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11091286" r:id="rId2"/>
    <p:sldId id="273" r:id="rId3"/>
    <p:sldId id="11091287" r:id="rId4"/>
    <p:sldId id="11091291" r:id="rId5"/>
    <p:sldId id="11091294" r:id="rId6"/>
    <p:sldId id="11091292" r:id="rId7"/>
    <p:sldId id="11091293" r:id="rId8"/>
    <p:sldId id="264" r:id="rId9"/>
    <p:sldId id="871" r:id="rId10"/>
    <p:sldId id="11091297" r:id="rId11"/>
    <p:sldId id="11091298" r:id="rId12"/>
    <p:sldId id="11091295" r:id="rId13"/>
    <p:sldId id="11090562" r:id="rId14"/>
    <p:sldId id="11090934" r:id="rId15"/>
    <p:sldId id="11091290" r:id="rId16"/>
    <p:sldId id="11091270" r:id="rId17"/>
    <p:sldId id="289" r:id="rId18"/>
    <p:sldId id="299" r:id="rId19"/>
    <p:sldId id="11091283" r:id="rId20"/>
    <p:sldId id="342" r:id="rId21"/>
    <p:sldId id="11091299" r:id="rId22"/>
    <p:sldId id="11091284" r:id="rId23"/>
    <p:sldId id="312" r:id="rId24"/>
    <p:sldId id="11091194" r:id="rId25"/>
    <p:sldId id="11091289" r:id="rId26"/>
    <p:sldId id="350" r:id="rId27"/>
    <p:sldId id="352" r:id="rId28"/>
    <p:sldId id="11091192" r:id="rId29"/>
    <p:sldId id="11091288"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3A"/>
    <a:srgbClr val="7DC058"/>
    <a:srgbClr val="4F1505"/>
    <a:srgbClr val="EA46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65" autoAdjust="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1T10:26:43.675" idx="6">
    <p:pos x="769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3FD61-74F4-4221-952D-99AEC2FC85C2}" type="datetimeFigureOut">
              <a:rPr lang="zh-CN" altLang="en-US" smtClean="0"/>
              <a:t>2022/3/19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D5AA7-F9E6-4441-8131-91F0D09A036C}" type="slidenum">
              <a:rPr lang="zh-CN" altLang="en-US" smtClean="0"/>
              <a:t>‹#›</a:t>
            </a:fld>
            <a:endParaRPr lang="zh-CN" altLang="en-US"/>
          </a:p>
        </p:txBody>
      </p:sp>
    </p:spTree>
    <p:extLst>
      <p:ext uri="{BB962C8B-B14F-4D97-AF65-F5344CB8AC3E}">
        <p14:creationId xmlns:p14="http://schemas.microsoft.com/office/powerpoint/2010/main" val="52855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zh-CN" altLang="en-US"/>
          </a:p>
        </p:txBody>
      </p:sp>
      <p:sp>
        <p:nvSpPr>
          <p:cNvPr id="5" name="Slide Number Placeholder 4"/>
          <p:cNvSpPr>
            <a:spLocks noGrp="1"/>
          </p:cNvSpPr>
          <p:nvPr>
            <p:ph type="sldNum" sz="quarter" idx="5"/>
          </p:nvPr>
        </p:nvSpPr>
        <p:spPr/>
        <p:txBody>
          <a:bodyPr/>
          <a:lstStyle/>
          <a:p>
            <a:fld id="{319416AA-2FD2-4884-939C-CA763770CD27}" type="slidenum">
              <a:rPr lang="zh-CN" altLang="en-US" smtClean="0"/>
              <a:t>1</a:t>
            </a:fld>
            <a:endParaRPr lang="zh-CN" altLang="en-US"/>
          </a:p>
        </p:txBody>
      </p:sp>
    </p:spTree>
    <p:extLst>
      <p:ext uri="{BB962C8B-B14F-4D97-AF65-F5344CB8AC3E}">
        <p14:creationId xmlns:p14="http://schemas.microsoft.com/office/powerpoint/2010/main" val="211220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38EA4D6-130F-48F5-97DA-B25FDFF56A98}"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891148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cs typeface="等线" panose="02010600030101010101" charset="-122"/>
              </a:rPr>
              <a:t>立体资源，构建智慧教学环境</a:t>
            </a: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charset="-122"/>
                <a:ea typeface="等线" panose="02010600030101010101" charset="-122"/>
                <a:cs typeface="等线" panose="02010600030101010101" charset="-122"/>
              </a:defRPr>
            </a:lvl1pPr>
            <a:lvl2pPr marL="742950" indent="-285750">
              <a:defRPr>
                <a:solidFill>
                  <a:schemeClr val="tx1"/>
                </a:solidFill>
                <a:latin typeface="等线" panose="02010600030101010101" charset="-122"/>
                <a:ea typeface="等线" panose="02010600030101010101" charset="-122"/>
                <a:cs typeface="等线" panose="02010600030101010101" charset="-122"/>
              </a:defRPr>
            </a:lvl2pPr>
            <a:lvl3pPr marL="1143000" indent="-228600">
              <a:defRPr>
                <a:solidFill>
                  <a:schemeClr val="tx1"/>
                </a:solidFill>
                <a:latin typeface="等线" panose="02010600030101010101" charset="-122"/>
                <a:ea typeface="等线" panose="02010600030101010101" charset="-122"/>
                <a:cs typeface="等线" panose="02010600030101010101" charset="-122"/>
              </a:defRPr>
            </a:lvl3pPr>
            <a:lvl4pPr marL="1600200" indent="-228600">
              <a:defRPr>
                <a:solidFill>
                  <a:schemeClr val="tx1"/>
                </a:solidFill>
                <a:latin typeface="等线" panose="02010600030101010101" charset="-122"/>
                <a:ea typeface="等线" panose="02010600030101010101" charset="-122"/>
                <a:cs typeface="等线" panose="02010600030101010101" charset="-122"/>
              </a:defRPr>
            </a:lvl4pPr>
            <a:lvl5pPr marL="2057400" indent="-228600">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fld id="{73DFDB70-EB83-F04B-9F44-0FEBA898BD83}" type="slidenum">
              <a:rPr lang="zh-CN" altLang="en-US"/>
              <a:t>17</a:t>
            </a:fld>
            <a:endParaRPr lang="zh-CN" altLang="en-US"/>
          </a:p>
        </p:txBody>
      </p:sp>
    </p:spTree>
    <p:extLst>
      <p:ext uri="{BB962C8B-B14F-4D97-AF65-F5344CB8AC3E}">
        <p14:creationId xmlns:p14="http://schemas.microsoft.com/office/powerpoint/2010/main" val="457764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cs typeface="等线" panose="02010600030101010101" charset="-122"/>
              </a:rPr>
              <a:t>立体资源，构建智慧教学环境</a:t>
            </a: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charset="-122"/>
                <a:ea typeface="等线" panose="02010600030101010101" charset="-122"/>
                <a:cs typeface="等线" panose="02010600030101010101" charset="-122"/>
              </a:defRPr>
            </a:lvl1pPr>
            <a:lvl2pPr marL="742950" indent="-285750">
              <a:defRPr>
                <a:solidFill>
                  <a:schemeClr val="tx1"/>
                </a:solidFill>
                <a:latin typeface="等线" panose="02010600030101010101" charset="-122"/>
                <a:ea typeface="等线" panose="02010600030101010101" charset="-122"/>
                <a:cs typeface="等线" panose="02010600030101010101" charset="-122"/>
              </a:defRPr>
            </a:lvl2pPr>
            <a:lvl3pPr marL="1143000" indent="-228600">
              <a:defRPr>
                <a:solidFill>
                  <a:schemeClr val="tx1"/>
                </a:solidFill>
                <a:latin typeface="等线" panose="02010600030101010101" charset="-122"/>
                <a:ea typeface="等线" panose="02010600030101010101" charset="-122"/>
                <a:cs typeface="等线" panose="02010600030101010101" charset="-122"/>
              </a:defRPr>
            </a:lvl3pPr>
            <a:lvl4pPr marL="1600200" indent="-228600">
              <a:defRPr>
                <a:solidFill>
                  <a:schemeClr val="tx1"/>
                </a:solidFill>
                <a:latin typeface="等线" panose="02010600030101010101" charset="-122"/>
                <a:ea typeface="等线" panose="02010600030101010101" charset="-122"/>
                <a:cs typeface="等线" panose="02010600030101010101" charset="-122"/>
              </a:defRPr>
            </a:lvl4pPr>
            <a:lvl5pPr marL="2057400" indent="-228600">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fld id="{73DFDB70-EB83-F04B-9F44-0FEBA898BD83}" type="slidenum">
              <a:rPr lang="zh-CN" altLang="en-US"/>
              <a:t>18</a:t>
            </a:fld>
            <a:endParaRPr lang="zh-CN" altLang="en-US"/>
          </a:p>
        </p:txBody>
      </p:sp>
    </p:spTree>
    <p:extLst>
      <p:ext uri="{BB962C8B-B14F-4D97-AF65-F5344CB8AC3E}">
        <p14:creationId xmlns:p14="http://schemas.microsoft.com/office/powerpoint/2010/main" val="150780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cs typeface="等线" panose="02010600030101010101" charset="-122"/>
              </a:rPr>
              <a:t>立体资源，构建智慧教学环境</a:t>
            </a:r>
            <a:endParaRPr lang="en-US" altLang="zh-CN" dirty="0">
              <a:cs typeface="等线" panose="02010600030101010101" charset="-122"/>
            </a:endParaRPr>
          </a:p>
          <a:p>
            <a:endParaRPr lang="zh-CN" altLang="en-US" dirty="0">
              <a:cs typeface="等线" panose="02010600030101010101" charset="-122"/>
            </a:endParaRP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charset="-122"/>
                <a:ea typeface="等线" panose="02010600030101010101" charset="-122"/>
                <a:cs typeface="等线" panose="02010600030101010101" charset="-122"/>
              </a:defRPr>
            </a:lvl1pPr>
            <a:lvl2pPr marL="742950" indent="-285750">
              <a:defRPr>
                <a:solidFill>
                  <a:schemeClr val="tx1"/>
                </a:solidFill>
                <a:latin typeface="等线" panose="02010600030101010101" charset="-122"/>
                <a:ea typeface="等线" panose="02010600030101010101" charset="-122"/>
                <a:cs typeface="等线" panose="02010600030101010101" charset="-122"/>
              </a:defRPr>
            </a:lvl2pPr>
            <a:lvl3pPr marL="1143000" indent="-228600">
              <a:defRPr>
                <a:solidFill>
                  <a:schemeClr val="tx1"/>
                </a:solidFill>
                <a:latin typeface="等线" panose="02010600030101010101" charset="-122"/>
                <a:ea typeface="等线" panose="02010600030101010101" charset="-122"/>
                <a:cs typeface="等线" panose="02010600030101010101" charset="-122"/>
              </a:defRPr>
            </a:lvl3pPr>
            <a:lvl4pPr marL="1600200" indent="-228600">
              <a:defRPr>
                <a:solidFill>
                  <a:schemeClr val="tx1"/>
                </a:solidFill>
                <a:latin typeface="等线" panose="02010600030101010101" charset="-122"/>
                <a:ea typeface="等线" panose="02010600030101010101" charset="-122"/>
                <a:cs typeface="等线" panose="02010600030101010101" charset="-122"/>
              </a:defRPr>
            </a:lvl4pPr>
            <a:lvl5pPr marL="2057400" indent="-228600">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fld id="{73DFDB70-EB83-F04B-9F44-0FEBA898BD83}" type="slidenum">
              <a:rPr lang="zh-CN" altLang="en-US"/>
              <a:t>19</a:t>
            </a:fld>
            <a:endParaRPr lang="zh-CN" altLang="en-US"/>
          </a:p>
        </p:txBody>
      </p:sp>
    </p:spTree>
    <p:extLst>
      <p:ext uri="{BB962C8B-B14F-4D97-AF65-F5344CB8AC3E}">
        <p14:creationId xmlns:p14="http://schemas.microsoft.com/office/powerpoint/2010/main" val="2596514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cs typeface="等线" panose="02010600030101010101" charset="-122"/>
              </a:rPr>
              <a:t>立体资源，构建智慧教学环境</a:t>
            </a:r>
            <a:endParaRPr lang="en-US" altLang="zh-CN" dirty="0">
              <a:cs typeface="等线" panose="02010600030101010101" charset="-122"/>
            </a:endParaRPr>
          </a:p>
          <a:p>
            <a:endParaRPr lang="zh-CN" altLang="en-US" dirty="0">
              <a:cs typeface="等线" panose="02010600030101010101" charset="-122"/>
            </a:endParaRP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charset="-122"/>
                <a:ea typeface="等线" panose="02010600030101010101" charset="-122"/>
                <a:cs typeface="等线" panose="02010600030101010101" charset="-122"/>
              </a:defRPr>
            </a:lvl1pPr>
            <a:lvl2pPr marL="742950" indent="-285750">
              <a:defRPr>
                <a:solidFill>
                  <a:schemeClr val="tx1"/>
                </a:solidFill>
                <a:latin typeface="等线" panose="02010600030101010101" charset="-122"/>
                <a:ea typeface="等线" panose="02010600030101010101" charset="-122"/>
                <a:cs typeface="等线" panose="02010600030101010101" charset="-122"/>
              </a:defRPr>
            </a:lvl2pPr>
            <a:lvl3pPr marL="1143000" indent="-228600">
              <a:defRPr>
                <a:solidFill>
                  <a:schemeClr val="tx1"/>
                </a:solidFill>
                <a:latin typeface="等线" panose="02010600030101010101" charset="-122"/>
                <a:ea typeface="等线" panose="02010600030101010101" charset="-122"/>
                <a:cs typeface="等线" panose="02010600030101010101" charset="-122"/>
              </a:defRPr>
            </a:lvl3pPr>
            <a:lvl4pPr marL="1600200" indent="-228600">
              <a:defRPr>
                <a:solidFill>
                  <a:schemeClr val="tx1"/>
                </a:solidFill>
                <a:latin typeface="等线" panose="02010600030101010101" charset="-122"/>
                <a:ea typeface="等线" panose="02010600030101010101" charset="-122"/>
                <a:cs typeface="等线" panose="02010600030101010101" charset="-122"/>
              </a:defRPr>
            </a:lvl4pPr>
            <a:lvl5pPr marL="2057400" indent="-228600">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fld id="{73DFDB70-EB83-F04B-9F44-0FEBA898BD83}" type="slidenum">
              <a:rPr lang="zh-CN" altLang="en-US"/>
              <a:t>20</a:t>
            </a:fld>
            <a:endParaRPr lang="zh-CN" altLang="en-US"/>
          </a:p>
        </p:txBody>
      </p:sp>
    </p:spTree>
    <p:extLst>
      <p:ext uri="{BB962C8B-B14F-4D97-AF65-F5344CB8AC3E}">
        <p14:creationId xmlns:p14="http://schemas.microsoft.com/office/powerpoint/2010/main" val="255975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3A3151C-104E-411D-AC9D-A947CA89895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158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cs typeface="等线" panose="02010600030101010101" charset="-122"/>
              </a:rPr>
              <a:t>立体资源，构建智慧教学环境</a:t>
            </a:r>
            <a:endParaRPr lang="en-US" altLang="zh-CN" dirty="0">
              <a:cs typeface="等线" panose="02010600030101010101" charset="-122"/>
            </a:endParaRPr>
          </a:p>
          <a:p>
            <a:endParaRPr lang="zh-CN" altLang="en-US" dirty="0">
              <a:cs typeface="等线" panose="02010600030101010101" charset="-122"/>
            </a:endParaRPr>
          </a:p>
        </p:txBody>
      </p:sp>
      <p:sp>
        <p:nvSpPr>
          <p:cNvPr id="6861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charset="-122"/>
                <a:ea typeface="等线" panose="02010600030101010101" charset="-122"/>
                <a:cs typeface="等线" panose="02010600030101010101" charset="-122"/>
              </a:defRPr>
            </a:lvl1pPr>
            <a:lvl2pPr marL="742950" indent="-285750">
              <a:defRPr>
                <a:solidFill>
                  <a:schemeClr val="tx1"/>
                </a:solidFill>
                <a:latin typeface="等线" panose="02010600030101010101" charset="-122"/>
                <a:ea typeface="等线" panose="02010600030101010101" charset="-122"/>
                <a:cs typeface="等线" panose="02010600030101010101" charset="-122"/>
              </a:defRPr>
            </a:lvl2pPr>
            <a:lvl3pPr marL="1143000" indent="-228600">
              <a:defRPr>
                <a:solidFill>
                  <a:schemeClr val="tx1"/>
                </a:solidFill>
                <a:latin typeface="等线" panose="02010600030101010101" charset="-122"/>
                <a:ea typeface="等线" panose="02010600030101010101" charset="-122"/>
                <a:cs typeface="等线" panose="02010600030101010101" charset="-122"/>
              </a:defRPr>
            </a:lvl3pPr>
            <a:lvl4pPr marL="1600200" indent="-228600">
              <a:defRPr>
                <a:solidFill>
                  <a:schemeClr val="tx1"/>
                </a:solidFill>
                <a:latin typeface="等线" panose="02010600030101010101" charset="-122"/>
                <a:ea typeface="等线" panose="02010600030101010101" charset="-122"/>
                <a:cs typeface="等线" panose="02010600030101010101" charset="-122"/>
              </a:defRPr>
            </a:lvl4pPr>
            <a:lvl5pPr marL="2057400" indent="-228600">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fld id="{73DFDB70-EB83-F04B-9F44-0FEBA898BD83}" type="slidenum">
              <a:rPr lang="zh-CN" altLang="en-US"/>
              <a:t>22</a:t>
            </a:fld>
            <a:endParaRPr lang="zh-CN" altLang="en-US"/>
          </a:p>
        </p:txBody>
      </p:sp>
    </p:spTree>
    <p:extLst>
      <p:ext uri="{BB962C8B-B14F-4D97-AF65-F5344CB8AC3E}">
        <p14:creationId xmlns:p14="http://schemas.microsoft.com/office/powerpoint/2010/main" val="37567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endParaRPr lang="zh-CN" altLang="en-US">
              <a:solidFill>
                <a:prstClr val="black"/>
              </a:solidFill>
            </a:endParaRPr>
          </a:p>
        </p:txBody>
      </p:sp>
      <p:sp>
        <p:nvSpPr>
          <p:cNvPr id="5" name="灯片编号占位符 4"/>
          <p:cNvSpPr>
            <a:spLocks noGrp="1"/>
          </p:cNvSpPr>
          <p:nvPr>
            <p:ph type="sldNum" sz="quarter" idx="11"/>
          </p:nvPr>
        </p:nvSpPr>
        <p:spPr/>
        <p:txBody>
          <a:bodyPr/>
          <a:lstStyle/>
          <a:p>
            <a:fld id="{319416AA-2FD2-4884-939C-CA763770CD27}" type="slidenum">
              <a:rPr lang="zh-CN" altLang="en-US" smtClean="0">
                <a:solidFill>
                  <a:prstClr val="black"/>
                </a:solidFill>
              </a:rPr>
              <a:t>26</a:t>
            </a:fld>
            <a:endParaRPr lang="zh-CN" altLang="en-US">
              <a:solidFill>
                <a:prstClr val="black"/>
              </a:solidFill>
            </a:endParaRPr>
          </a:p>
        </p:txBody>
      </p:sp>
    </p:spTree>
    <p:extLst>
      <p:ext uri="{BB962C8B-B14F-4D97-AF65-F5344CB8AC3E}">
        <p14:creationId xmlns:p14="http://schemas.microsoft.com/office/powerpoint/2010/main" val="19224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1200" b="0" i="0" kern="1200" dirty="0">
                <a:solidFill>
                  <a:schemeClr val="tx1"/>
                </a:solidFill>
                <a:effectLst/>
                <a:latin typeface="+mn-lt"/>
                <a:ea typeface="+mn-ea"/>
                <a:cs typeface="+mn-cs"/>
              </a:rPr>
              <a:t>坚持讲好中国故事、传播好中国声音，是党的十八大以来宣传思想工作的重要理论创新，在党中央的高度重视下，国际传播能力成为新时代对高校人才培养提出的显性要求。在此背景下，外语学科应主动协同创新，发挥潜能与优势，积极参与国际传播理论构建，搭建中外语言文化交流互鉴平台，培养兼具沟通能力、人文素养、中国情怀、国际视野的跨学科复合型外语人才，为我国国际传播能力建设做出积极贡献。</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要深刻认识外语学科发展的良好机遇，将提升国际传播胜任力作为学校高质量发函的重要人物，以。。。促进人才培养质量，从而更好滴用外语讲述中国故事，在民族复兴进程中承担起外语类院校的新使命</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始终坚持把人才培养与国家命运紧紧结合在一起，切实将国际传播人才的培养作为一项重要而长期的任务来抓</a:t>
            </a:r>
            <a:endParaRPr lang="zh-CN" altLang="en-US" dirty="0"/>
          </a:p>
        </p:txBody>
      </p:sp>
      <p:sp>
        <p:nvSpPr>
          <p:cNvPr id="4" name="页眉占位符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 name="灯片编号占位符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19416AA-2FD2-4884-939C-CA763770CD2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588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始终坚持把人才培养与国家命运紧紧结合在一起，切实将国际传播人才的培养作为一项重要而长期的任务来抓，而外研社成立</a:t>
            </a:r>
            <a:r>
              <a:rPr lang="en-GB" altLang="zh-CN" sz="1200" b="0" i="0" kern="1200" dirty="0" smtClean="0">
                <a:solidFill>
                  <a:schemeClr val="tx1"/>
                </a:solidFill>
                <a:effectLst/>
                <a:latin typeface="+mn-lt"/>
                <a:ea typeface="+mn-ea"/>
                <a:cs typeface="+mn-cs"/>
              </a:rPr>
              <a:t>40</a:t>
            </a:r>
            <a:r>
              <a:rPr lang="zh-CN" altLang="en-US" sz="1200" b="0" i="0" kern="1200" dirty="0" smtClean="0">
                <a:solidFill>
                  <a:schemeClr val="tx1"/>
                </a:solidFill>
                <a:effectLst/>
                <a:latin typeface="+mn-lt"/>
                <a:ea typeface="+mn-ea"/>
                <a:cs typeface="+mn-cs"/>
              </a:rPr>
              <a:t>多年以来，始终不忘初心，将自身发展与外语学科发展紧密相连，从教材建设、教学支持、教师发展、学生发展等多维度助力培养国际传播能力</a:t>
            </a:r>
            <a:endParaRPr lang="zh-CN" altLang="en-US" dirty="0" smtClean="0"/>
          </a:p>
          <a:p>
            <a:r>
              <a:rPr lang="zh-CN" altLang="en-US" b="0" i="0" dirty="0" smtClean="0">
                <a:solidFill>
                  <a:srgbClr val="636465"/>
                </a:solidFill>
                <a:effectLst/>
                <a:latin typeface="宋体" panose="02010600030101010101" pitchFamily="2" charset="-122"/>
                <a:ea typeface="+mn-ea"/>
              </a:rPr>
              <a:t>出版社与高校之间的联动与合作，协力打造外语学科对接国家战略发展的新内涵，进而为增强文化软实力做出中国外语人的应有贡献</a:t>
            </a:r>
            <a:endParaRPr lang="en-GB" altLang="zh-CN" dirty="0" smtClean="0"/>
          </a:p>
          <a:p>
            <a:endParaRPr lang="en-GB" altLang="zh-CN" dirty="0" smtClean="0"/>
          </a:p>
          <a:p>
            <a:endParaRPr lang="zh-CN" altLang="en-US" dirty="0"/>
          </a:p>
        </p:txBody>
      </p:sp>
      <p:sp>
        <p:nvSpPr>
          <p:cNvPr id="4" name="灯片编号占位符 3"/>
          <p:cNvSpPr>
            <a:spLocks noGrp="1"/>
          </p:cNvSpPr>
          <p:nvPr>
            <p:ph type="sldNum" sz="quarter" idx="10"/>
          </p:nvPr>
        </p:nvSpPr>
        <p:spPr/>
        <p:txBody>
          <a:bodyPr/>
          <a:lstStyle/>
          <a:p>
            <a:fld id="{FD4D5AA7-F9E6-4441-8131-91F0D09A036C}" type="slidenum">
              <a:rPr lang="zh-CN" altLang="en-US" smtClean="0"/>
              <a:t>3</a:t>
            </a:fld>
            <a:endParaRPr lang="zh-CN" altLang="en-US"/>
          </a:p>
        </p:txBody>
      </p:sp>
    </p:spTree>
    <p:extLst>
      <p:ext uri="{BB962C8B-B14F-4D97-AF65-F5344CB8AC3E}">
        <p14:creationId xmlns:p14="http://schemas.microsoft.com/office/powerpoint/2010/main" val="417048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endParaRPr lang="zh-CN" altLang="en-US"/>
          </a:p>
        </p:txBody>
      </p:sp>
      <p:sp>
        <p:nvSpPr>
          <p:cNvPr id="5" name="灯片编号占位符 4"/>
          <p:cNvSpPr>
            <a:spLocks noGrp="1"/>
          </p:cNvSpPr>
          <p:nvPr>
            <p:ph type="sldNum" sz="quarter" idx="11"/>
          </p:nvPr>
        </p:nvSpPr>
        <p:spPr/>
        <p:txBody>
          <a:bodyPr/>
          <a:lstStyle/>
          <a:p>
            <a:fld id="{319416AA-2FD2-4884-939C-CA763770CD27}" type="slidenum">
              <a:rPr lang="zh-CN" altLang="en-US" smtClean="0"/>
              <a:t>6</a:t>
            </a:fld>
            <a:endParaRPr lang="zh-CN" altLang="en-US"/>
          </a:p>
        </p:txBody>
      </p:sp>
    </p:spTree>
    <p:extLst>
      <p:ext uri="{BB962C8B-B14F-4D97-AF65-F5344CB8AC3E}">
        <p14:creationId xmlns:p14="http://schemas.microsoft.com/office/powerpoint/2010/main" val="215166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3A3151C-104E-411D-AC9D-A947CA89895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10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3A3151C-104E-411D-AC9D-A947CA89895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755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319416AA-2FD2-4884-939C-CA763770CD27}" type="slidenum">
              <a:rPr lang="zh-CN" altLang="en-US" smtClean="0"/>
              <a:t>10</a:t>
            </a:fld>
            <a:endParaRPr lang="zh-CN" altLang="en-US"/>
          </a:p>
        </p:txBody>
      </p:sp>
    </p:spTree>
    <p:extLst>
      <p:ext uri="{BB962C8B-B14F-4D97-AF65-F5344CB8AC3E}">
        <p14:creationId xmlns:p14="http://schemas.microsoft.com/office/powerpoint/2010/main" val="318774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92CF8B2-B1A5-458C-8180-D2AE6CEB748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87184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 </a:t>
            </a:r>
            <a:r>
              <a:rPr kumimoji="1" lang="zh-CN" altLang="en-US" dirty="0"/>
              <a:t>思政导学</a:t>
            </a:r>
            <a:r>
              <a:rPr kumimoji="1" lang="en-US" altLang="zh-CN" dirty="0"/>
              <a:t>2021</a:t>
            </a:r>
            <a:r>
              <a:rPr kumimoji="1" lang="zh-CN" altLang="en-US" dirty="0"/>
              <a:t>年全新修订</a:t>
            </a:r>
          </a:p>
        </p:txBody>
      </p:sp>
      <p:sp>
        <p:nvSpPr>
          <p:cNvPr id="4" name="页眉占位符 3"/>
          <p:cNvSpPr>
            <a:spLocks noGrp="1"/>
          </p:cNvSpPr>
          <p:nvPr>
            <p:ph type="hdr" sz="quarter"/>
          </p:nvPr>
        </p:nvSpPr>
        <p:spPr/>
        <p:txBody>
          <a:bodyPr/>
          <a:lstStyle/>
          <a:p>
            <a:endParaRPr lang="zh-CN" altLang="en-US"/>
          </a:p>
        </p:txBody>
      </p:sp>
      <p:sp>
        <p:nvSpPr>
          <p:cNvPr id="5" name="灯片编号占位符 4"/>
          <p:cNvSpPr>
            <a:spLocks noGrp="1"/>
          </p:cNvSpPr>
          <p:nvPr>
            <p:ph type="sldNum" sz="quarter" idx="5"/>
          </p:nvPr>
        </p:nvSpPr>
        <p:spPr/>
        <p:txBody>
          <a:bodyPr/>
          <a:lstStyle/>
          <a:p>
            <a:fld id="{319416AA-2FD2-4884-939C-CA763770CD27}" type="slidenum">
              <a:rPr lang="zh-CN" altLang="en-US" smtClean="0"/>
              <a:t>13</a:t>
            </a:fld>
            <a:endParaRPr lang="zh-CN" altLang="en-US"/>
          </a:p>
        </p:txBody>
      </p:sp>
    </p:spTree>
    <p:extLst>
      <p:ext uri="{BB962C8B-B14F-4D97-AF65-F5344CB8AC3E}">
        <p14:creationId xmlns:p14="http://schemas.microsoft.com/office/powerpoint/2010/main" val="419140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内容页">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cxnSp>
        <p:nvCxnSpPr>
          <p:cNvPr id="9" name="直线连接符 8"/>
          <p:cNvCxnSpPr/>
          <p:nvPr userDrawn="1"/>
        </p:nvCxnSpPr>
        <p:spPr>
          <a:xfrm>
            <a:off x="557180" y="990204"/>
            <a:ext cx="11077639" cy="0"/>
          </a:xfrm>
          <a:prstGeom prst="line">
            <a:avLst/>
          </a:prstGeom>
          <a:ln>
            <a:solidFill>
              <a:srgbClr val="C0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封面页">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结尾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5EE3BA-C8AA-445D-90D0-22181BD71481}" type="datetimeFigureOut">
              <a:rPr lang="zh-CN" altLang="en-US" smtClean="0"/>
              <a:t>2022/3/19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8069F11-6A51-4A6C-8886-F6D6F14664F5}"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EE3BA-C8AA-445D-90D0-22181BD71481}" type="datetimeFigureOut">
              <a:rPr lang="zh-CN" altLang="en-US" smtClean="0"/>
              <a:t>2022/3/19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69F11-6A51-4A6C-8886-F6D6F14664F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7.xml"/><Relationship Id="rId7"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31.emf"/><Relationship Id="rId4" Type="http://schemas.openxmlformats.org/officeDocument/2006/relationships/tags" Target="../tags/tag8.xml"/><Relationship Id="rId9"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9.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tags" Target="../tags/tag13.xml"/><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tags" Target="../tags/tag12.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tags" Target="../tags/tag11.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notesSlide" Target="../notesSlides/notesSlide10.xml"/><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slideLayout" Target="../slideLayouts/slideLayout12.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tags" Target="../tags/tag15.xml"/><Relationship Id="rId16" Type="http://schemas.openxmlformats.org/officeDocument/2006/relationships/image" Target="../media/image96.jpe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92.jpeg"/><Relationship Id="rId5" Type="http://schemas.openxmlformats.org/officeDocument/2006/relationships/tags" Target="../tags/tag18.xml"/><Relationship Id="rId15" Type="http://schemas.microsoft.com/office/2007/relationships/hdphoto" Target="../media/hdphoto5.wdp"/><Relationship Id="rId10" Type="http://schemas.openxmlformats.org/officeDocument/2006/relationships/image" Target="../media/image91.png"/><Relationship Id="rId4" Type="http://schemas.openxmlformats.org/officeDocument/2006/relationships/tags" Target="../tags/tag17.xml"/><Relationship Id="rId9" Type="http://schemas.openxmlformats.org/officeDocument/2006/relationships/slideLayout" Target="../slideLayouts/slideLayout13.xml"/><Relationship Id="rId14" Type="http://schemas.openxmlformats.org/officeDocument/2006/relationships/image" Target="../media/image9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5.xml"/><Relationship Id="rId10" Type="http://schemas.openxmlformats.org/officeDocument/2006/relationships/image" Target="../media/image18.png"/><Relationship Id="rId4" Type="http://schemas.openxmlformats.org/officeDocument/2006/relationships/slideLayout" Target="../slideLayouts/slideLayout13.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3"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7.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3.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 y="1607878"/>
            <a:ext cx="12191999" cy="2585323"/>
          </a:xfrm>
          <a:prstGeom prst="rect">
            <a:avLst/>
          </a:prstGeom>
          <a:noFill/>
        </p:spPr>
        <p:txBody>
          <a:bodyPr wrap="square">
            <a:spAutoFit/>
          </a:bodyPr>
          <a:lstStyle/>
          <a:p>
            <a:pPr algn="ctr">
              <a:lnSpc>
                <a:spcPct val="150000"/>
              </a:lnSpc>
            </a:pPr>
            <a:r>
              <a:rPr lang="zh-CN" altLang="en-US" sz="5400" b="1" spc="300" dirty="0" smtClean="0">
                <a:solidFill>
                  <a:schemeClr val="bg1"/>
                </a:solidFill>
                <a:latin typeface="微软雅黑" panose="020B0503020204020204" charset="-122"/>
                <a:ea typeface="微软雅黑" panose="020B0503020204020204" charset="-122"/>
                <a:cs typeface="微软雅黑" panose="020B0503020204020204" charset="-122"/>
              </a:rPr>
              <a:t>构建精品资源体系</a:t>
            </a:r>
            <a:endParaRPr lang="en-US" altLang="zh-CN" sz="5400" b="1" spc="300" dirty="0" smtClean="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5400" b="1" spc="300" dirty="0">
                <a:solidFill>
                  <a:schemeClr val="bg1"/>
                </a:solidFill>
                <a:latin typeface="微软雅黑" panose="020B0503020204020204" charset="-122"/>
                <a:ea typeface="微软雅黑" panose="020B0503020204020204" charset="-122"/>
                <a:cs typeface="微软雅黑" panose="020B0503020204020204" charset="-122"/>
              </a:rPr>
              <a:t>助</a:t>
            </a:r>
            <a:r>
              <a:rPr lang="zh-CN" altLang="en-US" sz="5400" b="1" spc="300" dirty="0" smtClean="0">
                <a:solidFill>
                  <a:schemeClr val="bg1"/>
                </a:solidFill>
                <a:latin typeface="微软雅黑" panose="020B0503020204020204" charset="-122"/>
                <a:ea typeface="微软雅黑" panose="020B0503020204020204" charset="-122"/>
                <a:cs typeface="微软雅黑" panose="020B0503020204020204" charset="-122"/>
              </a:rPr>
              <a:t>培国际传播能力</a:t>
            </a:r>
            <a:endParaRPr lang="zh-CN" altLang="en-US" sz="5400" b="1" spc="3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bldLst>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7215" y="1420495"/>
            <a:ext cx="7005320" cy="3267561"/>
          </a:xfrm>
          <a:prstGeom prst="rect">
            <a:avLst/>
          </a:prstGeom>
          <a:noFill/>
          <a:ln w="9525">
            <a:noFill/>
          </a:ln>
        </p:spPr>
        <p:txBody>
          <a:bodyPr wrap="square">
            <a:spAutoFit/>
          </a:bodyPr>
          <a:lstStyle/>
          <a:p>
            <a:pPr algn="l">
              <a:lnSpc>
                <a:spcPct val="150000"/>
              </a:lnSpc>
              <a:spcAft>
                <a:spcPts val="400"/>
              </a:spcAft>
              <a:buClrTx/>
              <a:buSzTx/>
              <a:buFontTx/>
            </a:pPr>
            <a:r>
              <a:rPr lang="zh-CN" altLang="en-US" sz="2400" b="1" dirty="0" smtClean="0">
                <a:solidFill>
                  <a:srgbClr val="0070C0"/>
                </a:solidFill>
                <a:latin typeface="Times New Roman" panose="02020603050405020304" pitchFamily="18" charset="0"/>
                <a:ea typeface="汉仪全唐诗简繁" panose="00020600040101010101" charset="-122"/>
                <a:sym typeface="+mn-ea"/>
              </a:rPr>
              <a:t>多元</a:t>
            </a:r>
            <a:r>
              <a:rPr lang="zh-CN" altLang="en-US" sz="2400" b="1" dirty="0">
                <a:solidFill>
                  <a:srgbClr val="0070C0"/>
                </a:solidFill>
                <a:latin typeface="Times New Roman" panose="02020603050405020304" pitchFamily="18" charset="0"/>
                <a:ea typeface="汉仪全唐诗简繁" panose="00020600040101010101" charset="-122"/>
                <a:sym typeface="+mn-ea"/>
              </a:rPr>
              <a:t>能力培养，步步进阶实现全面发展</a:t>
            </a:r>
            <a:endParaRPr lang="zh-CN" altLang="en-US" sz="2400" b="1" dirty="0">
              <a:solidFill>
                <a:srgbClr val="0070C0"/>
              </a:solidFill>
              <a:latin typeface="Times New Roman" panose="02020603050405020304" pitchFamily="18" charset="0"/>
              <a:ea typeface="汉仪全唐诗简繁" panose="00020600040101010101" charset="-122"/>
            </a:endParaRPr>
          </a:p>
          <a:p>
            <a:pPr marL="342900" indent="-342900">
              <a:lnSpc>
                <a:spcPct val="150000"/>
              </a:lnSpc>
              <a:spcAft>
                <a:spcPts val="400"/>
              </a:spcAft>
              <a:buFont typeface="Wingdings" panose="05000000000000000000" charset="0"/>
              <a:buChar char="n"/>
            </a:pPr>
            <a:r>
              <a:rPr lang="zh-CN" altLang="en-US" sz="2400" b="1" dirty="0">
                <a:solidFill>
                  <a:srgbClr val="FF0000"/>
                </a:solidFill>
                <a:latin typeface="Times New Roman" panose="02020603050405020304" pitchFamily="18" charset="0"/>
                <a:ea typeface="汉仪全唐诗简繁" panose="00020600040101010101" charset="-122"/>
                <a:sym typeface="+mn-ea"/>
              </a:rPr>
              <a:t>语言</a:t>
            </a:r>
            <a:r>
              <a:rPr lang="zh-CN" altLang="en-US" sz="2400" b="1" dirty="0" smtClean="0">
                <a:solidFill>
                  <a:srgbClr val="FF0000"/>
                </a:solidFill>
                <a:latin typeface="Times New Roman" panose="02020603050405020304" pitchFamily="18" charset="0"/>
                <a:ea typeface="汉仪全唐诗简繁" panose="00020600040101010101" charset="-122"/>
                <a:sym typeface="+mn-ea"/>
              </a:rPr>
              <a:t>、跨</a:t>
            </a:r>
            <a:r>
              <a:rPr lang="zh-CN" altLang="en-US" sz="2400" b="1" dirty="0">
                <a:solidFill>
                  <a:srgbClr val="FF0000"/>
                </a:solidFill>
                <a:latin typeface="Times New Roman" panose="02020603050405020304" pitchFamily="18" charset="0"/>
                <a:ea typeface="汉仪全唐诗简繁" panose="00020600040101010101" charset="-122"/>
                <a:sym typeface="+mn-ea"/>
              </a:rPr>
              <a:t>文化思辨、职场和学术技能</a:t>
            </a:r>
            <a:r>
              <a:rPr lang="zh-CN" altLang="en-US" sz="2400" b="1" dirty="0">
                <a:solidFill>
                  <a:schemeClr val="dk1"/>
                </a:solidFill>
                <a:latin typeface="Times New Roman" panose="02020603050405020304" pitchFamily="18" charset="0"/>
                <a:ea typeface="汉仪全唐诗简繁" panose="00020600040101010101" charset="-122"/>
                <a:sym typeface="+mn-ea"/>
              </a:rPr>
              <a:t>讲解板块</a:t>
            </a:r>
          </a:p>
          <a:p>
            <a:pPr marL="342900" indent="-342900" algn="l">
              <a:lnSpc>
                <a:spcPct val="150000"/>
              </a:lnSpc>
              <a:spcAft>
                <a:spcPts val="400"/>
              </a:spcAft>
              <a:buClrTx/>
              <a:buSzTx/>
              <a:buFont typeface="Wingdings" panose="05000000000000000000" charset="0"/>
              <a:buChar char="n"/>
            </a:pPr>
            <a:r>
              <a:rPr lang="zh-CN" altLang="en-US" sz="2400" b="1" dirty="0">
                <a:solidFill>
                  <a:schemeClr val="dk1"/>
                </a:solidFill>
                <a:latin typeface="Times New Roman" panose="02020603050405020304" pitchFamily="18" charset="0"/>
                <a:ea typeface="汉仪全唐诗简繁" panose="00020600040101010101" charset="-122"/>
                <a:sym typeface="+mn-ea"/>
              </a:rPr>
              <a:t>配备类型多样的专项练习</a:t>
            </a:r>
          </a:p>
          <a:p>
            <a:pPr marL="342900" indent="-342900" algn="l">
              <a:lnSpc>
                <a:spcPct val="150000"/>
              </a:lnSpc>
              <a:spcAft>
                <a:spcPts val="400"/>
              </a:spcAft>
              <a:buClrTx/>
              <a:buSzTx/>
              <a:buFont typeface="Wingdings" panose="05000000000000000000" charset="0"/>
              <a:buChar char="n"/>
            </a:pPr>
            <a:r>
              <a:rPr lang="zh-CN" altLang="en-US" sz="2400" b="1" dirty="0">
                <a:solidFill>
                  <a:schemeClr val="dk1"/>
                </a:solidFill>
                <a:latin typeface="Times New Roman" panose="02020603050405020304" pitchFamily="18" charset="0"/>
                <a:ea typeface="汉仪全唐诗简繁" panose="00020600040101010101" charset="-122"/>
                <a:sym typeface="+mn-ea"/>
              </a:rPr>
              <a:t>保障各项能力相互促进，融合发展</a:t>
            </a:r>
            <a:endParaRPr lang="zh-CN" altLang="en-US" sz="2400" b="1" dirty="0">
              <a:solidFill>
                <a:schemeClr val="dk1"/>
              </a:solidFill>
              <a:latin typeface="Times New Roman" panose="02020603050405020304" pitchFamily="18" charset="0"/>
              <a:ea typeface="汉仪全唐诗简繁" panose="00020600040101010101" charset="-122"/>
            </a:endParaRPr>
          </a:p>
          <a:p>
            <a:pPr marL="285750" indent="-285750" algn="l">
              <a:lnSpc>
                <a:spcPct val="150000"/>
              </a:lnSpc>
              <a:spcAft>
                <a:spcPts val="400"/>
              </a:spcAft>
              <a:buClrTx/>
              <a:buSzTx/>
              <a:buFontTx/>
            </a:pPr>
            <a:endParaRPr lang="zh-CN" sz="1600" b="0" dirty="0">
              <a:solidFill>
                <a:schemeClr val="dk1"/>
              </a:solidFill>
              <a:latin typeface="Times New Roman" panose="02020603050405020304" pitchFamily="18" charset="0"/>
              <a:ea typeface="汉仪全唐诗简繁" panose="00020600040101010101" charset="-122"/>
            </a:endParaRPr>
          </a:p>
          <a:p>
            <a:pPr algn="l">
              <a:lnSpc>
                <a:spcPts val="2600"/>
              </a:lnSpc>
              <a:spcAft>
                <a:spcPts val="400"/>
              </a:spcAft>
              <a:buClrTx/>
              <a:buSzTx/>
              <a:buFontTx/>
            </a:pPr>
            <a:endParaRPr lang="zh-CN" altLang="en-US" sz="1600" b="0" dirty="0">
              <a:solidFill>
                <a:schemeClr val="dk1"/>
              </a:solidFill>
              <a:latin typeface="Times New Roman" panose="02020603050405020304" pitchFamily="18" charset="0"/>
              <a:ea typeface="汉仪全唐诗简繁" panose="00020600040101010101" charset="-122"/>
            </a:endParaRPr>
          </a:p>
        </p:txBody>
      </p:sp>
      <p:pic>
        <p:nvPicPr>
          <p:cNvPr id="4" name="图片 3"/>
          <p:cNvPicPr>
            <a:picLocks noChangeAspect="1"/>
          </p:cNvPicPr>
          <p:nvPr/>
        </p:nvPicPr>
        <p:blipFill>
          <a:blip r:embed="rId9"/>
          <a:stretch>
            <a:fillRect/>
          </a:stretch>
        </p:blipFill>
        <p:spPr>
          <a:xfrm>
            <a:off x="7429500" y="1503045"/>
            <a:ext cx="2001520" cy="2658745"/>
          </a:xfrm>
          <a:prstGeom prst="rect">
            <a:avLst/>
          </a:prstGeom>
        </p:spPr>
      </p:pic>
      <p:pic>
        <p:nvPicPr>
          <p:cNvPr id="5" name="图片 4"/>
          <p:cNvPicPr>
            <a:picLocks noChangeAspect="1"/>
          </p:cNvPicPr>
          <p:nvPr/>
        </p:nvPicPr>
        <p:blipFill>
          <a:blip r:embed="rId10"/>
          <a:stretch>
            <a:fillRect/>
          </a:stretch>
        </p:blipFill>
        <p:spPr>
          <a:xfrm>
            <a:off x="9303385" y="3059430"/>
            <a:ext cx="2010410" cy="2703830"/>
          </a:xfrm>
          <a:prstGeom prst="rect">
            <a:avLst/>
          </a:prstGeom>
        </p:spPr>
      </p:pic>
      <p:cxnSp>
        <p:nvCxnSpPr>
          <p:cNvPr id="8" name="直接连接符 7"/>
          <p:cNvCxnSpPr/>
          <p:nvPr/>
        </p:nvCxnSpPr>
        <p:spPr>
          <a:xfrm>
            <a:off x="8442960" y="3766185"/>
            <a:ext cx="0" cy="101219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圆角矩形 9"/>
          <p:cNvSpPr/>
          <p:nvPr>
            <p:custDataLst>
              <p:tags r:id="rId1"/>
            </p:custDataLst>
          </p:nvPr>
        </p:nvSpPr>
        <p:spPr>
          <a:xfrm>
            <a:off x="6790055" y="4778375"/>
            <a:ext cx="2513330" cy="669925"/>
          </a:xfrm>
          <a:prstGeom prst="roundRect">
            <a:avLst/>
          </a:prstGeom>
          <a:noFill/>
          <a:ln w="3810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文本框 10"/>
          <p:cNvSpPr txBox="1"/>
          <p:nvPr>
            <p:custDataLst>
              <p:tags r:id="rId2"/>
            </p:custDataLst>
          </p:nvPr>
        </p:nvSpPr>
        <p:spPr>
          <a:xfrm>
            <a:off x="6781800" y="4908550"/>
            <a:ext cx="2725420" cy="398780"/>
          </a:xfrm>
          <a:prstGeom prst="rect">
            <a:avLst/>
          </a:prstGeom>
          <a:noFill/>
        </p:spPr>
        <p:txBody>
          <a:bodyPr wrap="square" rtlCol="0" anchor="t">
            <a:spAutoFit/>
          </a:bodyPr>
          <a:lstStyle/>
          <a:p>
            <a:r>
              <a:rPr lang="en-US" altLang="zh-CN" sz="2000" b="1">
                <a:solidFill>
                  <a:schemeClr val="dk1"/>
                </a:solidFill>
                <a:latin typeface="Times New Roman" panose="02020603050405020304" pitchFamily="18" charset="0"/>
                <a:ea typeface="汉仪全唐诗简繁" panose="00020600040101010101" charset="-122"/>
                <a:sym typeface="+mn-ea"/>
              </a:rPr>
              <a:t>Communication tip</a:t>
            </a:r>
          </a:p>
        </p:txBody>
      </p:sp>
      <p:cxnSp>
        <p:nvCxnSpPr>
          <p:cNvPr id="12" name="直接连接符 11"/>
          <p:cNvCxnSpPr/>
          <p:nvPr/>
        </p:nvCxnSpPr>
        <p:spPr>
          <a:xfrm>
            <a:off x="10705465" y="2326640"/>
            <a:ext cx="0" cy="101219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圆角矩形 12"/>
          <p:cNvSpPr/>
          <p:nvPr>
            <p:custDataLst>
              <p:tags r:id="rId3"/>
            </p:custDataLst>
          </p:nvPr>
        </p:nvSpPr>
        <p:spPr>
          <a:xfrm>
            <a:off x="9303385" y="1725930"/>
            <a:ext cx="2513330" cy="669925"/>
          </a:xfrm>
          <a:prstGeom prst="roundRect">
            <a:avLst/>
          </a:prstGeom>
          <a:noFill/>
          <a:ln w="3810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文本框 13"/>
          <p:cNvSpPr txBox="1"/>
          <p:nvPr>
            <p:custDataLst>
              <p:tags r:id="rId4"/>
            </p:custDataLst>
          </p:nvPr>
        </p:nvSpPr>
        <p:spPr>
          <a:xfrm>
            <a:off x="9342755" y="1856105"/>
            <a:ext cx="2725420" cy="398780"/>
          </a:xfrm>
          <a:prstGeom prst="rect">
            <a:avLst/>
          </a:prstGeom>
          <a:noFill/>
        </p:spPr>
        <p:txBody>
          <a:bodyPr wrap="square" rtlCol="0" anchor="t">
            <a:spAutoFit/>
          </a:bodyPr>
          <a:lstStyle/>
          <a:p>
            <a:r>
              <a:rPr lang="en-US" altLang="zh-CN" sz="2000" b="1">
                <a:solidFill>
                  <a:schemeClr val="dk1"/>
                </a:solidFill>
                <a:latin typeface="Times New Roman" panose="02020603050405020304" pitchFamily="18" charset="0"/>
                <a:ea typeface="汉仪全唐诗简繁" panose="00020600040101010101" charset="-122"/>
                <a:sym typeface="+mn-ea"/>
              </a:rPr>
              <a:t>Critical thinking tip</a:t>
            </a:r>
          </a:p>
        </p:txBody>
      </p:sp>
      <p:cxnSp>
        <p:nvCxnSpPr>
          <p:cNvPr id="15" name="直接连接符 14"/>
          <p:cNvCxnSpPr/>
          <p:nvPr/>
        </p:nvCxnSpPr>
        <p:spPr>
          <a:xfrm>
            <a:off x="10902950" y="4535170"/>
            <a:ext cx="0" cy="101219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圆角矩形 15"/>
          <p:cNvSpPr/>
          <p:nvPr>
            <p:custDataLst>
              <p:tags r:id="rId5"/>
            </p:custDataLst>
          </p:nvPr>
        </p:nvSpPr>
        <p:spPr>
          <a:xfrm>
            <a:off x="9250045" y="5547360"/>
            <a:ext cx="2513330" cy="669925"/>
          </a:xfrm>
          <a:prstGeom prst="roundRect">
            <a:avLst/>
          </a:prstGeom>
          <a:noFill/>
          <a:ln w="3810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文本框 16"/>
          <p:cNvSpPr txBox="1"/>
          <p:nvPr>
            <p:custDataLst>
              <p:tags r:id="rId6"/>
            </p:custDataLst>
          </p:nvPr>
        </p:nvSpPr>
        <p:spPr>
          <a:xfrm>
            <a:off x="9370695" y="5677535"/>
            <a:ext cx="2725420" cy="398780"/>
          </a:xfrm>
          <a:prstGeom prst="rect">
            <a:avLst/>
          </a:prstGeom>
          <a:noFill/>
        </p:spPr>
        <p:txBody>
          <a:bodyPr wrap="square" rtlCol="0" anchor="t">
            <a:spAutoFit/>
          </a:bodyPr>
          <a:lstStyle/>
          <a:p>
            <a:r>
              <a:rPr lang="en-US" altLang="zh-CN" sz="2000" b="1">
                <a:solidFill>
                  <a:schemeClr val="dk1"/>
                </a:solidFill>
                <a:latin typeface="Times New Roman" panose="02020603050405020304" pitchFamily="18" charset="0"/>
                <a:ea typeface="汉仪全唐诗简繁" panose="00020600040101010101" charset="-122"/>
                <a:sym typeface="+mn-ea"/>
              </a:rPr>
              <a:t>Intercultural tip</a:t>
            </a:r>
          </a:p>
        </p:txBody>
      </p:sp>
      <p:sp>
        <p:nvSpPr>
          <p:cNvPr id="18" name="标题 1"/>
          <p:cNvSpPr txBox="1"/>
          <p:nvPr/>
        </p:nvSpPr>
        <p:spPr>
          <a:xfrm>
            <a:off x="532130" y="404495"/>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564194" y="1744465"/>
            <a:ext cx="5547046" cy="3695324"/>
          </a:xfrm>
          <a:prstGeom prst="rect">
            <a:avLst/>
          </a:prstGeom>
        </p:spPr>
      </p:pic>
      <p:sp>
        <p:nvSpPr>
          <p:cNvPr id="2" name="文本框 1"/>
          <p:cNvSpPr txBox="1"/>
          <p:nvPr/>
        </p:nvSpPr>
        <p:spPr>
          <a:xfrm>
            <a:off x="465999" y="1077722"/>
            <a:ext cx="10668635" cy="3262432"/>
          </a:xfrm>
          <a:prstGeom prst="rect">
            <a:avLst/>
          </a:prstGeom>
          <a:noFill/>
          <a:ln w="9525">
            <a:noFill/>
          </a:ln>
        </p:spPr>
        <p:txBody>
          <a:bodyPr wrap="square">
            <a:spAutoFit/>
          </a:bodyPr>
          <a:lstStyle/>
          <a:p>
            <a:pPr>
              <a:lnSpc>
                <a:spcPct val="150000"/>
              </a:lnSpc>
              <a:spcAft>
                <a:spcPts val="400"/>
              </a:spcAft>
            </a:pPr>
            <a:r>
              <a:rPr lang="zh-CN" altLang="en-US" sz="2400" b="1" dirty="0" smtClean="0">
                <a:solidFill>
                  <a:srgbClr val="0070C0"/>
                </a:solidFill>
                <a:latin typeface="Times New Roman" panose="02020603050405020304" pitchFamily="18" charset="0"/>
                <a:ea typeface="汉仪全唐诗简繁" panose="00020600040101010101" charset="-122"/>
                <a:sym typeface="+mn-ea"/>
              </a:rPr>
              <a:t>显性</a:t>
            </a:r>
            <a:r>
              <a:rPr lang="zh-CN" altLang="en-US" sz="2400" b="1" dirty="0">
                <a:solidFill>
                  <a:srgbClr val="0070C0"/>
                </a:solidFill>
                <a:latin typeface="Times New Roman" panose="02020603050405020304" pitchFamily="18" charset="0"/>
                <a:ea typeface="汉仪全唐诗简繁" panose="00020600040101010101" charset="-122"/>
                <a:sym typeface="+mn-ea"/>
              </a:rPr>
              <a:t>输入</a:t>
            </a:r>
            <a:r>
              <a:rPr lang="zh-CN" altLang="en-US" sz="2400" b="1" dirty="0" smtClean="0">
                <a:solidFill>
                  <a:srgbClr val="0070C0"/>
                </a:solidFill>
                <a:latin typeface="Times New Roman" panose="02020603050405020304" pitchFamily="18" charset="0"/>
                <a:ea typeface="汉仪全唐诗简繁" panose="00020600040101010101" charset="-122"/>
                <a:sym typeface="+mn-ea"/>
              </a:rPr>
              <a:t>：探索</a:t>
            </a:r>
            <a:r>
              <a:rPr lang="zh-CN" altLang="en-US" sz="2400" b="1" dirty="0">
                <a:solidFill>
                  <a:srgbClr val="0070C0"/>
                </a:solidFill>
                <a:latin typeface="Times New Roman" panose="02020603050405020304" pitchFamily="18" charset="0"/>
                <a:ea typeface="汉仪全唐诗简繁" panose="00020600040101010101" charset="-122"/>
                <a:sym typeface="+mn-ea"/>
              </a:rPr>
              <a:t>外国</a:t>
            </a:r>
            <a:r>
              <a:rPr lang="zh-CN" altLang="en-US" sz="2400" b="1" dirty="0" smtClean="0">
                <a:solidFill>
                  <a:srgbClr val="0070C0"/>
                </a:solidFill>
                <a:latin typeface="Times New Roman" panose="02020603050405020304" pitchFamily="18" charset="0"/>
                <a:ea typeface="汉仪全唐诗简繁" panose="00020600040101010101" charset="-122"/>
                <a:sym typeface="+mn-ea"/>
              </a:rPr>
              <a:t>文化</a:t>
            </a:r>
            <a:r>
              <a:rPr lang="zh-CN" altLang="en-US" sz="2400" b="1" dirty="0">
                <a:solidFill>
                  <a:srgbClr val="0070C0"/>
                </a:solidFill>
                <a:latin typeface="Times New Roman" panose="02020603050405020304" pitchFamily="18" charset="0"/>
                <a:ea typeface="汉仪全唐诗简繁" panose="00020600040101010101" charset="-122"/>
                <a:sym typeface="+mn-ea"/>
              </a:rPr>
              <a:t>与</a:t>
            </a:r>
            <a:r>
              <a:rPr lang="zh-CN" altLang="en-US" sz="2400" b="1" dirty="0" smtClean="0">
                <a:solidFill>
                  <a:srgbClr val="0070C0"/>
                </a:solidFill>
                <a:latin typeface="Times New Roman" panose="02020603050405020304" pitchFamily="18" charset="0"/>
                <a:ea typeface="汉仪全唐诗简繁" panose="00020600040101010101" charset="-122"/>
                <a:sym typeface="+mn-ea"/>
              </a:rPr>
              <a:t>弘扬</a:t>
            </a:r>
            <a:r>
              <a:rPr lang="zh-CN" altLang="en-US" sz="2400" b="1" dirty="0">
                <a:solidFill>
                  <a:srgbClr val="0070C0"/>
                </a:solidFill>
                <a:latin typeface="Times New Roman" panose="02020603050405020304" pitchFamily="18" charset="0"/>
                <a:ea typeface="汉仪全唐诗简繁" panose="00020600040101010101" charset="-122"/>
                <a:sym typeface="+mn-ea"/>
              </a:rPr>
              <a:t>中国</a:t>
            </a:r>
            <a:r>
              <a:rPr lang="zh-CN" altLang="en-US" sz="2400" b="1" dirty="0" smtClean="0">
                <a:solidFill>
                  <a:srgbClr val="0070C0"/>
                </a:solidFill>
                <a:latin typeface="Times New Roman" panose="02020603050405020304" pitchFamily="18" charset="0"/>
                <a:ea typeface="汉仪全唐诗简繁" panose="00020600040101010101" charset="-122"/>
                <a:sym typeface="+mn-ea"/>
              </a:rPr>
              <a:t>文化的</a:t>
            </a:r>
            <a:r>
              <a:rPr lang="zh-CN" altLang="en-US" sz="2400" b="1" dirty="0">
                <a:solidFill>
                  <a:srgbClr val="0070C0"/>
                </a:solidFill>
                <a:latin typeface="Times New Roman" panose="02020603050405020304" pitchFamily="18" charset="0"/>
                <a:ea typeface="汉仪全唐诗简繁" panose="00020600040101010101" charset="-122"/>
                <a:sym typeface="+mn-ea"/>
              </a:rPr>
              <a:t>有机统一</a:t>
            </a:r>
          </a:p>
          <a:p>
            <a:pPr algn="l">
              <a:lnSpc>
                <a:spcPts val="2600"/>
              </a:lnSpc>
              <a:spcAft>
                <a:spcPts val="400"/>
              </a:spcAft>
              <a:buClrTx/>
              <a:buSzTx/>
              <a:buFontTx/>
            </a:pPr>
            <a:endParaRPr lang="zh-CN" altLang="en-US" sz="2000" b="1" dirty="0">
              <a:solidFill>
                <a:schemeClr val="dk1"/>
              </a:solidFill>
              <a:latin typeface="Times New Roman" panose="02020603050405020304" pitchFamily="18" charset="0"/>
              <a:ea typeface="汉仪全唐诗简繁" panose="00020600040101010101" charset="-122"/>
              <a:sym typeface="+mn-ea"/>
            </a:endParaRPr>
          </a:p>
          <a:p>
            <a:pPr algn="l">
              <a:lnSpc>
                <a:spcPts val="2600"/>
              </a:lnSpc>
              <a:spcAft>
                <a:spcPts val="400"/>
              </a:spcAft>
              <a:buClrTx/>
              <a:buSzTx/>
              <a:buFontTx/>
            </a:pPr>
            <a:endParaRPr lang="zh-CN" altLang="en-US" sz="2000" b="1" dirty="0">
              <a:solidFill>
                <a:schemeClr val="dk1"/>
              </a:solidFill>
              <a:latin typeface="Times New Roman" panose="02020603050405020304" pitchFamily="18" charset="0"/>
              <a:ea typeface="汉仪全唐诗简繁" panose="00020600040101010101" charset="-122"/>
              <a:sym typeface="+mn-ea"/>
            </a:endParaRPr>
          </a:p>
          <a:p>
            <a:pPr algn="l">
              <a:lnSpc>
                <a:spcPts val="2600"/>
              </a:lnSpc>
              <a:spcAft>
                <a:spcPts val="400"/>
              </a:spcAft>
              <a:buClrTx/>
              <a:buSzTx/>
              <a:buFontTx/>
            </a:pPr>
            <a:endParaRPr lang="zh-CN" altLang="en-US" sz="2000" b="1" dirty="0">
              <a:solidFill>
                <a:schemeClr val="dk1"/>
              </a:solidFill>
              <a:latin typeface="Times New Roman" panose="02020603050405020304" pitchFamily="18" charset="0"/>
              <a:ea typeface="汉仪全唐诗简繁" panose="00020600040101010101" charset="-122"/>
              <a:sym typeface="+mn-ea"/>
            </a:endParaRPr>
          </a:p>
          <a:p>
            <a:pPr algn="l">
              <a:lnSpc>
                <a:spcPts val="2600"/>
              </a:lnSpc>
              <a:spcAft>
                <a:spcPts val="400"/>
              </a:spcAft>
              <a:buClrTx/>
              <a:buSzTx/>
              <a:buFontTx/>
            </a:pPr>
            <a:endParaRPr lang="zh-CN" altLang="en-US" sz="2000" b="1" dirty="0">
              <a:solidFill>
                <a:schemeClr val="dk1"/>
              </a:solidFill>
              <a:latin typeface="Times New Roman" panose="02020603050405020304" pitchFamily="18" charset="0"/>
              <a:ea typeface="汉仪全唐诗简繁" panose="00020600040101010101" charset="-122"/>
              <a:sym typeface="+mn-ea"/>
            </a:endParaRPr>
          </a:p>
          <a:p>
            <a:pPr indent="0"/>
            <a:endParaRPr lang="zh-CN" sz="2000" b="0" dirty="0">
              <a:solidFill>
                <a:schemeClr val="dk1"/>
              </a:solidFill>
              <a:latin typeface="Times New Roman" panose="02020603050405020304" pitchFamily="18" charset="0"/>
              <a:ea typeface="汉仪全唐诗简繁" panose="00020600040101010101" charset="-122"/>
            </a:endParaRPr>
          </a:p>
          <a:p>
            <a:pPr algn="l">
              <a:lnSpc>
                <a:spcPts val="2600"/>
              </a:lnSpc>
              <a:spcAft>
                <a:spcPts val="400"/>
              </a:spcAft>
              <a:buClrTx/>
              <a:buSzTx/>
              <a:buFontTx/>
            </a:pPr>
            <a:endParaRPr lang="zh-CN" sz="1500" b="0" dirty="0">
              <a:solidFill>
                <a:schemeClr val="dk1"/>
              </a:solidFill>
              <a:latin typeface="Times New Roman" panose="02020603050405020304" pitchFamily="18" charset="0"/>
              <a:ea typeface="汉仪全唐诗简繁" panose="00020600040101010101" charset="-122"/>
            </a:endParaRPr>
          </a:p>
          <a:p>
            <a:pPr algn="l">
              <a:lnSpc>
                <a:spcPts val="2600"/>
              </a:lnSpc>
              <a:spcAft>
                <a:spcPts val="400"/>
              </a:spcAft>
              <a:buClrTx/>
              <a:buSzTx/>
              <a:buFontTx/>
            </a:pPr>
            <a:endParaRPr lang="zh-CN" altLang="en-US" sz="1500" b="0" dirty="0">
              <a:solidFill>
                <a:schemeClr val="dk1"/>
              </a:solidFill>
              <a:latin typeface="Times New Roman" panose="02020603050405020304" pitchFamily="18" charset="0"/>
              <a:ea typeface="汉仪全唐诗简繁" panose="00020600040101010101" charset="-122"/>
            </a:endParaRPr>
          </a:p>
        </p:txBody>
      </p:sp>
      <p:sp>
        <p:nvSpPr>
          <p:cNvPr id="10" name="标题 1"/>
          <p:cNvSpPr txBox="1"/>
          <p:nvPr/>
        </p:nvSpPr>
        <p:spPr>
          <a:xfrm>
            <a:off x="532130" y="404495"/>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pic>
        <p:nvPicPr>
          <p:cNvPr id="11" name="图片 2"/>
          <p:cNvPicPr>
            <a:picLocks noChangeAspect="1"/>
          </p:cNvPicPr>
          <p:nvPr/>
        </p:nvPicPr>
        <p:blipFill>
          <a:blip r:embed="rId3" cstate="print"/>
          <a:stretch>
            <a:fillRect/>
          </a:stretch>
        </p:blipFill>
        <p:spPr>
          <a:xfrm>
            <a:off x="2174374" y="2083735"/>
            <a:ext cx="7072269" cy="4398538"/>
          </a:xfrm>
          <a:prstGeom prst="rect">
            <a:avLst/>
          </a:prstGeom>
          <a:noFill/>
          <a:ln>
            <a:noFill/>
          </a:ln>
        </p:spPr>
      </p:pic>
      <p:pic>
        <p:nvPicPr>
          <p:cNvPr id="12" name="图片 12"/>
          <p:cNvPicPr>
            <a:picLocks noChangeAspect="1"/>
          </p:cNvPicPr>
          <p:nvPr/>
        </p:nvPicPr>
        <p:blipFill>
          <a:blip r:embed="rId4"/>
          <a:stretch>
            <a:fillRect/>
          </a:stretch>
        </p:blipFill>
        <p:spPr>
          <a:xfrm>
            <a:off x="4921259" y="2210978"/>
            <a:ext cx="6988045" cy="4493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5554" y="412948"/>
            <a:ext cx="4698722" cy="535531"/>
          </a:xfrm>
          <a:prstGeom prst="rect">
            <a:avLst/>
          </a:prstGeom>
          <a:noFill/>
        </p:spPr>
        <p:txBody>
          <a:bodyPr vert="horz" lIns="91440" tIns="45720" rIns="91440" bIns="45720" rtlCol="0" anchor="ctr">
            <a:noAutofit/>
          </a:bodyPr>
          <a:lstStyle>
            <a:defPPr>
              <a:defRPr lang="zh-CN"/>
            </a:defPPr>
            <a:lvl1pPr marR="0" lvl="0" indent="0" fontAlgn="auto">
              <a:lnSpc>
                <a:spcPct val="90000"/>
              </a:lnSpc>
              <a:spcBef>
                <a:spcPct val="0"/>
              </a:spcBef>
              <a:spcAft>
                <a:spcPts val="0"/>
              </a:spcAft>
              <a:buClrTx/>
              <a:buSzTx/>
              <a:buFontTx/>
              <a:buNone/>
              <a:defRPr kumimoji="1" sz="3200" b="1" i="0" u="none" strike="noStrike" cap="none" spc="0" normalizeH="0" baseline="0">
                <a:ln>
                  <a:noFill/>
                </a:ln>
                <a:solidFill>
                  <a:srgbClr val="C0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sym typeface="+mn-ea"/>
              </a:rPr>
              <a:t>通用英语教材：全新出版</a:t>
            </a:r>
            <a:endParaRPr lang="zh-CN" altLang="en-US" dirty="0"/>
          </a:p>
        </p:txBody>
      </p:sp>
      <p:sp>
        <p:nvSpPr>
          <p:cNvPr id="6" name="矩形: 圆角 22"/>
          <p:cNvSpPr/>
          <p:nvPr/>
        </p:nvSpPr>
        <p:spPr>
          <a:xfrm>
            <a:off x="728473" y="1257909"/>
            <a:ext cx="5032695" cy="5267425"/>
          </a:xfrm>
          <a:custGeom>
            <a:avLst/>
            <a:gdLst>
              <a:gd name="connsiteX0" fmla="*/ 0 w 3487810"/>
              <a:gd name="connsiteY0" fmla="*/ 0 h 4621846"/>
              <a:gd name="connsiteX1" fmla="*/ 0 w 3487810"/>
              <a:gd name="connsiteY1" fmla="*/ 0 h 4621846"/>
              <a:gd name="connsiteX2" fmla="*/ 3487810 w 3487810"/>
              <a:gd name="connsiteY2" fmla="*/ 0 h 4621846"/>
              <a:gd name="connsiteX3" fmla="*/ 3487810 w 3487810"/>
              <a:gd name="connsiteY3" fmla="*/ 0 h 4621846"/>
              <a:gd name="connsiteX4" fmla="*/ 3487810 w 3487810"/>
              <a:gd name="connsiteY4" fmla="*/ 4621846 h 4621846"/>
              <a:gd name="connsiteX5" fmla="*/ 3487810 w 3487810"/>
              <a:gd name="connsiteY5" fmla="*/ 4621846 h 4621846"/>
              <a:gd name="connsiteX6" fmla="*/ 0 w 3487810"/>
              <a:gd name="connsiteY6" fmla="*/ 4621846 h 4621846"/>
              <a:gd name="connsiteX7" fmla="*/ 0 w 3487810"/>
              <a:gd name="connsiteY7" fmla="*/ 4621846 h 4621846"/>
              <a:gd name="connsiteX8" fmla="*/ 0 w 3487810"/>
              <a:gd name="connsiteY8" fmla="*/ 0 h 4621846"/>
              <a:gd name="connsiteX0-1" fmla="*/ 695325 w 4183135"/>
              <a:gd name="connsiteY0-2" fmla="*/ 1615442 h 6237288"/>
              <a:gd name="connsiteX1-3" fmla="*/ 0 w 4183135"/>
              <a:gd name="connsiteY1-4" fmla="*/ 0 h 6237288"/>
              <a:gd name="connsiteX2-5" fmla="*/ 695325 w 4183135"/>
              <a:gd name="connsiteY2-6" fmla="*/ 1615442 h 6237288"/>
              <a:gd name="connsiteX3-7" fmla="*/ 4183135 w 4183135"/>
              <a:gd name="connsiteY3-8" fmla="*/ 1615442 h 6237288"/>
              <a:gd name="connsiteX4-9" fmla="*/ 4183135 w 4183135"/>
              <a:gd name="connsiteY4-10" fmla="*/ 1615442 h 6237288"/>
              <a:gd name="connsiteX5-11" fmla="*/ 4183135 w 4183135"/>
              <a:gd name="connsiteY5-12" fmla="*/ 6237288 h 6237288"/>
              <a:gd name="connsiteX6-13" fmla="*/ 4183135 w 4183135"/>
              <a:gd name="connsiteY6-14" fmla="*/ 6237288 h 6237288"/>
              <a:gd name="connsiteX7-15" fmla="*/ 695325 w 4183135"/>
              <a:gd name="connsiteY7-16" fmla="*/ 6237288 h 6237288"/>
              <a:gd name="connsiteX8-17" fmla="*/ 695325 w 4183135"/>
              <a:gd name="connsiteY8-18" fmla="*/ 6237288 h 6237288"/>
              <a:gd name="connsiteX9" fmla="*/ 695325 w 4183135"/>
              <a:gd name="connsiteY9" fmla="*/ 1615442 h 6237288"/>
              <a:gd name="connsiteX0-19" fmla="*/ 0 w 3487810"/>
              <a:gd name="connsiteY0-20" fmla="*/ 0 h 4621846"/>
              <a:gd name="connsiteX1-21" fmla="*/ 0 w 3487810"/>
              <a:gd name="connsiteY1-22" fmla="*/ 0 h 4621846"/>
              <a:gd name="connsiteX2-23" fmla="*/ 3487810 w 3487810"/>
              <a:gd name="connsiteY2-24" fmla="*/ 0 h 4621846"/>
              <a:gd name="connsiteX3-25" fmla="*/ 3487810 w 3487810"/>
              <a:gd name="connsiteY3-26" fmla="*/ 0 h 4621846"/>
              <a:gd name="connsiteX4-27" fmla="*/ 3487810 w 3487810"/>
              <a:gd name="connsiteY4-28" fmla="*/ 4621846 h 4621846"/>
              <a:gd name="connsiteX5-29" fmla="*/ 3487810 w 3487810"/>
              <a:gd name="connsiteY5-30" fmla="*/ 4621846 h 4621846"/>
              <a:gd name="connsiteX6-31" fmla="*/ 0 w 3487810"/>
              <a:gd name="connsiteY6-32" fmla="*/ 4621846 h 4621846"/>
              <a:gd name="connsiteX7-33" fmla="*/ 0 w 3487810"/>
              <a:gd name="connsiteY7-34" fmla="*/ 4621846 h 4621846"/>
              <a:gd name="connsiteX8-35" fmla="*/ 0 w 3487810"/>
              <a:gd name="connsiteY8-36" fmla="*/ 0 h 4621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487810" h="4621846">
                <a:moveTo>
                  <a:pt x="0" y="0"/>
                </a:moveTo>
                <a:lnTo>
                  <a:pt x="0" y="0"/>
                </a:lnTo>
                <a:lnTo>
                  <a:pt x="3487810" y="0"/>
                </a:lnTo>
                <a:lnTo>
                  <a:pt x="3487810" y="0"/>
                </a:lnTo>
                <a:lnTo>
                  <a:pt x="3487810" y="4621846"/>
                </a:lnTo>
                <a:lnTo>
                  <a:pt x="3487810" y="4621846"/>
                </a:lnTo>
                <a:lnTo>
                  <a:pt x="0" y="4621846"/>
                </a:lnTo>
                <a:lnTo>
                  <a:pt x="0" y="4621846"/>
                </a:lnTo>
                <a:lnTo>
                  <a:pt x="0" y="0"/>
                </a:lnTo>
                <a:close/>
              </a:path>
            </a:pathLst>
          </a:custGeom>
          <a:solidFill>
            <a:schemeClr val="bg1">
              <a:lumMod val="95000"/>
            </a:schemeClr>
          </a:solidFill>
          <a:ln>
            <a:noFill/>
          </a:ln>
          <a:effectLst>
            <a:outerShdw blurRad="787400" dist="1270000" dir="5400000" sx="70000" sy="70000" algn="t"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8" name="矩形 7"/>
          <p:cNvSpPr/>
          <p:nvPr/>
        </p:nvSpPr>
        <p:spPr>
          <a:xfrm>
            <a:off x="1557230" y="1341241"/>
            <a:ext cx="3375180" cy="553357"/>
          </a:xfrm>
          <a:prstGeom prst="rect">
            <a:avLst/>
          </a:prstGeom>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sym typeface="+mn-ea"/>
              </a:rPr>
              <a:t>新编大学英语（第四版）</a:t>
            </a:r>
          </a:p>
        </p:txBody>
      </p:sp>
      <p:sp>
        <p:nvSpPr>
          <p:cNvPr id="9" name="矩形 8"/>
          <p:cNvSpPr/>
          <p:nvPr/>
        </p:nvSpPr>
        <p:spPr>
          <a:xfrm>
            <a:off x="1114344" y="3878140"/>
            <a:ext cx="4604692" cy="147732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mn-ea"/>
              </a:rPr>
              <a:t>全国首届优秀教材奖一等奖</a:t>
            </a:r>
          </a:p>
          <a:p>
            <a:pPr lvl="0">
              <a:lnSpc>
                <a:spcPct val="150000"/>
              </a:lnSpc>
              <a:defRPr/>
            </a:pPr>
            <a:r>
              <a:rPr lang="zh-CN" altLang="en-US" sz="2000" b="1" kern="100" dirty="0">
                <a:solidFill>
                  <a:srgbClr val="000000">
                    <a:lumMod val="85000"/>
                    <a:lumOff val="15000"/>
                  </a:srgbClr>
                </a:solidFill>
                <a:latin typeface="微软雅黑" panose="020B0503020204020204" charset="-122"/>
                <a:ea typeface="微软雅黑" panose="020B0503020204020204" charset="-122"/>
                <a:cs typeface="仿宋" panose="02010609060101010101" charset="-122"/>
                <a:sym typeface="+mn-ea"/>
              </a:rPr>
              <a:t>延续优势特色 全新设计编写</a:t>
            </a:r>
          </a:p>
          <a:p>
            <a:pPr lvl="0">
              <a:lnSpc>
                <a:spcPct val="150000"/>
              </a:lnSpc>
              <a:defRPr/>
            </a:pPr>
            <a:r>
              <a:rPr lang="zh-CN" altLang="en-US" sz="2000" b="1" kern="100" dirty="0">
                <a:solidFill>
                  <a:srgbClr val="000000">
                    <a:lumMod val="85000"/>
                    <a:lumOff val="15000"/>
                  </a:srgbClr>
                </a:solidFill>
                <a:latin typeface="微软雅黑" panose="020B0503020204020204" charset="-122"/>
                <a:ea typeface="微软雅黑" panose="020B0503020204020204" charset="-122"/>
                <a:cs typeface="仿宋" panose="02010609060101010101" charset="-122"/>
                <a:sym typeface="+mn-ea"/>
              </a:rPr>
              <a:t>以育人为根本 以应用为</a:t>
            </a:r>
            <a:r>
              <a:rPr lang="zh-CN" altLang="en-US" sz="2000" b="1" kern="100" dirty="0" smtClean="0">
                <a:solidFill>
                  <a:srgbClr val="000000">
                    <a:lumMod val="85000"/>
                    <a:lumOff val="15000"/>
                  </a:srgbClr>
                </a:solidFill>
                <a:latin typeface="微软雅黑" panose="020B0503020204020204" charset="-122"/>
                <a:ea typeface="微软雅黑" panose="020B0503020204020204" charset="-122"/>
                <a:cs typeface="仿宋" panose="02010609060101010101" charset="-122"/>
                <a:sym typeface="+mn-ea"/>
              </a:rPr>
              <a:t>导向</a:t>
            </a:r>
            <a:endParaRPr lang="zh-CN" altLang="en-US" sz="2000" b="1" kern="100" dirty="0">
              <a:solidFill>
                <a:srgbClr val="000000">
                  <a:lumMod val="85000"/>
                  <a:lumOff val="15000"/>
                </a:srgbClr>
              </a:solidFill>
              <a:latin typeface="微软雅黑" panose="020B0503020204020204" charset="-122"/>
              <a:ea typeface="微软雅黑" panose="020B0503020204020204" charset="-122"/>
              <a:cs typeface="仿宋" panose="02010609060101010101" charset="-122"/>
              <a:sym typeface="+mn-ea"/>
            </a:endParaRPr>
          </a:p>
        </p:txBody>
      </p:sp>
      <p:cxnSp>
        <p:nvCxnSpPr>
          <p:cNvPr id="10" name="直接连接符 9"/>
          <p:cNvCxnSpPr/>
          <p:nvPr/>
        </p:nvCxnSpPr>
        <p:spPr>
          <a:xfrm>
            <a:off x="920416" y="1972068"/>
            <a:ext cx="4609028" cy="0"/>
          </a:xfrm>
          <a:prstGeom prst="line">
            <a:avLst/>
          </a:prstGeom>
          <a:ln w="127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3"/>
          <p:cNvSpPr/>
          <p:nvPr/>
        </p:nvSpPr>
        <p:spPr>
          <a:xfrm>
            <a:off x="690861" y="6548195"/>
            <a:ext cx="5032695" cy="45719"/>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pic>
        <p:nvPicPr>
          <p:cNvPr id="27" name="图片 1"/>
          <p:cNvPicPr>
            <a:picLocks noChangeAspect="1"/>
          </p:cNvPicPr>
          <p:nvPr/>
        </p:nvPicPr>
        <p:blipFill>
          <a:blip r:embed="rId3"/>
          <a:stretch>
            <a:fillRect/>
          </a:stretch>
        </p:blipFill>
        <p:spPr>
          <a:xfrm>
            <a:off x="1229526" y="2347719"/>
            <a:ext cx="1047066" cy="1422000"/>
          </a:xfrm>
          <a:prstGeom prst="rect">
            <a:avLst/>
          </a:prstGeom>
          <a:effectLst>
            <a:outerShdw blurRad="50800" dist="38100" dir="2700000" algn="tl" rotWithShape="0">
              <a:prstClr val="black">
                <a:alpha val="40000"/>
              </a:prstClr>
            </a:outerShdw>
          </a:effectLst>
        </p:spPr>
      </p:pic>
      <p:pic>
        <p:nvPicPr>
          <p:cNvPr id="28" name="图片 2"/>
          <p:cNvPicPr>
            <a:picLocks noChangeAspect="1"/>
          </p:cNvPicPr>
          <p:nvPr/>
        </p:nvPicPr>
        <p:blipFill>
          <a:blip r:embed="rId4"/>
          <a:stretch>
            <a:fillRect/>
          </a:stretch>
        </p:blipFill>
        <p:spPr>
          <a:xfrm>
            <a:off x="2683676" y="2347719"/>
            <a:ext cx="1047066" cy="1422000"/>
          </a:xfrm>
          <a:prstGeom prst="rect">
            <a:avLst/>
          </a:prstGeom>
          <a:effectLst>
            <a:outerShdw blurRad="50800" dist="38100" dir="2700000" algn="tl" rotWithShape="0">
              <a:prstClr val="black">
                <a:alpha val="40000"/>
              </a:prstClr>
            </a:outerShdw>
          </a:effectLst>
        </p:spPr>
      </p:pic>
      <p:pic>
        <p:nvPicPr>
          <p:cNvPr id="29" name="图片 3" descr="C:\Users\luyan\Desktop\微信图片_20210311131405.jpg微信图片_20210311131405"/>
          <p:cNvPicPr>
            <a:picLocks noChangeAspect="1"/>
          </p:cNvPicPr>
          <p:nvPr/>
        </p:nvPicPr>
        <p:blipFill>
          <a:blip r:embed="rId5"/>
          <a:srcRect/>
          <a:stretch>
            <a:fillRect/>
          </a:stretch>
        </p:blipFill>
        <p:spPr>
          <a:xfrm>
            <a:off x="4200690" y="2348354"/>
            <a:ext cx="1047264" cy="1422000"/>
          </a:xfrm>
          <a:prstGeom prst="rect">
            <a:avLst/>
          </a:prstGeom>
          <a:effectLst>
            <a:outerShdw blurRad="50800" dist="38100" dir="2700000" algn="tl" rotWithShape="0">
              <a:prstClr val="black">
                <a:alpha val="40000"/>
              </a:prstClr>
            </a:outerShdw>
          </a:effectLst>
        </p:spPr>
      </p:pic>
      <p:sp>
        <p:nvSpPr>
          <p:cNvPr id="30" name="矩形: 圆角 22"/>
          <p:cNvSpPr/>
          <p:nvPr/>
        </p:nvSpPr>
        <p:spPr>
          <a:xfrm>
            <a:off x="6358201" y="1257910"/>
            <a:ext cx="5032695" cy="5267424"/>
          </a:xfrm>
          <a:custGeom>
            <a:avLst/>
            <a:gdLst>
              <a:gd name="connsiteX0" fmla="*/ 0 w 3487810"/>
              <a:gd name="connsiteY0" fmla="*/ 0 h 4621846"/>
              <a:gd name="connsiteX1" fmla="*/ 0 w 3487810"/>
              <a:gd name="connsiteY1" fmla="*/ 0 h 4621846"/>
              <a:gd name="connsiteX2" fmla="*/ 3487810 w 3487810"/>
              <a:gd name="connsiteY2" fmla="*/ 0 h 4621846"/>
              <a:gd name="connsiteX3" fmla="*/ 3487810 w 3487810"/>
              <a:gd name="connsiteY3" fmla="*/ 0 h 4621846"/>
              <a:gd name="connsiteX4" fmla="*/ 3487810 w 3487810"/>
              <a:gd name="connsiteY4" fmla="*/ 4621846 h 4621846"/>
              <a:gd name="connsiteX5" fmla="*/ 3487810 w 3487810"/>
              <a:gd name="connsiteY5" fmla="*/ 4621846 h 4621846"/>
              <a:gd name="connsiteX6" fmla="*/ 0 w 3487810"/>
              <a:gd name="connsiteY6" fmla="*/ 4621846 h 4621846"/>
              <a:gd name="connsiteX7" fmla="*/ 0 w 3487810"/>
              <a:gd name="connsiteY7" fmla="*/ 4621846 h 4621846"/>
              <a:gd name="connsiteX8" fmla="*/ 0 w 3487810"/>
              <a:gd name="connsiteY8" fmla="*/ 0 h 4621846"/>
              <a:gd name="connsiteX0-1" fmla="*/ 695325 w 4183135"/>
              <a:gd name="connsiteY0-2" fmla="*/ 1615442 h 6237288"/>
              <a:gd name="connsiteX1-3" fmla="*/ 0 w 4183135"/>
              <a:gd name="connsiteY1-4" fmla="*/ 0 h 6237288"/>
              <a:gd name="connsiteX2-5" fmla="*/ 695325 w 4183135"/>
              <a:gd name="connsiteY2-6" fmla="*/ 1615442 h 6237288"/>
              <a:gd name="connsiteX3-7" fmla="*/ 4183135 w 4183135"/>
              <a:gd name="connsiteY3-8" fmla="*/ 1615442 h 6237288"/>
              <a:gd name="connsiteX4-9" fmla="*/ 4183135 w 4183135"/>
              <a:gd name="connsiteY4-10" fmla="*/ 1615442 h 6237288"/>
              <a:gd name="connsiteX5-11" fmla="*/ 4183135 w 4183135"/>
              <a:gd name="connsiteY5-12" fmla="*/ 6237288 h 6237288"/>
              <a:gd name="connsiteX6-13" fmla="*/ 4183135 w 4183135"/>
              <a:gd name="connsiteY6-14" fmla="*/ 6237288 h 6237288"/>
              <a:gd name="connsiteX7-15" fmla="*/ 695325 w 4183135"/>
              <a:gd name="connsiteY7-16" fmla="*/ 6237288 h 6237288"/>
              <a:gd name="connsiteX8-17" fmla="*/ 695325 w 4183135"/>
              <a:gd name="connsiteY8-18" fmla="*/ 6237288 h 6237288"/>
              <a:gd name="connsiteX9" fmla="*/ 695325 w 4183135"/>
              <a:gd name="connsiteY9" fmla="*/ 1615442 h 6237288"/>
              <a:gd name="connsiteX0-19" fmla="*/ 0 w 3487810"/>
              <a:gd name="connsiteY0-20" fmla="*/ 0 h 4621846"/>
              <a:gd name="connsiteX1-21" fmla="*/ 0 w 3487810"/>
              <a:gd name="connsiteY1-22" fmla="*/ 0 h 4621846"/>
              <a:gd name="connsiteX2-23" fmla="*/ 3487810 w 3487810"/>
              <a:gd name="connsiteY2-24" fmla="*/ 0 h 4621846"/>
              <a:gd name="connsiteX3-25" fmla="*/ 3487810 w 3487810"/>
              <a:gd name="connsiteY3-26" fmla="*/ 0 h 4621846"/>
              <a:gd name="connsiteX4-27" fmla="*/ 3487810 w 3487810"/>
              <a:gd name="connsiteY4-28" fmla="*/ 4621846 h 4621846"/>
              <a:gd name="connsiteX5-29" fmla="*/ 3487810 w 3487810"/>
              <a:gd name="connsiteY5-30" fmla="*/ 4621846 h 4621846"/>
              <a:gd name="connsiteX6-31" fmla="*/ 0 w 3487810"/>
              <a:gd name="connsiteY6-32" fmla="*/ 4621846 h 4621846"/>
              <a:gd name="connsiteX7-33" fmla="*/ 0 w 3487810"/>
              <a:gd name="connsiteY7-34" fmla="*/ 4621846 h 4621846"/>
              <a:gd name="connsiteX8-35" fmla="*/ 0 w 3487810"/>
              <a:gd name="connsiteY8-36" fmla="*/ 0 h 4621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487810" h="4621846">
                <a:moveTo>
                  <a:pt x="0" y="0"/>
                </a:moveTo>
                <a:lnTo>
                  <a:pt x="0" y="0"/>
                </a:lnTo>
                <a:lnTo>
                  <a:pt x="3487810" y="0"/>
                </a:lnTo>
                <a:lnTo>
                  <a:pt x="3487810" y="0"/>
                </a:lnTo>
                <a:lnTo>
                  <a:pt x="3487810" y="4621846"/>
                </a:lnTo>
                <a:lnTo>
                  <a:pt x="3487810" y="4621846"/>
                </a:lnTo>
                <a:lnTo>
                  <a:pt x="0" y="4621846"/>
                </a:lnTo>
                <a:lnTo>
                  <a:pt x="0" y="4621846"/>
                </a:lnTo>
                <a:lnTo>
                  <a:pt x="0" y="0"/>
                </a:lnTo>
                <a:close/>
              </a:path>
            </a:pathLst>
          </a:custGeom>
          <a:solidFill>
            <a:schemeClr val="bg1">
              <a:lumMod val="95000"/>
            </a:schemeClr>
          </a:solidFill>
          <a:ln>
            <a:noFill/>
          </a:ln>
          <a:effectLst>
            <a:outerShdw blurRad="787400" dist="1270000" dir="5400000" sx="70000" sy="70000" algn="t"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31" name="矩形 30"/>
          <p:cNvSpPr/>
          <p:nvPr/>
        </p:nvSpPr>
        <p:spPr>
          <a:xfrm>
            <a:off x="7827701" y="1341241"/>
            <a:ext cx="2437434" cy="609398"/>
          </a:xfrm>
          <a:prstGeom prst="rect">
            <a:avLst/>
          </a:prstGeom>
        </p:spPr>
        <p:txBody>
          <a:bodyPr wrap="square">
            <a:spAutoFit/>
          </a:bodyPr>
          <a:lstStyle/>
          <a:p>
            <a:pPr marL="0" marR="0" lvl="0" algn="l" defTabSz="914400" rtl="0" eaLnBrk="1" fontAlgn="auto" latinLnBrk="0" hangingPunct="1">
              <a:lnSpc>
                <a:spcPct val="14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mn-cs"/>
                <a:sym typeface="+mn-ea"/>
              </a:rPr>
              <a:t>E</a:t>
            </a:r>
            <a:r>
              <a:rPr kumimoji="0" lang="zh-CN" altLang="en-US" sz="2400" b="1" i="0" u="none" strike="noStrike" kern="1200" cap="none" spc="0" normalizeH="0" baseline="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mn-cs"/>
                <a:sym typeface="+mn-ea"/>
              </a:rPr>
              <a:t>英语系列</a:t>
            </a:r>
            <a:endParaRPr kumimoji="0" lang="zh-CN" altLang="en-US" sz="24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sym typeface="+mn-ea"/>
            </a:endParaRPr>
          </a:p>
        </p:txBody>
      </p:sp>
      <p:sp>
        <p:nvSpPr>
          <p:cNvPr id="32" name="矩形 31"/>
          <p:cNvSpPr/>
          <p:nvPr/>
        </p:nvSpPr>
        <p:spPr>
          <a:xfrm>
            <a:off x="6400333" y="3900867"/>
            <a:ext cx="4990563"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000" b="1" noProof="0" dirty="0" smtClean="0">
                <a:ln>
                  <a:noFill/>
                </a:ln>
                <a:solidFill>
                  <a:srgbClr val="FF0000"/>
                </a:solidFill>
                <a:effectLst/>
                <a:uLnTx/>
                <a:uFillTx/>
                <a:latin typeface="微软雅黑" panose="020B0503020204020204" charset="-122"/>
                <a:ea typeface="微软雅黑" panose="020B0503020204020204" charset="-122"/>
                <a:sym typeface="+mn-ea"/>
              </a:rPr>
              <a:t>全新改版┃精准对接艺体专业需求</a:t>
            </a:r>
            <a:endParaRPr lang="en-US" altLang="zh-CN" sz="2000" b="1" noProof="0" dirty="0" smtClean="0">
              <a:ln>
                <a:noFill/>
              </a:ln>
              <a:solidFill>
                <a:srgbClr val="FF0000"/>
              </a:solidFill>
              <a:effectLst/>
              <a:uLnTx/>
              <a:uFillTx/>
              <a:latin typeface="微软雅黑" panose="020B0503020204020204" charset="-122"/>
              <a:ea typeface="微软雅黑" panose="020B0503020204020204" charset="-122"/>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rPr>
              <a:t>Easy </a:t>
            </a:r>
            <a:r>
              <a:rPr lang="zh-CN" altLang="en-US"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rPr>
              <a:t>易学 </a:t>
            </a:r>
            <a:r>
              <a:rPr lang="en-US" altLang="zh-CN"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rPr>
              <a:t>Enjoyable </a:t>
            </a:r>
            <a:r>
              <a:rPr lang="zh-CN" altLang="en-US"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rPr>
              <a:t>艺思 </a:t>
            </a:r>
            <a:r>
              <a:rPr lang="en-US" altLang="zh-CN"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rPr>
              <a:t>Effective </a:t>
            </a:r>
            <a:r>
              <a:rPr lang="zh-CN" altLang="en-US"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rPr>
              <a:t>益用</a:t>
            </a:r>
            <a:endParaRPr lang="en-US" altLang="zh-CN" sz="2000" b="1" kern="100" noProof="0" dirty="0" smtClean="0">
              <a:ln>
                <a:noFill/>
              </a:ln>
              <a:solidFill>
                <a:srgbClr val="000000">
                  <a:lumMod val="85000"/>
                  <a:lumOff val="15000"/>
                </a:srgbClr>
              </a:solidFill>
              <a:effectLst/>
              <a:uLnTx/>
              <a:uFillTx/>
              <a:latin typeface="微软雅黑" panose="020B0503020204020204" charset="-122"/>
              <a:ea typeface="微软雅黑" panose="020B0503020204020204" charset="-122"/>
              <a:cs typeface="仿宋" panose="02010609060101010101" charset="-122"/>
              <a:sym typeface="+mn-ea"/>
            </a:endParaRPr>
          </a:p>
        </p:txBody>
      </p:sp>
      <p:cxnSp>
        <p:nvCxnSpPr>
          <p:cNvPr id="33" name="直接连接符 32"/>
          <p:cNvCxnSpPr/>
          <p:nvPr/>
        </p:nvCxnSpPr>
        <p:spPr>
          <a:xfrm>
            <a:off x="6550144" y="1972068"/>
            <a:ext cx="4609028" cy="0"/>
          </a:xfrm>
          <a:prstGeom prst="line">
            <a:avLst/>
          </a:prstGeom>
          <a:ln w="127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Rectangle 3"/>
          <p:cNvSpPr/>
          <p:nvPr/>
        </p:nvSpPr>
        <p:spPr>
          <a:xfrm>
            <a:off x="6358201" y="6525335"/>
            <a:ext cx="5032695" cy="45719"/>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16" name="矩形 21"/>
          <p:cNvSpPr/>
          <p:nvPr/>
        </p:nvSpPr>
        <p:spPr>
          <a:xfrm>
            <a:off x="1076732" y="5378195"/>
            <a:ext cx="4452712" cy="1107996"/>
          </a:xfrm>
          <a:prstGeom prst="rect">
            <a:avLst/>
          </a:prstGeom>
        </p:spPr>
        <p:txBody>
          <a:bodyPr wrap="square">
            <a:spAutoFit/>
          </a:bodyPr>
          <a:lstStyle/>
          <a:p>
            <a:pPr indent="0" algn="just">
              <a:lnSpc>
                <a:spcPct val="150000"/>
              </a:lnSpc>
              <a:buFont typeface="Wingdings" panose="05000000000000000000" pitchFamily="2" charset="2"/>
              <a:buNone/>
            </a:pP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教材结构：</a:t>
            </a:r>
          </a:p>
          <a:p>
            <a:pPr>
              <a:lnSpc>
                <a:spcPct val="150000"/>
              </a:lnSpc>
              <a:buFont typeface="Wingdings" panose="05000000000000000000" pitchFamily="2" charset="2"/>
              <a:buChar char="Ø"/>
            </a:pPr>
            <a:r>
              <a:rPr lang="en-US" altLang="zh-CN" sz="1400" b="1" dirty="0">
                <a:latin typeface="微软雅黑" panose="020B0503020204020204" charset="-122"/>
                <a:ea typeface="微软雅黑" panose="020B0503020204020204" charset="-122"/>
                <a:cs typeface="微软雅黑" panose="020B0503020204020204" charset="-122"/>
                <a:sym typeface="+mn-ea"/>
              </a:rPr>
              <a:t> </a:t>
            </a:r>
            <a:r>
              <a:rPr lang="en-US" altLang="zh-CN" sz="1400" b="1" dirty="0" smtClean="0">
                <a:latin typeface="微软雅黑" panose="020B0503020204020204" charset="-122"/>
                <a:ea typeface="微软雅黑" panose="020B0503020204020204" charset="-122"/>
                <a:cs typeface="微软雅黑" panose="020B0503020204020204" charset="-122"/>
                <a:sym typeface="+mn-ea"/>
              </a:rPr>
              <a:t>3</a:t>
            </a:r>
            <a:r>
              <a:rPr lang="zh-CN" altLang="en-US" sz="1400" b="1" dirty="0" smtClean="0">
                <a:latin typeface="微软雅黑" panose="020B0503020204020204" charset="-122"/>
                <a:ea typeface="微软雅黑" panose="020B0503020204020204" charset="-122"/>
                <a:cs typeface="微软雅黑" panose="020B0503020204020204" charset="-122"/>
                <a:sym typeface="+mn-ea"/>
              </a:rPr>
              <a:t>级，包含分册</a:t>
            </a:r>
            <a:r>
              <a:rPr lang="zh-CN" altLang="en-US" sz="1400" b="1" dirty="0">
                <a:latin typeface="微软雅黑" panose="020B0503020204020204" charset="-122"/>
                <a:ea typeface="微软雅黑" panose="020B0503020204020204" charset="-122"/>
                <a:cs typeface="微软雅黑" panose="020B0503020204020204" charset="-122"/>
                <a:sym typeface="+mn-ea"/>
              </a:rPr>
              <a:t>：</a:t>
            </a:r>
            <a:r>
              <a:rPr lang="en-US" altLang="zh-CN" sz="1400" b="1" dirty="0">
                <a:latin typeface="微软雅黑" panose="020B0503020204020204" charset="-122"/>
                <a:ea typeface="微软雅黑" panose="020B0503020204020204" charset="-122"/>
                <a:cs typeface="微软雅黑" panose="020B0503020204020204" charset="-122"/>
                <a:sym typeface="+mn-ea"/>
              </a:rPr>
              <a:t>《</a:t>
            </a:r>
            <a:r>
              <a:rPr lang="zh-CN" altLang="en-US" sz="1400" b="1" dirty="0">
                <a:latin typeface="微软雅黑" panose="020B0503020204020204" charset="-122"/>
                <a:ea typeface="微软雅黑" panose="020B0503020204020204" charset="-122"/>
                <a:cs typeface="微软雅黑" panose="020B0503020204020204" charset="-122"/>
                <a:sym typeface="+mn-ea"/>
              </a:rPr>
              <a:t>综合教程</a:t>
            </a:r>
            <a:r>
              <a:rPr lang="en-US" altLang="zh-CN" sz="1400" b="1" dirty="0" smtClean="0">
                <a:latin typeface="微软雅黑" panose="020B0503020204020204" charset="-122"/>
                <a:ea typeface="微软雅黑" panose="020B0503020204020204" charset="-122"/>
                <a:cs typeface="微软雅黑" panose="020B0503020204020204" charset="-122"/>
                <a:sym typeface="+mn-ea"/>
              </a:rPr>
              <a:t>》</a:t>
            </a:r>
            <a:r>
              <a:rPr lang="zh-CN" altLang="en-US" sz="1400" b="1" dirty="0" smtClean="0">
                <a:latin typeface="微软雅黑" panose="020B0503020204020204" charset="-122"/>
                <a:ea typeface="微软雅黑" panose="020B0503020204020204" charset="-122"/>
                <a:cs typeface="微软雅黑" panose="020B0503020204020204" charset="-122"/>
                <a:sym typeface="+mn-ea"/>
              </a:rPr>
              <a:t>、</a:t>
            </a:r>
            <a:r>
              <a:rPr lang="en-US" altLang="zh-CN" sz="1400" b="1" dirty="0" smtClean="0">
                <a:latin typeface="微软雅黑" panose="020B0503020204020204" charset="-122"/>
                <a:ea typeface="微软雅黑" panose="020B0503020204020204" charset="-122"/>
                <a:cs typeface="微软雅黑" panose="020B0503020204020204" charset="-122"/>
                <a:sym typeface="+mn-ea"/>
              </a:rPr>
              <a:t>《</a:t>
            </a:r>
            <a:r>
              <a:rPr lang="zh-CN" altLang="en-US" sz="1400" b="1" dirty="0">
                <a:latin typeface="微软雅黑" panose="020B0503020204020204" charset="-122"/>
                <a:ea typeface="微软雅黑" panose="020B0503020204020204" charset="-122"/>
                <a:cs typeface="微软雅黑" panose="020B0503020204020204" charset="-122"/>
                <a:sym typeface="+mn-ea"/>
              </a:rPr>
              <a:t>视听说教程</a:t>
            </a:r>
            <a:r>
              <a:rPr lang="en-US" altLang="zh-CN" sz="1400" b="1" dirty="0" smtClean="0">
                <a:latin typeface="微软雅黑" panose="020B0503020204020204" charset="-122"/>
                <a:ea typeface="微软雅黑" panose="020B0503020204020204" charset="-122"/>
                <a:cs typeface="微软雅黑" panose="020B0503020204020204" charset="-122"/>
                <a:sym typeface="+mn-ea"/>
              </a:rPr>
              <a:t>》</a:t>
            </a:r>
            <a:r>
              <a:rPr lang="zh-CN" altLang="en-US" sz="1400" b="1" dirty="0" smtClean="0">
                <a:latin typeface="微软雅黑" panose="020B0503020204020204" charset="-122"/>
                <a:ea typeface="微软雅黑" panose="020B0503020204020204" charset="-122"/>
                <a:cs typeface="微软雅黑" panose="020B0503020204020204" charset="-122"/>
                <a:sym typeface="+mn-ea"/>
              </a:rPr>
              <a:t>、《文化阅读教程》</a:t>
            </a:r>
            <a:endParaRPr lang="en-US" altLang="zh-CN" sz="1400" b="1" dirty="0">
              <a:latin typeface="微软雅黑" panose="020B0503020204020204" charset="-122"/>
              <a:ea typeface="微软雅黑" panose="020B0503020204020204" charset="-122"/>
              <a:cs typeface="微软雅黑" panose="020B0503020204020204" charset="-122"/>
            </a:endParaRPr>
          </a:p>
        </p:txBody>
      </p:sp>
      <p:sp>
        <p:nvSpPr>
          <p:cNvPr id="17" name="矩形 21"/>
          <p:cNvSpPr/>
          <p:nvPr/>
        </p:nvSpPr>
        <p:spPr>
          <a:xfrm>
            <a:off x="6410430" y="4961833"/>
            <a:ext cx="4928235" cy="1408078"/>
          </a:xfrm>
          <a:prstGeom prst="rect">
            <a:avLst/>
          </a:prstGeom>
        </p:spPr>
        <p:txBody>
          <a:bodyPr wrap="square">
            <a:spAutoFit/>
          </a:bodyPr>
          <a:lstStyle/>
          <a:p>
            <a:pPr indent="0" algn="just">
              <a:lnSpc>
                <a:spcPct val="150000"/>
              </a:lnSpc>
              <a:buFont typeface="Wingdings" panose="05000000000000000000" pitchFamily="2" charset="2"/>
              <a:buNone/>
            </a:pPr>
            <a:r>
              <a:rPr lang="zh-CN" altLang="en-US" sz="1500" b="1" dirty="0">
                <a:solidFill>
                  <a:srgbClr val="A1141A"/>
                </a:solidFill>
                <a:latin typeface="微软雅黑" panose="020B0503020204020204" charset="-122"/>
                <a:ea typeface="微软雅黑" panose="020B0503020204020204" charset="-122"/>
                <a:cs typeface="微软雅黑" panose="020B0503020204020204" charset="-122"/>
              </a:rPr>
              <a:t>教材结构：</a:t>
            </a:r>
          </a:p>
          <a:p>
            <a:pPr>
              <a:lnSpc>
                <a:spcPct val="150000"/>
              </a:lnSpc>
              <a:buFont typeface="Wingdings" panose="05000000000000000000" pitchFamily="2" charset="2"/>
              <a:buChar char="Ø"/>
            </a:pPr>
            <a:r>
              <a:rPr lang="en-US" altLang="zh-CN"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4</a:t>
            </a:r>
            <a:r>
              <a:rPr lang="zh-CN" altLang="en-US"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级</a:t>
            </a:r>
          </a:p>
          <a:p>
            <a:pPr>
              <a:lnSpc>
                <a:spcPct val="150000"/>
              </a:lnSpc>
              <a:buFont typeface="Wingdings" panose="05000000000000000000" pitchFamily="2" charset="2"/>
              <a:buChar char="Ø"/>
            </a:pPr>
            <a:r>
              <a:rPr lang="zh-CN" altLang="en-US" sz="1400" b="1"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a:t>
            </a:r>
            <a:r>
              <a:rPr lang="zh-CN" altLang="en-US"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英语教程》（第二版）</a:t>
            </a:r>
          </a:p>
          <a:p>
            <a:pPr>
              <a:lnSpc>
                <a:spcPct val="150000"/>
              </a:lnSpc>
              <a:buFont typeface="Wingdings" panose="05000000000000000000" pitchFamily="2" charset="2"/>
              <a:buChar char="Ø"/>
            </a:pPr>
            <a:r>
              <a:rPr lang="en-US" altLang="zh-CN"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E</a:t>
            </a:r>
            <a:r>
              <a:rPr lang="zh-CN" altLang="en-US"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英语视听说教程</a:t>
            </a:r>
            <a:r>
              <a:rPr lang="zh-CN" altLang="en-US" sz="1400" b="1"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400" b="1" dirty="0" smtClean="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a:t>
            </a:r>
            <a:endParaRPr lang="zh-CN" altLang="en-US" sz="1400" b="1"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5229" y="2350408"/>
            <a:ext cx="994421" cy="1286808"/>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3590" y="2367834"/>
            <a:ext cx="982568" cy="127147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8480" y="2347719"/>
            <a:ext cx="996163" cy="1289175"/>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88501" y="2367835"/>
            <a:ext cx="980995" cy="12690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500"/>
                                        <p:tgtEl>
                                          <p:spTgt spid="8"/>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par>
                                <p:cTn id="19" presetID="22" presetClass="entr" presetSubtype="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8" grpId="0" animBg="1"/>
      <p:bldP spid="30" grpId="0" animBg="1"/>
      <p:bldP spid="31" grpId="0"/>
      <p:bldP spid="32" grpId="0"/>
      <p:bldP spid="34"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形状 61"/>
          <p:cNvSpPr/>
          <p:nvPr/>
        </p:nvSpPr>
        <p:spPr>
          <a:xfrm>
            <a:off x="0" y="5298850"/>
            <a:ext cx="12190840" cy="874459"/>
          </a:xfrm>
          <a:custGeom>
            <a:avLst/>
            <a:gdLst>
              <a:gd name="connsiteX0" fmla="*/ 0 w 12190840"/>
              <a:gd name="connsiteY0" fmla="*/ 0 h 1526490"/>
              <a:gd name="connsiteX1" fmla="*/ 12190840 w 12190840"/>
              <a:gd name="connsiteY1" fmla="*/ 0 h 1526490"/>
              <a:gd name="connsiteX2" fmla="*/ 12190840 w 12190840"/>
              <a:gd name="connsiteY2" fmla="*/ 1526490 h 1526490"/>
              <a:gd name="connsiteX3" fmla="*/ 0 w 12190840"/>
              <a:gd name="connsiteY3" fmla="*/ 1526490 h 1526490"/>
            </a:gdLst>
            <a:ahLst/>
            <a:cxnLst>
              <a:cxn ang="0">
                <a:pos x="connsiteX0" y="connsiteY0"/>
              </a:cxn>
              <a:cxn ang="0">
                <a:pos x="connsiteX1" y="connsiteY1"/>
              </a:cxn>
              <a:cxn ang="0">
                <a:pos x="connsiteX2" y="connsiteY2"/>
              </a:cxn>
              <a:cxn ang="0">
                <a:pos x="connsiteX3" y="connsiteY3"/>
              </a:cxn>
            </a:cxnLst>
            <a:rect l="l" t="t" r="r" b="b"/>
            <a:pathLst>
              <a:path w="12190840" h="1526490">
                <a:moveTo>
                  <a:pt x="0" y="0"/>
                </a:moveTo>
                <a:lnTo>
                  <a:pt x="12190840" y="0"/>
                </a:lnTo>
                <a:lnTo>
                  <a:pt x="12190840" y="1526490"/>
                </a:lnTo>
                <a:lnTo>
                  <a:pt x="0" y="1526490"/>
                </a:lnTo>
                <a:close/>
              </a:path>
            </a:pathLst>
          </a:custGeom>
          <a:solidFill>
            <a:srgbClr val="F9BE6A"/>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9" name="椭圆 168"/>
          <p:cNvSpPr/>
          <p:nvPr/>
        </p:nvSpPr>
        <p:spPr>
          <a:xfrm>
            <a:off x="469900" y="177800"/>
            <a:ext cx="130581" cy="130581"/>
          </a:xfrm>
          <a:prstGeom prst="ellips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矩形: 圆角 16"/>
          <p:cNvSpPr/>
          <p:nvPr/>
        </p:nvSpPr>
        <p:spPr>
          <a:xfrm>
            <a:off x="695326" y="1115047"/>
            <a:ext cx="10668244" cy="4919016"/>
          </a:xfrm>
          <a:prstGeom prst="roundRect">
            <a:avLst>
              <a:gd name="adj" fmla="val 2370"/>
            </a:avLst>
          </a:prstGeom>
          <a:solidFill>
            <a:schemeClr val="bg1"/>
          </a:solidFill>
          <a:ln w="28575">
            <a:noFill/>
          </a:ln>
          <a:effectLst>
            <a:outerShdw blurRad="393700" dist="393700" dir="5400000" sx="96000" sy="96000" algn="t" rotWithShape="0">
              <a:srgbClr val="DD756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Light" panose="020B0502040204020203" charset="-122"/>
              <a:cs typeface="+mn-cs"/>
            </a:endParaRPr>
          </a:p>
        </p:txBody>
      </p:sp>
      <p:sp>
        <p:nvSpPr>
          <p:cNvPr id="54" name="矩形 53"/>
          <p:cNvSpPr/>
          <p:nvPr/>
        </p:nvSpPr>
        <p:spPr>
          <a:xfrm>
            <a:off x="5168451" y="1245197"/>
            <a:ext cx="6195118" cy="4788866"/>
          </a:xfrm>
          <a:prstGeom prst="rect">
            <a:avLst/>
          </a:prstGeom>
          <a:blipFill dpi="0" rotWithShape="1">
            <a:blip r:embed="rId3">
              <a:alphaModFix amt="21000"/>
            </a:blip>
            <a:srcRect/>
            <a:tile tx="0" ty="0" sx="100000" sy="100000" flip="none" algn="tl"/>
          </a:blipFill>
          <a:ln>
            <a:noFill/>
          </a:ln>
          <a:effectLst>
            <a:outerShdw blurRad="50800" dist="38100" algn="l" rotWithShape="0">
              <a:srgbClr val="DD756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Light" panose="020B0502040204020203" charset="-122"/>
              <a:cs typeface="+mn-cs"/>
            </a:endParaRPr>
          </a:p>
        </p:txBody>
      </p:sp>
      <p:cxnSp>
        <p:nvCxnSpPr>
          <p:cNvPr id="57" name="直线连接符 56"/>
          <p:cNvCxnSpPr/>
          <p:nvPr/>
        </p:nvCxnSpPr>
        <p:spPr>
          <a:xfrm>
            <a:off x="557180" y="990204"/>
            <a:ext cx="1107763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标题 1"/>
          <p:cNvSpPr txBox="1"/>
          <p:nvPr/>
        </p:nvSpPr>
        <p:spPr>
          <a:xfrm>
            <a:off x="483235" y="407392"/>
            <a:ext cx="3467616" cy="535531"/>
          </a:xfrm>
          <a:prstGeom prst="rect">
            <a:avLst/>
          </a:prstGeom>
          <a:noFill/>
        </p:spPr>
        <p:txBody>
          <a:bodyPr vert="horz" lIns="91440" tIns="45720" rIns="91440" bIns="45720" rtlCol="0" anchor="ctr">
            <a:noAutofit/>
          </a:bodyPr>
          <a:lstStyle>
            <a:defPPr>
              <a:defRPr lang="zh-CN"/>
            </a:defPPr>
            <a:lvl1pPr marR="0" lvl="0" indent="0" fontAlgn="auto">
              <a:lnSpc>
                <a:spcPct val="90000"/>
              </a:lnSpc>
              <a:spcBef>
                <a:spcPct val="0"/>
              </a:spcBef>
              <a:spcAft>
                <a:spcPts val="0"/>
              </a:spcAft>
              <a:buClrTx/>
              <a:buSzTx/>
              <a:buFontTx/>
              <a:buNone/>
              <a:defRPr kumimoji="1" sz="3200" b="1" i="0" u="none" strike="noStrike" cap="none" spc="0" normalizeH="0" baseline="0">
                <a:ln>
                  <a:noFill/>
                </a:ln>
                <a:solidFill>
                  <a:srgbClr val="C0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sym typeface="+mn-ea"/>
              </a:rPr>
              <a:t>大学英语课程教材</a:t>
            </a:r>
          </a:p>
        </p:txBody>
      </p:sp>
      <p:pic>
        <p:nvPicPr>
          <p:cNvPr id="59" name="图片 58"/>
          <p:cNvPicPr>
            <a:picLocks noChangeAspect="1"/>
          </p:cNvPicPr>
          <p:nvPr/>
        </p:nvPicPr>
        <p:blipFill>
          <a:blip r:embed="rId4"/>
          <a:stretch>
            <a:fillRect/>
          </a:stretch>
        </p:blipFill>
        <p:spPr>
          <a:xfrm>
            <a:off x="2955978" y="2133144"/>
            <a:ext cx="1796939" cy="256730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1" name="图片 60" descr="封一--《大学英语思政导学教程》"/>
          <p:cNvPicPr>
            <a:picLocks noChangeAspect="1"/>
          </p:cNvPicPr>
          <p:nvPr/>
        </p:nvPicPr>
        <p:blipFill>
          <a:blip r:embed="rId5"/>
          <a:stretch>
            <a:fillRect/>
          </a:stretch>
        </p:blipFill>
        <p:spPr>
          <a:xfrm>
            <a:off x="1010319" y="2116041"/>
            <a:ext cx="1697355" cy="256730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3620" y="1368563"/>
            <a:ext cx="1551455" cy="201891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64"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541297" y="1377799"/>
            <a:ext cx="1549575" cy="2018911"/>
          </a:xfrm>
          <a:prstGeom prst="rect">
            <a:avLst/>
          </a:prstGeom>
          <a:ln>
            <a:noFill/>
          </a:ln>
          <a:effectLst>
            <a:outerShdw blurRad="292100" dist="139700" dir="2700000" algn="tl" rotWithShape="0">
              <a:srgbClr val="333333">
                <a:alpha val="65000"/>
              </a:srgbClr>
            </a:outerShdw>
          </a:effectLst>
        </p:spPr>
      </p:pic>
      <p:pic>
        <p:nvPicPr>
          <p:cNvPr id="65" name="Picture 2" descr="F:\2020\宣传册2020\大英宣传册修改方案\11.15\P33-欧美名篇选读.pngP33-欧美名篇选读"/>
          <p:cNvPicPr>
            <a:picLocks noChangeAspect="1" noChangeArrowheads="1"/>
          </p:cNvPicPr>
          <p:nvPr/>
        </p:nvPicPr>
        <p:blipFill rotWithShape="1">
          <a:blip r:embed="rId8"/>
          <a:srcRect/>
          <a:stretch>
            <a:fillRect/>
          </a:stretch>
        </p:blipFill>
        <p:spPr bwMode="auto">
          <a:xfrm>
            <a:off x="9541567" y="3729780"/>
            <a:ext cx="1554480" cy="2176367"/>
          </a:xfrm>
          <a:prstGeom prst="rect">
            <a:avLst/>
          </a:prstGeom>
          <a:ln>
            <a:noFill/>
          </a:ln>
          <a:effectLst>
            <a:outerShdw blurRad="292100" dist="139700" dir="2700000" algn="tl" rotWithShape="0">
              <a:srgbClr val="333333">
                <a:alpha val="65000"/>
              </a:srgbClr>
            </a:outerShdw>
          </a:effectLst>
        </p:spPr>
      </p:pic>
      <p:pic>
        <p:nvPicPr>
          <p:cNvPr id="66" name="图片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8066" y="3729781"/>
            <a:ext cx="1556983" cy="2171792"/>
          </a:xfrm>
          <a:prstGeom prst="rect">
            <a:avLst/>
          </a:prstGeom>
          <a:ln>
            <a:noFill/>
          </a:ln>
          <a:effectLst>
            <a:outerShdw blurRad="292100" dist="139700" dir="2700000" algn="tl" rotWithShape="0">
              <a:srgbClr val="333333">
                <a:alpha val="65000"/>
              </a:srgbClr>
            </a:outerShdw>
          </a:effectLst>
        </p:spPr>
      </p:pic>
      <p:pic>
        <p:nvPicPr>
          <p:cNvPr id="67"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213"/>
          <a:stretch>
            <a:fillRect/>
          </a:stretch>
        </p:blipFill>
        <p:spPr bwMode="auto">
          <a:xfrm>
            <a:off x="5978979" y="3702071"/>
            <a:ext cx="1620325" cy="2199503"/>
          </a:xfrm>
          <a:prstGeom prst="rect">
            <a:avLst/>
          </a:prstGeom>
          <a:ln>
            <a:noFill/>
          </a:ln>
          <a:effectLst>
            <a:outerShdw blurRad="292100" dist="139700" dir="2700000" algn="tl" rotWithShape="0">
              <a:srgbClr val="333333">
                <a:alpha val="65000"/>
              </a:srgbClr>
            </a:outerShdw>
          </a:effectLst>
        </p:spPr>
      </p:pic>
      <p:pic>
        <p:nvPicPr>
          <p:cNvPr id="68" name="Picture 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28" t="1472" r="1691" b="1396"/>
          <a:stretch>
            <a:fillRect/>
          </a:stretch>
        </p:blipFill>
        <p:spPr bwMode="auto">
          <a:xfrm>
            <a:off x="7762170" y="1368563"/>
            <a:ext cx="1530823" cy="201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文本框 68"/>
          <p:cNvSpPr txBox="1"/>
          <p:nvPr/>
        </p:nvSpPr>
        <p:spPr>
          <a:xfrm>
            <a:off x="5422026" y="1377854"/>
            <a:ext cx="338455" cy="1476375"/>
          </a:xfrm>
          <a:prstGeom prst="rect">
            <a:avLst/>
          </a:prstGeom>
          <a:gradFill>
            <a:gsLst>
              <a:gs pos="0">
                <a:schemeClr val="bg1">
                  <a:lumMod val="95000"/>
                </a:schemeClr>
              </a:gs>
              <a:gs pos="50000">
                <a:schemeClr val="bg1">
                  <a:lumMod val="95000"/>
                </a:schemeClr>
              </a:gs>
              <a:gs pos="100000">
                <a:schemeClr val="bg1">
                  <a:lumMod val="85000"/>
                </a:schemeClr>
              </a:gs>
            </a:gsLst>
          </a:gradFill>
          <a:effectLst>
            <a:outerShdw blurRad="57150" dist="19050" dir="5400000" algn="ctr" rotWithShape="0">
              <a:schemeClr val="bg1">
                <a:lumMod val="85000"/>
                <a:alpha val="63000"/>
              </a:scheme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b="1" dirty="0">
                <a:solidFill>
                  <a:schemeClr val="accent6">
                    <a:lumMod val="50000"/>
                  </a:schemeClr>
                </a:solidFill>
                <a:latin typeface="微软雅黑" panose="020B0503020204020204" charset="-122"/>
                <a:ea typeface="微软雅黑" panose="020B0503020204020204" charset="-122"/>
              </a:rPr>
              <a:t>跨文化交际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0" y="2179320"/>
            <a:ext cx="12192000" cy="4678680"/>
          </a:xfrm>
          <a:prstGeom prst="rect">
            <a:avLst/>
          </a:prstGeom>
          <a:gradFill flip="none" rotWithShape="1">
            <a:gsLst>
              <a:gs pos="100000">
                <a:srgbClr val="422F2E">
                  <a:alpha val="0"/>
                </a:srgbClr>
              </a:gs>
              <a:gs pos="15000">
                <a:srgbClr val="694B49">
                  <a:alpha val="2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29" name="组合 28"/>
          <p:cNvGrpSpPr/>
          <p:nvPr/>
        </p:nvGrpSpPr>
        <p:grpSpPr>
          <a:xfrm>
            <a:off x="1350335" y="4329451"/>
            <a:ext cx="10315778" cy="1910052"/>
            <a:chOff x="695325" y="1892346"/>
            <a:chExt cx="10801350" cy="1851950"/>
          </a:xfrm>
        </p:grpSpPr>
        <p:sp>
          <p:nvSpPr>
            <p:cNvPr id="30" name="缺角矩形 29"/>
            <p:cNvSpPr/>
            <p:nvPr/>
          </p:nvSpPr>
          <p:spPr>
            <a:xfrm>
              <a:off x="695325" y="1892346"/>
              <a:ext cx="10801350" cy="1851950"/>
            </a:xfrm>
            <a:prstGeom prst="plaque">
              <a:avLst>
                <a:gd name="adj" fmla="val 6207"/>
              </a:avLst>
            </a:prstGeom>
            <a:solidFill>
              <a:srgbClr val="A1141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31" name="缺角矩形 30"/>
            <p:cNvSpPr/>
            <p:nvPr/>
          </p:nvSpPr>
          <p:spPr>
            <a:xfrm>
              <a:off x="776748" y="1995948"/>
              <a:ext cx="10638504" cy="1644746"/>
            </a:xfrm>
            <a:prstGeom prst="plaque">
              <a:avLst>
                <a:gd name="adj" fmla="val 6207"/>
              </a:avLst>
            </a:prstGeom>
            <a:noFill/>
            <a:ln>
              <a:solidFill>
                <a:srgbClr val="FEBE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grpSp>
      <p:grpSp>
        <p:nvGrpSpPr>
          <p:cNvPr id="7" name="组合 6"/>
          <p:cNvGrpSpPr/>
          <p:nvPr/>
        </p:nvGrpSpPr>
        <p:grpSpPr>
          <a:xfrm>
            <a:off x="1350335" y="1681361"/>
            <a:ext cx="10315778" cy="1910052"/>
            <a:chOff x="695325" y="1892346"/>
            <a:chExt cx="10801350" cy="1851950"/>
          </a:xfrm>
        </p:grpSpPr>
        <p:sp>
          <p:nvSpPr>
            <p:cNvPr id="8" name="缺角矩形 7"/>
            <p:cNvSpPr/>
            <p:nvPr/>
          </p:nvSpPr>
          <p:spPr>
            <a:xfrm>
              <a:off x="695325" y="1892346"/>
              <a:ext cx="10801350" cy="1851950"/>
            </a:xfrm>
            <a:prstGeom prst="plaque">
              <a:avLst>
                <a:gd name="adj" fmla="val 6207"/>
              </a:avLst>
            </a:prstGeom>
            <a:solidFill>
              <a:srgbClr val="A1141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27" name="缺角矩形 26"/>
            <p:cNvSpPr/>
            <p:nvPr/>
          </p:nvSpPr>
          <p:spPr>
            <a:xfrm>
              <a:off x="776748" y="1995948"/>
              <a:ext cx="10638504" cy="1644746"/>
            </a:xfrm>
            <a:prstGeom prst="plaque">
              <a:avLst>
                <a:gd name="adj" fmla="val 6207"/>
              </a:avLst>
            </a:prstGeom>
            <a:noFill/>
            <a:ln>
              <a:solidFill>
                <a:srgbClr val="FEBE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grpSp>
      <p:cxnSp>
        <p:nvCxnSpPr>
          <p:cNvPr id="28" name="直线连接符 27"/>
          <p:cNvCxnSpPr/>
          <p:nvPr/>
        </p:nvCxnSpPr>
        <p:spPr>
          <a:xfrm>
            <a:off x="557180" y="990204"/>
            <a:ext cx="1107763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标题 1"/>
          <p:cNvSpPr txBox="1"/>
          <p:nvPr/>
        </p:nvSpPr>
        <p:spPr>
          <a:xfrm>
            <a:off x="504501" y="436685"/>
            <a:ext cx="3467616" cy="535531"/>
          </a:xfrm>
          <a:prstGeom prst="rect">
            <a:avLst/>
          </a:prstGeom>
          <a:noFill/>
        </p:spPr>
        <p:txBody>
          <a:bodyPr wrap="none" rtlCol="0" anchor="t">
            <a:spAutoFit/>
          </a:bodyPr>
          <a:lstStyle>
            <a:defPPr>
              <a:defRPr lang="zh-CN"/>
            </a:defPPr>
            <a:lvl1pPr marR="0" lvl="0" indent="0" fontAlgn="auto">
              <a:lnSpc>
                <a:spcPct val="90000"/>
              </a:lnSpc>
              <a:spcBef>
                <a:spcPts val="0"/>
              </a:spcBef>
              <a:spcAft>
                <a:spcPts val="0"/>
              </a:spcAft>
              <a:buClrTx/>
              <a:buSzTx/>
              <a:buFontTx/>
              <a:buNone/>
              <a:defRPr kumimoji="1" sz="3200" b="1" i="0" u="none" strike="noStrike" cap="none" spc="0" normalizeH="0" baseline="0">
                <a:ln>
                  <a:noFill/>
                </a:ln>
                <a:solidFill>
                  <a:srgbClr val="C0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sym typeface="+mn-ea"/>
              </a:rPr>
              <a:t>大学英语课程教材</a:t>
            </a:r>
          </a:p>
        </p:txBody>
      </p:sp>
      <p:pic>
        <p:nvPicPr>
          <p:cNvPr id="34" name="图片 33" descr="C:\Users\Administrator\Desktop\ESP教材封面\3. 学科英语类\4. 医学英语\2. 医学守护健康的艺术与科学封面.jpg2. 医学守护健康的艺术与科学封面"/>
          <p:cNvPicPr>
            <a:picLocks noChangeAspect="1"/>
          </p:cNvPicPr>
          <p:nvPr>
            <p:custDataLst>
              <p:tags r:id="rId1"/>
            </p:custDataLst>
          </p:nvPr>
        </p:nvPicPr>
        <p:blipFill>
          <a:blip r:embed="rId6"/>
          <a:srcRect/>
          <a:stretch>
            <a:fillRect/>
          </a:stretch>
        </p:blipFill>
        <p:spPr>
          <a:xfrm>
            <a:off x="7284196" y="1126608"/>
            <a:ext cx="1633855" cy="2052320"/>
          </a:xfrm>
          <a:prstGeom prst="rect">
            <a:avLst/>
          </a:prstGeom>
          <a:effectLst>
            <a:reflection stA="45000" endPos="17000" dist="50800" dir="5400000" sy="-100000" algn="bl" rotWithShape="0"/>
          </a:effectLst>
        </p:spPr>
      </p:pic>
      <p:pic>
        <p:nvPicPr>
          <p:cNvPr id="35" name="图片 34" descr="C:\Users\Administrator\Desktop\ESP教材封面\3. 学科英语类\3. 经管类英语\3. 经济学.png3. 经济学"/>
          <p:cNvPicPr>
            <a:picLocks noChangeAspect="1"/>
          </p:cNvPicPr>
          <p:nvPr>
            <p:custDataLst>
              <p:tags r:id="rId2"/>
            </p:custDataLst>
          </p:nvPr>
        </p:nvPicPr>
        <p:blipFill>
          <a:blip r:embed="rId7"/>
          <a:srcRect/>
          <a:stretch>
            <a:fillRect/>
          </a:stretch>
        </p:blipFill>
        <p:spPr>
          <a:xfrm>
            <a:off x="6486397" y="1126608"/>
            <a:ext cx="1649095" cy="2052320"/>
          </a:xfrm>
          <a:prstGeom prst="rect">
            <a:avLst/>
          </a:prstGeom>
          <a:effectLst>
            <a:reflection stA="45000" endPos="17000" dist="50800" dir="5400000" sy="-100000" algn="bl" rotWithShape="0"/>
          </a:effectLst>
        </p:spPr>
      </p:pic>
      <p:pic>
        <p:nvPicPr>
          <p:cNvPr id="36" name="图片 35" descr="C:\Users\Administrator\Desktop\ESP教材封面\3. 学科英语类\2. 人文类英语\4. 心理学.jpg4. 心理学"/>
          <p:cNvPicPr>
            <a:picLocks noChangeAspect="1"/>
          </p:cNvPicPr>
          <p:nvPr>
            <p:custDataLst>
              <p:tags r:id="rId3"/>
            </p:custDataLst>
          </p:nvPr>
        </p:nvPicPr>
        <p:blipFill>
          <a:blip r:embed="rId8"/>
          <a:srcRect/>
          <a:stretch>
            <a:fillRect/>
          </a:stretch>
        </p:blipFill>
        <p:spPr>
          <a:xfrm>
            <a:off x="5741226" y="1152643"/>
            <a:ext cx="1581150" cy="2026285"/>
          </a:xfrm>
          <a:prstGeom prst="rect">
            <a:avLst/>
          </a:prstGeom>
          <a:effectLst>
            <a:reflection stA="45000" endPos="17000" dist="50800" dir="5400000" sy="-100000" algn="bl" rotWithShape="0"/>
          </a:effectLst>
        </p:spPr>
      </p:pic>
      <p:pic>
        <p:nvPicPr>
          <p:cNvPr id="37" name="图片 36"/>
          <p:cNvPicPr>
            <a:picLocks noChangeAspect="1"/>
          </p:cNvPicPr>
          <p:nvPr/>
        </p:nvPicPr>
        <p:blipFill>
          <a:blip r:embed="rId9" cstate="print"/>
          <a:stretch>
            <a:fillRect/>
          </a:stretch>
        </p:blipFill>
        <p:spPr>
          <a:xfrm>
            <a:off x="4936046" y="1145023"/>
            <a:ext cx="1600835" cy="2033905"/>
          </a:xfrm>
          <a:prstGeom prst="rect">
            <a:avLst/>
          </a:prstGeom>
          <a:effectLst>
            <a:reflection stA="45000" endPos="17000" dist="50800" dir="5400000" sy="-100000" algn="bl" rotWithShape="0"/>
          </a:effectLst>
        </p:spPr>
      </p:pic>
      <p:pic>
        <p:nvPicPr>
          <p:cNvPr id="39" name="图片 38" descr="学术英语（第二版）社科 封一"/>
          <p:cNvPicPr>
            <a:picLocks noChangeAspect="1"/>
          </p:cNvPicPr>
          <p:nvPr/>
        </p:nvPicPr>
        <p:blipFill>
          <a:blip r:embed="rId10"/>
          <a:stretch>
            <a:fillRect/>
          </a:stretch>
        </p:blipFill>
        <p:spPr>
          <a:xfrm>
            <a:off x="9899650" y="1160581"/>
            <a:ext cx="1454150" cy="1998980"/>
          </a:xfrm>
          <a:prstGeom prst="rect">
            <a:avLst/>
          </a:prstGeom>
          <a:effectLst>
            <a:reflection stA="45000" endPos="17000" dist="50800" dir="5400000" sy="-100000" algn="bl" rotWithShape="0"/>
          </a:effectLst>
        </p:spPr>
      </p:pic>
      <p:pic>
        <p:nvPicPr>
          <p:cNvPr id="38" name="图片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9094" y="1141531"/>
            <a:ext cx="1486535" cy="2018030"/>
          </a:xfrm>
          <a:prstGeom prst="rect">
            <a:avLst/>
          </a:prstGeom>
          <a:effectLst>
            <a:reflection stA="45000" endPos="17000" dist="50800" dir="5400000" sy="-100000" algn="bl" rotWithShape="0"/>
          </a:effectLst>
        </p:spPr>
      </p:pic>
      <p:pic>
        <p:nvPicPr>
          <p:cNvPr id="41" name="图片 40" descr="国际人才英语教程(中级)封面"/>
          <p:cNvPicPr>
            <a:picLocks noChangeAspect="1"/>
          </p:cNvPicPr>
          <p:nvPr/>
        </p:nvPicPr>
        <p:blipFill>
          <a:blip r:embed="rId12" cstate="print"/>
          <a:stretch>
            <a:fillRect/>
          </a:stretch>
        </p:blipFill>
        <p:spPr>
          <a:xfrm>
            <a:off x="2461888" y="1198681"/>
            <a:ext cx="1390015" cy="1961515"/>
          </a:xfrm>
          <a:prstGeom prst="rect">
            <a:avLst/>
          </a:prstGeom>
          <a:effectLst>
            <a:reflection stA="45000" endPos="17000" dist="50800" dir="5400000" sy="-100000" algn="bl" rotWithShape="0"/>
          </a:effectLst>
        </p:spPr>
      </p:pic>
      <p:pic>
        <p:nvPicPr>
          <p:cNvPr id="40" name="图片 39" descr="国际人才英语教程(初级)封面"/>
          <p:cNvPicPr>
            <a:picLocks noChangeAspect="1"/>
          </p:cNvPicPr>
          <p:nvPr/>
        </p:nvPicPr>
        <p:blipFill>
          <a:blip r:embed="rId13" cstate="print"/>
          <a:stretch>
            <a:fillRect/>
          </a:stretch>
        </p:blipFill>
        <p:spPr>
          <a:xfrm>
            <a:off x="1819585" y="1199316"/>
            <a:ext cx="1390015" cy="1960880"/>
          </a:xfrm>
          <a:prstGeom prst="rect">
            <a:avLst/>
          </a:prstGeom>
          <a:effectLst>
            <a:reflection stA="45000" endPos="17000" dist="50800" dir="5400000" sy="-100000" algn="bl" rotWithShape="0"/>
          </a:effectLst>
        </p:spPr>
      </p:pic>
      <p:pic>
        <p:nvPicPr>
          <p:cNvPr id="42" name="图片 41"/>
          <p:cNvPicPr>
            <a:picLocks noChangeAspect="1"/>
          </p:cNvPicPr>
          <p:nvPr/>
        </p:nvPicPr>
        <p:blipFill>
          <a:blip r:embed="rId14" cstate="print"/>
          <a:stretch>
            <a:fillRect/>
          </a:stretch>
        </p:blipFill>
        <p:spPr>
          <a:xfrm>
            <a:off x="4129568" y="1165343"/>
            <a:ext cx="1595755" cy="2013585"/>
          </a:xfrm>
          <a:prstGeom prst="rect">
            <a:avLst/>
          </a:prstGeom>
          <a:effectLst>
            <a:reflection stA="45000" endPos="17000" dist="50800" dir="5400000" sy="-100000" algn="bl" rotWithShape="0"/>
          </a:effectLst>
        </p:spPr>
      </p:pic>
      <p:pic>
        <p:nvPicPr>
          <p:cNvPr id="43" name="图片 4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86236" y="3862039"/>
            <a:ext cx="1470660" cy="1914525"/>
          </a:xfrm>
          <a:prstGeom prst="rect">
            <a:avLst/>
          </a:prstGeom>
          <a:effectLst>
            <a:reflection stA="45000" endPos="17000" dist="50800" dir="5400000" sy="-100000" algn="bl" rotWithShape="0"/>
          </a:effectLst>
          <a:scene3d>
            <a:camera prst="perspectiveHeroicExtremeLeftFacing"/>
            <a:lightRig rig="threePt" dir="t"/>
          </a:scene3d>
        </p:spPr>
      </p:pic>
      <p:pic>
        <p:nvPicPr>
          <p:cNvPr id="45" name="图片 4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52336" y="3900139"/>
            <a:ext cx="1355090" cy="1880235"/>
          </a:xfrm>
          <a:prstGeom prst="rect">
            <a:avLst/>
          </a:prstGeom>
          <a:effectLst>
            <a:reflection stA="45000" endPos="17000" dist="50800" dir="5400000" sy="-100000" algn="bl" rotWithShape="0"/>
          </a:effectLst>
          <a:scene3d>
            <a:camera prst="perspectiveHeroicExtremeLeftFacing"/>
            <a:lightRig rig="threePt" dir="t"/>
          </a:scene3d>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42780" y="3858229"/>
            <a:ext cx="1351280" cy="1922145"/>
          </a:xfrm>
          <a:prstGeom prst="rect">
            <a:avLst/>
          </a:prstGeom>
          <a:effectLst>
            <a:reflection stA="45000" endPos="17000" dist="50800" dir="5400000" sy="-100000" algn="bl" rotWithShape="0"/>
          </a:effectLst>
          <a:scene3d>
            <a:camera prst="perspectiveHeroicExtremeLeftFacing"/>
            <a:lightRig rig="threePt" dir="t"/>
          </a:scene3d>
        </p:spPr>
      </p:pic>
      <p:pic>
        <p:nvPicPr>
          <p:cNvPr id="48" name="图片 47" descr="职场英语(配盘)封面"/>
          <p:cNvPicPr>
            <a:picLocks noChangeAspect="1"/>
          </p:cNvPicPr>
          <p:nvPr/>
        </p:nvPicPr>
        <p:blipFill>
          <a:blip r:embed="rId18" cstate="print"/>
          <a:stretch>
            <a:fillRect/>
          </a:stretch>
        </p:blipFill>
        <p:spPr>
          <a:xfrm>
            <a:off x="6403744" y="3873469"/>
            <a:ext cx="1461770" cy="1906905"/>
          </a:xfrm>
          <a:prstGeom prst="rect">
            <a:avLst/>
          </a:prstGeom>
          <a:effectLst>
            <a:reflection stA="45000" endPos="17000" dist="50800" dir="5400000" sy="-100000" algn="bl" rotWithShape="0"/>
          </a:effectLst>
          <a:scene3d>
            <a:camera prst="perspectiveHeroicExtremeLeftFacing"/>
            <a:lightRig rig="threePt" dir="t"/>
          </a:scene3d>
        </p:spPr>
      </p:pic>
      <p:pic>
        <p:nvPicPr>
          <p:cNvPr id="49" name="图片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43718" y="3854419"/>
            <a:ext cx="1412240" cy="1925955"/>
          </a:xfrm>
          <a:prstGeom prst="rect">
            <a:avLst/>
          </a:prstGeom>
          <a:effectLst>
            <a:reflection stA="45000" endPos="17000" dist="50800" dir="5400000" sy="-100000" algn="bl" rotWithShape="0"/>
          </a:effectLst>
          <a:scene3d>
            <a:camera prst="perspectiveHeroicExtremeLeftFacing"/>
            <a:lightRig rig="threePt" dir="t"/>
          </a:scene3d>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94248" y="3908394"/>
            <a:ext cx="1431290" cy="1871980"/>
          </a:xfrm>
          <a:prstGeom prst="rect">
            <a:avLst/>
          </a:prstGeom>
          <a:effectLst>
            <a:reflection stA="45000" endPos="17000" dist="50800" dir="5400000" sy="-100000" algn="bl" rotWithShape="0"/>
          </a:effectLst>
          <a:scene3d>
            <a:camera prst="perspectiveHeroicExtremeLeftFacing"/>
            <a:lightRig rig="threePt" dir="t"/>
          </a:scene3d>
        </p:spPr>
      </p:pic>
      <p:pic>
        <p:nvPicPr>
          <p:cNvPr id="51" name="图片 50"/>
          <p:cNvPicPr>
            <a:picLocks noChangeAspect="1"/>
          </p:cNvPicPr>
          <p:nvPr/>
        </p:nvPicPr>
        <p:blipFill>
          <a:blip r:embed="rId21" cstate="print"/>
          <a:stretch>
            <a:fillRect/>
          </a:stretch>
        </p:blipFill>
        <p:spPr>
          <a:xfrm>
            <a:off x="5307552" y="3854419"/>
            <a:ext cx="1336040" cy="1921510"/>
          </a:xfrm>
          <a:prstGeom prst="rect">
            <a:avLst/>
          </a:prstGeom>
          <a:effectLst>
            <a:reflection stA="45000" endPos="17000" dist="50800" dir="5400000" sy="-100000" algn="bl" rotWithShape="0"/>
          </a:effectLst>
          <a:scene3d>
            <a:camera prst="perspectiveHeroicExtremeLeftFacing"/>
            <a:lightRig rig="threePt" dir="t"/>
          </a:scene3d>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012362" y="3897599"/>
            <a:ext cx="1332230" cy="1882775"/>
          </a:xfrm>
          <a:prstGeom prst="rect">
            <a:avLst/>
          </a:prstGeom>
          <a:effectLst>
            <a:reflection stA="45000" endPos="17000" dist="50800" dir="5400000" sy="-100000" algn="bl" rotWithShape="0"/>
          </a:effectLst>
          <a:scene3d>
            <a:camera prst="perspectiveHeroicExtremeLeftFacing"/>
            <a:lightRig rig="threePt" dir="t"/>
          </a:scene3d>
        </p:spPr>
      </p:pic>
      <p:sp>
        <p:nvSpPr>
          <p:cNvPr id="44" name="文本框 68"/>
          <p:cNvSpPr txBox="1"/>
          <p:nvPr/>
        </p:nvSpPr>
        <p:spPr>
          <a:xfrm>
            <a:off x="557180" y="2764334"/>
            <a:ext cx="338455"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en-US" sz="2000" b="1" dirty="0">
                <a:solidFill>
                  <a:schemeClr val="accent6">
                    <a:lumMod val="50000"/>
                  </a:schemeClr>
                </a:solidFill>
                <a:latin typeface="微软雅黑" panose="020B0503020204020204" charset="-122"/>
                <a:ea typeface="微软雅黑" panose="020B0503020204020204" charset="-122"/>
              </a:rPr>
              <a:t>专门用途英语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81357" y="1246412"/>
            <a:ext cx="1704313" cy="1569660"/>
          </a:xfrm>
          <a:prstGeom prst="rect">
            <a:avLst/>
          </a:prstGeom>
          <a:noFill/>
        </p:spPr>
        <p:txBody>
          <a:bodyPr wrap="none" rtlCol="0">
            <a:spAutoFit/>
          </a:bodyPr>
          <a:lstStyle/>
          <a:p>
            <a:pPr algn="ctr"/>
            <a:r>
              <a:rPr lang="en-US" altLang="zh-CN" sz="9600" b="1" dirty="0" smtClean="0">
                <a:solidFill>
                  <a:schemeClr val="bg1"/>
                </a:solidFill>
                <a:latin typeface="微软雅黑" panose="020B0503020204020204" charset="-122"/>
                <a:ea typeface="微软雅黑" panose="020B0503020204020204" charset="-122"/>
              </a:rPr>
              <a:t>02</a:t>
            </a:r>
            <a:endParaRPr lang="zh-CN" altLang="en-US" sz="9600" b="1" dirty="0">
              <a:solidFill>
                <a:schemeClr val="bg1"/>
              </a:solidFill>
              <a:latin typeface="微软雅黑" panose="020B0503020204020204" charset="-122"/>
              <a:ea typeface="微软雅黑" panose="020B0503020204020204" charset="-122"/>
            </a:endParaRPr>
          </a:p>
        </p:txBody>
      </p:sp>
      <p:sp>
        <p:nvSpPr>
          <p:cNvPr id="3" name="文本框 2"/>
          <p:cNvSpPr txBox="1"/>
          <p:nvPr/>
        </p:nvSpPr>
        <p:spPr>
          <a:xfrm>
            <a:off x="2610757" y="2950389"/>
            <a:ext cx="7145868" cy="830997"/>
          </a:xfrm>
          <a:prstGeom prst="rect">
            <a:avLst/>
          </a:prstGeom>
          <a:noFill/>
        </p:spPr>
        <p:txBody>
          <a:bodyPr wrap="square" rtlCol="0">
            <a:spAutoFit/>
          </a:bodyPr>
          <a:lstStyle/>
          <a:p>
            <a:pPr algn="dist"/>
            <a:r>
              <a:rPr lang="zh-CN" altLang="en-US" sz="4800" b="1" spc="1000" dirty="0">
                <a:solidFill>
                  <a:schemeClr val="bg1"/>
                </a:solidFill>
                <a:latin typeface="微软雅黑" panose="020B0503020204020204" charset="-122"/>
                <a:ea typeface="微软雅黑" panose="020B0503020204020204" charset="-122"/>
              </a:rPr>
              <a:t>搭建立体化教学资源</a:t>
            </a:r>
          </a:p>
        </p:txBody>
      </p:sp>
      <p:cxnSp>
        <p:nvCxnSpPr>
          <p:cNvPr id="5" name="直接连接符 8"/>
          <p:cNvCxnSpPr/>
          <p:nvPr/>
        </p:nvCxnSpPr>
        <p:spPr bwMode="auto">
          <a:xfrm>
            <a:off x="3107828" y="2872930"/>
            <a:ext cx="6003513" cy="17227"/>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 name="直接连接符 24"/>
          <p:cNvCxnSpPr/>
          <p:nvPr/>
        </p:nvCxnSpPr>
        <p:spPr bwMode="auto">
          <a:xfrm>
            <a:off x="3107828" y="3858844"/>
            <a:ext cx="5979020" cy="19192"/>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420370" y="968375"/>
            <a:ext cx="11352530" cy="5283200"/>
            <a:chOff x="662" y="1525"/>
            <a:chExt cx="17878" cy="8320"/>
          </a:xfrm>
        </p:grpSpPr>
        <p:grpSp>
          <p:nvGrpSpPr>
            <p:cNvPr id="6" name="组合 5"/>
            <p:cNvGrpSpPr/>
            <p:nvPr/>
          </p:nvGrpSpPr>
          <p:grpSpPr>
            <a:xfrm>
              <a:off x="662" y="1649"/>
              <a:ext cx="17878" cy="8196"/>
              <a:chOff x="285" y="1559"/>
              <a:chExt cx="17878" cy="8196"/>
            </a:xfrm>
          </p:grpSpPr>
          <p:sp>
            <p:nvSpPr>
              <p:cNvPr id="4" name="矩形 3"/>
              <p:cNvSpPr/>
              <p:nvPr/>
            </p:nvSpPr>
            <p:spPr>
              <a:xfrm>
                <a:off x="285" y="1559"/>
                <a:ext cx="3215" cy="8196"/>
              </a:xfrm>
              <a:prstGeom prst="rect">
                <a:avLst/>
              </a:prstGeom>
              <a:solidFill>
                <a:srgbClr val="E7E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2"/>
              <a:stretch>
                <a:fillRect/>
              </a:stretch>
            </p:blipFill>
            <p:spPr>
              <a:xfrm>
                <a:off x="1476" y="1559"/>
                <a:ext cx="16687" cy="8196"/>
              </a:xfrm>
              <a:prstGeom prst="rect">
                <a:avLst/>
              </a:prstGeom>
              <a:solidFill>
                <a:srgbClr val="E7E4F3"/>
              </a:solidFill>
            </p:spPr>
          </p:pic>
        </p:grpSp>
        <p:cxnSp>
          <p:nvCxnSpPr>
            <p:cNvPr id="9" name="直线连接符 8"/>
            <p:cNvCxnSpPr/>
            <p:nvPr/>
          </p:nvCxnSpPr>
          <p:spPr>
            <a:xfrm>
              <a:off x="719" y="1525"/>
              <a:ext cx="17445" cy="0"/>
            </a:xfrm>
            <a:prstGeom prst="line">
              <a:avLst/>
            </a:prstGeom>
            <a:ln w="12700">
              <a:gradFill>
                <a:gsLst>
                  <a:gs pos="10000">
                    <a:srgbClr val="9C0002"/>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1831" y="4433"/>
              <a:ext cx="0" cy="878"/>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61" y="2997"/>
              <a:ext cx="3226" cy="1680"/>
              <a:chOff x="521" y="2892"/>
              <a:chExt cx="3226" cy="1680"/>
            </a:xfrm>
          </p:grpSpPr>
          <p:cxnSp>
            <p:nvCxnSpPr>
              <p:cNvPr id="10" name="直接连接符 9"/>
              <p:cNvCxnSpPr/>
              <p:nvPr/>
            </p:nvCxnSpPr>
            <p:spPr>
              <a:xfrm>
                <a:off x="3169" y="3759"/>
                <a:ext cx="579" cy="0"/>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169" y="3133"/>
                <a:ext cx="0" cy="1168"/>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830" y="3133"/>
                <a:ext cx="339" cy="1168"/>
                <a:chOff x="3532" y="2608"/>
                <a:chExt cx="580" cy="1168"/>
              </a:xfrm>
            </p:grpSpPr>
            <p:cxnSp>
              <p:nvCxnSpPr>
                <p:cNvPr id="12" name="直接连接符 11"/>
                <p:cNvCxnSpPr/>
                <p:nvPr/>
              </p:nvCxnSpPr>
              <p:spPr>
                <a:xfrm>
                  <a:off x="3532" y="2608"/>
                  <a:ext cx="580" cy="0"/>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32" y="2959"/>
                  <a:ext cx="579" cy="0"/>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532" y="3396"/>
                  <a:ext cx="580" cy="7"/>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534" y="3774"/>
                  <a:ext cx="578" cy="2"/>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grpSp>
          <p:sp>
            <p:nvSpPr>
              <p:cNvPr id="17" name="椭圆 16"/>
              <p:cNvSpPr/>
              <p:nvPr/>
            </p:nvSpPr>
            <p:spPr>
              <a:xfrm>
                <a:off x="2783" y="3105"/>
                <a:ext cx="57" cy="57"/>
              </a:xfrm>
              <a:prstGeom prst="ellipse">
                <a:avLst/>
              </a:prstGeom>
              <a:gradFill>
                <a:gsLst>
                  <a:gs pos="0">
                    <a:srgbClr val="7B32B2">
                      <a:alpha val="61000"/>
                    </a:srgbClr>
                  </a:gs>
                  <a:gs pos="100000">
                    <a:srgbClr val="401A5D"/>
                  </a:gs>
                </a:gsLst>
                <a:lin ang="600000" scaled="0"/>
              </a:gradFill>
              <a:ln>
                <a:solidFill>
                  <a:srgbClr val="7D7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2791" y="3457"/>
                <a:ext cx="57" cy="57"/>
              </a:xfrm>
              <a:prstGeom prst="ellipse">
                <a:avLst/>
              </a:prstGeom>
              <a:gradFill>
                <a:gsLst>
                  <a:gs pos="0">
                    <a:srgbClr val="7B32B2">
                      <a:alpha val="61000"/>
                    </a:srgbClr>
                  </a:gs>
                  <a:gs pos="100000">
                    <a:srgbClr val="401A5D"/>
                  </a:gs>
                </a:gsLst>
                <a:lin ang="600000" scaled="0"/>
              </a:gradFill>
              <a:ln>
                <a:solidFill>
                  <a:srgbClr val="7D7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2799" y="3889"/>
                <a:ext cx="57" cy="57"/>
              </a:xfrm>
              <a:prstGeom prst="ellipse">
                <a:avLst/>
              </a:prstGeom>
              <a:gradFill>
                <a:gsLst>
                  <a:gs pos="0">
                    <a:srgbClr val="7B32B2">
                      <a:alpha val="61000"/>
                    </a:srgbClr>
                  </a:gs>
                  <a:gs pos="100000">
                    <a:srgbClr val="401A5D"/>
                  </a:gs>
                </a:gsLst>
                <a:lin ang="600000" scaled="0"/>
              </a:gradFill>
              <a:ln>
                <a:solidFill>
                  <a:srgbClr val="7D7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9"/>
              <p:cNvSpPr/>
              <p:nvPr/>
            </p:nvSpPr>
            <p:spPr>
              <a:xfrm>
                <a:off x="2823" y="4273"/>
                <a:ext cx="57" cy="57"/>
              </a:xfrm>
              <a:prstGeom prst="ellipse">
                <a:avLst/>
              </a:prstGeom>
              <a:gradFill>
                <a:gsLst>
                  <a:gs pos="0">
                    <a:srgbClr val="7B32B2">
                      <a:alpha val="61000"/>
                    </a:srgbClr>
                  </a:gs>
                  <a:gs pos="100000">
                    <a:srgbClr val="401A5D"/>
                  </a:gs>
                </a:gsLst>
                <a:lin ang="600000" scaled="0"/>
              </a:gradFill>
              <a:ln>
                <a:solidFill>
                  <a:srgbClr val="7D7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文本框 20"/>
              <p:cNvSpPr txBox="1"/>
              <p:nvPr/>
            </p:nvSpPr>
            <p:spPr>
              <a:xfrm>
                <a:off x="521" y="2892"/>
                <a:ext cx="2206" cy="483"/>
              </a:xfrm>
              <a:prstGeom prst="rect">
                <a:avLst/>
              </a:prstGeom>
              <a:noFill/>
            </p:spPr>
            <p:txBody>
              <a:bodyPr wrap="square" rtlCol="0">
                <a:spAutoFit/>
              </a:bodyPr>
              <a:lstStyle/>
              <a:p>
                <a:pPr algn="r"/>
                <a:r>
                  <a:rPr lang="zh-CN" altLang="en-US" sz="1400" b="1"/>
                  <a:t>通用版课件</a:t>
                </a:r>
              </a:p>
            </p:txBody>
          </p:sp>
          <p:sp>
            <p:nvSpPr>
              <p:cNvPr id="22" name="文本框 21"/>
              <p:cNvSpPr txBox="1"/>
              <p:nvPr/>
            </p:nvSpPr>
            <p:spPr>
              <a:xfrm>
                <a:off x="521" y="3276"/>
                <a:ext cx="2206" cy="483"/>
              </a:xfrm>
              <a:prstGeom prst="rect">
                <a:avLst/>
              </a:prstGeom>
              <a:noFill/>
            </p:spPr>
            <p:txBody>
              <a:bodyPr wrap="square" rtlCol="0">
                <a:spAutoFit/>
              </a:bodyPr>
              <a:lstStyle/>
              <a:p>
                <a:pPr algn="r"/>
                <a:r>
                  <a:rPr lang="zh-CN" altLang="en-US" sz="1400" b="1"/>
                  <a:t>活动版课件</a:t>
                </a:r>
              </a:p>
            </p:txBody>
          </p:sp>
          <p:sp>
            <p:nvSpPr>
              <p:cNvPr id="23" name="文本框 22"/>
              <p:cNvSpPr txBox="1"/>
              <p:nvPr/>
            </p:nvSpPr>
            <p:spPr>
              <a:xfrm>
                <a:off x="521" y="3683"/>
                <a:ext cx="2206" cy="483"/>
              </a:xfrm>
              <a:prstGeom prst="rect">
                <a:avLst/>
              </a:prstGeom>
              <a:noFill/>
            </p:spPr>
            <p:txBody>
              <a:bodyPr wrap="square" rtlCol="0">
                <a:spAutoFit/>
              </a:bodyPr>
              <a:lstStyle/>
              <a:p>
                <a:pPr algn="r"/>
                <a:r>
                  <a:rPr lang="zh-CN" altLang="en-US" sz="1400" b="1"/>
                  <a:t>交互式课件</a:t>
                </a:r>
              </a:p>
            </p:txBody>
          </p:sp>
          <p:sp>
            <p:nvSpPr>
              <p:cNvPr id="24" name="文本框 23"/>
              <p:cNvSpPr txBox="1"/>
              <p:nvPr/>
            </p:nvSpPr>
            <p:spPr>
              <a:xfrm>
                <a:off x="521" y="4090"/>
                <a:ext cx="2206" cy="483"/>
              </a:xfrm>
              <a:prstGeom prst="rect">
                <a:avLst/>
              </a:prstGeom>
              <a:noFill/>
            </p:spPr>
            <p:txBody>
              <a:bodyPr wrap="square" rtlCol="0">
                <a:spAutoFit/>
              </a:bodyPr>
              <a:lstStyle/>
              <a:p>
                <a:pPr algn="r"/>
                <a:r>
                  <a:rPr lang="zh-CN" altLang="en-US" sz="1400" b="1"/>
                  <a:t>课程思政课件</a:t>
                </a:r>
              </a:p>
            </p:txBody>
          </p:sp>
        </p:grpSp>
        <p:cxnSp>
          <p:nvCxnSpPr>
            <p:cNvPr id="27" name="直接连接符 26"/>
            <p:cNvCxnSpPr/>
            <p:nvPr/>
          </p:nvCxnSpPr>
          <p:spPr>
            <a:xfrm>
              <a:off x="3440" y="7913"/>
              <a:ext cx="579" cy="0"/>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440" y="7638"/>
              <a:ext cx="0" cy="444"/>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3101" y="7638"/>
              <a:ext cx="339" cy="444"/>
              <a:chOff x="3532" y="2959"/>
              <a:chExt cx="580" cy="444"/>
            </a:xfrm>
          </p:grpSpPr>
          <p:cxnSp>
            <p:nvCxnSpPr>
              <p:cNvPr id="31" name="直接连接符 30"/>
              <p:cNvCxnSpPr/>
              <p:nvPr/>
            </p:nvCxnSpPr>
            <p:spPr>
              <a:xfrm>
                <a:off x="3532" y="2959"/>
                <a:ext cx="579" cy="0"/>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532" y="3396"/>
                <a:ext cx="580" cy="7"/>
              </a:xfrm>
              <a:prstGeom prst="line">
                <a:avLst/>
              </a:prstGeom>
              <a:ln w="19050">
                <a:solidFill>
                  <a:srgbClr val="6558A5"/>
                </a:solidFill>
              </a:ln>
            </p:spPr>
            <p:style>
              <a:lnRef idx="1">
                <a:schemeClr val="accent1"/>
              </a:lnRef>
              <a:fillRef idx="0">
                <a:schemeClr val="accent1"/>
              </a:fillRef>
              <a:effectRef idx="0">
                <a:schemeClr val="accent1"/>
              </a:effectRef>
              <a:fontRef idx="minor">
                <a:schemeClr val="tx1"/>
              </a:fontRef>
            </p:style>
          </p:cxnSp>
        </p:grpSp>
        <p:sp>
          <p:nvSpPr>
            <p:cNvPr id="35" name="椭圆 34"/>
            <p:cNvSpPr/>
            <p:nvPr/>
          </p:nvSpPr>
          <p:spPr>
            <a:xfrm>
              <a:off x="3062" y="7611"/>
              <a:ext cx="57" cy="57"/>
            </a:xfrm>
            <a:prstGeom prst="ellipse">
              <a:avLst/>
            </a:prstGeom>
            <a:gradFill>
              <a:gsLst>
                <a:gs pos="0">
                  <a:srgbClr val="7B32B2">
                    <a:alpha val="61000"/>
                  </a:srgbClr>
                </a:gs>
                <a:gs pos="100000">
                  <a:srgbClr val="401A5D"/>
                </a:gs>
              </a:gsLst>
              <a:lin ang="600000" scaled="0"/>
            </a:gradFill>
            <a:ln>
              <a:solidFill>
                <a:srgbClr val="7D7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3070" y="8043"/>
              <a:ext cx="57" cy="57"/>
            </a:xfrm>
            <a:prstGeom prst="ellipse">
              <a:avLst/>
            </a:prstGeom>
            <a:gradFill>
              <a:gsLst>
                <a:gs pos="0">
                  <a:srgbClr val="7B32B2">
                    <a:alpha val="61000"/>
                  </a:srgbClr>
                </a:gs>
                <a:gs pos="100000">
                  <a:srgbClr val="401A5D"/>
                </a:gs>
              </a:gsLst>
              <a:lin ang="600000" scaled="0"/>
            </a:gradFill>
            <a:ln>
              <a:solidFill>
                <a:srgbClr val="7D7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文本框 38"/>
            <p:cNvSpPr txBox="1"/>
            <p:nvPr/>
          </p:nvSpPr>
          <p:spPr>
            <a:xfrm>
              <a:off x="792" y="7430"/>
              <a:ext cx="2206" cy="483"/>
            </a:xfrm>
            <a:prstGeom prst="rect">
              <a:avLst/>
            </a:prstGeom>
            <a:noFill/>
          </p:spPr>
          <p:txBody>
            <a:bodyPr wrap="square" rtlCol="0">
              <a:spAutoFit/>
            </a:bodyPr>
            <a:lstStyle/>
            <a:p>
              <a:pPr algn="r"/>
              <a:r>
                <a:rPr lang="zh-CN" altLang="en-US" sz="1400" b="1"/>
                <a:t>教材理念解读</a:t>
              </a:r>
            </a:p>
          </p:txBody>
        </p:sp>
        <p:sp>
          <p:nvSpPr>
            <p:cNvPr id="40" name="文本框 39"/>
            <p:cNvSpPr txBox="1"/>
            <p:nvPr/>
          </p:nvSpPr>
          <p:spPr>
            <a:xfrm>
              <a:off x="822" y="7837"/>
              <a:ext cx="2206" cy="483"/>
            </a:xfrm>
            <a:prstGeom prst="rect">
              <a:avLst/>
            </a:prstGeom>
            <a:noFill/>
          </p:spPr>
          <p:txBody>
            <a:bodyPr wrap="square" rtlCol="0">
              <a:spAutoFit/>
            </a:bodyPr>
            <a:lstStyle/>
            <a:p>
              <a:pPr algn="r"/>
              <a:r>
                <a:rPr lang="zh-CN" altLang="en-US" sz="1400" b="1"/>
                <a:t>教学实践分享</a:t>
              </a:r>
            </a:p>
          </p:txBody>
        </p:sp>
      </p:grpSp>
      <p:sp>
        <p:nvSpPr>
          <p:cNvPr id="7" name="标题 1"/>
          <p:cNvSpPr txBox="1"/>
          <p:nvPr/>
        </p:nvSpPr>
        <p:spPr>
          <a:xfrm>
            <a:off x="483235" y="376396"/>
            <a:ext cx="7141931"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3200" b="1" dirty="0">
                <a:solidFill>
                  <a:srgbClr val="C00000"/>
                </a:solidFill>
                <a:latin typeface="微软雅黑" panose="020B0503020204020204" charset="-122"/>
                <a:ea typeface="微软雅黑" panose="020B0503020204020204" charset="-122"/>
                <a:cs typeface="微软雅黑" panose="020B0503020204020204" charset="-122"/>
                <a:sym typeface="+mn-ea"/>
              </a:rPr>
              <a:t>搭建立体化教学资源，支持教学全流程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a:spLocks noChangeArrowheads="1"/>
          </p:cNvSpPr>
          <p:nvPr/>
        </p:nvSpPr>
        <p:spPr bwMode="auto">
          <a:xfrm>
            <a:off x="6272381" y="2900035"/>
            <a:ext cx="1536138" cy="673076"/>
          </a:xfrm>
          <a:prstGeom prst="rect">
            <a:avLst/>
          </a:prstGeom>
          <a:solidFill>
            <a:srgbClr val="AC7F1B"/>
          </a:solidFill>
          <a:ln>
            <a:noFill/>
          </a:ln>
          <a:effectLst>
            <a:outerShdw blurRad="190500" dist="76201" dir="2700000" algn="tl" rotWithShape="0">
              <a:srgbClr val="000000">
                <a:alpha val="39998"/>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lIns="91389" tIns="45694" rIns="91389" bIns="45694" anchor="ctr"/>
          <a:lstStyle>
            <a:lvl1pPr defTabSz="913130">
              <a:defRPr>
                <a:solidFill>
                  <a:schemeClr val="tx1"/>
                </a:solidFill>
                <a:latin typeface="等线" panose="02010600030101010101" charset="-122"/>
                <a:ea typeface="等线" panose="02010600030101010101" charset="-122"/>
                <a:cs typeface="等线" panose="02010600030101010101" charset="-122"/>
              </a:defRPr>
            </a:lvl1pPr>
            <a:lvl2pPr marL="742950" indent="-285750" defTabSz="913130">
              <a:defRPr>
                <a:solidFill>
                  <a:schemeClr val="tx1"/>
                </a:solidFill>
                <a:latin typeface="等线" panose="02010600030101010101" charset="-122"/>
                <a:ea typeface="等线" panose="02010600030101010101" charset="-122"/>
                <a:cs typeface="等线" panose="02010600030101010101" charset="-122"/>
              </a:defRPr>
            </a:lvl2pPr>
            <a:lvl3pPr marL="1143000" indent="-228600" defTabSz="913130">
              <a:defRPr>
                <a:solidFill>
                  <a:schemeClr val="tx1"/>
                </a:solidFill>
                <a:latin typeface="等线" panose="02010600030101010101" charset="-122"/>
                <a:ea typeface="等线" panose="02010600030101010101" charset="-122"/>
                <a:cs typeface="等线" panose="02010600030101010101" charset="-122"/>
              </a:defRPr>
            </a:lvl3pPr>
            <a:lvl4pPr marL="1600200" indent="-228600" defTabSz="913130">
              <a:defRPr>
                <a:solidFill>
                  <a:schemeClr val="tx1"/>
                </a:solidFill>
                <a:latin typeface="等线" panose="02010600030101010101" charset="-122"/>
                <a:ea typeface="等线" panose="02010600030101010101" charset="-122"/>
                <a:cs typeface="等线" panose="02010600030101010101" charset="-122"/>
              </a:defRPr>
            </a:lvl4pPr>
            <a:lvl5pPr marL="2057400" indent="-228600" defTabSz="913130">
              <a:defRPr>
                <a:solidFill>
                  <a:schemeClr val="tx1"/>
                </a:solidFill>
                <a:latin typeface="等线" panose="02010600030101010101" charset="-122"/>
                <a:ea typeface="等线" panose="02010600030101010101" charset="-122"/>
                <a:cs typeface="等线" panose="02010600030101010101" charset="-122"/>
              </a:defRPr>
            </a:lvl5pPr>
            <a:lvl6pPr marL="2514600" indent="-228600" defTabSz="91313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defTabSz="91313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defTabSz="91313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defTabSz="913130" eaLnBrk="0" fontAlgn="base" hangingPunct="0">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pPr algn="ctr">
              <a:defRPr/>
            </a:pPr>
            <a:r>
              <a:rPr lang="zh-CN" altLang="en-US" sz="2000" b="1" dirty="0">
                <a:solidFill>
                  <a:srgbClr val="FFFFFF"/>
                </a:solidFill>
                <a:latin typeface="Arial" panose="020B0604020202020204" pitchFamily="34" charset="0"/>
                <a:ea typeface="黑体" panose="02010609060101010101" charset="-122"/>
              </a:rPr>
              <a:t>立体化资源</a:t>
            </a:r>
          </a:p>
        </p:txBody>
      </p:sp>
      <p:grpSp>
        <p:nvGrpSpPr>
          <p:cNvPr id="67592" name="组合 57"/>
          <p:cNvGrpSpPr/>
          <p:nvPr/>
        </p:nvGrpSpPr>
        <p:grpSpPr bwMode="auto">
          <a:xfrm>
            <a:off x="5630863" y="1997163"/>
            <a:ext cx="2786319" cy="4191130"/>
            <a:chOff x="5217618" y="1781623"/>
            <a:chExt cx="3456278" cy="4862055"/>
          </a:xfrm>
        </p:grpSpPr>
        <p:sp>
          <p:nvSpPr>
            <p:cNvPr id="67642" name="Rectangle 6"/>
            <p:cNvSpPr>
              <a:spLocks noChangeArrowheads="1"/>
            </p:cNvSpPr>
            <p:nvPr/>
          </p:nvSpPr>
          <p:spPr bwMode="auto">
            <a:xfrm>
              <a:off x="6817609" y="4525462"/>
              <a:ext cx="568416" cy="120519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9" tIns="45694" rIns="91389" bIns="45694"/>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sp>
          <p:nvSpPr>
            <p:cNvPr id="67643" name="Freeform 8"/>
            <p:cNvSpPr/>
            <p:nvPr/>
          </p:nvSpPr>
          <p:spPr bwMode="auto">
            <a:xfrm>
              <a:off x="6665231" y="5195543"/>
              <a:ext cx="846902" cy="1448135"/>
            </a:xfrm>
            <a:custGeom>
              <a:avLst/>
              <a:gdLst>
                <a:gd name="T0" fmla="*/ 2147483646 w 301"/>
                <a:gd name="T1" fmla="*/ 2147483646 h 619"/>
                <a:gd name="T2" fmla="*/ 2147483646 w 301"/>
                <a:gd name="T3" fmla="*/ 2147483646 h 619"/>
                <a:gd name="T4" fmla="*/ 2147483646 w 301"/>
                <a:gd name="T5" fmla="*/ 2147483646 h 619"/>
                <a:gd name="T6" fmla="*/ 2147483646 w 301"/>
                <a:gd name="T7" fmla="*/ 2147483646 h 619"/>
                <a:gd name="T8" fmla="*/ 2147483646 w 301"/>
                <a:gd name="T9" fmla="*/ 0 h 619"/>
                <a:gd name="T10" fmla="*/ 2147483646 w 301"/>
                <a:gd name="T11" fmla="*/ 0 h 619"/>
                <a:gd name="T12" fmla="*/ 0 w 301"/>
                <a:gd name="T13" fmla="*/ 2147483646 h 619"/>
                <a:gd name="T14" fmla="*/ 0 w 301"/>
                <a:gd name="T15" fmla="*/ 2147483646 h 619"/>
                <a:gd name="T16" fmla="*/ 2147483646 w 301"/>
                <a:gd name="T17" fmla="*/ 2147483646 h 6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1"/>
                <a:gd name="T28" fmla="*/ 0 h 619"/>
                <a:gd name="T29" fmla="*/ 301 w 301"/>
                <a:gd name="T30" fmla="*/ 619 h 6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1" h="619">
                  <a:moveTo>
                    <a:pt x="49" y="619"/>
                  </a:moveTo>
                  <a:cubicBezTo>
                    <a:pt x="251" y="619"/>
                    <a:pt x="251" y="619"/>
                    <a:pt x="251" y="619"/>
                  </a:cubicBezTo>
                  <a:cubicBezTo>
                    <a:pt x="278" y="619"/>
                    <a:pt x="301" y="596"/>
                    <a:pt x="301" y="569"/>
                  </a:cubicBezTo>
                  <a:cubicBezTo>
                    <a:pt x="301" y="49"/>
                    <a:pt x="301" y="49"/>
                    <a:pt x="301" y="49"/>
                  </a:cubicBezTo>
                  <a:cubicBezTo>
                    <a:pt x="301" y="22"/>
                    <a:pt x="278" y="0"/>
                    <a:pt x="251" y="0"/>
                  </a:cubicBezTo>
                  <a:cubicBezTo>
                    <a:pt x="49" y="0"/>
                    <a:pt x="49" y="0"/>
                    <a:pt x="49" y="0"/>
                  </a:cubicBezTo>
                  <a:cubicBezTo>
                    <a:pt x="22" y="0"/>
                    <a:pt x="0" y="22"/>
                    <a:pt x="0" y="49"/>
                  </a:cubicBezTo>
                  <a:cubicBezTo>
                    <a:pt x="0" y="569"/>
                    <a:pt x="0" y="569"/>
                    <a:pt x="0" y="569"/>
                  </a:cubicBezTo>
                  <a:cubicBezTo>
                    <a:pt x="0" y="596"/>
                    <a:pt x="22" y="619"/>
                    <a:pt x="49" y="619"/>
                  </a:cubicBezTo>
                  <a:close/>
                </a:path>
              </a:pathLst>
            </a:cu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9" tIns="45694" rIns="91389" bIns="45694"/>
            <a:lstStyle/>
            <a:p>
              <a:endParaRPr lang="zh-CN" altLang="en-US"/>
            </a:p>
          </p:txBody>
        </p:sp>
        <p:sp>
          <p:nvSpPr>
            <p:cNvPr id="67644" name="Freeform 9"/>
            <p:cNvSpPr>
              <a:spLocks noEditPoints="1"/>
            </p:cNvSpPr>
            <p:nvPr/>
          </p:nvSpPr>
          <p:spPr bwMode="auto">
            <a:xfrm>
              <a:off x="5217618" y="1781623"/>
              <a:ext cx="3456278" cy="2877216"/>
            </a:xfrm>
            <a:custGeom>
              <a:avLst/>
              <a:gdLst>
                <a:gd name="T0" fmla="*/ 2147483646 w 1229"/>
                <a:gd name="T1" fmla="*/ 0 h 1229"/>
                <a:gd name="T2" fmla="*/ 2147483646 w 1229"/>
                <a:gd name="T3" fmla="*/ 2147483646 h 1229"/>
                <a:gd name="T4" fmla="*/ 2147483646 w 1229"/>
                <a:gd name="T5" fmla="*/ 2147483646 h 1229"/>
                <a:gd name="T6" fmla="*/ 2147483646 w 1229"/>
                <a:gd name="T7" fmla="*/ 2147483646 h 1229"/>
                <a:gd name="T8" fmla="*/ 2147483646 w 1229"/>
                <a:gd name="T9" fmla="*/ 2147483646 h 1229"/>
                <a:gd name="T10" fmla="*/ 2147483646 w 1229"/>
                <a:gd name="T11" fmla="*/ 2147483646 h 1229"/>
                <a:gd name="T12" fmla="*/ 2147483646 w 1229"/>
                <a:gd name="T13" fmla="*/ 0 h 1229"/>
                <a:gd name="T14" fmla="*/ 2147483646 w 1229"/>
                <a:gd name="T15" fmla="*/ 2147483646 h 1229"/>
                <a:gd name="T16" fmla="*/ 0 w 1229"/>
                <a:gd name="T17" fmla="*/ 2147483646 h 1229"/>
                <a:gd name="T18" fmla="*/ 2147483646 w 1229"/>
                <a:gd name="T19" fmla="*/ 0 h 1229"/>
                <a:gd name="T20" fmla="*/ 2147483646 w 1229"/>
                <a:gd name="T21" fmla="*/ 2147483646 h 1229"/>
                <a:gd name="T22" fmla="*/ 2147483646 w 1229"/>
                <a:gd name="T23" fmla="*/ 2147483646 h 1229"/>
                <a:gd name="T24" fmla="*/ 2147483646 w 1229"/>
                <a:gd name="T25" fmla="*/ 2147483646 h 1229"/>
                <a:gd name="T26" fmla="*/ 2147483646 w 1229"/>
                <a:gd name="T27" fmla="*/ 2147483646 h 1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9"/>
                <a:gd name="T43" fmla="*/ 0 h 1229"/>
                <a:gd name="T44" fmla="*/ 1229 w 1229"/>
                <a:gd name="T45" fmla="*/ 1229 h 1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9" h="1229">
                  <a:moveTo>
                    <a:pt x="614" y="0"/>
                  </a:moveTo>
                  <a:cubicBezTo>
                    <a:pt x="954" y="0"/>
                    <a:pt x="1229" y="275"/>
                    <a:pt x="1229" y="614"/>
                  </a:cubicBezTo>
                  <a:cubicBezTo>
                    <a:pt x="1229" y="954"/>
                    <a:pt x="954" y="1229"/>
                    <a:pt x="614" y="1229"/>
                  </a:cubicBezTo>
                  <a:cubicBezTo>
                    <a:pt x="614" y="1094"/>
                    <a:pt x="614" y="1094"/>
                    <a:pt x="614" y="1094"/>
                  </a:cubicBezTo>
                  <a:cubicBezTo>
                    <a:pt x="879" y="1094"/>
                    <a:pt x="1094" y="879"/>
                    <a:pt x="1094" y="614"/>
                  </a:cubicBezTo>
                  <a:cubicBezTo>
                    <a:pt x="1094" y="349"/>
                    <a:pt x="879" y="134"/>
                    <a:pt x="614" y="134"/>
                  </a:cubicBezTo>
                  <a:lnTo>
                    <a:pt x="614" y="0"/>
                  </a:lnTo>
                  <a:close/>
                  <a:moveTo>
                    <a:pt x="614" y="1229"/>
                  </a:moveTo>
                  <a:cubicBezTo>
                    <a:pt x="275" y="1229"/>
                    <a:pt x="0" y="954"/>
                    <a:pt x="0" y="614"/>
                  </a:cubicBezTo>
                  <a:cubicBezTo>
                    <a:pt x="0" y="275"/>
                    <a:pt x="275" y="0"/>
                    <a:pt x="614" y="0"/>
                  </a:cubicBezTo>
                  <a:cubicBezTo>
                    <a:pt x="614" y="134"/>
                    <a:pt x="614" y="134"/>
                    <a:pt x="614" y="134"/>
                  </a:cubicBezTo>
                  <a:cubicBezTo>
                    <a:pt x="349" y="134"/>
                    <a:pt x="134" y="349"/>
                    <a:pt x="134" y="614"/>
                  </a:cubicBezTo>
                  <a:cubicBezTo>
                    <a:pt x="134" y="879"/>
                    <a:pt x="349" y="1094"/>
                    <a:pt x="614" y="1094"/>
                  </a:cubicBezTo>
                  <a:lnTo>
                    <a:pt x="614" y="1229"/>
                  </a:lnTo>
                  <a:close/>
                </a:path>
              </a:pathLst>
            </a:cu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9" tIns="45694" rIns="91389" bIns="45694"/>
            <a:lstStyle/>
            <a:p>
              <a:endParaRPr lang="zh-CN" altLang="en-US"/>
            </a:p>
          </p:txBody>
        </p:sp>
        <p:sp>
          <p:nvSpPr>
            <p:cNvPr id="67645" name="Freeform 10"/>
            <p:cNvSpPr/>
            <p:nvPr/>
          </p:nvSpPr>
          <p:spPr bwMode="auto">
            <a:xfrm>
              <a:off x="6946709" y="5319397"/>
              <a:ext cx="297560" cy="1198841"/>
            </a:xfrm>
            <a:custGeom>
              <a:avLst/>
              <a:gdLst>
                <a:gd name="T0" fmla="*/ 2147483646 w 106"/>
                <a:gd name="T1" fmla="*/ 2147483646 h 512"/>
                <a:gd name="T2" fmla="*/ 2147483646 w 106"/>
                <a:gd name="T3" fmla="*/ 2147483646 h 512"/>
                <a:gd name="T4" fmla="*/ 2147483646 w 106"/>
                <a:gd name="T5" fmla="*/ 0 h 512"/>
                <a:gd name="T6" fmla="*/ 2147483646 w 106"/>
                <a:gd name="T7" fmla="*/ 0 h 512"/>
                <a:gd name="T8" fmla="*/ 0 w 106"/>
                <a:gd name="T9" fmla="*/ 2147483646 h 512"/>
                <a:gd name="T10" fmla="*/ 0 w 106"/>
                <a:gd name="T11" fmla="*/ 2147483646 h 512"/>
                <a:gd name="T12" fmla="*/ 2147483646 w 106"/>
                <a:gd name="T13" fmla="*/ 2147483646 h 512"/>
                <a:gd name="T14" fmla="*/ 0 60000 65536"/>
                <a:gd name="T15" fmla="*/ 0 60000 65536"/>
                <a:gd name="T16" fmla="*/ 0 60000 65536"/>
                <a:gd name="T17" fmla="*/ 0 60000 65536"/>
                <a:gd name="T18" fmla="*/ 0 60000 65536"/>
                <a:gd name="T19" fmla="*/ 0 60000 65536"/>
                <a:gd name="T20" fmla="*/ 0 60000 65536"/>
                <a:gd name="T21" fmla="*/ 0 w 106"/>
                <a:gd name="T22" fmla="*/ 0 h 512"/>
                <a:gd name="T23" fmla="*/ 106 w 106"/>
                <a:gd name="T24" fmla="*/ 512 h 5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512">
                  <a:moveTo>
                    <a:pt x="40" y="512"/>
                  </a:moveTo>
                  <a:cubicBezTo>
                    <a:pt x="106" y="512"/>
                    <a:pt x="106" y="512"/>
                    <a:pt x="106" y="512"/>
                  </a:cubicBezTo>
                  <a:cubicBezTo>
                    <a:pt x="106" y="0"/>
                    <a:pt x="106" y="0"/>
                    <a:pt x="106" y="0"/>
                  </a:cubicBezTo>
                  <a:cubicBezTo>
                    <a:pt x="40" y="0"/>
                    <a:pt x="40" y="0"/>
                    <a:pt x="40" y="0"/>
                  </a:cubicBezTo>
                  <a:cubicBezTo>
                    <a:pt x="18" y="0"/>
                    <a:pt x="0" y="16"/>
                    <a:pt x="0" y="35"/>
                  </a:cubicBezTo>
                  <a:cubicBezTo>
                    <a:pt x="0" y="477"/>
                    <a:pt x="0" y="477"/>
                    <a:pt x="0" y="477"/>
                  </a:cubicBezTo>
                  <a:cubicBezTo>
                    <a:pt x="0" y="496"/>
                    <a:pt x="18" y="512"/>
                    <a:pt x="40" y="512"/>
                  </a:cubicBezTo>
                  <a:close/>
                </a:path>
              </a:pathLst>
            </a:cu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9" tIns="45694" rIns="91389" bIns="45694"/>
            <a:lstStyle/>
            <a:p>
              <a:endParaRPr lang="zh-CN" altLang="en-US"/>
            </a:p>
          </p:txBody>
        </p:sp>
        <p:sp>
          <p:nvSpPr>
            <p:cNvPr id="67646" name="Freeform 11"/>
            <p:cNvSpPr>
              <a:spLocks noEditPoints="1"/>
            </p:cNvSpPr>
            <p:nvPr/>
          </p:nvSpPr>
          <p:spPr bwMode="auto">
            <a:xfrm>
              <a:off x="5420793" y="1924536"/>
              <a:ext cx="3064325" cy="2589813"/>
            </a:xfrm>
            <a:custGeom>
              <a:avLst/>
              <a:gdLst>
                <a:gd name="T0" fmla="*/ 2147483646 w 1106"/>
                <a:gd name="T1" fmla="*/ 0 h 1106"/>
                <a:gd name="T2" fmla="*/ 2147483646 w 1106"/>
                <a:gd name="T3" fmla="*/ 2147483646 h 1106"/>
                <a:gd name="T4" fmla="*/ 2147483646 w 1106"/>
                <a:gd name="T5" fmla="*/ 2147483646 h 1106"/>
                <a:gd name="T6" fmla="*/ 2147483646 w 1106"/>
                <a:gd name="T7" fmla="*/ 2147483646 h 1106"/>
                <a:gd name="T8" fmla="*/ 2147483646 w 1106"/>
                <a:gd name="T9" fmla="*/ 2147483646 h 1106"/>
                <a:gd name="T10" fmla="*/ 2147483646 w 1106"/>
                <a:gd name="T11" fmla="*/ 2147483646 h 1106"/>
                <a:gd name="T12" fmla="*/ 2147483646 w 1106"/>
                <a:gd name="T13" fmla="*/ 0 h 1106"/>
                <a:gd name="T14" fmla="*/ 2147483646 w 1106"/>
                <a:gd name="T15" fmla="*/ 0 h 1106"/>
                <a:gd name="T16" fmla="*/ 2147483646 w 1106"/>
                <a:gd name="T17" fmla="*/ 0 h 1106"/>
                <a:gd name="T18" fmla="*/ 2147483646 w 1106"/>
                <a:gd name="T19" fmla="*/ 2147483646 h 1106"/>
                <a:gd name="T20" fmla="*/ 2147483646 w 1106"/>
                <a:gd name="T21" fmla="*/ 2147483646 h 1106"/>
                <a:gd name="T22" fmla="*/ 2147483646 w 1106"/>
                <a:gd name="T23" fmla="*/ 2147483646 h 1106"/>
                <a:gd name="T24" fmla="*/ 2147483646 w 1106"/>
                <a:gd name="T25" fmla="*/ 2147483646 h 1106"/>
                <a:gd name="T26" fmla="*/ 2147483646 w 1106"/>
                <a:gd name="T27" fmla="*/ 2147483646 h 1106"/>
                <a:gd name="T28" fmla="*/ 2147483646 w 1106"/>
                <a:gd name="T29" fmla="*/ 2147483646 h 1106"/>
                <a:gd name="T30" fmla="*/ 2147483646 w 1106"/>
                <a:gd name="T31" fmla="*/ 2147483646 h 1106"/>
                <a:gd name="T32" fmla="*/ 0 w 1106"/>
                <a:gd name="T33" fmla="*/ 2147483646 h 1106"/>
                <a:gd name="T34" fmla="*/ 2147483646 w 1106"/>
                <a:gd name="T35" fmla="*/ 0 h 1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6"/>
                <a:gd name="T55" fmla="*/ 0 h 1106"/>
                <a:gd name="T56" fmla="*/ 1106 w 1106"/>
                <a:gd name="T57" fmla="*/ 1106 h 1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6" h="1106">
                  <a:moveTo>
                    <a:pt x="553" y="0"/>
                  </a:moveTo>
                  <a:cubicBezTo>
                    <a:pt x="859" y="0"/>
                    <a:pt x="1106" y="248"/>
                    <a:pt x="1106" y="553"/>
                  </a:cubicBezTo>
                  <a:cubicBezTo>
                    <a:pt x="1106" y="859"/>
                    <a:pt x="859" y="1106"/>
                    <a:pt x="553" y="1106"/>
                  </a:cubicBezTo>
                  <a:cubicBezTo>
                    <a:pt x="553" y="1073"/>
                    <a:pt x="553" y="1073"/>
                    <a:pt x="553" y="1073"/>
                  </a:cubicBezTo>
                  <a:cubicBezTo>
                    <a:pt x="840" y="1073"/>
                    <a:pt x="1073" y="840"/>
                    <a:pt x="1073" y="553"/>
                  </a:cubicBezTo>
                  <a:cubicBezTo>
                    <a:pt x="1073" y="266"/>
                    <a:pt x="840" y="34"/>
                    <a:pt x="553" y="34"/>
                  </a:cubicBezTo>
                  <a:lnTo>
                    <a:pt x="553" y="0"/>
                  </a:lnTo>
                  <a:close/>
                  <a:moveTo>
                    <a:pt x="553" y="0"/>
                  </a:moveTo>
                  <a:cubicBezTo>
                    <a:pt x="553" y="0"/>
                    <a:pt x="553" y="0"/>
                    <a:pt x="553" y="0"/>
                  </a:cubicBezTo>
                  <a:cubicBezTo>
                    <a:pt x="553" y="34"/>
                    <a:pt x="553" y="34"/>
                    <a:pt x="553" y="34"/>
                  </a:cubicBezTo>
                  <a:cubicBezTo>
                    <a:pt x="553" y="34"/>
                    <a:pt x="553" y="34"/>
                    <a:pt x="553" y="34"/>
                  </a:cubicBezTo>
                  <a:cubicBezTo>
                    <a:pt x="266" y="34"/>
                    <a:pt x="34" y="266"/>
                    <a:pt x="34" y="553"/>
                  </a:cubicBezTo>
                  <a:cubicBezTo>
                    <a:pt x="34" y="840"/>
                    <a:pt x="266" y="1073"/>
                    <a:pt x="553" y="1073"/>
                  </a:cubicBezTo>
                  <a:cubicBezTo>
                    <a:pt x="553" y="1073"/>
                    <a:pt x="553" y="1073"/>
                    <a:pt x="553" y="1073"/>
                  </a:cubicBezTo>
                  <a:cubicBezTo>
                    <a:pt x="553" y="1106"/>
                    <a:pt x="553" y="1106"/>
                    <a:pt x="553" y="1106"/>
                  </a:cubicBezTo>
                  <a:cubicBezTo>
                    <a:pt x="553" y="1106"/>
                    <a:pt x="553" y="1106"/>
                    <a:pt x="553" y="1106"/>
                  </a:cubicBezTo>
                  <a:cubicBezTo>
                    <a:pt x="248" y="1106"/>
                    <a:pt x="0" y="859"/>
                    <a:pt x="0" y="553"/>
                  </a:cubicBezTo>
                  <a:cubicBezTo>
                    <a:pt x="0" y="248"/>
                    <a:pt x="248" y="0"/>
                    <a:pt x="553"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9" tIns="45694" rIns="91389" bIns="45694"/>
            <a:lstStyle/>
            <a:p>
              <a:endParaRPr lang="zh-CN" altLang="en-US"/>
            </a:p>
          </p:txBody>
        </p:sp>
      </p:grpSp>
      <p:grpSp>
        <p:nvGrpSpPr>
          <p:cNvPr id="67593" name="组合 116"/>
          <p:cNvGrpSpPr/>
          <p:nvPr/>
        </p:nvGrpSpPr>
        <p:grpSpPr bwMode="auto">
          <a:xfrm>
            <a:off x="5142955" y="1082775"/>
            <a:ext cx="731790" cy="620724"/>
            <a:chOff x="6345238" y="2614353"/>
            <a:chExt cx="908050" cy="881063"/>
          </a:xfrm>
        </p:grpSpPr>
        <p:sp>
          <p:nvSpPr>
            <p:cNvPr id="67639" name="Freeform 15"/>
            <p:cNvSpPr/>
            <p:nvPr/>
          </p:nvSpPr>
          <p:spPr bwMode="auto">
            <a:xfrm>
              <a:off x="6464300" y="2982653"/>
              <a:ext cx="369887" cy="504825"/>
            </a:xfrm>
            <a:custGeom>
              <a:avLst/>
              <a:gdLst>
                <a:gd name="T0" fmla="*/ 2147483646 w 158"/>
                <a:gd name="T1" fmla="*/ 2147483646 h 216"/>
                <a:gd name="T2" fmla="*/ 2147483646 w 158"/>
                <a:gd name="T3" fmla="*/ 2147483646 h 216"/>
                <a:gd name="T4" fmla="*/ 2147483646 w 158"/>
                <a:gd name="T5" fmla="*/ 2147483646 h 216"/>
                <a:gd name="T6" fmla="*/ 2147483646 w 158"/>
                <a:gd name="T7" fmla="*/ 2147483646 h 216"/>
                <a:gd name="T8" fmla="*/ 2147483646 w 158"/>
                <a:gd name="T9" fmla="*/ 2147483646 h 216"/>
                <a:gd name="T10" fmla="*/ 2147483646 w 158"/>
                <a:gd name="T11" fmla="*/ 2147483646 h 216"/>
                <a:gd name="T12" fmla="*/ 2147483646 w 158"/>
                <a:gd name="T13" fmla="*/ 2147483646 h 216"/>
                <a:gd name="T14" fmla="*/ 2147483646 w 158"/>
                <a:gd name="T15" fmla="*/ 2147483646 h 216"/>
                <a:gd name="T16" fmla="*/ 2147483646 w 158"/>
                <a:gd name="T17" fmla="*/ 2147483646 h 216"/>
                <a:gd name="T18" fmla="*/ 2147483646 w 158"/>
                <a:gd name="T19" fmla="*/ 2147483646 h 216"/>
                <a:gd name="T20" fmla="*/ 2147483646 w 158"/>
                <a:gd name="T21" fmla="*/ 2147483646 h 216"/>
                <a:gd name="T22" fmla="*/ 2147483646 w 158"/>
                <a:gd name="T23" fmla="*/ 2147483646 h 216"/>
                <a:gd name="T24" fmla="*/ 2147483646 w 158"/>
                <a:gd name="T25" fmla="*/ 214748364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
                <a:gd name="T40" fmla="*/ 0 h 216"/>
                <a:gd name="T41" fmla="*/ 158 w 158"/>
                <a:gd name="T42" fmla="*/ 216 h 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 h="216">
                  <a:moveTo>
                    <a:pt x="106" y="85"/>
                  </a:moveTo>
                  <a:cubicBezTo>
                    <a:pt x="106" y="190"/>
                    <a:pt x="106" y="190"/>
                    <a:pt x="106" y="190"/>
                  </a:cubicBezTo>
                  <a:cubicBezTo>
                    <a:pt x="106" y="204"/>
                    <a:pt x="94" y="216"/>
                    <a:pt x="80" y="216"/>
                  </a:cubicBezTo>
                  <a:cubicBezTo>
                    <a:pt x="80" y="216"/>
                    <a:pt x="80" y="216"/>
                    <a:pt x="80" y="216"/>
                  </a:cubicBezTo>
                  <a:cubicBezTo>
                    <a:pt x="65" y="216"/>
                    <a:pt x="54" y="204"/>
                    <a:pt x="54" y="190"/>
                  </a:cubicBezTo>
                  <a:cubicBezTo>
                    <a:pt x="54" y="85"/>
                    <a:pt x="54" y="85"/>
                    <a:pt x="54" y="85"/>
                  </a:cubicBezTo>
                  <a:cubicBezTo>
                    <a:pt x="18" y="85"/>
                    <a:pt x="18" y="85"/>
                    <a:pt x="18" y="85"/>
                  </a:cubicBezTo>
                  <a:cubicBezTo>
                    <a:pt x="3" y="85"/>
                    <a:pt x="0" y="72"/>
                    <a:pt x="11" y="62"/>
                  </a:cubicBezTo>
                  <a:cubicBezTo>
                    <a:pt x="61" y="12"/>
                    <a:pt x="61" y="12"/>
                    <a:pt x="61" y="12"/>
                  </a:cubicBezTo>
                  <a:cubicBezTo>
                    <a:pt x="73" y="0"/>
                    <a:pt x="85" y="0"/>
                    <a:pt x="98" y="12"/>
                  </a:cubicBezTo>
                  <a:cubicBezTo>
                    <a:pt x="149" y="62"/>
                    <a:pt x="149" y="62"/>
                    <a:pt x="149" y="62"/>
                  </a:cubicBezTo>
                  <a:cubicBezTo>
                    <a:pt x="158" y="71"/>
                    <a:pt x="157" y="85"/>
                    <a:pt x="139" y="85"/>
                  </a:cubicBezTo>
                  <a:lnTo>
                    <a:pt x="106" y="85"/>
                  </a:lnTo>
                  <a:close/>
                </a:path>
              </a:pathLst>
            </a:custGeom>
            <a:solidFill>
              <a:srgbClr val="F06D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40" name="Freeform 16"/>
            <p:cNvSpPr/>
            <p:nvPr/>
          </p:nvSpPr>
          <p:spPr bwMode="auto">
            <a:xfrm>
              <a:off x="6345238" y="2614353"/>
              <a:ext cx="908050" cy="636588"/>
            </a:xfrm>
            <a:custGeom>
              <a:avLst/>
              <a:gdLst>
                <a:gd name="T0" fmla="*/ 2147483646 w 388"/>
                <a:gd name="T1" fmla="*/ 2147483646 h 272"/>
                <a:gd name="T2" fmla="*/ 2147483646 w 388"/>
                <a:gd name="T3" fmla="*/ 2147483646 h 272"/>
                <a:gd name="T4" fmla="*/ 2147483646 w 388"/>
                <a:gd name="T5" fmla="*/ 2147483646 h 272"/>
                <a:gd name="T6" fmla="*/ 2147483646 w 388"/>
                <a:gd name="T7" fmla="*/ 2147483646 h 272"/>
                <a:gd name="T8" fmla="*/ 2147483646 w 388"/>
                <a:gd name="T9" fmla="*/ 2147483646 h 272"/>
                <a:gd name="T10" fmla="*/ 2147483646 w 388"/>
                <a:gd name="T11" fmla="*/ 2147483646 h 272"/>
                <a:gd name="T12" fmla="*/ 2147483646 w 388"/>
                <a:gd name="T13" fmla="*/ 2147483646 h 272"/>
                <a:gd name="T14" fmla="*/ 2147483646 w 388"/>
                <a:gd name="T15" fmla="*/ 2147483646 h 272"/>
                <a:gd name="T16" fmla="*/ 2147483646 w 388"/>
                <a:gd name="T17" fmla="*/ 2147483646 h 272"/>
                <a:gd name="T18" fmla="*/ 2147483646 w 388"/>
                <a:gd name="T19" fmla="*/ 2147483646 h 272"/>
                <a:gd name="T20" fmla="*/ 2147483646 w 388"/>
                <a:gd name="T21" fmla="*/ 2147483646 h 272"/>
                <a:gd name="T22" fmla="*/ 2147483646 w 388"/>
                <a:gd name="T23" fmla="*/ 2147483646 h 272"/>
                <a:gd name="T24" fmla="*/ 2147483646 w 388"/>
                <a:gd name="T25" fmla="*/ 2147483646 h 272"/>
                <a:gd name="T26" fmla="*/ 2147483646 w 388"/>
                <a:gd name="T27" fmla="*/ 2147483646 h 272"/>
                <a:gd name="T28" fmla="*/ 2147483646 w 388"/>
                <a:gd name="T29" fmla="*/ 2147483646 h 272"/>
                <a:gd name="T30" fmla="*/ 2147483646 w 388"/>
                <a:gd name="T31" fmla="*/ 2147483646 h 272"/>
                <a:gd name="T32" fmla="*/ 2147483646 w 388"/>
                <a:gd name="T33" fmla="*/ 2147483646 h 272"/>
                <a:gd name="T34" fmla="*/ 2147483646 w 388"/>
                <a:gd name="T35" fmla="*/ 2147483646 h 272"/>
                <a:gd name="T36" fmla="*/ 2147483646 w 388"/>
                <a:gd name="T37" fmla="*/ 2147483646 h 272"/>
                <a:gd name="T38" fmla="*/ 2147483646 w 388"/>
                <a:gd name="T39" fmla="*/ 2147483646 h 272"/>
                <a:gd name="T40" fmla="*/ 2147483646 w 388"/>
                <a:gd name="T41" fmla="*/ 2147483646 h 272"/>
                <a:gd name="T42" fmla="*/ 2147483646 w 388"/>
                <a:gd name="T43" fmla="*/ 2147483646 h 272"/>
                <a:gd name="T44" fmla="*/ 2147483646 w 388"/>
                <a:gd name="T45" fmla="*/ 2147483646 h 272"/>
                <a:gd name="T46" fmla="*/ 2147483646 w 388"/>
                <a:gd name="T47" fmla="*/ 2147483646 h 272"/>
                <a:gd name="T48" fmla="*/ 2147483646 w 388"/>
                <a:gd name="T49" fmla="*/ 2147483646 h 272"/>
                <a:gd name="T50" fmla="*/ 2147483646 w 388"/>
                <a:gd name="T51" fmla="*/ 2147483646 h 272"/>
                <a:gd name="T52" fmla="*/ 2147483646 w 388"/>
                <a:gd name="T53" fmla="*/ 2147483646 h 272"/>
                <a:gd name="T54" fmla="*/ 0 w 388"/>
                <a:gd name="T55" fmla="*/ 2147483646 h 272"/>
                <a:gd name="T56" fmla="*/ 0 w 388"/>
                <a:gd name="T57" fmla="*/ 2147483646 h 272"/>
                <a:gd name="T58" fmla="*/ 2147483646 w 388"/>
                <a:gd name="T59" fmla="*/ 2147483646 h 272"/>
                <a:gd name="T60" fmla="*/ 2147483646 w 388"/>
                <a:gd name="T61" fmla="*/ 2147483646 h 272"/>
                <a:gd name="T62" fmla="*/ 2147483646 w 388"/>
                <a:gd name="T63" fmla="*/ 0 h 272"/>
                <a:gd name="T64" fmla="*/ 2147483646 w 388"/>
                <a:gd name="T65" fmla="*/ 2147483646 h 272"/>
                <a:gd name="T66" fmla="*/ 2147483646 w 388"/>
                <a:gd name="T67" fmla="*/ 2147483646 h 2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8"/>
                <a:gd name="T103" fmla="*/ 0 h 272"/>
                <a:gd name="T104" fmla="*/ 388 w 388"/>
                <a:gd name="T105" fmla="*/ 272 h 2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8" h="272">
                  <a:moveTo>
                    <a:pt x="308" y="99"/>
                  </a:moveTo>
                  <a:cubicBezTo>
                    <a:pt x="354" y="108"/>
                    <a:pt x="388" y="143"/>
                    <a:pt x="388" y="184"/>
                  </a:cubicBezTo>
                  <a:cubicBezTo>
                    <a:pt x="388" y="184"/>
                    <a:pt x="388" y="184"/>
                    <a:pt x="388" y="184"/>
                  </a:cubicBezTo>
                  <a:cubicBezTo>
                    <a:pt x="388" y="227"/>
                    <a:pt x="352" y="262"/>
                    <a:pt x="304" y="270"/>
                  </a:cubicBezTo>
                  <a:cubicBezTo>
                    <a:pt x="304" y="186"/>
                    <a:pt x="304" y="186"/>
                    <a:pt x="304" y="186"/>
                  </a:cubicBezTo>
                  <a:cubicBezTo>
                    <a:pt x="304" y="175"/>
                    <a:pt x="300" y="165"/>
                    <a:pt x="293" y="158"/>
                  </a:cubicBezTo>
                  <a:cubicBezTo>
                    <a:pt x="286" y="151"/>
                    <a:pt x="276" y="147"/>
                    <a:pt x="266" y="147"/>
                  </a:cubicBezTo>
                  <a:cubicBezTo>
                    <a:pt x="255" y="147"/>
                    <a:pt x="245" y="151"/>
                    <a:pt x="238" y="158"/>
                  </a:cubicBezTo>
                  <a:cubicBezTo>
                    <a:pt x="231" y="165"/>
                    <a:pt x="227" y="175"/>
                    <a:pt x="227" y="186"/>
                  </a:cubicBezTo>
                  <a:cubicBezTo>
                    <a:pt x="227" y="272"/>
                    <a:pt x="227" y="272"/>
                    <a:pt x="227" y="272"/>
                  </a:cubicBezTo>
                  <a:cubicBezTo>
                    <a:pt x="170" y="272"/>
                    <a:pt x="170" y="272"/>
                    <a:pt x="170" y="272"/>
                  </a:cubicBezTo>
                  <a:cubicBezTo>
                    <a:pt x="170" y="255"/>
                    <a:pt x="170" y="255"/>
                    <a:pt x="170" y="255"/>
                  </a:cubicBezTo>
                  <a:cubicBezTo>
                    <a:pt x="190" y="255"/>
                    <a:pt x="190" y="255"/>
                    <a:pt x="190" y="255"/>
                  </a:cubicBezTo>
                  <a:cubicBezTo>
                    <a:pt x="196" y="255"/>
                    <a:pt x="202" y="253"/>
                    <a:pt x="206" y="251"/>
                  </a:cubicBezTo>
                  <a:cubicBezTo>
                    <a:pt x="211" y="248"/>
                    <a:pt x="215" y="244"/>
                    <a:pt x="217" y="239"/>
                  </a:cubicBezTo>
                  <a:cubicBezTo>
                    <a:pt x="218" y="234"/>
                    <a:pt x="219" y="229"/>
                    <a:pt x="217" y="224"/>
                  </a:cubicBezTo>
                  <a:cubicBezTo>
                    <a:pt x="216" y="219"/>
                    <a:pt x="213" y="214"/>
                    <a:pt x="209" y="210"/>
                  </a:cubicBezTo>
                  <a:cubicBezTo>
                    <a:pt x="158" y="160"/>
                    <a:pt x="158" y="160"/>
                    <a:pt x="158" y="160"/>
                  </a:cubicBezTo>
                  <a:cubicBezTo>
                    <a:pt x="149" y="151"/>
                    <a:pt x="140" y="147"/>
                    <a:pt x="131" y="147"/>
                  </a:cubicBezTo>
                  <a:cubicBezTo>
                    <a:pt x="121" y="147"/>
                    <a:pt x="112" y="152"/>
                    <a:pt x="103" y="160"/>
                  </a:cubicBezTo>
                  <a:cubicBezTo>
                    <a:pt x="53" y="210"/>
                    <a:pt x="53" y="210"/>
                    <a:pt x="53" y="210"/>
                  </a:cubicBezTo>
                  <a:cubicBezTo>
                    <a:pt x="48" y="215"/>
                    <a:pt x="45" y="220"/>
                    <a:pt x="44" y="225"/>
                  </a:cubicBezTo>
                  <a:cubicBezTo>
                    <a:pt x="42" y="230"/>
                    <a:pt x="42" y="235"/>
                    <a:pt x="44" y="239"/>
                  </a:cubicBezTo>
                  <a:cubicBezTo>
                    <a:pt x="46" y="244"/>
                    <a:pt x="49" y="248"/>
                    <a:pt x="54" y="251"/>
                  </a:cubicBezTo>
                  <a:cubicBezTo>
                    <a:pt x="58" y="253"/>
                    <a:pt x="63" y="255"/>
                    <a:pt x="69" y="255"/>
                  </a:cubicBezTo>
                  <a:cubicBezTo>
                    <a:pt x="92" y="255"/>
                    <a:pt x="92" y="255"/>
                    <a:pt x="92" y="255"/>
                  </a:cubicBezTo>
                  <a:cubicBezTo>
                    <a:pt x="92" y="271"/>
                    <a:pt x="92" y="271"/>
                    <a:pt x="92" y="271"/>
                  </a:cubicBezTo>
                  <a:cubicBezTo>
                    <a:pt x="40" y="266"/>
                    <a:pt x="0" y="229"/>
                    <a:pt x="0" y="184"/>
                  </a:cubicBezTo>
                  <a:cubicBezTo>
                    <a:pt x="0" y="184"/>
                    <a:pt x="0" y="184"/>
                    <a:pt x="0" y="184"/>
                  </a:cubicBezTo>
                  <a:cubicBezTo>
                    <a:pt x="0" y="143"/>
                    <a:pt x="34" y="108"/>
                    <a:pt x="80" y="99"/>
                  </a:cubicBezTo>
                  <a:cubicBezTo>
                    <a:pt x="80" y="98"/>
                    <a:pt x="80" y="97"/>
                    <a:pt x="80" y="96"/>
                  </a:cubicBezTo>
                  <a:cubicBezTo>
                    <a:pt x="80" y="43"/>
                    <a:pt x="131" y="0"/>
                    <a:pt x="194" y="0"/>
                  </a:cubicBezTo>
                  <a:cubicBezTo>
                    <a:pt x="257" y="0"/>
                    <a:pt x="308" y="43"/>
                    <a:pt x="308" y="96"/>
                  </a:cubicBezTo>
                  <a:cubicBezTo>
                    <a:pt x="308" y="97"/>
                    <a:pt x="308" y="98"/>
                    <a:pt x="308" y="99"/>
                  </a:cubicBezTo>
                  <a:close/>
                </a:path>
              </a:pathLst>
            </a:custGeom>
            <a:solidFill>
              <a:srgbClr val="5ABB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41" name="Freeform 17"/>
            <p:cNvSpPr/>
            <p:nvPr/>
          </p:nvSpPr>
          <p:spPr bwMode="auto">
            <a:xfrm>
              <a:off x="6780213" y="2989003"/>
              <a:ext cx="369887" cy="506413"/>
            </a:xfrm>
            <a:custGeom>
              <a:avLst/>
              <a:gdLst>
                <a:gd name="T0" fmla="*/ 2147483646 w 158"/>
                <a:gd name="T1" fmla="*/ 2147483646 h 216"/>
                <a:gd name="T2" fmla="*/ 2147483646 w 158"/>
                <a:gd name="T3" fmla="*/ 2147483646 h 216"/>
                <a:gd name="T4" fmla="*/ 2147483646 w 158"/>
                <a:gd name="T5" fmla="*/ 0 h 216"/>
                <a:gd name="T6" fmla="*/ 2147483646 w 158"/>
                <a:gd name="T7" fmla="*/ 0 h 216"/>
                <a:gd name="T8" fmla="*/ 2147483646 w 158"/>
                <a:gd name="T9" fmla="*/ 2147483646 h 216"/>
                <a:gd name="T10" fmla="*/ 2147483646 w 158"/>
                <a:gd name="T11" fmla="*/ 2147483646 h 216"/>
                <a:gd name="T12" fmla="*/ 2147483646 w 158"/>
                <a:gd name="T13" fmla="*/ 2147483646 h 216"/>
                <a:gd name="T14" fmla="*/ 2147483646 w 158"/>
                <a:gd name="T15" fmla="*/ 2147483646 h 216"/>
                <a:gd name="T16" fmla="*/ 2147483646 w 158"/>
                <a:gd name="T17" fmla="*/ 2147483646 h 216"/>
                <a:gd name="T18" fmla="*/ 2147483646 w 158"/>
                <a:gd name="T19" fmla="*/ 2147483646 h 216"/>
                <a:gd name="T20" fmla="*/ 2147483646 w 158"/>
                <a:gd name="T21" fmla="*/ 2147483646 h 216"/>
                <a:gd name="T22" fmla="*/ 2147483646 w 158"/>
                <a:gd name="T23" fmla="*/ 2147483646 h 216"/>
                <a:gd name="T24" fmla="*/ 2147483646 w 158"/>
                <a:gd name="T25" fmla="*/ 214748364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8"/>
                <a:gd name="T40" fmla="*/ 0 h 216"/>
                <a:gd name="T41" fmla="*/ 158 w 158"/>
                <a:gd name="T42" fmla="*/ 216 h 2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8" h="216">
                  <a:moveTo>
                    <a:pt x="106" y="131"/>
                  </a:moveTo>
                  <a:cubicBezTo>
                    <a:pt x="106" y="26"/>
                    <a:pt x="106" y="26"/>
                    <a:pt x="106" y="26"/>
                  </a:cubicBezTo>
                  <a:cubicBezTo>
                    <a:pt x="106" y="12"/>
                    <a:pt x="94" y="0"/>
                    <a:pt x="80" y="0"/>
                  </a:cubicBezTo>
                  <a:cubicBezTo>
                    <a:pt x="80" y="0"/>
                    <a:pt x="80" y="0"/>
                    <a:pt x="80" y="0"/>
                  </a:cubicBezTo>
                  <a:cubicBezTo>
                    <a:pt x="65" y="0"/>
                    <a:pt x="54" y="12"/>
                    <a:pt x="54" y="26"/>
                  </a:cubicBezTo>
                  <a:cubicBezTo>
                    <a:pt x="54" y="131"/>
                    <a:pt x="54" y="131"/>
                    <a:pt x="54" y="131"/>
                  </a:cubicBezTo>
                  <a:cubicBezTo>
                    <a:pt x="18" y="131"/>
                    <a:pt x="18" y="131"/>
                    <a:pt x="18" y="131"/>
                  </a:cubicBezTo>
                  <a:cubicBezTo>
                    <a:pt x="3" y="131"/>
                    <a:pt x="0" y="143"/>
                    <a:pt x="10" y="153"/>
                  </a:cubicBezTo>
                  <a:cubicBezTo>
                    <a:pt x="61" y="203"/>
                    <a:pt x="61" y="203"/>
                    <a:pt x="61" y="203"/>
                  </a:cubicBezTo>
                  <a:cubicBezTo>
                    <a:pt x="73" y="216"/>
                    <a:pt x="85" y="216"/>
                    <a:pt x="98" y="203"/>
                  </a:cubicBezTo>
                  <a:cubicBezTo>
                    <a:pt x="149" y="153"/>
                    <a:pt x="149" y="153"/>
                    <a:pt x="149" y="153"/>
                  </a:cubicBezTo>
                  <a:cubicBezTo>
                    <a:pt x="158" y="144"/>
                    <a:pt x="156" y="131"/>
                    <a:pt x="138" y="131"/>
                  </a:cubicBezTo>
                  <a:lnTo>
                    <a:pt x="106" y="131"/>
                  </a:lnTo>
                  <a:close/>
                </a:path>
              </a:pathLst>
            </a:cu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67594" name="组合 114"/>
          <p:cNvGrpSpPr/>
          <p:nvPr/>
        </p:nvGrpSpPr>
        <p:grpSpPr bwMode="auto">
          <a:xfrm>
            <a:off x="8714789" y="1602151"/>
            <a:ext cx="877407" cy="683556"/>
            <a:chOff x="10842625" y="4841875"/>
            <a:chExt cx="1407526" cy="1079955"/>
          </a:xfrm>
        </p:grpSpPr>
        <p:sp>
          <p:nvSpPr>
            <p:cNvPr id="67628" name="Freeform 35"/>
            <p:cNvSpPr/>
            <p:nvPr/>
          </p:nvSpPr>
          <p:spPr bwMode="auto">
            <a:xfrm>
              <a:off x="11178588" y="5143890"/>
              <a:ext cx="914400" cy="601663"/>
            </a:xfrm>
            <a:custGeom>
              <a:avLst/>
              <a:gdLst>
                <a:gd name="T0" fmla="*/ 2147483646 w 391"/>
                <a:gd name="T1" fmla="*/ 0 h 257"/>
                <a:gd name="T2" fmla="*/ 2147483646 w 391"/>
                <a:gd name="T3" fmla="*/ 0 h 257"/>
                <a:gd name="T4" fmla="*/ 2147483646 w 391"/>
                <a:gd name="T5" fmla="*/ 2147483646 h 257"/>
                <a:gd name="T6" fmla="*/ 2147483646 w 391"/>
                <a:gd name="T7" fmla="*/ 2147483646 h 257"/>
                <a:gd name="T8" fmla="*/ 2147483646 w 391"/>
                <a:gd name="T9" fmla="*/ 2147483646 h 257"/>
                <a:gd name="T10" fmla="*/ 2147483646 w 391"/>
                <a:gd name="T11" fmla="*/ 2147483646 h 257"/>
                <a:gd name="T12" fmla="*/ 0 w 391"/>
                <a:gd name="T13" fmla="*/ 2147483646 h 257"/>
                <a:gd name="T14" fmla="*/ 0 w 391"/>
                <a:gd name="T15" fmla="*/ 2147483646 h 257"/>
                <a:gd name="T16" fmla="*/ 2147483646 w 391"/>
                <a:gd name="T17" fmla="*/ 0 h 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
                <a:gd name="T28" fmla="*/ 0 h 257"/>
                <a:gd name="T29" fmla="*/ 391 w 391"/>
                <a:gd name="T30" fmla="*/ 257 h 2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 h="257">
                  <a:moveTo>
                    <a:pt x="14" y="0"/>
                  </a:moveTo>
                  <a:cubicBezTo>
                    <a:pt x="377" y="0"/>
                    <a:pt x="377" y="0"/>
                    <a:pt x="377" y="0"/>
                  </a:cubicBezTo>
                  <a:cubicBezTo>
                    <a:pt x="384" y="0"/>
                    <a:pt x="391" y="6"/>
                    <a:pt x="391" y="14"/>
                  </a:cubicBezTo>
                  <a:cubicBezTo>
                    <a:pt x="391" y="243"/>
                    <a:pt x="391" y="243"/>
                    <a:pt x="391" y="243"/>
                  </a:cubicBezTo>
                  <a:cubicBezTo>
                    <a:pt x="391" y="251"/>
                    <a:pt x="384" y="257"/>
                    <a:pt x="377" y="257"/>
                  </a:cubicBezTo>
                  <a:cubicBezTo>
                    <a:pt x="14" y="257"/>
                    <a:pt x="14" y="257"/>
                    <a:pt x="14" y="257"/>
                  </a:cubicBezTo>
                  <a:cubicBezTo>
                    <a:pt x="6" y="257"/>
                    <a:pt x="0" y="251"/>
                    <a:pt x="0" y="243"/>
                  </a:cubicBezTo>
                  <a:cubicBezTo>
                    <a:pt x="0" y="14"/>
                    <a:pt x="0" y="14"/>
                    <a:pt x="0" y="14"/>
                  </a:cubicBezTo>
                  <a:cubicBezTo>
                    <a:pt x="0" y="6"/>
                    <a:pt x="6" y="0"/>
                    <a:pt x="14" y="0"/>
                  </a:cubicBezTo>
                  <a:close/>
                </a:path>
              </a:pathLst>
            </a:custGeom>
            <a:solidFill>
              <a:srgbClr val="5ABB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29" name="Rectangle 36"/>
            <p:cNvSpPr>
              <a:spLocks noChangeArrowheads="1"/>
            </p:cNvSpPr>
            <p:nvPr/>
          </p:nvSpPr>
          <p:spPr bwMode="auto">
            <a:xfrm>
              <a:off x="11227801" y="5207390"/>
              <a:ext cx="815975" cy="439738"/>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sp>
          <p:nvSpPr>
            <p:cNvPr id="67630" name="Oval 37"/>
            <p:cNvSpPr>
              <a:spLocks noChangeArrowheads="1"/>
            </p:cNvSpPr>
            <p:nvPr/>
          </p:nvSpPr>
          <p:spPr bwMode="auto">
            <a:xfrm>
              <a:off x="10842625" y="4841875"/>
              <a:ext cx="20637" cy="22225"/>
            </a:xfrm>
            <a:prstGeom prst="ellipse">
              <a:avLst/>
            </a:prstGeom>
            <a:solidFill>
              <a:srgbClr val="24575C"/>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sp>
          <p:nvSpPr>
            <p:cNvPr id="67631" name="Rectangle 38"/>
            <p:cNvSpPr>
              <a:spLocks noChangeArrowheads="1"/>
            </p:cNvSpPr>
            <p:nvPr/>
          </p:nvSpPr>
          <p:spPr bwMode="auto">
            <a:xfrm>
              <a:off x="11576205" y="5687625"/>
              <a:ext cx="39687" cy="39688"/>
            </a:xfrm>
            <a:prstGeom prst="rect">
              <a:avLst/>
            </a:prstGeom>
            <a:solidFill>
              <a:srgbClr val="2457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sp>
          <p:nvSpPr>
            <p:cNvPr id="67632" name="Freeform 39"/>
            <p:cNvSpPr/>
            <p:nvPr/>
          </p:nvSpPr>
          <p:spPr bwMode="auto">
            <a:xfrm>
              <a:off x="11021426" y="5745553"/>
              <a:ext cx="1228725" cy="103188"/>
            </a:xfrm>
            <a:custGeom>
              <a:avLst/>
              <a:gdLst>
                <a:gd name="T0" fmla="*/ 2147483646 w 774"/>
                <a:gd name="T1" fmla="*/ 0 h 65"/>
                <a:gd name="T2" fmla="*/ 2147483646 w 774"/>
                <a:gd name="T3" fmla="*/ 0 h 65"/>
                <a:gd name="T4" fmla="*/ 2147483646 w 774"/>
                <a:gd name="T5" fmla="*/ 2147483646 h 65"/>
                <a:gd name="T6" fmla="*/ 0 w 774"/>
                <a:gd name="T7" fmla="*/ 2147483646 h 65"/>
                <a:gd name="T8" fmla="*/ 2147483646 w 774"/>
                <a:gd name="T9" fmla="*/ 0 h 65"/>
                <a:gd name="T10" fmla="*/ 0 60000 65536"/>
                <a:gd name="T11" fmla="*/ 0 60000 65536"/>
                <a:gd name="T12" fmla="*/ 0 60000 65536"/>
                <a:gd name="T13" fmla="*/ 0 60000 65536"/>
                <a:gd name="T14" fmla="*/ 0 60000 65536"/>
                <a:gd name="T15" fmla="*/ 0 w 774"/>
                <a:gd name="T16" fmla="*/ 0 h 65"/>
                <a:gd name="T17" fmla="*/ 774 w 774"/>
                <a:gd name="T18" fmla="*/ 65 h 65"/>
              </a:gdLst>
              <a:ahLst/>
              <a:cxnLst>
                <a:cxn ang="T10">
                  <a:pos x="T0" y="T1"/>
                </a:cxn>
                <a:cxn ang="T11">
                  <a:pos x="T2" y="T3"/>
                </a:cxn>
                <a:cxn ang="T12">
                  <a:pos x="T4" y="T5"/>
                </a:cxn>
                <a:cxn ang="T13">
                  <a:pos x="T6" y="T7"/>
                </a:cxn>
                <a:cxn ang="T14">
                  <a:pos x="T8" y="T9"/>
                </a:cxn>
              </a:cxnLst>
              <a:rect l="T15" t="T16" r="T17" b="T18"/>
              <a:pathLst>
                <a:path w="774" h="65">
                  <a:moveTo>
                    <a:pt x="99" y="0"/>
                  </a:moveTo>
                  <a:lnTo>
                    <a:pt x="675" y="0"/>
                  </a:lnTo>
                  <a:lnTo>
                    <a:pt x="774" y="65"/>
                  </a:lnTo>
                  <a:lnTo>
                    <a:pt x="0" y="65"/>
                  </a:lnTo>
                  <a:lnTo>
                    <a:pt x="99" y="0"/>
                  </a:lnTo>
                  <a:close/>
                </a:path>
              </a:pathLst>
            </a:custGeom>
            <a:solidFill>
              <a:srgbClr val="2457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33" name="Freeform 40"/>
            <p:cNvSpPr/>
            <p:nvPr/>
          </p:nvSpPr>
          <p:spPr bwMode="auto">
            <a:xfrm>
              <a:off x="10980893" y="5862250"/>
              <a:ext cx="1228725" cy="58738"/>
            </a:xfrm>
            <a:custGeom>
              <a:avLst/>
              <a:gdLst>
                <a:gd name="T0" fmla="*/ 0 w 525"/>
                <a:gd name="T1" fmla="*/ 0 h 25"/>
                <a:gd name="T2" fmla="*/ 2147483646 w 525"/>
                <a:gd name="T3" fmla="*/ 0 h 25"/>
                <a:gd name="T4" fmla="*/ 2147483646 w 525"/>
                <a:gd name="T5" fmla="*/ 2147483646 h 25"/>
                <a:gd name="T6" fmla="*/ 2147483646 w 525"/>
                <a:gd name="T7" fmla="*/ 2147483646 h 25"/>
                <a:gd name="T8" fmla="*/ 2147483646 w 525"/>
                <a:gd name="T9" fmla="*/ 2147483646 h 25"/>
                <a:gd name="T10" fmla="*/ 0 w 525"/>
                <a:gd name="T11" fmla="*/ 2147483646 h 25"/>
                <a:gd name="T12" fmla="*/ 0 w 525"/>
                <a:gd name="T13" fmla="*/ 0 h 25"/>
                <a:gd name="T14" fmla="*/ 0 60000 65536"/>
                <a:gd name="T15" fmla="*/ 0 60000 65536"/>
                <a:gd name="T16" fmla="*/ 0 60000 65536"/>
                <a:gd name="T17" fmla="*/ 0 60000 65536"/>
                <a:gd name="T18" fmla="*/ 0 60000 65536"/>
                <a:gd name="T19" fmla="*/ 0 60000 65536"/>
                <a:gd name="T20" fmla="*/ 0 60000 65536"/>
                <a:gd name="T21" fmla="*/ 0 w 525"/>
                <a:gd name="T22" fmla="*/ 0 h 25"/>
                <a:gd name="T23" fmla="*/ 525 w 52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5" h="25">
                  <a:moveTo>
                    <a:pt x="0" y="0"/>
                  </a:moveTo>
                  <a:cubicBezTo>
                    <a:pt x="525" y="0"/>
                    <a:pt x="525" y="0"/>
                    <a:pt x="525" y="0"/>
                  </a:cubicBezTo>
                  <a:cubicBezTo>
                    <a:pt x="525" y="15"/>
                    <a:pt x="525" y="15"/>
                    <a:pt x="525" y="15"/>
                  </a:cubicBezTo>
                  <a:cubicBezTo>
                    <a:pt x="525" y="21"/>
                    <a:pt x="521" y="25"/>
                    <a:pt x="516" y="25"/>
                  </a:cubicBezTo>
                  <a:cubicBezTo>
                    <a:pt x="9" y="25"/>
                    <a:pt x="9" y="25"/>
                    <a:pt x="9" y="25"/>
                  </a:cubicBezTo>
                  <a:cubicBezTo>
                    <a:pt x="4" y="25"/>
                    <a:pt x="0" y="21"/>
                    <a:pt x="0" y="15"/>
                  </a:cubicBezTo>
                  <a:lnTo>
                    <a:pt x="0" y="0"/>
                  </a:lnTo>
                  <a:close/>
                </a:path>
              </a:pathLst>
            </a:cu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34" name="Rectangle 42"/>
            <p:cNvSpPr>
              <a:spLocks noChangeArrowheads="1"/>
            </p:cNvSpPr>
            <p:nvPr/>
          </p:nvSpPr>
          <p:spPr bwMode="auto">
            <a:xfrm>
              <a:off x="10953871" y="5902780"/>
              <a:ext cx="1228725" cy="19050"/>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sp>
          <p:nvSpPr>
            <p:cNvPr id="67635" name="Freeform 43"/>
            <p:cNvSpPr>
              <a:spLocks noEditPoints="1"/>
            </p:cNvSpPr>
            <p:nvPr/>
          </p:nvSpPr>
          <p:spPr bwMode="auto">
            <a:xfrm>
              <a:off x="11308763" y="5353440"/>
              <a:ext cx="255587" cy="254000"/>
            </a:xfrm>
            <a:custGeom>
              <a:avLst/>
              <a:gdLst>
                <a:gd name="T0" fmla="*/ 2147483646 w 109"/>
                <a:gd name="T1" fmla="*/ 2147483646 h 109"/>
                <a:gd name="T2" fmla="*/ 2147483646 w 109"/>
                <a:gd name="T3" fmla="*/ 2147483646 h 109"/>
                <a:gd name="T4" fmla="*/ 2147483646 w 109"/>
                <a:gd name="T5" fmla="*/ 2147483646 h 109"/>
                <a:gd name="T6" fmla="*/ 2147483646 w 109"/>
                <a:gd name="T7" fmla="*/ 2147483646 h 109"/>
                <a:gd name="T8" fmla="*/ 2147483646 w 109"/>
                <a:gd name="T9" fmla="*/ 2147483646 h 109"/>
                <a:gd name="T10" fmla="*/ 2147483646 w 109"/>
                <a:gd name="T11" fmla="*/ 2147483646 h 109"/>
                <a:gd name="T12" fmla="*/ 2147483646 w 109"/>
                <a:gd name="T13" fmla="*/ 2147483646 h 109"/>
                <a:gd name="T14" fmla="*/ 2147483646 w 109"/>
                <a:gd name="T15" fmla="*/ 2147483646 h 109"/>
                <a:gd name="T16" fmla="*/ 2147483646 w 109"/>
                <a:gd name="T17" fmla="*/ 2147483646 h 109"/>
                <a:gd name="T18" fmla="*/ 2147483646 w 109"/>
                <a:gd name="T19" fmla="*/ 2147483646 h 109"/>
                <a:gd name="T20" fmla="*/ 2147483646 w 109"/>
                <a:gd name="T21" fmla="*/ 2147483646 h 109"/>
                <a:gd name="T22" fmla="*/ 2147483646 w 109"/>
                <a:gd name="T23" fmla="*/ 2147483646 h 109"/>
                <a:gd name="T24" fmla="*/ 2147483646 w 109"/>
                <a:gd name="T25" fmla="*/ 2147483646 h 109"/>
                <a:gd name="T26" fmla="*/ 2147483646 w 109"/>
                <a:gd name="T27" fmla="*/ 2147483646 h 109"/>
                <a:gd name="T28" fmla="*/ 2147483646 w 109"/>
                <a:gd name="T29" fmla="*/ 2147483646 h 109"/>
                <a:gd name="T30" fmla="*/ 2147483646 w 109"/>
                <a:gd name="T31" fmla="*/ 2147483646 h 109"/>
                <a:gd name="T32" fmla="*/ 2147483646 w 109"/>
                <a:gd name="T33" fmla="*/ 0 h 109"/>
                <a:gd name="T34" fmla="*/ 2147483646 w 109"/>
                <a:gd name="T35" fmla="*/ 0 h 109"/>
                <a:gd name="T36" fmla="*/ 2147483646 w 109"/>
                <a:gd name="T37" fmla="*/ 2147483646 h 109"/>
                <a:gd name="T38" fmla="*/ 2147483646 w 109"/>
                <a:gd name="T39" fmla="*/ 2147483646 h 109"/>
                <a:gd name="T40" fmla="*/ 2147483646 w 109"/>
                <a:gd name="T41" fmla="*/ 2147483646 h 109"/>
                <a:gd name="T42" fmla="*/ 2147483646 w 109"/>
                <a:gd name="T43" fmla="*/ 2147483646 h 109"/>
                <a:gd name="T44" fmla="*/ 2147483646 w 109"/>
                <a:gd name="T45" fmla="*/ 2147483646 h 109"/>
                <a:gd name="T46" fmla="*/ 2147483646 w 109"/>
                <a:gd name="T47" fmla="*/ 2147483646 h 109"/>
                <a:gd name="T48" fmla="*/ 2147483646 w 109"/>
                <a:gd name="T49" fmla="*/ 2147483646 h 109"/>
                <a:gd name="T50" fmla="*/ 2147483646 w 109"/>
                <a:gd name="T51" fmla="*/ 2147483646 h 109"/>
                <a:gd name="T52" fmla="*/ 2147483646 w 109"/>
                <a:gd name="T53" fmla="*/ 2147483646 h 109"/>
                <a:gd name="T54" fmla="*/ 2147483646 w 109"/>
                <a:gd name="T55" fmla="*/ 2147483646 h 109"/>
                <a:gd name="T56" fmla="*/ 2147483646 w 109"/>
                <a:gd name="T57" fmla="*/ 2147483646 h 109"/>
                <a:gd name="T58" fmla="*/ 2147483646 w 109"/>
                <a:gd name="T59" fmla="*/ 2147483646 h 109"/>
                <a:gd name="T60" fmla="*/ 2147483646 w 109"/>
                <a:gd name="T61" fmla="*/ 2147483646 h 109"/>
                <a:gd name="T62" fmla="*/ 2147483646 w 109"/>
                <a:gd name="T63" fmla="*/ 2147483646 h 109"/>
                <a:gd name="T64" fmla="*/ 2147483646 w 109"/>
                <a:gd name="T65" fmla="*/ 2147483646 h 109"/>
                <a:gd name="T66" fmla="*/ 2147483646 w 109"/>
                <a:gd name="T67" fmla="*/ 2147483646 h 109"/>
                <a:gd name="T68" fmla="*/ 2147483646 w 109"/>
                <a:gd name="T69" fmla="*/ 2147483646 h 109"/>
                <a:gd name="T70" fmla="*/ 2147483646 w 109"/>
                <a:gd name="T71" fmla="*/ 0 h 109"/>
                <a:gd name="T72" fmla="*/ 2147483646 w 109"/>
                <a:gd name="T73" fmla="*/ 0 h 109"/>
                <a:gd name="T74" fmla="*/ 2147483646 w 109"/>
                <a:gd name="T75" fmla="*/ 2147483646 h 109"/>
                <a:gd name="T76" fmla="*/ 2147483646 w 109"/>
                <a:gd name="T77" fmla="*/ 2147483646 h 109"/>
                <a:gd name="T78" fmla="*/ 2147483646 w 109"/>
                <a:gd name="T79" fmla="*/ 2147483646 h 109"/>
                <a:gd name="T80" fmla="*/ 2147483646 w 109"/>
                <a:gd name="T81" fmla="*/ 2147483646 h 109"/>
                <a:gd name="T82" fmla="*/ 2147483646 w 109"/>
                <a:gd name="T83" fmla="*/ 2147483646 h 109"/>
                <a:gd name="T84" fmla="*/ 2147483646 w 109"/>
                <a:gd name="T85" fmla="*/ 2147483646 h 109"/>
                <a:gd name="T86" fmla="*/ 0 w 109"/>
                <a:gd name="T87" fmla="*/ 2147483646 h 109"/>
                <a:gd name="T88" fmla="*/ 0 w 109"/>
                <a:gd name="T89" fmla="*/ 2147483646 h 109"/>
                <a:gd name="T90" fmla="*/ 2147483646 w 109"/>
                <a:gd name="T91" fmla="*/ 2147483646 h 109"/>
                <a:gd name="T92" fmla="*/ 2147483646 w 109"/>
                <a:gd name="T93" fmla="*/ 2147483646 h 10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9"/>
                <a:gd name="T142" fmla="*/ 0 h 109"/>
                <a:gd name="T143" fmla="*/ 109 w 109"/>
                <a:gd name="T144" fmla="*/ 109 h 10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9" h="109">
                  <a:moveTo>
                    <a:pt x="54" y="109"/>
                  </a:moveTo>
                  <a:cubicBezTo>
                    <a:pt x="63" y="109"/>
                    <a:pt x="63" y="109"/>
                    <a:pt x="63" y="109"/>
                  </a:cubicBezTo>
                  <a:cubicBezTo>
                    <a:pt x="63" y="101"/>
                    <a:pt x="63" y="101"/>
                    <a:pt x="63" y="101"/>
                  </a:cubicBezTo>
                  <a:cubicBezTo>
                    <a:pt x="70" y="100"/>
                    <a:pt x="76" y="97"/>
                    <a:pt x="81" y="94"/>
                  </a:cubicBezTo>
                  <a:cubicBezTo>
                    <a:pt x="87" y="99"/>
                    <a:pt x="87" y="99"/>
                    <a:pt x="87" y="99"/>
                  </a:cubicBezTo>
                  <a:cubicBezTo>
                    <a:pt x="99" y="87"/>
                    <a:pt x="99" y="87"/>
                    <a:pt x="99" y="87"/>
                  </a:cubicBezTo>
                  <a:cubicBezTo>
                    <a:pt x="93" y="81"/>
                    <a:pt x="93" y="81"/>
                    <a:pt x="93" y="81"/>
                  </a:cubicBezTo>
                  <a:cubicBezTo>
                    <a:pt x="97" y="76"/>
                    <a:pt x="100" y="70"/>
                    <a:pt x="101" y="63"/>
                  </a:cubicBezTo>
                  <a:cubicBezTo>
                    <a:pt x="109" y="63"/>
                    <a:pt x="109" y="63"/>
                    <a:pt x="109" y="63"/>
                  </a:cubicBezTo>
                  <a:cubicBezTo>
                    <a:pt x="109" y="46"/>
                    <a:pt x="109" y="46"/>
                    <a:pt x="109" y="46"/>
                  </a:cubicBezTo>
                  <a:cubicBezTo>
                    <a:pt x="101" y="46"/>
                    <a:pt x="101" y="46"/>
                    <a:pt x="101" y="46"/>
                  </a:cubicBezTo>
                  <a:cubicBezTo>
                    <a:pt x="100" y="39"/>
                    <a:pt x="97" y="33"/>
                    <a:pt x="93" y="28"/>
                  </a:cubicBezTo>
                  <a:cubicBezTo>
                    <a:pt x="99" y="22"/>
                    <a:pt x="99" y="22"/>
                    <a:pt x="99" y="22"/>
                  </a:cubicBezTo>
                  <a:cubicBezTo>
                    <a:pt x="87" y="10"/>
                    <a:pt x="87" y="10"/>
                    <a:pt x="87" y="10"/>
                  </a:cubicBezTo>
                  <a:cubicBezTo>
                    <a:pt x="81" y="16"/>
                    <a:pt x="81" y="16"/>
                    <a:pt x="81" y="16"/>
                  </a:cubicBezTo>
                  <a:cubicBezTo>
                    <a:pt x="76" y="12"/>
                    <a:pt x="70" y="10"/>
                    <a:pt x="63" y="8"/>
                  </a:cubicBezTo>
                  <a:cubicBezTo>
                    <a:pt x="63" y="0"/>
                    <a:pt x="63" y="0"/>
                    <a:pt x="63" y="0"/>
                  </a:cubicBezTo>
                  <a:cubicBezTo>
                    <a:pt x="54" y="0"/>
                    <a:pt x="54" y="0"/>
                    <a:pt x="54" y="0"/>
                  </a:cubicBezTo>
                  <a:cubicBezTo>
                    <a:pt x="54" y="20"/>
                    <a:pt x="54" y="20"/>
                    <a:pt x="54" y="20"/>
                  </a:cubicBezTo>
                  <a:cubicBezTo>
                    <a:pt x="74" y="20"/>
                    <a:pt x="89" y="35"/>
                    <a:pt x="89" y="55"/>
                  </a:cubicBezTo>
                  <a:cubicBezTo>
                    <a:pt x="89" y="74"/>
                    <a:pt x="74" y="90"/>
                    <a:pt x="54" y="90"/>
                  </a:cubicBezTo>
                  <a:lnTo>
                    <a:pt x="54" y="109"/>
                  </a:lnTo>
                  <a:close/>
                  <a:moveTo>
                    <a:pt x="16" y="81"/>
                  </a:moveTo>
                  <a:cubicBezTo>
                    <a:pt x="10" y="87"/>
                    <a:pt x="10" y="87"/>
                    <a:pt x="10" y="87"/>
                  </a:cubicBezTo>
                  <a:cubicBezTo>
                    <a:pt x="22" y="99"/>
                    <a:pt x="22" y="99"/>
                    <a:pt x="22" y="99"/>
                  </a:cubicBezTo>
                  <a:cubicBezTo>
                    <a:pt x="28" y="94"/>
                    <a:pt x="28" y="94"/>
                    <a:pt x="28" y="94"/>
                  </a:cubicBezTo>
                  <a:cubicBezTo>
                    <a:pt x="33" y="97"/>
                    <a:pt x="39" y="100"/>
                    <a:pt x="46" y="101"/>
                  </a:cubicBezTo>
                  <a:cubicBezTo>
                    <a:pt x="46" y="109"/>
                    <a:pt x="46" y="109"/>
                    <a:pt x="46" y="109"/>
                  </a:cubicBezTo>
                  <a:cubicBezTo>
                    <a:pt x="54" y="109"/>
                    <a:pt x="54" y="109"/>
                    <a:pt x="54" y="109"/>
                  </a:cubicBezTo>
                  <a:cubicBezTo>
                    <a:pt x="54" y="90"/>
                    <a:pt x="54" y="90"/>
                    <a:pt x="54" y="90"/>
                  </a:cubicBezTo>
                  <a:cubicBezTo>
                    <a:pt x="54" y="90"/>
                    <a:pt x="54" y="90"/>
                    <a:pt x="54" y="90"/>
                  </a:cubicBezTo>
                  <a:cubicBezTo>
                    <a:pt x="35" y="90"/>
                    <a:pt x="20" y="74"/>
                    <a:pt x="20" y="55"/>
                  </a:cubicBezTo>
                  <a:cubicBezTo>
                    <a:pt x="20" y="35"/>
                    <a:pt x="35" y="20"/>
                    <a:pt x="54" y="20"/>
                  </a:cubicBezTo>
                  <a:cubicBezTo>
                    <a:pt x="54" y="20"/>
                    <a:pt x="54" y="20"/>
                    <a:pt x="54" y="20"/>
                  </a:cubicBezTo>
                  <a:cubicBezTo>
                    <a:pt x="54" y="20"/>
                    <a:pt x="54" y="20"/>
                    <a:pt x="54" y="20"/>
                  </a:cubicBezTo>
                  <a:cubicBezTo>
                    <a:pt x="54" y="0"/>
                    <a:pt x="54" y="0"/>
                    <a:pt x="54" y="0"/>
                  </a:cubicBezTo>
                  <a:cubicBezTo>
                    <a:pt x="46" y="0"/>
                    <a:pt x="46" y="0"/>
                    <a:pt x="46" y="0"/>
                  </a:cubicBezTo>
                  <a:cubicBezTo>
                    <a:pt x="46" y="8"/>
                    <a:pt x="46" y="8"/>
                    <a:pt x="46" y="8"/>
                  </a:cubicBezTo>
                  <a:cubicBezTo>
                    <a:pt x="39" y="10"/>
                    <a:pt x="33" y="12"/>
                    <a:pt x="28" y="16"/>
                  </a:cubicBezTo>
                  <a:cubicBezTo>
                    <a:pt x="22" y="10"/>
                    <a:pt x="22" y="10"/>
                    <a:pt x="22" y="10"/>
                  </a:cubicBezTo>
                  <a:cubicBezTo>
                    <a:pt x="10" y="22"/>
                    <a:pt x="10" y="22"/>
                    <a:pt x="10" y="22"/>
                  </a:cubicBezTo>
                  <a:cubicBezTo>
                    <a:pt x="16" y="28"/>
                    <a:pt x="16" y="28"/>
                    <a:pt x="16" y="28"/>
                  </a:cubicBezTo>
                  <a:cubicBezTo>
                    <a:pt x="12" y="33"/>
                    <a:pt x="9" y="39"/>
                    <a:pt x="8" y="46"/>
                  </a:cubicBezTo>
                  <a:cubicBezTo>
                    <a:pt x="0" y="46"/>
                    <a:pt x="0" y="46"/>
                    <a:pt x="0" y="46"/>
                  </a:cubicBezTo>
                  <a:cubicBezTo>
                    <a:pt x="0" y="63"/>
                    <a:pt x="0" y="63"/>
                    <a:pt x="0" y="63"/>
                  </a:cubicBezTo>
                  <a:cubicBezTo>
                    <a:pt x="8" y="63"/>
                    <a:pt x="8" y="63"/>
                    <a:pt x="8" y="63"/>
                  </a:cubicBezTo>
                  <a:cubicBezTo>
                    <a:pt x="9" y="70"/>
                    <a:pt x="12" y="76"/>
                    <a:pt x="16" y="81"/>
                  </a:cubicBezTo>
                  <a:close/>
                </a:path>
              </a:pathLst>
            </a:cu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36" name="Freeform 44"/>
            <p:cNvSpPr/>
            <p:nvPr/>
          </p:nvSpPr>
          <p:spPr bwMode="auto">
            <a:xfrm>
              <a:off x="11686588" y="5264540"/>
              <a:ext cx="268287" cy="188913"/>
            </a:xfrm>
            <a:custGeom>
              <a:avLst/>
              <a:gdLst>
                <a:gd name="T0" fmla="*/ 2147483646 w 115"/>
                <a:gd name="T1" fmla="*/ 2147483646 h 81"/>
                <a:gd name="T2" fmla="*/ 2147483646 w 115"/>
                <a:gd name="T3" fmla="*/ 2147483646 h 81"/>
                <a:gd name="T4" fmla="*/ 2147483646 w 115"/>
                <a:gd name="T5" fmla="*/ 2147483646 h 81"/>
                <a:gd name="T6" fmla="*/ 2147483646 w 115"/>
                <a:gd name="T7" fmla="*/ 2147483646 h 81"/>
                <a:gd name="T8" fmla="*/ 2147483646 w 115"/>
                <a:gd name="T9" fmla="*/ 2147483646 h 81"/>
                <a:gd name="T10" fmla="*/ 0 w 115"/>
                <a:gd name="T11" fmla="*/ 2147483646 h 81"/>
                <a:gd name="T12" fmla="*/ 0 w 115"/>
                <a:gd name="T13" fmla="*/ 2147483646 h 81"/>
                <a:gd name="T14" fmla="*/ 2147483646 w 115"/>
                <a:gd name="T15" fmla="*/ 2147483646 h 81"/>
                <a:gd name="T16" fmla="*/ 2147483646 w 115"/>
                <a:gd name="T17" fmla="*/ 2147483646 h 81"/>
                <a:gd name="T18" fmla="*/ 2147483646 w 115"/>
                <a:gd name="T19" fmla="*/ 0 h 81"/>
                <a:gd name="T20" fmla="*/ 2147483646 w 115"/>
                <a:gd name="T21" fmla="*/ 2147483646 h 81"/>
                <a:gd name="T22" fmla="*/ 2147483646 w 115"/>
                <a:gd name="T23" fmla="*/ 2147483646 h 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81"/>
                <a:gd name="T38" fmla="*/ 115 w 115"/>
                <a:gd name="T39" fmla="*/ 81 h 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81">
                  <a:moveTo>
                    <a:pt x="92" y="29"/>
                  </a:moveTo>
                  <a:cubicBezTo>
                    <a:pt x="105" y="32"/>
                    <a:pt x="115" y="43"/>
                    <a:pt x="115" y="55"/>
                  </a:cubicBezTo>
                  <a:cubicBezTo>
                    <a:pt x="115" y="55"/>
                    <a:pt x="115" y="55"/>
                    <a:pt x="115" y="55"/>
                  </a:cubicBezTo>
                  <a:cubicBezTo>
                    <a:pt x="115" y="68"/>
                    <a:pt x="105" y="81"/>
                    <a:pt x="91" y="81"/>
                  </a:cubicBezTo>
                  <a:cubicBezTo>
                    <a:pt x="27" y="81"/>
                    <a:pt x="27" y="81"/>
                    <a:pt x="27" y="81"/>
                  </a:cubicBezTo>
                  <a:cubicBezTo>
                    <a:pt x="12" y="81"/>
                    <a:pt x="0" y="68"/>
                    <a:pt x="0" y="55"/>
                  </a:cubicBezTo>
                  <a:cubicBezTo>
                    <a:pt x="0" y="55"/>
                    <a:pt x="0" y="55"/>
                    <a:pt x="0" y="55"/>
                  </a:cubicBezTo>
                  <a:cubicBezTo>
                    <a:pt x="0" y="43"/>
                    <a:pt x="10" y="32"/>
                    <a:pt x="24" y="29"/>
                  </a:cubicBezTo>
                  <a:cubicBezTo>
                    <a:pt x="24" y="29"/>
                    <a:pt x="24" y="29"/>
                    <a:pt x="24" y="29"/>
                  </a:cubicBezTo>
                  <a:cubicBezTo>
                    <a:pt x="24" y="13"/>
                    <a:pt x="39" y="0"/>
                    <a:pt x="58" y="0"/>
                  </a:cubicBezTo>
                  <a:cubicBezTo>
                    <a:pt x="77" y="0"/>
                    <a:pt x="92" y="13"/>
                    <a:pt x="92" y="29"/>
                  </a:cubicBezTo>
                  <a:cubicBezTo>
                    <a:pt x="92" y="29"/>
                    <a:pt x="92" y="29"/>
                    <a:pt x="92" y="29"/>
                  </a:cubicBezTo>
                  <a:close/>
                </a:path>
              </a:pathLst>
            </a:custGeom>
            <a:solidFill>
              <a:srgbClr val="5ABB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37" name="Rectangle 45"/>
            <p:cNvSpPr>
              <a:spLocks noChangeArrowheads="1"/>
            </p:cNvSpPr>
            <p:nvPr/>
          </p:nvSpPr>
          <p:spPr bwMode="auto">
            <a:xfrm>
              <a:off x="11641293" y="5501888"/>
              <a:ext cx="266700" cy="14288"/>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sp>
          <p:nvSpPr>
            <p:cNvPr id="67638" name="Rectangle 50"/>
            <p:cNvSpPr>
              <a:spLocks noChangeArrowheads="1"/>
            </p:cNvSpPr>
            <p:nvPr/>
          </p:nvSpPr>
          <p:spPr bwMode="auto">
            <a:xfrm>
              <a:off x="11285693" y="5298688"/>
              <a:ext cx="233362" cy="1587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endParaRPr lang="zh-CN" altLang="en-US" sz="1800">
                <a:solidFill>
                  <a:srgbClr val="000000"/>
                </a:solidFill>
                <a:latin typeface="Arial" panose="020B0604020202020204" pitchFamily="34" charset="0"/>
                <a:ea typeface="微软雅黑" panose="020B0503020204020204" charset="-122"/>
              </a:endParaRPr>
            </a:p>
          </p:txBody>
        </p:sp>
      </p:grpSp>
      <p:sp>
        <p:nvSpPr>
          <p:cNvPr id="67596" name="文本框 122"/>
          <p:cNvSpPr txBox="1">
            <a:spLocks noChangeArrowheads="1"/>
          </p:cNvSpPr>
          <p:nvPr/>
        </p:nvSpPr>
        <p:spPr bwMode="auto">
          <a:xfrm>
            <a:off x="8354600" y="2476904"/>
            <a:ext cx="1743434" cy="6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FontTx/>
              <a:buNone/>
            </a:pPr>
            <a:r>
              <a:rPr lang="zh-CN" altLang="en-US" sz="1800" dirty="0">
                <a:solidFill>
                  <a:srgbClr val="000000"/>
                </a:solidFill>
                <a:latin typeface="Tahoma" panose="020B0604030504040204" charset="0"/>
                <a:ea typeface="微软雅黑" panose="020B0503020204020204" charset="-122"/>
                <a:cs typeface="Tahoma" panose="020B0604030504040204" charset="0"/>
                <a:sym typeface="Wingdings" panose="05000000000000000000" pitchFamily="2" charset="2"/>
              </a:rPr>
              <a:t>教师培训</a:t>
            </a:r>
            <a:endParaRPr lang="en-US" altLang="zh-CN" sz="1800" dirty="0">
              <a:solidFill>
                <a:srgbClr val="000000"/>
              </a:solidFill>
              <a:latin typeface="Tahoma" panose="020B0604030504040204" charset="0"/>
              <a:ea typeface="微软雅黑" panose="020B0503020204020204" charset="-122"/>
              <a:cs typeface="Tahoma" panose="020B0604030504040204" charset="0"/>
              <a:sym typeface="Wingdings" panose="05000000000000000000" pitchFamily="2" charset="2"/>
            </a:endParaRPr>
          </a:p>
          <a:p>
            <a:pPr algn="ctr">
              <a:lnSpc>
                <a:spcPct val="100000"/>
              </a:lnSpc>
              <a:spcBef>
                <a:spcPct val="0"/>
              </a:spcBef>
              <a:buFontTx/>
              <a:buNone/>
            </a:pPr>
            <a:endParaRPr lang="zh-CN" altLang="en-US" sz="1800" dirty="0">
              <a:solidFill>
                <a:srgbClr val="000000"/>
              </a:solidFill>
              <a:latin typeface="Tahoma" panose="020B0604030504040204" charset="0"/>
              <a:ea typeface="微软雅黑" panose="020B0503020204020204" charset="-122"/>
              <a:cs typeface="Tahoma" panose="020B0604030504040204" charset="0"/>
              <a:sym typeface="Wingdings" panose="05000000000000000000" pitchFamily="2" charset="2"/>
            </a:endParaRPr>
          </a:p>
        </p:txBody>
      </p:sp>
      <p:sp>
        <p:nvSpPr>
          <p:cNvPr id="67597" name="文本框 125"/>
          <p:cNvSpPr txBox="1">
            <a:spLocks noChangeArrowheads="1"/>
          </p:cNvSpPr>
          <p:nvPr/>
        </p:nvSpPr>
        <p:spPr bwMode="auto">
          <a:xfrm>
            <a:off x="8354600" y="3947872"/>
            <a:ext cx="2181793"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1800" dirty="0">
                <a:solidFill>
                  <a:srgbClr val="000000"/>
                </a:solidFill>
                <a:latin typeface="Tahoma" panose="020B0604030504040204" charset="0"/>
                <a:ea typeface="微软雅黑" panose="020B0503020204020204" charset="-122"/>
                <a:cs typeface="Tahoma" panose="020B0604030504040204" charset="0"/>
              </a:rPr>
              <a:t>数字课程（</a:t>
            </a:r>
            <a:r>
              <a:rPr lang="en-US" altLang="zh-CN" sz="1800" dirty="0">
                <a:solidFill>
                  <a:srgbClr val="000000"/>
                </a:solidFill>
                <a:latin typeface="Tahoma" panose="020B0604030504040204" charset="0"/>
                <a:ea typeface="微软雅黑" panose="020B0503020204020204" charset="-122"/>
                <a:cs typeface="Tahoma" panose="020B0604030504040204" charset="0"/>
              </a:rPr>
              <a:t>U</a:t>
            </a:r>
            <a:r>
              <a:rPr lang="zh-CN" altLang="en-US" sz="1800" dirty="0">
                <a:solidFill>
                  <a:srgbClr val="000000"/>
                </a:solidFill>
                <a:latin typeface="Tahoma" panose="020B0604030504040204" charset="0"/>
                <a:ea typeface="微软雅黑" panose="020B0503020204020204" charset="-122"/>
                <a:cs typeface="Tahoma" panose="020B0604030504040204" charset="0"/>
              </a:rPr>
              <a:t>校园）</a:t>
            </a:r>
          </a:p>
        </p:txBody>
      </p:sp>
      <p:sp>
        <p:nvSpPr>
          <p:cNvPr id="67598" name="文本框 126"/>
          <p:cNvSpPr txBox="1">
            <a:spLocks noChangeArrowheads="1"/>
          </p:cNvSpPr>
          <p:nvPr/>
        </p:nvSpPr>
        <p:spPr bwMode="auto">
          <a:xfrm>
            <a:off x="4932313" y="1733854"/>
            <a:ext cx="1179967"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1800">
                <a:solidFill>
                  <a:srgbClr val="000000"/>
                </a:solidFill>
                <a:latin typeface="Tahoma" panose="020B0604030504040204" charset="0"/>
                <a:ea typeface="微软雅黑" panose="020B0503020204020204" charset="-122"/>
                <a:cs typeface="Tahoma" panose="020B0604030504040204" charset="0"/>
              </a:rPr>
              <a:t> 助教课件</a:t>
            </a:r>
          </a:p>
        </p:txBody>
      </p:sp>
      <p:sp>
        <p:nvSpPr>
          <p:cNvPr id="67599" name="文本框 128"/>
          <p:cNvSpPr txBox="1">
            <a:spLocks noChangeArrowheads="1"/>
          </p:cNvSpPr>
          <p:nvPr/>
        </p:nvSpPr>
        <p:spPr bwMode="auto">
          <a:xfrm>
            <a:off x="4723310" y="5390771"/>
            <a:ext cx="1107836"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1800" dirty="0">
                <a:solidFill>
                  <a:srgbClr val="000000"/>
                </a:solidFill>
                <a:latin typeface="Tahoma" panose="020B0604030504040204" charset="0"/>
                <a:ea typeface="微软雅黑" panose="020B0503020204020204" charset="-122"/>
                <a:cs typeface="Tahoma" panose="020B0604030504040204" charset="0"/>
              </a:rPr>
              <a:t>教师用书</a:t>
            </a:r>
          </a:p>
        </p:txBody>
      </p:sp>
      <p:grpSp>
        <p:nvGrpSpPr>
          <p:cNvPr id="91" name="组合 208"/>
          <p:cNvGrpSpPr/>
          <p:nvPr/>
        </p:nvGrpSpPr>
        <p:grpSpPr bwMode="auto">
          <a:xfrm>
            <a:off x="7143862" y="768654"/>
            <a:ext cx="662959" cy="675944"/>
            <a:chOff x="1946275" y="85725"/>
            <a:chExt cx="642938" cy="669925"/>
          </a:xfrm>
          <a:solidFill>
            <a:srgbClr val="DEA62B">
              <a:lumMod val="75000"/>
            </a:srgbClr>
          </a:solidFill>
          <a:effectLst>
            <a:outerShdw blurRad="50800" dist="38100" dir="5400000" algn="t" rotWithShape="0">
              <a:prstClr val="black">
                <a:alpha val="40000"/>
              </a:prstClr>
            </a:outerShdw>
          </a:effectLst>
        </p:grpSpPr>
        <p:sp>
          <p:nvSpPr>
            <p:cNvPr id="92" name="Freeform 337"/>
            <p:cNvSpPr/>
            <p:nvPr/>
          </p:nvSpPr>
          <p:spPr bwMode="auto">
            <a:xfrm>
              <a:off x="2282825" y="115888"/>
              <a:ext cx="306388" cy="615950"/>
            </a:xfrm>
            <a:custGeom>
              <a:avLst/>
              <a:gdLst>
                <a:gd name="T0" fmla="*/ 121 w 121"/>
                <a:gd name="T1" fmla="*/ 122 h 244"/>
                <a:gd name="T2" fmla="*/ 0 w 121"/>
                <a:gd name="T3" fmla="*/ 0 h 244"/>
                <a:gd name="T4" fmla="*/ 0 w 121"/>
                <a:gd name="T5" fmla="*/ 8 h 244"/>
                <a:gd name="T6" fmla="*/ 113 w 121"/>
                <a:gd name="T7" fmla="*/ 122 h 244"/>
                <a:gd name="T8" fmla="*/ 0 w 121"/>
                <a:gd name="T9" fmla="*/ 236 h 244"/>
                <a:gd name="T10" fmla="*/ 0 w 121"/>
                <a:gd name="T11" fmla="*/ 244 h 244"/>
                <a:gd name="T12" fmla="*/ 121 w 121"/>
                <a:gd name="T13" fmla="*/ 122 h 244"/>
              </a:gdLst>
              <a:ahLst/>
              <a:cxnLst>
                <a:cxn ang="0">
                  <a:pos x="T0" y="T1"/>
                </a:cxn>
                <a:cxn ang="0">
                  <a:pos x="T2" y="T3"/>
                </a:cxn>
                <a:cxn ang="0">
                  <a:pos x="T4" y="T5"/>
                </a:cxn>
                <a:cxn ang="0">
                  <a:pos x="T6" y="T7"/>
                </a:cxn>
                <a:cxn ang="0">
                  <a:pos x="T8" y="T9"/>
                </a:cxn>
                <a:cxn ang="0">
                  <a:pos x="T10" y="T11"/>
                </a:cxn>
                <a:cxn ang="0">
                  <a:pos x="T12" y="T13"/>
                </a:cxn>
              </a:cxnLst>
              <a:rect l="0" t="0" r="r" b="b"/>
              <a:pathLst>
                <a:path w="121" h="244">
                  <a:moveTo>
                    <a:pt x="121" y="122"/>
                  </a:moveTo>
                  <a:cubicBezTo>
                    <a:pt x="121" y="55"/>
                    <a:pt x="67" y="0"/>
                    <a:pt x="0" y="0"/>
                  </a:cubicBezTo>
                  <a:cubicBezTo>
                    <a:pt x="0" y="8"/>
                    <a:pt x="0" y="8"/>
                    <a:pt x="0" y="8"/>
                  </a:cubicBezTo>
                  <a:cubicBezTo>
                    <a:pt x="62" y="8"/>
                    <a:pt x="113" y="59"/>
                    <a:pt x="113" y="122"/>
                  </a:cubicBezTo>
                  <a:cubicBezTo>
                    <a:pt x="113" y="184"/>
                    <a:pt x="62" y="235"/>
                    <a:pt x="0" y="236"/>
                  </a:cubicBezTo>
                  <a:cubicBezTo>
                    <a:pt x="0" y="244"/>
                    <a:pt x="0" y="244"/>
                    <a:pt x="0" y="244"/>
                  </a:cubicBezTo>
                  <a:cubicBezTo>
                    <a:pt x="67" y="243"/>
                    <a:pt x="121" y="189"/>
                    <a:pt x="121" y="122"/>
                  </a:cubicBezTo>
                  <a:close/>
                </a:path>
              </a:pathLst>
            </a:custGeom>
            <a:grpFill/>
            <a:ln>
              <a:noFill/>
            </a:ln>
          </p:spPr>
          <p:txBody>
            <a:bodyPr/>
            <a:lstStyle/>
            <a:p>
              <a:pPr defTabSz="914400" fontAlgn="auto">
                <a:spcBef>
                  <a:spcPts val="0"/>
                </a:spcBef>
                <a:spcAft>
                  <a:spcPts val="0"/>
                </a:spcAft>
                <a:defRPr/>
              </a:pPr>
              <a:endParaRPr lang="zh-CN" altLang="en-US" kern="0">
                <a:solidFill>
                  <a:prstClr val="black"/>
                </a:solidFill>
                <a:latin typeface="Arial" panose="020B0604020202020204"/>
                <a:ea typeface="黑体" panose="02010609060101010101" charset="-122"/>
                <a:cs typeface="等线" panose="02010600030101010101" charset="-122"/>
              </a:endParaRPr>
            </a:p>
          </p:txBody>
        </p:sp>
        <p:sp>
          <p:nvSpPr>
            <p:cNvPr id="93" name="Freeform 338"/>
            <p:cNvSpPr/>
            <p:nvPr/>
          </p:nvSpPr>
          <p:spPr bwMode="auto">
            <a:xfrm>
              <a:off x="1946275" y="85725"/>
              <a:ext cx="336550" cy="669925"/>
            </a:xfrm>
            <a:custGeom>
              <a:avLst/>
              <a:gdLst>
                <a:gd name="T0" fmla="*/ 9 w 133"/>
                <a:gd name="T1" fmla="*/ 134 h 265"/>
                <a:gd name="T2" fmla="*/ 132 w 133"/>
                <a:gd name="T3" fmla="*/ 11 h 265"/>
                <a:gd name="T4" fmla="*/ 133 w 133"/>
                <a:gd name="T5" fmla="*/ 12 h 265"/>
                <a:gd name="T6" fmla="*/ 133 w 133"/>
                <a:gd name="T7" fmla="*/ 0 h 265"/>
                <a:gd name="T8" fmla="*/ 0 w 133"/>
                <a:gd name="T9" fmla="*/ 133 h 265"/>
                <a:gd name="T10" fmla="*/ 133 w 133"/>
                <a:gd name="T11" fmla="*/ 265 h 265"/>
                <a:gd name="T12" fmla="*/ 133 w 133"/>
                <a:gd name="T13" fmla="*/ 256 h 265"/>
                <a:gd name="T14" fmla="*/ 132 w 133"/>
                <a:gd name="T15" fmla="*/ 256 h 265"/>
                <a:gd name="T16" fmla="*/ 9 w 133"/>
                <a:gd name="T17" fmla="*/ 13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265">
                  <a:moveTo>
                    <a:pt x="9" y="134"/>
                  </a:moveTo>
                  <a:cubicBezTo>
                    <a:pt x="9" y="66"/>
                    <a:pt x="64" y="11"/>
                    <a:pt x="132" y="11"/>
                  </a:cubicBezTo>
                  <a:cubicBezTo>
                    <a:pt x="133" y="12"/>
                    <a:pt x="133" y="12"/>
                    <a:pt x="133" y="12"/>
                  </a:cubicBezTo>
                  <a:cubicBezTo>
                    <a:pt x="133" y="0"/>
                    <a:pt x="133" y="0"/>
                    <a:pt x="133" y="0"/>
                  </a:cubicBezTo>
                  <a:cubicBezTo>
                    <a:pt x="59" y="0"/>
                    <a:pt x="0" y="59"/>
                    <a:pt x="0" y="133"/>
                  </a:cubicBezTo>
                  <a:cubicBezTo>
                    <a:pt x="0" y="206"/>
                    <a:pt x="59" y="265"/>
                    <a:pt x="133" y="265"/>
                  </a:cubicBezTo>
                  <a:cubicBezTo>
                    <a:pt x="133" y="256"/>
                    <a:pt x="133" y="256"/>
                    <a:pt x="133" y="256"/>
                  </a:cubicBezTo>
                  <a:cubicBezTo>
                    <a:pt x="132" y="256"/>
                    <a:pt x="132" y="256"/>
                    <a:pt x="132" y="256"/>
                  </a:cubicBezTo>
                  <a:cubicBezTo>
                    <a:pt x="64" y="256"/>
                    <a:pt x="9" y="201"/>
                    <a:pt x="9" y="134"/>
                  </a:cubicBezTo>
                  <a:close/>
                </a:path>
              </a:pathLst>
            </a:custGeom>
            <a:grpFill/>
            <a:ln>
              <a:noFill/>
            </a:ln>
          </p:spPr>
          <p:txBody>
            <a:bodyPr/>
            <a:lstStyle/>
            <a:p>
              <a:pPr defTabSz="914400" fontAlgn="auto">
                <a:spcBef>
                  <a:spcPts val="0"/>
                </a:spcBef>
                <a:spcAft>
                  <a:spcPts val="0"/>
                </a:spcAft>
                <a:defRPr/>
              </a:pPr>
              <a:endParaRPr lang="zh-CN" altLang="en-US" kern="0">
                <a:solidFill>
                  <a:prstClr val="black"/>
                </a:solidFill>
                <a:latin typeface="Arial" panose="020B0604020202020204"/>
                <a:ea typeface="黑体" panose="02010609060101010101" charset="-122"/>
                <a:cs typeface="等线" panose="02010600030101010101" charset="-122"/>
              </a:endParaRPr>
            </a:p>
          </p:txBody>
        </p:sp>
        <p:sp>
          <p:nvSpPr>
            <p:cNvPr id="94" name="Freeform 339"/>
            <p:cNvSpPr/>
            <p:nvPr/>
          </p:nvSpPr>
          <p:spPr bwMode="auto">
            <a:xfrm>
              <a:off x="1992313" y="136525"/>
              <a:ext cx="290513" cy="576263"/>
            </a:xfrm>
            <a:custGeom>
              <a:avLst/>
              <a:gdLst>
                <a:gd name="T0" fmla="*/ 80 w 115"/>
                <a:gd name="T1" fmla="*/ 122 h 228"/>
                <a:gd name="T2" fmla="*/ 82 w 115"/>
                <a:gd name="T3" fmla="*/ 111 h 228"/>
                <a:gd name="T4" fmla="*/ 94 w 115"/>
                <a:gd name="T5" fmla="*/ 113 h 228"/>
                <a:gd name="T6" fmla="*/ 113 w 115"/>
                <a:gd name="T7" fmla="*/ 141 h 228"/>
                <a:gd name="T8" fmla="*/ 115 w 115"/>
                <a:gd name="T9" fmla="*/ 139 h 228"/>
                <a:gd name="T10" fmla="*/ 115 w 115"/>
                <a:gd name="T11" fmla="*/ 0 h 228"/>
                <a:gd name="T12" fmla="*/ 114 w 115"/>
                <a:gd name="T13" fmla="*/ 0 h 228"/>
                <a:gd name="T14" fmla="*/ 0 w 115"/>
                <a:gd name="T15" fmla="*/ 114 h 228"/>
                <a:gd name="T16" fmla="*/ 114 w 115"/>
                <a:gd name="T17" fmla="*/ 228 h 228"/>
                <a:gd name="T18" fmla="*/ 115 w 115"/>
                <a:gd name="T19" fmla="*/ 228 h 228"/>
                <a:gd name="T20" fmla="*/ 115 w 115"/>
                <a:gd name="T21" fmla="*/ 168 h 228"/>
                <a:gd name="T22" fmla="*/ 113 w 115"/>
                <a:gd name="T23" fmla="*/ 170 h 228"/>
                <a:gd name="T24" fmla="*/ 80 w 115"/>
                <a:gd name="T25" fmla="*/ 12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228">
                  <a:moveTo>
                    <a:pt x="80" y="122"/>
                  </a:moveTo>
                  <a:cubicBezTo>
                    <a:pt x="78" y="118"/>
                    <a:pt x="79" y="113"/>
                    <a:pt x="82" y="111"/>
                  </a:cubicBezTo>
                  <a:cubicBezTo>
                    <a:pt x="86" y="108"/>
                    <a:pt x="91" y="109"/>
                    <a:pt x="94" y="113"/>
                  </a:cubicBezTo>
                  <a:cubicBezTo>
                    <a:pt x="113" y="141"/>
                    <a:pt x="113" y="141"/>
                    <a:pt x="113" y="141"/>
                  </a:cubicBezTo>
                  <a:cubicBezTo>
                    <a:pt x="115" y="139"/>
                    <a:pt x="115" y="139"/>
                    <a:pt x="115" y="139"/>
                  </a:cubicBezTo>
                  <a:cubicBezTo>
                    <a:pt x="115" y="0"/>
                    <a:pt x="115" y="0"/>
                    <a:pt x="115" y="0"/>
                  </a:cubicBezTo>
                  <a:cubicBezTo>
                    <a:pt x="114" y="0"/>
                    <a:pt x="114" y="0"/>
                    <a:pt x="114" y="0"/>
                  </a:cubicBezTo>
                  <a:cubicBezTo>
                    <a:pt x="51" y="0"/>
                    <a:pt x="0" y="51"/>
                    <a:pt x="0" y="114"/>
                  </a:cubicBezTo>
                  <a:cubicBezTo>
                    <a:pt x="0" y="177"/>
                    <a:pt x="51" y="228"/>
                    <a:pt x="114" y="228"/>
                  </a:cubicBezTo>
                  <a:cubicBezTo>
                    <a:pt x="115" y="228"/>
                    <a:pt x="115" y="228"/>
                    <a:pt x="115" y="228"/>
                  </a:cubicBezTo>
                  <a:cubicBezTo>
                    <a:pt x="115" y="168"/>
                    <a:pt x="115" y="168"/>
                    <a:pt x="115" y="168"/>
                  </a:cubicBezTo>
                  <a:cubicBezTo>
                    <a:pt x="113" y="170"/>
                    <a:pt x="113" y="170"/>
                    <a:pt x="113" y="170"/>
                  </a:cubicBezTo>
                  <a:lnTo>
                    <a:pt x="80" y="122"/>
                  </a:lnTo>
                  <a:close/>
                </a:path>
              </a:pathLst>
            </a:custGeom>
            <a:grpFill/>
            <a:ln>
              <a:noFill/>
            </a:ln>
          </p:spPr>
          <p:txBody>
            <a:bodyPr/>
            <a:lstStyle/>
            <a:p>
              <a:pPr defTabSz="914400" fontAlgn="auto">
                <a:spcBef>
                  <a:spcPts val="0"/>
                </a:spcBef>
                <a:spcAft>
                  <a:spcPts val="0"/>
                </a:spcAft>
                <a:defRPr/>
              </a:pPr>
              <a:endParaRPr lang="zh-CN" altLang="en-US" kern="0">
                <a:solidFill>
                  <a:prstClr val="black"/>
                </a:solidFill>
                <a:latin typeface="Arial" panose="020B0604020202020204"/>
                <a:ea typeface="黑体" panose="02010609060101010101" charset="-122"/>
                <a:cs typeface="等线" panose="02010600030101010101" charset="-122"/>
              </a:endParaRPr>
            </a:p>
          </p:txBody>
        </p:sp>
        <p:sp>
          <p:nvSpPr>
            <p:cNvPr id="95" name="Freeform 340"/>
            <p:cNvSpPr/>
            <p:nvPr/>
          </p:nvSpPr>
          <p:spPr bwMode="auto">
            <a:xfrm>
              <a:off x="2282825" y="277813"/>
              <a:ext cx="179388" cy="282575"/>
            </a:xfrm>
            <a:custGeom>
              <a:avLst/>
              <a:gdLst>
                <a:gd name="T0" fmla="*/ 66 w 71"/>
                <a:gd name="T1" fmla="*/ 3 h 112"/>
                <a:gd name="T2" fmla="*/ 55 w 71"/>
                <a:gd name="T3" fmla="*/ 5 h 112"/>
                <a:gd name="T4" fmla="*/ 0 w 71"/>
                <a:gd name="T5" fmla="*/ 83 h 112"/>
                <a:gd name="T6" fmla="*/ 0 w 71"/>
                <a:gd name="T7" fmla="*/ 112 h 112"/>
                <a:gd name="T8" fmla="*/ 68 w 71"/>
                <a:gd name="T9" fmla="*/ 15 h 112"/>
                <a:gd name="T10" fmla="*/ 66 w 71"/>
                <a:gd name="T11" fmla="*/ 3 h 112"/>
              </a:gdLst>
              <a:ahLst/>
              <a:cxnLst>
                <a:cxn ang="0">
                  <a:pos x="T0" y="T1"/>
                </a:cxn>
                <a:cxn ang="0">
                  <a:pos x="T2" y="T3"/>
                </a:cxn>
                <a:cxn ang="0">
                  <a:pos x="T4" y="T5"/>
                </a:cxn>
                <a:cxn ang="0">
                  <a:pos x="T6" y="T7"/>
                </a:cxn>
                <a:cxn ang="0">
                  <a:pos x="T8" y="T9"/>
                </a:cxn>
                <a:cxn ang="0">
                  <a:pos x="T10" y="T11"/>
                </a:cxn>
              </a:cxnLst>
              <a:rect l="0" t="0" r="r" b="b"/>
              <a:pathLst>
                <a:path w="71" h="112">
                  <a:moveTo>
                    <a:pt x="66" y="3"/>
                  </a:moveTo>
                  <a:cubicBezTo>
                    <a:pt x="62" y="0"/>
                    <a:pt x="57" y="1"/>
                    <a:pt x="55" y="5"/>
                  </a:cubicBezTo>
                  <a:cubicBezTo>
                    <a:pt x="0" y="83"/>
                    <a:pt x="0" y="83"/>
                    <a:pt x="0" y="83"/>
                  </a:cubicBezTo>
                  <a:cubicBezTo>
                    <a:pt x="0" y="112"/>
                    <a:pt x="0" y="112"/>
                    <a:pt x="0" y="112"/>
                  </a:cubicBezTo>
                  <a:cubicBezTo>
                    <a:pt x="68" y="15"/>
                    <a:pt x="68" y="15"/>
                    <a:pt x="68" y="15"/>
                  </a:cubicBezTo>
                  <a:cubicBezTo>
                    <a:pt x="71" y="11"/>
                    <a:pt x="70" y="6"/>
                    <a:pt x="66" y="3"/>
                  </a:cubicBezTo>
                  <a:close/>
                </a:path>
              </a:pathLst>
            </a:custGeom>
            <a:grpFill/>
            <a:ln>
              <a:noFill/>
            </a:ln>
          </p:spPr>
          <p:txBody>
            <a:bodyPr/>
            <a:lstStyle/>
            <a:p>
              <a:pPr defTabSz="914400" fontAlgn="auto">
                <a:spcBef>
                  <a:spcPts val="0"/>
                </a:spcBef>
                <a:spcAft>
                  <a:spcPts val="0"/>
                </a:spcAft>
                <a:defRPr/>
              </a:pPr>
              <a:endParaRPr lang="zh-CN" altLang="en-US" kern="0">
                <a:solidFill>
                  <a:prstClr val="black"/>
                </a:solidFill>
                <a:latin typeface="Arial" panose="020B0604020202020204"/>
                <a:ea typeface="黑体" panose="02010609060101010101" charset="-122"/>
                <a:cs typeface="等线" panose="02010600030101010101" charset="-122"/>
              </a:endParaRPr>
            </a:p>
          </p:txBody>
        </p:sp>
      </p:grpSp>
      <p:sp>
        <p:nvSpPr>
          <p:cNvPr id="67601" name="文本框 93"/>
          <p:cNvSpPr txBox="1">
            <a:spLocks noChangeArrowheads="1"/>
          </p:cNvSpPr>
          <p:nvPr/>
        </p:nvSpPr>
        <p:spPr bwMode="auto">
          <a:xfrm>
            <a:off x="6855818" y="1471384"/>
            <a:ext cx="1338725"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1800" dirty="0">
                <a:solidFill>
                  <a:srgbClr val="000000"/>
                </a:solidFill>
                <a:latin typeface="Tahoma" panose="020B0604030504040204" charset="0"/>
                <a:ea typeface="微软雅黑" panose="020B0503020204020204" charset="-122"/>
                <a:cs typeface="Tahoma" panose="020B0604030504040204" charset="0"/>
              </a:rPr>
              <a:t>教学示范课</a:t>
            </a:r>
            <a:endParaRPr lang="zh-CN" altLang="en-US" sz="1600" dirty="0">
              <a:solidFill>
                <a:srgbClr val="000000"/>
              </a:solidFill>
              <a:latin typeface="Tahoma" panose="020B0604030504040204" charset="0"/>
              <a:ea typeface="微软雅黑" panose="020B0503020204020204" charset="-122"/>
              <a:cs typeface="Tahoma" panose="020B0604030504040204" charset="0"/>
            </a:endParaRPr>
          </a:p>
        </p:txBody>
      </p:sp>
      <p:sp>
        <p:nvSpPr>
          <p:cNvPr id="97" name="Freeform 35"/>
          <p:cNvSpPr>
            <a:spLocks noEditPoints="1"/>
          </p:cNvSpPr>
          <p:nvPr/>
        </p:nvSpPr>
        <p:spPr bwMode="auto">
          <a:xfrm>
            <a:off x="5045300" y="4812282"/>
            <a:ext cx="463550" cy="577850"/>
          </a:xfrm>
          <a:custGeom>
            <a:avLst/>
            <a:gdLst>
              <a:gd name="T0" fmla="*/ 511 w 568"/>
              <a:gd name="T1" fmla="*/ 149 h 605"/>
              <a:gd name="T2" fmla="*/ 492 w 568"/>
              <a:gd name="T3" fmla="*/ 79 h 605"/>
              <a:gd name="T4" fmla="*/ 229 w 568"/>
              <a:gd name="T5" fmla="*/ 149 h 605"/>
              <a:gd name="T6" fmla="*/ 511 w 568"/>
              <a:gd name="T7" fmla="*/ 149 h 605"/>
              <a:gd name="T8" fmla="*/ 43 w 568"/>
              <a:gd name="T9" fmla="*/ 146 h 605"/>
              <a:gd name="T10" fmla="*/ 479 w 568"/>
              <a:gd name="T11" fmla="*/ 29 h 605"/>
              <a:gd name="T12" fmla="*/ 476 w 568"/>
              <a:gd name="T13" fmla="*/ 18 h 605"/>
              <a:gd name="T14" fmla="*/ 451 w 568"/>
              <a:gd name="T15" fmla="*/ 3 h 605"/>
              <a:gd name="T16" fmla="*/ 55 w 568"/>
              <a:gd name="T17" fmla="*/ 110 h 605"/>
              <a:gd name="T18" fmla="*/ 40 w 568"/>
              <a:gd name="T19" fmla="*/ 134 h 605"/>
              <a:gd name="T20" fmla="*/ 43 w 568"/>
              <a:gd name="T21" fmla="*/ 146 h 605"/>
              <a:gd name="T22" fmla="*/ 271 w 568"/>
              <a:gd name="T23" fmla="*/ 387 h 605"/>
              <a:gd name="T24" fmla="*/ 337 w 568"/>
              <a:gd name="T25" fmla="*/ 453 h 605"/>
              <a:gd name="T26" fmla="*/ 568 w 568"/>
              <a:gd name="T27" fmla="*/ 453 h 605"/>
              <a:gd name="T28" fmla="*/ 568 w 568"/>
              <a:gd name="T29" fmla="*/ 322 h 605"/>
              <a:gd name="T30" fmla="*/ 337 w 568"/>
              <a:gd name="T31" fmla="*/ 322 h 605"/>
              <a:gd name="T32" fmla="*/ 271 w 568"/>
              <a:gd name="T33" fmla="*/ 387 h 605"/>
              <a:gd name="T34" fmla="*/ 370 w 568"/>
              <a:gd name="T35" fmla="*/ 387 h 605"/>
              <a:gd name="T36" fmla="*/ 335 w 568"/>
              <a:gd name="T37" fmla="*/ 422 h 605"/>
              <a:gd name="T38" fmla="*/ 301 w 568"/>
              <a:gd name="T39" fmla="*/ 387 h 605"/>
              <a:gd name="T40" fmla="*/ 335 w 568"/>
              <a:gd name="T41" fmla="*/ 353 h 605"/>
              <a:gd name="T42" fmla="*/ 370 w 568"/>
              <a:gd name="T43" fmla="*/ 387 h 605"/>
              <a:gd name="T44" fmla="*/ 540 w 568"/>
              <a:gd name="T45" fmla="*/ 170 h 605"/>
              <a:gd name="T46" fmla="*/ 28 w 568"/>
              <a:gd name="T47" fmla="*/ 170 h 605"/>
              <a:gd name="T48" fmla="*/ 0 w 568"/>
              <a:gd name="T49" fmla="*/ 198 h 605"/>
              <a:gd name="T50" fmla="*/ 0 w 568"/>
              <a:gd name="T51" fmla="*/ 577 h 605"/>
              <a:gd name="T52" fmla="*/ 28 w 568"/>
              <a:gd name="T53" fmla="*/ 605 h 605"/>
              <a:gd name="T54" fmla="*/ 540 w 568"/>
              <a:gd name="T55" fmla="*/ 605 h 605"/>
              <a:gd name="T56" fmla="*/ 568 w 568"/>
              <a:gd name="T57" fmla="*/ 577 h 605"/>
              <a:gd name="T58" fmla="*/ 568 w 568"/>
              <a:gd name="T59" fmla="*/ 474 h 605"/>
              <a:gd name="T60" fmla="*/ 337 w 568"/>
              <a:gd name="T61" fmla="*/ 474 h 605"/>
              <a:gd name="T62" fmla="*/ 250 w 568"/>
              <a:gd name="T63" fmla="*/ 387 h 605"/>
              <a:gd name="T64" fmla="*/ 337 w 568"/>
              <a:gd name="T65" fmla="*/ 301 h 605"/>
              <a:gd name="T66" fmla="*/ 568 w 568"/>
              <a:gd name="T67" fmla="*/ 301 h 605"/>
              <a:gd name="T68" fmla="*/ 568 w 568"/>
              <a:gd name="T69" fmla="*/ 198 h 605"/>
              <a:gd name="T70" fmla="*/ 540 w 568"/>
              <a:gd name="T71" fmla="*/ 17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8" h="605">
                <a:moveTo>
                  <a:pt x="511" y="149"/>
                </a:moveTo>
                <a:cubicBezTo>
                  <a:pt x="492" y="79"/>
                  <a:pt x="492" y="79"/>
                  <a:pt x="492" y="79"/>
                </a:cubicBezTo>
                <a:cubicBezTo>
                  <a:pt x="229" y="149"/>
                  <a:pt x="229" y="149"/>
                  <a:pt x="229" y="149"/>
                </a:cubicBezTo>
                <a:lnTo>
                  <a:pt x="511" y="149"/>
                </a:lnTo>
                <a:close/>
                <a:moveTo>
                  <a:pt x="43" y="146"/>
                </a:moveTo>
                <a:cubicBezTo>
                  <a:pt x="479" y="29"/>
                  <a:pt x="479" y="29"/>
                  <a:pt x="479" y="29"/>
                </a:cubicBezTo>
                <a:cubicBezTo>
                  <a:pt x="476" y="18"/>
                  <a:pt x="476" y="18"/>
                  <a:pt x="476" y="18"/>
                </a:cubicBezTo>
                <a:cubicBezTo>
                  <a:pt x="473" y="7"/>
                  <a:pt x="462" y="0"/>
                  <a:pt x="451" y="3"/>
                </a:cubicBezTo>
                <a:cubicBezTo>
                  <a:pt x="55" y="110"/>
                  <a:pt x="55" y="110"/>
                  <a:pt x="55" y="110"/>
                </a:cubicBezTo>
                <a:cubicBezTo>
                  <a:pt x="44" y="112"/>
                  <a:pt x="37" y="124"/>
                  <a:pt x="40" y="134"/>
                </a:cubicBezTo>
                <a:lnTo>
                  <a:pt x="43" y="146"/>
                </a:lnTo>
                <a:close/>
                <a:moveTo>
                  <a:pt x="271" y="387"/>
                </a:moveTo>
                <a:cubicBezTo>
                  <a:pt x="271" y="423"/>
                  <a:pt x="301" y="453"/>
                  <a:pt x="337" y="453"/>
                </a:cubicBezTo>
                <a:cubicBezTo>
                  <a:pt x="568" y="453"/>
                  <a:pt x="568" y="453"/>
                  <a:pt x="568" y="453"/>
                </a:cubicBezTo>
                <a:cubicBezTo>
                  <a:pt x="568" y="322"/>
                  <a:pt x="568" y="322"/>
                  <a:pt x="568" y="322"/>
                </a:cubicBezTo>
                <a:cubicBezTo>
                  <a:pt x="337" y="322"/>
                  <a:pt x="337" y="322"/>
                  <a:pt x="337" y="322"/>
                </a:cubicBezTo>
                <a:cubicBezTo>
                  <a:pt x="301" y="322"/>
                  <a:pt x="271" y="351"/>
                  <a:pt x="271" y="387"/>
                </a:cubicBezTo>
                <a:close/>
                <a:moveTo>
                  <a:pt x="370" y="387"/>
                </a:moveTo>
                <a:cubicBezTo>
                  <a:pt x="370" y="406"/>
                  <a:pt x="355" y="422"/>
                  <a:pt x="335" y="422"/>
                </a:cubicBezTo>
                <a:cubicBezTo>
                  <a:pt x="316" y="422"/>
                  <a:pt x="301" y="406"/>
                  <a:pt x="301" y="387"/>
                </a:cubicBezTo>
                <a:cubicBezTo>
                  <a:pt x="301" y="368"/>
                  <a:pt x="316" y="353"/>
                  <a:pt x="335" y="353"/>
                </a:cubicBezTo>
                <a:cubicBezTo>
                  <a:pt x="355" y="353"/>
                  <a:pt x="370" y="368"/>
                  <a:pt x="370" y="387"/>
                </a:cubicBezTo>
                <a:close/>
                <a:moveTo>
                  <a:pt x="540" y="170"/>
                </a:moveTo>
                <a:cubicBezTo>
                  <a:pt x="28" y="170"/>
                  <a:pt x="28" y="170"/>
                  <a:pt x="28" y="170"/>
                </a:cubicBezTo>
                <a:cubicBezTo>
                  <a:pt x="13" y="170"/>
                  <a:pt x="0" y="183"/>
                  <a:pt x="0" y="198"/>
                </a:cubicBezTo>
                <a:cubicBezTo>
                  <a:pt x="0" y="577"/>
                  <a:pt x="0" y="577"/>
                  <a:pt x="0" y="577"/>
                </a:cubicBezTo>
                <a:cubicBezTo>
                  <a:pt x="0" y="592"/>
                  <a:pt x="13" y="605"/>
                  <a:pt x="28" y="605"/>
                </a:cubicBezTo>
                <a:cubicBezTo>
                  <a:pt x="540" y="605"/>
                  <a:pt x="540" y="605"/>
                  <a:pt x="540" y="605"/>
                </a:cubicBezTo>
                <a:cubicBezTo>
                  <a:pt x="555" y="605"/>
                  <a:pt x="568" y="592"/>
                  <a:pt x="568" y="577"/>
                </a:cubicBezTo>
                <a:cubicBezTo>
                  <a:pt x="568" y="474"/>
                  <a:pt x="568" y="474"/>
                  <a:pt x="568" y="474"/>
                </a:cubicBezTo>
                <a:cubicBezTo>
                  <a:pt x="337" y="474"/>
                  <a:pt x="337" y="474"/>
                  <a:pt x="337" y="474"/>
                </a:cubicBezTo>
                <a:cubicBezTo>
                  <a:pt x="289" y="474"/>
                  <a:pt x="250" y="435"/>
                  <a:pt x="250" y="387"/>
                </a:cubicBezTo>
                <a:cubicBezTo>
                  <a:pt x="250" y="340"/>
                  <a:pt x="289" y="301"/>
                  <a:pt x="337" y="301"/>
                </a:cubicBezTo>
                <a:cubicBezTo>
                  <a:pt x="568" y="301"/>
                  <a:pt x="568" y="301"/>
                  <a:pt x="568" y="301"/>
                </a:cubicBezTo>
                <a:cubicBezTo>
                  <a:pt x="568" y="198"/>
                  <a:pt x="568" y="198"/>
                  <a:pt x="568" y="198"/>
                </a:cubicBezTo>
                <a:cubicBezTo>
                  <a:pt x="568" y="183"/>
                  <a:pt x="555" y="170"/>
                  <a:pt x="540" y="170"/>
                </a:cubicBezTo>
                <a:close/>
              </a:path>
            </a:pathLst>
          </a:custGeom>
          <a:solidFill>
            <a:srgbClr val="DEA62B">
              <a:lumMod val="75000"/>
            </a:srgbClr>
          </a:solidFill>
          <a:ln>
            <a:noFill/>
          </a:ln>
        </p:spPr>
        <p:txBody>
          <a:bodyPr lIns="91389" tIns="45694" rIns="91389" bIns="45694"/>
          <a:lstStyle/>
          <a:p>
            <a:pPr defTabSz="914400" fontAlgn="auto">
              <a:spcBef>
                <a:spcPts val="0"/>
              </a:spcBef>
              <a:spcAft>
                <a:spcPts val="0"/>
              </a:spcAft>
              <a:defRPr/>
            </a:pPr>
            <a:endParaRPr lang="zh-CN" altLang="en-US" kern="0" dirty="0">
              <a:solidFill>
                <a:prstClr val="black"/>
              </a:solidFill>
              <a:latin typeface="Arial" panose="020B0604020202020204"/>
              <a:ea typeface="黑体" panose="02010609060101010101" charset="-122"/>
              <a:cs typeface="等线" panose="02010600030101010101" charset="-122"/>
            </a:endParaRPr>
          </a:p>
        </p:txBody>
      </p:sp>
      <p:sp>
        <p:nvSpPr>
          <p:cNvPr id="67603" name="文本框 124"/>
          <p:cNvSpPr txBox="1">
            <a:spLocks noChangeArrowheads="1"/>
          </p:cNvSpPr>
          <p:nvPr/>
        </p:nvSpPr>
        <p:spPr bwMode="auto">
          <a:xfrm>
            <a:off x="4375589" y="3435557"/>
            <a:ext cx="646229"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FontTx/>
              <a:buNone/>
            </a:pPr>
            <a:r>
              <a:rPr lang="zh-CN" altLang="en-US" sz="1800" dirty="0">
                <a:solidFill>
                  <a:srgbClr val="000000"/>
                </a:solidFill>
                <a:latin typeface="Tahoma" panose="020B0604030504040204" charset="0"/>
                <a:ea typeface="微软雅黑" panose="020B0503020204020204" charset="-122"/>
                <a:cs typeface="Tahoma" panose="020B0604030504040204" charset="0"/>
                <a:sym typeface="Wingdings" panose="05000000000000000000" pitchFamily="2" charset="2"/>
              </a:rPr>
              <a:t>教案</a:t>
            </a:r>
          </a:p>
        </p:txBody>
      </p:sp>
      <p:sp>
        <p:nvSpPr>
          <p:cNvPr id="99" name="Freeform 14"/>
          <p:cNvSpPr>
            <a:spLocks noEditPoints="1"/>
          </p:cNvSpPr>
          <p:nvPr/>
        </p:nvSpPr>
        <p:spPr bwMode="auto">
          <a:xfrm>
            <a:off x="4372096" y="2717208"/>
            <a:ext cx="646112" cy="764026"/>
          </a:xfrm>
          <a:custGeom>
            <a:avLst/>
            <a:gdLst>
              <a:gd name="T0" fmla="*/ 83 w 131"/>
              <a:gd name="T1" fmla="*/ 130 h 151"/>
              <a:gd name="T2" fmla="*/ 86 w 131"/>
              <a:gd name="T3" fmla="*/ 136 h 151"/>
              <a:gd name="T4" fmla="*/ 48 w 131"/>
              <a:gd name="T5" fmla="*/ 138 h 151"/>
              <a:gd name="T6" fmla="*/ 45 w 131"/>
              <a:gd name="T7" fmla="*/ 132 h 151"/>
              <a:gd name="T8" fmla="*/ 48 w 131"/>
              <a:gd name="T9" fmla="*/ 130 h 151"/>
              <a:gd name="T10" fmla="*/ 78 w 131"/>
              <a:gd name="T11" fmla="*/ 147 h 151"/>
              <a:gd name="T12" fmla="*/ 57 w 131"/>
              <a:gd name="T13" fmla="*/ 151 h 151"/>
              <a:gd name="T14" fmla="*/ 52 w 131"/>
              <a:gd name="T15" fmla="*/ 143 h 151"/>
              <a:gd name="T16" fmla="*/ 65 w 131"/>
              <a:gd name="T17" fmla="*/ 34 h 151"/>
              <a:gd name="T18" fmla="*/ 82 w 131"/>
              <a:gd name="T19" fmla="*/ 125 h 151"/>
              <a:gd name="T20" fmla="*/ 31 w 131"/>
              <a:gd name="T21" fmla="*/ 68 h 151"/>
              <a:gd name="T22" fmla="*/ 65 w 131"/>
              <a:gd name="T23" fmla="*/ 34 h 151"/>
              <a:gd name="T24" fmla="*/ 72 w 131"/>
              <a:gd name="T25" fmla="*/ 41 h 151"/>
              <a:gd name="T26" fmla="*/ 79 w 131"/>
              <a:gd name="T27" fmla="*/ 45 h 151"/>
              <a:gd name="T28" fmla="*/ 71 w 131"/>
              <a:gd name="T29" fmla="*/ 43 h 151"/>
              <a:gd name="T30" fmla="*/ 50 w 131"/>
              <a:gd name="T31" fmla="*/ 53 h 151"/>
              <a:gd name="T32" fmla="*/ 42 w 131"/>
              <a:gd name="T33" fmla="*/ 68 h 151"/>
              <a:gd name="T34" fmla="*/ 40 w 131"/>
              <a:gd name="T35" fmla="*/ 81 h 151"/>
              <a:gd name="T36" fmla="*/ 38 w 131"/>
              <a:gd name="T37" fmla="*/ 74 h 151"/>
              <a:gd name="T38" fmla="*/ 38 w 131"/>
              <a:gd name="T39" fmla="*/ 60 h 151"/>
              <a:gd name="T40" fmla="*/ 47 w 131"/>
              <a:gd name="T41" fmla="*/ 47 h 151"/>
              <a:gd name="T42" fmla="*/ 65 w 131"/>
              <a:gd name="T43" fmla="*/ 40 h 151"/>
              <a:gd name="T44" fmla="*/ 70 w 131"/>
              <a:gd name="T45" fmla="*/ 40 h 151"/>
              <a:gd name="T46" fmla="*/ 70 w 131"/>
              <a:gd name="T47" fmla="*/ 0 h 151"/>
              <a:gd name="T48" fmla="*/ 66 w 131"/>
              <a:gd name="T49" fmla="*/ 23 h 151"/>
              <a:gd name="T50" fmla="*/ 62 w 131"/>
              <a:gd name="T51" fmla="*/ 0 h 151"/>
              <a:gd name="T52" fmla="*/ 115 w 131"/>
              <a:gd name="T53" fmla="*/ 22 h 151"/>
              <a:gd name="T54" fmla="*/ 93 w 131"/>
              <a:gd name="T55" fmla="*/ 32 h 151"/>
              <a:gd name="T56" fmla="*/ 34 w 131"/>
              <a:gd name="T57" fmla="*/ 102 h 151"/>
              <a:gd name="T58" fmla="*/ 17 w 131"/>
              <a:gd name="T59" fmla="*/ 108 h 151"/>
              <a:gd name="T60" fmla="*/ 34 w 131"/>
              <a:gd name="T61" fmla="*/ 102 h 151"/>
              <a:gd name="T62" fmla="*/ 22 w 131"/>
              <a:gd name="T63" fmla="*/ 16 h 151"/>
              <a:gd name="T64" fmla="*/ 32 w 131"/>
              <a:gd name="T65" fmla="*/ 37 h 151"/>
              <a:gd name="T66" fmla="*/ 22 w 131"/>
              <a:gd name="T67" fmla="*/ 16 h 151"/>
              <a:gd name="T68" fmla="*/ 109 w 131"/>
              <a:gd name="T69" fmla="*/ 114 h 151"/>
              <a:gd name="T70" fmla="*/ 102 w 131"/>
              <a:gd name="T71" fmla="*/ 96 h 151"/>
              <a:gd name="T72" fmla="*/ 97 w 131"/>
              <a:gd name="T73" fmla="*/ 102 h 151"/>
              <a:gd name="T74" fmla="*/ 131 w 131"/>
              <a:gd name="T75" fmla="*/ 69 h 151"/>
              <a:gd name="T76" fmla="*/ 112 w 131"/>
              <a:gd name="T77" fmla="*/ 68 h 151"/>
              <a:gd name="T78" fmla="*/ 131 w 131"/>
              <a:gd name="T79" fmla="*/ 61 h 151"/>
              <a:gd name="T80" fmla="*/ 0 w 131"/>
              <a:gd name="T81" fmla="*/ 69 h 151"/>
              <a:gd name="T82" fmla="*/ 20 w 131"/>
              <a:gd name="T83" fmla="*/ 61 h 151"/>
              <a:gd name="T84" fmla="*/ 20 w 131"/>
              <a:gd name="T85"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 h="151">
                <a:moveTo>
                  <a:pt x="48" y="130"/>
                </a:moveTo>
                <a:cubicBezTo>
                  <a:pt x="83" y="130"/>
                  <a:pt x="83" y="130"/>
                  <a:pt x="83" y="130"/>
                </a:cubicBezTo>
                <a:cubicBezTo>
                  <a:pt x="84" y="130"/>
                  <a:pt x="86" y="131"/>
                  <a:pt x="86" y="132"/>
                </a:cubicBezTo>
                <a:cubicBezTo>
                  <a:pt x="86" y="136"/>
                  <a:pt x="86" y="136"/>
                  <a:pt x="86" y="136"/>
                </a:cubicBezTo>
                <a:cubicBezTo>
                  <a:pt x="86" y="137"/>
                  <a:pt x="84" y="138"/>
                  <a:pt x="83" y="138"/>
                </a:cubicBezTo>
                <a:cubicBezTo>
                  <a:pt x="48" y="138"/>
                  <a:pt x="48" y="138"/>
                  <a:pt x="48" y="138"/>
                </a:cubicBezTo>
                <a:cubicBezTo>
                  <a:pt x="46" y="138"/>
                  <a:pt x="45" y="137"/>
                  <a:pt x="45" y="136"/>
                </a:cubicBezTo>
                <a:cubicBezTo>
                  <a:pt x="45" y="132"/>
                  <a:pt x="45" y="132"/>
                  <a:pt x="45" y="132"/>
                </a:cubicBezTo>
                <a:cubicBezTo>
                  <a:pt x="45" y="131"/>
                  <a:pt x="46" y="130"/>
                  <a:pt x="48" y="130"/>
                </a:cubicBezTo>
                <a:cubicBezTo>
                  <a:pt x="48" y="130"/>
                  <a:pt x="48" y="130"/>
                  <a:pt x="48" y="130"/>
                </a:cubicBezTo>
                <a:close/>
                <a:moveTo>
                  <a:pt x="78" y="143"/>
                </a:moveTo>
                <a:cubicBezTo>
                  <a:pt x="78" y="147"/>
                  <a:pt x="78" y="147"/>
                  <a:pt x="78" y="147"/>
                </a:cubicBezTo>
                <a:cubicBezTo>
                  <a:pt x="78" y="149"/>
                  <a:pt x="76" y="151"/>
                  <a:pt x="74" y="151"/>
                </a:cubicBezTo>
                <a:cubicBezTo>
                  <a:pt x="57" y="151"/>
                  <a:pt x="57" y="151"/>
                  <a:pt x="57" y="151"/>
                </a:cubicBezTo>
                <a:cubicBezTo>
                  <a:pt x="54" y="151"/>
                  <a:pt x="52" y="149"/>
                  <a:pt x="52" y="147"/>
                </a:cubicBezTo>
                <a:cubicBezTo>
                  <a:pt x="52" y="143"/>
                  <a:pt x="52" y="143"/>
                  <a:pt x="52" y="143"/>
                </a:cubicBezTo>
                <a:cubicBezTo>
                  <a:pt x="78" y="143"/>
                  <a:pt x="78" y="143"/>
                  <a:pt x="78" y="143"/>
                </a:cubicBezTo>
                <a:close/>
                <a:moveTo>
                  <a:pt x="65" y="34"/>
                </a:moveTo>
                <a:cubicBezTo>
                  <a:pt x="84" y="34"/>
                  <a:pt x="99" y="49"/>
                  <a:pt x="99" y="68"/>
                </a:cubicBezTo>
                <a:cubicBezTo>
                  <a:pt x="99" y="89"/>
                  <a:pt x="82" y="94"/>
                  <a:pt x="82" y="125"/>
                </a:cubicBezTo>
                <a:cubicBezTo>
                  <a:pt x="49" y="125"/>
                  <a:pt x="49" y="125"/>
                  <a:pt x="49" y="125"/>
                </a:cubicBezTo>
                <a:cubicBezTo>
                  <a:pt x="49" y="94"/>
                  <a:pt x="31" y="89"/>
                  <a:pt x="31" y="68"/>
                </a:cubicBezTo>
                <a:cubicBezTo>
                  <a:pt x="31" y="49"/>
                  <a:pt x="47" y="34"/>
                  <a:pt x="65" y="34"/>
                </a:cubicBezTo>
                <a:cubicBezTo>
                  <a:pt x="65" y="34"/>
                  <a:pt x="65" y="34"/>
                  <a:pt x="65" y="34"/>
                </a:cubicBezTo>
                <a:close/>
                <a:moveTo>
                  <a:pt x="70" y="40"/>
                </a:moveTo>
                <a:cubicBezTo>
                  <a:pt x="72" y="41"/>
                  <a:pt x="72" y="41"/>
                  <a:pt x="72" y="41"/>
                </a:cubicBezTo>
                <a:cubicBezTo>
                  <a:pt x="76" y="42"/>
                  <a:pt x="80" y="44"/>
                  <a:pt x="83" y="46"/>
                </a:cubicBezTo>
                <a:cubicBezTo>
                  <a:pt x="82" y="46"/>
                  <a:pt x="80" y="45"/>
                  <a:pt x="79" y="45"/>
                </a:cubicBezTo>
                <a:cubicBezTo>
                  <a:pt x="76" y="44"/>
                  <a:pt x="76" y="44"/>
                  <a:pt x="76" y="44"/>
                </a:cubicBezTo>
                <a:cubicBezTo>
                  <a:pt x="74" y="44"/>
                  <a:pt x="73" y="44"/>
                  <a:pt x="71" y="43"/>
                </a:cubicBezTo>
                <a:cubicBezTo>
                  <a:pt x="69" y="44"/>
                  <a:pt x="66" y="44"/>
                  <a:pt x="64" y="45"/>
                </a:cubicBezTo>
                <a:cubicBezTo>
                  <a:pt x="59" y="46"/>
                  <a:pt x="54" y="49"/>
                  <a:pt x="50" y="53"/>
                </a:cubicBezTo>
                <a:cubicBezTo>
                  <a:pt x="49" y="55"/>
                  <a:pt x="49" y="55"/>
                  <a:pt x="49" y="55"/>
                </a:cubicBezTo>
                <a:cubicBezTo>
                  <a:pt x="45" y="59"/>
                  <a:pt x="43" y="63"/>
                  <a:pt x="42" y="68"/>
                </a:cubicBezTo>
                <a:cubicBezTo>
                  <a:pt x="41" y="72"/>
                  <a:pt x="41" y="72"/>
                  <a:pt x="41" y="72"/>
                </a:cubicBezTo>
                <a:cubicBezTo>
                  <a:pt x="40" y="75"/>
                  <a:pt x="40" y="78"/>
                  <a:pt x="40" y="81"/>
                </a:cubicBezTo>
                <a:cubicBezTo>
                  <a:pt x="40" y="80"/>
                  <a:pt x="39" y="78"/>
                  <a:pt x="38" y="77"/>
                </a:cubicBezTo>
                <a:cubicBezTo>
                  <a:pt x="38" y="74"/>
                  <a:pt x="38" y="74"/>
                  <a:pt x="38" y="74"/>
                </a:cubicBezTo>
                <a:cubicBezTo>
                  <a:pt x="37" y="70"/>
                  <a:pt x="37" y="66"/>
                  <a:pt x="38" y="62"/>
                </a:cubicBezTo>
                <a:cubicBezTo>
                  <a:pt x="38" y="60"/>
                  <a:pt x="38" y="60"/>
                  <a:pt x="38" y="60"/>
                </a:cubicBezTo>
                <a:cubicBezTo>
                  <a:pt x="40" y="56"/>
                  <a:pt x="42" y="53"/>
                  <a:pt x="45" y="49"/>
                </a:cubicBezTo>
                <a:cubicBezTo>
                  <a:pt x="47" y="47"/>
                  <a:pt x="47" y="47"/>
                  <a:pt x="47" y="47"/>
                </a:cubicBezTo>
                <a:cubicBezTo>
                  <a:pt x="50" y="44"/>
                  <a:pt x="54" y="42"/>
                  <a:pt x="58" y="41"/>
                </a:cubicBezTo>
                <a:cubicBezTo>
                  <a:pt x="61" y="40"/>
                  <a:pt x="63" y="40"/>
                  <a:pt x="65" y="40"/>
                </a:cubicBezTo>
                <a:cubicBezTo>
                  <a:pt x="67" y="40"/>
                  <a:pt x="68" y="40"/>
                  <a:pt x="70" y="40"/>
                </a:cubicBezTo>
                <a:cubicBezTo>
                  <a:pt x="70" y="40"/>
                  <a:pt x="70" y="40"/>
                  <a:pt x="70" y="40"/>
                </a:cubicBezTo>
                <a:close/>
                <a:moveTo>
                  <a:pt x="62" y="0"/>
                </a:moveTo>
                <a:cubicBezTo>
                  <a:pt x="70" y="0"/>
                  <a:pt x="70" y="0"/>
                  <a:pt x="70" y="0"/>
                </a:cubicBezTo>
                <a:cubicBezTo>
                  <a:pt x="70" y="23"/>
                  <a:pt x="70" y="23"/>
                  <a:pt x="70" y="23"/>
                </a:cubicBezTo>
                <a:cubicBezTo>
                  <a:pt x="68" y="23"/>
                  <a:pt x="67" y="23"/>
                  <a:pt x="66" y="23"/>
                </a:cubicBezTo>
                <a:cubicBezTo>
                  <a:pt x="64" y="23"/>
                  <a:pt x="63" y="23"/>
                  <a:pt x="62" y="23"/>
                </a:cubicBezTo>
                <a:cubicBezTo>
                  <a:pt x="62" y="0"/>
                  <a:pt x="62" y="0"/>
                  <a:pt x="62" y="0"/>
                </a:cubicBezTo>
                <a:close/>
                <a:moveTo>
                  <a:pt x="109" y="16"/>
                </a:moveTo>
                <a:cubicBezTo>
                  <a:pt x="115" y="22"/>
                  <a:pt x="115" y="22"/>
                  <a:pt x="115" y="22"/>
                </a:cubicBezTo>
                <a:cubicBezTo>
                  <a:pt x="99" y="37"/>
                  <a:pt x="99" y="37"/>
                  <a:pt x="99" y="37"/>
                </a:cubicBezTo>
                <a:cubicBezTo>
                  <a:pt x="97" y="35"/>
                  <a:pt x="95" y="33"/>
                  <a:pt x="93" y="32"/>
                </a:cubicBezTo>
                <a:cubicBezTo>
                  <a:pt x="109" y="16"/>
                  <a:pt x="109" y="16"/>
                  <a:pt x="109" y="16"/>
                </a:cubicBezTo>
                <a:close/>
                <a:moveTo>
                  <a:pt x="34" y="102"/>
                </a:moveTo>
                <a:cubicBezTo>
                  <a:pt x="22" y="114"/>
                  <a:pt x="22" y="114"/>
                  <a:pt x="22" y="114"/>
                </a:cubicBezTo>
                <a:cubicBezTo>
                  <a:pt x="17" y="108"/>
                  <a:pt x="17" y="108"/>
                  <a:pt x="17" y="108"/>
                </a:cubicBezTo>
                <a:cubicBezTo>
                  <a:pt x="29" y="96"/>
                  <a:pt x="29" y="96"/>
                  <a:pt x="29" y="96"/>
                </a:cubicBezTo>
                <a:cubicBezTo>
                  <a:pt x="31" y="98"/>
                  <a:pt x="32" y="100"/>
                  <a:pt x="34" y="102"/>
                </a:cubicBezTo>
                <a:cubicBezTo>
                  <a:pt x="34" y="102"/>
                  <a:pt x="34" y="102"/>
                  <a:pt x="34" y="102"/>
                </a:cubicBezTo>
                <a:close/>
                <a:moveTo>
                  <a:pt x="22" y="16"/>
                </a:moveTo>
                <a:cubicBezTo>
                  <a:pt x="17" y="22"/>
                  <a:pt x="17" y="22"/>
                  <a:pt x="17" y="22"/>
                </a:cubicBezTo>
                <a:cubicBezTo>
                  <a:pt x="32" y="37"/>
                  <a:pt x="32" y="37"/>
                  <a:pt x="32" y="37"/>
                </a:cubicBezTo>
                <a:cubicBezTo>
                  <a:pt x="34" y="35"/>
                  <a:pt x="36" y="33"/>
                  <a:pt x="38" y="32"/>
                </a:cubicBezTo>
                <a:cubicBezTo>
                  <a:pt x="22" y="16"/>
                  <a:pt x="22" y="16"/>
                  <a:pt x="22" y="16"/>
                </a:cubicBezTo>
                <a:close/>
                <a:moveTo>
                  <a:pt x="97" y="102"/>
                </a:moveTo>
                <a:cubicBezTo>
                  <a:pt x="109" y="114"/>
                  <a:pt x="109" y="114"/>
                  <a:pt x="109" y="114"/>
                </a:cubicBezTo>
                <a:cubicBezTo>
                  <a:pt x="115" y="108"/>
                  <a:pt x="115" y="108"/>
                  <a:pt x="115" y="108"/>
                </a:cubicBezTo>
                <a:cubicBezTo>
                  <a:pt x="102" y="96"/>
                  <a:pt x="102" y="96"/>
                  <a:pt x="102" y="96"/>
                </a:cubicBezTo>
                <a:cubicBezTo>
                  <a:pt x="101" y="98"/>
                  <a:pt x="99" y="100"/>
                  <a:pt x="97" y="102"/>
                </a:cubicBezTo>
                <a:cubicBezTo>
                  <a:pt x="97" y="102"/>
                  <a:pt x="97" y="102"/>
                  <a:pt x="97" y="102"/>
                </a:cubicBezTo>
                <a:close/>
                <a:moveTo>
                  <a:pt x="131" y="61"/>
                </a:moveTo>
                <a:cubicBezTo>
                  <a:pt x="131" y="69"/>
                  <a:pt x="131" y="69"/>
                  <a:pt x="131" y="69"/>
                </a:cubicBezTo>
                <a:cubicBezTo>
                  <a:pt x="112" y="69"/>
                  <a:pt x="112" y="69"/>
                  <a:pt x="112" y="69"/>
                </a:cubicBezTo>
                <a:cubicBezTo>
                  <a:pt x="112" y="69"/>
                  <a:pt x="112" y="68"/>
                  <a:pt x="112" y="68"/>
                </a:cubicBezTo>
                <a:cubicBezTo>
                  <a:pt x="112" y="66"/>
                  <a:pt x="111" y="63"/>
                  <a:pt x="111" y="61"/>
                </a:cubicBezTo>
                <a:cubicBezTo>
                  <a:pt x="131" y="61"/>
                  <a:pt x="131" y="61"/>
                  <a:pt x="131" y="61"/>
                </a:cubicBezTo>
                <a:close/>
                <a:moveTo>
                  <a:pt x="20" y="69"/>
                </a:moveTo>
                <a:cubicBezTo>
                  <a:pt x="0" y="69"/>
                  <a:pt x="0" y="69"/>
                  <a:pt x="0" y="69"/>
                </a:cubicBezTo>
                <a:cubicBezTo>
                  <a:pt x="0" y="61"/>
                  <a:pt x="0" y="61"/>
                  <a:pt x="0" y="61"/>
                </a:cubicBezTo>
                <a:cubicBezTo>
                  <a:pt x="20" y="61"/>
                  <a:pt x="20" y="61"/>
                  <a:pt x="20" y="61"/>
                </a:cubicBezTo>
                <a:cubicBezTo>
                  <a:pt x="20" y="63"/>
                  <a:pt x="20" y="66"/>
                  <a:pt x="20" y="68"/>
                </a:cubicBezTo>
                <a:cubicBezTo>
                  <a:pt x="20" y="68"/>
                  <a:pt x="20" y="69"/>
                  <a:pt x="20" y="69"/>
                </a:cubicBezTo>
                <a:cubicBezTo>
                  <a:pt x="20" y="69"/>
                  <a:pt x="20" y="69"/>
                  <a:pt x="20" y="69"/>
                </a:cubicBezTo>
                <a:close/>
              </a:path>
            </a:pathLst>
          </a:custGeom>
          <a:solidFill>
            <a:srgbClr val="B49E63">
              <a:lumMod val="75000"/>
            </a:srgbClr>
          </a:solidFill>
          <a:ln>
            <a:noFill/>
          </a:ln>
        </p:spPr>
        <p:txBody>
          <a:bodyPr lIns="91389" tIns="45694" rIns="91389" bIns="45694"/>
          <a:lstStyle/>
          <a:p>
            <a:pPr defTabSz="914400" fontAlgn="auto">
              <a:spcBef>
                <a:spcPts val="0"/>
              </a:spcBef>
              <a:spcAft>
                <a:spcPts val="0"/>
              </a:spcAft>
              <a:defRPr/>
            </a:pPr>
            <a:endParaRPr lang="zh-CN" altLang="en-US" kern="0">
              <a:solidFill>
                <a:prstClr val="black"/>
              </a:solidFill>
              <a:latin typeface="Arial" panose="020B0604020202020204"/>
              <a:ea typeface="黑体" panose="02010609060101010101" charset="-122"/>
              <a:cs typeface="等线" panose="02010600030101010101" charset="-122"/>
            </a:endParaRPr>
          </a:p>
        </p:txBody>
      </p:sp>
      <p:grpSp>
        <p:nvGrpSpPr>
          <p:cNvPr id="67605" name="组合 114"/>
          <p:cNvGrpSpPr/>
          <p:nvPr/>
        </p:nvGrpSpPr>
        <p:grpSpPr bwMode="auto">
          <a:xfrm>
            <a:off x="7504297" y="3551394"/>
            <a:ext cx="1576523" cy="1977835"/>
            <a:chOff x="10842625" y="4841875"/>
            <a:chExt cx="2272718" cy="2642997"/>
          </a:xfrm>
        </p:grpSpPr>
        <p:sp>
          <p:nvSpPr>
            <p:cNvPr id="67615" name="Freeform 35"/>
            <p:cNvSpPr/>
            <p:nvPr/>
          </p:nvSpPr>
          <p:spPr bwMode="auto">
            <a:xfrm>
              <a:off x="12031563" y="6843512"/>
              <a:ext cx="914401" cy="601662"/>
            </a:xfrm>
            <a:custGeom>
              <a:avLst/>
              <a:gdLst>
                <a:gd name="T0" fmla="*/ 2147483646 w 391"/>
                <a:gd name="T1" fmla="*/ 0 h 257"/>
                <a:gd name="T2" fmla="*/ 2147483646 w 391"/>
                <a:gd name="T3" fmla="*/ 0 h 257"/>
                <a:gd name="T4" fmla="*/ 2147483646 w 391"/>
                <a:gd name="T5" fmla="*/ 2147483646 h 257"/>
                <a:gd name="T6" fmla="*/ 2147483646 w 391"/>
                <a:gd name="T7" fmla="*/ 2147483646 h 257"/>
                <a:gd name="T8" fmla="*/ 2147483646 w 391"/>
                <a:gd name="T9" fmla="*/ 2147483646 h 257"/>
                <a:gd name="T10" fmla="*/ 2147483646 w 391"/>
                <a:gd name="T11" fmla="*/ 2147483646 h 257"/>
                <a:gd name="T12" fmla="*/ 0 w 391"/>
                <a:gd name="T13" fmla="*/ 2147483646 h 257"/>
                <a:gd name="T14" fmla="*/ 0 w 391"/>
                <a:gd name="T15" fmla="*/ 2147483646 h 257"/>
                <a:gd name="T16" fmla="*/ 2147483646 w 391"/>
                <a:gd name="T17" fmla="*/ 0 h 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
                <a:gd name="T28" fmla="*/ 0 h 257"/>
                <a:gd name="T29" fmla="*/ 391 w 391"/>
                <a:gd name="T30" fmla="*/ 257 h 2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 h="257">
                  <a:moveTo>
                    <a:pt x="14" y="0"/>
                  </a:moveTo>
                  <a:cubicBezTo>
                    <a:pt x="377" y="0"/>
                    <a:pt x="377" y="0"/>
                    <a:pt x="377" y="0"/>
                  </a:cubicBezTo>
                  <a:cubicBezTo>
                    <a:pt x="384" y="0"/>
                    <a:pt x="391" y="6"/>
                    <a:pt x="391" y="14"/>
                  </a:cubicBezTo>
                  <a:cubicBezTo>
                    <a:pt x="391" y="243"/>
                    <a:pt x="391" y="243"/>
                    <a:pt x="391" y="243"/>
                  </a:cubicBezTo>
                  <a:cubicBezTo>
                    <a:pt x="391" y="251"/>
                    <a:pt x="384" y="257"/>
                    <a:pt x="377" y="257"/>
                  </a:cubicBezTo>
                  <a:cubicBezTo>
                    <a:pt x="14" y="257"/>
                    <a:pt x="14" y="257"/>
                    <a:pt x="14" y="257"/>
                  </a:cubicBezTo>
                  <a:cubicBezTo>
                    <a:pt x="6" y="257"/>
                    <a:pt x="0" y="251"/>
                    <a:pt x="0" y="243"/>
                  </a:cubicBezTo>
                  <a:cubicBezTo>
                    <a:pt x="0" y="14"/>
                    <a:pt x="0" y="14"/>
                    <a:pt x="0" y="14"/>
                  </a:cubicBezTo>
                  <a:cubicBezTo>
                    <a:pt x="0" y="6"/>
                    <a:pt x="6" y="0"/>
                    <a:pt x="14" y="0"/>
                  </a:cubicBezTo>
                  <a:close/>
                </a:path>
              </a:pathLst>
            </a:custGeom>
            <a:solidFill>
              <a:srgbClr val="5ABB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16" name="Rectangle 36"/>
            <p:cNvSpPr>
              <a:spLocks noChangeArrowheads="1"/>
            </p:cNvSpPr>
            <p:nvPr/>
          </p:nvSpPr>
          <p:spPr bwMode="auto">
            <a:xfrm>
              <a:off x="12091476" y="6873474"/>
              <a:ext cx="815975" cy="439738"/>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buFontTx/>
                <a:buNone/>
              </a:pPr>
              <a:endParaRPr lang="zh-CN" altLang="en-US" sz="1900">
                <a:solidFill>
                  <a:srgbClr val="000000"/>
                </a:solidFill>
                <a:latin typeface="Arial" panose="020B0604020202020204" pitchFamily="34" charset="0"/>
                <a:ea typeface="微软雅黑" panose="020B0503020204020204" charset="-122"/>
              </a:endParaRPr>
            </a:p>
          </p:txBody>
        </p:sp>
        <p:sp>
          <p:nvSpPr>
            <p:cNvPr id="67617" name="Oval 37"/>
            <p:cNvSpPr>
              <a:spLocks noChangeArrowheads="1"/>
            </p:cNvSpPr>
            <p:nvPr/>
          </p:nvSpPr>
          <p:spPr bwMode="auto">
            <a:xfrm>
              <a:off x="10842625" y="4841875"/>
              <a:ext cx="20637" cy="22225"/>
            </a:xfrm>
            <a:prstGeom prst="ellipse">
              <a:avLst/>
            </a:prstGeom>
            <a:solidFill>
              <a:srgbClr val="24575C"/>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buFontTx/>
                <a:buNone/>
              </a:pPr>
              <a:endParaRPr lang="zh-CN" altLang="en-US" sz="1900">
                <a:solidFill>
                  <a:srgbClr val="000000"/>
                </a:solidFill>
                <a:latin typeface="Arial" panose="020B0604020202020204" pitchFamily="34" charset="0"/>
                <a:ea typeface="微软雅黑" panose="020B0503020204020204" charset="-122"/>
              </a:endParaRPr>
            </a:p>
          </p:txBody>
        </p:sp>
        <p:sp>
          <p:nvSpPr>
            <p:cNvPr id="67619" name="Freeform 39"/>
            <p:cNvSpPr/>
            <p:nvPr/>
          </p:nvSpPr>
          <p:spPr bwMode="auto">
            <a:xfrm>
              <a:off x="11886617" y="7381684"/>
              <a:ext cx="1228726" cy="103188"/>
            </a:xfrm>
            <a:custGeom>
              <a:avLst/>
              <a:gdLst>
                <a:gd name="T0" fmla="*/ 2147483646 w 774"/>
                <a:gd name="T1" fmla="*/ 0 h 65"/>
                <a:gd name="T2" fmla="*/ 2147483646 w 774"/>
                <a:gd name="T3" fmla="*/ 0 h 65"/>
                <a:gd name="T4" fmla="*/ 2147483646 w 774"/>
                <a:gd name="T5" fmla="*/ 2147483646 h 65"/>
                <a:gd name="T6" fmla="*/ 0 w 774"/>
                <a:gd name="T7" fmla="*/ 2147483646 h 65"/>
                <a:gd name="T8" fmla="*/ 2147483646 w 774"/>
                <a:gd name="T9" fmla="*/ 0 h 65"/>
                <a:gd name="T10" fmla="*/ 0 60000 65536"/>
                <a:gd name="T11" fmla="*/ 0 60000 65536"/>
                <a:gd name="T12" fmla="*/ 0 60000 65536"/>
                <a:gd name="T13" fmla="*/ 0 60000 65536"/>
                <a:gd name="T14" fmla="*/ 0 60000 65536"/>
                <a:gd name="T15" fmla="*/ 0 w 774"/>
                <a:gd name="T16" fmla="*/ 0 h 65"/>
                <a:gd name="T17" fmla="*/ 774 w 774"/>
                <a:gd name="T18" fmla="*/ 65 h 65"/>
              </a:gdLst>
              <a:ahLst/>
              <a:cxnLst>
                <a:cxn ang="T10">
                  <a:pos x="T0" y="T1"/>
                </a:cxn>
                <a:cxn ang="T11">
                  <a:pos x="T2" y="T3"/>
                </a:cxn>
                <a:cxn ang="T12">
                  <a:pos x="T4" y="T5"/>
                </a:cxn>
                <a:cxn ang="T13">
                  <a:pos x="T6" y="T7"/>
                </a:cxn>
                <a:cxn ang="T14">
                  <a:pos x="T8" y="T9"/>
                </a:cxn>
              </a:cxnLst>
              <a:rect l="T15" t="T16" r="T17" b="T18"/>
              <a:pathLst>
                <a:path w="774" h="65">
                  <a:moveTo>
                    <a:pt x="99" y="0"/>
                  </a:moveTo>
                  <a:lnTo>
                    <a:pt x="675" y="0"/>
                  </a:lnTo>
                  <a:lnTo>
                    <a:pt x="774" y="65"/>
                  </a:lnTo>
                  <a:lnTo>
                    <a:pt x="0" y="65"/>
                  </a:lnTo>
                  <a:lnTo>
                    <a:pt x="99" y="0"/>
                  </a:lnTo>
                  <a:close/>
                </a:path>
              </a:pathLst>
            </a:custGeom>
            <a:solidFill>
              <a:srgbClr val="24575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67606" name="组合 117"/>
          <p:cNvGrpSpPr/>
          <p:nvPr/>
        </p:nvGrpSpPr>
        <p:grpSpPr bwMode="auto">
          <a:xfrm>
            <a:off x="8622662" y="2074501"/>
            <a:ext cx="966179" cy="1688047"/>
            <a:chOff x="6923088" y="836613"/>
            <a:chExt cx="2367631" cy="3090366"/>
          </a:xfrm>
        </p:grpSpPr>
        <p:sp>
          <p:nvSpPr>
            <p:cNvPr id="67609" name="Freeform 53"/>
            <p:cNvSpPr/>
            <p:nvPr/>
          </p:nvSpPr>
          <p:spPr bwMode="auto">
            <a:xfrm>
              <a:off x="8677942" y="3055437"/>
              <a:ext cx="612777" cy="871542"/>
            </a:xfrm>
            <a:custGeom>
              <a:avLst/>
              <a:gdLst>
                <a:gd name="T0" fmla="*/ 2147483646 w 262"/>
                <a:gd name="T1" fmla="*/ 0 h 373"/>
                <a:gd name="T2" fmla="*/ 2147483646 w 262"/>
                <a:gd name="T3" fmla="*/ 0 h 373"/>
                <a:gd name="T4" fmla="*/ 0 w 262"/>
                <a:gd name="T5" fmla="*/ 2147483646 h 373"/>
                <a:gd name="T6" fmla="*/ 0 w 262"/>
                <a:gd name="T7" fmla="*/ 2147483646 h 373"/>
                <a:gd name="T8" fmla="*/ 2147483646 w 262"/>
                <a:gd name="T9" fmla="*/ 2147483646 h 373"/>
                <a:gd name="T10" fmla="*/ 2147483646 w 262"/>
                <a:gd name="T11" fmla="*/ 2147483646 h 373"/>
                <a:gd name="T12" fmla="*/ 2147483646 w 262"/>
                <a:gd name="T13" fmla="*/ 2147483646 h 373"/>
                <a:gd name="T14" fmla="*/ 2147483646 w 262"/>
                <a:gd name="T15" fmla="*/ 2147483646 h 373"/>
                <a:gd name="T16" fmla="*/ 2147483646 w 262"/>
                <a:gd name="T17" fmla="*/ 0 h 3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373"/>
                <a:gd name="T29" fmla="*/ 262 w 262"/>
                <a:gd name="T30" fmla="*/ 373 h 3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373">
                  <a:moveTo>
                    <a:pt x="208" y="0"/>
                  </a:moveTo>
                  <a:cubicBezTo>
                    <a:pt x="54" y="0"/>
                    <a:pt x="54" y="0"/>
                    <a:pt x="54" y="0"/>
                  </a:cubicBezTo>
                  <a:cubicBezTo>
                    <a:pt x="24" y="0"/>
                    <a:pt x="0" y="24"/>
                    <a:pt x="0" y="54"/>
                  </a:cubicBezTo>
                  <a:cubicBezTo>
                    <a:pt x="0" y="319"/>
                    <a:pt x="0" y="319"/>
                    <a:pt x="0" y="319"/>
                  </a:cubicBezTo>
                  <a:cubicBezTo>
                    <a:pt x="0" y="349"/>
                    <a:pt x="24" y="373"/>
                    <a:pt x="54" y="373"/>
                  </a:cubicBezTo>
                  <a:cubicBezTo>
                    <a:pt x="208" y="373"/>
                    <a:pt x="208" y="373"/>
                    <a:pt x="208" y="373"/>
                  </a:cubicBezTo>
                  <a:cubicBezTo>
                    <a:pt x="238" y="373"/>
                    <a:pt x="262" y="349"/>
                    <a:pt x="262" y="319"/>
                  </a:cubicBezTo>
                  <a:cubicBezTo>
                    <a:pt x="262" y="54"/>
                    <a:pt x="262" y="54"/>
                    <a:pt x="262" y="54"/>
                  </a:cubicBezTo>
                  <a:cubicBezTo>
                    <a:pt x="262" y="24"/>
                    <a:pt x="238" y="0"/>
                    <a:pt x="208" y="0"/>
                  </a:cubicBezTo>
                  <a:close/>
                </a:path>
              </a:pathLst>
            </a:custGeom>
            <a:solidFill>
              <a:srgbClr val="89C6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10" name="Freeform 54"/>
            <p:cNvSpPr/>
            <p:nvPr/>
          </p:nvSpPr>
          <p:spPr bwMode="auto">
            <a:xfrm>
              <a:off x="8741964" y="3122547"/>
              <a:ext cx="509588" cy="700089"/>
            </a:xfrm>
            <a:custGeom>
              <a:avLst/>
              <a:gdLst>
                <a:gd name="T0" fmla="*/ 2147483646 w 218"/>
                <a:gd name="T1" fmla="*/ 0 h 299"/>
                <a:gd name="T2" fmla="*/ 2147483646 w 218"/>
                <a:gd name="T3" fmla="*/ 0 h 299"/>
                <a:gd name="T4" fmla="*/ 0 w 218"/>
                <a:gd name="T5" fmla="*/ 2147483646 h 299"/>
                <a:gd name="T6" fmla="*/ 0 w 218"/>
                <a:gd name="T7" fmla="*/ 2147483646 h 299"/>
                <a:gd name="T8" fmla="*/ 2147483646 w 218"/>
                <a:gd name="T9" fmla="*/ 2147483646 h 299"/>
                <a:gd name="T10" fmla="*/ 2147483646 w 218"/>
                <a:gd name="T11" fmla="*/ 2147483646 h 299"/>
                <a:gd name="T12" fmla="*/ 2147483646 w 218"/>
                <a:gd name="T13" fmla="*/ 2147483646 h 299"/>
                <a:gd name="T14" fmla="*/ 2147483646 w 218"/>
                <a:gd name="T15" fmla="*/ 2147483646 h 299"/>
                <a:gd name="T16" fmla="*/ 2147483646 w 218"/>
                <a:gd name="T17" fmla="*/ 0 h 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8"/>
                <a:gd name="T28" fmla="*/ 0 h 299"/>
                <a:gd name="T29" fmla="*/ 218 w 218"/>
                <a:gd name="T30" fmla="*/ 299 h 2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8" h="299">
                  <a:moveTo>
                    <a:pt x="217" y="0"/>
                  </a:moveTo>
                  <a:cubicBezTo>
                    <a:pt x="1" y="0"/>
                    <a:pt x="1" y="0"/>
                    <a:pt x="1" y="0"/>
                  </a:cubicBezTo>
                  <a:cubicBezTo>
                    <a:pt x="1" y="0"/>
                    <a:pt x="0" y="1"/>
                    <a:pt x="0" y="1"/>
                  </a:cubicBezTo>
                  <a:cubicBezTo>
                    <a:pt x="0" y="299"/>
                    <a:pt x="0" y="299"/>
                    <a:pt x="0" y="299"/>
                  </a:cubicBezTo>
                  <a:cubicBezTo>
                    <a:pt x="0" y="299"/>
                    <a:pt x="1" y="299"/>
                    <a:pt x="1" y="299"/>
                  </a:cubicBezTo>
                  <a:cubicBezTo>
                    <a:pt x="217" y="299"/>
                    <a:pt x="217" y="299"/>
                    <a:pt x="217" y="299"/>
                  </a:cubicBezTo>
                  <a:cubicBezTo>
                    <a:pt x="217" y="299"/>
                    <a:pt x="218" y="299"/>
                    <a:pt x="218" y="299"/>
                  </a:cubicBezTo>
                  <a:cubicBezTo>
                    <a:pt x="218" y="1"/>
                    <a:pt x="218" y="1"/>
                    <a:pt x="218" y="1"/>
                  </a:cubicBezTo>
                  <a:cubicBezTo>
                    <a:pt x="218" y="1"/>
                    <a:pt x="217" y="0"/>
                    <a:pt x="217" y="0"/>
                  </a:cubicBez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11" name="Freeform 55"/>
            <p:cNvSpPr/>
            <p:nvPr/>
          </p:nvSpPr>
          <p:spPr bwMode="auto">
            <a:xfrm>
              <a:off x="7386638" y="836613"/>
              <a:ext cx="147637" cy="19050"/>
            </a:xfrm>
            <a:custGeom>
              <a:avLst/>
              <a:gdLst>
                <a:gd name="T0" fmla="*/ 2147483646 w 63"/>
                <a:gd name="T1" fmla="*/ 0 h 8"/>
                <a:gd name="T2" fmla="*/ 2147483646 w 63"/>
                <a:gd name="T3" fmla="*/ 0 h 8"/>
                <a:gd name="T4" fmla="*/ 0 w 63"/>
                <a:gd name="T5" fmla="*/ 2147483646 h 8"/>
                <a:gd name="T6" fmla="*/ 0 w 63"/>
                <a:gd name="T7" fmla="*/ 2147483646 h 8"/>
                <a:gd name="T8" fmla="*/ 2147483646 w 63"/>
                <a:gd name="T9" fmla="*/ 2147483646 h 8"/>
                <a:gd name="T10" fmla="*/ 2147483646 w 63"/>
                <a:gd name="T11" fmla="*/ 2147483646 h 8"/>
                <a:gd name="T12" fmla="*/ 2147483646 w 63"/>
                <a:gd name="T13" fmla="*/ 2147483646 h 8"/>
                <a:gd name="T14" fmla="*/ 2147483646 w 63"/>
                <a:gd name="T15" fmla="*/ 2147483646 h 8"/>
                <a:gd name="T16" fmla="*/ 2147483646 w 6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8"/>
                <a:gd name="T29" fmla="*/ 63 w 6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8">
                  <a:moveTo>
                    <a:pt x="60" y="0"/>
                  </a:moveTo>
                  <a:cubicBezTo>
                    <a:pt x="4" y="0"/>
                    <a:pt x="4" y="0"/>
                    <a:pt x="4" y="0"/>
                  </a:cubicBezTo>
                  <a:cubicBezTo>
                    <a:pt x="2" y="0"/>
                    <a:pt x="0" y="2"/>
                    <a:pt x="0" y="4"/>
                  </a:cubicBezTo>
                  <a:cubicBezTo>
                    <a:pt x="0" y="4"/>
                    <a:pt x="0" y="4"/>
                    <a:pt x="0" y="4"/>
                  </a:cubicBezTo>
                  <a:cubicBezTo>
                    <a:pt x="0" y="6"/>
                    <a:pt x="2" y="8"/>
                    <a:pt x="4" y="8"/>
                  </a:cubicBezTo>
                  <a:cubicBezTo>
                    <a:pt x="60" y="8"/>
                    <a:pt x="60" y="8"/>
                    <a:pt x="60" y="8"/>
                  </a:cubicBezTo>
                  <a:cubicBezTo>
                    <a:pt x="62" y="8"/>
                    <a:pt x="63" y="6"/>
                    <a:pt x="63" y="4"/>
                  </a:cubicBezTo>
                  <a:cubicBezTo>
                    <a:pt x="63" y="4"/>
                    <a:pt x="63" y="4"/>
                    <a:pt x="63" y="4"/>
                  </a:cubicBezTo>
                  <a:cubicBezTo>
                    <a:pt x="63" y="2"/>
                    <a:pt x="62" y="0"/>
                    <a:pt x="60" y="0"/>
                  </a:cubicBez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12" name="Oval 56"/>
            <p:cNvSpPr>
              <a:spLocks noChangeArrowheads="1"/>
            </p:cNvSpPr>
            <p:nvPr/>
          </p:nvSpPr>
          <p:spPr bwMode="auto">
            <a:xfrm>
              <a:off x="7439025" y="1619250"/>
              <a:ext cx="44450" cy="44450"/>
            </a:xfrm>
            <a:prstGeom prst="ellipse">
              <a:avLst/>
            </a:prstGeom>
            <a:solidFill>
              <a:srgbClr val="EEEEEE"/>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eaLnBrk="1" hangingPunct="1">
                <a:lnSpc>
                  <a:spcPct val="100000"/>
                </a:lnSpc>
                <a:spcBef>
                  <a:spcPct val="0"/>
                </a:spcBef>
                <a:buFontTx/>
                <a:buNone/>
              </a:pPr>
              <a:endParaRPr lang="zh-CN" altLang="en-US" sz="1900">
                <a:solidFill>
                  <a:srgbClr val="000000"/>
                </a:solidFill>
                <a:latin typeface="Arial" panose="020B0604020202020204" pitchFamily="34" charset="0"/>
                <a:ea typeface="微软雅黑" panose="020B0503020204020204" charset="-122"/>
              </a:endParaRPr>
            </a:p>
          </p:txBody>
        </p:sp>
        <p:sp>
          <p:nvSpPr>
            <p:cNvPr id="67613" name="Freeform 57"/>
            <p:cNvSpPr/>
            <p:nvPr/>
          </p:nvSpPr>
          <p:spPr bwMode="auto">
            <a:xfrm>
              <a:off x="8082635" y="3181278"/>
              <a:ext cx="695327" cy="512763"/>
            </a:xfrm>
            <a:custGeom>
              <a:avLst/>
              <a:gdLst>
                <a:gd name="T0" fmla="*/ 2147483646 w 297"/>
                <a:gd name="T1" fmla="*/ 0 h 219"/>
                <a:gd name="T2" fmla="*/ 2147483646 w 297"/>
                <a:gd name="T3" fmla="*/ 2147483646 h 219"/>
                <a:gd name="T4" fmla="*/ 2147483646 w 297"/>
                <a:gd name="T5" fmla="*/ 2147483646 h 219"/>
                <a:gd name="T6" fmla="*/ 2147483646 w 297"/>
                <a:gd name="T7" fmla="*/ 2147483646 h 219"/>
                <a:gd name="T8" fmla="*/ 2147483646 w 297"/>
                <a:gd name="T9" fmla="*/ 2147483646 h 219"/>
                <a:gd name="T10" fmla="*/ 2147483646 w 297"/>
                <a:gd name="T11" fmla="*/ 2147483646 h 219"/>
                <a:gd name="T12" fmla="*/ 2147483646 w 297"/>
                <a:gd name="T13" fmla="*/ 2147483646 h 219"/>
                <a:gd name="T14" fmla="*/ 0 w 297"/>
                <a:gd name="T15" fmla="*/ 2147483646 h 219"/>
                <a:gd name="T16" fmla="*/ 2147483646 w 297"/>
                <a:gd name="T17" fmla="*/ 0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7"/>
                <a:gd name="T28" fmla="*/ 0 h 219"/>
                <a:gd name="T29" fmla="*/ 297 w 297"/>
                <a:gd name="T30" fmla="*/ 219 h 2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7" h="219">
                  <a:moveTo>
                    <a:pt x="149" y="0"/>
                  </a:moveTo>
                  <a:cubicBezTo>
                    <a:pt x="231" y="0"/>
                    <a:pt x="297" y="46"/>
                    <a:pt x="297" y="102"/>
                  </a:cubicBezTo>
                  <a:cubicBezTo>
                    <a:pt x="297" y="135"/>
                    <a:pt x="275" y="164"/>
                    <a:pt x="241" y="183"/>
                  </a:cubicBezTo>
                  <a:cubicBezTo>
                    <a:pt x="249" y="198"/>
                    <a:pt x="265" y="211"/>
                    <a:pt x="285" y="219"/>
                  </a:cubicBezTo>
                  <a:cubicBezTo>
                    <a:pt x="285" y="219"/>
                    <a:pt x="284" y="219"/>
                    <a:pt x="284" y="219"/>
                  </a:cubicBezTo>
                  <a:cubicBezTo>
                    <a:pt x="255" y="219"/>
                    <a:pt x="230" y="209"/>
                    <a:pt x="213" y="195"/>
                  </a:cubicBezTo>
                  <a:cubicBezTo>
                    <a:pt x="194" y="201"/>
                    <a:pt x="172" y="205"/>
                    <a:pt x="149" y="205"/>
                  </a:cubicBezTo>
                  <a:cubicBezTo>
                    <a:pt x="66" y="205"/>
                    <a:pt x="0" y="159"/>
                    <a:pt x="0" y="102"/>
                  </a:cubicBezTo>
                  <a:cubicBezTo>
                    <a:pt x="0" y="46"/>
                    <a:pt x="66" y="0"/>
                    <a:pt x="149" y="0"/>
                  </a:cubicBezTo>
                  <a:close/>
                </a:path>
              </a:pathLst>
            </a:custGeom>
            <a:solidFill>
              <a:srgbClr val="F1773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614" name="Freeform 58"/>
            <p:cNvSpPr>
              <a:spLocks noEditPoints="1"/>
            </p:cNvSpPr>
            <p:nvPr/>
          </p:nvSpPr>
          <p:spPr bwMode="auto">
            <a:xfrm>
              <a:off x="6923088" y="1039813"/>
              <a:ext cx="68262" cy="284163"/>
            </a:xfrm>
            <a:custGeom>
              <a:avLst/>
              <a:gdLst>
                <a:gd name="T0" fmla="*/ 2147483646 w 43"/>
                <a:gd name="T1" fmla="*/ 2147483646 h 179"/>
                <a:gd name="T2" fmla="*/ 0 w 43"/>
                <a:gd name="T3" fmla="*/ 2147483646 h 179"/>
                <a:gd name="T4" fmla="*/ 0 w 43"/>
                <a:gd name="T5" fmla="*/ 2147483646 h 179"/>
                <a:gd name="T6" fmla="*/ 2147483646 w 43"/>
                <a:gd name="T7" fmla="*/ 2147483646 h 179"/>
                <a:gd name="T8" fmla="*/ 2147483646 w 43"/>
                <a:gd name="T9" fmla="*/ 2147483646 h 179"/>
                <a:gd name="T10" fmla="*/ 2147483646 w 43"/>
                <a:gd name="T11" fmla="*/ 2147483646 h 179"/>
                <a:gd name="T12" fmla="*/ 2147483646 w 43"/>
                <a:gd name="T13" fmla="*/ 2147483646 h 179"/>
                <a:gd name="T14" fmla="*/ 0 w 43"/>
                <a:gd name="T15" fmla="*/ 2147483646 h 179"/>
                <a:gd name="T16" fmla="*/ 0 w 43"/>
                <a:gd name="T17" fmla="*/ 0 h 179"/>
                <a:gd name="T18" fmla="*/ 2147483646 w 43"/>
                <a:gd name="T19" fmla="*/ 0 h 179"/>
                <a:gd name="T20" fmla="*/ 2147483646 w 43"/>
                <a:gd name="T21" fmla="*/ 2147483646 h 1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179"/>
                <a:gd name="T35" fmla="*/ 43 w 43"/>
                <a:gd name="T36" fmla="*/ 179 h 1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179">
                  <a:moveTo>
                    <a:pt x="41" y="179"/>
                  </a:moveTo>
                  <a:lnTo>
                    <a:pt x="0" y="179"/>
                  </a:lnTo>
                  <a:lnTo>
                    <a:pt x="0" y="51"/>
                  </a:lnTo>
                  <a:lnTo>
                    <a:pt x="41" y="51"/>
                  </a:lnTo>
                  <a:lnTo>
                    <a:pt x="41" y="179"/>
                  </a:lnTo>
                  <a:close/>
                  <a:moveTo>
                    <a:pt x="43" y="31"/>
                  </a:moveTo>
                  <a:lnTo>
                    <a:pt x="0" y="31"/>
                  </a:lnTo>
                  <a:lnTo>
                    <a:pt x="0" y="0"/>
                  </a:lnTo>
                  <a:lnTo>
                    <a:pt x="43" y="0"/>
                  </a:lnTo>
                  <a:lnTo>
                    <a:pt x="43" y="3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118" name="组合 117"/>
          <p:cNvGrpSpPr/>
          <p:nvPr/>
        </p:nvGrpSpPr>
        <p:grpSpPr>
          <a:xfrm>
            <a:off x="710463" y="1311295"/>
            <a:ext cx="2147748" cy="5155009"/>
            <a:chOff x="254978" y="1145137"/>
            <a:chExt cx="1490242" cy="3510266"/>
          </a:xfrm>
          <a:solidFill>
            <a:schemeClr val="bg1">
              <a:lumMod val="85000"/>
            </a:schemeClr>
          </a:solidFill>
          <a:scene3d>
            <a:camera prst="orthographicFront">
              <a:rot lat="0" lon="0" rev="0"/>
            </a:camera>
            <a:lightRig rig="contrasting" dir="t">
              <a:rot lat="0" lon="0" rev="1500000"/>
            </a:lightRig>
          </a:scene3d>
        </p:grpSpPr>
        <p:sp>
          <p:nvSpPr>
            <p:cNvPr id="119" name="任意多边形 80"/>
            <p:cNvSpPr/>
            <p:nvPr/>
          </p:nvSpPr>
          <p:spPr>
            <a:xfrm>
              <a:off x="254978" y="1145137"/>
              <a:ext cx="1490242" cy="638230"/>
            </a:xfrm>
            <a:custGeom>
              <a:avLst/>
              <a:gdLst>
                <a:gd name="connsiteX0" fmla="*/ 0 w 1490242"/>
                <a:gd name="connsiteY0" fmla="*/ 63823 h 638230"/>
                <a:gd name="connsiteX1" fmla="*/ 63823 w 1490242"/>
                <a:gd name="connsiteY1" fmla="*/ 0 h 638230"/>
                <a:gd name="connsiteX2" fmla="*/ 1426419 w 1490242"/>
                <a:gd name="connsiteY2" fmla="*/ 0 h 638230"/>
                <a:gd name="connsiteX3" fmla="*/ 1490242 w 1490242"/>
                <a:gd name="connsiteY3" fmla="*/ 63823 h 638230"/>
                <a:gd name="connsiteX4" fmla="*/ 1490242 w 1490242"/>
                <a:gd name="connsiteY4" fmla="*/ 574407 h 638230"/>
                <a:gd name="connsiteX5" fmla="*/ 1426419 w 1490242"/>
                <a:gd name="connsiteY5" fmla="*/ 638230 h 638230"/>
                <a:gd name="connsiteX6" fmla="*/ 63823 w 1490242"/>
                <a:gd name="connsiteY6" fmla="*/ 638230 h 638230"/>
                <a:gd name="connsiteX7" fmla="*/ 0 w 1490242"/>
                <a:gd name="connsiteY7" fmla="*/ 574407 h 638230"/>
                <a:gd name="connsiteX8" fmla="*/ 0 w 1490242"/>
                <a:gd name="connsiteY8" fmla="*/ 63823 h 6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42" h="638230">
                  <a:moveTo>
                    <a:pt x="0" y="63823"/>
                  </a:moveTo>
                  <a:cubicBezTo>
                    <a:pt x="0" y="28575"/>
                    <a:pt x="28575" y="0"/>
                    <a:pt x="63823" y="0"/>
                  </a:cubicBezTo>
                  <a:lnTo>
                    <a:pt x="1426419" y="0"/>
                  </a:lnTo>
                  <a:cubicBezTo>
                    <a:pt x="1461667" y="0"/>
                    <a:pt x="1490242" y="28575"/>
                    <a:pt x="1490242" y="63823"/>
                  </a:cubicBezTo>
                  <a:lnTo>
                    <a:pt x="1490242" y="574407"/>
                  </a:lnTo>
                  <a:cubicBezTo>
                    <a:pt x="1490242" y="609655"/>
                    <a:pt x="1461667" y="638230"/>
                    <a:pt x="1426419" y="638230"/>
                  </a:cubicBezTo>
                  <a:lnTo>
                    <a:pt x="63823" y="638230"/>
                  </a:lnTo>
                  <a:cubicBezTo>
                    <a:pt x="28575" y="638230"/>
                    <a:pt x="0" y="609655"/>
                    <a:pt x="0" y="574407"/>
                  </a:cubicBezTo>
                  <a:lnTo>
                    <a:pt x="0" y="63823"/>
                  </a:lnTo>
                  <a:close/>
                </a:path>
              </a:pathLst>
            </a:custGeom>
            <a:grpFill/>
            <a:ln>
              <a:noFill/>
            </a:ln>
            <a:effectLst>
              <a:outerShdw blurRad="149987" dist="250190" dir="8460000" algn="ctr">
                <a:srgbClr val="000000">
                  <a:alpha val="28000"/>
                </a:srgbClr>
              </a:outerShdw>
            </a:effectLst>
            <a:sp3d prstMaterial="metal">
              <a:bevelT w="88900" h="88900"/>
            </a:sp3d>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653" tIns="79653" rIns="79653" bIns="79653"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711200" fontAlgn="auto">
                <a:lnSpc>
                  <a:spcPct val="90000"/>
                </a:lnSpc>
                <a:spcAft>
                  <a:spcPct val="35000"/>
                </a:spcAft>
                <a:defRPr/>
              </a:pPr>
              <a:r>
                <a:rPr lang="en-US" altLang="zh-CN" sz="1600" b="1" dirty="0">
                  <a:solidFill>
                    <a:schemeClr val="tx1"/>
                  </a:solidFill>
                </a:rPr>
                <a:t>Step 1 </a:t>
              </a:r>
            </a:p>
            <a:p>
              <a:pPr algn="ctr" defTabSz="711200" fontAlgn="auto">
                <a:lnSpc>
                  <a:spcPct val="90000"/>
                </a:lnSpc>
                <a:spcAft>
                  <a:spcPct val="35000"/>
                </a:spcAft>
                <a:defRPr/>
              </a:pPr>
              <a:r>
                <a:rPr lang="zh-CN" altLang="en-US" sz="1600" b="1" dirty="0">
                  <a:solidFill>
                    <a:schemeClr val="tx1"/>
                  </a:solidFill>
                </a:rPr>
                <a:t>备课</a:t>
              </a:r>
            </a:p>
          </p:txBody>
        </p:sp>
        <p:sp>
          <p:nvSpPr>
            <p:cNvPr id="120" name="任意多边形 81"/>
            <p:cNvSpPr/>
            <p:nvPr/>
          </p:nvSpPr>
          <p:spPr>
            <a:xfrm>
              <a:off x="856497" y="1823256"/>
              <a:ext cx="287204" cy="239337"/>
            </a:xfrm>
            <a:custGeom>
              <a:avLst/>
              <a:gdLst>
                <a:gd name="connsiteX0" fmla="*/ 0 w 239336"/>
                <a:gd name="connsiteY0" fmla="*/ 57441 h 287203"/>
                <a:gd name="connsiteX1" fmla="*/ 119668 w 239336"/>
                <a:gd name="connsiteY1" fmla="*/ 57441 h 287203"/>
                <a:gd name="connsiteX2" fmla="*/ 119668 w 239336"/>
                <a:gd name="connsiteY2" fmla="*/ 0 h 287203"/>
                <a:gd name="connsiteX3" fmla="*/ 239336 w 239336"/>
                <a:gd name="connsiteY3" fmla="*/ 143602 h 287203"/>
                <a:gd name="connsiteX4" fmla="*/ 119668 w 239336"/>
                <a:gd name="connsiteY4" fmla="*/ 287203 h 287203"/>
                <a:gd name="connsiteX5" fmla="*/ 119668 w 239336"/>
                <a:gd name="connsiteY5" fmla="*/ 229762 h 287203"/>
                <a:gd name="connsiteX6" fmla="*/ 0 w 239336"/>
                <a:gd name="connsiteY6" fmla="*/ 229762 h 287203"/>
                <a:gd name="connsiteX7" fmla="*/ 0 w 239336"/>
                <a:gd name="connsiteY7" fmla="*/ 57441 h 2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36" h="287203">
                  <a:moveTo>
                    <a:pt x="191468" y="1"/>
                  </a:moveTo>
                  <a:lnTo>
                    <a:pt x="191468" y="143602"/>
                  </a:lnTo>
                  <a:lnTo>
                    <a:pt x="239336" y="143602"/>
                  </a:lnTo>
                  <a:lnTo>
                    <a:pt x="119668" y="287202"/>
                  </a:lnTo>
                  <a:lnTo>
                    <a:pt x="0" y="143602"/>
                  </a:lnTo>
                  <a:lnTo>
                    <a:pt x="47868" y="143602"/>
                  </a:lnTo>
                  <a:lnTo>
                    <a:pt x="47868" y="1"/>
                  </a:lnTo>
                  <a:lnTo>
                    <a:pt x="191468" y="1"/>
                  </a:lnTo>
                  <a:close/>
                </a:path>
              </a:pathLst>
            </a:custGeom>
            <a:grpFill/>
            <a:ln>
              <a:noFill/>
            </a:ln>
            <a:effectLst>
              <a:outerShdw blurRad="149987" dist="250190" dir="8460000" algn="ctr">
                <a:srgbClr val="000000">
                  <a:alpha val="28000"/>
                </a:srgbClr>
              </a:outerShdw>
            </a:effectLst>
            <a:sp3d prstMaterial="metal">
              <a:bevelT w="88900" h="889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57442" tIns="1" rIns="57441" bIns="71801"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533400" fontAlgn="auto">
                <a:lnSpc>
                  <a:spcPct val="90000"/>
                </a:lnSpc>
                <a:spcAft>
                  <a:spcPct val="35000"/>
                </a:spcAft>
                <a:defRPr/>
              </a:pPr>
              <a:endParaRPr lang="zh-CN" altLang="en-US" sz="1200" dirty="0"/>
            </a:p>
          </p:txBody>
        </p:sp>
        <p:sp>
          <p:nvSpPr>
            <p:cNvPr id="121" name="任意多边形 87"/>
            <p:cNvSpPr/>
            <p:nvPr/>
          </p:nvSpPr>
          <p:spPr>
            <a:xfrm>
              <a:off x="254978" y="2102483"/>
              <a:ext cx="1490242" cy="638230"/>
            </a:xfrm>
            <a:custGeom>
              <a:avLst/>
              <a:gdLst>
                <a:gd name="connsiteX0" fmla="*/ 0 w 1490242"/>
                <a:gd name="connsiteY0" fmla="*/ 63823 h 638230"/>
                <a:gd name="connsiteX1" fmla="*/ 63823 w 1490242"/>
                <a:gd name="connsiteY1" fmla="*/ 0 h 638230"/>
                <a:gd name="connsiteX2" fmla="*/ 1426419 w 1490242"/>
                <a:gd name="connsiteY2" fmla="*/ 0 h 638230"/>
                <a:gd name="connsiteX3" fmla="*/ 1490242 w 1490242"/>
                <a:gd name="connsiteY3" fmla="*/ 63823 h 638230"/>
                <a:gd name="connsiteX4" fmla="*/ 1490242 w 1490242"/>
                <a:gd name="connsiteY4" fmla="*/ 574407 h 638230"/>
                <a:gd name="connsiteX5" fmla="*/ 1426419 w 1490242"/>
                <a:gd name="connsiteY5" fmla="*/ 638230 h 638230"/>
                <a:gd name="connsiteX6" fmla="*/ 63823 w 1490242"/>
                <a:gd name="connsiteY6" fmla="*/ 638230 h 638230"/>
                <a:gd name="connsiteX7" fmla="*/ 0 w 1490242"/>
                <a:gd name="connsiteY7" fmla="*/ 574407 h 638230"/>
                <a:gd name="connsiteX8" fmla="*/ 0 w 1490242"/>
                <a:gd name="connsiteY8" fmla="*/ 63823 h 6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42" h="638230">
                  <a:moveTo>
                    <a:pt x="0" y="63823"/>
                  </a:moveTo>
                  <a:cubicBezTo>
                    <a:pt x="0" y="28575"/>
                    <a:pt x="28575" y="0"/>
                    <a:pt x="63823" y="0"/>
                  </a:cubicBezTo>
                  <a:lnTo>
                    <a:pt x="1426419" y="0"/>
                  </a:lnTo>
                  <a:cubicBezTo>
                    <a:pt x="1461667" y="0"/>
                    <a:pt x="1490242" y="28575"/>
                    <a:pt x="1490242" y="63823"/>
                  </a:cubicBezTo>
                  <a:lnTo>
                    <a:pt x="1490242" y="574407"/>
                  </a:lnTo>
                  <a:cubicBezTo>
                    <a:pt x="1490242" y="609655"/>
                    <a:pt x="1461667" y="638230"/>
                    <a:pt x="1426419" y="638230"/>
                  </a:cubicBezTo>
                  <a:lnTo>
                    <a:pt x="63823" y="638230"/>
                  </a:lnTo>
                  <a:cubicBezTo>
                    <a:pt x="28575" y="638230"/>
                    <a:pt x="0" y="609655"/>
                    <a:pt x="0" y="574407"/>
                  </a:cubicBezTo>
                  <a:lnTo>
                    <a:pt x="0" y="63823"/>
                  </a:lnTo>
                  <a:close/>
                </a:path>
              </a:pathLst>
            </a:custGeom>
            <a:grpFill/>
            <a:ln>
              <a:noFill/>
            </a:ln>
            <a:effectLst>
              <a:outerShdw blurRad="149987" dist="250190" dir="8460000" algn="ctr">
                <a:srgbClr val="000000">
                  <a:alpha val="28000"/>
                </a:srgbClr>
              </a:outerShdw>
            </a:effectLst>
            <a:sp3d prstMaterial="metal">
              <a:bevelT w="88900" h="88900"/>
            </a:sp3d>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653" tIns="79653" rIns="79653" bIns="79653"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711200" fontAlgn="auto">
                <a:lnSpc>
                  <a:spcPct val="90000"/>
                </a:lnSpc>
                <a:spcAft>
                  <a:spcPct val="35000"/>
                </a:spcAft>
                <a:defRPr/>
              </a:pPr>
              <a:r>
                <a:rPr lang="en-US" altLang="zh-CN" sz="1600" b="1" dirty="0">
                  <a:solidFill>
                    <a:schemeClr val="tx1"/>
                  </a:solidFill>
                </a:rPr>
                <a:t>Step 2</a:t>
              </a:r>
            </a:p>
            <a:p>
              <a:pPr algn="ctr" defTabSz="711200" fontAlgn="auto">
                <a:lnSpc>
                  <a:spcPct val="90000"/>
                </a:lnSpc>
                <a:spcAft>
                  <a:spcPct val="35000"/>
                </a:spcAft>
                <a:defRPr/>
              </a:pPr>
              <a:r>
                <a:rPr lang="zh-CN" altLang="en-US" sz="1600" b="1" dirty="0">
                  <a:solidFill>
                    <a:schemeClr val="tx1"/>
                  </a:solidFill>
                </a:rPr>
                <a:t>授课</a:t>
              </a:r>
            </a:p>
          </p:txBody>
        </p:sp>
        <p:sp>
          <p:nvSpPr>
            <p:cNvPr id="122" name="任意多边形 94"/>
            <p:cNvSpPr/>
            <p:nvPr/>
          </p:nvSpPr>
          <p:spPr>
            <a:xfrm>
              <a:off x="856497" y="2780602"/>
              <a:ext cx="287204" cy="239337"/>
            </a:xfrm>
            <a:custGeom>
              <a:avLst/>
              <a:gdLst>
                <a:gd name="connsiteX0" fmla="*/ 0 w 239336"/>
                <a:gd name="connsiteY0" fmla="*/ 57441 h 287203"/>
                <a:gd name="connsiteX1" fmla="*/ 119668 w 239336"/>
                <a:gd name="connsiteY1" fmla="*/ 57441 h 287203"/>
                <a:gd name="connsiteX2" fmla="*/ 119668 w 239336"/>
                <a:gd name="connsiteY2" fmla="*/ 0 h 287203"/>
                <a:gd name="connsiteX3" fmla="*/ 239336 w 239336"/>
                <a:gd name="connsiteY3" fmla="*/ 143602 h 287203"/>
                <a:gd name="connsiteX4" fmla="*/ 119668 w 239336"/>
                <a:gd name="connsiteY4" fmla="*/ 287203 h 287203"/>
                <a:gd name="connsiteX5" fmla="*/ 119668 w 239336"/>
                <a:gd name="connsiteY5" fmla="*/ 229762 h 287203"/>
                <a:gd name="connsiteX6" fmla="*/ 0 w 239336"/>
                <a:gd name="connsiteY6" fmla="*/ 229762 h 287203"/>
                <a:gd name="connsiteX7" fmla="*/ 0 w 239336"/>
                <a:gd name="connsiteY7" fmla="*/ 57441 h 2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36" h="287203">
                  <a:moveTo>
                    <a:pt x="191468" y="1"/>
                  </a:moveTo>
                  <a:lnTo>
                    <a:pt x="191468" y="143602"/>
                  </a:lnTo>
                  <a:lnTo>
                    <a:pt x="239336" y="143602"/>
                  </a:lnTo>
                  <a:lnTo>
                    <a:pt x="119668" y="287202"/>
                  </a:lnTo>
                  <a:lnTo>
                    <a:pt x="0" y="143602"/>
                  </a:lnTo>
                  <a:lnTo>
                    <a:pt x="47868" y="143602"/>
                  </a:lnTo>
                  <a:lnTo>
                    <a:pt x="47868" y="1"/>
                  </a:lnTo>
                  <a:lnTo>
                    <a:pt x="191468" y="1"/>
                  </a:lnTo>
                  <a:close/>
                </a:path>
              </a:pathLst>
            </a:custGeom>
            <a:grpFill/>
            <a:ln>
              <a:noFill/>
            </a:ln>
            <a:effectLst>
              <a:outerShdw blurRad="149987" dist="250190" dir="8460000" algn="ctr">
                <a:srgbClr val="000000">
                  <a:alpha val="28000"/>
                </a:srgbClr>
              </a:outerShdw>
            </a:effectLst>
            <a:sp3d prstMaterial="metal">
              <a:bevelT w="88900" h="889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57442" tIns="1" rIns="57441" bIns="71801"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533400" fontAlgn="auto">
                <a:lnSpc>
                  <a:spcPct val="90000"/>
                </a:lnSpc>
                <a:spcAft>
                  <a:spcPct val="35000"/>
                </a:spcAft>
                <a:defRPr/>
              </a:pPr>
              <a:endParaRPr lang="zh-CN" altLang="en-US" sz="1200" dirty="0"/>
            </a:p>
          </p:txBody>
        </p:sp>
        <p:sp>
          <p:nvSpPr>
            <p:cNvPr id="123" name="任意多边形 95"/>
            <p:cNvSpPr/>
            <p:nvPr/>
          </p:nvSpPr>
          <p:spPr>
            <a:xfrm>
              <a:off x="254978" y="3059828"/>
              <a:ext cx="1490242" cy="638230"/>
            </a:xfrm>
            <a:custGeom>
              <a:avLst/>
              <a:gdLst>
                <a:gd name="connsiteX0" fmla="*/ 0 w 1490242"/>
                <a:gd name="connsiteY0" fmla="*/ 63823 h 638230"/>
                <a:gd name="connsiteX1" fmla="*/ 63823 w 1490242"/>
                <a:gd name="connsiteY1" fmla="*/ 0 h 638230"/>
                <a:gd name="connsiteX2" fmla="*/ 1426419 w 1490242"/>
                <a:gd name="connsiteY2" fmla="*/ 0 h 638230"/>
                <a:gd name="connsiteX3" fmla="*/ 1490242 w 1490242"/>
                <a:gd name="connsiteY3" fmla="*/ 63823 h 638230"/>
                <a:gd name="connsiteX4" fmla="*/ 1490242 w 1490242"/>
                <a:gd name="connsiteY4" fmla="*/ 574407 h 638230"/>
                <a:gd name="connsiteX5" fmla="*/ 1426419 w 1490242"/>
                <a:gd name="connsiteY5" fmla="*/ 638230 h 638230"/>
                <a:gd name="connsiteX6" fmla="*/ 63823 w 1490242"/>
                <a:gd name="connsiteY6" fmla="*/ 638230 h 638230"/>
                <a:gd name="connsiteX7" fmla="*/ 0 w 1490242"/>
                <a:gd name="connsiteY7" fmla="*/ 574407 h 638230"/>
                <a:gd name="connsiteX8" fmla="*/ 0 w 1490242"/>
                <a:gd name="connsiteY8" fmla="*/ 63823 h 6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42" h="638230">
                  <a:moveTo>
                    <a:pt x="0" y="63823"/>
                  </a:moveTo>
                  <a:cubicBezTo>
                    <a:pt x="0" y="28575"/>
                    <a:pt x="28575" y="0"/>
                    <a:pt x="63823" y="0"/>
                  </a:cubicBezTo>
                  <a:lnTo>
                    <a:pt x="1426419" y="0"/>
                  </a:lnTo>
                  <a:cubicBezTo>
                    <a:pt x="1461667" y="0"/>
                    <a:pt x="1490242" y="28575"/>
                    <a:pt x="1490242" y="63823"/>
                  </a:cubicBezTo>
                  <a:lnTo>
                    <a:pt x="1490242" y="574407"/>
                  </a:lnTo>
                  <a:cubicBezTo>
                    <a:pt x="1490242" y="609655"/>
                    <a:pt x="1461667" y="638230"/>
                    <a:pt x="1426419" y="638230"/>
                  </a:cubicBezTo>
                  <a:lnTo>
                    <a:pt x="63823" y="638230"/>
                  </a:lnTo>
                  <a:cubicBezTo>
                    <a:pt x="28575" y="638230"/>
                    <a:pt x="0" y="609655"/>
                    <a:pt x="0" y="574407"/>
                  </a:cubicBezTo>
                  <a:lnTo>
                    <a:pt x="0" y="63823"/>
                  </a:lnTo>
                  <a:close/>
                </a:path>
              </a:pathLst>
            </a:custGeom>
            <a:solidFill>
              <a:schemeClr val="bg1">
                <a:lumMod val="85000"/>
              </a:schemeClr>
            </a:solid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653" tIns="79653" rIns="79653" bIns="79653"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711200" fontAlgn="auto">
                <a:lnSpc>
                  <a:spcPct val="90000"/>
                </a:lnSpc>
                <a:spcAft>
                  <a:spcPct val="35000"/>
                </a:spcAft>
                <a:defRPr/>
              </a:pPr>
              <a:r>
                <a:rPr lang="en-US" altLang="zh-CN" sz="1600" b="1" dirty="0">
                  <a:solidFill>
                    <a:schemeClr val="tx1"/>
                  </a:solidFill>
                </a:rPr>
                <a:t>Step 3</a:t>
              </a:r>
            </a:p>
            <a:p>
              <a:pPr algn="ctr" defTabSz="711200" fontAlgn="auto">
                <a:lnSpc>
                  <a:spcPct val="90000"/>
                </a:lnSpc>
                <a:spcAft>
                  <a:spcPct val="35000"/>
                </a:spcAft>
                <a:defRPr/>
              </a:pPr>
              <a:r>
                <a:rPr lang="zh-CN" altLang="en-US" sz="1600" b="1" dirty="0">
                  <a:solidFill>
                    <a:schemeClr val="tx1"/>
                  </a:solidFill>
                </a:rPr>
                <a:t>测评</a:t>
              </a:r>
            </a:p>
          </p:txBody>
        </p:sp>
        <p:sp>
          <p:nvSpPr>
            <p:cNvPr id="124" name="任意多边形 97"/>
            <p:cNvSpPr/>
            <p:nvPr/>
          </p:nvSpPr>
          <p:spPr>
            <a:xfrm>
              <a:off x="856497" y="3737947"/>
              <a:ext cx="287204" cy="239337"/>
            </a:xfrm>
            <a:custGeom>
              <a:avLst/>
              <a:gdLst>
                <a:gd name="connsiteX0" fmla="*/ 0 w 239336"/>
                <a:gd name="connsiteY0" fmla="*/ 57441 h 287203"/>
                <a:gd name="connsiteX1" fmla="*/ 119668 w 239336"/>
                <a:gd name="connsiteY1" fmla="*/ 57441 h 287203"/>
                <a:gd name="connsiteX2" fmla="*/ 119668 w 239336"/>
                <a:gd name="connsiteY2" fmla="*/ 0 h 287203"/>
                <a:gd name="connsiteX3" fmla="*/ 239336 w 239336"/>
                <a:gd name="connsiteY3" fmla="*/ 143602 h 287203"/>
                <a:gd name="connsiteX4" fmla="*/ 119668 w 239336"/>
                <a:gd name="connsiteY4" fmla="*/ 287203 h 287203"/>
                <a:gd name="connsiteX5" fmla="*/ 119668 w 239336"/>
                <a:gd name="connsiteY5" fmla="*/ 229762 h 287203"/>
                <a:gd name="connsiteX6" fmla="*/ 0 w 239336"/>
                <a:gd name="connsiteY6" fmla="*/ 229762 h 287203"/>
                <a:gd name="connsiteX7" fmla="*/ 0 w 239336"/>
                <a:gd name="connsiteY7" fmla="*/ 57441 h 2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36" h="287203">
                  <a:moveTo>
                    <a:pt x="191468" y="1"/>
                  </a:moveTo>
                  <a:lnTo>
                    <a:pt x="191468" y="143602"/>
                  </a:lnTo>
                  <a:lnTo>
                    <a:pt x="239336" y="143602"/>
                  </a:lnTo>
                  <a:lnTo>
                    <a:pt x="119668" y="287202"/>
                  </a:lnTo>
                  <a:lnTo>
                    <a:pt x="0" y="143602"/>
                  </a:lnTo>
                  <a:lnTo>
                    <a:pt x="47868" y="143602"/>
                  </a:lnTo>
                  <a:lnTo>
                    <a:pt x="47868" y="1"/>
                  </a:lnTo>
                  <a:lnTo>
                    <a:pt x="191468" y="1"/>
                  </a:lnTo>
                  <a:close/>
                </a:path>
              </a:pathLst>
            </a:custGeom>
            <a:grpFill/>
            <a:ln>
              <a:noFill/>
            </a:ln>
            <a:effectLst>
              <a:outerShdw blurRad="149987" dist="250190" dir="8460000" algn="ctr">
                <a:srgbClr val="000000">
                  <a:alpha val="28000"/>
                </a:srgbClr>
              </a:outerShdw>
            </a:effectLst>
            <a:sp3d prstMaterial="metal">
              <a:bevelT w="88900" h="889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57442" tIns="1" rIns="57441" bIns="71801"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533400" fontAlgn="auto">
                <a:lnSpc>
                  <a:spcPct val="90000"/>
                </a:lnSpc>
                <a:spcAft>
                  <a:spcPct val="35000"/>
                </a:spcAft>
                <a:defRPr/>
              </a:pPr>
              <a:endParaRPr lang="zh-CN" altLang="en-US" sz="1200" dirty="0"/>
            </a:p>
          </p:txBody>
        </p:sp>
        <p:sp>
          <p:nvSpPr>
            <p:cNvPr id="125" name="任意多边形 98"/>
            <p:cNvSpPr/>
            <p:nvPr/>
          </p:nvSpPr>
          <p:spPr>
            <a:xfrm>
              <a:off x="254978" y="4017173"/>
              <a:ext cx="1490242" cy="638230"/>
            </a:xfrm>
            <a:custGeom>
              <a:avLst/>
              <a:gdLst>
                <a:gd name="connsiteX0" fmla="*/ 0 w 1490242"/>
                <a:gd name="connsiteY0" fmla="*/ 63823 h 638230"/>
                <a:gd name="connsiteX1" fmla="*/ 63823 w 1490242"/>
                <a:gd name="connsiteY1" fmla="*/ 0 h 638230"/>
                <a:gd name="connsiteX2" fmla="*/ 1426419 w 1490242"/>
                <a:gd name="connsiteY2" fmla="*/ 0 h 638230"/>
                <a:gd name="connsiteX3" fmla="*/ 1490242 w 1490242"/>
                <a:gd name="connsiteY3" fmla="*/ 63823 h 638230"/>
                <a:gd name="connsiteX4" fmla="*/ 1490242 w 1490242"/>
                <a:gd name="connsiteY4" fmla="*/ 574407 h 638230"/>
                <a:gd name="connsiteX5" fmla="*/ 1426419 w 1490242"/>
                <a:gd name="connsiteY5" fmla="*/ 638230 h 638230"/>
                <a:gd name="connsiteX6" fmla="*/ 63823 w 1490242"/>
                <a:gd name="connsiteY6" fmla="*/ 638230 h 638230"/>
                <a:gd name="connsiteX7" fmla="*/ 0 w 1490242"/>
                <a:gd name="connsiteY7" fmla="*/ 574407 h 638230"/>
                <a:gd name="connsiteX8" fmla="*/ 0 w 1490242"/>
                <a:gd name="connsiteY8" fmla="*/ 63823 h 63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42" h="638230">
                  <a:moveTo>
                    <a:pt x="0" y="63823"/>
                  </a:moveTo>
                  <a:cubicBezTo>
                    <a:pt x="0" y="28575"/>
                    <a:pt x="28575" y="0"/>
                    <a:pt x="63823" y="0"/>
                  </a:cubicBezTo>
                  <a:lnTo>
                    <a:pt x="1426419" y="0"/>
                  </a:lnTo>
                  <a:cubicBezTo>
                    <a:pt x="1461667" y="0"/>
                    <a:pt x="1490242" y="28575"/>
                    <a:pt x="1490242" y="63823"/>
                  </a:cubicBezTo>
                  <a:lnTo>
                    <a:pt x="1490242" y="574407"/>
                  </a:lnTo>
                  <a:cubicBezTo>
                    <a:pt x="1490242" y="609655"/>
                    <a:pt x="1461667" y="638230"/>
                    <a:pt x="1426419" y="638230"/>
                  </a:cubicBezTo>
                  <a:lnTo>
                    <a:pt x="63823" y="638230"/>
                  </a:lnTo>
                  <a:cubicBezTo>
                    <a:pt x="28575" y="638230"/>
                    <a:pt x="0" y="609655"/>
                    <a:pt x="0" y="574407"/>
                  </a:cubicBezTo>
                  <a:lnTo>
                    <a:pt x="0" y="63823"/>
                  </a:lnTo>
                  <a:close/>
                </a:path>
              </a:pathLst>
            </a:custGeom>
            <a:solidFill>
              <a:schemeClr val="bg1">
                <a:lumMod val="85000"/>
              </a:schemeClr>
            </a:solidFill>
            <a:ln>
              <a:noFill/>
            </a:ln>
            <a:effectLst>
              <a:outerShdw blurRad="149987" dist="250190" dir="8460000" algn="ctr">
                <a:srgbClr val="000000">
                  <a:alpha val="28000"/>
                </a:srgbClr>
              </a:outerShdw>
            </a:effectLst>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9653" tIns="79653" rIns="79653" bIns="79653" spcCol="1270" anchor="ctr"/>
            <a:lstStyle>
              <a:defPPr>
                <a:defRPr lang="zh-CN">
                  <a:solidFill>
                    <a:schemeClr val="lt1"/>
                  </a:solidFill>
                </a:defRPr>
              </a:defPPr>
              <a:lvl1pPr marL="0" algn="l" defTabSz="914400" rtl="0" eaLnBrk="1" latinLnBrk="0" hangingPunct="1">
                <a:defRPr sz="1900" kern="1200">
                  <a:solidFill>
                    <a:schemeClr val="lt1"/>
                  </a:solidFill>
                  <a:latin typeface="+mn-lt"/>
                  <a:ea typeface="+mn-ea"/>
                  <a:cs typeface="+mn-cs"/>
                </a:defRPr>
              </a:lvl1pPr>
              <a:lvl2pPr marL="457200" algn="l" defTabSz="914400" rtl="0" eaLnBrk="1" latinLnBrk="0" hangingPunct="1">
                <a:defRPr sz="1900" kern="1200">
                  <a:solidFill>
                    <a:schemeClr val="lt1"/>
                  </a:solidFill>
                  <a:latin typeface="+mn-lt"/>
                  <a:ea typeface="+mn-ea"/>
                  <a:cs typeface="+mn-cs"/>
                </a:defRPr>
              </a:lvl2pPr>
              <a:lvl3pPr marL="914400" algn="l" defTabSz="914400" rtl="0" eaLnBrk="1" latinLnBrk="0" hangingPunct="1">
                <a:defRPr sz="1900" kern="1200">
                  <a:solidFill>
                    <a:schemeClr val="lt1"/>
                  </a:solidFill>
                  <a:latin typeface="+mn-lt"/>
                  <a:ea typeface="+mn-ea"/>
                  <a:cs typeface="+mn-cs"/>
                </a:defRPr>
              </a:lvl3pPr>
              <a:lvl4pPr marL="1371600" algn="l" defTabSz="914400" rtl="0" eaLnBrk="1" latinLnBrk="0" hangingPunct="1">
                <a:defRPr sz="1900" kern="1200">
                  <a:solidFill>
                    <a:schemeClr val="lt1"/>
                  </a:solidFill>
                  <a:latin typeface="+mn-lt"/>
                  <a:ea typeface="+mn-ea"/>
                  <a:cs typeface="+mn-cs"/>
                </a:defRPr>
              </a:lvl4pPr>
              <a:lvl5pPr marL="1828800" algn="l" defTabSz="914400" rtl="0" eaLnBrk="1" latinLnBrk="0" hangingPunct="1">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defTabSz="711200" fontAlgn="auto">
                <a:lnSpc>
                  <a:spcPct val="90000"/>
                </a:lnSpc>
                <a:spcAft>
                  <a:spcPct val="35000"/>
                </a:spcAft>
                <a:defRPr/>
              </a:pPr>
              <a:r>
                <a:rPr lang="en-US" altLang="zh-CN" sz="1600" b="1" dirty="0">
                  <a:solidFill>
                    <a:schemeClr val="tx1"/>
                  </a:solidFill>
                </a:rPr>
                <a:t>Step 4</a:t>
              </a:r>
            </a:p>
            <a:p>
              <a:pPr algn="ctr" defTabSz="711200" fontAlgn="auto">
                <a:lnSpc>
                  <a:spcPct val="90000"/>
                </a:lnSpc>
                <a:spcAft>
                  <a:spcPct val="35000"/>
                </a:spcAft>
                <a:defRPr/>
              </a:pPr>
              <a:r>
                <a:rPr lang="zh-CN" altLang="en-US" sz="1600" b="1" dirty="0">
                  <a:solidFill>
                    <a:schemeClr val="tx1"/>
                  </a:solidFill>
                </a:rPr>
                <a:t>教师发展</a:t>
              </a:r>
            </a:p>
          </p:txBody>
        </p:sp>
      </p:grpSp>
      <p:sp>
        <p:nvSpPr>
          <p:cNvPr id="68" name="标题 1"/>
          <p:cNvSpPr txBox="1"/>
          <p:nvPr/>
        </p:nvSpPr>
        <p:spPr>
          <a:xfrm>
            <a:off x="532130" y="404495"/>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sp>
        <p:nvSpPr>
          <p:cNvPr id="64" name="文本框 125"/>
          <p:cNvSpPr txBox="1">
            <a:spLocks noChangeArrowheads="1"/>
          </p:cNvSpPr>
          <p:nvPr/>
        </p:nvSpPr>
        <p:spPr bwMode="auto">
          <a:xfrm>
            <a:off x="8136872" y="5702177"/>
            <a:ext cx="1107893"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1800" dirty="0">
                <a:solidFill>
                  <a:srgbClr val="000000"/>
                </a:solidFill>
                <a:latin typeface="Tahoma" panose="020B0604030504040204" charset="0"/>
                <a:ea typeface="微软雅黑" panose="020B0503020204020204" charset="-122"/>
                <a:cs typeface="Tahoma" panose="020B0604030504040204" charset="0"/>
              </a:rPr>
              <a:t>专题网页</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115"/>
          <p:cNvSpPr txBox="1">
            <a:spLocks noChangeArrowheads="1"/>
          </p:cNvSpPr>
          <p:nvPr/>
        </p:nvSpPr>
        <p:spPr bwMode="auto">
          <a:xfrm>
            <a:off x="258651" y="1135093"/>
            <a:ext cx="4054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a:solidFill>
                  <a:srgbClr val="00533A"/>
                </a:solidFill>
                <a:latin typeface="微软雅黑" panose="020B0503020204020204" charset="-122"/>
                <a:ea typeface="微软雅黑" panose="020B0503020204020204" charset="-122"/>
              </a:rPr>
              <a:t>教师用书</a:t>
            </a:r>
          </a:p>
        </p:txBody>
      </p:sp>
      <p:pic>
        <p:nvPicPr>
          <p:cNvPr id="6" name="图片 5"/>
          <p:cNvPicPr>
            <a:picLocks noChangeAspect="1"/>
          </p:cNvPicPr>
          <p:nvPr/>
        </p:nvPicPr>
        <p:blipFill>
          <a:blip r:embed="rId3"/>
          <a:stretch>
            <a:fillRect/>
          </a:stretch>
        </p:blipFill>
        <p:spPr>
          <a:xfrm>
            <a:off x="3024932" y="1135485"/>
            <a:ext cx="4048240" cy="5454888"/>
          </a:xfrm>
          <a:prstGeom prst="rect">
            <a:avLst/>
          </a:prstGeom>
          <a:ln>
            <a:noFill/>
          </a:ln>
          <a:effectLst>
            <a:outerShdw blurRad="292100" dist="139700" dir="2700000" algn="tl" rotWithShape="0">
              <a:srgbClr val="333333">
                <a:alpha val="65000"/>
              </a:srgbClr>
            </a:outerShdw>
          </a:effectLst>
        </p:spPr>
      </p:pic>
      <p:grpSp>
        <p:nvGrpSpPr>
          <p:cNvPr id="9" name="组合 8"/>
          <p:cNvGrpSpPr/>
          <p:nvPr/>
        </p:nvGrpSpPr>
        <p:grpSpPr>
          <a:xfrm>
            <a:off x="5122994" y="3579133"/>
            <a:ext cx="2077026" cy="3393709"/>
            <a:chOff x="375826" y="2100104"/>
            <a:chExt cx="2440277" cy="3979154"/>
          </a:xfrm>
        </p:grpSpPr>
        <p:pic>
          <p:nvPicPr>
            <p:cNvPr id="8" name="图片 7"/>
            <p:cNvPicPr>
              <a:picLocks noChangeAspect="1"/>
            </p:cNvPicPr>
            <p:nvPr/>
          </p:nvPicPr>
          <p:blipFill>
            <a:blip r:embed="rId4"/>
            <a:stretch>
              <a:fillRect/>
            </a:stretch>
          </p:blipFill>
          <p:spPr>
            <a:xfrm>
              <a:off x="426523" y="5440248"/>
              <a:ext cx="2372324" cy="63901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5"/>
            <a:stretch>
              <a:fillRect/>
            </a:stretch>
          </p:blipFill>
          <p:spPr>
            <a:xfrm>
              <a:off x="375826" y="2100104"/>
              <a:ext cx="2440277" cy="3416387"/>
            </a:xfrm>
            <a:prstGeom prst="rect">
              <a:avLst/>
            </a:prstGeom>
            <a:ln>
              <a:noFill/>
            </a:ln>
            <a:effectLst>
              <a:outerShdw blurRad="292100" dist="139700" dir="2700000" algn="tl" rotWithShape="0">
                <a:srgbClr val="333333">
                  <a:alpha val="65000"/>
                </a:srgbClr>
              </a:outerShdw>
            </a:effectLst>
          </p:spPr>
        </p:pic>
      </p:grpSp>
      <p:sp>
        <p:nvSpPr>
          <p:cNvPr id="16" name="标题 1"/>
          <p:cNvSpPr txBox="1"/>
          <p:nvPr/>
        </p:nvSpPr>
        <p:spPr>
          <a:xfrm>
            <a:off x="258651" y="342041"/>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grpSp>
        <p:nvGrpSpPr>
          <p:cNvPr id="4" name="组合 3"/>
          <p:cNvGrpSpPr/>
          <p:nvPr/>
        </p:nvGrpSpPr>
        <p:grpSpPr>
          <a:xfrm>
            <a:off x="274979" y="1696651"/>
            <a:ext cx="2210824" cy="479617"/>
            <a:chOff x="258651" y="1704891"/>
            <a:chExt cx="2210824" cy="630890"/>
          </a:xfrm>
        </p:grpSpPr>
        <p:sp>
          <p:nvSpPr>
            <p:cNvPr id="18" name="矩形 43"/>
            <p:cNvSpPr/>
            <p:nvPr/>
          </p:nvSpPr>
          <p:spPr>
            <a:xfrm>
              <a:off x="258651" y="1757931"/>
              <a:ext cx="2210824" cy="577850"/>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矩形 46"/>
            <p:cNvSpPr/>
            <p:nvPr/>
          </p:nvSpPr>
          <p:spPr>
            <a:xfrm>
              <a:off x="266815" y="1704891"/>
              <a:ext cx="2100255" cy="45890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多维分析 深度解读</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2" name="图片 1"/>
          <p:cNvPicPr>
            <a:picLocks noChangeAspect="1"/>
          </p:cNvPicPr>
          <p:nvPr/>
        </p:nvPicPr>
        <p:blipFill>
          <a:blip r:embed="rId6"/>
          <a:stretch>
            <a:fillRect/>
          </a:stretch>
        </p:blipFill>
        <p:spPr>
          <a:xfrm>
            <a:off x="7508312" y="1135575"/>
            <a:ext cx="4037799" cy="4911404"/>
          </a:xfrm>
          <a:prstGeom prst="rect">
            <a:avLst/>
          </a:prstGeom>
          <a:ln>
            <a:noFill/>
          </a:ln>
          <a:effectLst>
            <a:outerShdw blurRad="292100" dist="139700" dir="2700000" algn="tl" rotWithShape="0">
              <a:srgbClr val="333333">
                <a:alpha val="65000"/>
              </a:srgbClr>
            </a:outerShdw>
          </a:effectLst>
        </p:spPr>
      </p:pic>
      <p:sp>
        <p:nvSpPr>
          <p:cNvPr id="14" name="文本框 115"/>
          <p:cNvSpPr txBox="1">
            <a:spLocks noChangeArrowheads="1"/>
          </p:cNvSpPr>
          <p:nvPr/>
        </p:nvSpPr>
        <p:spPr bwMode="auto">
          <a:xfrm>
            <a:off x="258388" y="1127682"/>
            <a:ext cx="4054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a:solidFill>
                  <a:srgbClr val="00533A"/>
                </a:solidFill>
                <a:latin typeface="微软雅黑" panose="020B0503020204020204" charset="-122"/>
                <a:ea typeface="微软雅黑" panose="020B0503020204020204" charset="-122"/>
              </a:rPr>
              <a:t>教案</a:t>
            </a:r>
          </a:p>
        </p:txBody>
      </p:sp>
      <p:grpSp>
        <p:nvGrpSpPr>
          <p:cNvPr id="3" name="组合 2"/>
          <p:cNvGrpSpPr/>
          <p:nvPr/>
        </p:nvGrpSpPr>
        <p:grpSpPr>
          <a:xfrm>
            <a:off x="289795" y="1688588"/>
            <a:ext cx="3161665" cy="487680"/>
            <a:chOff x="274955" y="1796415"/>
            <a:chExt cx="3161665" cy="487680"/>
          </a:xfrm>
        </p:grpSpPr>
        <p:sp>
          <p:nvSpPr>
            <p:cNvPr id="17" name="矩形 43"/>
            <p:cNvSpPr/>
            <p:nvPr/>
          </p:nvSpPr>
          <p:spPr>
            <a:xfrm>
              <a:off x="274955" y="1820545"/>
              <a:ext cx="3048000" cy="463550"/>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0" name="矩形 46"/>
            <p:cNvSpPr/>
            <p:nvPr/>
          </p:nvSpPr>
          <p:spPr>
            <a:xfrm>
              <a:off x="274955" y="1796415"/>
              <a:ext cx="3161665" cy="36766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挖掘思政亮点 反思教学流程  </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24" name="组合 23"/>
          <p:cNvGrpSpPr/>
          <p:nvPr/>
        </p:nvGrpSpPr>
        <p:grpSpPr>
          <a:xfrm>
            <a:off x="253170" y="1577954"/>
            <a:ext cx="3048000" cy="526415"/>
            <a:chOff x="407" y="5733"/>
            <a:chExt cx="4800" cy="829"/>
          </a:xfrm>
        </p:grpSpPr>
        <p:sp>
          <p:nvSpPr>
            <p:cNvPr id="15" name="矩形 43"/>
            <p:cNvSpPr/>
            <p:nvPr/>
          </p:nvSpPr>
          <p:spPr>
            <a:xfrm>
              <a:off x="407" y="5832"/>
              <a:ext cx="4800" cy="730"/>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46"/>
            <p:cNvSpPr/>
            <p:nvPr/>
          </p:nvSpPr>
          <p:spPr>
            <a:xfrm>
              <a:off x="423" y="5733"/>
              <a:ext cx="4715" cy="79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挖掘教学材料</a:t>
              </a:r>
              <a:r>
                <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设计多样任务</a:t>
              </a:r>
            </a:p>
          </p:txBody>
        </p:sp>
      </p:grpSp>
      <p:cxnSp>
        <p:nvCxnSpPr>
          <p:cNvPr id="10" name="直接连接符 9"/>
          <p:cNvCxnSpPr/>
          <p:nvPr/>
        </p:nvCxnSpPr>
        <p:spPr>
          <a:xfrm flipV="1">
            <a:off x="375557" y="898071"/>
            <a:ext cx="10850336" cy="23364"/>
          </a:xfrm>
          <a:prstGeom prst="line">
            <a:avLst/>
          </a:prstGeom>
          <a:ln w="12700"/>
        </p:spPr>
        <p:style>
          <a:lnRef idx="1">
            <a:schemeClr val="accent6"/>
          </a:lnRef>
          <a:fillRef idx="0">
            <a:schemeClr val="accent6"/>
          </a:fillRef>
          <a:effectRef idx="0">
            <a:schemeClr val="accent6"/>
          </a:effectRef>
          <a:fontRef idx="minor">
            <a:schemeClr val="tx1"/>
          </a:fontRef>
        </p:style>
      </p:cxnSp>
      <p:grpSp>
        <p:nvGrpSpPr>
          <p:cNvPr id="11" name="组合 10"/>
          <p:cNvGrpSpPr/>
          <p:nvPr/>
        </p:nvGrpSpPr>
        <p:grpSpPr>
          <a:xfrm>
            <a:off x="3563620" y="1421130"/>
            <a:ext cx="4787900" cy="4625340"/>
            <a:chOff x="5612" y="2238"/>
            <a:chExt cx="7540" cy="7284"/>
          </a:xfrm>
        </p:grpSpPr>
        <p:pic>
          <p:nvPicPr>
            <p:cNvPr id="21" name="Picture 4"/>
            <p:cNvPicPr>
              <a:picLocks noChangeAspect="1"/>
            </p:cNvPicPr>
            <p:nvPr/>
          </p:nvPicPr>
          <p:blipFill>
            <a:blip r:embed="rId7"/>
            <a:stretch>
              <a:fillRect/>
            </a:stretch>
          </p:blipFill>
          <p:spPr>
            <a:xfrm>
              <a:off x="5612" y="2238"/>
              <a:ext cx="7541" cy="728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5825" y="7239"/>
              <a:ext cx="4010" cy="106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Picture 6"/>
          <p:cNvPicPr>
            <a:picLocks noChangeAspect="1"/>
          </p:cNvPicPr>
          <p:nvPr/>
        </p:nvPicPr>
        <p:blipFill>
          <a:blip r:embed="rId8"/>
          <a:stretch>
            <a:fillRect/>
          </a:stretch>
        </p:blipFill>
        <p:spPr>
          <a:xfrm>
            <a:off x="6945845" y="3055210"/>
            <a:ext cx="4757599" cy="3438200"/>
          </a:xfrm>
          <a:prstGeom prst="rect">
            <a:avLst/>
          </a:prstGeom>
          <a:ln>
            <a:noFill/>
          </a:ln>
          <a:effectLst>
            <a:outerShdw blurRad="292100" dist="139700" dir="2700000" algn="tl" rotWithShape="0">
              <a:srgbClr val="333333">
                <a:alpha val="65000"/>
              </a:srgbClr>
            </a:outerShdw>
          </a:effectLst>
        </p:spPr>
      </p:pic>
      <p:sp>
        <p:nvSpPr>
          <p:cNvPr id="12" name="文本框 115"/>
          <p:cNvSpPr txBox="1">
            <a:spLocks noChangeArrowheads="1"/>
          </p:cNvSpPr>
          <p:nvPr/>
        </p:nvSpPr>
        <p:spPr bwMode="auto">
          <a:xfrm>
            <a:off x="253114" y="1147137"/>
            <a:ext cx="4054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a:solidFill>
                  <a:srgbClr val="00533A"/>
                </a:solidFill>
                <a:latin typeface="微软雅黑" panose="020B0503020204020204" charset="-122"/>
                <a:ea typeface="微软雅黑" panose="020B0503020204020204" charset="-122"/>
              </a:rPr>
              <a:t>助教课件</a:t>
            </a:r>
            <a:endParaRPr lang="en-US" altLang="zh-CN" sz="2400" b="1" dirty="0">
              <a:solidFill>
                <a:srgbClr val="00533A"/>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9"/>
          <a:stretch>
            <a:fillRect/>
          </a:stretch>
        </p:blipFill>
        <p:spPr>
          <a:xfrm>
            <a:off x="3488055" y="1811020"/>
            <a:ext cx="4940300" cy="3175000"/>
          </a:xfrm>
          <a:prstGeom prst="rect">
            <a:avLst/>
          </a:prstGeom>
          <a:effectLst>
            <a:outerShdw blurRad="50800" dist="38100" dir="2700000" algn="tl" rotWithShape="0">
              <a:prstClr val="black">
                <a:alpha val="40000"/>
              </a:prstClr>
            </a:outerShdw>
          </a:effectLst>
        </p:spPr>
      </p:pic>
      <p:pic>
        <p:nvPicPr>
          <p:cNvPr id="26" name="图片 25"/>
          <p:cNvPicPr>
            <a:picLocks noChangeAspect="1"/>
          </p:cNvPicPr>
          <p:nvPr/>
        </p:nvPicPr>
        <p:blipFill>
          <a:blip r:embed="rId10"/>
          <a:stretch>
            <a:fillRect/>
          </a:stretch>
        </p:blipFill>
        <p:spPr>
          <a:xfrm>
            <a:off x="6861175" y="3640455"/>
            <a:ext cx="4927600" cy="315595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22" presetClass="exit" presetSubtype="4" fill="hold" grpId="1" nodeType="withEffect">
                                  <p:stCondLst>
                                    <p:cond delay="0"/>
                                  </p:stCondLst>
                                  <p:childTnLst>
                                    <p:animEffect transition="out" filter="wipe(down)">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14" grpId="0"/>
      <p:bldP spid="14" grpId="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5"/>
          <p:cNvSpPr txBox="1">
            <a:spLocks noChangeArrowheads="1"/>
          </p:cNvSpPr>
          <p:nvPr/>
        </p:nvSpPr>
        <p:spPr bwMode="auto">
          <a:xfrm>
            <a:off x="375557" y="1121787"/>
            <a:ext cx="68906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a:solidFill>
                  <a:srgbClr val="00533A"/>
                </a:solidFill>
                <a:latin typeface="微软雅黑" panose="020B0503020204020204" charset="-122"/>
                <a:ea typeface="微软雅黑" panose="020B0503020204020204" charset="-122"/>
              </a:rPr>
              <a:t>虚拟教研室、教师</a:t>
            </a:r>
            <a:r>
              <a:rPr lang="zh-CN" altLang="en-US" sz="2400" b="1" dirty="0" smtClean="0">
                <a:solidFill>
                  <a:srgbClr val="00533A"/>
                </a:solidFill>
                <a:latin typeface="微软雅黑" panose="020B0503020204020204" charset="-122"/>
                <a:ea typeface="微软雅黑" panose="020B0503020204020204" charset="-122"/>
              </a:rPr>
              <a:t>培训、“教学之星”参赛成果</a:t>
            </a:r>
            <a:endParaRPr lang="zh-CN" altLang="en-US" sz="2400" b="1" dirty="0">
              <a:solidFill>
                <a:srgbClr val="00533A"/>
              </a:solidFill>
              <a:latin typeface="微软雅黑" panose="020B0503020204020204" charset="-122"/>
              <a:ea typeface="微软雅黑" panose="020B0503020204020204" charset="-122"/>
            </a:endParaRPr>
          </a:p>
        </p:txBody>
      </p:sp>
      <p:sp>
        <p:nvSpPr>
          <p:cNvPr id="11" name="文本框 1"/>
          <p:cNvSpPr txBox="1">
            <a:spLocks noChangeArrowheads="1"/>
          </p:cNvSpPr>
          <p:nvPr/>
        </p:nvSpPr>
        <p:spPr bwMode="auto">
          <a:xfrm>
            <a:off x="9591068" y="307740"/>
            <a:ext cx="2359500" cy="58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FontTx/>
              <a:buNone/>
            </a:pPr>
            <a:r>
              <a:rPr lang="zh-CN" altLang="en-US" sz="3200" dirty="0">
                <a:solidFill>
                  <a:schemeClr val="bg1"/>
                </a:solidFill>
                <a:latin typeface="微软雅黑" panose="020B0503020204020204" charset="-122"/>
                <a:ea typeface="微软雅黑" panose="020B0503020204020204" charset="-122"/>
              </a:rPr>
              <a:t>教师</a:t>
            </a:r>
          </a:p>
        </p:txBody>
      </p:sp>
      <p:sp>
        <p:nvSpPr>
          <p:cNvPr id="9" name="标题 1"/>
          <p:cNvSpPr txBox="1"/>
          <p:nvPr/>
        </p:nvSpPr>
        <p:spPr>
          <a:xfrm>
            <a:off x="375557" y="375102"/>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pic>
        <p:nvPicPr>
          <p:cNvPr id="5" name="Picture 4" descr="Graphical user interface, websit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091" y="1783804"/>
            <a:ext cx="4921358" cy="2770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descr="C:\Users\zhangyifei\AppData\Local\Microsoft\Windows\Temporary Internet Files\教师培训(1).jpg"/>
          <p:cNvPicPr>
            <a:picLocks noChangeAspect="1" noChangeArrowheads="1"/>
          </p:cNvPicPr>
          <p:nvPr/>
        </p:nvPicPr>
        <p:blipFill>
          <a:blip r:embed="rId4"/>
          <a:srcRect/>
          <a:stretch>
            <a:fillRect/>
          </a:stretch>
        </p:blipFill>
        <p:spPr bwMode="auto">
          <a:xfrm>
            <a:off x="5349572" y="2709669"/>
            <a:ext cx="4748064" cy="3164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组合 2"/>
          <p:cNvGrpSpPr/>
          <p:nvPr/>
        </p:nvGrpSpPr>
        <p:grpSpPr>
          <a:xfrm>
            <a:off x="450487" y="1783804"/>
            <a:ext cx="2170073" cy="499986"/>
            <a:chOff x="532130" y="2200177"/>
            <a:chExt cx="2170073" cy="499986"/>
          </a:xfrm>
        </p:grpSpPr>
        <p:sp>
          <p:nvSpPr>
            <p:cNvPr id="15" name="矩形 43"/>
            <p:cNvSpPr/>
            <p:nvPr/>
          </p:nvSpPr>
          <p:spPr>
            <a:xfrm>
              <a:off x="532130" y="2253342"/>
              <a:ext cx="2170073" cy="446821"/>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矩形 46"/>
            <p:cNvSpPr/>
            <p:nvPr/>
          </p:nvSpPr>
          <p:spPr>
            <a:xfrm>
              <a:off x="569292" y="2200177"/>
              <a:ext cx="2100255" cy="45890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互动交流 智慧共享</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7" name="文本框 122"/>
          <p:cNvSpPr txBox="1">
            <a:spLocks noChangeArrowheads="1"/>
          </p:cNvSpPr>
          <p:nvPr/>
        </p:nvSpPr>
        <p:spPr bwMode="auto">
          <a:xfrm>
            <a:off x="450487" y="2602521"/>
            <a:ext cx="1612646"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marL="285750" indent="-285750">
              <a:lnSpc>
                <a:spcPct val="100000"/>
              </a:lnSpc>
              <a:spcBef>
                <a:spcPct val="0"/>
              </a:spcBef>
            </a:pPr>
            <a:r>
              <a:rPr lang="zh-CN" altLang="en-US" sz="1800" dirty="0">
                <a:solidFill>
                  <a:srgbClr val="000000"/>
                </a:solidFill>
                <a:latin typeface="Tahoma" panose="020B0604030504040204" charset="0"/>
                <a:ea typeface="微软雅黑" panose="020B0503020204020204" charset="-122"/>
                <a:cs typeface="Tahoma" panose="020B0604030504040204" charset="0"/>
              </a:rPr>
              <a:t>理念解读</a:t>
            </a:r>
          </a:p>
        </p:txBody>
      </p:sp>
      <p:sp>
        <p:nvSpPr>
          <p:cNvPr id="18" name="文本框 122"/>
          <p:cNvSpPr txBox="1">
            <a:spLocks noChangeArrowheads="1"/>
          </p:cNvSpPr>
          <p:nvPr/>
        </p:nvSpPr>
        <p:spPr bwMode="auto">
          <a:xfrm>
            <a:off x="450487" y="3606653"/>
            <a:ext cx="1612646"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marL="285750" indent="-285750">
              <a:lnSpc>
                <a:spcPct val="100000"/>
              </a:lnSpc>
              <a:spcBef>
                <a:spcPct val="0"/>
              </a:spcBef>
            </a:pPr>
            <a:r>
              <a:rPr lang="zh-CN" altLang="en-US" sz="1800" dirty="0">
                <a:solidFill>
                  <a:srgbClr val="000000"/>
                </a:solidFill>
                <a:latin typeface="Tahoma" panose="020B0604030504040204" charset="0"/>
                <a:ea typeface="微软雅黑" panose="020B0503020204020204" charset="-122"/>
                <a:cs typeface="Tahoma" panose="020B0604030504040204" charset="0"/>
              </a:rPr>
              <a:t>教学分享</a:t>
            </a:r>
          </a:p>
        </p:txBody>
      </p:sp>
      <p:sp>
        <p:nvSpPr>
          <p:cNvPr id="19" name="文本框 122"/>
          <p:cNvSpPr txBox="1">
            <a:spLocks noChangeArrowheads="1"/>
          </p:cNvSpPr>
          <p:nvPr/>
        </p:nvSpPr>
        <p:spPr bwMode="auto">
          <a:xfrm>
            <a:off x="450487" y="4107130"/>
            <a:ext cx="1612646"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marL="285750" indent="-285750">
              <a:lnSpc>
                <a:spcPct val="100000"/>
              </a:lnSpc>
              <a:spcBef>
                <a:spcPct val="0"/>
              </a:spcBef>
            </a:pPr>
            <a:r>
              <a:rPr lang="zh-CN" altLang="en-US" sz="1800" dirty="0">
                <a:solidFill>
                  <a:srgbClr val="000000"/>
                </a:solidFill>
                <a:latin typeface="Tahoma" panose="020B0604030504040204" charset="0"/>
                <a:ea typeface="微软雅黑" panose="020B0503020204020204" charset="-122"/>
                <a:cs typeface="Tahoma" panose="020B0604030504040204" charset="0"/>
              </a:rPr>
              <a:t>集体备课</a:t>
            </a:r>
          </a:p>
        </p:txBody>
      </p:sp>
      <p:sp>
        <p:nvSpPr>
          <p:cNvPr id="23" name="文本框 122"/>
          <p:cNvSpPr txBox="1">
            <a:spLocks noChangeArrowheads="1"/>
          </p:cNvSpPr>
          <p:nvPr/>
        </p:nvSpPr>
        <p:spPr bwMode="auto">
          <a:xfrm>
            <a:off x="450487" y="3104587"/>
            <a:ext cx="1612646" cy="36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4" rIns="91389" bIns="45694">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marL="285750" indent="-285750">
              <a:lnSpc>
                <a:spcPct val="100000"/>
              </a:lnSpc>
              <a:spcBef>
                <a:spcPct val="0"/>
              </a:spcBef>
            </a:pPr>
            <a:r>
              <a:rPr lang="zh-CN" altLang="en-US" sz="1800" dirty="0">
                <a:solidFill>
                  <a:srgbClr val="000000"/>
                </a:solidFill>
                <a:latin typeface="Tahoma" panose="020B0604030504040204" charset="0"/>
                <a:ea typeface="微软雅黑" panose="020B0503020204020204" charset="-122"/>
                <a:cs typeface="Tahoma" panose="020B0604030504040204" charset="0"/>
              </a:rPr>
              <a:t>教材剖析</a:t>
            </a:r>
          </a:p>
        </p:txBody>
      </p:sp>
      <p:pic>
        <p:nvPicPr>
          <p:cNvPr id="2" name="图片 1"/>
          <p:cNvPicPr>
            <a:picLocks noChangeAspect="1"/>
          </p:cNvPicPr>
          <p:nvPr/>
        </p:nvPicPr>
        <p:blipFill>
          <a:blip r:embed="rId5"/>
          <a:stretch>
            <a:fillRect/>
          </a:stretch>
        </p:blipFill>
        <p:spPr>
          <a:xfrm>
            <a:off x="7086520" y="3606653"/>
            <a:ext cx="4728046" cy="2679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4" name="直接连接符 13"/>
          <p:cNvCxnSpPr/>
          <p:nvPr/>
        </p:nvCxnSpPr>
        <p:spPr>
          <a:xfrm flipV="1">
            <a:off x="375557" y="898071"/>
            <a:ext cx="10850336" cy="23364"/>
          </a:xfrm>
          <a:prstGeom prst="line">
            <a:avLst/>
          </a:prstGeom>
          <a:ln w="12700"/>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532130" y="404495"/>
            <a:ext cx="9232356"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加强国际传播能力 展示真实立体全面的中国</a:t>
            </a:r>
          </a:p>
        </p:txBody>
      </p:sp>
      <p:cxnSp>
        <p:nvCxnSpPr>
          <p:cNvPr id="9" name="直线连接符 8"/>
          <p:cNvCxnSpPr/>
          <p:nvPr/>
        </p:nvCxnSpPr>
        <p:spPr>
          <a:xfrm>
            <a:off x="557180" y="1006106"/>
            <a:ext cx="11077639"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
        <p:nvSpPr>
          <p:cNvPr id="2" name="文本框 1"/>
          <p:cNvSpPr txBox="1"/>
          <p:nvPr>
            <p:custDataLst>
              <p:tags r:id="rId1"/>
            </p:custDataLst>
          </p:nvPr>
        </p:nvSpPr>
        <p:spPr>
          <a:xfrm>
            <a:off x="532130" y="1206943"/>
            <a:ext cx="11456669" cy="1464503"/>
          </a:xfrm>
          <a:prstGeom prst="rect">
            <a:avLst/>
          </a:prstGeom>
          <a:noFill/>
        </p:spPr>
        <p:txBody>
          <a:bodyPr wrap="square" rtlCol="0" anchor="t">
            <a:spAutoFit/>
          </a:bodyPr>
          <a:lstStyle/>
          <a:p>
            <a:pPr>
              <a:lnSpc>
                <a:spcPct val="125000"/>
              </a:lnSpc>
              <a:spcAft>
                <a:spcPts val="400"/>
              </a:spcAft>
              <a:defRPr/>
            </a:pPr>
            <a:r>
              <a:rPr lang="en-US" altLang="zh-CN" sz="2200" dirty="0">
                <a:solidFill>
                  <a:srgbClr val="000000">
                    <a:lumMod val="85000"/>
                    <a:lumOff val="15000"/>
                  </a:srgbClr>
                </a:solidFill>
                <a:latin typeface="微软雅黑" panose="020B0503020204020204" charset="-122"/>
                <a:ea typeface="微软雅黑" panose="020B0503020204020204" charset="-122"/>
              </a:rPr>
              <a:t>2021</a:t>
            </a:r>
            <a:r>
              <a:rPr lang="zh-CN" altLang="en-US" sz="2200" dirty="0">
                <a:solidFill>
                  <a:srgbClr val="000000">
                    <a:lumMod val="85000"/>
                    <a:lumOff val="15000"/>
                  </a:srgbClr>
                </a:solidFill>
                <a:latin typeface="微软雅黑" panose="020B0503020204020204" charset="-122"/>
                <a:ea typeface="微软雅黑" panose="020B0503020204020204" charset="-122"/>
              </a:rPr>
              <a:t>年</a:t>
            </a:r>
            <a:r>
              <a:rPr lang="en-US" altLang="zh-CN" sz="2200" dirty="0">
                <a:solidFill>
                  <a:srgbClr val="000000">
                    <a:lumMod val="85000"/>
                    <a:lumOff val="15000"/>
                  </a:srgbClr>
                </a:solidFill>
                <a:latin typeface="微软雅黑" panose="020B0503020204020204" charset="-122"/>
                <a:ea typeface="微软雅黑" panose="020B0503020204020204" charset="-122"/>
              </a:rPr>
              <a:t>5</a:t>
            </a:r>
            <a:r>
              <a:rPr lang="zh-CN" altLang="en-US" sz="2200" dirty="0">
                <a:solidFill>
                  <a:srgbClr val="000000">
                    <a:lumMod val="85000"/>
                    <a:lumOff val="15000"/>
                  </a:srgbClr>
                </a:solidFill>
                <a:latin typeface="微软雅黑" panose="020B0503020204020204" charset="-122"/>
                <a:ea typeface="微软雅黑" panose="020B0503020204020204" charset="-122"/>
              </a:rPr>
              <a:t>月，中共中央政治局就加强我国国际传播能力建设进行第三十次集体学习</a:t>
            </a:r>
          </a:p>
          <a:p>
            <a:pPr lvl="0">
              <a:lnSpc>
                <a:spcPct val="125000"/>
              </a:lnSpc>
              <a:spcAft>
                <a:spcPts val="400"/>
              </a:spcAft>
              <a:defRPr/>
            </a:pPr>
            <a:r>
              <a:rPr kumimoji="0" lang="en-US" altLang="zh-CN" sz="2200" b="0"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rPr>
              <a:t>2021</a:t>
            </a:r>
            <a:r>
              <a:rPr kumimoji="0" lang="zh-CN" altLang="en-US" sz="2200" b="0"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rPr>
              <a:t>年</a:t>
            </a:r>
            <a:r>
              <a:rPr kumimoji="0" lang="en-US" altLang="zh-CN" sz="2200" b="0"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rPr>
              <a:t>7</a:t>
            </a:r>
            <a:r>
              <a:rPr lang="zh-CN" altLang="en-US" sz="2200" dirty="0">
                <a:solidFill>
                  <a:srgbClr val="000000">
                    <a:lumMod val="85000"/>
                    <a:lumOff val="15000"/>
                  </a:srgbClr>
                </a:solidFill>
                <a:latin typeface="微软雅黑" panose="020B0503020204020204" charset="-122"/>
                <a:ea typeface="微软雅黑" panose="020B0503020204020204" charset="-122"/>
              </a:rPr>
              <a:t>月，习总书记“七一”重要讲话</a:t>
            </a:r>
            <a:endParaRPr lang="en-US" altLang="zh-CN" sz="2200" dirty="0">
              <a:solidFill>
                <a:srgbClr val="000000">
                  <a:lumMod val="85000"/>
                  <a:lumOff val="15000"/>
                </a:srgbClr>
              </a:solidFill>
              <a:latin typeface="微软雅黑" panose="020B0503020204020204" charset="-122"/>
              <a:ea typeface="微软雅黑" panose="020B0503020204020204" charset="-122"/>
            </a:endParaRPr>
          </a:p>
          <a:p>
            <a:pPr lvl="0">
              <a:lnSpc>
                <a:spcPct val="125000"/>
              </a:lnSpc>
              <a:spcAft>
                <a:spcPts val="400"/>
              </a:spcAft>
              <a:defRPr/>
            </a:pPr>
            <a:r>
              <a:rPr kumimoji="0" lang="en-US" altLang="zh-CN" sz="2200" b="0"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rPr>
              <a:t>2021</a:t>
            </a:r>
            <a:r>
              <a:rPr kumimoji="0" lang="zh-CN" altLang="en-US" sz="2200" b="0"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rPr>
              <a:t>年</a:t>
            </a:r>
            <a:r>
              <a:rPr kumimoji="0" lang="en-US" altLang="zh-CN" sz="2200" b="0"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rPr>
              <a:t>11</a:t>
            </a:r>
            <a:r>
              <a:rPr lang="zh-CN" altLang="en-US" sz="2200" dirty="0">
                <a:solidFill>
                  <a:srgbClr val="000000">
                    <a:lumMod val="85000"/>
                    <a:lumOff val="15000"/>
                  </a:srgbClr>
                </a:solidFill>
                <a:latin typeface="微软雅黑" panose="020B0503020204020204" charset="-122"/>
                <a:ea typeface="微软雅黑" panose="020B0503020204020204" charset="-122"/>
              </a:rPr>
              <a:t>月，中共中央关于党的百年奋斗重大成就和历史经验的决议</a:t>
            </a:r>
          </a:p>
        </p:txBody>
      </p:sp>
      <p:sp>
        <p:nvSpPr>
          <p:cNvPr id="29" name="矩形 28"/>
          <p:cNvSpPr/>
          <p:nvPr/>
        </p:nvSpPr>
        <p:spPr>
          <a:xfrm>
            <a:off x="557180" y="2833620"/>
            <a:ext cx="11077639" cy="3884320"/>
          </a:xfrm>
          <a:prstGeom prst="rect">
            <a:avLst/>
          </a:prstGeom>
          <a:gradFill>
            <a:gsLst>
              <a:gs pos="0">
                <a:schemeClr val="accent1">
                  <a:alpha val="0"/>
                </a:schemeClr>
              </a:gs>
              <a:gs pos="0">
                <a:schemeClr val="accent1">
                  <a:alpha val="25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4" name="矩形 3"/>
          <p:cNvSpPr/>
          <p:nvPr/>
        </p:nvSpPr>
        <p:spPr>
          <a:xfrm>
            <a:off x="507590" y="2761601"/>
            <a:ext cx="11077638" cy="4021614"/>
          </a:xfrm>
          <a:prstGeom prst="rect">
            <a:avLst/>
          </a:prstGeom>
        </p:spPr>
        <p:txBody>
          <a:bodyPr wrap="square">
            <a:spAutoFit/>
          </a:bodyPr>
          <a:lstStyle/>
          <a:p>
            <a:pPr marL="342900" lvl="0" indent="-342900">
              <a:lnSpc>
                <a:spcPct val="150000"/>
              </a:lnSpc>
              <a:spcAft>
                <a:spcPts val="400"/>
              </a:spcAft>
              <a:buFont typeface="Arial" panose="020B0604020202020204" pitchFamily="34" charset="0"/>
              <a:buChar char="•"/>
              <a:defRPr/>
            </a:pPr>
            <a:r>
              <a:rPr lang="zh-CN" altLang="en-US" sz="2400" b="1" dirty="0">
                <a:solidFill>
                  <a:srgbClr val="000000">
                    <a:lumMod val="85000"/>
                    <a:lumOff val="15000"/>
                  </a:srgbClr>
                </a:solidFill>
                <a:latin typeface="微软雅黑" panose="020B0503020204020204" charset="-122"/>
                <a:ea typeface="微软雅黑" panose="020B0503020204020204" charset="-122"/>
              </a:rPr>
              <a:t>讲好中国故事，传播好中国声音，展示真实、立体、全面的中国，是加强我国国际传播能力建设的重要任务。要深刻认识新形势下加强和改进国际传播工作的重要性和必要性，</a:t>
            </a:r>
            <a:r>
              <a:rPr lang="zh-CN" altLang="en-US" sz="2400" b="1" dirty="0">
                <a:solidFill>
                  <a:srgbClr val="FF0000"/>
                </a:solidFill>
                <a:latin typeface="微软雅黑" panose="020B0503020204020204" charset="-122"/>
                <a:ea typeface="微软雅黑" panose="020B0503020204020204" charset="-122"/>
              </a:rPr>
              <a:t>下大气力加强国际传播能力建设</a:t>
            </a:r>
            <a:r>
              <a:rPr lang="zh-CN" altLang="en-US" sz="2400" b="1" dirty="0">
                <a:solidFill>
                  <a:srgbClr val="000000">
                    <a:lumMod val="85000"/>
                    <a:lumOff val="15000"/>
                  </a:srgbClr>
                </a:solidFill>
                <a:latin typeface="微软雅黑" panose="020B0503020204020204" charset="-122"/>
                <a:ea typeface="微软雅黑" panose="020B0503020204020204" charset="-122"/>
              </a:rPr>
              <a:t>，形成同我国综合国力和国际地位相匹配的国际话语权，为我国改革发展稳定营造有利外部舆论环境，为</a:t>
            </a:r>
            <a:r>
              <a:rPr lang="zh-CN" altLang="en-US" sz="2400" b="1" dirty="0">
                <a:solidFill>
                  <a:srgbClr val="FF0000"/>
                </a:solidFill>
                <a:latin typeface="微软雅黑" panose="020B0503020204020204" charset="-122"/>
                <a:ea typeface="微软雅黑" panose="020B0503020204020204" charset="-122"/>
              </a:rPr>
              <a:t>推动构建人类命运共同体</a:t>
            </a:r>
            <a:r>
              <a:rPr lang="zh-CN" altLang="en-US" sz="2400" b="1" dirty="0">
                <a:solidFill>
                  <a:srgbClr val="000000">
                    <a:lumMod val="85000"/>
                    <a:lumOff val="15000"/>
                  </a:srgbClr>
                </a:solidFill>
                <a:latin typeface="微软雅黑" panose="020B0503020204020204" charset="-122"/>
                <a:ea typeface="微软雅黑" panose="020B0503020204020204" charset="-122"/>
              </a:rPr>
              <a:t>作出积极贡献。</a:t>
            </a:r>
            <a:endParaRPr lang="en-US" altLang="zh-CN" sz="2400" b="1" dirty="0">
              <a:solidFill>
                <a:srgbClr val="000000">
                  <a:lumMod val="85000"/>
                  <a:lumOff val="15000"/>
                </a:srgbClr>
              </a:solidFill>
              <a:latin typeface="微软雅黑" panose="020B0503020204020204" charset="-122"/>
              <a:ea typeface="微软雅黑" panose="020B0503020204020204" charset="-122"/>
            </a:endParaRPr>
          </a:p>
          <a:p>
            <a:pPr marL="342900" lvl="0" indent="-342900">
              <a:lnSpc>
                <a:spcPct val="150000"/>
              </a:lnSpc>
              <a:spcAft>
                <a:spcPts val="400"/>
              </a:spcAft>
              <a:buFont typeface="Arial" panose="020B0604020202020204" pitchFamily="34" charset="0"/>
              <a:buChar char="•"/>
              <a:defRPr/>
            </a:pPr>
            <a:r>
              <a:rPr lang="zh-CN" altLang="en-US" sz="2400" b="1" dirty="0">
                <a:solidFill>
                  <a:srgbClr val="000000">
                    <a:lumMod val="85000"/>
                    <a:lumOff val="15000"/>
                  </a:srgbClr>
                </a:solidFill>
                <a:latin typeface="微软雅黑" panose="020B0503020204020204" charset="-122"/>
                <a:ea typeface="微软雅黑" panose="020B0503020204020204" charset="-122"/>
              </a:rPr>
              <a:t>加快国际传播能力建设，向世界讲好中国故事、中国共产党故事，</a:t>
            </a:r>
            <a:r>
              <a:rPr lang="zh-CN" altLang="en-US" sz="2400" b="1" dirty="0">
                <a:solidFill>
                  <a:srgbClr val="FF0000"/>
                </a:solidFill>
                <a:latin typeface="微软雅黑" panose="020B0503020204020204" charset="-122"/>
                <a:ea typeface="微软雅黑" panose="020B0503020204020204" charset="-122"/>
              </a:rPr>
              <a:t>传播好中国声音，促进人类文明交流互鉴</a:t>
            </a:r>
            <a:r>
              <a:rPr lang="zh-CN" altLang="en-US" sz="2400" b="1" dirty="0">
                <a:solidFill>
                  <a:srgbClr val="000000">
                    <a:lumMod val="85000"/>
                    <a:lumOff val="15000"/>
                  </a:srgbClr>
                </a:solidFill>
                <a:latin typeface="微软雅黑" panose="020B0503020204020204" charset="-122"/>
                <a:ea typeface="微软雅黑" panose="020B0503020204020204" charset="-122"/>
              </a:rPr>
              <a:t>，国家文化软实力、中华文化影响力明显提升。</a:t>
            </a:r>
            <a:endParaRPr kumimoji="0" lang="zh-CN" altLang="en-US" sz="24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9"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5"/>
          <p:cNvSpPr txBox="1">
            <a:spLocks noChangeArrowheads="1"/>
          </p:cNvSpPr>
          <p:nvPr/>
        </p:nvSpPr>
        <p:spPr bwMode="auto">
          <a:xfrm>
            <a:off x="532130" y="1128662"/>
            <a:ext cx="4054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a:solidFill>
                  <a:srgbClr val="00533A"/>
                </a:solidFill>
                <a:latin typeface="微软雅黑" panose="020B0503020204020204" charset="-122"/>
                <a:ea typeface="微软雅黑" panose="020B0503020204020204" charset="-122"/>
              </a:rPr>
              <a:t>示范课、教学示范周</a:t>
            </a:r>
          </a:p>
        </p:txBody>
      </p:sp>
      <p:pic>
        <p:nvPicPr>
          <p:cNvPr id="5125" name="Picture 5" descr="C:\Users\zhangyifei\AppData\Local\Microsoft\Windows\Temporary Internet Files\教学示范(1).png"/>
          <p:cNvPicPr>
            <a:picLocks noChangeAspect="1" noChangeArrowheads="1"/>
          </p:cNvPicPr>
          <p:nvPr/>
        </p:nvPicPr>
        <p:blipFill>
          <a:blip r:embed="rId3"/>
          <a:srcRect/>
          <a:stretch>
            <a:fillRect/>
          </a:stretch>
        </p:blipFill>
        <p:spPr bwMode="auto">
          <a:xfrm>
            <a:off x="446268" y="2456571"/>
            <a:ext cx="4923273" cy="3728774"/>
          </a:xfrm>
          <a:prstGeom prst="rect">
            <a:avLst/>
          </a:prstGeom>
          <a:ln>
            <a:noFill/>
          </a:ln>
          <a:effectLst>
            <a:outerShdw blurRad="292100" dist="139700" dir="2700000" algn="tl" rotWithShape="0">
              <a:srgbClr val="333333">
                <a:alpha val="65000"/>
              </a:srgbClr>
            </a:outerShdw>
          </a:effectLst>
        </p:spPr>
      </p:pic>
      <p:sp>
        <p:nvSpPr>
          <p:cNvPr id="11" name="文本框 1"/>
          <p:cNvSpPr txBox="1">
            <a:spLocks noChangeArrowheads="1"/>
          </p:cNvSpPr>
          <p:nvPr/>
        </p:nvSpPr>
        <p:spPr bwMode="auto">
          <a:xfrm>
            <a:off x="9591068" y="307740"/>
            <a:ext cx="2359500" cy="58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FontTx/>
              <a:buNone/>
            </a:pPr>
            <a:r>
              <a:rPr lang="zh-CN" altLang="en-US" sz="3200" dirty="0">
                <a:solidFill>
                  <a:schemeClr val="bg1"/>
                </a:solidFill>
                <a:latin typeface="微软雅黑" panose="020B0503020204020204" charset="-122"/>
                <a:ea typeface="微软雅黑" panose="020B0503020204020204" charset="-122"/>
              </a:rPr>
              <a:t>教师</a:t>
            </a:r>
          </a:p>
        </p:txBody>
      </p:sp>
      <p:sp>
        <p:nvSpPr>
          <p:cNvPr id="9" name="标题 1"/>
          <p:cNvSpPr txBox="1"/>
          <p:nvPr/>
        </p:nvSpPr>
        <p:spPr>
          <a:xfrm>
            <a:off x="450487" y="398280"/>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grpSp>
        <p:nvGrpSpPr>
          <p:cNvPr id="2" name="组合 1"/>
          <p:cNvGrpSpPr/>
          <p:nvPr/>
        </p:nvGrpSpPr>
        <p:grpSpPr>
          <a:xfrm>
            <a:off x="532129" y="1767442"/>
            <a:ext cx="3161443" cy="492125"/>
            <a:chOff x="562233" y="1905229"/>
            <a:chExt cx="3161443" cy="492125"/>
          </a:xfrm>
        </p:grpSpPr>
        <p:sp>
          <p:nvSpPr>
            <p:cNvPr id="14" name="矩形 43"/>
            <p:cNvSpPr/>
            <p:nvPr/>
          </p:nvSpPr>
          <p:spPr>
            <a:xfrm>
              <a:off x="562233" y="1925415"/>
              <a:ext cx="3161443" cy="471939"/>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矩形 46"/>
            <p:cNvSpPr/>
            <p:nvPr/>
          </p:nvSpPr>
          <p:spPr>
            <a:xfrm>
              <a:off x="623887" y="1905229"/>
              <a:ext cx="3023585" cy="45890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示范教学成果 实现教学相长</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6" name="TextBox 6"/>
          <p:cNvSpPr txBox="1"/>
          <p:nvPr/>
        </p:nvSpPr>
        <p:spPr>
          <a:xfrm>
            <a:off x="5455402" y="1925416"/>
            <a:ext cx="6634650" cy="853567"/>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zh-CN" altLang="en-US" sz="2000" b="1" dirty="0">
                <a:latin typeface="Calibri" panose="020F0502020204030204" pitchFamily="34" charset="0"/>
                <a:ea typeface="等线" panose="02010600030101010101" charset="-122"/>
                <a:cs typeface="Times New Roman" panose="02020603050405020304" pitchFamily="18" charset="0"/>
              </a:rPr>
              <a:t>您是否想知道</a:t>
            </a:r>
            <a:r>
              <a:rPr lang="en-US" altLang="zh-CN" sz="2000" b="1" dirty="0">
                <a:solidFill>
                  <a:schemeClr val="accent6">
                    <a:lumMod val="50000"/>
                  </a:schemeClr>
                </a:solidFill>
                <a:latin typeface="Calibri" panose="020F0502020204030204" pitchFamily="34" charset="0"/>
                <a:ea typeface="等线" panose="02010600030101010101" charset="-122"/>
                <a:cs typeface="Times New Roman" panose="02020603050405020304" pitchFamily="18" charset="0"/>
              </a:rPr>
              <a:t>《</a:t>
            </a:r>
            <a:r>
              <a:rPr lang="zh-CN" altLang="en-US" sz="2000" b="1" dirty="0">
                <a:solidFill>
                  <a:schemeClr val="accent6">
                    <a:lumMod val="50000"/>
                  </a:schemeClr>
                </a:solidFill>
                <a:latin typeface="Calibri" panose="020F0502020204030204" pitchFamily="34" charset="0"/>
                <a:ea typeface="等线" panose="02010600030101010101" charset="-122"/>
                <a:cs typeface="Times New Roman" panose="02020603050405020304" pitchFamily="18" charset="0"/>
              </a:rPr>
              <a:t>新未来</a:t>
            </a:r>
            <a:r>
              <a:rPr lang="en-US" altLang="zh-CN" sz="2000" b="1" dirty="0">
                <a:solidFill>
                  <a:schemeClr val="accent6">
                    <a:lumMod val="50000"/>
                  </a:schemeClr>
                </a:solidFill>
                <a:latin typeface="Calibri" panose="020F0502020204030204" pitchFamily="34" charset="0"/>
                <a:ea typeface="等线" panose="02010600030101010101" charset="-122"/>
                <a:cs typeface="Times New Roman" panose="02020603050405020304" pitchFamily="18" charset="0"/>
              </a:rPr>
              <a:t>》</a:t>
            </a:r>
            <a:r>
              <a:rPr lang="zh-CN" altLang="en-US" sz="2000" b="1" dirty="0">
                <a:solidFill>
                  <a:schemeClr val="accent6">
                    <a:lumMod val="50000"/>
                  </a:schemeClr>
                </a:solidFill>
                <a:latin typeface="Calibri" panose="020F0502020204030204" pitchFamily="34" charset="0"/>
                <a:ea typeface="等线" panose="02010600030101010101" charset="-122"/>
                <a:cs typeface="Times New Roman" panose="02020603050405020304" pitchFamily="18" charset="0"/>
              </a:rPr>
              <a:t>在真实教学中的应用</a:t>
            </a:r>
            <a:r>
              <a:rPr lang="zh-CN" altLang="en-US" sz="2000" b="1" dirty="0">
                <a:latin typeface="Calibri" panose="020F0502020204030204" pitchFamily="34" charset="0"/>
                <a:ea typeface="等线" panose="02010600030101010101" charset="-122"/>
                <a:cs typeface="Times New Roman" panose="02020603050405020304" pitchFamily="18" charset="0"/>
              </a:rPr>
              <a:t>？</a:t>
            </a:r>
            <a:endParaRPr lang="en-GB" sz="2000" b="1" dirty="0">
              <a:latin typeface="Calibri" panose="020F0502020204030204" pitchFamily="34" charset="0"/>
              <a:ea typeface="等线" panose="02010600030101010101" charset="-122"/>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zh-CN" sz="2000" b="1" dirty="0">
                <a:effectLst/>
                <a:latin typeface="Calibri" panose="020F0502020204030204" pitchFamily="34" charset="0"/>
                <a:ea typeface="等线" panose="02010600030101010101" charset="-122"/>
                <a:cs typeface="Times New Roman" panose="02020603050405020304" pitchFamily="18" charset="0"/>
              </a:rPr>
              <a:t>您是否不确定</a:t>
            </a:r>
            <a:r>
              <a:rPr lang="zh-CN" sz="2000" b="1" dirty="0">
                <a:solidFill>
                  <a:schemeClr val="accent6">
                    <a:lumMod val="50000"/>
                  </a:schemeClr>
                </a:solidFill>
                <a:effectLst/>
                <a:latin typeface="Calibri" panose="020F0502020204030204" pitchFamily="34" charset="0"/>
                <a:ea typeface="等线" panose="02010600030101010101" charset="-122"/>
                <a:cs typeface="Times New Roman" panose="02020603050405020304" pitchFamily="18" charset="0"/>
              </a:rPr>
              <a:t>如何在教学</a:t>
            </a:r>
            <a:r>
              <a:rPr lang="en-US" altLang="zh-CN" sz="2000" b="1" dirty="0">
                <a:solidFill>
                  <a:schemeClr val="accent6">
                    <a:lumMod val="50000"/>
                  </a:schemeClr>
                </a:solidFill>
                <a:effectLst/>
                <a:latin typeface="Calibri" panose="020F0502020204030204" pitchFamily="34" charset="0"/>
                <a:ea typeface="等线" panose="02010600030101010101" charset="-122"/>
                <a:cs typeface="Times New Roman" panose="02020603050405020304" pitchFamily="18" charset="0"/>
              </a:rPr>
              <a:t>《</a:t>
            </a:r>
            <a:r>
              <a:rPr lang="zh-CN" altLang="en-US" sz="2000" b="1" dirty="0">
                <a:solidFill>
                  <a:schemeClr val="accent6">
                    <a:lumMod val="50000"/>
                  </a:schemeClr>
                </a:solidFill>
                <a:effectLst/>
                <a:latin typeface="Calibri" panose="020F0502020204030204" pitchFamily="34" charset="0"/>
                <a:ea typeface="等线" panose="02010600030101010101" charset="-122"/>
                <a:cs typeface="Times New Roman" panose="02020603050405020304" pitchFamily="18" charset="0"/>
              </a:rPr>
              <a:t>新未来</a:t>
            </a:r>
            <a:r>
              <a:rPr lang="en-US" altLang="zh-CN" sz="2000" b="1" dirty="0">
                <a:solidFill>
                  <a:schemeClr val="accent6">
                    <a:lumMod val="50000"/>
                  </a:schemeClr>
                </a:solidFill>
                <a:effectLst/>
                <a:latin typeface="Calibri" panose="020F0502020204030204" pitchFamily="34" charset="0"/>
                <a:ea typeface="等线" panose="02010600030101010101" charset="-122"/>
                <a:cs typeface="Times New Roman" panose="02020603050405020304" pitchFamily="18" charset="0"/>
              </a:rPr>
              <a:t>》</a:t>
            </a:r>
            <a:r>
              <a:rPr lang="zh-CN" altLang="en-US" sz="2000" b="1" dirty="0">
                <a:solidFill>
                  <a:schemeClr val="accent6">
                    <a:lumMod val="50000"/>
                  </a:schemeClr>
                </a:solidFill>
                <a:latin typeface="Calibri" panose="020F0502020204030204" pitchFamily="34" charset="0"/>
                <a:ea typeface="等线" panose="02010600030101010101" charset="-122"/>
                <a:cs typeface="Times New Roman" panose="02020603050405020304" pitchFamily="18" charset="0"/>
              </a:rPr>
              <a:t>时</a:t>
            </a:r>
            <a:r>
              <a:rPr lang="zh-CN" altLang="en-US" sz="2000" b="1" dirty="0">
                <a:solidFill>
                  <a:schemeClr val="accent6">
                    <a:lumMod val="50000"/>
                  </a:schemeClr>
                </a:solidFill>
                <a:effectLst/>
                <a:latin typeface="Calibri" panose="020F0502020204030204" pitchFamily="34" charset="0"/>
                <a:ea typeface="等线" panose="02010600030101010101" charset="-122"/>
                <a:cs typeface="Times New Roman" panose="02020603050405020304" pitchFamily="18" charset="0"/>
              </a:rPr>
              <a:t>更好地使用教材</a:t>
            </a:r>
            <a:r>
              <a:rPr lang="zh-CN" sz="2000" b="1" dirty="0">
                <a:effectLst/>
                <a:latin typeface="Calibri" panose="020F0502020204030204" pitchFamily="34" charset="0"/>
                <a:ea typeface="等线" panose="02010600030101010101" charset="-122"/>
                <a:cs typeface="Times New Roman" panose="02020603050405020304" pitchFamily="18" charset="0"/>
              </a:rPr>
              <a:t>？</a:t>
            </a:r>
            <a:endParaRPr lang="en-GB" sz="2000" b="1" dirty="0">
              <a:effectLst/>
              <a:latin typeface="Calibri" panose="020F0502020204030204" pitchFamily="34" charset="0"/>
              <a:ea typeface="等线" panose="02010600030101010101" charset="-122"/>
              <a:cs typeface="Times New Roman" panose="02020603050405020304" pitchFamily="18" charset="0"/>
            </a:endParaRPr>
          </a:p>
        </p:txBody>
      </p:sp>
      <p:cxnSp>
        <p:nvCxnSpPr>
          <p:cNvPr id="17" name="Connector: Elbow 10"/>
          <p:cNvCxnSpPr/>
          <p:nvPr/>
        </p:nvCxnSpPr>
        <p:spPr>
          <a:xfrm rot="5400000">
            <a:off x="8503486" y="3364035"/>
            <a:ext cx="868278" cy="3"/>
          </a:xfrm>
          <a:prstGeom prst="bentConnector3">
            <a:avLst>
              <a:gd name="adj1" fmla="val 50000"/>
            </a:avLst>
          </a:prstGeom>
          <a:ln w="146050" cmpd="dbl">
            <a:solidFill>
              <a:schemeClr val="dk1">
                <a:alpha val="77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直接连接符 12"/>
          <p:cNvCxnSpPr/>
          <p:nvPr/>
        </p:nvCxnSpPr>
        <p:spPr>
          <a:xfrm flipV="1">
            <a:off x="532129" y="967259"/>
            <a:ext cx="10850336" cy="23364"/>
          </a:xfrm>
          <a:prstGeom prst="line">
            <a:avLst/>
          </a:prstGeom>
          <a:ln w="12700"/>
        </p:spPr>
        <p:style>
          <a:lnRef idx="1">
            <a:schemeClr val="accent6"/>
          </a:lnRef>
          <a:fillRef idx="0">
            <a:schemeClr val="accent6"/>
          </a:fillRef>
          <a:effectRef idx="0">
            <a:schemeClr val="accent6"/>
          </a:effectRef>
          <a:fontRef idx="minor">
            <a:schemeClr val="tx1"/>
          </a:fontRef>
        </p:style>
      </p:cxnSp>
      <p:grpSp>
        <p:nvGrpSpPr>
          <p:cNvPr id="5128" name="组合 5127"/>
          <p:cNvGrpSpPr/>
          <p:nvPr/>
        </p:nvGrpSpPr>
        <p:grpSpPr>
          <a:xfrm>
            <a:off x="5865754" y="4008046"/>
            <a:ext cx="6083243" cy="2287122"/>
            <a:chOff x="5865754" y="4008046"/>
            <a:chExt cx="6083243" cy="2287122"/>
          </a:xfrm>
        </p:grpSpPr>
        <p:cxnSp>
          <p:nvCxnSpPr>
            <p:cNvPr id="22" name="直接连接符 38"/>
            <p:cNvCxnSpPr/>
            <p:nvPr/>
          </p:nvCxnSpPr>
          <p:spPr>
            <a:xfrm>
              <a:off x="11913165" y="4126557"/>
              <a:ext cx="0" cy="2168611"/>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5127" name="组合 5126"/>
            <p:cNvGrpSpPr/>
            <p:nvPr/>
          </p:nvGrpSpPr>
          <p:grpSpPr>
            <a:xfrm>
              <a:off x="5865754" y="4008046"/>
              <a:ext cx="6083243" cy="2287122"/>
              <a:chOff x="5865754" y="4008046"/>
              <a:chExt cx="6083243" cy="2287122"/>
            </a:xfrm>
          </p:grpSpPr>
          <p:cxnSp>
            <p:nvCxnSpPr>
              <p:cNvPr id="21" name="直接连接符 3"/>
              <p:cNvCxnSpPr/>
              <p:nvPr/>
            </p:nvCxnSpPr>
            <p:spPr>
              <a:xfrm>
                <a:off x="5877264" y="4265349"/>
                <a:ext cx="0" cy="2029819"/>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39"/>
              <p:cNvCxnSpPr/>
              <p:nvPr/>
            </p:nvCxnSpPr>
            <p:spPr>
              <a:xfrm flipH="1" flipV="1">
                <a:off x="5865754" y="6276109"/>
                <a:ext cx="6047411" cy="10391"/>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41"/>
              <p:cNvCxnSpPr/>
              <p:nvPr/>
            </p:nvCxnSpPr>
            <p:spPr>
              <a:xfrm flipH="1">
                <a:off x="6286500" y="4108508"/>
                <a:ext cx="5626665"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865754" y="4008046"/>
                <a:ext cx="153765" cy="153765"/>
              </a:xfrm>
              <a:prstGeom prst="rect">
                <a:avLst/>
              </a:prstGeom>
              <a:solidFill>
                <a:srgbClr val="00533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矩形 25"/>
              <p:cNvSpPr/>
              <p:nvPr/>
            </p:nvSpPr>
            <p:spPr>
              <a:xfrm>
                <a:off x="6073371" y="4136698"/>
                <a:ext cx="153765" cy="153765"/>
              </a:xfrm>
              <a:prstGeom prst="rect">
                <a:avLst/>
              </a:prstGeom>
              <a:solidFill>
                <a:srgbClr val="00533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26"/>
              <p:cNvSpPr/>
              <p:nvPr/>
            </p:nvSpPr>
            <p:spPr>
              <a:xfrm>
                <a:off x="5877264" y="4265349"/>
                <a:ext cx="6071733" cy="1812291"/>
              </a:xfrm>
              <a:prstGeom prst="rect">
                <a:avLst/>
              </a:prstGeom>
            </p:spPr>
            <p:txBody>
              <a:bodyPr wrap="square">
                <a:spAutoFit/>
              </a:bodyPr>
              <a:lstStyle/>
              <a:p>
                <a:pPr>
                  <a:lnSpc>
                    <a:spcPct val="107000"/>
                  </a:lnSpc>
                  <a:spcBef>
                    <a:spcPts val="1800"/>
                  </a:spcBef>
                  <a:spcAft>
                    <a:spcPts val="800"/>
                  </a:spcAft>
                </a:pPr>
                <a:r>
                  <a:rPr lang="zh-CN" altLang="zh-CN" sz="2000" b="1" dirty="0">
                    <a:latin typeface="华文中宋" panose="02010600040101010101" pitchFamily="2" charset="-122"/>
                    <a:ea typeface="华文中宋" panose="02010600040101010101" pitchFamily="2" charset="-122"/>
                    <a:cs typeface="Times New Roman" panose="02020603050405020304" pitchFamily="18" charset="0"/>
                  </a:rPr>
                  <a:t>欢迎您</a:t>
                </a:r>
                <a:r>
                  <a:rPr lang="zh-CN" altLang="en-US" sz="2000" b="1" dirty="0">
                    <a:latin typeface="华文中宋" panose="02010600040101010101" pitchFamily="2" charset="-122"/>
                    <a:ea typeface="华文中宋" panose="02010600040101010101" pitchFamily="2" charset="-122"/>
                    <a:cs typeface="Times New Roman" panose="02020603050405020304" pitchFamily="18" charset="0"/>
                  </a:rPr>
                  <a:t>关注“新未来教学示范周”</a:t>
                </a:r>
                <a:endParaRPr lang="en-GB" altLang="zh-CN" sz="2000" b="1" dirty="0">
                  <a:latin typeface="华文中宋" panose="02010600040101010101" pitchFamily="2" charset="-122"/>
                  <a:ea typeface="华文中宋" panose="02010600040101010101" pitchFamily="2" charset="-122"/>
                  <a:cs typeface="Times New Roman" panose="02020603050405020304" pitchFamily="18" charset="0"/>
                </a:endParaRPr>
              </a:p>
              <a:p>
                <a:pPr>
                  <a:lnSpc>
                    <a:spcPct val="107000"/>
                  </a:lnSpc>
                  <a:spcAft>
                    <a:spcPts val="800"/>
                  </a:spcAft>
                </a:pP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外研社将于</a:t>
                </a:r>
                <a:r>
                  <a:rPr lang="en-GB" altLang="zh-CN" b="1" dirty="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2022.5</a:t>
                </a:r>
                <a:r>
                  <a:rPr lang="zh-CN" altLang="en-US" b="1" dirty="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月</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，联合</a:t>
                </a:r>
                <a:r>
                  <a:rPr lang="zh-CN" altLang="en-US" b="1" dirty="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山东师范大学</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，通过</a:t>
                </a:r>
                <a:r>
                  <a:rPr lang="zh-CN" altLang="en-US" b="1" dirty="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在线直播</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的方式</a:t>
                </a:r>
                <a:r>
                  <a:rPr lang="zh-CN" altLang="en-US" b="1">
                    <a:latin typeface="华文中宋" panose="02010600040101010101" pitchFamily="2" charset="-122"/>
                    <a:ea typeface="华文中宋" panose="02010600040101010101" pitchFamily="2" charset="-122"/>
                    <a:cs typeface="Times New Roman" panose="02020603050405020304" pitchFamily="18" charset="0"/>
                  </a:rPr>
                  <a:t>，</a:t>
                </a:r>
                <a:r>
                  <a:rPr lang="zh-CN" altLang="en-US" b="1" smtClean="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免费实时</a:t>
                </a:r>
                <a:r>
                  <a:rPr lang="zh-CN" altLang="en-US" b="1" smtClean="0">
                    <a:latin typeface="华文中宋" panose="02010600040101010101" pitchFamily="2" charset="-122"/>
                    <a:ea typeface="华文中宋" panose="02010600040101010101" pitchFamily="2" charset="-122"/>
                    <a:cs typeface="Times New Roman" panose="02020603050405020304" pitchFamily="18" charset="0"/>
                  </a:rPr>
                  <a:t>向</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广大师生展示</a:t>
                </a:r>
                <a:r>
                  <a:rPr lang="en-US" altLang="zh-CN" b="1"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新未来</a:t>
                </a:r>
                <a:r>
                  <a:rPr lang="en-US" altLang="zh-CN" b="1"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的</a:t>
                </a:r>
                <a:r>
                  <a:rPr lang="zh-CN" altLang="en-US" b="1" dirty="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真实课堂</a:t>
                </a:r>
                <a:r>
                  <a:rPr lang="zh-CN" altLang="en-US" b="1" dirty="0">
                    <a:latin typeface="华文中宋" panose="02010600040101010101" pitchFamily="2" charset="-122"/>
                    <a:ea typeface="华文中宋" panose="02010600040101010101" pitchFamily="2" charset="-122"/>
                    <a:cs typeface="Times New Roman" panose="02020603050405020304" pitchFamily="18" charset="0"/>
                  </a:rPr>
                  <a:t>教学效果</a:t>
                </a:r>
                <a:r>
                  <a:rPr lang="zh-CN" altLang="en-US" b="1" dirty="0" smtClean="0">
                    <a:latin typeface="华文中宋" panose="02010600040101010101" pitchFamily="2" charset="-122"/>
                    <a:ea typeface="华文中宋" panose="02010600040101010101" pitchFamily="2" charset="-122"/>
                    <a:cs typeface="Times New Roman" panose="02020603050405020304" pitchFamily="18" charset="0"/>
                  </a:rPr>
                  <a:t>！</a:t>
                </a:r>
                <a:endParaRPr lang="en-GB" altLang="zh-CN" sz="1600" dirty="0">
                  <a:latin typeface="Calibri" panose="020F0502020204030204" pitchFamily="34" charset="0"/>
                  <a:ea typeface="等线" panose="02010600030101010101" charset="-122"/>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zh-CN" altLang="en-US" b="1" dirty="0">
                    <a:latin typeface="Calibri" panose="020F0502020204030204" pitchFamily="34" charset="0"/>
                    <a:ea typeface="等线" panose="02010600030101010101" charset="-122"/>
                    <a:cs typeface="Times New Roman" panose="02020603050405020304" pitchFamily="18" charset="0"/>
                  </a:rPr>
                  <a:t>后续</a:t>
                </a:r>
                <a:r>
                  <a:rPr lang="zh-CN" altLang="en-US" b="1" dirty="0" smtClean="0">
                    <a:latin typeface="Calibri" panose="020F0502020204030204" pitchFamily="34" charset="0"/>
                    <a:ea typeface="等线" panose="02010600030101010101" charset="-122"/>
                    <a:cs typeface="Times New Roman" panose="02020603050405020304" pitchFamily="18" charset="0"/>
                  </a:rPr>
                  <a:t>进展敬请</a:t>
                </a:r>
                <a:r>
                  <a:rPr lang="zh-CN" altLang="en-US" b="1" dirty="0">
                    <a:latin typeface="Calibri" panose="020F0502020204030204" pitchFamily="34" charset="0"/>
                    <a:ea typeface="等线" panose="02010600030101010101" charset="-122"/>
                    <a:cs typeface="Times New Roman" panose="02020603050405020304" pitchFamily="18" charset="0"/>
                  </a:rPr>
                  <a:t>关注“外研社高等英语资讯”公众号！</a:t>
                </a:r>
                <a:endParaRPr lang="en-GB" altLang="zh-CN" sz="1600" b="1" dirty="0">
                  <a:latin typeface="Calibri" panose="020F0502020204030204" pitchFamily="34" charset="0"/>
                  <a:ea typeface="等线" panose="02010600030101010101" charset="-122"/>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0647" y="1759997"/>
            <a:ext cx="2262158" cy="515670"/>
            <a:chOff x="761275" y="1889209"/>
            <a:chExt cx="2262158" cy="515670"/>
          </a:xfrm>
        </p:grpSpPr>
        <p:sp>
          <p:nvSpPr>
            <p:cNvPr id="32" name="矩形 31">
              <a:extLst>
                <a:ext uri="{FF2B5EF4-FFF2-40B4-BE49-F238E27FC236}">
                  <a16:creationId xmlns:a16="http://schemas.microsoft.com/office/drawing/2014/main" xmlns="" id="{5DDCA04E-0F80-476D-9B0A-B7CB867CD5F5}"/>
                </a:ext>
              </a:extLst>
            </p:cNvPr>
            <p:cNvSpPr/>
            <p:nvPr/>
          </p:nvSpPr>
          <p:spPr>
            <a:xfrm>
              <a:off x="761275" y="1893934"/>
              <a:ext cx="2262158" cy="510945"/>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engXian"/>
                <a:ea typeface="DengXian" panose="02010600030101010101" pitchFamily="2" charset="-122"/>
                <a:cs typeface="+mn-cs"/>
              </a:endParaRPr>
            </a:p>
          </p:txBody>
        </p:sp>
        <p:sp>
          <p:nvSpPr>
            <p:cNvPr id="82" name="矩形 81">
              <a:extLst>
                <a:ext uri="{FF2B5EF4-FFF2-40B4-BE49-F238E27FC236}">
                  <a16:creationId xmlns:a16="http://schemas.microsoft.com/office/drawing/2014/main" xmlns="" id="{C4660698-3049-4B5A-874F-F025D71A6658}"/>
                </a:ext>
              </a:extLst>
            </p:cNvPr>
            <p:cNvSpPr/>
            <p:nvPr/>
          </p:nvSpPr>
          <p:spPr>
            <a:xfrm>
              <a:off x="761275" y="1889209"/>
              <a:ext cx="2262158" cy="50783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打造</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个性化学习体验</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83" name="圆角矩形 14">
            <a:extLst>
              <a:ext uri="{FF2B5EF4-FFF2-40B4-BE49-F238E27FC236}">
                <a16:creationId xmlns:a16="http://schemas.microsoft.com/office/drawing/2014/main" xmlns="" id="{0EEA70FD-5B67-4F4B-88E6-A0AE8A7F050F}"/>
              </a:ext>
            </a:extLst>
          </p:cNvPr>
          <p:cNvSpPr/>
          <p:nvPr/>
        </p:nvSpPr>
        <p:spPr>
          <a:xfrm>
            <a:off x="450487" y="2511405"/>
            <a:ext cx="3335379" cy="2581505"/>
          </a:xfrm>
          <a:prstGeom prst="roundRect">
            <a:avLst/>
          </a:prstGeom>
          <a:gradFill>
            <a:gsLst>
              <a:gs pos="0">
                <a:sysClr val="window" lastClr="FFFFFF"/>
              </a:gs>
              <a:gs pos="100000">
                <a:sysClr val="window" lastClr="FFFFFF">
                  <a:lumMod val="85000"/>
                </a:sysClr>
              </a:gs>
            </a:gsLst>
            <a:lin ang="13500000" scaled="1"/>
          </a:gradFill>
          <a:ln w="381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5123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cs typeface="+mn-ea"/>
              <a:sym typeface="+mn-lt"/>
            </a:endParaRPr>
          </a:p>
        </p:txBody>
      </p:sp>
      <p:grpSp>
        <p:nvGrpSpPr>
          <p:cNvPr id="84" name="组合 83">
            <a:extLst>
              <a:ext uri="{FF2B5EF4-FFF2-40B4-BE49-F238E27FC236}">
                <a16:creationId xmlns:a16="http://schemas.microsoft.com/office/drawing/2014/main" xmlns="" id="{0486F14F-9F7D-41D3-A843-E87A98F19E31}"/>
              </a:ext>
            </a:extLst>
          </p:cNvPr>
          <p:cNvGrpSpPr/>
          <p:nvPr/>
        </p:nvGrpSpPr>
        <p:grpSpPr>
          <a:xfrm>
            <a:off x="670830" y="2680778"/>
            <a:ext cx="2424548" cy="369332"/>
            <a:chOff x="8641357" y="2027010"/>
            <a:chExt cx="1825908" cy="369332"/>
          </a:xfrm>
        </p:grpSpPr>
        <p:sp>
          <p:nvSpPr>
            <p:cNvPr id="86" name="Freeform 512">
              <a:extLst>
                <a:ext uri="{FF2B5EF4-FFF2-40B4-BE49-F238E27FC236}">
                  <a16:creationId xmlns:a16="http://schemas.microsoft.com/office/drawing/2014/main" xmlns="" id="{34E98274-9616-41E9-ACC8-7156E9CBEC86}"/>
                </a:ext>
              </a:extLst>
            </p:cNvPr>
            <p:cNvSpPr/>
            <p:nvPr/>
          </p:nvSpPr>
          <p:spPr bwMode="auto">
            <a:xfrm>
              <a:off x="8641357" y="2129776"/>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51230" eaLnBrk="1" fontAlgn="auto" latinLnBrk="0" hangingPunct="1">
                <a:lnSpc>
                  <a:spcPct val="100000"/>
                </a:lnSpc>
                <a:spcBef>
                  <a:spcPts val="0"/>
                </a:spcBef>
                <a:spcAft>
                  <a:spcPts val="0"/>
                </a:spcAft>
                <a:buClrTx/>
                <a:buSzTx/>
                <a:buFontTx/>
                <a:buNone/>
                <a:defRPr/>
              </a:pPr>
              <a:endParaRPr kumimoji="0" lang="zh-CN" altLang="en-US" sz="1900" b="1" i="0" u="none" strike="noStrike" kern="0" cap="none" spc="0" normalizeH="0" baseline="0" noProof="0">
                <a:ln>
                  <a:noFill/>
                </a:ln>
                <a:solidFill>
                  <a:prstClr val="black">
                    <a:lumMod val="65000"/>
                    <a:lumOff val="35000"/>
                  </a:prstClr>
                </a:solidFill>
                <a:effectLst/>
                <a:uLnTx/>
                <a:uFillTx/>
                <a:cs typeface="+mn-ea"/>
                <a:sym typeface="+mn-lt"/>
              </a:endParaRPr>
            </a:p>
          </p:txBody>
        </p:sp>
        <p:sp>
          <p:nvSpPr>
            <p:cNvPr id="87" name="TextBox 50">
              <a:extLst>
                <a:ext uri="{FF2B5EF4-FFF2-40B4-BE49-F238E27FC236}">
                  <a16:creationId xmlns:a16="http://schemas.microsoft.com/office/drawing/2014/main" xmlns="" id="{0CE271B8-043C-4ED8-A97A-7F735F01690F}"/>
                </a:ext>
              </a:extLst>
            </p:cNvPr>
            <p:cNvSpPr txBox="1"/>
            <p:nvPr/>
          </p:nvSpPr>
          <p:spPr>
            <a:xfrm>
              <a:off x="8772044" y="2027010"/>
              <a:ext cx="1695221" cy="369332"/>
            </a:xfrm>
            <a:prstGeom prst="rect">
              <a:avLst/>
            </a:prstGeom>
            <a:noFill/>
          </p:spPr>
          <p:txBody>
            <a:bodyPr wrap="square" rtlCol="0">
              <a:spAutoFit/>
            </a:bodyPr>
            <a:lstStyle/>
            <a:p>
              <a:pPr lvl="0">
                <a:defRPr/>
              </a:pPr>
              <a:r>
                <a:rPr lang="zh-CN" altLang="en-US" b="1" dirty="0">
                  <a:latin typeface="微软雅黑" panose="020B0503020204020204" pitchFamily="34" charset="-122"/>
                  <a:ea typeface="微软雅黑" panose="020B0503020204020204" pitchFamily="34" charset="-122"/>
                </a:rPr>
                <a:t>定制页面</a:t>
              </a:r>
            </a:p>
          </p:txBody>
        </p:sp>
      </p:grpSp>
      <p:pic>
        <p:nvPicPr>
          <p:cNvPr id="91" name="图片 90">
            <a:extLst>
              <a:ext uri="{FF2B5EF4-FFF2-40B4-BE49-F238E27FC236}">
                <a16:creationId xmlns:a16="http://schemas.microsoft.com/office/drawing/2014/main" xmlns="" id="{4BFD1E3E-40F3-4877-94D3-C2C0714A486E}"/>
              </a:ext>
            </a:extLst>
          </p:cNvPr>
          <p:cNvPicPr>
            <a:picLocks noChangeAspect="1"/>
          </p:cNvPicPr>
          <p:nvPr/>
        </p:nvPicPr>
        <p:blipFill>
          <a:blip r:embed="rId3"/>
          <a:stretch>
            <a:fillRect/>
          </a:stretch>
        </p:blipFill>
        <p:spPr>
          <a:xfrm>
            <a:off x="4179743" y="1102368"/>
            <a:ext cx="2028995" cy="4045731"/>
          </a:xfrm>
          <a:prstGeom prst="rect">
            <a:avLst/>
          </a:prstGeom>
          <a:ln>
            <a:noFill/>
          </a:ln>
          <a:effectLst>
            <a:outerShdw blurRad="292100" dist="139700" dir="2700000" algn="tl" rotWithShape="0">
              <a:srgbClr val="333333">
                <a:alpha val="65000"/>
              </a:srgbClr>
            </a:outerShdw>
          </a:effectLst>
        </p:spPr>
      </p:pic>
      <p:sp>
        <p:nvSpPr>
          <p:cNvPr id="15" name="标题 1"/>
          <p:cNvSpPr txBox="1"/>
          <p:nvPr/>
        </p:nvSpPr>
        <p:spPr>
          <a:xfrm>
            <a:off x="450487" y="398280"/>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cxnSp>
        <p:nvCxnSpPr>
          <p:cNvPr id="16" name="直接连接符 15"/>
          <p:cNvCxnSpPr/>
          <p:nvPr/>
        </p:nvCxnSpPr>
        <p:spPr>
          <a:xfrm flipV="1">
            <a:off x="532129" y="967259"/>
            <a:ext cx="10850336" cy="23364"/>
          </a:xfrm>
          <a:prstGeom prst="line">
            <a:avLst/>
          </a:prstGeom>
          <a:ln w="12700"/>
        </p:spPr>
        <p:style>
          <a:lnRef idx="1">
            <a:schemeClr val="accent6"/>
          </a:lnRef>
          <a:fillRef idx="0">
            <a:schemeClr val="accent6"/>
          </a:fillRef>
          <a:effectRef idx="0">
            <a:schemeClr val="accent6"/>
          </a:effectRef>
          <a:fontRef idx="minor">
            <a:schemeClr val="tx1"/>
          </a:fontRef>
        </p:style>
      </p:cxnSp>
      <p:sp>
        <p:nvSpPr>
          <p:cNvPr id="18" name="文本框 115"/>
          <p:cNvSpPr txBox="1">
            <a:spLocks noChangeArrowheads="1"/>
          </p:cNvSpPr>
          <p:nvPr/>
        </p:nvSpPr>
        <p:spPr bwMode="auto">
          <a:xfrm>
            <a:off x="532130" y="1128662"/>
            <a:ext cx="4054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smtClean="0">
                <a:solidFill>
                  <a:srgbClr val="00533A"/>
                </a:solidFill>
                <a:latin typeface="微软雅黑" panose="020B0503020204020204" charset="-122"/>
                <a:ea typeface="微软雅黑" panose="020B0503020204020204" charset="-122"/>
              </a:rPr>
              <a:t>体验式数字课程</a:t>
            </a:r>
            <a:endParaRPr lang="zh-CN" altLang="en-US" sz="2400" b="1" dirty="0">
              <a:solidFill>
                <a:srgbClr val="00533A"/>
              </a:solidFill>
              <a:latin typeface="微软雅黑" panose="020B0503020204020204" charset="-122"/>
              <a:ea typeface="微软雅黑" panose="020B0503020204020204" charset="-122"/>
            </a:endParaRPr>
          </a:p>
        </p:txBody>
      </p:sp>
      <p:sp>
        <p:nvSpPr>
          <p:cNvPr id="19" name="Freeform 512">
            <a:extLst>
              <a:ext uri="{FF2B5EF4-FFF2-40B4-BE49-F238E27FC236}">
                <a16:creationId xmlns:a16="http://schemas.microsoft.com/office/drawing/2014/main" xmlns="" id="{34E98274-9616-41E9-ACC8-7156E9CBEC86}"/>
              </a:ext>
            </a:extLst>
          </p:cNvPr>
          <p:cNvSpPr/>
          <p:nvPr/>
        </p:nvSpPr>
        <p:spPr bwMode="auto">
          <a:xfrm>
            <a:off x="656073" y="3201955"/>
            <a:ext cx="157334"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51230" eaLnBrk="1" fontAlgn="auto" latinLnBrk="0" hangingPunct="1">
              <a:lnSpc>
                <a:spcPct val="100000"/>
              </a:lnSpc>
              <a:spcBef>
                <a:spcPts val="0"/>
              </a:spcBef>
              <a:spcAft>
                <a:spcPts val="0"/>
              </a:spcAft>
              <a:buClrTx/>
              <a:buSzTx/>
              <a:buFontTx/>
              <a:buNone/>
              <a:defRPr/>
            </a:pPr>
            <a:endParaRPr kumimoji="0" lang="zh-CN" altLang="en-US" sz="1900" b="1" i="0" u="none" strike="noStrike" kern="0" cap="none" spc="0" normalizeH="0" baseline="0" noProof="0">
              <a:ln>
                <a:noFill/>
              </a:ln>
              <a:solidFill>
                <a:prstClr val="black">
                  <a:lumMod val="65000"/>
                  <a:lumOff val="35000"/>
                </a:prstClr>
              </a:solidFill>
              <a:effectLst/>
              <a:uLnTx/>
              <a:uFillTx/>
              <a:cs typeface="+mn-ea"/>
              <a:sym typeface="+mn-lt"/>
            </a:endParaRPr>
          </a:p>
        </p:txBody>
      </p:sp>
      <p:sp>
        <p:nvSpPr>
          <p:cNvPr id="20" name="TextBox 50">
            <a:extLst>
              <a:ext uri="{FF2B5EF4-FFF2-40B4-BE49-F238E27FC236}">
                <a16:creationId xmlns:a16="http://schemas.microsoft.com/office/drawing/2014/main" xmlns="" id="{0CE271B8-043C-4ED8-A97A-7F735F01690F}"/>
              </a:ext>
            </a:extLst>
          </p:cNvPr>
          <p:cNvSpPr txBox="1"/>
          <p:nvPr/>
        </p:nvSpPr>
        <p:spPr>
          <a:xfrm>
            <a:off x="829607" y="3107353"/>
            <a:ext cx="2251015" cy="369332"/>
          </a:xfrm>
          <a:prstGeom prst="rect">
            <a:avLst/>
          </a:prstGeom>
          <a:noFill/>
        </p:spPr>
        <p:txBody>
          <a:bodyPr wrap="square" rtlCol="0">
            <a:spAutoFit/>
          </a:bodyPr>
          <a:lstStyle/>
          <a:p>
            <a:pPr lvl="0">
              <a:defRPr/>
            </a:pPr>
            <a:r>
              <a:rPr lang="zh-CN" altLang="en-US" b="1" dirty="0">
                <a:latin typeface="微软雅黑" panose="020B0503020204020204" pitchFamily="34" charset="-122"/>
                <a:ea typeface="微软雅黑" panose="020B0503020204020204" pitchFamily="34" charset="-122"/>
              </a:rPr>
              <a:t>单元手账</a:t>
            </a:r>
          </a:p>
        </p:txBody>
      </p:sp>
      <p:grpSp>
        <p:nvGrpSpPr>
          <p:cNvPr id="25" name="组合 24">
            <a:extLst>
              <a:ext uri="{FF2B5EF4-FFF2-40B4-BE49-F238E27FC236}">
                <a16:creationId xmlns:a16="http://schemas.microsoft.com/office/drawing/2014/main" xmlns="" id="{0486F14F-9F7D-41D3-A843-E87A98F19E31}"/>
              </a:ext>
            </a:extLst>
          </p:cNvPr>
          <p:cNvGrpSpPr/>
          <p:nvPr/>
        </p:nvGrpSpPr>
        <p:grpSpPr>
          <a:xfrm>
            <a:off x="656074" y="3534184"/>
            <a:ext cx="2924203" cy="779684"/>
            <a:chOff x="8641357" y="2035174"/>
            <a:chExt cx="2202194" cy="779684"/>
          </a:xfrm>
        </p:grpSpPr>
        <p:sp>
          <p:nvSpPr>
            <p:cNvPr id="26" name="TextBox 48">
              <a:extLst>
                <a:ext uri="{FF2B5EF4-FFF2-40B4-BE49-F238E27FC236}">
                  <a16:creationId xmlns:a16="http://schemas.microsoft.com/office/drawing/2014/main" xmlns="" id="{487A6B7E-2C8A-49BE-8242-887CF5BB70FC}"/>
                </a:ext>
              </a:extLst>
            </p:cNvPr>
            <p:cNvSpPr txBox="1"/>
            <p:nvPr/>
          </p:nvSpPr>
          <p:spPr>
            <a:xfrm>
              <a:off x="8745711" y="2396667"/>
              <a:ext cx="2097840" cy="418191"/>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just">
                <a:defRPr/>
              </a:pPr>
              <a:endParaRPr lang="zh-CN" altLang="en-US" sz="1600" b="1" dirty="0">
                <a:solidFill>
                  <a:prstClr val="black"/>
                </a:solidFill>
              </a:endParaRPr>
            </a:p>
          </p:txBody>
        </p:sp>
        <p:sp>
          <p:nvSpPr>
            <p:cNvPr id="27" name="Freeform 512">
              <a:extLst>
                <a:ext uri="{FF2B5EF4-FFF2-40B4-BE49-F238E27FC236}">
                  <a16:creationId xmlns:a16="http://schemas.microsoft.com/office/drawing/2014/main" xmlns="" id="{34E98274-9616-41E9-ACC8-7156E9CBEC86}"/>
                </a:ext>
              </a:extLst>
            </p:cNvPr>
            <p:cNvSpPr/>
            <p:nvPr/>
          </p:nvSpPr>
          <p:spPr bwMode="auto">
            <a:xfrm>
              <a:off x="8641357" y="2129776"/>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51230" eaLnBrk="1" fontAlgn="auto" latinLnBrk="0" hangingPunct="1">
                <a:lnSpc>
                  <a:spcPct val="100000"/>
                </a:lnSpc>
                <a:spcBef>
                  <a:spcPts val="0"/>
                </a:spcBef>
                <a:spcAft>
                  <a:spcPts val="0"/>
                </a:spcAft>
                <a:buClrTx/>
                <a:buSzTx/>
                <a:buFontTx/>
                <a:buNone/>
                <a:defRPr/>
              </a:pPr>
              <a:endParaRPr kumimoji="0" lang="zh-CN" altLang="en-US" sz="1900" b="1" i="0" u="none" strike="noStrike" kern="0" cap="none" spc="0" normalizeH="0" baseline="0" noProof="0">
                <a:ln>
                  <a:noFill/>
                </a:ln>
                <a:solidFill>
                  <a:prstClr val="black">
                    <a:lumMod val="65000"/>
                    <a:lumOff val="35000"/>
                  </a:prstClr>
                </a:solidFill>
                <a:effectLst/>
                <a:uLnTx/>
                <a:uFillTx/>
                <a:cs typeface="+mn-ea"/>
                <a:sym typeface="+mn-lt"/>
              </a:endParaRPr>
            </a:p>
          </p:txBody>
        </p:sp>
        <p:sp>
          <p:nvSpPr>
            <p:cNvPr id="28" name="TextBox 50">
              <a:extLst>
                <a:ext uri="{FF2B5EF4-FFF2-40B4-BE49-F238E27FC236}">
                  <a16:creationId xmlns:a16="http://schemas.microsoft.com/office/drawing/2014/main" xmlns="" id="{0CE271B8-043C-4ED8-A97A-7F735F01690F}"/>
                </a:ext>
              </a:extLst>
            </p:cNvPr>
            <p:cNvSpPr txBox="1"/>
            <p:nvPr/>
          </p:nvSpPr>
          <p:spPr>
            <a:xfrm>
              <a:off x="8772044" y="2035174"/>
              <a:ext cx="1695221" cy="369332"/>
            </a:xfrm>
            <a:prstGeom prst="rect">
              <a:avLst/>
            </a:prstGeom>
            <a:noFill/>
          </p:spPr>
          <p:txBody>
            <a:bodyPr wrap="square" rtlCol="0">
              <a:spAutoFit/>
            </a:bodyPr>
            <a:lstStyle/>
            <a:p>
              <a:pPr lvl="0">
                <a:defRPr/>
              </a:pPr>
              <a:r>
                <a:rPr lang="zh-CN" altLang="en-US" b="1" dirty="0">
                  <a:latin typeface="微软雅黑" panose="020B0503020204020204" pitchFamily="34" charset="-122"/>
                  <a:ea typeface="微软雅黑" panose="020B0503020204020204" pitchFamily="34" charset="-122"/>
                </a:rPr>
                <a:t>语言能力</a:t>
              </a:r>
            </a:p>
          </p:txBody>
        </p:sp>
      </p:grpSp>
      <p:grpSp>
        <p:nvGrpSpPr>
          <p:cNvPr id="47" name="组合 46">
            <a:extLst>
              <a:ext uri="{FF2B5EF4-FFF2-40B4-BE49-F238E27FC236}">
                <a16:creationId xmlns:a16="http://schemas.microsoft.com/office/drawing/2014/main" xmlns="" id="{0486F14F-9F7D-41D3-A843-E87A98F19E31}"/>
              </a:ext>
            </a:extLst>
          </p:cNvPr>
          <p:cNvGrpSpPr/>
          <p:nvPr/>
        </p:nvGrpSpPr>
        <p:grpSpPr>
          <a:xfrm>
            <a:off x="630647" y="3934577"/>
            <a:ext cx="2924203" cy="779684"/>
            <a:chOff x="8641357" y="2035174"/>
            <a:chExt cx="2202194" cy="779684"/>
          </a:xfrm>
        </p:grpSpPr>
        <p:sp>
          <p:nvSpPr>
            <p:cNvPr id="48" name="TextBox 48">
              <a:extLst>
                <a:ext uri="{FF2B5EF4-FFF2-40B4-BE49-F238E27FC236}">
                  <a16:creationId xmlns:a16="http://schemas.microsoft.com/office/drawing/2014/main" xmlns="" id="{487A6B7E-2C8A-49BE-8242-887CF5BB70FC}"/>
                </a:ext>
              </a:extLst>
            </p:cNvPr>
            <p:cNvSpPr txBox="1"/>
            <p:nvPr/>
          </p:nvSpPr>
          <p:spPr>
            <a:xfrm>
              <a:off x="8745711" y="2396667"/>
              <a:ext cx="2097840" cy="418191"/>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just">
                <a:defRPr/>
              </a:pPr>
              <a:endParaRPr lang="zh-CN" altLang="en-US" sz="1600" b="1" dirty="0">
                <a:solidFill>
                  <a:prstClr val="black"/>
                </a:solidFill>
              </a:endParaRPr>
            </a:p>
          </p:txBody>
        </p:sp>
        <p:sp>
          <p:nvSpPr>
            <p:cNvPr id="49" name="Freeform 512">
              <a:extLst>
                <a:ext uri="{FF2B5EF4-FFF2-40B4-BE49-F238E27FC236}">
                  <a16:creationId xmlns:a16="http://schemas.microsoft.com/office/drawing/2014/main" xmlns="" id="{34E98274-9616-41E9-ACC8-7156E9CBEC86}"/>
                </a:ext>
              </a:extLst>
            </p:cNvPr>
            <p:cNvSpPr/>
            <p:nvPr/>
          </p:nvSpPr>
          <p:spPr bwMode="auto">
            <a:xfrm>
              <a:off x="8641357" y="2129776"/>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51230" eaLnBrk="1" fontAlgn="auto" latinLnBrk="0" hangingPunct="1">
                <a:lnSpc>
                  <a:spcPct val="100000"/>
                </a:lnSpc>
                <a:spcBef>
                  <a:spcPts val="0"/>
                </a:spcBef>
                <a:spcAft>
                  <a:spcPts val="0"/>
                </a:spcAft>
                <a:buClrTx/>
                <a:buSzTx/>
                <a:buFontTx/>
                <a:buNone/>
                <a:defRPr/>
              </a:pPr>
              <a:endParaRPr kumimoji="0" lang="zh-CN" altLang="en-US" sz="1900" b="1" i="0" u="none" strike="noStrike" kern="0" cap="none" spc="0" normalizeH="0" baseline="0" noProof="0">
                <a:ln>
                  <a:noFill/>
                </a:ln>
                <a:solidFill>
                  <a:prstClr val="black">
                    <a:lumMod val="65000"/>
                    <a:lumOff val="35000"/>
                  </a:prstClr>
                </a:solidFill>
                <a:effectLst/>
                <a:uLnTx/>
                <a:uFillTx/>
                <a:cs typeface="+mn-ea"/>
                <a:sym typeface="+mn-lt"/>
              </a:endParaRPr>
            </a:p>
          </p:txBody>
        </p:sp>
        <p:sp>
          <p:nvSpPr>
            <p:cNvPr id="50" name="TextBox 50">
              <a:extLst>
                <a:ext uri="{FF2B5EF4-FFF2-40B4-BE49-F238E27FC236}">
                  <a16:creationId xmlns:a16="http://schemas.microsoft.com/office/drawing/2014/main" xmlns="" id="{0CE271B8-043C-4ED8-A97A-7F735F01690F}"/>
                </a:ext>
              </a:extLst>
            </p:cNvPr>
            <p:cNvSpPr txBox="1"/>
            <p:nvPr/>
          </p:nvSpPr>
          <p:spPr>
            <a:xfrm>
              <a:off x="8772044" y="2035174"/>
              <a:ext cx="1695221" cy="369332"/>
            </a:xfrm>
            <a:prstGeom prst="rect">
              <a:avLst/>
            </a:prstGeom>
            <a:noFill/>
          </p:spPr>
          <p:txBody>
            <a:bodyPr wrap="square" rtlCol="0">
              <a:spAutoFit/>
            </a:bodyPr>
            <a:lstStyle/>
            <a:p>
              <a:pPr lvl="0">
                <a:defRPr/>
              </a:pPr>
              <a:r>
                <a:rPr lang="zh-CN" altLang="en-US" b="1" dirty="0" smtClean="0">
                  <a:latin typeface="微软雅黑" panose="020B0503020204020204" pitchFamily="34" charset="-122"/>
                  <a:ea typeface="微软雅黑" panose="020B0503020204020204" pitchFamily="34" charset="-122"/>
                </a:rPr>
                <a:t>高阶能力微课</a:t>
              </a:r>
              <a:endParaRPr lang="zh-CN" altLang="en-US" b="1" dirty="0">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a16="http://schemas.microsoft.com/office/drawing/2014/main" xmlns="" id="{0486F14F-9F7D-41D3-A843-E87A98F19E31}"/>
              </a:ext>
            </a:extLst>
          </p:cNvPr>
          <p:cNvGrpSpPr/>
          <p:nvPr/>
        </p:nvGrpSpPr>
        <p:grpSpPr>
          <a:xfrm>
            <a:off x="617934" y="4296160"/>
            <a:ext cx="2924203" cy="779684"/>
            <a:chOff x="8641357" y="2035174"/>
            <a:chExt cx="2202194" cy="779684"/>
          </a:xfrm>
        </p:grpSpPr>
        <p:sp>
          <p:nvSpPr>
            <p:cNvPr id="52" name="TextBox 48">
              <a:extLst>
                <a:ext uri="{FF2B5EF4-FFF2-40B4-BE49-F238E27FC236}">
                  <a16:creationId xmlns:a16="http://schemas.microsoft.com/office/drawing/2014/main" xmlns="" id="{487A6B7E-2C8A-49BE-8242-887CF5BB70FC}"/>
                </a:ext>
              </a:extLst>
            </p:cNvPr>
            <p:cNvSpPr txBox="1"/>
            <p:nvPr/>
          </p:nvSpPr>
          <p:spPr>
            <a:xfrm>
              <a:off x="8745711" y="2396667"/>
              <a:ext cx="2097840" cy="418191"/>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just">
                <a:defRPr/>
              </a:pPr>
              <a:endParaRPr lang="zh-CN" altLang="en-US" sz="1600" b="1" dirty="0">
                <a:solidFill>
                  <a:prstClr val="black"/>
                </a:solidFill>
              </a:endParaRPr>
            </a:p>
          </p:txBody>
        </p:sp>
        <p:sp>
          <p:nvSpPr>
            <p:cNvPr id="53" name="Freeform 512">
              <a:extLst>
                <a:ext uri="{FF2B5EF4-FFF2-40B4-BE49-F238E27FC236}">
                  <a16:creationId xmlns:a16="http://schemas.microsoft.com/office/drawing/2014/main" xmlns="" id="{34E98274-9616-41E9-ACC8-7156E9CBEC86}"/>
                </a:ext>
              </a:extLst>
            </p:cNvPr>
            <p:cNvSpPr/>
            <p:nvPr/>
          </p:nvSpPr>
          <p:spPr bwMode="auto">
            <a:xfrm>
              <a:off x="8641357" y="2129776"/>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51230" eaLnBrk="1" fontAlgn="auto" latinLnBrk="0" hangingPunct="1">
                <a:lnSpc>
                  <a:spcPct val="100000"/>
                </a:lnSpc>
                <a:spcBef>
                  <a:spcPts val="0"/>
                </a:spcBef>
                <a:spcAft>
                  <a:spcPts val="0"/>
                </a:spcAft>
                <a:buClrTx/>
                <a:buSzTx/>
                <a:buFontTx/>
                <a:buNone/>
                <a:defRPr/>
              </a:pPr>
              <a:endParaRPr kumimoji="0" lang="zh-CN" altLang="en-US" sz="1900" b="1" i="0" u="none" strike="noStrike" kern="0" cap="none" spc="0" normalizeH="0" baseline="0" noProof="0">
                <a:ln>
                  <a:noFill/>
                </a:ln>
                <a:solidFill>
                  <a:prstClr val="black">
                    <a:lumMod val="65000"/>
                    <a:lumOff val="35000"/>
                  </a:prstClr>
                </a:solidFill>
                <a:effectLst/>
                <a:uLnTx/>
                <a:uFillTx/>
                <a:cs typeface="+mn-ea"/>
                <a:sym typeface="+mn-lt"/>
              </a:endParaRPr>
            </a:p>
          </p:txBody>
        </p:sp>
        <p:sp>
          <p:nvSpPr>
            <p:cNvPr id="54" name="TextBox 50">
              <a:extLst>
                <a:ext uri="{FF2B5EF4-FFF2-40B4-BE49-F238E27FC236}">
                  <a16:creationId xmlns:a16="http://schemas.microsoft.com/office/drawing/2014/main" xmlns="" id="{0CE271B8-043C-4ED8-A97A-7F735F01690F}"/>
                </a:ext>
              </a:extLst>
            </p:cNvPr>
            <p:cNvSpPr txBox="1"/>
            <p:nvPr/>
          </p:nvSpPr>
          <p:spPr>
            <a:xfrm>
              <a:off x="8772044" y="2035174"/>
              <a:ext cx="1695221" cy="369332"/>
            </a:xfrm>
            <a:prstGeom prst="rect">
              <a:avLst/>
            </a:prstGeom>
            <a:noFill/>
          </p:spPr>
          <p:txBody>
            <a:bodyPr wrap="square" rtlCol="0">
              <a:spAutoFit/>
            </a:bodyPr>
            <a:lstStyle/>
            <a:p>
              <a:pPr lvl="0">
                <a:defRPr/>
              </a:pPr>
              <a:r>
                <a:rPr lang="zh-CN" altLang="en-US" b="1" dirty="0" smtClean="0">
                  <a:latin typeface="微软雅黑" panose="020B0503020204020204" pitchFamily="34" charset="-122"/>
                  <a:ea typeface="微软雅黑" panose="020B0503020204020204" pitchFamily="34" charset="-122"/>
                </a:rPr>
                <a:t>课堂活动库</a:t>
              </a:r>
              <a:endParaRPr lang="zh-CN" altLang="en-US" b="1" dirty="0">
                <a:latin typeface="微软雅黑" panose="020B0503020204020204" pitchFamily="34" charset="-122"/>
                <a:ea typeface="微软雅黑" panose="020B0503020204020204" pitchFamily="34" charset="-122"/>
              </a:endParaRPr>
            </a:p>
          </p:txBody>
        </p:sp>
      </p:grpSp>
      <p:grpSp>
        <p:nvGrpSpPr>
          <p:cNvPr id="56" name="组合 55">
            <a:extLst>
              <a:ext uri="{FF2B5EF4-FFF2-40B4-BE49-F238E27FC236}">
                <a16:creationId xmlns:a16="http://schemas.microsoft.com/office/drawing/2014/main" xmlns="" id="{0486F14F-9F7D-41D3-A843-E87A98F19E31}"/>
              </a:ext>
            </a:extLst>
          </p:cNvPr>
          <p:cNvGrpSpPr/>
          <p:nvPr/>
        </p:nvGrpSpPr>
        <p:grpSpPr>
          <a:xfrm>
            <a:off x="612071" y="4662132"/>
            <a:ext cx="2924203" cy="779684"/>
            <a:chOff x="8641357" y="2035174"/>
            <a:chExt cx="2202194" cy="779684"/>
          </a:xfrm>
        </p:grpSpPr>
        <p:sp>
          <p:nvSpPr>
            <p:cNvPr id="57" name="TextBox 48">
              <a:extLst>
                <a:ext uri="{FF2B5EF4-FFF2-40B4-BE49-F238E27FC236}">
                  <a16:creationId xmlns:a16="http://schemas.microsoft.com/office/drawing/2014/main" xmlns="" id="{487A6B7E-2C8A-49BE-8242-887CF5BB70FC}"/>
                </a:ext>
              </a:extLst>
            </p:cNvPr>
            <p:cNvSpPr txBox="1"/>
            <p:nvPr/>
          </p:nvSpPr>
          <p:spPr>
            <a:xfrm>
              <a:off x="8745711" y="2396667"/>
              <a:ext cx="2097840" cy="418191"/>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lvl="0" algn="just">
                <a:defRPr/>
              </a:pPr>
              <a:endParaRPr lang="zh-CN" altLang="en-US" sz="1600" b="1" dirty="0">
                <a:solidFill>
                  <a:prstClr val="black"/>
                </a:solidFill>
              </a:endParaRPr>
            </a:p>
          </p:txBody>
        </p:sp>
        <p:sp>
          <p:nvSpPr>
            <p:cNvPr id="58" name="Freeform 512">
              <a:extLst>
                <a:ext uri="{FF2B5EF4-FFF2-40B4-BE49-F238E27FC236}">
                  <a16:creationId xmlns:a16="http://schemas.microsoft.com/office/drawing/2014/main" xmlns="" id="{34E98274-9616-41E9-ACC8-7156E9CBEC86}"/>
                </a:ext>
              </a:extLst>
            </p:cNvPr>
            <p:cNvSpPr/>
            <p:nvPr/>
          </p:nvSpPr>
          <p:spPr bwMode="auto">
            <a:xfrm>
              <a:off x="8641357" y="2129776"/>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51230" eaLnBrk="1" fontAlgn="auto" latinLnBrk="0" hangingPunct="1">
                <a:lnSpc>
                  <a:spcPct val="100000"/>
                </a:lnSpc>
                <a:spcBef>
                  <a:spcPts val="0"/>
                </a:spcBef>
                <a:spcAft>
                  <a:spcPts val="0"/>
                </a:spcAft>
                <a:buClrTx/>
                <a:buSzTx/>
                <a:buFontTx/>
                <a:buNone/>
                <a:defRPr/>
              </a:pPr>
              <a:endParaRPr kumimoji="0" lang="zh-CN" altLang="en-US" sz="1900" b="1" i="0" u="none" strike="noStrike" kern="0" cap="none" spc="0" normalizeH="0" baseline="0" noProof="0">
                <a:ln>
                  <a:noFill/>
                </a:ln>
                <a:solidFill>
                  <a:prstClr val="black">
                    <a:lumMod val="65000"/>
                    <a:lumOff val="35000"/>
                  </a:prstClr>
                </a:solidFill>
                <a:effectLst/>
                <a:uLnTx/>
                <a:uFillTx/>
                <a:cs typeface="+mn-ea"/>
                <a:sym typeface="+mn-lt"/>
              </a:endParaRPr>
            </a:p>
          </p:txBody>
        </p:sp>
        <p:sp>
          <p:nvSpPr>
            <p:cNvPr id="59" name="TextBox 50">
              <a:extLst>
                <a:ext uri="{FF2B5EF4-FFF2-40B4-BE49-F238E27FC236}">
                  <a16:creationId xmlns:a16="http://schemas.microsoft.com/office/drawing/2014/main" xmlns="" id="{0CE271B8-043C-4ED8-A97A-7F735F01690F}"/>
                </a:ext>
              </a:extLst>
            </p:cNvPr>
            <p:cNvSpPr txBox="1"/>
            <p:nvPr/>
          </p:nvSpPr>
          <p:spPr>
            <a:xfrm>
              <a:off x="8772044" y="2035174"/>
              <a:ext cx="1695221" cy="369332"/>
            </a:xfrm>
            <a:prstGeom prst="rect">
              <a:avLst/>
            </a:prstGeom>
            <a:noFill/>
          </p:spPr>
          <p:txBody>
            <a:bodyPr wrap="square" rtlCol="0">
              <a:spAutoFit/>
            </a:bodyPr>
            <a:lstStyle/>
            <a:p>
              <a:pPr lvl="0">
                <a:defRPr/>
              </a:pPr>
              <a:r>
                <a:rPr lang="zh-CN" altLang="en-US" b="1" dirty="0" smtClean="0">
                  <a:latin typeface="微软雅黑" panose="020B0503020204020204" pitchFamily="34" charset="-122"/>
                  <a:ea typeface="微软雅黑" panose="020B0503020204020204" pitchFamily="34" charset="-122"/>
                </a:rPr>
                <a:t>课后作业库</a:t>
              </a:r>
              <a:endParaRPr lang="zh-CN" altLang="en-US" b="1" dirty="0">
                <a:latin typeface="微软雅黑" panose="020B0503020204020204" pitchFamily="34" charset="-122"/>
                <a:ea typeface="微软雅黑" panose="020B0503020204020204" pitchFamily="34" charset="-122"/>
              </a:endParaRPr>
            </a:p>
          </p:txBody>
        </p:sp>
      </p:grpSp>
      <p:pic>
        <p:nvPicPr>
          <p:cNvPr id="60" name="图片 59">
            <a:extLst>
              <a:ext uri="{FF2B5EF4-FFF2-40B4-BE49-F238E27FC236}">
                <a16:creationId xmlns:a16="http://schemas.microsoft.com/office/drawing/2014/main" xmlns="" id="{5772CE36-2270-4D58-8FD5-C3B2763DB7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452" b="32121"/>
          <a:stretch/>
        </p:blipFill>
        <p:spPr>
          <a:xfrm>
            <a:off x="6296784" y="1017118"/>
            <a:ext cx="2326400" cy="5570078"/>
          </a:xfrm>
          <a:prstGeom prst="rect">
            <a:avLst/>
          </a:prstGeom>
          <a:ln>
            <a:noFill/>
          </a:ln>
          <a:effectLst>
            <a:outerShdw blurRad="292100" dist="139700" dir="2700000" algn="tl" rotWithShape="0">
              <a:srgbClr val="333333">
                <a:alpha val="65000"/>
              </a:srgbClr>
            </a:outerShdw>
          </a:effectLst>
        </p:spPr>
      </p:pic>
      <p:pic>
        <p:nvPicPr>
          <p:cNvPr id="61" name="图片 60">
            <a:extLst>
              <a:ext uri="{FF2B5EF4-FFF2-40B4-BE49-F238E27FC236}">
                <a16:creationId xmlns:a16="http://schemas.microsoft.com/office/drawing/2014/main" xmlns="" id="{2CCD72AD-EDCD-4224-917B-7CDF314A4362}"/>
              </a:ext>
            </a:extLst>
          </p:cNvPr>
          <p:cNvPicPr>
            <a:picLocks noChangeAspect="1"/>
          </p:cNvPicPr>
          <p:nvPr/>
        </p:nvPicPr>
        <p:blipFill>
          <a:blip r:embed="rId5"/>
          <a:stretch>
            <a:fillRect/>
          </a:stretch>
        </p:blipFill>
        <p:spPr>
          <a:xfrm>
            <a:off x="8740456" y="1033424"/>
            <a:ext cx="2260819" cy="4628976"/>
          </a:xfrm>
          <a:prstGeom prst="rect">
            <a:avLst/>
          </a:prstGeom>
          <a:ln>
            <a:noFill/>
          </a:ln>
          <a:effectLst>
            <a:outerShdw blurRad="292100" dist="139700" dir="2700000" algn="tl" rotWithShape="0">
              <a:srgbClr val="333333">
                <a:alpha val="65000"/>
              </a:srgbClr>
            </a:outerShdw>
          </a:effectLst>
        </p:spPr>
      </p:pic>
      <p:pic>
        <p:nvPicPr>
          <p:cNvPr id="62" name="图片 61">
            <a:extLst>
              <a:ext uri="{FF2B5EF4-FFF2-40B4-BE49-F238E27FC236}">
                <a16:creationId xmlns:a16="http://schemas.microsoft.com/office/drawing/2014/main" xmlns="" id="{44403589-95B8-4B6C-AE96-696F742335B7}"/>
              </a:ext>
            </a:extLst>
          </p:cNvPr>
          <p:cNvPicPr>
            <a:picLocks noChangeAspect="1"/>
          </p:cNvPicPr>
          <p:nvPr/>
        </p:nvPicPr>
        <p:blipFill>
          <a:blip r:embed="rId6"/>
          <a:stretch>
            <a:fillRect/>
          </a:stretch>
        </p:blipFill>
        <p:spPr>
          <a:xfrm>
            <a:off x="4163125" y="3140497"/>
            <a:ext cx="3531680" cy="2008514"/>
          </a:xfrm>
          <a:prstGeom prst="rect">
            <a:avLst/>
          </a:prstGeom>
          <a:ln>
            <a:noFill/>
          </a:ln>
          <a:effectLst>
            <a:outerShdw blurRad="292100" dist="139700" dir="2700000" algn="tl" rotWithShape="0">
              <a:srgbClr val="333333">
                <a:alpha val="65000"/>
              </a:srgbClr>
            </a:outerShdw>
          </a:effectLst>
        </p:spPr>
      </p:pic>
      <p:grpSp>
        <p:nvGrpSpPr>
          <p:cNvPr id="63" name="组合 62">
            <a:extLst>
              <a:ext uri="{FF2B5EF4-FFF2-40B4-BE49-F238E27FC236}">
                <a16:creationId xmlns:a16="http://schemas.microsoft.com/office/drawing/2014/main" xmlns="" id="{ADF11148-6301-4A8D-B938-2B8EA2984776}"/>
              </a:ext>
            </a:extLst>
          </p:cNvPr>
          <p:cNvGrpSpPr/>
          <p:nvPr/>
        </p:nvGrpSpPr>
        <p:grpSpPr>
          <a:xfrm>
            <a:off x="8336013" y="2433974"/>
            <a:ext cx="2782535" cy="4116250"/>
            <a:chOff x="870253" y="1543934"/>
            <a:chExt cx="3181350" cy="4496169"/>
          </a:xfrm>
        </p:grpSpPr>
        <p:pic>
          <p:nvPicPr>
            <p:cNvPr id="64" name="图片 63">
              <a:extLst>
                <a:ext uri="{FF2B5EF4-FFF2-40B4-BE49-F238E27FC236}">
                  <a16:creationId xmlns:a16="http://schemas.microsoft.com/office/drawing/2014/main" xmlns="" id="{FE84801C-BFA6-4819-80A8-79963E27DE14}"/>
                </a:ext>
              </a:extLst>
            </p:cNvPr>
            <p:cNvPicPr>
              <a:picLocks noChangeAspect="1"/>
            </p:cNvPicPr>
            <p:nvPr/>
          </p:nvPicPr>
          <p:blipFill rotWithShape="1">
            <a:blip r:embed="rId7"/>
            <a:srcRect t="54905"/>
            <a:stretch/>
          </p:blipFill>
          <p:spPr>
            <a:xfrm>
              <a:off x="879778" y="3394205"/>
              <a:ext cx="3171825" cy="2645898"/>
            </a:xfrm>
            <a:prstGeom prst="rect">
              <a:avLst/>
            </a:prstGeom>
            <a:ln>
              <a:noFill/>
            </a:ln>
            <a:effectLst>
              <a:outerShdw blurRad="292100" dist="139700" dir="2700000" algn="tl" rotWithShape="0">
                <a:srgbClr val="333333">
                  <a:alpha val="65000"/>
                </a:srgbClr>
              </a:outerShdw>
            </a:effectLst>
          </p:spPr>
        </p:pic>
        <p:pic>
          <p:nvPicPr>
            <p:cNvPr id="65" name="图片 64">
              <a:extLst>
                <a:ext uri="{FF2B5EF4-FFF2-40B4-BE49-F238E27FC236}">
                  <a16:creationId xmlns:a16="http://schemas.microsoft.com/office/drawing/2014/main" xmlns="" id="{F74E5540-46FE-4E4D-8A63-1A0BC55CB6F0}"/>
                </a:ext>
              </a:extLst>
            </p:cNvPr>
            <p:cNvPicPr>
              <a:picLocks noChangeAspect="1"/>
            </p:cNvPicPr>
            <p:nvPr/>
          </p:nvPicPr>
          <p:blipFill>
            <a:blip r:embed="rId8"/>
            <a:stretch>
              <a:fillRect/>
            </a:stretch>
          </p:blipFill>
          <p:spPr>
            <a:xfrm>
              <a:off x="870253" y="1543934"/>
              <a:ext cx="3181350" cy="185027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046552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5"/>
          <p:cNvSpPr txBox="1">
            <a:spLocks noChangeArrowheads="1"/>
          </p:cNvSpPr>
          <p:nvPr/>
        </p:nvSpPr>
        <p:spPr bwMode="auto">
          <a:xfrm>
            <a:off x="532130" y="1097666"/>
            <a:ext cx="4054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nSpc>
                <a:spcPct val="100000"/>
              </a:lnSpc>
              <a:spcBef>
                <a:spcPct val="0"/>
              </a:spcBef>
              <a:buFontTx/>
              <a:buNone/>
            </a:pPr>
            <a:r>
              <a:rPr lang="zh-CN" altLang="en-US" sz="2400" b="1" dirty="0">
                <a:solidFill>
                  <a:srgbClr val="00533A"/>
                </a:solidFill>
                <a:latin typeface="微软雅黑" panose="020B0503020204020204" charset="-122"/>
                <a:ea typeface="微软雅黑" panose="020B0503020204020204" charset="-122"/>
              </a:rPr>
              <a:t>专题网页</a:t>
            </a:r>
          </a:p>
        </p:txBody>
      </p:sp>
      <p:sp>
        <p:nvSpPr>
          <p:cNvPr id="11" name="文本框 1"/>
          <p:cNvSpPr txBox="1">
            <a:spLocks noChangeArrowheads="1"/>
          </p:cNvSpPr>
          <p:nvPr/>
        </p:nvSpPr>
        <p:spPr bwMode="auto">
          <a:xfrm>
            <a:off x="9591068" y="307740"/>
            <a:ext cx="2359500" cy="58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cs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cs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cs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cs typeface="等线" panose="02010600030101010101" charset="-122"/>
              </a:defRPr>
            </a:lvl9pPr>
          </a:lstStyle>
          <a:p>
            <a:pPr algn="ctr">
              <a:lnSpc>
                <a:spcPct val="100000"/>
              </a:lnSpc>
              <a:spcBef>
                <a:spcPct val="0"/>
              </a:spcBef>
              <a:buFontTx/>
              <a:buNone/>
            </a:pPr>
            <a:r>
              <a:rPr lang="zh-CN" altLang="en-US" sz="3200" dirty="0">
                <a:solidFill>
                  <a:schemeClr val="bg1"/>
                </a:solidFill>
                <a:latin typeface="微软雅黑" panose="020B0503020204020204" charset="-122"/>
                <a:ea typeface="微软雅黑" panose="020B0503020204020204" charset="-122"/>
              </a:rPr>
              <a:t>教师</a:t>
            </a:r>
          </a:p>
        </p:txBody>
      </p:sp>
      <p:sp>
        <p:nvSpPr>
          <p:cNvPr id="9" name="标题 1"/>
          <p:cNvSpPr txBox="1"/>
          <p:nvPr/>
        </p:nvSpPr>
        <p:spPr>
          <a:xfrm>
            <a:off x="491310" y="404495"/>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1" lang="zh-CN" altLang="en-US" sz="3200" b="1" i="0" u="none" strike="noStrike" kern="1200" cap="none" spc="0" normalizeH="0" baseline="0" noProof="0" dirty="0">
                <a:ln>
                  <a:noFill/>
                </a:ln>
                <a:solidFill>
                  <a:schemeClr val="accent6">
                    <a:lumMod val="75000"/>
                  </a:schemeClr>
                </a:solidFill>
                <a:effectLst/>
                <a:uLnTx/>
                <a:uFillTx/>
                <a:latin typeface="微软雅黑" panose="020B0503020204020204" charset="-122"/>
                <a:ea typeface="微软雅黑" panose="020B0503020204020204" charset="-122"/>
                <a:cs typeface="微软雅黑" panose="020B0503020204020204" charset="-122"/>
              </a:rPr>
              <a:t>新未来大学英语</a:t>
            </a:r>
          </a:p>
        </p:txBody>
      </p:sp>
      <p:sp>
        <p:nvSpPr>
          <p:cNvPr id="14" name="矩形 43"/>
          <p:cNvSpPr/>
          <p:nvPr/>
        </p:nvSpPr>
        <p:spPr>
          <a:xfrm>
            <a:off x="562234" y="1819505"/>
            <a:ext cx="2459936" cy="577850"/>
          </a:xfrm>
          <a:prstGeom prst="rect">
            <a:avLst/>
          </a:prstGeom>
          <a:solidFill>
            <a:srgbClr val="024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矩形 46"/>
          <p:cNvSpPr/>
          <p:nvPr/>
        </p:nvSpPr>
        <p:spPr>
          <a:xfrm>
            <a:off x="632051" y="1793423"/>
            <a:ext cx="2262158" cy="45890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多种资源一站式收录</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3" name="Picture 2"/>
          <p:cNvPicPr>
            <a:picLocks noChangeAspect="1"/>
          </p:cNvPicPr>
          <p:nvPr/>
        </p:nvPicPr>
        <p:blipFill>
          <a:blip r:embed="rId3"/>
          <a:stretch>
            <a:fillRect/>
          </a:stretch>
        </p:blipFill>
        <p:spPr>
          <a:xfrm>
            <a:off x="393338" y="2780343"/>
            <a:ext cx="7754620" cy="3805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Qr cod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1068" y="4683163"/>
            <a:ext cx="1032636" cy="1032636"/>
          </a:xfrm>
          <a:prstGeom prst="rect">
            <a:avLst/>
          </a:prstGeom>
        </p:spPr>
      </p:pic>
      <p:sp>
        <p:nvSpPr>
          <p:cNvPr id="18" name="TextBox 6"/>
          <p:cNvSpPr txBox="1"/>
          <p:nvPr/>
        </p:nvSpPr>
        <p:spPr>
          <a:xfrm>
            <a:off x="8808011" y="5732417"/>
            <a:ext cx="2839742" cy="7861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lnSpc>
                <a:spcPct val="107000"/>
              </a:lnSpc>
              <a:spcAft>
                <a:spcPts val="800"/>
              </a:spcAft>
            </a:pPr>
            <a:r>
              <a:rPr lang="zh-CN" altLang="en-US"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扫码打开、收藏专题网页</a:t>
            </a:r>
            <a:endParaRPr lang="en-GB" altLang="zh-CN"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endParaRPr>
          </a:p>
          <a:p>
            <a:pPr algn="ctr">
              <a:lnSpc>
                <a:spcPct val="107000"/>
              </a:lnSpc>
              <a:spcAft>
                <a:spcPts val="800"/>
              </a:spcAft>
            </a:pPr>
            <a:r>
              <a:rPr lang="zh-CN" altLang="en-US"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走入</a:t>
            </a:r>
            <a:r>
              <a:rPr lang="en-US" altLang="zh-CN"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新未来</a:t>
            </a:r>
            <a:r>
              <a:rPr lang="en-US" altLang="zh-CN"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的世界</a:t>
            </a:r>
            <a:endParaRPr lang="en-GB" b="1" dirty="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endParaRPr>
          </a:p>
        </p:txBody>
      </p:sp>
      <p:cxnSp>
        <p:nvCxnSpPr>
          <p:cNvPr id="10" name="直接连接符 9"/>
          <p:cNvCxnSpPr/>
          <p:nvPr/>
        </p:nvCxnSpPr>
        <p:spPr>
          <a:xfrm flipV="1">
            <a:off x="556621" y="967259"/>
            <a:ext cx="10850336" cy="23364"/>
          </a:xfrm>
          <a:prstGeom prst="line">
            <a:avLst/>
          </a:prstGeom>
          <a:ln w="12700"/>
        </p:spPr>
        <p:style>
          <a:lnRef idx="1">
            <a:schemeClr val="accent6"/>
          </a:lnRef>
          <a:fillRef idx="0">
            <a:schemeClr val="accent6"/>
          </a:fillRef>
          <a:effectRef idx="0">
            <a:schemeClr val="accent6"/>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17921" y="1864329"/>
            <a:ext cx="8610073" cy="4006578"/>
          </a:xfrm>
          <a:prstGeom prst="rect">
            <a:avLst/>
          </a:prstGeom>
        </p:spPr>
      </p:pic>
      <p:sp>
        <p:nvSpPr>
          <p:cNvPr id="14" name="TextBox 26"/>
          <p:cNvSpPr txBox="1">
            <a:spLocks noChangeArrowheads="1"/>
          </p:cNvSpPr>
          <p:nvPr/>
        </p:nvSpPr>
        <p:spPr bwMode="auto">
          <a:xfrm>
            <a:off x="496570" y="1194436"/>
            <a:ext cx="5652771" cy="400108"/>
          </a:xfrm>
          <a:prstGeom prst="rect">
            <a:avLst/>
          </a:prstGeom>
          <a:noFill/>
          <a:ln w="9525">
            <a:noFill/>
            <a:miter lim="800000"/>
          </a:ln>
        </p:spPr>
        <p:txBody>
          <a:bodyPr wrap="square" lIns="91376" tIns="45719" rIns="91376" bIns="45719">
            <a:spAutoFit/>
            <a:scene3d>
              <a:camera prst="orthographicFront"/>
              <a:lightRig rig="threePt" dir="t"/>
            </a:scene3d>
          </a:bodyPr>
          <a:lstStyle/>
          <a:p>
            <a:pPr marL="342900" indent="-342900">
              <a:buFont typeface="Arial" panose="020B0604020202020204" pitchFamily="34" charset="0"/>
              <a:buChar char="•"/>
            </a:pPr>
            <a:r>
              <a:rPr lang="en-US" altLang="zh-CN" sz="2000" b="1" dirty="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HEEP</a:t>
            </a:r>
            <a:r>
              <a:rPr lang="zh-CN" altLang="en-US" sz="2000" b="1" dirty="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高等英语教学网</a:t>
            </a:r>
            <a:r>
              <a:rPr lang="en-US" altLang="zh-CN" sz="2000" b="1" dirty="0">
                <a:solidFill>
                  <a:schemeClr val="accent6">
                    <a:lumMod val="50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en-US" altLang="zh-CN" sz="2000" b="1" dirty="0">
                <a:solidFill>
                  <a:srgbClr val="C0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heep.unipus.cn</a:t>
            </a:r>
            <a:r>
              <a:rPr lang="zh-CN" altLang="en-US" sz="2000" b="1" dirty="0">
                <a:solidFill>
                  <a:schemeClr val="accent6">
                    <a:lumMod val="50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p>
        </p:txBody>
      </p:sp>
      <p:sp>
        <p:nvSpPr>
          <p:cNvPr id="7" name="标题 1"/>
          <p:cNvSpPr txBox="1"/>
          <p:nvPr/>
        </p:nvSpPr>
        <p:spPr>
          <a:xfrm>
            <a:off x="483235" y="500380"/>
            <a:ext cx="383413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3200" b="1" dirty="0">
                <a:solidFill>
                  <a:srgbClr val="C00000"/>
                </a:solidFill>
                <a:latin typeface="微软雅黑" panose="020B0503020204020204" charset="-122"/>
                <a:ea typeface="微软雅黑" panose="020B0503020204020204" charset="-122"/>
                <a:cs typeface="微软雅黑" panose="020B0503020204020204" charset="-122"/>
                <a:sym typeface="+mn-ea"/>
              </a:rPr>
              <a:t>教学资源获取方式</a:t>
            </a:r>
          </a:p>
        </p:txBody>
      </p:sp>
      <p:pic>
        <p:nvPicPr>
          <p:cNvPr id="6" name="Picture 5"/>
          <p:cNvPicPr>
            <a:picLocks noChangeAspect="1"/>
          </p:cNvPicPr>
          <p:nvPr/>
        </p:nvPicPr>
        <p:blipFill>
          <a:blip r:embed="rId3"/>
          <a:stretch>
            <a:fillRect/>
          </a:stretch>
        </p:blipFill>
        <p:spPr>
          <a:xfrm>
            <a:off x="7845558" y="989965"/>
            <a:ext cx="3924300" cy="3267075"/>
          </a:xfrm>
          <a:prstGeom prst="rect">
            <a:avLst/>
          </a:prstGeom>
        </p:spPr>
      </p:pic>
      <p:pic>
        <p:nvPicPr>
          <p:cNvPr id="11" name="Picture 10"/>
          <p:cNvPicPr>
            <a:picLocks noChangeAspect="1"/>
          </p:cNvPicPr>
          <p:nvPr/>
        </p:nvPicPr>
        <p:blipFill>
          <a:blip r:embed="rId4"/>
          <a:stretch>
            <a:fillRect/>
          </a:stretch>
        </p:blipFill>
        <p:spPr>
          <a:xfrm>
            <a:off x="7907470" y="4257040"/>
            <a:ext cx="3800475"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 name="组合 298"/>
          <p:cNvGrpSpPr/>
          <p:nvPr/>
        </p:nvGrpSpPr>
        <p:grpSpPr>
          <a:xfrm>
            <a:off x="3261042" y="5440633"/>
            <a:ext cx="1395730" cy="1339215"/>
            <a:chOff x="13780" y="1888"/>
            <a:chExt cx="2198" cy="2109"/>
          </a:xfrm>
        </p:grpSpPr>
        <p:sp>
          <p:nvSpPr>
            <p:cNvPr id="286" name="圆角矩形 285"/>
            <p:cNvSpPr/>
            <p:nvPr/>
          </p:nvSpPr>
          <p:spPr>
            <a:xfrm>
              <a:off x="13780" y="1888"/>
              <a:ext cx="2198" cy="210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9" name="图片 18" descr="微信图片_20220301151208"/>
            <p:cNvPicPr>
              <a:picLocks noChangeAspect="1"/>
            </p:cNvPicPr>
            <p:nvPr/>
          </p:nvPicPr>
          <p:blipFill>
            <a:blip r:embed="rId10"/>
            <a:stretch>
              <a:fillRect/>
            </a:stretch>
          </p:blipFill>
          <p:spPr>
            <a:xfrm>
              <a:off x="13906" y="2014"/>
              <a:ext cx="1900" cy="1857"/>
            </a:xfrm>
            <a:prstGeom prst="rect">
              <a:avLst/>
            </a:prstGeom>
          </p:spPr>
        </p:pic>
      </p:grpSp>
      <p:sp>
        <p:nvSpPr>
          <p:cNvPr id="8" name="TextBox 26"/>
          <p:cNvSpPr txBox="1">
            <a:spLocks noChangeArrowheads="1"/>
          </p:cNvSpPr>
          <p:nvPr/>
        </p:nvSpPr>
        <p:spPr bwMode="auto">
          <a:xfrm>
            <a:off x="956501" y="1190562"/>
            <a:ext cx="4027805" cy="397510"/>
          </a:xfrm>
          <a:prstGeom prst="rect">
            <a:avLst/>
          </a:prstGeom>
          <a:noFill/>
          <a:ln w="9525">
            <a:noFill/>
            <a:miter lim="800000"/>
          </a:ln>
        </p:spPr>
        <p:txBody>
          <a:bodyPr wrap="square" lIns="91376" tIns="45719" rIns="91376" bIns="45719">
            <a:spAutoFit/>
            <a:scene3d>
              <a:camera prst="orthographicFront"/>
              <a:lightRig rig="threePt" dir="t"/>
            </a:scene3d>
          </a:bodyPr>
          <a:lstStyle/>
          <a:p>
            <a:pPr indent="0" algn="l">
              <a:buFont typeface="Arial" panose="020B0604020202020204" pitchFamily="34" charset="0"/>
              <a:buNone/>
            </a:pPr>
            <a:r>
              <a:rPr lang="zh-CN" altLang="en-US" sz="2000" b="1" dirty="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外研社高等英语资讯视频号 </a:t>
            </a:r>
          </a:p>
        </p:txBody>
      </p:sp>
      <p:grpSp>
        <p:nvGrpSpPr>
          <p:cNvPr id="287" name="组合 286"/>
          <p:cNvGrpSpPr/>
          <p:nvPr/>
        </p:nvGrpSpPr>
        <p:grpSpPr>
          <a:xfrm>
            <a:off x="276860" y="1849120"/>
            <a:ext cx="2366010" cy="4554220"/>
            <a:chOff x="1732" y="2690"/>
            <a:chExt cx="3726" cy="7172"/>
          </a:xfrm>
        </p:grpSpPr>
        <p:grpSp>
          <p:nvGrpSpPr>
            <p:cNvPr id="45" name="组合 44"/>
            <p:cNvGrpSpPr/>
            <p:nvPr/>
          </p:nvGrpSpPr>
          <p:grpSpPr>
            <a:xfrm>
              <a:off x="1732" y="2690"/>
              <a:ext cx="3727" cy="7172"/>
              <a:chOff x="7744" y="1814"/>
              <a:chExt cx="3727" cy="7172"/>
            </a:xfrm>
          </p:grpSpPr>
          <p:sp>
            <p:nvSpPr>
              <p:cNvPr id="10" name="任意多边形 9"/>
              <p:cNvSpPr/>
              <p:nvPr>
                <p:custDataLst>
                  <p:tags r:id="rId2"/>
                </p:custDataLst>
              </p:nvPr>
            </p:nvSpPr>
            <p:spPr bwMode="auto">
              <a:xfrm>
                <a:off x="7807" y="1814"/>
                <a:ext cx="3664" cy="7172"/>
              </a:xfrm>
              <a:custGeom>
                <a:avLst/>
                <a:gdLst>
                  <a:gd name="T0" fmla="*/ 537 w 537"/>
                  <a:gd name="T1" fmla="*/ 1006 h 1051"/>
                  <a:gd name="T2" fmla="*/ 501 w 537"/>
                  <a:gd name="T3" fmla="*/ 1051 h 1051"/>
                  <a:gd name="T4" fmla="*/ 35 w 537"/>
                  <a:gd name="T5" fmla="*/ 1051 h 1051"/>
                  <a:gd name="T6" fmla="*/ 0 w 537"/>
                  <a:gd name="T7" fmla="*/ 1006 h 1051"/>
                  <a:gd name="T8" fmla="*/ 0 w 537"/>
                  <a:gd name="T9" fmla="*/ 45 h 1051"/>
                  <a:gd name="T10" fmla="*/ 35 w 537"/>
                  <a:gd name="T11" fmla="*/ 0 h 1051"/>
                  <a:gd name="T12" fmla="*/ 501 w 537"/>
                  <a:gd name="T13" fmla="*/ 0 h 1051"/>
                  <a:gd name="T14" fmla="*/ 537 w 537"/>
                  <a:gd name="T15" fmla="*/ 45 h 1051"/>
                  <a:gd name="T16" fmla="*/ 537 w 537"/>
                  <a:gd name="T17" fmla="*/ 1006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7" h="1051">
                    <a:moveTo>
                      <a:pt x="537" y="1006"/>
                    </a:moveTo>
                    <a:cubicBezTo>
                      <a:pt x="537" y="1031"/>
                      <a:pt x="521" y="1051"/>
                      <a:pt x="501" y="1051"/>
                    </a:cubicBezTo>
                    <a:cubicBezTo>
                      <a:pt x="35" y="1051"/>
                      <a:pt x="35" y="1051"/>
                      <a:pt x="35" y="1051"/>
                    </a:cubicBezTo>
                    <a:cubicBezTo>
                      <a:pt x="16" y="1051"/>
                      <a:pt x="0" y="1031"/>
                      <a:pt x="0" y="1006"/>
                    </a:cubicBezTo>
                    <a:cubicBezTo>
                      <a:pt x="0" y="45"/>
                      <a:pt x="0" y="45"/>
                      <a:pt x="0" y="45"/>
                    </a:cubicBezTo>
                    <a:cubicBezTo>
                      <a:pt x="0" y="21"/>
                      <a:pt x="16" y="0"/>
                      <a:pt x="35" y="0"/>
                    </a:cubicBezTo>
                    <a:cubicBezTo>
                      <a:pt x="501" y="0"/>
                      <a:pt x="501" y="0"/>
                      <a:pt x="501" y="0"/>
                    </a:cubicBezTo>
                    <a:cubicBezTo>
                      <a:pt x="521" y="0"/>
                      <a:pt x="537" y="21"/>
                      <a:pt x="537" y="45"/>
                    </a:cubicBezTo>
                    <a:cubicBezTo>
                      <a:pt x="537" y="1006"/>
                      <a:pt x="537" y="1006"/>
                      <a:pt x="537" y="1006"/>
                    </a:cubicBezTo>
                  </a:path>
                </a:pathLst>
              </a:custGeom>
              <a:solidFill>
                <a:srgbClr val="F0F0F0">
                  <a:lumMod val="1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ym typeface="Arial" panose="020B0604020202020204" pitchFamily="34" charset="0"/>
                </a:endParaRPr>
              </a:p>
            </p:txBody>
          </p:sp>
          <p:sp>
            <p:nvSpPr>
              <p:cNvPr id="29" name="矩形 28"/>
              <p:cNvSpPr/>
              <p:nvPr>
                <p:custDataLst>
                  <p:tags r:id="rId3"/>
                </p:custDataLst>
              </p:nvPr>
            </p:nvSpPr>
            <p:spPr>
              <a:xfrm>
                <a:off x="7930" y="2552"/>
                <a:ext cx="3368" cy="5431"/>
              </a:xfrm>
              <a:prstGeom prst="rect">
                <a:avLst/>
              </a:prstGeom>
              <a:blipFill>
                <a:blip r:embed="rId11"/>
                <a:srcRect/>
                <a:stretch>
                  <a:fillRect l="-73659" t="173" r="-75569" b="-17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sym typeface="Arial" panose="020B0604020202020204" pitchFamily="34" charset="0"/>
                </a:endParaRPr>
              </a:p>
            </p:txBody>
          </p:sp>
          <p:sp>
            <p:nvSpPr>
              <p:cNvPr id="30" name="椭圆 29"/>
              <p:cNvSpPr/>
              <p:nvPr>
                <p:custDataLst>
                  <p:tags r:id="rId4"/>
                </p:custDataLst>
              </p:nvPr>
            </p:nvSpPr>
            <p:spPr bwMode="auto">
              <a:xfrm>
                <a:off x="9266" y="8160"/>
                <a:ext cx="683" cy="683"/>
              </a:xfrm>
              <a:prstGeom prst="ellipse">
                <a:avLst/>
              </a:prstGeom>
              <a:solidFill>
                <a:srgbClr val="778495">
                  <a:lumMod val="20000"/>
                  <a:lumOff val="80000"/>
                </a:srgbClr>
              </a:solidFill>
              <a:ln>
                <a:noFill/>
              </a:ln>
            </p:spPr>
            <p:txBody>
              <a:bodyPr anchor="ctr"/>
              <a:lstStyle/>
              <a:p>
                <a:pPr algn="ctr"/>
                <a:endParaRPr>
                  <a:sym typeface="Arial" panose="020B0604020202020204" pitchFamily="34" charset="0"/>
                </a:endParaRPr>
              </a:p>
            </p:txBody>
          </p:sp>
          <p:sp>
            <p:nvSpPr>
              <p:cNvPr id="31" name="任意多边形 30"/>
              <p:cNvSpPr/>
              <p:nvPr>
                <p:custDataLst>
                  <p:tags r:id="rId5"/>
                </p:custDataLst>
              </p:nvPr>
            </p:nvSpPr>
            <p:spPr bwMode="auto">
              <a:xfrm>
                <a:off x="9315" y="2066"/>
                <a:ext cx="585" cy="69"/>
              </a:xfrm>
              <a:custGeom>
                <a:avLst/>
                <a:gdLst>
                  <a:gd name="T0" fmla="*/ 86 w 86"/>
                  <a:gd name="T1" fmla="*/ 5 h 10"/>
                  <a:gd name="T2" fmla="*/ 81 w 86"/>
                  <a:gd name="T3" fmla="*/ 10 h 10"/>
                  <a:gd name="T4" fmla="*/ 5 w 86"/>
                  <a:gd name="T5" fmla="*/ 10 h 10"/>
                  <a:gd name="T6" fmla="*/ 0 w 86"/>
                  <a:gd name="T7" fmla="*/ 5 h 10"/>
                  <a:gd name="T8" fmla="*/ 5 w 86"/>
                  <a:gd name="T9" fmla="*/ 0 h 10"/>
                  <a:gd name="T10" fmla="*/ 81 w 86"/>
                  <a:gd name="T11" fmla="*/ 0 h 10"/>
                  <a:gd name="T12" fmla="*/ 86 w 86"/>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86" h="10">
                    <a:moveTo>
                      <a:pt x="86" y="5"/>
                    </a:moveTo>
                    <a:cubicBezTo>
                      <a:pt x="86" y="8"/>
                      <a:pt x="84" y="10"/>
                      <a:pt x="81" y="10"/>
                    </a:cubicBezTo>
                    <a:cubicBezTo>
                      <a:pt x="5" y="10"/>
                      <a:pt x="5" y="10"/>
                      <a:pt x="5" y="10"/>
                    </a:cubicBezTo>
                    <a:cubicBezTo>
                      <a:pt x="2" y="10"/>
                      <a:pt x="0" y="8"/>
                      <a:pt x="0" y="5"/>
                    </a:cubicBezTo>
                    <a:cubicBezTo>
                      <a:pt x="0" y="2"/>
                      <a:pt x="2" y="0"/>
                      <a:pt x="5" y="0"/>
                    </a:cubicBezTo>
                    <a:cubicBezTo>
                      <a:pt x="81" y="0"/>
                      <a:pt x="81" y="0"/>
                      <a:pt x="81" y="0"/>
                    </a:cubicBezTo>
                    <a:cubicBezTo>
                      <a:pt x="84" y="0"/>
                      <a:pt x="86" y="2"/>
                      <a:pt x="86" y="5"/>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ym typeface="Arial" panose="020B0604020202020204" pitchFamily="34" charset="0"/>
                </a:endParaRPr>
              </a:p>
            </p:txBody>
          </p:sp>
          <p:sp>
            <p:nvSpPr>
              <p:cNvPr id="32" name="椭圆 31"/>
              <p:cNvSpPr/>
              <p:nvPr>
                <p:custDataLst>
                  <p:tags r:id="rId6"/>
                </p:custDataLst>
              </p:nvPr>
            </p:nvSpPr>
            <p:spPr bwMode="auto">
              <a:xfrm>
                <a:off x="9572" y="1943"/>
                <a:ext cx="75" cy="75"/>
              </a:xfrm>
              <a:prstGeom prst="ellips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ym typeface="Arial" panose="020B0604020202020204" pitchFamily="34" charset="0"/>
                </a:endParaRPr>
              </a:p>
            </p:txBody>
          </p:sp>
          <p:sp>
            <p:nvSpPr>
              <p:cNvPr id="33" name="任意多边形 32"/>
              <p:cNvSpPr/>
              <p:nvPr>
                <p:custDataLst>
                  <p:tags r:id="rId7"/>
                </p:custDataLst>
              </p:nvPr>
            </p:nvSpPr>
            <p:spPr bwMode="auto">
              <a:xfrm>
                <a:off x="10488" y="2135"/>
                <a:ext cx="291" cy="138"/>
              </a:xfrm>
              <a:custGeom>
                <a:avLst/>
                <a:gdLst>
                  <a:gd name="T0" fmla="*/ 43 w 43"/>
                  <a:gd name="T1" fmla="*/ 10 h 20"/>
                  <a:gd name="T2" fmla="*/ 33 w 43"/>
                  <a:gd name="T3" fmla="*/ 20 h 20"/>
                  <a:gd name="T4" fmla="*/ 10 w 43"/>
                  <a:gd name="T5" fmla="*/ 20 h 20"/>
                  <a:gd name="T6" fmla="*/ 0 w 43"/>
                  <a:gd name="T7" fmla="*/ 10 h 20"/>
                  <a:gd name="T8" fmla="*/ 10 w 43"/>
                  <a:gd name="T9" fmla="*/ 0 h 20"/>
                  <a:gd name="T10" fmla="*/ 33 w 43"/>
                  <a:gd name="T11" fmla="*/ 0 h 20"/>
                  <a:gd name="T12" fmla="*/ 43 w 43"/>
                  <a:gd name="T13" fmla="*/ 10 h 20"/>
                </a:gdLst>
                <a:ahLst/>
                <a:cxnLst>
                  <a:cxn ang="0">
                    <a:pos x="T0" y="T1"/>
                  </a:cxn>
                  <a:cxn ang="0">
                    <a:pos x="T2" y="T3"/>
                  </a:cxn>
                  <a:cxn ang="0">
                    <a:pos x="T4" y="T5"/>
                  </a:cxn>
                  <a:cxn ang="0">
                    <a:pos x="T6" y="T7"/>
                  </a:cxn>
                  <a:cxn ang="0">
                    <a:pos x="T8" y="T9"/>
                  </a:cxn>
                  <a:cxn ang="0">
                    <a:pos x="T10" y="T11"/>
                  </a:cxn>
                  <a:cxn ang="0">
                    <a:pos x="T12" y="T13"/>
                  </a:cxn>
                </a:cxnLst>
                <a:rect l="0" t="0" r="r" b="b"/>
                <a:pathLst>
                  <a:path w="43" h="20">
                    <a:moveTo>
                      <a:pt x="43" y="10"/>
                    </a:moveTo>
                    <a:cubicBezTo>
                      <a:pt x="43" y="16"/>
                      <a:pt x="39" y="20"/>
                      <a:pt x="33" y="20"/>
                    </a:cubicBezTo>
                    <a:cubicBezTo>
                      <a:pt x="10" y="20"/>
                      <a:pt x="10" y="20"/>
                      <a:pt x="10" y="20"/>
                    </a:cubicBezTo>
                    <a:cubicBezTo>
                      <a:pt x="4" y="20"/>
                      <a:pt x="0" y="16"/>
                      <a:pt x="0" y="10"/>
                    </a:cubicBezTo>
                    <a:cubicBezTo>
                      <a:pt x="0" y="5"/>
                      <a:pt x="4" y="0"/>
                      <a:pt x="10" y="0"/>
                    </a:cubicBezTo>
                    <a:cubicBezTo>
                      <a:pt x="33" y="0"/>
                      <a:pt x="33" y="0"/>
                      <a:pt x="33" y="0"/>
                    </a:cubicBezTo>
                    <a:cubicBezTo>
                      <a:pt x="39" y="0"/>
                      <a:pt x="43" y="5"/>
                      <a:pt x="43" y="10"/>
                    </a:cubicBezTo>
                    <a:close/>
                  </a:path>
                </a:pathLst>
              </a:custGeom>
              <a:solidFill>
                <a:srgbClr val="0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ym typeface="Arial" panose="020B0604020202020204" pitchFamily="34" charset="0"/>
                </a:endParaRPr>
              </a:p>
            </p:txBody>
          </p:sp>
          <p:sp>
            <p:nvSpPr>
              <p:cNvPr id="44" name="任意多边形 43"/>
              <p:cNvSpPr/>
              <p:nvPr>
                <p:custDataLst>
                  <p:tags r:id="rId8"/>
                </p:custDataLst>
              </p:nvPr>
            </p:nvSpPr>
            <p:spPr bwMode="auto">
              <a:xfrm>
                <a:off x="7744" y="3121"/>
                <a:ext cx="63" cy="614"/>
              </a:xfrm>
              <a:custGeom>
                <a:avLst/>
                <a:gdLst>
                  <a:gd name="T0" fmla="*/ 9 w 9"/>
                  <a:gd name="T1" fmla="*/ 85 h 90"/>
                  <a:gd name="T2" fmla="*/ 5 w 9"/>
                  <a:gd name="T3" fmla="*/ 90 h 90"/>
                  <a:gd name="T4" fmla="*/ 0 w 9"/>
                  <a:gd name="T5" fmla="*/ 85 h 90"/>
                  <a:gd name="T6" fmla="*/ 0 w 9"/>
                  <a:gd name="T7" fmla="*/ 4 h 90"/>
                  <a:gd name="T8" fmla="*/ 5 w 9"/>
                  <a:gd name="T9" fmla="*/ 0 h 90"/>
                  <a:gd name="T10" fmla="*/ 9 w 9"/>
                  <a:gd name="T11" fmla="*/ 4 h 90"/>
                  <a:gd name="T12" fmla="*/ 9 w 9"/>
                  <a:gd name="T13" fmla="*/ 85 h 90"/>
                </a:gdLst>
                <a:ahLst/>
                <a:cxnLst>
                  <a:cxn ang="0">
                    <a:pos x="T0" y="T1"/>
                  </a:cxn>
                  <a:cxn ang="0">
                    <a:pos x="T2" y="T3"/>
                  </a:cxn>
                  <a:cxn ang="0">
                    <a:pos x="T4" y="T5"/>
                  </a:cxn>
                  <a:cxn ang="0">
                    <a:pos x="T6" y="T7"/>
                  </a:cxn>
                  <a:cxn ang="0">
                    <a:pos x="T8" y="T9"/>
                  </a:cxn>
                  <a:cxn ang="0">
                    <a:pos x="T10" y="T11"/>
                  </a:cxn>
                  <a:cxn ang="0">
                    <a:pos x="T12" y="T13"/>
                  </a:cxn>
                </a:cxnLst>
                <a:rect l="0" t="0" r="r" b="b"/>
                <a:pathLst>
                  <a:path w="9" h="90">
                    <a:moveTo>
                      <a:pt x="9" y="85"/>
                    </a:moveTo>
                    <a:cubicBezTo>
                      <a:pt x="9" y="88"/>
                      <a:pt x="7" y="90"/>
                      <a:pt x="5" y="90"/>
                    </a:cubicBezTo>
                    <a:cubicBezTo>
                      <a:pt x="2" y="90"/>
                      <a:pt x="0" y="88"/>
                      <a:pt x="0" y="85"/>
                    </a:cubicBezTo>
                    <a:cubicBezTo>
                      <a:pt x="0" y="4"/>
                      <a:pt x="0" y="4"/>
                      <a:pt x="0" y="4"/>
                    </a:cubicBezTo>
                    <a:cubicBezTo>
                      <a:pt x="0" y="2"/>
                      <a:pt x="2" y="0"/>
                      <a:pt x="5" y="0"/>
                    </a:cubicBezTo>
                    <a:cubicBezTo>
                      <a:pt x="7" y="0"/>
                      <a:pt x="9" y="2"/>
                      <a:pt x="9" y="4"/>
                    </a:cubicBezTo>
                    <a:lnTo>
                      <a:pt x="9" y="85"/>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ym typeface="Arial" panose="020B0604020202020204" pitchFamily="34" charset="0"/>
                </a:endParaRPr>
              </a:p>
            </p:txBody>
          </p:sp>
        </p:grpSp>
        <p:pic>
          <p:nvPicPr>
            <p:cNvPr id="20" name="图片 19"/>
            <p:cNvPicPr>
              <a:picLocks noChangeAspect="1"/>
            </p:cNvPicPr>
            <p:nvPr/>
          </p:nvPicPr>
          <p:blipFill>
            <a:blip r:embed="rId12"/>
            <a:stretch>
              <a:fillRect/>
            </a:stretch>
          </p:blipFill>
          <p:spPr>
            <a:xfrm>
              <a:off x="1877" y="3460"/>
              <a:ext cx="3409" cy="5401"/>
            </a:xfrm>
            <a:prstGeom prst="rect">
              <a:avLst/>
            </a:prstGeom>
          </p:spPr>
        </p:pic>
      </p:grpSp>
      <p:sp>
        <p:nvSpPr>
          <p:cNvPr id="21" name="标题 1"/>
          <p:cNvSpPr txBox="1"/>
          <p:nvPr/>
        </p:nvSpPr>
        <p:spPr>
          <a:xfrm>
            <a:off x="483235" y="413296"/>
            <a:ext cx="3834130" cy="489585"/>
          </a:xfrm>
          <a:prstGeom prst="rect">
            <a:avLst/>
          </a:prstGeom>
          <a:noFill/>
        </p:spPr>
        <p:txBody>
          <a:bodyPr vert="horz" lIns="91440" tIns="45720" rIns="91440" bIns="45720" rtlCol="0" anchor="ctr">
            <a:noAutofit/>
          </a:bodyPr>
          <a:lstStyle>
            <a:defPPr>
              <a:defRPr lang="zh-CN"/>
            </a:defPPr>
            <a:lvl1pPr>
              <a:lnSpc>
                <a:spcPct val="90000"/>
              </a:lnSpc>
              <a:spcBef>
                <a:spcPct val="0"/>
              </a:spcBef>
              <a:buNone/>
              <a:defRPr kumimoji="1" sz="3200" b="1">
                <a:solidFill>
                  <a:srgbClr val="C00000"/>
                </a:solidFill>
                <a:latin typeface="微软雅黑" panose="020B0503020204020204" charset="-122"/>
                <a:ea typeface="微软雅黑" panose="020B0503020204020204" charset="-122"/>
                <a:cs typeface="微软雅黑" panose="020B0503020204020204" charset="-122"/>
              </a:defRPr>
            </a:lvl1pPr>
          </a:lstStyle>
          <a:p>
            <a:r>
              <a:rPr lang="zh-CN" altLang="en-US" dirty="0">
                <a:sym typeface="+mn-ea"/>
              </a:rPr>
              <a:t>教学资源获取方式</a:t>
            </a:r>
          </a:p>
        </p:txBody>
      </p:sp>
      <p:pic>
        <p:nvPicPr>
          <p:cNvPr id="22" name="图片 120"/>
          <p:cNvPicPr>
            <a:picLocks noChangeAspect="1"/>
          </p:cNvPicPr>
          <p:nvPr>
            <p:custDataLst>
              <p:tags r:id="rId1"/>
            </p:custDataLst>
          </p:nvPr>
        </p:nvPicPr>
        <p:blipFill>
          <a:blip r:embed="rId13"/>
          <a:stretch>
            <a:fillRect/>
          </a:stretch>
        </p:blipFill>
        <p:spPr>
          <a:xfrm>
            <a:off x="10898959" y="5496172"/>
            <a:ext cx="1125034" cy="1125034"/>
          </a:xfrm>
          <a:prstGeom prst="roundRect">
            <a:avLst>
              <a:gd name="adj" fmla="val 10446"/>
            </a:avLst>
          </a:prstGeom>
          <a:effectLst/>
        </p:spPr>
      </p:pic>
      <p:sp>
        <p:nvSpPr>
          <p:cNvPr id="25" name="TextBox 26"/>
          <p:cNvSpPr txBox="1">
            <a:spLocks noChangeArrowheads="1"/>
          </p:cNvSpPr>
          <p:nvPr/>
        </p:nvSpPr>
        <p:spPr bwMode="auto">
          <a:xfrm>
            <a:off x="6871154" y="1247322"/>
            <a:ext cx="4027805" cy="397510"/>
          </a:xfrm>
          <a:prstGeom prst="rect">
            <a:avLst/>
          </a:prstGeom>
          <a:noFill/>
          <a:ln w="9525">
            <a:noFill/>
            <a:miter lim="800000"/>
          </a:ln>
        </p:spPr>
        <p:txBody>
          <a:bodyPr wrap="square" lIns="91376" tIns="45719" rIns="91376" bIns="45719">
            <a:spAutoFit/>
            <a:scene3d>
              <a:camera prst="orthographicFront"/>
              <a:lightRig rig="threePt" dir="t"/>
            </a:scene3d>
          </a:bodyPr>
          <a:lstStyle/>
          <a:p>
            <a:pPr indent="0" algn="ctr">
              <a:buFont typeface="Arial" panose="020B0604020202020204" pitchFamily="34" charset="0"/>
              <a:buNone/>
            </a:pPr>
            <a:r>
              <a:rPr lang="zh-CN" altLang="en-US" sz="2000" b="1" dirty="0">
                <a:solidFill>
                  <a:srgbClr val="00206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外研社高等英语资讯公众号 </a:t>
            </a:r>
          </a:p>
        </p:txBody>
      </p:sp>
      <p:pic>
        <p:nvPicPr>
          <p:cNvPr id="26" name="图片 3"/>
          <p:cNvPicPr>
            <a:picLocks noChangeAspect="1"/>
          </p:cNvPicPr>
          <p:nvPr/>
        </p:nvPicPr>
        <p:blipFill>
          <a:blip r:embed="rId14">
            <a:extLst>
              <a:ext uri="{BEBA8EAE-BF5A-486C-A8C5-ECC9F3942E4B}">
                <a14:imgProps xmlns:a14="http://schemas.microsoft.com/office/drawing/2010/main">
                  <a14:imgLayer r:embed="rId15">
                    <a14:imgEffect>
                      <a14:brightnessContrast bright="-30000"/>
                    </a14:imgEffect>
                  </a14:imgLayer>
                </a14:imgProps>
              </a:ext>
            </a:extLst>
          </a:blip>
          <a:stretch>
            <a:fillRect/>
          </a:stretch>
        </p:blipFill>
        <p:spPr>
          <a:xfrm>
            <a:off x="6901679" y="2086154"/>
            <a:ext cx="2175214" cy="4535052"/>
          </a:xfrm>
          <a:prstGeom prst="roundRect">
            <a:avLst>
              <a:gd name="adj" fmla="val 13955"/>
            </a:avLst>
          </a:prstGeom>
        </p:spPr>
      </p:pic>
      <p:pic>
        <p:nvPicPr>
          <p:cNvPr id="3" name="Picture 2" descr="A picture containing text, screen, suit&#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04297" y="1868288"/>
            <a:ext cx="2080009" cy="3429000"/>
          </a:xfrm>
          <a:prstGeom prst="rect">
            <a:avLst/>
          </a:prstGeom>
          <a:ln>
            <a:noFill/>
          </a:ln>
          <a:effectLst>
            <a:outerShdw blurRad="292100" dist="139700" dir="2700000" algn="tl" rotWithShape="0">
              <a:srgbClr val="333333">
                <a:alpha val="65000"/>
              </a:srgbClr>
            </a:outerShdw>
          </a:effectLst>
        </p:spPr>
      </p:pic>
      <p:pic>
        <p:nvPicPr>
          <p:cNvPr id="28" name="图片 27"/>
          <p:cNvPicPr>
            <a:picLocks noChangeAspect="1"/>
          </p:cNvPicPr>
          <p:nvPr/>
        </p:nvPicPr>
        <p:blipFill rotWithShape="1">
          <a:blip r:embed="rId17"/>
          <a:srcRect t="-369" r="-227" b="-759"/>
          <a:stretch>
            <a:fillRect/>
          </a:stretch>
        </p:blipFill>
        <p:spPr>
          <a:xfrm>
            <a:off x="8998407" y="2679530"/>
            <a:ext cx="1763759" cy="3868200"/>
          </a:xfrm>
          <a:prstGeom prst="rect">
            <a:avLst/>
          </a:prstGeom>
          <a:ln>
            <a:solidFill>
              <a:srgbClr val="DD756E">
                <a:alpha val="30000"/>
              </a:srgbClr>
            </a:solidFill>
          </a:ln>
          <a:effectLst>
            <a:outerShdw blurRad="635000" dist="38100" sx="98000" sy="98000" algn="l" rotWithShape="0">
              <a:prstClr val="black">
                <a:alpha val="40000"/>
              </a:prstClr>
            </a:outerShdw>
          </a:effectLst>
          <a:scene3d>
            <a:camera prst="perspectiveLeft">
              <a:rot lat="0" lon="2100000" rev="0"/>
            </a:camera>
            <a:lightRig rig="threePt" dir="t"/>
          </a:scene3d>
        </p:spPr>
      </p:pic>
      <p:sp>
        <p:nvSpPr>
          <p:cNvPr id="34" name="梯形 33"/>
          <p:cNvSpPr/>
          <p:nvPr/>
        </p:nvSpPr>
        <p:spPr>
          <a:xfrm rot="10800000">
            <a:off x="9809099" y="2320457"/>
            <a:ext cx="1163143" cy="1053267"/>
          </a:xfrm>
          <a:prstGeom prst="trapezoid">
            <a:avLst>
              <a:gd name="adj" fmla="val 36106"/>
            </a:avLst>
          </a:prstGeom>
          <a:gradFill flip="none" rotWithShape="1">
            <a:gsLst>
              <a:gs pos="0">
                <a:srgbClr val="DD756E"/>
              </a:gs>
              <a:gs pos="100000">
                <a:srgbClr val="F4CFCC">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prstClr val="white"/>
              </a:solidFill>
              <a:effectLst/>
              <a:uLnTx/>
              <a:uFillTx/>
              <a:latin typeface="HarmonyOS Sans TC"/>
              <a:cs typeface="+mn-cs"/>
            </a:endParaRPr>
          </a:p>
        </p:txBody>
      </p:sp>
      <p:sp>
        <p:nvSpPr>
          <p:cNvPr id="35" name="椭圆 34"/>
          <p:cNvSpPr/>
          <p:nvPr/>
        </p:nvSpPr>
        <p:spPr>
          <a:xfrm>
            <a:off x="10155384" y="2996765"/>
            <a:ext cx="433449" cy="493984"/>
          </a:xfrm>
          <a:prstGeom prst="ellipse">
            <a:avLst/>
          </a:prstGeom>
          <a:solidFill>
            <a:srgbClr val="FFFFFF"/>
          </a:solidFill>
          <a:ln w="25400" cap="flat">
            <a:solidFill>
              <a:srgbClr val="9A0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pPr>
            <a:endParaRPr kumimoji="0" lang="zh-CN" altLang="en-US" b="0" i="0" u="none" strike="noStrike" cap="none" spc="0" normalizeH="0" baseline="0">
              <a:ln>
                <a:noFill/>
              </a:ln>
              <a:solidFill>
                <a:srgbClr val="000000"/>
              </a:solidFill>
              <a:effectLst/>
              <a:uFillTx/>
              <a:latin typeface="+mj-lt"/>
              <a:ea typeface="+mj-ea"/>
              <a:cs typeface="+mj-cs"/>
              <a:sym typeface="Calibri" panose="020F0502020204030204"/>
            </a:endParaRPr>
          </a:p>
        </p:txBody>
      </p:sp>
      <p:pic>
        <p:nvPicPr>
          <p:cNvPr id="36" name="图片 35"/>
          <p:cNvPicPr>
            <a:picLocks noChangeAspect="1"/>
          </p:cNvPicPr>
          <p:nvPr/>
        </p:nvPicPr>
        <p:blipFill>
          <a:blip r:embed="rId18"/>
          <a:stretch>
            <a:fillRect/>
          </a:stretch>
        </p:blipFill>
        <p:spPr>
          <a:xfrm>
            <a:off x="9809099" y="1925865"/>
            <a:ext cx="1145525" cy="631507"/>
          </a:xfrm>
          <a:prstGeom prst="rect">
            <a:avLst/>
          </a:prstGeom>
        </p:spPr>
      </p:pic>
      <p:sp>
        <p:nvSpPr>
          <p:cNvPr id="37" name="椭圆 36"/>
          <p:cNvSpPr/>
          <p:nvPr/>
        </p:nvSpPr>
        <p:spPr>
          <a:xfrm>
            <a:off x="9701032" y="1865876"/>
            <a:ext cx="1327996" cy="755990"/>
          </a:xfrm>
          <a:prstGeom prst="ellipse">
            <a:avLst/>
          </a:prstGeom>
          <a:noFill/>
          <a:ln w="25400" cap="flat">
            <a:solidFill>
              <a:srgbClr val="9A01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pPr>
            <a:endParaRPr kumimoji="0" lang="zh-CN" altLang="en-US" b="0" i="0" u="none" strike="noStrike" cap="none" spc="0" normalizeH="0" baseline="0">
              <a:ln>
                <a:noFill/>
              </a:ln>
              <a:solidFill>
                <a:srgbClr val="000000"/>
              </a:solidFill>
              <a:effectLst/>
              <a:uFillTx/>
              <a:latin typeface="+mj-lt"/>
              <a:ea typeface="+mj-ea"/>
              <a:cs typeface="+mj-cs"/>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81357" y="1246412"/>
            <a:ext cx="1704313" cy="1569660"/>
          </a:xfrm>
          <a:prstGeom prst="rect">
            <a:avLst/>
          </a:prstGeom>
          <a:noFill/>
        </p:spPr>
        <p:txBody>
          <a:bodyPr wrap="none" rtlCol="0">
            <a:spAutoFit/>
          </a:bodyPr>
          <a:lstStyle/>
          <a:p>
            <a:pPr algn="ctr"/>
            <a:r>
              <a:rPr lang="en-US" altLang="zh-CN" sz="9600" b="1" dirty="0" smtClean="0">
                <a:solidFill>
                  <a:schemeClr val="bg1"/>
                </a:solidFill>
                <a:latin typeface="微软雅黑" panose="020B0503020204020204" charset="-122"/>
                <a:ea typeface="微软雅黑" panose="020B0503020204020204" charset="-122"/>
              </a:rPr>
              <a:t>03</a:t>
            </a:r>
            <a:endParaRPr lang="zh-CN" altLang="en-US" sz="9600" b="1" dirty="0">
              <a:solidFill>
                <a:schemeClr val="bg1"/>
              </a:solidFill>
              <a:latin typeface="微软雅黑" panose="020B0503020204020204" charset="-122"/>
              <a:ea typeface="微软雅黑" panose="020B0503020204020204" charset="-122"/>
            </a:endParaRPr>
          </a:p>
        </p:txBody>
      </p:sp>
      <p:sp>
        <p:nvSpPr>
          <p:cNvPr id="3" name="文本框 2"/>
          <p:cNvSpPr txBox="1"/>
          <p:nvPr/>
        </p:nvSpPr>
        <p:spPr>
          <a:xfrm>
            <a:off x="3149599" y="2950389"/>
            <a:ext cx="6350000" cy="830997"/>
          </a:xfrm>
          <a:prstGeom prst="rect">
            <a:avLst/>
          </a:prstGeom>
          <a:noFill/>
        </p:spPr>
        <p:txBody>
          <a:bodyPr wrap="square" rtlCol="0">
            <a:spAutoFit/>
          </a:bodyPr>
          <a:lstStyle/>
          <a:p>
            <a:pPr algn="dist"/>
            <a:r>
              <a:rPr lang="zh-CN" altLang="en-US" sz="4800" b="1" spc="1000" dirty="0">
                <a:solidFill>
                  <a:schemeClr val="bg1"/>
                </a:solidFill>
                <a:latin typeface="微软雅黑" panose="020B0503020204020204" charset="-122"/>
                <a:ea typeface="微软雅黑" panose="020B0503020204020204" charset="-122"/>
              </a:rPr>
              <a:t>设立多元发展平台</a:t>
            </a:r>
          </a:p>
        </p:txBody>
      </p:sp>
      <p:cxnSp>
        <p:nvCxnSpPr>
          <p:cNvPr id="5" name="直接连接符 8"/>
          <p:cNvCxnSpPr/>
          <p:nvPr/>
        </p:nvCxnSpPr>
        <p:spPr bwMode="auto">
          <a:xfrm>
            <a:off x="3801794" y="2872930"/>
            <a:ext cx="466344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 name="直接连接符 24"/>
          <p:cNvCxnSpPr/>
          <p:nvPr/>
        </p:nvCxnSpPr>
        <p:spPr bwMode="auto">
          <a:xfrm>
            <a:off x="3801794" y="3858844"/>
            <a:ext cx="4663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532130" y="404495"/>
            <a:ext cx="5579110" cy="48958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1" lang="zh-CN" altLang="en-US" sz="3200" b="1" dirty="0">
                <a:solidFill>
                  <a:srgbClr val="C00000"/>
                </a:solidFill>
                <a:latin typeface="微软雅黑" panose="020B0503020204020204" charset="-122"/>
                <a:ea typeface="微软雅黑" panose="020B0503020204020204" charset="-122"/>
                <a:cs typeface="微软雅黑" panose="020B0503020204020204" charset="-122"/>
              </a:rPr>
              <a:t>外研社高校外语教师研修体系</a:t>
            </a:r>
          </a:p>
        </p:txBody>
      </p:sp>
      <p:sp>
        <p:nvSpPr>
          <p:cNvPr id="4" name="椭圆 3"/>
          <p:cNvSpPr/>
          <p:nvPr/>
        </p:nvSpPr>
        <p:spPr>
          <a:xfrm>
            <a:off x="2674031" y="2830559"/>
            <a:ext cx="2075984" cy="2075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2" name="椭圆 11"/>
          <p:cNvSpPr/>
          <p:nvPr/>
        </p:nvSpPr>
        <p:spPr>
          <a:xfrm>
            <a:off x="1963600" y="2087718"/>
            <a:ext cx="3489960" cy="3489960"/>
          </a:xfrm>
          <a:prstGeom prst="ellipse">
            <a:avLst/>
          </a:prstGeom>
          <a:gradFill flip="none" rotWithShape="1">
            <a:gsLst>
              <a:gs pos="0">
                <a:srgbClr val="F9E4E6"/>
              </a:gs>
              <a:gs pos="0">
                <a:srgbClr val="9A0000">
                  <a:alpha val="40000"/>
                </a:srgbClr>
              </a:gs>
              <a:gs pos="100000">
                <a:srgbClr val="9A0000">
                  <a:alpha val="0"/>
                </a:srgbClr>
              </a:gs>
            </a:gsLst>
            <a:lin ang="5400000" scaled="1"/>
            <a:tileRect/>
          </a:gradFill>
          <a:ln>
            <a:solidFill>
              <a:schemeClr val="bg1"/>
            </a:solidFill>
          </a:ln>
          <a:effectLst>
            <a:outerShdw blurRad="215900" sx="102000" sy="102000" algn="ctr" rotWithShape="0">
              <a:srgbClr val="00428C">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3" name="椭圆 12"/>
          <p:cNvSpPr/>
          <p:nvPr/>
        </p:nvSpPr>
        <p:spPr>
          <a:xfrm>
            <a:off x="2839079" y="2980378"/>
            <a:ext cx="1761854" cy="1761854"/>
          </a:xfrm>
          <a:prstGeom prst="ellipse">
            <a:avLst/>
          </a:prstGeom>
          <a:gradFill>
            <a:gsLst>
              <a:gs pos="0">
                <a:srgbClr val="9A0000">
                  <a:alpha val="60000"/>
                </a:srgbClr>
              </a:gs>
              <a:gs pos="100000">
                <a:srgbClr val="F9E4E6"/>
              </a:gs>
            </a:gsLst>
            <a:lin ang="5400000" scaled="1"/>
          </a:gradFill>
          <a:ln w="6350">
            <a:solidFill>
              <a:schemeClr val="bg1"/>
            </a:solidFill>
          </a:ln>
          <a:effectLst>
            <a:innerShdw blurRad="355600">
              <a:srgbClr val="9A0100">
                <a:alpha val="5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4" name="弧形 7"/>
          <p:cNvSpPr/>
          <p:nvPr/>
        </p:nvSpPr>
        <p:spPr>
          <a:xfrm>
            <a:off x="1558239" y="1672698"/>
            <a:ext cx="4320000" cy="4320000"/>
          </a:xfrm>
          <a:prstGeom prst="arc">
            <a:avLst>
              <a:gd name="adj1" fmla="val 4582172"/>
              <a:gd name="adj2" fmla="val 4573628"/>
            </a:avLst>
          </a:prstGeom>
          <a:ln w="38100">
            <a:solidFill>
              <a:srgbClr val="9A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zh-CN" altLang="en-US">
              <a:solidFill>
                <a:prstClr val="black"/>
              </a:solidFill>
            </a:endParaRPr>
          </a:p>
        </p:txBody>
      </p:sp>
      <p:sp>
        <p:nvSpPr>
          <p:cNvPr id="16" name="椭圆 15"/>
          <p:cNvSpPr/>
          <p:nvPr/>
        </p:nvSpPr>
        <p:spPr>
          <a:xfrm>
            <a:off x="3582580" y="1542213"/>
            <a:ext cx="252000" cy="252000"/>
          </a:xfrm>
          <a:prstGeom prst="ellipse">
            <a:avLst/>
          </a:prstGeom>
          <a:solidFill>
            <a:srgbClr val="9A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rPr>
              <a:t>  </a:t>
            </a:r>
            <a:endParaRPr lang="zh-CN" altLang="en-US" dirty="0">
              <a:solidFill>
                <a:prstClr val="white"/>
              </a:solidFill>
            </a:endParaRPr>
          </a:p>
        </p:txBody>
      </p:sp>
      <p:sp>
        <p:nvSpPr>
          <p:cNvPr id="20" name="文本框 19"/>
          <p:cNvSpPr txBox="1"/>
          <p:nvPr/>
        </p:nvSpPr>
        <p:spPr>
          <a:xfrm>
            <a:off x="5357863" y="5249615"/>
            <a:ext cx="1802783" cy="398780"/>
          </a:xfrm>
          <a:prstGeom prst="rect">
            <a:avLst/>
          </a:prstGeom>
          <a:noFill/>
        </p:spPr>
        <p:txBody>
          <a:bodyPr wrap="square" rtlCol="0">
            <a:spAutoFit/>
          </a:bodyPr>
          <a:lstStyle>
            <a:defPPr>
              <a:defRPr lang="zh-CN"/>
            </a:defPPr>
            <a:lvl1pPr>
              <a:lnSpc>
                <a:spcPct val="100000"/>
              </a:lnSpc>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defRPr/>
            </a:pPr>
            <a:r>
              <a:rPr lang="zh-CN" altLang="en-US" b="1" dirty="0">
                <a:solidFill>
                  <a:prstClr val="black">
                    <a:lumMod val="85000"/>
                    <a:lumOff val="15000"/>
                  </a:prstClr>
                </a:solidFill>
                <a:latin typeface="微软雅黑" panose="020B0503020204020204" charset="-122"/>
                <a:ea typeface="微软雅黑" panose="020B0503020204020204" charset="-122"/>
              </a:rPr>
              <a:t>课程教学</a:t>
            </a:r>
          </a:p>
        </p:txBody>
      </p:sp>
      <p:sp>
        <p:nvSpPr>
          <p:cNvPr id="21" name="文本框 20"/>
          <p:cNvSpPr txBox="1"/>
          <p:nvPr/>
        </p:nvSpPr>
        <p:spPr>
          <a:xfrm>
            <a:off x="5918208" y="2953868"/>
            <a:ext cx="1616710" cy="398780"/>
          </a:xfrm>
          <a:prstGeom prst="rect">
            <a:avLst/>
          </a:prstGeom>
          <a:noFill/>
        </p:spPr>
        <p:txBody>
          <a:bodyPr wrap="square" rtlCol="0">
            <a:spAutoFit/>
          </a:bodyPr>
          <a:lstStyle>
            <a:defPPr>
              <a:defRPr lang="zh-CN"/>
            </a:defPPr>
            <a:lvl1pPr>
              <a:lnSpc>
                <a:spcPct val="100000"/>
              </a:lnSpc>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defRPr/>
            </a:pPr>
            <a:r>
              <a:rPr lang="zh-CN" altLang="en-US" b="1" dirty="0">
                <a:solidFill>
                  <a:prstClr val="black">
                    <a:lumMod val="85000"/>
                    <a:lumOff val="15000"/>
                  </a:prstClr>
                </a:solidFill>
                <a:latin typeface="微软雅黑" panose="020B0503020204020204" charset="-122"/>
                <a:ea typeface="微软雅黑" panose="020B0503020204020204" charset="-122"/>
              </a:rPr>
              <a:t>国际传播</a:t>
            </a:r>
            <a:endParaRPr lang="en-US" altLang="zh-CN" b="1" dirty="0">
              <a:solidFill>
                <a:prstClr val="black">
                  <a:lumMod val="85000"/>
                  <a:lumOff val="15000"/>
                </a:prstClr>
              </a:solidFill>
              <a:latin typeface="微软雅黑" panose="020B0503020204020204" charset="-122"/>
              <a:ea typeface="微软雅黑" panose="020B0503020204020204" charset="-122"/>
            </a:endParaRPr>
          </a:p>
        </p:txBody>
      </p:sp>
      <p:sp>
        <p:nvSpPr>
          <p:cNvPr id="22" name="文本框 21"/>
          <p:cNvSpPr txBox="1"/>
          <p:nvPr/>
        </p:nvSpPr>
        <p:spPr>
          <a:xfrm>
            <a:off x="395921" y="5249615"/>
            <a:ext cx="1724994" cy="398780"/>
          </a:xfrm>
          <a:prstGeom prst="rect">
            <a:avLst/>
          </a:prstGeom>
          <a:noFill/>
        </p:spPr>
        <p:txBody>
          <a:bodyPr wrap="square" rtlCol="0">
            <a:spAutoFit/>
          </a:bodyPr>
          <a:lstStyle>
            <a:defPPr>
              <a:defRPr lang="zh-CN"/>
            </a:defPPr>
            <a:lvl1pPr algn="r">
              <a:lnSpc>
                <a:spcPct val="100000"/>
              </a:lnSpc>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defRPr/>
            </a:pPr>
            <a:r>
              <a:rPr lang="zh-CN" altLang="en-US" b="1" dirty="0">
                <a:solidFill>
                  <a:prstClr val="black">
                    <a:lumMod val="85000"/>
                    <a:lumOff val="15000"/>
                  </a:prstClr>
                </a:solidFill>
                <a:latin typeface="微软雅黑" panose="020B0503020204020204" charset="-122"/>
                <a:ea typeface="微软雅黑" panose="020B0503020204020204" charset="-122"/>
              </a:rPr>
              <a:t>学术研究</a:t>
            </a:r>
          </a:p>
        </p:txBody>
      </p:sp>
      <p:sp>
        <p:nvSpPr>
          <p:cNvPr id="23" name="文本框 22"/>
          <p:cNvSpPr txBox="1"/>
          <p:nvPr/>
        </p:nvSpPr>
        <p:spPr>
          <a:xfrm>
            <a:off x="-175315" y="2963564"/>
            <a:ext cx="1724994" cy="398780"/>
          </a:xfrm>
          <a:prstGeom prst="rect">
            <a:avLst/>
          </a:prstGeom>
          <a:noFill/>
        </p:spPr>
        <p:txBody>
          <a:bodyPr wrap="square" rtlCol="0">
            <a:spAutoFit/>
          </a:bodyPr>
          <a:lstStyle>
            <a:defPPr>
              <a:defRPr lang="zh-CN"/>
            </a:defPPr>
            <a:lvl1pPr>
              <a:lnSpc>
                <a:spcPct val="100000"/>
              </a:lnSpc>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gn="r">
              <a:defRPr/>
            </a:pPr>
            <a:r>
              <a:rPr lang="zh-CN" altLang="en-US" b="1" dirty="0">
                <a:solidFill>
                  <a:prstClr val="black">
                    <a:lumMod val="85000"/>
                    <a:lumOff val="15000"/>
                  </a:prstClr>
                </a:solidFill>
                <a:latin typeface="微软雅黑" panose="020B0503020204020204" charset="-122"/>
                <a:ea typeface="微软雅黑" panose="020B0503020204020204" charset="-122"/>
              </a:rPr>
              <a:t>测评素养</a:t>
            </a:r>
          </a:p>
        </p:txBody>
      </p:sp>
      <p:sp>
        <p:nvSpPr>
          <p:cNvPr id="25" name="文本框 24"/>
          <p:cNvSpPr txBox="1"/>
          <p:nvPr/>
        </p:nvSpPr>
        <p:spPr>
          <a:xfrm>
            <a:off x="2681141" y="1138073"/>
            <a:ext cx="2082870" cy="398780"/>
          </a:xfrm>
          <a:prstGeom prst="rect">
            <a:avLst/>
          </a:prstGeom>
          <a:noFill/>
        </p:spPr>
        <p:txBody>
          <a:bodyPr wrap="square" rtlCol="0">
            <a:spAutoFit/>
          </a:bodyPr>
          <a:lstStyle>
            <a:defPPr>
              <a:defRPr lang="zh-CN"/>
            </a:defPPr>
            <a:lvl1pPr>
              <a:lnSpc>
                <a:spcPct val="100000"/>
              </a:lnSpc>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lt"/>
                <a:ea typeface="+mj-ea"/>
              </a:defRPr>
            </a:lvl1pPr>
          </a:lstStyle>
          <a:p>
            <a:pPr algn="ctr">
              <a:defRPr/>
            </a:pPr>
            <a:r>
              <a:rPr lang="zh-CN" altLang="en-US" b="1" dirty="0">
                <a:solidFill>
                  <a:prstClr val="black">
                    <a:lumMod val="85000"/>
                    <a:lumOff val="15000"/>
                  </a:prstClr>
                </a:solidFill>
                <a:latin typeface="微软雅黑" panose="020B0503020204020204" charset="-122"/>
                <a:ea typeface="微软雅黑" panose="020B0503020204020204" charset="-122"/>
              </a:rPr>
              <a:t>学科发展</a:t>
            </a:r>
          </a:p>
        </p:txBody>
      </p:sp>
      <p:cxnSp>
        <p:nvCxnSpPr>
          <p:cNvPr id="26" name="直线连接符 25"/>
          <p:cNvCxnSpPr/>
          <p:nvPr/>
        </p:nvCxnSpPr>
        <p:spPr>
          <a:xfrm>
            <a:off x="3708580" y="2099564"/>
            <a:ext cx="11426" cy="864000"/>
          </a:xfrm>
          <a:prstGeom prst="line">
            <a:avLst/>
          </a:prstGeom>
          <a:ln w="12700">
            <a:solidFill>
              <a:srgbClr val="9A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035915" y="3630472"/>
            <a:ext cx="1415772" cy="461665"/>
          </a:xfrm>
          <a:prstGeom prst="rect">
            <a:avLst/>
          </a:prstGeom>
          <a:noFill/>
        </p:spPr>
        <p:txBody>
          <a:bodyPr wrap="none" rtlCol="0">
            <a:spAutoFit/>
          </a:bodyPr>
          <a:lstStyle/>
          <a:p>
            <a:pPr>
              <a:defRPr/>
            </a:pPr>
            <a:r>
              <a:rPr kumimoji="1" lang="zh-CN" altLang="en-US" sz="2400" b="1" dirty="0">
                <a:solidFill>
                  <a:prstClr val="black">
                    <a:lumMod val="85000"/>
                    <a:lumOff val="15000"/>
                  </a:prstClr>
                </a:solidFill>
                <a:latin typeface="微软雅黑" panose="020B0503020204020204" charset="-122"/>
                <a:ea typeface="微软雅黑" panose="020B0503020204020204" charset="-122"/>
              </a:rPr>
              <a:t>教师培训</a:t>
            </a:r>
          </a:p>
        </p:txBody>
      </p:sp>
      <p:sp>
        <p:nvSpPr>
          <p:cNvPr id="28" name="文本框 27"/>
          <p:cNvSpPr txBox="1"/>
          <p:nvPr/>
        </p:nvSpPr>
        <p:spPr>
          <a:xfrm rot="3471076">
            <a:off x="3929454" y="3189890"/>
            <a:ext cx="1406154" cy="400110"/>
          </a:xfrm>
          <a:prstGeom prst="rect">
            <a:avLst/>
          </a:prstGeom>
          <a:noFill/>
        </p:spPr>
        <p:txBody>
          <a:bodyPr wrap="none" rtlCol="0">
            <a:prstTxWarp prst="textArchUp">
              <a:avLst/>
            </a:prstTxWarp>
            <a:spAutoFit/>
          </a:bodyPr>
          <a:lstStyle/>
          <a:p>
            <a:pPr>
              <a:defRPr/>
            </a:pPr>
            <a:r>
              <a:rPr kumimoji="1" lang="zh-CN" altLang="en-US" sz="2000" b="1" dirty="0">
                <a:solidFill>
                  <a:srgbClr val="9A0000"/>
                </a:solidFill>
                <a:latin typeface="微软雅黑" panose="020B0503020204020204" charset="-122"/>
                <a:ea typeface="微软雅黑" panose="020B0503020204020204" charset="-122"/>
              </a:rPr>
              <a:t>线下</a:t>
            </a:r>
            <a:r>
              <a:rPr kumimoji="1" lang="en-US" altLang="zh-CN" sz="2000" b="1" dirty="0">
                <a:solidFill>
                  <a:srgbClr val="9A0000"/>
                </a:solidFill>
                <a:latin typeface="微软雅黑" panose="020B0503020204020204" charset="-122"/>
                <a:ea typeface="微软雅黑" panose="020B0503020204020204" charset="-122"/>
              </a:rPr>
              <a:t>+</a:t>
            </a:r>
            <a:r>
              <a:rPr kumimoji="1" lang="zh-CN" altLang="en-US" sz="2000" b="1" dirty="0">
                <a:solidFill>
                  <a:srgbClr val="9A0000"/>
                </a:solidFill>
                <a:latin typeface="微软雅黑" panose="020B0503020204020204" charset="-122"/>
                <a:ea typeface="微软雅黑" panose="020B0503020204020204" charset="-122"/>
              </a:rPr>
              <a:t>线上</a:t>
            </a:r>
          </a:p>
        </p:txBody>
      </p:sp>
      <p:sp>
        <p:nvSpPr>
          <p:cNvPr id="29" name="文本框 28"/>
          <p:cNvSpPr txBox="1"/>
          <p:nvPr/>
        </p:nvSpPr>
        <p:spPr>
          <a:xfrm rot="18582823">
            <a:off x="2229298" y="3048962"/>
            <a:ext cx="1406154" cy="400110"/>
          </a:xfrm>
          <a:prstGeom prst="rect">
            <a:avLst/>
          </a:prstGeom>
          <a:noFill/>
        </p:spPr>
        <p:txBody>
          <a:bodyPr wrap="none" rtlCol="0">
            <a:prstTxWarp prst="textArchUp">
              <a:avLst/>
            </a:prstTxWarp>
            <a:spAutoFit/>
          </a:bodyPr>
          <a:lstStyle/>
          <a:p>
            <a:pPr>
              <a:defRPr/>
            </a:pPr>
            <a:r>
              <a:rPr kumimoji="1" lang="zh-CN" altLang="en-US" sz="2000" b="1" dirty="0">
                <a:solidFill>
                  <a:srgbClr val="9A0000"/>
                </a:solidFill>
                <a:latin typeface="微软雅黑" panose="020B0503020204020204" charset="-122"/>
                <a:ea typeface="微软雅黑" panose="020B0503020204020204" charset="-122"/>
              </a:rPr>
              <a:t>国内</a:t>
            </a:r>
            <a:r>
              <a:rPr kumimoji="1" lang="en-US" altLang="zh-CN" sz="2000" b="1" dirty="0">
                <a:solidFill>
                  <a:srgbClr val="9A0000"/>
                </a:solidFill>
                <a:latin typeface="微软雅黑" panose="020B0503020204020204" charset="-122"/>
                <a:ea typeface="微软雅黑" panose="020B0503020204020204" charset="-122"/>
              </a:rPr>
              <a:t>+</a:t>
            </a:r>
            <a:r>
              <a:rPr kumimoji="1" lang="zh-CN" altLang="en-US" sz="2000" b="1" dirty="0">
                <a:solidFill>
                  <a:srgbClr val="9A0000"/>
                </a:solidFill>
                <a:latin typeface="微软雅黑" panose="020B0503020204020204" charset="-122"/>
                <a:ea typeface="微软雅黑" panose="020B0503020204020204" charset="-122"/>
              </a:rPr>
              <a:t>国际</a:t>
            </a:r>
          </a:p>
        </p:txBody>
      </p:sp>
      <p:sp>
        <p:nvSpPr>
          <p:cNvPr id="30" name="文本框 29"/>
          <p:cNvSpPr txBox="1"/>
          <p:nvPr/>
        </p:nvSpPr>
        <p:spPr>
          <a:xfrm rot="21400957">
            <a:off x="3141162" y="4721352"/>
            <a:ext cx="1406154" cy="400110"/>
          </a:xfrm>
          <a:prstGeom prst="rect">
            <a:avLst/>
          </a:prstGeom>
          <a:noFill/>
        </p:spPr>
        <p:txBody>
          <a:bodyPr wrap="none" rtlCol="0">
            <a:prstTxWarp prst="textArchDown">
              <a:avLst/>
            </a:prstTxWarp>
            <a:spAutoFit/>
          </a:bodyPr>
          <a:lstStyle/>
          <a:p>
            <a:pPr>
              <a:defRPr/>
            </a:pPr>
            <a:r>
              <a:rPr kumimoji="1" lang="zh-CN" altLang="en-US" sz="2000" b="1" dirty="0">
                <a:solidFill>
                  <a:srgbClr val="9A0000"/>
                </a:solidFill>
                <a:latin typeface="微软雅黑" panose="020B0503020204020204" charset="-122"/>
                <a:ea typeface="微软雅黑" panose="020B0503020204020204" charset="-122"/>
              </a:rPr>
              <a:t>共享</a:t>
            </a:r>
            <a:r>
              <a:rPr kumimoji="1" lang="en-US" altLang="zh-CN" sz="2000" b="1" dirty="0">
                <a:solidFill>
                  <a:srgbClr val="9A0000"/>
                </a:solidFill>
                <a:latin typeface="微软雅黑" panose="020B0503020204020204" charset="-122"/>
                <a:ea typeface="微软雅黑" panose="020B0503020204020204" charset="-122"/>
              </a:rPr>
              <a:t>+</a:t>
            </a:r>
            <a:r>
              <a:rPr kumimoji="1" lang="zh-CN" altLang="en-US" sz="2000" b="1" dirty="0">
                <a:solidFill>
                  <a:srgbClr val="9A0000"/>
                </a:solidFill>
                <a:latin typeface="微软雅黑" panose="020B0503020204020204" charset="-122"/>
                <a:ea typeface="微软雅黑" panose="020B0503020204020204" charset="-122"/>
              </a:rPr>
              <a:t>定制</a:t>
            </a:r>
          </a:p>
        </p:txBody>
      </p:sp>
      <p:sp>
        <p:nvSpPr>
          <p:cNvPr id="2" name="矩形 1"/>
          <p:cNvSpPr/>
          <p:nvPr/>
        </p:nvSpPr>
        <p:spPr>
          <a:xfrm>
            <a:off x="8529236" y="1672698"/>
            <a:ext cx="1976391" cy="2862322"/>
          </a:xfrm>
          <a:prstGeom prst="rect">
            <a:avLst/>
          </a:prstGeom>
        </p:spPr>
        <p:txBody>
          <a:bodyPr wrap="square">
            <a:spAutoFit/>
          </a:bodyPr>
          <a:lstStyle/>
          <a:p>
            <a:pPr marL="342900" indent="-342900">
              <a:lnSpc>
                <a:spcPct val="150000"/>
              </a:lnSpc>
              <a:buFont typeface="Wingdings" panose="05000000000000000000" pitchFamily="2" charset="2"/>
              <a:buChar char="Ø"/>
              <a:defRPr/>
            </a:pPr>
            <a:r>
              <a:rPr lang="zh-CN" altLang="en-US"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 体系完整</a:t>
            </a:r>
            <a:endPar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Ø"/>
              <a:defRPr/>
            </a:pPr>
            <a:r>
              <a:rPr lang="zh-CN" altLang="en-US"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 主题丰富</a:t>
            </a:r>
            <a:endPar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Ø"/>
              <a:defRPr/>
            </a:pPr>
            <a:r>
              <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 </a:t>
            </a:r>
            <a:r>
              <a:rPr lang="zh-CN" altLang="en-US"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内容科学</a:t>
            </a:r>
            <a:endPar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Ø"/>
              <a:defRPr/>
            </a:pPr>
            <a:r>
              <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 </a:t>
            </a:r>
            <a:r>
              <a:rPr lang="zh-CN" altLang="en-US"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信息前沿</a:t>
            </a:r>
            <a:endPar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Char char="Ø"/>
              <a:defRPr/>
            </a:pPr>
            <a:r>
              <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 </a:t>
            </a:r>
            <a:r>
              <a:rPr lang="zh-CN" altLang="en-US"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专家权威</a:t>
            </a:r>
            <a:endParaRPr lang="en-US" altLang="zh-CN" sz="24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7743683" y="4712419"/>
            <a:ext cx="4658901" cy="961097"/>
          </a:xfrm>
          <a:prstGeom prst="rect">
            <a:avLst/>
          </a:prstGeom>
        </p:spPr>
        <p:txBody>
          <a:bodyPr wrap="square">
            <a:spAutoFit/>
          </a:bodyPr>
          <a:lstStyle/>
          <a:p>
            <a:pPr>
              <a:lnSpc>
                <a:spcPct val="150000"/>
              </a:lnSpc>
              <a:defRPr/>
            </a:pPr>
            <a:r>
              <a:rPr lang="en-US" altLang="zh-CN" sz="20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2006</a:t>
            </a:r>
            <a:r>
              <a:rPr lang="zh-CN" altLang="en-US" sz="20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年至今</a:t>
            </a:r>
            <a:endParaRPr lang="en-US" altLang="zh-CN" sz="20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endParaRPr>
          </a:p>
          <a:p>
            <a:pPr>
              <a:lnSpc>
                <a:spcPct val="150000"/>
              </a:lnSpc>
              <a:defRPr/>
            </a:pPr>
            <a:r>
              <a:rPr lang="zh-CN" altLang="en-US" sz="2000" b="1" dirty="0">
                <a:solidFill>
                  <a:prstClr val="black">
                    <a:lumMod val="85000"/>
                    <a:lumOff val="15000"/>
                  </a:prstClr>
                </a:solidFill>
                <a:latin typeface="微软雅黑" panose="020B0503020204020204" charset="-122"/>
                <a:ea typeface="微软雅黑" panose="020B0503020204020204" charset="-122"/>
                <a:cs typeface="微软雅黑" panose="020B0503020204020204" charset="-122"/>
              </a:rPr>
              <a:t>每年精准培训骨干教师上万人次</a:t>
            </a:r>
          </a:p>
        </p:txBody>
      </p:sp>
      <p:cxnSp>
        <p:nvCxnSpPr>
          <p:cNvPr id="38" name="直线连接符 25"/>
          <p:cNvCxnSpPr/>
          <p:nvPr/>
        </p:nvCxnSpPr>
        <p:spPr>
          <a:xfrm flipH="1">
            <a:off x="2259302" y="4329502"/>
            <a:ext cx="722379" cy="456515"/>
          </a:xfrm>
          <a:prstGeom prst="line">
            <a:avLst/>
          </a:prstGeom>
          <a:ln w="12700">
            <a:solidFill>
              <a:srgbClr val="9A0000"/>
            </a:solidFill>
          </a:ln>
        </p:spPr>
        <p:style>
          <a:lnRef idx="1">
            <a:schemeClr val="accent1"/>
          </a:lnRef>
          <a:fillRef idx="0">
            <a:schemeClr val="accent1"/>
          </a:fillRef>
          <a:effectRef idx="0">
            <a:schemeClr val="accent1"/>
          </a:effectRef>
          <a:fontRef idx="minor">
            <a:schemeClr val="tx1"/>
          </a:fontRef>
        </p:style>
      </p:cxnSp>
      <p:cxnSp>
        <p:nvCxnSpPr>
          <p:cNvPr id="41" name="直线连接符 25"/>
          <p:cNvCxnSpPr/>
          <p:nvPr/>
        </p:nvCxnSpPr>
        <p:spPr>
          <a:xfrm>
            <a:off x="4489677" y="4324980"/>
            <a:ext cx="697627" cy="409145"/>
          </a:xfrm>
          <a:prstGeom prst="line">
            <a:avLst/>
          </a:prstGeom>
          <a:ln w="12700">
            <a:solidFill>
              <a:srgbClr val="9A0000"/>
            </a:solidFill>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1533783" y="3033920"/>
            <a:ext cx="252000" cy="252000"/>
          </a:xfrm>
          <a:prstGeom prst="ellipse">
            <a:avLst/>
          </a:prstGeom>
          <a:solidFill>
            <a:srgbClr val="9A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rPr>
              <a:t>  </a:t>
            </a:r>
            <a:endParaRPr lang="zh-CN" altLang="en-US" dirty="0">
              <a:solidFill>
                <a:prstClr val="white"/>
              </a:solidFill>
            </a:endParaRPr>
          </a:p>
        </p:txBody>
      </p:sp>
      <p:sp>
        <p:nvSpPr>
          <p:cNvPr id="37" name="椭圆 36"/>
          <p:cNvSpPr/>
          <p:nvPr/>
        </p:nvSpPr>
        <p:spPr>
          <a:xfrm>
            <a:off x="5644942" y="3027923"/>
            <a:ext cx="252000" cy="252000"/>
          </a:xfrm>
          <a:prstGeom prst="ellipse">
            <a:avLst/>
          </a:prstGeom>
          <a:solidFill>
            <a:srgbClr val="9A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rPr>
              <a:t>  </a:t>
            </a:r>
            <a:endParaRPr lang="zh-CN" altLang="en-US" dirty="0">
              <a:solidFill>
                <a:prstClr val="white"/>
              </a:solidFill>
            </a:endParaRPr>
          </a:p>
        </p:txBody>
      </p:sp>
      <p:sp>
        <p:nvSpPr>
          <p:cNvPr id="39" name="椭圆 38"/>
          <p:cNvSpPr/>
          <p:nvPr/>
        </p:nvSpPr>
        <p:spPr>
          <a:xfrm>
            <a:off x="2145371" y="5323670"/>
            <a:ext cx="252000" cy="252000"/>
          </a:xfrm>
          <a:prstGeom prst="ellipse">
            <a:avLst/>
          </a:prstGeom>
          <a:solidFill>
            <a:srgbClr val="9A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rPr>
              <a:t>  </a:t>
            </a:r>
            <a:endParaRPr lang="zh-CN" altLang="en-US" dirty="0">
              <a:solidFill>
                <a:prstClr val="white"/>
              </a:solidFill>
            </a:endParaRPr>
          </a:p>
        </p:txBody>
      </p:sp>
      <p:sp>
        <p:nvSpPr>
          <p:cNvPr id="40" name="椭圆 39"/>
          <p:cNvSpPr/>
          <p:nvPr/>
        </p:nvSpPr>
        <p:spPr>
          <a:xfrm>
            <a:off x="4984986" y="5328759"/>
            <a:ext cx="252000" cy="252000"/>
          </a:xfrm>
          <a:prstGeom prst="ellipse">
            <a:avLst/>
          </a:prstGeom>
          <a:solidFill>
            <a:srgbClr val="9A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rPr>
              <a:t>  </a:t>
            </a:r>
            <a:endParaRPr lang="zh-CN" altLang="en-US" dirty="0">
              <a:solidFill>
                <a:prstClr val="white"/>
              </a:solidFill>
            </a:endParaRPr>
          </a:p>
        </p:txBody>
      </p:sp>
      <p:pic>
        <p:nvPicPr>
          <p:cNvPr id="5" name="图片 4"/>
          <p:cNvPicPr>
            <a:picLocks noChangeAspect="1"/>
          </p:cNvPicPr>
          <p:nvPr/>
        </p:nvPicPr>
        <p:blipFill>
          <a:blip r:embed="rId3"/>
          <a:stretch>
            <a:fillRect/>
          </a:stretch>
        </p:blipFill>
        <p:spPr>
          <a:xfrm>
            <a:off x="7556184" y="1515170"/>
            <a:ext cx="4093929" cy="447752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531975" y="404448"/>
            <a:ext cx="2886536" cy="48982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3200" b="1" dirty="0">
                <a:solidFill>
                  <a:srgbClr val="C00000"/>
                </a:solidFill>
                <a:latin typeface="微软雅黑" panose="020B0503020204020204" charset="-122"/>
                <a:ea typeface="微软雅黑" panose="020B0503020204020204" charset="-122"/>
                <a:cs typeface="微软雅黑" panose="020B0503020204020204" charset="-122"/>
              </a:rPr>
              <a:t>线上共同体</a:t>
            </a:r>
          </a:p>
        </p:txBody>
      </p:sp>
      <p:cxnSp>
        <p:nvCxnSpPr>
          <p:cNvPr id="9" name="直线连接符 8"/>
          <p:cNvCxnSpPr/>
          <p:nvPr/>
        </p:nvCxnSpPr>
        <p:spPr>
          <a:xfrm>
            <a:off x="557180" y="959724"/>
            <a:ext cx="11077639" cy="0"/>
          </a:xfrm>
          <a:prstGeom prst="line">
            <a:avLst/>
          </a:prstGeom>
          <a:ln w="12700">
            <a:gradFill>
              <a:gsLst>
                <a:gs pos="10000">
                  <a:srgbClr val="9C0002"/>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6878766" y="3991936"/>
            <a:ext cx="4248676" cy="1090930"/>
          </a:xfrm>
          <a:prstGeom prst="rect">
            <a:avLst/>
          </a:prstGeom>
          <a:noFill/>
        </p:spPr>
        <p:txBody>
          <a:bodyPr wrap="square" rtlCol="0">
            <a:spAutoFit/>
          </a:bodyPr>
          <a:lstStyle/>
          <a:p>
            <a:pPr>
              <a:lnSpc>
                <a:spcPct val="130000"/>
              </a:lnSpc>
            </a:pPr>
            <a:r>
              <a:rPr kumimoji="1" lang="zh-CN" altLang="en-US" b="1" dirty="0">
                <a:solidFill>
                  <a:srgbClr val="9A0000"/>
                </a:solidFill>
                <a:latin typeface="微软雅黑" panose="020B0503020204020204" charset="-122"/>
                <a:ea typeface="微软雅黑" panose="020B0503020204020204" charset="-122"/>
              </a:rPr>
              <a:t>外研虚拟教研室</a:t>
            </a:r>
            <a:endParaRPr kumimoji="1" lang="en-US" altLang="zh-CN" b="1" dirty="0">
              <a:solidFill>
                <a:srgbClr val="9A0000"/>
              </a:solidFill>
              <a:latin typeface="微软雅黑" panose="020B0503020204020204" charset="-122"/>
              <a:ea typeface="微软雅黑" panose="020B0503020204020204" charset="-122"/>
            </a:endParaRPr>
          </a:p>
          <a:p>
            <a:pPr marL="285750" indent="-285750">
              <a:lnSpc>
                <a:spcPct val="130000"/>
              </a:lnSpc>
              <a:buFont typeface="Wingdings" panose="05000000000000000000" pitchFamily="2" charset="2"/>
              <a:buChar char="Ø"/>
            </a:pPr>
            <a:r>
              <a:rPr lang="zh-CN" altLang="en-US" sz="1600" b="1" dirty="0">
                <a:latin typeface="微软雅黑" panose="020B0503020204020204" charset="-122"/>
                <a:ea typeface="微软雅黑" panose="020B0503020204020204" charset="-122"/>
              </a:rPr>
              <a:t>跨院校，跨地域，云端共享教学实践经验</a:t>
            </a:r>
            <a:endParaRPr lang="en-US" altLang="zh-CN" sz="1600" b="1" dirty="0">
              <a:latin typeface="微软雅黑" panose="020B0503020204020204" charset="-122"/>
              <a:ea typeface="微软雅黑" panose="020B0503020204020204" charset="-122"/>
            </a:endParaRPr>
          </a:p>
          <a:p>
            <a:pPr marL="285750" indent="-285750">
              <a:lnSpc>
                <a:spcPct val="130000"/>
              </a:lnSpc>
              <a:buFont typeface="Wingdings" panose="05000000000000000000" pitchFamily="2" charset="2"/>
              <a:buChar char="Ø"/>
            </a:pPr>
            <a:r>
              <a:rPr lang="zh-CN" altLang="en-US" sz="1600" b="1" dirty="0">
                <a:latin typeface="微软雅黑" panose="020B0503020204020204" charset="-122"/>
                <a:ea typeface="微软雅黑" panose="020B0503020204020204" charset="-122"/>
              </a:rPr>
              <a:t>多教材，多课型，切实助力一线教学发展</a:t>
            </a:r>
          </a:p>
        </p:txBody>
      </p:sp>
      <p:pic>
        <p:nvPicPr>
          <p:cNvPr id="11" name="Picture 44"/>
          <p:cNvPicPr>
            <a:picLocks noChangeAspect="1"/>
          </p:cNvPicPr>
          <p:nvPr/>
        </p:nvPicPr>
        <p:blipFill rotWithShape="1">
          <a:blip r:embed="rId2" cstate="print">
            <a:extLst>
              <a:ext uri="{28A0092B-C50C-407E-A947-70E740481C1C}">
                <a14:useLocalDpi xmlns:a14="http://schemas.microsoft.com/office/drawing/2010/main" val="0"/>
              </a:ext>
            </a:extLst>
          </a:blip>
          <a:srcRect l="36482" t="21799" r="36435" b="20525"/>
          <a:stretch>
            <a:fillRect/>
          </a:stretch>
        </p:blipFill>
        <p:spPr>
          <a:xfrm rot="16200000">
            <a:off x="1132813" y="3361649"/>
            <a:ext cx="1805840" cy="280964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684" y="4082299"/>
            <a:ext cx="2232548" cy="1372408"/>
          </a:xfrm>
          <a:prstGeom prst="rect">
            <a:avLst/>
          </a:prstGeom>
        </p:spPr>
      </p:pic>
      <p:grpSp>
        <p:nvGrpSpPr>
          <p:cNvPr id="5" name="组合 4"/>
          <p:cNvGrpSpPr/>
          <p:nvPr/>
        </p:nvGrpSpPr>
        <p:grpSpPr>
          <a:xfrm>
            <a:off x="3643997" y="3872536"/>
            <a:ext cx="2794066" cy="1787865"/>
            <a:chOff x="3687010" y="3429002"/>
            <a:chExt cx="3144119" cy="2020820"/>
          </a:xfrm>
        </p:grpSpPr>
        <p:pic>
          <p:nvPicPr>
            <p:cNvPr id="1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36482" t="21799" r="36435" b="20525"/>
            <a:stretch>
              <a:fillRect/>
            </a:stretch>
          </p:blipFill>
          <p:spPr>
            <a:xfrm rot="16200000">
              <a:off x="4248660" y="2867352"/>
              <a:ext cx="2020820" cy="3144119"/>
            </a:xfrm>
            <a:prstGeom prst="rect">
              <a:avLst/>
            </a:prstGeom>
          </p:spPr>
        </p:pic>
        <p:pic>
          <p:nvPicPr>
            <p:cNvPr id="2" name="图片 1"/>
            <p:cNvPicPr/>
            <p:nvPr/>
          </p:nvPicPr>
          <p:blipFill>
            <a:blip r:embed="rId5" cstate="print">
              <a:extLst>
                <a:ext uri="{28A0092B-C50C-407E-A947-70E740481C1C}">
                  <a14:useLocalDpi xmlns:a14="http://schemas.microsoft.com/office/drawing/2010/main" val="0"/>
                </a:ext>
              </a:extLst>
            </a:blip>
            <a:stretch>
              <a:fillRect/>
            </a:stretch>
          </p:blipFill>
          <p:spPr>
            <a:xfrm>
              <a:off x="3956181" y="3660011"/>
              <a:ext cx="2509199" cy="1558800"/>
            </a:xfrm>
            <a:prstGeom prst="rect">
              <a:avLst/>
            </a:prstGeom>
          </p:spPr>
        </p:pic>
      </p:grpSp>
      <p:grpSp>
        <p:nvGrpSpPr>
          <p:cNvPr id="8" name="组合 7"/>
          <p:cNvGrpSpPr/>
          <p:nvPr/>
        </p:nvGrpSpPr>
        <p:grpSpPr>
          <a:xfrm>
            <a:off x="586464" y="1620639"/>
            <a:ext cx="2794067" cy="1795831"/>
            <a:chOff x="557180" y="4520526"/>
            <a:chExt cx="2794067" cy="1795831"/>
          </a:xfrm>
        </p:grpSpPr>
        <p:pic>
          <p:nvPicPr>
            <p:cNvPr id="10"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36482" t="21799" r="36435" b="20525"/>
            <a:stretch>
              <a:fillRect/>
            </a:stretch>
          </p:blipFill>
          <p:spPr>
            <a:xfrm rot="16200000">
              <a:off x="1056298" y="4021408"/>
              <a:ext cx="1795831" cy="2794067"/>
            </a:xfrm>
            <a:prstGeom prst="rect">
              <a:avLst/>
            </a:prstGeom>
          </p:spPr>
        </p:pic>
        <p:pic>
          <p:nvPicPr>
            <p:cNvPr id="12" name="图片 1"/>
            <p:cNvPicPr>
              <a:picLocks noChangeAspect="1"/>
            </p:cNvPicPr>
            <p:nvPr/>
          </p:nvPicPr>
          <p:blipFill rotWithShape="1">
            <a:blip r:embed="rId7"/>
            <a:srcRect t="10609" b="7200"/>
            <a:stretch>
              <a:fillRect/>
            </a:stretch>
          </p:blipFill>
          <p:spPr>
            <a:xfrm>
              <a:off x="780230" y="4727939"/>
              <a:ext cx="2245987" cy="1379104"/>
            </a:xfrm>
            <a:prstGeom prst="rect">
              <a:avLst/>
            </a:prstGeom>
            <a:ln>
              <a:noFill/>
            </a:ln>
            <a:effectLst>
              <a:outerShdw blurRad="190500" algn="tl" rotWithShape="0">
                <a:srgbClr val="000000">
                  <a:alpha val="70000"/>
                </a:srgbClr>
              </a:outerShdw>
            </a:effectLst>
          </p:spPr>
        </p:pic>
      </p:grpSp>
      <p:sp>
        <p:nvSpPr>
          <p:cNvPr id="13" name="文本框 12"/>
          <p:cNvSpPr txBox="1"/>
          <p:nvPr/>
        </p:nvSpPr>
        <p:spPr>
          <a:xfrm>
            <a:off x="6877496" y="2084178"/>
            <a:ext cx="5175381" cy="1249125"/>
          </a:xfrm>
          <a:prstGeom prst="rect">
            <a:avLst/>
          </a:prstGeom>
          <a:noFill/>
        </p:spPr>
        <p:txBody>
          <a:bodyPr wrap="square" rtlCol="0" anchor="t">
            <a:spAutoFit/>
          </a:bodyPr>
          <a:lstStyle/>
          <a:p>
            <a:pPr marL="285750" indent="-285750" algn="l" fontAlgn="auto">
              <a:lnSpc>
                <a:spcPct val="120000"/>
              </a:lnSpc>
              <a:buFont typeface="Wingdings" panose="05000000000000000000" pitchFamily="2" charset="2"/>
              <a:buChar char="Ø"/>
            </a:pPr>
            <a:r>
              <a:rPr lang="zh-CN" altLang="en-US" sz="1600" b="1" dirty="0">
                <a:latin typeface="微软雅黑" panose="020B0503020204020204" charset="-122"/>
                <a:ea typeface="微软雅黑" panose="020B0503020204020204" charset="-122"/>
                <a:sym typeface="+mn-ea"/>
              </a:rPr>
              <a:t>推动“产出导向法”理论与实践体系创新</a:t>
            </a:r>
          </a:p>
          <a:p>
            <a:pPr marL="285750" indent="-285750" algn="l" fontAlgn="auto">
              <a:lnSpc>
                <a:spcPct val="120000"/>
              </a:lnSpc>
              <a:buFont typeface="Wingdings" panose="05000000000000000000" pitchFamily="2" charset="2"/>
              <a:buChar char="Ø"/>
            </a:pPr>
            <a:r>
              <a:rPr lang="zh-CN" altLang="en-US" sz="1600" b="1" dirty="0">
                <a:latin typeface="微软雅黑" panose="020B0503020204020204" charset="-122"/>
                <a:ea typeface="微软雅黑" panose="020B0503020204020204" charset="-122"/>
                <a:sym typeface="+mn-ea"/>
              </a:rPr>
              <a:t>提升中国外语教学理论的国际学术影响力</a:t>
            </a:r>
          </a:p>
          <a:p>
            <a:pPr marL="285750" indent="-285750" algn="l" fontAlgn="auto">
              <a:lnSpc>
                <a:spcPct val="120000"/>
              </a:lnSpc>
              <a:buFont typeface="Wingdings" panose="05000000000000000000" pitchFamily="2" charset="2"/>
              <a:buChar char="Ø"/>
            </a:pPr>
            <a:r>
              <a:rPr lang="zh-CN" altLang="en-US" sz="1600" b="1" dirty="0">
                <a:latin typeface="微软雅黑" panose="020B0503020204020204" charset="-122"/>
                <a:ea typeface="微软雅黑" panose="020B0503020204020204" charset="-122"/>
                <a:sym typeface="+mn-ea"/>
              </a:rPr>
              <a:t>促进学术交流和科研团队建设</a:t>
            </a:r>
          </a:p>
          <a:p>
            <a:pPr marL="285750" indent="-285750" algn="l" fontAlgn="auto">
              <a:lnSpc>
                <a:spcPct val="120000"/>
              </a:lnSpc>
              <a:buFont typeface="Wingdings" panose="05000000000000000000" pitchFamily="2" charset="2"/>
              <a:buChar char="Ø"/>
            </a:pPr>
            <a:r>
              <a:rPr lang="zh-CN" altLang="en-US" sz="1600" b="1" dirty="0">
                <a:latin typeface="微软雅黑" panose="020B0503020204020204" charset="-122"/>
                <a:ea typeface="微软雅黑" panose="020B0503020204020204" charset="-122"/>
                <a:sym typeface="+mn-ea"/>
              </a:rPr>
              <a:t>探索信息技术背景下外语教师专业发展新模式</a:t>
            </a:r>
          </a:p>
        </p:txBody>
      </p:sp>
      <p:sp>
        <p:nvSpPr>
          <p:cNvPr id="14" name="矩形 13"/>
          <p:cNvSpPr/>
          <p:nvPr/>
        </p:nvSpPr>
        <p:spPr>
          <a:xfrm>
            <a:off x="6877496" y="1707499"/>
            <a:ext cx="5082930" cy="369332"/>
          </a:xfrm>
          <a:prstGeom prst="rect">
            <a:avLst/>
          </a:prstGeom>
        </p:spPr>
        <p:txBody>
          <a:bodyPr wrap="none">
            <a:spAutoFit/>
          </a:bodyPr>
          <a:lstStyle/>
          <a:p>
            <a:r>
              <a:rPr kumimoji="1" lang="zh-CN" altLang="en-US" b="1" dirty="0">
                <a:solidFill>
                  <a:srgbClr val="9A0000"/>
                </a:solidFill>
                <a:latin typeface="微软雅黑" panose="020B0503020204020204" charset="-122"/>
                <a:ea typeface="微软雅黑" panose="020B0503020204020204" charset="-122"/>
                <a:cs typeface="微软雅黑" panose="020B0503020204020204" charset="-122"/>
              </a:rPr>
              <a:t>产出导向法虚拟专业学习共同体（</a:t>
            </a:r>
            <a:r>
              <a:rPr kumimoji="1" lang="en-US" altLang="zh-CN" b="1" dirty="0">
                <a:solidFill>
                  <a:srgbClr val="9A0000"/>
                </a:solidFill>
                <a:latin typeface="微软雅黑" panose="020B0503020204020204" charset="-122"/>
                <a:ea typeface="微软雅黑" panose="020B0503020204020204" charset="-122"/>
                <a:cs typeface="微软雅黑" panose="020B0503020204020204" charset="-122"/>
              </a:rPr>
              <a:t>POA-VPLC</a:t>
            </a:r>
            <a:r>
              <a:rPr kumimoji="1" lang="zh-CN" altLang="en-US" b="1" dirty="0">
                <a:solidFill>
                  <a:srgbClr val="9A0000"/>
                </a:solidFill>
                <a:latin typeface="微软雅黑" panose="020B0503020204020204" charset="-122"/>
                <a:ea typeface="微软雅黑" panose="020B0503020204020204" charset="-122"/>
                <a:cs typeface="微软雅黑" panose="020B0503020204020204" charset="-122"/>
              </a:rPr>
              <a:t>）</a:t>
            </a:r>
          </a:p>
        </p:txBody>
      </p:sp>
      <p:grpSp>
        <p:nvGrpSpPr>
          <p:cNvPr id="16" name="组合 15"/>
          <p:cNvGrpSpPr/>
          <p:nvPr/>
        </p:nvGrpSpPr>
        <p:grpSpPr>
          <a:xfrm>
            <a:off x="3601388" y="1619688"/>
            <a:ext cx="2794067" cy="1795831"/>
            <a:chOff x="2281205" y="5436930"/>
            <a:chExt cx="2794067" cy="1795831"/>
          </a:xfrm>
        </p:grpSpPr>
        <p:pic>
          <p:nvPicPr>
            <p:cNvPr id="24"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36482" t="21799" r="36435" b="20525"/>
            <a:stretch>
              <a:fillRect/>
            </a:stretch>
          </p:blipFill>
          <p:spPr>
            <a:xfrm rot="16200000">
              <a:off x="2780323" y="4937812"/>
              <a:ext cx="1795831" cy="2794067"/>
            </a:xfrm>
            <a:prstGeom prst="rect">
              <a:avLst/>
            </a:prstGeom>
          </p:spPr>
        </p:pic>
        <p:pic>
          <p:nvPicPr>
            <p:cNvPr id="25" name="图片 2" descr="C:\Users\Administrator\Desktop\POA Network\1 第1次活动-5月16日\首次活动照片\促研团队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2541012" y="5660987"/>
              <a:ext cx="2209136" cy="136245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556260" y="1684655"/>
            <a:ext cx="3180080" cy="4206875"/>
          </a:xfrm>
          <a:prstGeom prst="roundRect">
            <a:avLst/>
          </a:prstGeom>
          <a:solidFill>
            <a:srgbClr val="9A0000"/>
          </a:solidFill>
          <a:ln>
            <a:noFill/>
          </a:ln>
          <a:effectLst>
            <a:innerShdw blurRad="63500" dist="50800" dir="18900000">
              <a:prstClr val="black">
                <a:alpha val="50000"/>
              </a:prstClr>
            </a:innerShdw>
          </a:effectLst>
          <a:scene3d>
            <a:camera prst="orthographicFront"/>
            <a:lightRig rig="threePt" dir="t"/>
          </a:scene3d>
          <a:sp3d extrusionH="5715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1"/>
          <p:cNvSpPr txBox="1"/>
          <p:nvPr/>
        </p:nvSpPr>
        <p:spPr>
          <a:xfrm>
            <a:off x="531975" y="404448"/>
            <a:ext cx="2886536" cy="48982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3200" b="1" dirty="0">
                <a:solidFill>
                  <a:srgbClr val="C00000"/>
                </a:solidFill>
                <a:latin typeface="微软雅黑" panose="020B0503020204020204" charset="-122"/>
                <a:ea typeface="微软雅黑" panose="020B0503020204020204" charset="-122"/>
                <a:cs typeface="微软雅黑" panose="020B0503020204020204" charset="-122"/>
              </a:rPr>
              <a:t>线上共同体</a:t>
            </a:r>
          </a:p>
        </p:txBody>
      </p:sp>
      <p:cxnSp>
        <p:nvCxnSpPr>
          <p:cNvPr id="9" name="直线连接符 8"/>
          <p:cNvCxnSpPr/>
          <p:nvPr/>
        </p:nvCxnSpPr>
        <p:spPr>
          <a:xfrm>
            <a:off x="557180" y="990204"/>
            <a:ext cx="11077639" cy="0"/>
          </a:xfrm>
          <a:prstGeom prst="line">
            <a:avLst/>
          </a:prstGeom>
          <a:ln w="12700">
            <a:gradFill>
              <a:gsLst>
                <a:gs pos="10000">
                  <a:srgbClr val="9C0002"/>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95960" y="1085850"/>
            <a:ext cx="10445115" cy="368300"/>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cs typeface="微软雅黑" panose="020B0503020204020204" charset="-122"/>
              </a:rPr>
              <a:t>外研社参与、支持的多项虚拟教研室项目入选“教育部首批虚拟教研室建设试点”名单</a:t>
            </a:r>
          </a:p>
        </p:txBody>
      </p:sp>
      <p:pic>
        <p:nvPicPr>
          <p:cNvPr id="10" name="图片 9" descr="1"/>
          <p:cNvPicPr>
            <a:picLocks noChangeAspect="1"/>
          </p:cNvPicPr>
          <p:nvPr/>
        </p:nvPicPr>
        <p:blipFill>
          <a:blip r:embed="rId2"/>
          <a:srcRect l="2874" t="1331"/>
          <a:stretch>
            <a:fillRect/>
          </a:stretch>
        </p:blipFill>
        <p:spPr>
          <a:xfrm>
            <a:off x="719455" y="1824355"/>
            <a:ext cx="2854325" cy="3905885"/>
          </a:xfrm>
          <a:prstGeom prst="flowChartAlternateProcess">
            <a:avLst/>
          </a:prstGeom>
        </p:spPr>
      </p:pic>
      <p:pic>
        <p:nvPicPr>
          <p:cNvPr id="13" name="图片 12" descr="1"/>
          <p:cNvPicPr>
            <a:picLocks noChangeAspect="1"/>
          </p:cNvPicPr>
          <p:nvPr/>
        </p:nvPicPr>
        <p:blipFill>
          <a:blip r:embed="rId3"/>
          <a:stretch>
            <a:fillRect/>
          </a:stretch>
        </p:blipFill>
        <p:spPr>
          <a:xfrm>
            <a:off x="4302125" y="1896110"/>
            <a:ext cx="6064250" cy="2905760"/>
          </a:xfrm>
          <a:prstGeom prst="rect">
            <a:avLst/>
          </a:prstGeom>
          <a:effectLst>
            <a:outerShdw blurRad="50800" dist="38100" dir="2700000" algn="tl" rotWithShape="0">
              <a:prstClr val="black">
                <a:alpha val="40000"/>
              </a:prstClr>
            </a:outerShdw>
          </a:effectLst>
        </p:spPr>
      </p:pic>
      <p:pic>
        <p:nvPicPr>
          <p:cNvPr id="14" name="图片 13" descr="6"/>
          <p:cNvPicPr>
            <a:picLocks noChangeAspect="1"/>
          </p:cNvPicPr>
          <p:nvPr/>
        </p:nvPicPr>
        <p:blipFill>
          <a:blip r:embed="rId4"/>
          <a:stretch>
            <a:fillRect/>
          </a:stretch>
        </p:blipFill>
        <p:spPr>
          <a:xfrm>
            <a:off x="4302125" y="5119370"/>
            <a:ext cx="2148840" cy="610870"/>
          </a:xfrm>
          <a:prstGeom prst="rect">
            <a:avLst/>
          </a:prstGeom>
        </p:spPr>
      </p:pic>
      <p:pic>
        <p:nvPicPr>
          <p:cNvPr id="16" name="图片 15" descr="2"/>
          <p:cNvPicPr>
            <a:picLocks noChangeAspect="1"/>
          </p:cNvPicPr>
          <p:nvPr/>
        </p:nvPicPr>
        <p:blipFill>
          <a:blip r:embed="rId5"/>
          <a:stretch>
            <a:fillRect/>
          </a:stretch>
        </p:blipFill>
        <p:spPr>
          <a:xfrm>
            <a:off x="6793865" y="5038090"/>
            <a:ext cx="1884680" cy="773430"/>
          </a:xfrm>
          <a:prstGeom prst="rect">
            <a:avLst/>
          </a:prstGeom>
        </p:spPr>
      </p:pic>
      <p:pic>
        <p:nvPicPr>
          <p:cNvPr id="24" name="图片 23" descr="4"/>
          <p:cNvPicPr>
            <a:picLocks noChangeAspect="1"/>
          </p:cNvPicPr>
          <p:nvPr/>
        </p:nvPicPr>
        <p:blipFill>
          <a:blip r:embed="rId6"/>
          <a:stretch>
            <a:fillRect/>
          </a:stretch>
        </p:blipFill>
        <p:spPr>
          <a:xfrm>
            <a:off x="9021445" y="4948555"/>
            <a:ext cx="2390775" cy="862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内容占位符 3"/>
          <p:cNvSpPr>
            <a:spLocks noGrp="1"/>
          </p:cNvSpPr>
          <p:nvPr>
            <p:ph sz="half" idx="4294967295"/>
          </p:nvPr>
        </p:nvSpPr>
        <p:spPr>
          <a:xfrm>
            <a:off x="2164080" y="2446020"/>
            <a:ext cx="8247380" cy="1023620"/>
          </a:xfrm>
        </p:spPr>
        <p:txBody>
          <a:bodyPr>
            <a:noAutofit/>
          </a:bodyPr>
          <a:lstStyle/>
          <a:p>
            <a:pPr marL="0" indent="0" algn="dist">
              <a:buNone/>
            </a:pPr>
            <a:r>
              <a:rPr lang="zh-CN" altLang="en-US" sz="6000" b="1" dirty="0">
                <a:solidFill>
                  <a:schemeClr val="bg1"/>
                </a:solidFill>
                <a:latin typeface="微软雅黑" panose="020B0503020204020204" charset="-122"/>
                <a:ea typeface="微软雅黑" panose="020B0503020204020204" charset="-122"/>
              </a:rPr>
              <a:t>携手创新</a:t>
            </a:r>
            <a:r>
              <a:rPr lang="en-US" altLang="zh-CN" sz="6000" b="1" dirty="0">
                <a:solidFill>
                  <a:schemeClr val="bg1"/>
                </a:solidFill>
                <a:latin typeface="微软雅黑" panose="020B0503020204020204" charset="-122"/>
                <a:ea typeface="微软雅黑" panose="020B0503020204020204" charset="-122"/>
              </a:rPr>
              <a:t>  </a:t>
            </a:r>
            <a:r>
              <a:rPr lang="zh-CN" altLang="en-US" sz="6000" b="1" dirty="0">
                <a:solidFill>
                  <a:schemeClr val="bg1"/>
                </a:solidFill>
                <a:latin typeface="微软雅黑" panose="020B0503020204020204" charset="-122"/>
                <a:ea typeface="微软雅黑" panose="020B0503020204020204" charset="-122"/>
              </a:rPr>
              <a:t>共赢未来</a:t>
            </a:r>
          </a:p>
        </p:txBody>
      </p:sp>
      <p:sp>
        <p:nvSpPr>
          <p:cNvPr id="6" name="文本框 5"/>
          <p:cNvSpPr txBox="1"/>
          <p:nvPr/>
        </p:nvSpPr>
        <p:spPr>
          <a:xfrm>
            <a:off x="3373120" y="1458595"/>
            <a:ext cx="6086475" cy="398780"/>
          </a:xfrm>
          <a:prstGeom prst="rect">
            <a:avLst/>
          </a:prstGeom>
          <a:noFill/>
        </p:spPr>
        <p:txBody>
          <a:bodyPr wrap="square" rtlCol="0">
            <a:spAutoFit/>
          </a:bodyPr>
          <a:lstStyle/>
          <a:p>
            <a:pPr algn="dist"/>
            <a:r>
              <a:rPr lang="zh-CN" altLang="en-US" sz="2000" b="1">
                <a:solidFill>
                  <a:schemeClr val="bg1"/>
                </a:solidFill>
                <a:latin typeface="黑体" panose="02010609060101010101" charset="-122"/>
                <a:ea typeface="黑体" panose="02010609060101010101" charset="-122"/>
                <a:cs typeface="微软雅黑" panose="020B0503020204020204" charset="-122"/>
              </a:rPr>
              <a:t>外研社</a:t>
            </a:r>
            <a:r>
              <a:rPr lang="en-US" altLang="zh-CN">
                <a:solidFill>
                  <a:schemeClr val="bg1"/>
                </a:solidFill>
                <a:latin typeface="微软雅黑" panose="020B0503020204020204" charset="-122"/>
                <a:ea typeface="微软雅黑" panose="020B0503020204020204" charset="-122"/>
                <a:cs typeface="微软雅黑" panose="020B0503020204020204" charset="-122"/>
              </a:rPr>
              <a:t>·</a:t>
            </a:r>
            <a:r>
              <a:rPr lang="zh-CN" altLang="en-US">
                <a:solidFill>
                  <a:schemeClr val="bg1"/>
                </a:solidFill>
                <a:latin typeface="方正大标宋简体" panose="02000000000000000000" charset="-122"/>
                <a:ea typeface="方正大标宋简体" panose="02000000000000000000" charset="-122"/>
                <a:cs typeface="微软雅黑" panose="020B0503020204020204" charset="-122"/>
                <a:sym typeface="方正大标宋简体" panose="02000000000000000000" charset="-122"/>
              </a:rPr>
              <a:t>高等英语教育出版分社</a:t>
            </a:r>
          </a:p>
        </p:txBody>
      </p:sp>
      <p:sp>
        <p:nvSpPr>
          <p:cNvPr id="10" name="文本框 9"/>
          <p:cNvSpPr txBox="1"/>
          <p:nvPr/>
        </p:nvSpPr>
        <p:spPr>
          <a:xfrm>
            <a:off x="4466590" y="4584065"/>
            <a:ext cx="3642360" cy="368300"/>
          </a:xfrm>
          <a:prstGeom prst="rect">
            <a:avLst/>
          </a:prstGeom>
          <a:noFill/>
        </p:spPr>
        <p:txBody>
          <a:bodyPr wrap="square" rtlCol="0">
            <a:spAutoFit/>
          </a:bodyPr>
          <a:lstStyle/>
          <a:p>
            <a:pPr algn="dist"/>
            <a:r>
              <a:rPr lang="zh-CN" altLang="en-US">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推动科研</a:t>
            </a:r>
            <a:r>
              <a:rPr lang="en-US" altLang="zh-CN">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zh-CN" altLang="en-US">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服务教学</a:t>
            </a:r>
            <a:r>
              <a:rPr lang="en-US" altLang="zh-CN">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t>
            </a:r>
            <a:r>
              <a:rPr lang="zh-CN" altLang="en-US">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坚持创新</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25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6" grpId="0"/>
      <p:bldP spid="6"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平行四边形 32"/>
          <p:cNvSpPr/>
          <p:nvPr/>
        </p:nvSpPr>
        <p:spPr>
          <a:xfrm>
            <a:off x="1710410" y="0"/>
            <a:ext cx="2245722" cy="4368952"/>
          </a:xfrm>
          <a:prstGeom prst="parallelogram">
            <a:avLst>
              <a:gd name="adj" fmla="val 33461"/>
            </a:avLst>
          </a:prstGeom>
          <a:gradFill>
            <a:gsLst>
              <a:gs pos="100000">
                <a:srgbClr val="A1141A">
                  <a:alpha val="0"/>
                </a:srgbClr>
              </a:gs>
              <a:gs pos="0">
                <a:srgbClr val="A1141A">
                  <a:alpha val="3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34" name="平行四边形 33"/>
          <p:cNvSpPr/>
          <p:nvPr/>
        </p:nvSpPr>
        <p:spPr>
          <a:xfrm>
            <a:off x="10305002" y="-9685"/>
            <a:ext cx="696093" cy="1354217"/>
          </a:xfrm>
          <a:prstGeom prst="parallelogram">
            <a:avLst>
              <a:gd name="adj" fmla="val 33461"/>
            </a:avLst>
          </a:prstGeom>
          <a:gradFill>
            <a:gsLst>
              <a:gs pos="100000">
                <a:srgbClr val="A1141A">
                  <a:alpha val="0"/>
                </a:srgbClr>
              </a:gs>
              <a:gs pos="0">
                <a:srgbClr val="A1141A">
                  <a:alpha val="2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sp>
        <p:nvSpPr>
          <p:cNvPr id="35" name="平行四边形 34"/>
          <p:cNvSpPr/>
          <p:nvPr/>
        </p:nvSpPr>
        <p:spPr>
          <a:xfrm flipH="1" flipV="1">
            <a:off x="2911013" y="4854939"/>
            <a:ext cx="722289" cy="1405181"/>
          </a:xfrm>
          <a:prstGeom prst="parallelogram">
            <a:avLst>
              <a:gd name="adj" fmla="val 33461"/>
            </a:avLst>
          </a:prstGeom>
          <a:gradFill>
            <a:gsLst>
              <a:gs pos="100000">
                <a:srgbClr val="A1141A">
                  <a:alpha val="0"/>
                </a:srgbClr>
              </a:gs>
              <a:gs pos="0">
                <a:srgbClr val="A1141A">
                  <a:alpha val="1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grpSp>
        <p:nvGrpSpPr>
          <p:cNvPr id="37" name="组合 36"/>
          <p:cNvGrpSpPr/>
          <p:nvPr/>
        </p:nvGrpSpPr>
        <p:grpSpPr>
          <a:xfrm>
            <a:off x="1382238" y="2086549"/>
            <a:ext cx="2314291" cy="2136667"/>
            <a:chOff x="1455290" y="2087234"/>
            <a:chExt cx="2314291" cy="2136667"/>
          </a:xfrm>
        </p:grpSpPr>
        <p:sp>
          <p:nvSpPr>
            <p:cNvPr id="38" name="矩形 37"/>
            <p:cNvSpPr/>
            <p:nvPr/>
          </p:nvSpPr>
          <p:spPr>
            <a:xfrm>
              <a:off x="1761644" y="2087234"/>
              <a:ext cx="1231106" cy="1477328"/>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srgbClr val="A1141A"/>
                  </a:solidFill>
                  <a:effectLst/>
                  <a:uLnTx/>
                  <a:uFillTx/>
                  <a:latin typeface="演示镇魂行楷" panose="00000500000000000000" pitchFamily="2" charset="-122"/>
                  <a:ea typeface="演示镇魂行楷" panose="00000500000000000000" pitchFamily="2" charset="-122"/>
                  <a:cs typeface="阿里巴巴普惠体 Medium" panose="00020600040101010101" pitchFamily="18" charset="-122"/>
                </a:rPr>
                <a:t>目</a:t>
              </a:r>
            </a:p>
          </p:txBody>
        </p:sp>
        <p:sp>
          <p:nvSpPr>
            <p:cNvPr id="39" name="矩形 38"/>
            <p:cNvSpPr/>
            <p:nvPr/>
          </p:nvSpPr>
          <p:spPr>
            <a:xfrm>
              <a:off x="2641067" y="2869684"/>
              <a:ext cx="1128514" cy="135421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srgbClr val="A1141A"/>
                  </a:solidFill>
                  <a:effectLst/>
                  <a:uLnTx/>
                  <a:uFillTx/>
                  <a:latin typeface="演示镇魂行楷" panose="00000500000000000000" pitchFamily="2" charset="-122"/>
                  <a:ea typeface="演示镇魂行楷" panose="00000500000000000000" pitchFamily="2" charset="-122"/>
                  <a:cs typeface="阿里巴巴普惠体 Medium" panose="00020600040101010101" pitchFamily="18" charset="-122"/>
                </a:rPr>
                <a:t>录</a:t>
              </a:r>
            </a:p>
          </p:txBody>
        </p:sp>
        <p:sp>
          <p:nvSpPr>
            <p:cNvPr id="40" name="文本框 39"/>
            <p:cNvSpPr txBox="1"/>
            <p:nvPr/>
          </p:nvSpPr>
          <p:spPr>
            <a:xfrm>
              <a:off x="1455290" y="3564244"/>
              <a:ext cx="1528445" cy="337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lumMod val="50000"/>
                    </a:prstClr>
                  </a:solidFill>
                  <a:effectLst/>
                  <a:uLnTx/>
                  <a:uFillTx/>
                  <a:latin typeface="OPPOSans R"/>
                  <a:ea typeface="OPPOSans R"/>
                  <a:cs typeface="+mn-cs"/>
                </a:rPr>
                <a:t>CONTENTS</a:t>
              </a:r>
              <a:endParaRPr kumimoji="0" lang="zh-CN" altLang="en-US" sz="1600" b="0" i="0" u="none" strike="noStrike" kern="1200" cap="none" spc="0" normalizeH="0" baseline="0" noProof="0" dirty="0">
                <a:ln>
                  <a:noFill/>
                </a:ln>
                <a:solidFill>
                  <a:prstClr val="white">
                    <a:lumMod val="50000"/>
                  </a:prstClr>
                </a:solidFill>
                <a:effectLst/>
                <a:uLnTx/>
                <a:uFillTx/>
                <a:latin typeface="OPPOSans R"/>
                <a:ea typeface="OPPOSans R"/>
                <a:cs typeface="+mn-cs"/>
              </a:endParaRPr>
            </a:p>
          </p:txBody>
        </p:sp>
      </p:grpSp>
      <p:grpSp>
        <p:nvGrpSpPr>
          <p:cNvPr id="41" name="组合 40"/>
          <p:cNvGrpSpPr/>
          <p:nvPr/>
        </p:nvGrpSpPr>
        <p:grpSpPr>
          <a:xfrm>
            <a:off x="5531266" y="1789671"/>
            <a:ext cx="3641050" cy="2658102"/>
            <a:chOff x="5531266" y="1457132"/>
            <a:chExt cx="3641050" cy="2658102"/>
          </a:xfrm>
        </p:grpSpPr>
        <p:sp>
          <p:nvSpPr>
            <p:cNvPr id="42" name="矩形 41"/>
            <p:cNvSpPr/>
            <p:nvPr/>
          </p:nvSpPr>
          <p:spPr>
            <a:xfrm>
              <a:off x="6389306" y="1595631"/>
              <a:ext cx="2462213" cy="369332"/>
            </a:xfrm>
            <a:prstGeom prst="rect">
              <a:avLst/>
            </a:prstGeom>
          </p:spPr>
          <p:txBody>
            <a:bodyPr wrap="none" lIns="0" tIns="0" rIns="0" bIns="0">
              <a:spAutoFit/>
            </a:bodyPr>
            <a:lstStyle/>
            <a:p>
              <a:pPr lvl="0" algn="just">
                <a:defRPr/>
              </a:pPr>
              <a:r>
                <a:rPr lang="zh-CN" altLang="en-US" sz="2400" b="1" dirty="0">
                  <a:solidFill>
                    <a:srgbClr val="A1141A"/>
                  </a:solidFill>
                  <a:latin typeface="微软雅黑" panose="020B0503020204020204" charset="-122"/>
                  <a:ea typeface="微软雅黑" panose="020B0503020204020204" charset="-122"/>
                </a:rPr>
                <a:t>建设优质精品教材</a:t>
              </a:r>
            </a:p>
          </p:txBody>
        </p:sp>
        <p:sp>
          <p:nvSpPr>
            <p:cNvPr id="43" name="矩形 42"/>
            <p:cNvSpPr/>
            <p:nvPr/>
          </p:nvSpPr>
          <p:spPr>
            <a:xfrm>
              <a:off x="6389306" y="2632891"/>
              <a:ext cx="2769989" cy="369332"/>
            </a:xfrm>
            <a:prstGeom prst="rect">
              <a:avLst/>
            </a:prstGeom>
          </p:spPr>
          <p:txBody>
            <a:bodyPr wrap="none" lIns="0" tIns="0" rIns="0" bIns="0">
              <a:spAutoFit/>
            </a:bodyPr>
            <a:lstStyle/>
            <a:p>
              <a:pPr lvl="0" algn="just">
                <a:defRPr/>
              </a:pPr>
              <a:r>
                <a:rPr lang="zh-CN" altLang="en-US" sz="2400" b="1" dirty="0">
                  <a:solidFill>
                    <a:srgbClr val="A1141A"/>
                  </a:solidFill>
                  <a:latin typeface="微软雅黑" panose="020B0503020204020204" charset="-122"/>
                  <a:ea typeface="微软雅黑" panose="020B0503020204020204" charset="-122"/>
                </a:rPr>
                <a:t>搭建立体化教学资源</a:t>
              </a:r>
            </a:p>
          </p:txBody>
        </p:sp>
        <p:sp>
          <p:nvSpPr>
            <p:cNvPr id="44" name="矩形 43"/>
            <p:cNvSpPr/>
            <p:nvPr/>
          </p:nvSpPr>
          <p:spPr>
            <a:xfrm>
              <a:off x="6389308" y="3549427"/>
              <a:ext cx="2462213" cy="369332"/>
            </a:xfrm>
            <a:prstGeom prst="rect">
              <a:avLst/>
            </a:prstGeom>
          </p:spPr>
          <p:txBody>
            <a:bodyPr wrap="none" lIns="0" tIns="0" rIns="0" bIns="0">
              <a:spAutoFit/>
            </a:bodyPr>
            <a:lstStyle/>
            <a:p>
              <a:pPr lvl="0" algn="just">
                <a:defRPr/>
              </a:pPr>
              <a:r>
                <a:rPr lang="zh-CN" altLang="en-US" sz="2400" b="1" dirty="0">
                  <a:solidFill>
                    <a:srgbClr val="A1141A"/>
                  </a:solidFill>
                  <a:latin typeface="微软雅黑" panose="020B0503020204020204" charset="-122"/>
                  <a:ea typeface="微软雅黑" panose="020B0503020204020204" charset="-122"/>
                </a:rPr>
                <a:t>设立多元发展平台</a:t>
              </a:r>
            </a:p>
          </p:txBody>
        </p:sp>
        <p:cxnSp>
          <p:nvCxnSpPr>
            <p:cNvPr id="46" name="直接连接符 2"/>
            <p:cNvCxnSpPr/>
            <p:nvPr/>
          </p:nvCxnSpPr>
          <p:spPr>
            <a:xfrm>
              <a:off x="5531266" y="2183950"/>
              <a:ext cx="364105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33"/>
            <p:cNvCxnSpPr/>
            <p:nvPr/>
          </p:nvCxnSpPr>
          <p:spPr>
            <a:xfrm>
              <a:off x="8616504" y="2183950"/>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直接连接符 39"/>
            <p:cNvCxnSpPr/>
            <p:nvPr/>
          </p:nvCxnSpPr>
          <p:spPr>
            <a:xfrm>
              <a:off x="5531266" y="3149592"/>
              <a:ext cx="364105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接连接符 40"/>
            <p:cNvCxnSpPr/>
            <p:nvPr/>
          </p:nvCxnSpPr>
          <p:spPr>
            <a:xfrm>
              <a:off x="5531266" y="4115234"/>
              <a:ext cx="364105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接连接符 42"/>
            <p:cNvCxnSpPr/>
            <p:nvPr/>
          </p:nvCxnSpPr>
          <p:spPr>
            <a:xfrm>
              <a:off x="8616504" y="3149592"/>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43"/>
            <p:cNvCxnSpPr/>
            <p:nvPr/>
          </p:nvCxnSpPr>
          <p:spPr>
            <a:xfrm>
              <a:off x="8616504" y="4115234"/>
              <a:ext cx="555812" cy="0"/>
            </a:xfrm>
            <a:prstGeom prst="line">
              <a:avLst/>
            </a:prstGeom>
            <a:ln w="19050" cap="rnd">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5531266" y="1457132"/>
              <a:ext cx="901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solidFill>
                    <a:srgbClr val="A1141A"/>
                  </a:solidFill>
                  <a:effectLst/>
                  <a:uLnTx/>
                  <a:uFillTx/>
                  <a:latin typeface="微软雅黑" panose="020B0503020204020204" charset="-122"/>
                  <a:ea typeface="微软雅黑" panose="020B0503020204020204" charset="-122"/>
                </a:rPr>
                <a:t>01</a:t>
              </a:r>
              <a:endParaRPr kumimoji="0" lang="zh-CN" altLang="en-US" sz="3600" b="1" i="1" u="none" strike="noStrike" kern="1200" cap="none" spc="0" normalizeH="0" baseline="0" noProof="0" dirty="0">
                <a:ln>
                  <a:noFill/>
                </a:ln>
                <a:solidFill>
                  <a:srgbClr val="A1141A"/>
                </a:solidFill>
                <a:effectLst/>
                <a:uLnTx/>
                <a:uFillTx/>
                <a:latin typeface="微软雅黑" panose="020B0503020204020204" charset="-122"/>
                <a:ea typeface="微软雅黑" panose="020B0503020204020204" charset="-122"/>
              </a:endParaRPr>
            </a:p>
          </p:txBody>
        </p:sp>
        <p:sp>
          <p:nvSpPr>
            <p:cNvPr id="59" name="文本框 58"/>
            <p:cNvSpPr txBox="1"/>
            <p:nvPr/>
          </p:nvSpPr>
          <p:spPr>
            <a:xfrm>
              <a:off x="5531266" y="2460622"/>
              <a:ext cx="901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solidFill>
                    <a:srgbClr val="A1141A"/>
                  </a:solidFill>
                  <a:effectLst/>
                  <a:uLnTx/>
                  <a:uFillTx/>
                  <a:latin typeface="微软雅黑" panose="020B0503020204020204" charset="-122"/>
                  <a:ea typeface="微软雅黑" panose="020B0503020204020204" charset="-122"/>
                </a:rPr>
                <a:t>02</a:t>
              </a:r>
              <a:endParaRPr kumimoji="0" lang="zh-CN" altLang="en-US" sz="3600" b="1" i="1" u="none" strike="noStrike" kern="1200" cap="none" spc="0" normalizeH="0" baseline="0" noProof="0" dirty="0">
                <a:ln>
                  <a:noFill/>
                </a:ln>
                <a:solidFill>
                  <a:srgbClr val="A1141A"/>
                </a:solidFill>
                <a:effectLst/>
                <a:uLnTx/>
                <a:uFillTx/>
                <a:latin typeface="微软雅黑" panose="020B0503020204020204" charset="-122"/>
                <a:ea typeface="微软雅黑" panose="020B0503020204020204" charset="-122"/>
              </a:endParaRPr>
            </a:p>
          </p:txBody>
        </p:sp>
        <p:sp>
          <p:nvSpPr>
            <p:cNvPr id="60" name="文本框 59"/>
            <p:cNvSpPr txBox="1"/>
            <p:nvPr/>
          </p:nvSpPr>
          <p:spPr>
            <a:xfrm>
              <a:off x="5531266" y="3410928"/>
              <a:ext cx="901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1" u="none" strike="noStrike" kern="1200" cap="none" spc="0" normalizeH="0" baseline="0" noProof="0" dirty="0">
                  <a:ln>
                    <a:noFill/>
                  </a:ln>
                  <a:solidFill>
                    <a:srgbClr val="A1141A"/>
                  </a:solidFill>
                  <a:effectLst/>
                  <a:uLnTx/>
                  <a:uFillTx/>
                  <a:latin typeface="微软雅黑" panose="020B0503020204020204" charset="-122"/>
                  <a:ea typeface="微软雅黑" panose="020B0503020204020204" charset="-122"/>
                </a:rPr>
                <a:t>03</a:t>
              </a:r>
              <a:endParaRPr kumimoji="0" lang="zh-CN" altLang="en-US" sz="3600" b="1" i="1" u="none" strike="noStrike" kern="1200" cap="none" spc="0" normalizeH="0" baseline="0" noProof="0" dirty="0">
                <a:ln>
                  <a:noFill/>
                </a:ln>
                <a:solidFill>
                  <a:srgbClr val="A1141A"/>
                </a:solidFill>
                <a:effectLst/>
                <a:uLnTx/>
                <a:uFillTx/>
                <a:latin typeface="微软雅黑" panose="020B0503020204020204" charset="-122"/>
                <a:ea typeface="微软雅黑" panose="020B0503020204020204" charset="-122"/>
              </a:endParaRPr>
            </a:p>
          </p:txBody>
        </p:sp>
      </p:grpSp>
      <p:sp>
        <p:nvSpPr>
          <p:cNvPr id="62" name="平行四边形 61"/>
          <p:cNvSpPr/>
          <p:nvPr/>
        </p:nvSpPr>
        <p:spPr>
          <a:xfrm flipH="1" flipV="1">
            <a:off x="10323293" y="1891158"/>
            <a:ext cx="2245722" cy="4368952"/>
          </a:xfrm>
          <a:prstGeom prst="parallelogram">
            <a:avLst>
              <a:gd name="adj" fmla="val 33461"/>
            </a:avLst>
          </a:prstGeom>
          <a:gradFill>
            <a:gsLst>
              <a:gs pos="100000">
                <a:srgbClr val="A1141A">
                  <a:alpha val="0"/>
                </a:srgbClr>
              </a:gs>
              <a:gs pos="0">
                <a:srgbClr val="A1141A">
                  <a:alpha val="3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63" name="平行四边形 62"/>
          <p:cNvSpPr/>
          <p:nvPr/>
        </p:nvSpPr>
        <p:spPr>
          <a:xfrm flipH="1" flipV="1">
            <a:off x="819283" y="5992211"/>
            <a:ext cx="292870" cy="569766"/>
          </a:xfrm>
          <a:prstGeom prst="parallelogram">
            <a:avLst>
              <a:gd name="adj" fmla="val 33461"/>
            </a:avLst>
          </a:prstGeom>
          <a:gradFill>
            <a:gsLst>
              <a:gs pos="100000">
                <a:schemeClr val="accent1">
                  <a:alpha val="0"/>
                </a:schemeClr>
              </a:gs>
              <a:gs pos="0">
                <a:schemeClr val="accent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sp>
        <p:nvSpPr>
          <p:cNvPr id="64" name="平行四边形 63"/>
          <p:cNvSpPr/>
          <p:nvPr/>
        </p:nvSpPr>
        <p:spPr>
          <a:xfrm flipH="1" flipV="1">
            <a:off x="1419068" y="5452819"/>
            <a:ext cx="208677" cy="405973"/>
          </a:xfrm>
          <a:prstGeom prst="parallelogram">
            <a:avLst>
              <a:gd name="adj" fmla="val 33461"/>
            </a:avLst>
          </a:prstGeom>
          <a:gradFill>
            <a:gsLst>
              <a:gs pos="100000">
                <a:srgbClr val="A1141A">
                  <a:alpha val="0"/>
                </a:srgbClr>
              </a:gs>
              <a:gs pos="0">
                <a:srgbClr val="A1141A">
                  <a:alpha val="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sp>
        <p:nvSpPr>
          <p:cNvPr id="65" name="平行四边形 64"/>
          <p:cNvSpPr/>
          <p:nvPr/>
        </p:nvSpPr>
        <p:spPr>
          <a:xfrm flipH="1" flipV="1">
            <a:off x="1112151" y="999208"/>
            <a:ext cx="462408" cy="814544"/>
          </a:xfrm>
          <a:prstGeom prst="parallelogram">
            <a:avLst>
              <a:gd name="adj" fmla="val 33461"/>
            </a:avLst>
          </a:prstGeom>
          <a:gradFill>
            <a:gsLst>
              <a:gs pos="100000">
                <a:srgbClr val="A1141A">
                  <a:alpha val="0"/>
                </a:srgbClr>
              </a:gs>
              <a:gs pos="0">
                <a:srgbClr val="A1141A">
                  <a:alpha val="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81357" y="1246412"/>
            <a:ext cx="1704313" cy="1569660"/>
          </a:xfrm>
          <a:prstGeom prst="rect">
            <a:avLst/>
          </a:prstGeom>
          <a:noFill/>
        </p:spPr>
        <p:txBody>
          <a:bodyPr wrap="none" rtlCol="0">
            <a:spAutoFit/>
          </a:bodyPr>
          <a:lstStyle/>
          <a:p>
            <a:pPr algn="ctr"/>
            <a:r>
              <a:rPr lang="en-US" altLang="zh-CN" sz="9600" b="1" dirty="0" smtClean="0">
                <a:solidFill>
                  <a:schemeClr val="bg1"/>
                </a:solidFill>
                <a:latin typeface="微软雅黑" panose="020B0503020204020204" charset="-122"/>
                <a:ea typeface="微软雅黑" panose="020B0503020204020204" charset="-122"/>
              </a:rPr>
              <a:t>01</a:t>
            </a:r>
            <a:endParaRPr lang="zh-CN" altLang="en-US" sz="9600" b="1" dirty="0">
              <a:solidFill>
                <a:schemeClr val="bg1"/>
              </a:solidFill>
              <a:latin typeface="微软雅黑" panose="020B0503020204020204" charset="-122"/>
              <a:ea typeface="微软雅黑" panose="020B0503020204020204" charset="-122"/>
            </a:endParaRPr>
          </a:p>
        </p:txBody>
      </p:sp>
      <p:sp>
        <p:nvSpPr>
          <p:cNvPr id="3" name="文本框 2"/>
          <p:cNvSpPr txBox="1"/>
          <p:nvPr/>
        </p:nvSpPr>
        <p:spPr>
          <a:xfrm>
            <a:off x="3107266" y="2950389"/>
            <a:ext cx="7145868" cy="830997"/>
          </a:xfrm>
          <a:prstGeom prst="rect">
            <a:avLst/>
          </a:prstGeom>
          <a:noFill/>
        </p:spPr>
        <p:txBody>
          <a:bodyPr wrap="square" rtlCol="0">
            <a:spAutoFit/>
          </a:bodyPr>
          <a:lstStyle/>
          <a:p>
            <a:r>
              <a:rPr lang="zh-CN" altLang="en-US" sz="4800" b="1" spc="1000" dirty="0">
                <a:solidFill>
                  <a:schemeClr val="bg1"/>
                </a:solidFill>
                <a:latin typeface="微软雅黑" panose="020B0503020204020204" charset="-122"/>
                <a:ea typeface="微软雅黑" panose="020B0503020204020204" charset="-122"/>
              </a:rPr>
              <a:t>建设优质精品教材</a:t>
            </a:r>
          </a:p>
        </p:txBody>
      </p:sp>
      <p:cxnSp>
        <p:nvCxnSpPr>
          <p:cNvPr id="5" name="直接连接符 8"/>
          <p:cNvCxnSpPr/>
          <p:nvPr/>
        </p:nvCxnSpPr>
        <p:spPr bwMode="auto">
          <a:xfrm>
            <a:off x="3801794" y="2872930"/>
            <a:ext cx="466344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 name="直接连接符 24"/>
          <p:cNvCxnSpPr/>
          <p:nvPr/>
        </p:nvCxnSpPr>
        <p:spPr bwMode="auto">
          <a:xfrm>
            <a:off x="3801794" y="3858844"/>
            <a:ext cx="4663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文本框 7"/>
          <p:cNvSpPr txBox="1"/>
          <p:nvPr/>
        </p:nvSpPr>
        <p:spPr>
          <a:xfrm>
            <a:off x="4928985" y="3033427"/>
            <a:ext cx="2334029" cy="707886"/>
          </a:xfrm>
          <a:prstGeom prst="rect">
            <a:avLst/>
          </a:prstGeom>
          <a:noFill/>
        </p:spPr>
        <p:txBody>
          <a:bodyPr wrap="square" rtlCol="0">
            <a:spAutoFit/>
          </a:bodyPr>
          <a:lstStyle/>
          <a:p>
            <a:r>
              <a:rPr kumimoji="1" lang="zh-CN" altLang="en-US" sz="4000" b="1" dirty="0">
                <a:solidFill>
                  <a:srgbClr val="9A0000"/>
                </a:solidFill>
                <a:latin typeface="微软雅黑" panose="020B0503020204020204" charset="-122"/>
                <a:ea typeface="微软雅黑" panose="020B0503020204020204" charset="-122"/>
                <a:cs typeface="微软雅黑" panose="020B0503020204020204" charset="-122"/>
              </a:rPr>
              <a:t>一级标题</a:t>
            </a:r>
          </a:p>
        </p:txBody>
      </p:sp>
      <p:sp>
        <p:nvSpPr>
          <p:cNvPr id="9" name="文本框 8"/>
          <p:cNvSpPr txBox="1"/>
          <p:nvPr/>
        </p:nvSpPr>
        <p:spPr>
          <a:xfrm>
            <a:off x="2945940" y="3013501"/>
            <a:ext cx="944489" cy="830997"/>
          </a:xfrm>
          <a:prstGeom prst="rect">
            <a:avLst/>
          </a:prstGeom>
          <a:noFill/>
        </p:spPr>
        <p:txBody>
          <a:bodyPr wrap="none" rtlCol="0">
            <a:spAutoFit/>
          </a:bodyPr>
          <a:lstStyle/>
          <a:p>
            <a:r>
              <a:rPr kumimoji="1" lang="en-US" altLang="zh-CN" sz="4800" b="1" dirty="0">
                <a:solidFill>
                  <a:srgbClr val="9A0000"/>
                </a:solidFill>
                <a:latin typeface="微软雅黑" panose="020B0503020204020204" charset="-122"/>
                <a:ea typeface="微软雅黑" panose="020B0503020204020204" charset="-122"/>
                <a:cs typeface="微软雅黑" panose="020B0503020204020204" charset="-122"/>
              </a:rPr>
              <a:t>01</a:t>
            </a:r>
            <a:endParaRPr kumimoji="1" lang="zh-CN" altLang="en-US" sz="4800" b="1" dirty="0">
              <a:solidFill>
                <a:srgbClr val="9A0000"/>
              </a:solidFill>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831" y="824963"/>
            <a:ext cx="3167524" cy="5285075"/>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482" y="824825"/>
            <a:ext cx="3523202" cy="5284800"/>
          </a:xfrm>
          <a:prstGeom prst="rect">
            <a:avLst/>
          </a:prstGeom>
        </p:spPr>
      </p:pic>
      <p:sp>
        <p:nvSpPr>
          <p:cNvPr id="11" name="文本框 10"/>
          <p:cNvSpPr txBox="1"/>
          <p:nvPr/>
        </p:nvSpPr>
        <p:spPr>
          <a:xfrm>
            <a:off x="773675" y="807661"/>
            <a:ext cx="3434575" cy="923330"/>
          </a:xfrm>
          <a:prstGeom prst="rect">
            <a:avLst/>
          </a:prstGeom>
          <a:noFill/>
        </p:spPr>
        <p:txBody>
          <a:bodyPr wrap="square" rtlCol="0">
            <a:spAutoFit/>
          </a:bodyPr>
          <a:lstStyle/>
          <a:p>
            <a:pPr algn="ctr"/>
            <a:r>
              <a:rPr lang="zh-CN" altLang="en-US" sz="5400" dirty="0">
                <a:solidFill>
                  <a:schemeClr val="accent4">
                    <a:lumMod val="20000"/>
                    <a:lumOff val="80000"/>
                  </a:schemeClr>
                </a:solidFill>
                <a:latin typeface="华文新魏" panose="02010800040101010101" pitchFamily="2" charset="-122"/>
                <a:ea typeface="华文新魏" panose="02010800040101010101" pitchFamily="2" charset="-122"/>
              </a:rPr>
              <a:t>外研社</a:t>
            </a:r>
          </a:p>
        </p:txBody>
      </p:sp>
      <p:sp>
        <p:nvSpPr>
          <p:cNvPr id="12" name="文本框 11"/>
          <p:cNvSpPr txBox="1"/>
          <p:nvPr/>
        </p:nvSpPr>
        <p:spPr>
          <a:xfrm>
            <a:off x="-635" y="1665350"/>
            <a:ext cx="6714947" cy="523220"/>
          </a:xfrm>
          <a:prstGeom prst="rect">
            <a:avLst/>
          </a:prstGeom>
          <a:noFill/>
        </p:spPr>
        <p:txBody>
          <a:bodyPr wrap="square" rtlCol="0">
            <a:spAutoFit/>
          </a:bodyPr>
          <a:lstStyle/>
          <a:p>
            <a:r>
              <a:rPr lang="zh-CN" altLang="en-US" sz="2800" b="1" spc="500" dirty="0">
                <a:solidFill>
                  <a:schemeClr val="accent4">
                    <a:lumMod val="20000"/>
                    <a:lumOff val="80000"/>
                  </a:schemeClr>
                </a:solidFill>
                <a:latin typeface="微软雅黑" panose="020B0503020204020204" charset="-122"/>
                <a:ea typeface="微软雅黑" panose="020B0503020204020204" charset="-122"/>
              </a:rPr>
              <a:t>“全国教材建设先进集体”</a:t>
            </a:r>
          </a:p>
        </p:txBody>
      </p:sp>
      <p:sp>
        <p:nvSpPr>
          <p:cNvPr id="13" name="文本框 12"/>
          <p:cNvSpPr txBox="1"/>
          <p:nvPr/>
        </p:nvSpPr>
        <p:spPr>
          <a:xfrm>
            <a:off x="192153" y="2076376"/>
            <a:ext cx="4736217" cy="1319720"/>
          </a:xfrm>
          <a:prstGeom prst="rect">
            <a:avLst/>
          </a:prstGeom>
          <a:noFill/>
        </p:spPr>
        <p:txBody>
          <a:bodyPr wrap="square" rtlCol="0">
            <a:spAutoFit/>
          </a:bodyPr>
          <a:lstStyle/>
          <a:p>
            <a:pPr algn="ctr">
              <a:lnSpc>
                <a:spcPct val="150000"/>
              </a:lnSpc>
            </a:pPr>
            <a:r>
              <a:rPr lang="zh-CN" altLang="en-US" sz="2800" b="1" spc="500" dirty="0">
                <a:solidFill>
                  <a:schemeClr val="accent4">
                    <a:lumMod val="20000"/>
                    <a:lumOff val="80000"/>
                  </a:schemeClr>
                </a:solidFill>
                <a:latin typeface="微软雅黑" panose="020B0503020204020204" charset="-122"/>
                <a:ea typeface="微软雅黑" panose="020B0503020204020204" charset="-122"/>
              </a:rPr>
              <a:t>“首届全国教材建设奖”</a:t>
            </a:r>
            <a:endParaRPr lang="en-US" altLang="zh-CN" sz="2800" b="1" spc="500" dirty="0">
              <a:solidFill>
                <a:schemeClr val="accent4">
                  <a:lumMod val="20000"/>
                  <a:lumOff val="80000"/>
                </a:schemeClr>
              </a:solidFill>
              <a:latin typeface="微软雅黑" panose="020B0503020204020204" charset="-122"/>
              <a:ea typeface="微软雅黑" panose="020B0503020204020204" charset="-122"/>
            </a:endParaRPr>
          </a:p>
          <a:p>
            <a:pPr algn="ctr">
              <a:lnSpc>
                <a:spcPct val="150000"/>
              </a:lnSpc>
            </a:pPr>
            <a:r>
              <a:rPr lang="zh-CN" altLang="en-US" sz="2400" b="1" dirty="0">
                <a:solidFill>
                  <a:schemeClr val="accent4">
                    <a:lumMod val="20000"/>
                    <a:lumOff val="80000"/>
                  </a:schemeClr>
                </a:solidFill>
                <a:latin typeface="微软雅黑" panose="020B0503020204020204" charset="-122"/>
                <a:ea typeface="微软雅黑" panose="020B0503020204020204" charset="-122"/>
              </a:rPr>
              <a:t>多个奖项</a:t>
            </a:r>
          </a:p>
        </p:txBody>
      </p:sp>
      <p:sp>
        <p:nvSpPr>
          <p:cNvPr id="15" name="文本框 14"/>
          <p:cNvSpPr txBox="1"/>
          <p:nvPr/>
        </p:nvSpPr>
        <p:spPr>
          <a:xfrm>
            <a:off x="-217" y="4551178"/>
            <a:ext cx="6714947" cy="523220"/>
          </a:xfrm>
          <a:prstGeom prst="rect">
            <a:avLst/>
          </a:prstGeom>
          <a:noFill/>
        </p:spPr>
        <p:txBody>
          <a:bodyPr wrap="square" rtlCol="0">
            <a:spAutoFit/>
          </a:bodyPr>
          <a:lstStyle/>
          <a:p>
            <a:r>
              <a:rPr lang="zh-CN" altLang="en-US" sz="2800" b="1" spc="500" dirty="0">
                <a:solidFill>
                  <a:schemeClr val="accent4">
                    <a:lumMod val="20000"/>
                    <a:lumOff val="80000"/>
                  </a:schemeClr>
                </a:solidFill>
                <a:latin typeface="微软雅黑" panose="020B0503020204020204" charset="-122"/>
                <a:ea typeface="微软雅黑" panose="020B0503020204020204" charset="-122"/>
              </a:rPr>
              <a:t>“全国教材建设先进个人”</a:t>
            </a:r>
          </a:p>
        </p:txBody>
      </p:sp>
      <p:sp>
        <p:nvSpPr>
          <p:cNvPr id="16" name="矩形 15"/>
          <p:cNvSpPr/>
          <p:nvPr/>
        </p:nvSpPr>
        <p:spPr>
          <a:xfrm>
            <a:off x="5176172" y="824826"/>
            <a:ext cx="3168000" cy="528480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68475" y="808201"/>
            <a:ext cx="3524400" cy="5284800"/>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34393" y="3721026"/>
            <a:ext cx="4736217" cy="737235"/>
          </a:xfrm>
          <a:prstGeom prst="rect">
            <a:avLst/>
          </a:prstGeom>
          <a:noFill/>
        </p:spPr>
        <p:txBody>
          <a:bodyPr wrap="square" rtlCol="0">
            <a:spAutoFit/>
          </a:bodyPr>
          <a:lstStyle/>
          <a:p>
            <a:pPr algn="ctr">
              <a:lnSpc>
                <a:spcPct val="150000"/>
              </a:lnSpc>
            </a:pPr>
            <a:r>
              <a:rPr lang="zh-CN" altLang="en-US" sz="2800" b="1" spc="500" dirty="0">
                <a:solidFill>
                  <a:schemeClr val="accent4">
                    <a:lumMod val="20000"/>
                    <a:lumOff val="80000"/>
                  </a:schemeClr>
                </a:solidFill>
                <a:latin typeface="微软雅黑" panose="020B0503020204020204" charset="-122"/>
                <a:ea typeface="微软雅黑" panose="020B0503020204020204" charset="-122"/>
              </a:rPr>
              <a:t>外研社多位作者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P spid="16" grpId="0" bldLvl="0" animBg="1"/>
      <p:bldP spid="17"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200660" y="2315390"/>
            <a:ext cx="6176645" cy="3493770"/>
          </a:xfrm>
          <a:prstGeom prst="rect">
            <a:avLst/>
          </a:prstGeom>
        </p:spPr>
      </p:pic>
      <p:sp>
        <p:nvSpPr>
          <p:cNvPr id="5" name="圆角矩形 4"/>
          <p:cNvSpPr/>
          <p:nvPr/>
        </p:nvSpPr>
        <p:spPr>
          <a:xfrm>
            <a:off x="6661150" y="2299062"/>
            <a:ext cx="5235575" cy="3498850"/>
          </a:xfrm>
          <a:prstGeom prst="roundRect">
            <a:avLst/>
          </a:prstGeom>
          <a:noFill/>
          <a:ln w="9525">
            <a:solidFill>
              <a:srgbClr val="654D9D"/>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descr="大英体系图"/>
          <p:cNvPicPr>
            <a:picLocks noChangeAspect="1"/>
          </p:cNvPicPr>
          <p:nvPr/>
        </p:nvPicPr>
        <p:blipFill>
          <a:blip r:embed="rId5"/>
          <a:srcRect l="4306" t="9483" r="3488" b="3888"/>
          <a:stretch>
            <a:fillRect/>
          </a:stretch>
        </p:blipFill>
        <p:spPr>
          <a:xfrm>
            <a:off x="6735445" y="2469695"/>
            <a:ext cx="5086350" cy="3126740"/>
          </a:xfrm>
          <a:prstGeom prst="roundRect">
            <a:avLst/>
          </a:prstGeom>
        </p:spPr>
      </p:pic>
      <p:sp>
        <p:nvSpPr>
          <p:cNvPr id="2" name="文本框 1"/>
          <p:cNvSpPr txBox="1"/>
          <p:nvPr/>
        </p:nvSpPr>
        <p:spPr>
          <a:xfrm>
            <a:off x="411479" y="320675"/>
            <a:ext cx="3553851" cy="535531"/>
          </a:xfrm>
          <a:prstGeom prst="rect">
            <a:avLst/>
          </a:prstGeom>
          <a:noFill/>
        </p:spPr>
        <p:txBody>
          <a:bodyPr vert="horz" lIns="91440" tIns="45720" rIns="91440" bIns="45720" rtlCol="0" anchor="ctr">
            <a:noAutofit/>
          </a:bodyPr>
          <a:lstStyle>
            <a:defPPr>
              <a:defRPr lang="zh-CN"/>
            </a:defPPr>
            <a:lvl1pPr marR="0" lvl="0" indent="0" fontAlgn="auto">
              <a:lnSpc>
                <a:spcPct val="90000"/>
              </a:lnSpc>
              <a:spcBef>
                <a:spcPct val="0"/>
              </a:spcBef>
              <a:spcAft>
                <a:spcPts val="0"/>
              </a:spcAft>
              <a:buClrTx/>
              <a:buSzTx/>
              <a:buFontTx/>
              <a:buNone/>
              <a:defRPr kumimoji="1" sz="3200" b="1" i="0" u="none" strike="noStrike" cap="none" spc="0" normalizeH="0" baseline="0">
                <a:ln>
                  <a:noFill/>
                </a:ln>
                <a:solidFill>
                  <a:srgbClr val="C0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t>大学英语教材体系</a:t>
            </a:r>
          </a:p>
        </p:txBody>
      </p:sp>
      <p:sp>
        <p:nvSpPr>
          <p:cNvPr id="7" name="上弧形箭头 6"/>
          <p:cNvSpPr/>
          <p:nvPr/>
        </p:nvSpPr>
        <p:spPr>
          <a:xfrm>
            <a:off x="2088515" y="1646735"/>
            <a:ext cx="6972935" cy="1024255"/>
          </a:xfrm>
          <a:prstGeom prst="curved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solidFill>
                <a:schemeClr val="tx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bldLvl="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22"/>
          <p:cNvSpPr/>
          <p:nvPr/>
        </p:nvSpPr>
        <p:spPr>
          <a:xfrm flipH="1">
            <a:off x="6592334" y="1346111"/>
            <a:ext cx="4810242" cy="4325049"/>
          </a:xfrm>
          <a:custGeom>
            <a:avLst/>
            <a:gdLst>
              <a:gd name="connsiteX0" fmla="*/ 0 w 5691288"/>
              <a:gd name="connsiteY0" fmla="*/ 2845643 h 5691286"/>
              <a:gd name="connsiteX1" fmla="*/ 2845644 w 5691288"/>
              <a:gd name="connsiteY1" fmla="*/ 0 h 5691286"/>
              <a:gd name="connsiteX2" fmla="*/ 5691288 w 5691288"/>
              <a:gd name="connsiteY2" fmla="*/ 2845643 h 5691286"/>
              <a:gd name="connsiteX3" fmla="*/ 2845644 w 5691288"/>
              <a:gd name="connsiteY3" fmla="*/ 5691286 h 5691286"/>
              <a:gd name="connsiteX4" fmla="*/ 0 w 5691288"/>
              <a:gd name="connsiteY4" fmla="*/ 2845643 h 5691286"/>
              <a:gd name="connsiteX0-1" fmla="*/ 77 w 5691365"/>
              <a:gd name="connsiteY0-2" fmla="*/ 2490043 h 5335686"/>
              <a:gd name="connsiteX1-3" fmla="*/ 2777988 w 5691365"/>
              <a:gd name="connsiteY1-4" fmla="*/ 0 h 5335686"/>
              <a:gd name="connsiteX2-5" fmla="*/ 5691365 w 5691365"/>
              <a:gd name="connsiteY2-6" fmla="*/ 2490043 h 5335686"/>
              <a:gd name="connsiteX3-7" fmla="*/ 2845721 w 5691365"/>
              <a:gd name="connsiteY3-8" fmla="*/ 5335686 h 5335686"/>
              <a:gd name="connsiteX4-9" fmla="*/ 77 w 5691365"/>
              <a:gd name="connsiteY4-10" fmla="*/ 2490043 h 5335686"/>
              <a:gd name="connsiteX0-11" fmla="*/ 571 w 5691859"/>
              <a:gd name="connsiteY0-12" fmla="*/ 3726176 h 6571819"/>
              <a:gd name="connsiteX1-13" fmla="*/ 2668415 w 5691859"/>
              <a:gd name="connsiteY1-14" fmla="*/ 0 h 6571819"/>
              <a:gd name="connsiteX2-15" fmla="*/ 5691859 w 5691859"/>
              <a:gd name="connsiteY2-16" fmla="*/ 3726176 h 6571819"/>
              <a:gd name="connsiteX3-17" fmla="*/ 2846215 w 5691859"/>
              <a:gd name="connsiteY3-18" fmla="*/ 6571819 h 6571819"/>
              <a:gd name="connsiteX4-19" fmla="*/ 571 w 5691859"/>
              <a:gd name="connsiteY4-20" fmla="*/ 3726176 h 6571819"/>
              <a:gd name="connsiteX0-21" fmla="*/ 33781 w 5725069"/>
              <a:gd name="connsiteY0-22" fmla="*/ 2447710 h 5293353"/>
              <a:gd name="connsiteX1-23" fmla="*/ 1871892 w 5725069"/>
              <a:gd name="connsiteY1-24" fmla="*/ 0 h 5293353"/>
              <a:gd name="connsiteX2-25" fmla="*/ 5725069 w 5725069"/>
              <a:gd name="connsiteY2-26" fmla="*/ 2447710 h 5293353"/>
              <a:gd name="connsiteX3-27" fmla="*/ 2879425 w 5725069"/>
              <a:gd name="connsiteY3-28" fmla="*/ 5293353 h 5293353"/>
              <a:gd name="connsiteX4-29" fmla="*/ 33781 w 5725069"/>
              <a:gd name="connsiteY4-30" fmla="*/ 2447710 h 5293353"/>
              <a:gd name="connsiteX0-31" fmla="*/ 20767 w 5712055"/>
              <a:gd name="connsiteY0-32" fmla="*/ 2498510 h 5344153"/>
              <a:gd name="connsiteX1-33" fmla="*/ 2019744 w 5712055"/>
              <a:gd name="connsiteY1-34" fmla="*/ 0 h 5344153"/>
              <a:gd name="connsiteX2-35" fmla="*/ 5712055 w 5712055"/>
              <a:gd name="connsiteY2-36" fmla="*/ 2498510 h 5344153"/>
              <a:gd name="connsiteX3-37" fmla="*/ 2866411 w 5712055"/>
              <a:gd name="connsiteY3-38" fmla="*/ 5344153 h 5344153"/>
              <a:gd name="connsiteX4-39" fmla="*/ 20767 w 5712055"/>
              <a:gd name="connsiteY4-40" fmla="*/ 2498510 h 53441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712055" h="5344153">
                <a:moveTo>
                  <a:pt x="20767" y="2498510"/>
                </a:moveTo>
                <a:cubicBezTo>
                  <a:pt x="-120344" y="1607818"/>
                  <a:pt x="448138" y="0"/>
                  <a:pt x="2019744" y="0"/>
                </a:cubicBezTo>
                <a:cubicBezTo>
                  <a:pt x="3591350" y="0"/>
                  <a:pt x="5712055" y="926905"/>
                  <a:pt x="5712055" y="2498510"/>
                </a:cubicBezTo>
                <a:cubicBezTo>
                  <a:pt x="5712055" y="4070115"/>
                  <a:pt x="4438017" y="5344153"/>
                  <a:pt x="2866411" y="5344153"/>
                </a:cubicBezTo>
                <a:cubicBezTo>
                  <a:pt x="1294805" y="5344153"/>
                  <a:pt x="161878" y="3389202"/>
                  <a:pt x="20767" y="2498510"/>
                </a:cubicBezTo>
                <a:close/>
              </a:path>
            </a:pathLst>
          </a:custGeom>
          <a:gradFill flip="none" rotWithShape="1">
            <a:gsLst>
              <a:gs pos="100000">
                <a:srgbClr val="F9F8CA"/>
              </a:gs>
              <a:gs pos="6000">
                <a:srgbClr val="4EAADD"/>
              </a:gs>
            </a:gsLst>
            <a:lin scaled="1"/>
          </a:gradFill>
          <a:ln w="12700">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defRPr sz="3200" b="0">
                <a:solidFill>
                  <a:srgbClr val="000000"/>
                </a:solidFill>
                <a:latin typeface="+mn-lt"/>
                <a:ea typeface="+mn-ea"/>
                <a:cs typeface="+mn-cs"/>
                <a:sym typeface="Helvetica Light"/>
              </a:defRPr>
            </a:pPr>
            <a:endParaRPr kumimoji="0" sz="1600" b="0" i="0" u="none" strike="noStrike" kern="0" cap="none" spc="0" normalizeH="0" baseline="0" noProof="0">
              <a:ln>
                <a:noFill/>
              </a:ln>
              <a:solidFill>
                <a:prstClr val="white">
                  <a:lumMod val="65000"/>
                </a:prstClr>
              </a:solidFill>
              <a:effectLst/>
              <a:uLnTx/>
              <a:uFillTx/>
              <a:latin typeface="Helvetica Light"/>
              <a:ea typeface="+mn-ea"/>
              <a:cs typeface="+mn-cs"/>
              <a:sym typeface="Helvetica Light"/>
            </a:endParaRPr>
          </a:p>
        </p:txBody>
      </p:sp>
      <p:sp>
        <p:nvSpPr>
          <p:cNvPr id="11" name="Shape 130"/>
          <p:cNvSpPr/>
          <p:nvPr/>
        </p:nvSpPr>
        <p:spPr>
          <a:xfrm flipH="1">
            <a:off x="10995380" y="5126832"/>
            <a:ext cx="344447" cy="331024"/>
          </a:xfrm>
          <a:prstGeom prst="ellipse">
            <a:avLst/>
          </a:prstGeom>
          <a:gradFill>
            <a:gsLst>
              <a:gs pos="0">
                <a:srgbClr val="C00000">
                  <a:alpha val="30000"/>
                </a:srgbClr>
              </a:gs>
              <a:gs pos="100000">
                <a:schemeClr val="bg1"/>
              </a:gs>
            </a:gsLst>
            <a:lin ang="8100000" scaled="1"/>
          </a:gradFill>
          <a:ln w="12700">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defRPr sz="3200" b="0">
                <a:solidFill>
                  <a:srgbClr val="000000"/>
                </a:solidFill>
                <a:latin typeface="+mn-lt"/>
                <a:ea typeface="+mn-ea"/>
                <a:cs typeface="+mn-cs"/>
                <a:sym typeface="Helvetica Light"/>
              </a:defRPr>
            </a:pPr>
            <a:endParaRPr kumimoji="0" sz="1600" b="0" i="0" u="none" strike="noStrike" kern="0" cap="none" spc="0" normalizeH="0" baseline="0" noProof="0">
              <a:ln>
                <a:noFill/>
              </a:ln>
              <a:solidFill>
                <a:prstClr val="white">
                  <a:lumMod val="65000"/>
                </a:prstClr>
              </a:solidFill>
              <a:effectLst/>
              <a:uLnTx/>
              <a:uFillTx/>
              <a:latin typeface="Helvetica Light"/>
              <a:ea typeface="+mn-ea"/>
              <a:cs typeface="+mn-cs"/>
              <a:sym typeface="Helvetica Light"/>
            </a:endParaRPr>
          </a:p>
        </p:txBody>
      </p:sp>
      <p:cxnSp>
        <p:nvCxnSpPr>
          <p:cNvPr id="22" name="直接连接符 21"/>
          <p:cNvCxnSpPr/>
          <p:nvPr/>
        </p:nvCxnSpPr>
        <p:spPr>
          <a:xfrm>
            <a:off x="483235" y="2137369"/>
            <a:ext cx="4096339" cy="0"/>
          </a:xfrm>
          <a:prstGeom prst="line">
            <a:avLst/>
          </a:prstGeom>
          <a:ln w="9525">
            <a:solidFill>
              <a:schemeClr val="bg1">
                <a:lumMod val="65000"/>
                <a:alpha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Shape 129"/>
          <p:cNvSpPr/>
          <p:nvPr/>
        </p:nvSpPr>
        <p:spPr>
          <a:xfrm flipH="1">
            <a:off x="6201217" y="5260371"/>
            <a:ext cx="966344" cy="928687"/>
          </a:xfrm>
          <a:prstGeom prst="ellipse">
            <a:avLst/>
          </a:prstGeom>
          <a:gradFill>
            <a:gsLst>
              <a:gs pos="100000">
                <a:srgbClr val="F9F8CA"/>
              </a:gs>
              <a:gs pos="6000">
                <a:srgbClr val="4EAADD"/>
              </a:gs>
            </a:gsLst>
            <a:lin ang="81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sp>
        <p:nvSpPr>
          <p:cNvPr id="26" name="Shape 132"/>
          <p:cNvSpPr/>
          <p:nvPr/>
        </p:nvSpPr>
        <p:spPr>
          <a:xfrm flipH="1">
            <a:off x="5468682" y="3177705"/>
            <a:ext cx="688700" cy="661862"/>
          </a:xfrm>
          <a:prstGeom prst="ellipse">
            <a:avLst/>
          </a:prstGeom>
          <a:gradFill>
            <a:gsLst>
              <a:gs pos="100000">
                <a:srgbClr val="F9F8CA"/>
              </a:gs>
              <a:gs pos="6000">
                <a:srgbClr val="4EAADD"/>
              </a:gs>
            </a:gsLst>
            <a:lin ang="8100000" scaled="1"/>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sp>
        <p:nvSpPr>
          <p:cNvPr id="27" name="Shape 133"/>
          <p:cNvSpPr/>
          <p:nvPr/>
        </p:nvSpPr>
        <p:spPr>
          <a:xfrm flipH="1">
            <a:off x="4163807" y="5522896"/>
            <a:ext cx="420045" cy="403676"/>
          </a:xfrm>
          <a:prstGeom prst="ellipse">
            <a:avLst/>
          </a:prstGeom>
          <a:gradFill>
            <a:gsLst>
              <a:gs pos="100000">
                <a:srgbClr val="F9F8CA"/>
              </a:gs>
              <a:gs pos="6000">
                <a:srgbClr val="4EAADD"/>
              </a:gs>
            </a:gsLst>
            <a:lin ang="8100000" scaled="1"/>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sp>
        <p:nvSpPr>
          <p:cNvPr id="28" name="椭圆 27"/>
          <p:cNvSpPr/>
          <p:nvPr/>
        </p:nvSpPr>
        <p:spPr>
          <a:xfrm flipH="1">
            <a:off x="6866386" y="894080"/>
            <a:ext cx="746350" cy="717267"/>
          </a:xfrm>
          <a:prstGeom prst="ellipse">
            <a:avLst/>
          </a:prstGeom>
          <a:gradFill>
            <a:gsLst>
              <a:gs pos="100000">
                <a:srgbClr val="F9F8CA"/>
              </a:gs>
              <a:gs pos="6000">
                <a:srgbClr val="4EAADD"/>
              </a:gs>
            </a:gsLst>
            <a:lin ang="8100000" scaled="1"/>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0" name="矩形 29"/>
          <p:cNvSpPr/>
          <p:nvPr/>
        </p:nvSpPr>
        <p:spPr>
          <a:xfrm>
            <a:off x="483235" y="2275635"/>
            <a:ext cx="5669465" cy="1092607"/>
          </a:xfrm>
          <a:prstGeom prst="rect">
            <a:avLst/>
          </a:prstGeom>
        </p:spPr>
        <p:txBody>
          <a:bodyPr wrap="square">
            <a:spAutoFit/>
          </a:bodyPr>
          <a:lstStyle/>
          <a:p>
            <a:pPr>
              <a:lnSpc>
                <a:spcPct val="150000"/>
              </a:lnSpc>
              <a:spcAft>
                <a:spcPts val="600"/>
              </a:spcAft>
              <a:defRPr/>
            </a:pP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新视野大学英语    </a:t>
            </a:r>
            <a:r>
              <a:rPr lang="zh-CN" altLang="en-US" sz="2000" b="1" dirty="0">
                <a:solidFill>
                  <a:prstClr val="black">
                    <a:lumMod val="85000"/>
                    <a:lumOff val="15000"/>
                  </a:prstClr>
                </a:solidFill>
                <a:latin typeface="微软雅黑" panose="020B0503020204020204" charset="-122"/>
                <a:ea typeface="微软雅黑" panose="020B0503020204020204" charset="-122"/>
              </a:rPr>
              <a:t>混合式教学</a:t>
            </a:r>
            <a:endParaRPr lang="en-US" altLang="zh-CN" sz="2000" b="1" dirty="0">
              <a:solidFill>
                <a:prstClr val="black">
                  <a:lumMod val="85000"/>
                  <a:lumOff val="15000"/>
                </a:prstClr>
              </a:solidFill>
              <a:latin typeface="微软雅黑" panose="020B0503020204020204" charset="-122"/>
              <a:ea typeface="微软雅黑" panose="020B0503020204020204" charset="-122"/>
            </a:endParaRPr>
          </a:p>
          <a:p>
            <a:pPr marL="0" marR="0" lvl="0" indent="0" algn="l" defTabSz="914400" rtl="0" eaLnBrk="1" fontAlgn="auto" latinLnBrk="0" hangingPunct="1">
              <a:lnSpc>
                <a:spcPct val="150000"/>
              </a:lnSpc>
              <a:spcBef>
                <a:spcPts val="0"/>
              </a:spcBef>
              <a:spcAft>
                <a:spcPts val="600"/>
              </a:spcAft>
              <a:buClrTx/>
              <a:buSzTx/>
              <a:buFontTx/>
              <a:buNone/>
              <a:defRPr/>
            </a:pP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  </a:t>
            </a:r>
            <a:r>
              <a:rPr kumimoji="0" lang="zh-CN" altLang="en-US" sz="2000" b="1" i="0" u="none" strike="noStrike" kern="1200" cap="none" spc="0" normalizeH="0" noProof="0" dirty="0">
                <a:ln>
                  <a:noFill/>
                </a:ln>
                <a:solidFill>
                  <a:srgbClr val="9A0000"/>
                </a:solidFill>
                <a:effectLst/>
                <a:uLnTx/>
                <a:uFillTx/>
                <a:latin typeface="微软雅黑" panose="020B0503020204020204" charset="-122"/>
                <a:ea typeface="微软雅黑" panose="020B0503020204020204" charset="-122"/>
                <a:cs typeface="+mn-cs"/>
              </a:rPr>
              <a:t> </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cxnSp>
        <p:nvCxnSpPr>
          <p:cNvPr id="31" name="直接连接符 30"/>
          <p:cNvCxnSpPr/>
          <p:nvPr/>
        </p:nvCxnSpPr>
        <p:spPr>
          <a:xfrm>
            <a:off x="483235" y="2866861"/>
            <a:ext cx="5332491" cy="0"/>
          </a:xfrm>
          <a:prstGeom prst="line">
            <a:avLst/>
          </a:prstGeom>
          <a:ln w="9525">
            <a:solidFill>
              <a:schemeClr val="bg1">
                <a:lumMod val="65000"/>
                <a:alpha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83235" y="3021299"/>
            <a:ext cx="5557263" cy="4995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新标准大学英语    </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多元文化、国际视野</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cxnSp>
        <p:nvCxnSpPr>
          <p:cNvPr id="33" name="直接连接符 32"/>
          <p:cNvCxnSpPr/>
          <p:nvPr/>
        </p:nvCxnSpPr>
        <p:spPr>
          <a:xfrm>
            <a:off x="483235" y="3575297"/>
            <a:ext cx="4377777" cy="0"/>
          </a:xfrm>
          <a:prstGeom prst="line">
            <a:avLst/>
          </a:prstGeom>
          <a:ln w="9525">
            <a:solidFill>
              <a:schemeClr val="bg1">
                <a:lumMod val="65000"/>
                <a:alpha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83235" y="3735133"/>
            <a:ext cx="5557263" cy="4995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新一代大学英语    </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产出导向法</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sp>
        <p:nvSpPr>
          <p:cNvPr id="36" name="矩形 35"/>
          <p:cNvSpPr/>
          <p:nvPr/>
        </p:nvSpPr>
        <p:spPr>
          <a:xfrm>
            <a:off x="483235" y="5072924"/>
            <a:ext cx="5557263" cy="4995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en-GB" altLang="zh-CN"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E</a:t>
            </a: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英语系列            </a:t>
            </a:r>
            <a:r>
              <a:rPr lang="zh-CN" altLang="en-US" sz="2000" b="1" dirty="0">
                <a:solidFill>
                  <a:prstClr val="black">
                    <a:lumMod val="85000"/>
                    <a:lumOff val="15000"/>
                  </a:prstClr>
                </a:solidFill>
                <a:latin typeface="微软雅黑" panose="020B0503020204020204" charset="-122"/>
                <a:ea typeface="微软雅黑" panose="020B0503020204020204" charset="-122"/>
              </a:rPr>
              <a:t>易学、艺思、益用</a:t>
            </a:r>
          </a:p>
        </p:txBody>
      </p:sp>
      <p:cxnSp>
        <p:nvCxnSpPr>
          <p:cNvPr id="37" name="直接连接符 36"/>
          <p:cNvCxnSpPr/>
          <p:nvPr/>
        </p:nvCxnSpPr>
        <p:spPr>
          <a:xfrm>
            <a:off x="483235" y="4289131"/>
            <a:ext cx="3383107" cy="0"/>
          </a:xfrm>
          <a:prstGeom prst="line">
            <a:avLst/>
          </a:prstGeom>
          <a:ln w="9525">
            <a:solidFill>
              <a:schemeClr val="bg1">
                <a:lumMod val="65000"/>
                <a:alpha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83235" y="5641605"/>
            <a:ext cx="3867739" cy="0"/>
          </a:xfrm>
          <a:prstGeom prst="line">
            <a:avLst/>
          </a:prstGeom>
          <a:ln w="9525">
            <a:solidFill>
              <a:schemeClr val="bg1">
                <a:lumMod val="65000"/>
                <a:alpha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图片 1"/>
          <p:cNvPicPr>
            <a:picLocks noChangeAspect="1"/>
          </p:cNvPicPr>
          <p:nvPr/>
        </p:nvPicPr>
        <p:blipFill>
          <a:blip r:embed="rId2"/>
          <a:stretch>
            <a:fillRect/>
          </a:stretch>
        </p:blipFill>
        <p:spPr>
          <a:xfrm>
            <a:off x="6543817" y="1537768"/>
            <a:ext cx="1341155" cy="1821600"/>
          </a:xfrm>
          <a:prstGeom prst="rect">
            <a:avLst/>
          </a:prstGeom>
          <a:effectLst>
            <a:outerShdw blurRad="50800" dist="38100" dir="2700000" algn="tl" rotWithShape="0">
              <a:prstClr val="black">
                <a:alpha val="40000"/>
              </a:prstClr>
            </a:outerShdw>
          </a:effectLst>
        </p:spPr>
      </p:pic>
      <p:pic>
        <p:nvPicPr>
          <p:cNvPr id="24" name="图片 16"/>
          <p:cNvPicPr>
            <a:picLocks noChangeAspect="1"/>
          </p:cNvPicPr>
          <p:nvPr/>
        </p:nvPicPr>
        <p:blipFill>
          <a:blip r:embed="rId3"/>
          <a:stretch>
            <a:fillRect/>
          </a:stretch>
        </p:blipFill>
        <p:spPr>
          <a:xfrm>
            <a:off x="8369070" y="3661146"/>
            <a:ext cx="1341120" cy="1821180"/>
          </a:xfrm>
          <a:prstGeom prst="rect">
            <a:avLst/>
          </a:prstGeom>
          <a:effectLst>
            <a:outerShdw blurRad="50800" dist="38100" dir="2700000" algn="tl" rotWithShape="0">
              <a:prstClr val="black">
                <a:alpha val="40000"/>
              </a:prstClr>
            </a:outerShdw>
          </a:effectLst>
        </p:spPr>
      </p:pic>
      <p:pic>
        <p:nvPicPr>
          <p:cNvPr id="29" name="图片 28"/>
          <p:cNvPicPr/>
          <p:nvPr/>
        </p:nvPicPr>
        <p:blipFill>
          <a:blip r:embed="rId4"/>
          <a:stretch>
            <a:fillRect/>
          </a:stretch>
        </p:blipFill>
        <p:spPr>
          <a:xfrm>
            <a:off x="6562662" y="3648222"/>
            <a:ext cx="1342800" cy="1821600"/>
          </a:xfrm>
          <a:prstGeom prst="rect">
            <a:avLst/>
          </a:prstGeom>
          <a:effectLst>
            <a:outerShdw blurRad="50800" dist="38100" dir="2700000" algn="tl" rotWithShape="0">
              <a:prstClr val="black">
                <a:alpha val="40000"/>
              </a:prstClr>
            </a:outerShdw>
          </a:effectLst>
        </p:spPr>
      </p:pic>
      <p:pic>
        <p:nvPicPr>
          <p:cNvPr id="2" name="图片 1"/>
          <p:cNvPicPr>
            <a:picLocks noChangeAspect="1"/>
          </p:cNvPicPr>
          <p:nvPr/>
        </p:nvPicPr>
        <p:blipFill>
          <a:blip r:embed="rId5"/>
          <a:stretch>
            <a:fillRect/>
          </a:stretch>
        </p:blipFill>
        <p:spPr>
          <a:xfrm>
            <a:off x="8325807" y="1537768"/>
            <a:ext cx="1343296" cy="1821600"/>
          </a:xfrm>
          <a:prstGeom prst="rect">
            <a:avLst/>
          </a:prstGeom>
          <a:effectLst>
            <a:outerShdw blurRad="50800" dist="38100" dir="2700000" algn="tl" rotWithShape="0">
              <a:prstClr val="black">
                <a:alpha val="40000"/>
              </a:prstClr>
            </a:outerShdw>
          </a:effectLst>
        </p:spPr>
      </p:pic>
      <p:sp>
        <p:nvSpPr>
          <p:cNvPr id="38" name="矩形 37"/>
          <p:cNvSpPr/>
          <p:nvPr/>
        </p:nvSpPr>
        <p:spPr>
          <a:xfrm>
            <a:off x="483235" y="1559606"/>
            <a:ext cx="5669465" cy="4995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新编大学英语       </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以学生发展为中心</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endParaRPr>
          </a:p>
        </p:txBody>
      </p:sp>
      <p:pic>
        <p:nvPicPr>
          <p:cNvPr id="3" name="图片 2"/>
          <p:cNvPicPr/>
          <p:nvPr/>
        </p:nvPicPr>
        <p:blipFill>
          <a:blip r:embed="rId6" cstate="print">
            <a:extLst>
              <a:ext uri="{28A0092B-C50C-407E-A947-70E740481C1C}">
                <a14:useLocalDpi xmlns:a14="http://schemas.microsoft.com/office/drawing/2010/main" val="0"/>
              </a:ext>
            </a:extLst>
          </a:blip>
          <a:stretch>
            <a:fillRect/>
          </a:stretch>
        </p:blipFill>
        <p:spPr>
          <a:xfrm>
            <a:off x="10101013" y="1564024"/>
            <a:ext cx="1342800" cy="1821600"/>
          </a:xfrm>
          <a:prstGeom prst="rect">
            <a:avLst/>
          </a:prstGeom>
          <a:effectLst>
            <a:outerShdw blurRad="50800" dist="38100" dir="2700000" algn="tl" rotWithShape="0">
              <a:prstClr val="black">
                <a:alpha val="40000"/>
              </a:prstClr>
            </a:outerShdw>
          </a:effectLst>
        </p:spPr>
      </p:pic>
      <p:sp>
        <p:nvSpPr>
          <p:cNvPr id="34" name="标题 1"/>
          <p:cNvSpPr txBox="1"/>
          <p:nvPr/>
        </p:nvSpPr>
        <p:spPr>
          <a:xfrm>
            <a:off x="483235" y="438388"/>
            <a:ext cx="2646878" cy="535531"/>
          </a:xfrm>
          <a:prstGeom prst="rect">
            <a:avLst/>
          </a:prstGeom>
          <a:noFill/>
        </p:spPr>
        <p:txBody>
          <a:bodyPr vert="horz" lIns="91440" tIns="45720" rIns="91440" bIns="45720" rtlCol="0" anchor="ctr">
            <a:noAutofit/>
          </a:bodyPr>
          <a:lstStyle>
            <a:defPPr>
              <a:defRPr lang="zh-CN"/>
            </a:defPPr>
            <a:lvl1pPr marR="0" lvl="0" indent="0" fontAlgn="auto">
              <a:lnSpc>
                <a:spcPct val="90000"/>
              </a:lnSpc>
              <a:spcBef>
                <a:spcPct val="0"/>
              </a:spcBef>
              <a:spcAft>
                <a:spcPts val="0"/>
              </a:spcAft>
              <a:buClrTx/>
              <a:buSzTx/>
              <a:buFontTx/>
              <a:buNone/>
              <a:defRPr kumimoji="1" sz="3200" b="1" i="0" u="none" strike="noStrike" cap="none" spc="0" normalizeH="0" baseline="0">
                <a:ln>
                  <a:noFill/>
                </a:ln>
                <a:solidFill>
                  <a:srgbClr val="C0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sym typeface="+mn-ea"/>
              </a:rPr>
              <a:t>通用英语教材</a:t>
            </a:r>
          </a:p>
        </p:txBody>
      </p:sp>
      <p:pic>
        <p:nvPicPr>
          <p:cNvPr id="6" name="Picture 5" descr="Text&#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7150" y="3660726"/>
            <a:ext cx="1390534" cy="1821600"/>
          </a:xfrm>
          <a:prstGeom prst="rect">
            <a:avLst/>
          </a:prstGeom>
          <a:ln>
            <a:noFill/>
          </a:ln>
          <a:effectLst>
            <a:outerShdw blurRad="292100" dist="139700" dir="2700000" algn="tl" rotWithShape="0">
              <a:srgbClr val="333333">
                <a:alpha val="65000"/>
              </a:srgbClr>
            </a:outerShdw>
          </a:effectLst>
        </p:spPr>
      </p:pic>
      <p:sp>
        <p:nvSpPr>
          <p:cNvPr id="41" name="矩形 35"/>
          <p:cNvSpPr/>
          <p:nvPr/>
        </p:nvSpPr>
        <p:spPr>
          <a:xfrm>
            <a:off x="483235" y="4406370"/>
            <a:ext cx="5557263" cy="4995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defRPr/>
            </a:pPr>
            <a:r>
              <a:rPr kumimoji="0" lang="zh-CN" altLang="en-US" sz="2000" b="1" i="0" u="none" strike="noStrike" kern="1200" cap="none" spc="0" normalizeH="0" baseline="0" noProof="0" dirty="0">
                <a:ln>
                  <a:noFill/>
                </a:ln>
                <a:solidFill>
                  <a:srgbClr val="9A0000"/>
                </a:solidFill>
                <a:effectLst/>
                <a:uLnTx/>
                <a:uFillTx/>
                <a:latin typeface="微软雅黑" panose="020B0503020204020204" charset="-122"/>
                <a:ea typeface="微软雅黑" panose="020B0503020204020204" charset="-122"/>
                <a:cs typeface="+mn-cs"/>
              </a:rPr>
              <a:t>新未来大学英语    </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rPr>
              <a:t>跨文化思辨育人</a:t>
            </a:r>
          </a:p>
        </p:txBody>
      </p:sp>
      <p:cxnSp>
        <p:nvCxnSpPr>
          <p:cNvPr id="42" name="直接连接符 38"/>
          <p:cNvCxnSpPr/>
          <p:nvPr/>
        </p:nvCxnSpPr>
        <p:spPr>
          <a:xfrm>
            <a:off x="483235" y="4975051"/>
            <a:ext cx="3867739" cy="0"/>
          </a:xfrm>
          <a:prstGeom prst="line">
            <a:avLst/>
          </a:prstGeom>
          <a:ln w="9525">
            <a:solidFill>
              <a:schemeClr val="bg1">
                <a:lumMod val="65000"/>
                <a:alpha val="6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532130" y="404495"/>
            <a:ext cx="3057247" cy="535531"/>
          </a:xfrm>
          <a:prstGeom prst="rect">
            <a:avLst/>
          </a:prstGeom>
          <a:noFill/>
        </p:spPr>
        <p:txBody>
          <a:bodyPr wrap="none" rtlCol="0" anchor="t">
            <a:spAutoFit/>
          </a:bodyPr>
          <a:lstStyle>
            <a:defPPr>
              <a:defRPr lang="zh-CN"/>
            </a:defPPr>
            <a:lvl1pPr marR="0" lvl="0" indent="0" fontAlgn="auto">
              <a:lnSpc>
                <a:spcPct val="90000"/>
              </a:lnSpc>
              <a:spcBef>
                <a:spcPts val="0"/>
              </a:spcBef>
              <a:spcAft>
                <a:spcPts val="0"/>
              </a:spcAft>
              <a:buClrTx/>
              <a:buSzTx/>
              <a:buFontTx/>
              <a:buNone/>
              <a:defRPr kumimoji="1" sz="3200" b="1" i="0" u="none" strike="noStrike" cap="none" spc="0" normalizeH="0" baseline="0">
                <a:ln>
                  <a:noFill/>
                </a:ln>
                <a:solidFill>
                  <a:srgbClr val="9A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solidFill>
                  <a:srgbClr val="C00000"/>
                </a:solidFill>
              </a:rPr>
              <a:t>新未来大学英语</a:t>
            </a:r>
          </a:p>
        </p:txBody>
      </p:sp>
      <p:pic>
        <p:nvPicPr>
          <p:cNvPr id="4" name="图片 16"/>
          <p:cNvPicPr>
            <a:picLocks noChangeAspect="1"/>
          </p:cNvPicPr>
          <p:nvPr/>
        </p:nvPicPr>
        <p:blipFill>
          <a:blip r:embed="rId6"/>
          <a:stretch>
            <a:fillRect/>
          </a:stretch>
        </p:blipFill>
        <p:spPr>
          <a:xfrm>
            <a:off x="588727" y="1257357"/>
            <a:ext cx="977250" cy="1311328"/>
          </a:xfrm>
          <a:prstGeom prst="rect">
            <a:avLst/>
          </a:prstGeom>
          <a:effectLst>
            <a:outerShdw blurRad="50800" dist="38100" dir="2700000" algn="tl" rotWithShape="0">
              <a:prstClr val="black">
                <a:alpha val="40000"/>
              </a:prstClr>
            </a:outerShdw>
          </a:effectLst>
        </p:spPr>
      </p:pic>
      <p:pic>
        <p:nvPicPr>
          <p:cNvPr id="5" name="图片 17"/>
          <p:cNvPicPr>
            <a:picLocks noChangeAspect="1"/>
          </p:cNvPicPr>
          <p:nvPr/>
        </p:nvPicPr>
        <p:blipFill>
          <a:blip r:embed="rId7"/>
          <a:stretch>
            <a:fillRect/>
          </a:stretch>
        </p:blipFill>
        <p:spPr>
          <a:xfrm>
            <a:off x="1672409" y="1257859"/>
            <a:ext cx="965219" cy="1310866"/>
          </a:xfrm>
          <a:prstGeom prst="rect">
            <a:avLst/>
          </a:prstGeom>
          <a:effectLst>
            <a:outerShdw blurRad="50800" dist="38100" dir="2700000" algn="tl" rotWithShape="0">
              <a:prstClr val="black">
                <a:alpha val="40000"/>
              </a:prstClr>
            </a:outerShdw>
          </a:effectLst>
        </p:spPr>
      </p:pic>
      <p:pic>
        <p:nvPicPr>
          <p:cNvPr id="6" name="图片 18"/>
          <p:cNvPicPr>
            <a:picLocks noChangeAspect="1"/>
          </p:cNvPicPr>
          <p:nvPr/>
        </p:nvPicPr>
        <p:blipFill>
          <a:blip r:embed="rId8"/>
          <a:stretch>
            <a:fillRect/>
          </a:stretch>
        </p:blipFill>
        <p:spPr>
          <a:xfrm>
            <a:off x="2743033" y="1256353"/>
            <a:ext cx="966144" cy="1312253"/>
          </a:xfrm>
          <a:prstGeom prst="rect">
            <a:avLst/>
          </a:prstGeom>
          <a:effectLst>
            <a:outerShdw blurRad="50800" dist="38100" dir="2700000" algn="tl" rotWithShape="0">
              <a:prstClr val="black">
                <a:alpha val="40000"/>
              </a:prstClr>
            </a:outerShdw>
          </a:effectLst>
        </p:spPr>
      </p:pic>
      <p:pic>
        <p:nvPicPr>
          <p:cNvPr id="8" name="图片 19"/>
          <p:cNvPicPr>
            <a:picLocks noChangeAspect="1"/>
          </p:cNvPicPr>
          <p:nvPr/>
        </p:nvPicPr>
        <p:blipFill>
          <a:blip r:embed="rId9"/>
          <a:stretch>
            <a:fillRect/>
          </a:stretch>
        </p:blipFill>
        <p:spPr>
          <a:xfrm>
            <a:off x="3813657" y="1256353"/>
            <a:ext cx="964757" cy="1309940"/>
          </a:xfrm>
          <a:prstGeom prst="rect">
            <a:avLst/>
          </a:prstGeom>
          <a:effectLst>
            <a:outerShdw blurRad="50800" dist="38100" dir="2700000" algn="tl" rotWithShape="0">
              <a:prstClr val="black">
                <a:alpha val="40000"/>
              </a:prstClr>
            </a:outerShdw>
          </a:effectLst>
        </p:spPr>
      </p:pic>
      <p:sp>
        <p:nvSpPr>
          <p:cNvPr id="9" name="文本框 20"/>
          <p:cNvSpPr txBox="1"/>
          <p:nvPr>
            <p:custDataLst>
              <p:tags r:id="rId1"/>
            </p:custDataLst>
          </p:nvPr>
        </p:nvSpPr>
        <p:spPr>
          <a:xfrm>
            <a:off x="532130" y="2566293"/>
            <a:ext cx="4295686" cy="399661"/>
          </a:xfrm>
          <a:prstGeom prst="rect">
            <a:avLst/>
          </a:prstGeom>
          <a:noFill/>
        </p:spPr>
        <p:txBody>
          <a:bodyPr wrap="square" rtlCol="0" anchor="t">
            <a:spAutoFit/>
          </a:bodyPr>
          <a:lstStyle/>
          <a:p>
            <a:pPr marL="0" marR="0" lvl="0" indent="0" algn="l" defTabSz="914400" rtl="0" eaLnBrk="1" fontAlgn="auto" latinLnBrk="0" hangingPunct="1">
              <a:lnSpc>
                <a:spcPct val="14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sym typeface="+mn-ea"/>
              </a:rPr>
              <a:t>总主编：孙有中   </a:t>
            </a:r>
            <a:r>
              <a:rPr kumimoji="0" lang="en-US" altLang="zh-CN" sz="16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n-cs"/>
                <a:sym typeface="+mn-ea"/>
              </a:rPr>
              <a:t>Jack C. Richards</a:t>
            </a:r>
          </a:p>
        </p:txBody>
      </p:sp>
      <p:sp>
        <p:nvSpPr>
          <p:cNvPr id="10" name="矩形 11"/>
          <p:cNvSpPr/>
          <p:nvPr/>
        </p:nvSpPr>
        <p:spPr>
          <a:xfrm>
            <a:off x="6275787" y="1408255"/>
            <a:ext cx="4667772" cy="1015663"/>
          </a:xfrm>
          <a:prstGeom prst="rect">
            <a:avLst/>
          </a:prstGeom>
          <a:ln>
            <a:noFill/>
          </a:ln>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价值引领 中外融通 落实立德树人</a:t>
            </a: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体验学习 能力导向 扣响未来之门</a:t>
            </a:r>
          </a:p>
        </p:txBody>
      </p:sp>
      <p:grpSp>
        <p:nvGrpSpPr>
          <p:cNvPr id="11" name="组合 10"/>
          <p:cNvGrpSpPr/>
          <p:nvPr/>
        </p:nvGrpSpPr>
        <p:grpSpPr>
          <a:xfrm>
            <a:off x="5759438" y="1101297"/>
            <a:ext cx="5700471" cy="1362511"/>
            <a:chOff x="1691640" y="1755359"/>
            <a:chExt cx="8808720" cy="1786740"/>
          </a:xfrm>
        </p:grpSpPr>
        <p:sp>
          <p:nvSpPr>
            <p:cNvPr id="13" name="文本框 12"/>
            <p:cNvSpPr txBox="1"/>
            <p:nvPr/>
          </p:nvSpPr>
          <p:spPr>
            <a:xfrm>
              <a:off x="4805207" y="1755359"/>
              <a:ext cx="2581590" cy="484327"/>
            </a:xfrm>
            <a:prstGeom prst="rect">
              <a:avLst/>
            </a:prstGeom>
            <a:no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OVER TO YOU</a:t>
              </a:r>
            </a:p>
          </p:txBody>
        </p:sp>
        <p:sp>
          <p:nvSpPr>
            <p:cNvPr id="14" name="任意多边形: 形状 21"/>
            <p:cNvSpPr/>
            <p:nvPr/>
          </p:nvSpPr>
          <p:spPr>
            <a:xfrm>
              <a:off x="1691640" y="1986192"/>
              <a:ext cx="8808720" cy="1555907"/>
            </a:xfrm>
            <a:custGeom>
              <a:avLst/>
              <a:gdLst>
                <a:gd name="connsiteX0" fmla="*/ 2677160 w 8808720"/>
                <a:gd name="connsiteY0" fmla="*/ 0 h 2052229"/>
                <a:gd name="connsiteX1" fmla="*/ 6131560 w 8808720"/>
                <a:gd name="connsiteY1" fmla="*/ 0 h 2052229"/>
                <a:gd name="connsiteX2" fmla="*/ 6131560 w 8808720"/>
                <a:gd name="connsiteY2" fmla="*/ 496322 h 2052229"/>
                <a:gd name="connsiteX3" fmla="*/ 8808720 w 8808720"/>
                <a:gd name="connsiteY3" fmla="*/ 496322 h 2052229"/>
                <a:gd name="connsiteX4" fmla="*/ 8808720 w 8808720"/>
                <a:gd name="connsiteY4" fmla="*/ 2052229 h 2052229"/>
                <a:gd name="connsiteX5" fmla="*/ 0 w 8808720"/>
                <a:gd name="connsiteY5" fmla="*/ 2052229 h 2052229"/>
                <a:gd name="connsiteX6" fmla="*/ 0 w 8808720"/>
                <a:gd name="connsiteY6" fmla="*/ 496322 h 2052229"/>
                <a:gd name="connsiteX7" fmla="*/ 2677160 w 8808720"/>
                <a:gd name="connsiteY7" fmla="*/ 496322 h 2052229"/>
                <a:gd name="connsiteX0-1" fmla="*/ 6131560 w 8808720"/>
                <a:gd name="connsiteY0-2" fmla="*/ 0 h 2052229"/>
                <a:gd name="connsiteX1-3" fmla="*/ 6131560 w 8808720"/>
                <a:gd name="connsiteY1-4" fmla="*/ 496322 h 2052229"/>
                <a:gd name="connsiteX2-5" fmla="*/ 8808720 w 8808720"/>
                <a:gd name="connsiteY2-6" fmla="*/ 496322 h 2052229"/>
                <a:gd name="connsiteX3-7" fmla="*/ 8808720 w 8808720"/>
                <a:gd name="connsiteY3-8" fmla="*/ 2052229 h 2052229"/>
                <a:gd name="connsiteX4-9" fmla="*/ 0 w 8808720"/>
                <a:gd name="connsiteY4-10" fmla="*/ 2052229 h 2052229"/>
                <a:gd name="connsiteX5-11" fmla="*/ 0 w 8808720"/>
                <a:gd name="connsiteY5-12" fmla="*/ 496322 h 2052229"/>
                <a:gd name="connsiteX6-13" fmla="*/ 2677160 w 8808720"/>
                <a:gd name="connsiteY6-14" fmla="*/ 496322 h 2052229"/>
                <a:gd name="connsiteX7-15" fmla="*/ 2677160 w 8808720"/>
                <a:gd name="connsiteY7-16" fmla="*/ 0 h 2052229"/>
                <a:gd name="connsiteX8" fmla="*/ 6223000 w 8808720"/>
                <a:gd name="connsiteY8" fmla="*/ 91440 h 2052229"/>
                <a:gd name="connsiteX0-17" fmla="*/ 6131560 w 8808720"/>
                <a:gd name="connsiteY0-18" fmla="*/ 0 h 2052229"/>
                <a:gd name="connsiteX1-19" fmla="*/ 6131560 w 8808720"/>
                <a:gd name="connsiteY1-20" fmla="*/ 496322 h 2052229"/>
                <a:gd name="connsiteX2-21" fmla="*/ 8808720 w 8808720"/>
                <a:gd name="connsiteY2-22" fmla="*/ 496322 h 2052229"/>
                <a:gd name="connsiteX3-23" fmla="*/ 8808720 w 8808720"/>
                <a:gd name="connsiteY3-24" fmla="*/ 2052229 h 2052229"/>
                <a:gd name="connsiteX4-25" fmla="*/ 0 w 8808720"/>
                <a:gd name="connsiteY4-26" fmla="*/ 2052229 h 2052229"/>
                <a:gd name="connsiteX5-27" fmla="*/ 0 w 8808720"/>
                <a:gd name="connsiteY5-28" fmla="*/ 496322 h 2052229"/>
                <a:gd name="connsiteX6-29" fmla="*/ 2677160 w 8808720"/>
                <a:gd name="connsiteY6-30" fmla="*/ 496322 h 2052229"/>
                <a:gd name="connsiteX7-31" fmla="*/ 2677160 w 8808720"/>
                <a:gd name="connsiteY7-32" fmla="*/ 0 h 2052229"/>
                <a:gd name="connsiteX0-33" fmla="*/ 6131560 w 8808720"/>
                <a:gd name="connsiteY0-34" fmla="*/ 496322 h 2052229"/>
                <a:gd name="connsiteX1-35" fmla="*/ 8808720 w 8808720"/>
                <a:gd name="connsiteY1-36" fmla="*/ 496322 h 2052229"/>
                <a:gd name="connsiteX2-37" fmla="*/ 8808720 w 8808720"/>
                <a:gd name="connsiteY2-38" fmla="*/ 2052229 h 2052229"/>
                <a:gd name="connsiteX3-39" fmla="*/ 0 w 8808720"/>
                <a:gd name="connsiteY3-40" fmla="*/ 2052229 h 2052229"/>
                <a:gd name="connsiteX4-41" fmla="*/ 0 w 8808720"/>
                <a:gd name="connsiteY4-42" fmla="*/ 496322 h 2052229"/>
                <a:gd name="connsiteX5-43" fmla="*/ 2677160 w 8808720"/>
                <a:gd name="connsiteY5-44" fmla="*/ 496322 h 2052229"/>
                <a:gd name="connsiteX6-45" fmla="*/ 2677160 w 8808720"/>
                <a:gd name="connsiteY6-46" fmla="*/ 0 h 2052229"/>
                <a:gd name="connsiteX0-47" fmla="*/ 6131560 w 8808720"/>
                <a:gd name="connsiteY0-48" fmla="*/ 0 h 1555907"/>
                <a:gd name="connsiteX1-49" fmla="*/ 8808720 w 8808720"/>
                <a:gd name="connsiteY1-50" fmla="*/ 0 h 1555907"/>
                <a:gd name="connsiteX2-51" fmla="*/ 8808720 w 8808720"/>
                <a:gd name="connsiteY2-52" fmla="*/ 1555907 h 1555907"/>
                <a:gd name="connsiteX3-53" fmla="*/ 0 w 8808720"/>
                <a:gd name="connsiteY3-54" fmla="*/ 1555907 h 1555907"/>
                <a:gd name="connsiteX4-55" fmla="*/ 0 w 8808720"/>
                <a:gd name="connsiteY4-56" fmla="*/ 0 h 1555907"/>
                <a:gd name="connsiteX5-57" fmla="*/ 2677160 w 8808720"/>
                <a:gd name="connsiteY5-58" fmla="*/ 0 h 15559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808720" h="1555907">
                  <a:moveTo>
                    <a:pt x="6131560" y="0"/>
                  </a:moveTo>
                  <a:lnTo>
                    <a:pt x="8808720" y="0"/>
                  </a:lnTo>
                  <a:lnTo>
                    <a:pt x="8808720" y="1555907"/>
                  </a:lnTo>
                  <a:lnTo>
                    <a:pt x="0" y="1555907"/>
                  </a:lnTo>
                  <a:lnTo>
                    <a:pt x="0" y="0"/>
                  </a:lnTo>
                  <a:lnTo>
                    <a:pt x="2677160" y="0"/>
                  </a:lnTo>
                </a:path>
              </a:pathLst>
            </a:custGeom>
            <a:ln>
              <a:solidFill>
                <a:srgbClr val="C00000"/>
              </a:solidFill>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endParaRPr>
            </a:p>
          </p:txBody>
        </p:sp>
      </p:grpSp>
      <p:pic>
        <p:nvPicPr>
          <p:cNvPr id="15" name="图片 14"/>
          <p:cNvPicPr>
            <a:picLocks noChangeAspect="1"/>
          </p:cNvPicPr>
          <p:nvPr/>
        </p:nvPicPr>
        <p:blipFill>
          <a:blip r:embed="rId10"/>
          <a:stretch>
            <a:fillRect/>
          </a:stretch>
        </p:blipFill>
        <p:spPr>
          <a:xfrm>
            <a:off x="5759439" y="2566293"/>
            <a:ext cx="5700470" cy="3832323"/>
          </a:xfrm>
          <a:prstGeom prst="rect">
            <a:avLst/>
          </a:prstGeom>
        </p:spPr>
      </p:pic>
      <p:sp>
        <p:nvSpPr>
          <p:cNvPr id="16" name="矩形 15"/>
          <p:cNvSpPr/>
          <p:nvPr/>
        </p:nvSpPr>
        <p:spPr>
          <a:xfrm>
            <a:off x="3374861" y="3100267"/>
            <a:ext cx="1756657" cy="707885"/>
          </a:xfrm>
          <a:prstGeom prst="rect">
            <a:avLst/>
          </a:prstGeom>
          <a:solidFill>
            <a:schemeClr val="accent6">
              <a:lumMod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17" name="矩形 16"/>
          <p:cNvSpPr/>
          <p:nvPr/>
        </p:nvSpPr>
        <p:spPr>
          <a:xfrm>
            <a:off x="588727" y="3100267"/>
            <a:ext cx="2786135" cy="707885"/>
          </a:xfrm>
          <a:prstGeom prst="rect">
            <a:avLst/>
          </a:prstGeom>
          <a:solidFill>
            <a:schemeClr val="accent6">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18" name="矩形 17"/>
          <p:cNvSpPr/>
          <p:nvPr/>
        </p:nvSpPr>
        <p:spPr>
          <a:xfrm>
            <a:off x="588727" y="3100266"/>
            <a:ext cx="1378967" cy="707886"/>
          </a:xfrm>
          <a:prstGeom prst="rect">
            <a:avLst/>
          </a:prstGeom>
          <a:solidFill>
            <a:srgbClr val="00B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综合教程</a:t>
            </a:r>
            <a:r>
              <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1</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 name="文本框 1"/>
          <p:cNvSpPr txBox="1"/>
          <p:nvPr/>
        </p:nvSpPr>
        <p:spPr>
          <a:xfrm>
            <a:off x="2013592" y="3254155"/>
            <a:ext cx="13612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综合教程</a:t>
            </a:r>
            <a:r>
              <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2</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文本框 21"/>
          <p:cNvSpPr txBox="1"/>
          <p:nvPr/>
        </p:nvSpPr>
        <p:spPr>
          <a:xfrm>
            <a:off x="3442823" y="3100267"/>
            <a:ext cx="1638590" cy="707886"/>
          </a:xfrm>
          <a:prstGeom prst="rect">
            <a:avLst/>
          </a:prstGeom>
          <a:solidFill>
            <a:schemeClr val="accent6">
              <a:lumMod val="50000"/>
            </a:schemeClr>
          </a:solidFill>
        </p:spPr>
        <p:txBody>
          <a:bodyPr wrap="none" rtlCol="0">
            <a:spAutoFit/>
          </a:bodyPr>
          <a:lstStyle/>
          <a:p>
            <a:pPr>
              <a:defRPr/>
            </a:pPr>
            <a:r>
              <a:rPr kumimoji="0" lang="en-US" altLang="zh-CN"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3A </a:t>
            </a:r>
            <a:r>
              <a:rPr lang="zh-CN" altLang="en-US" sz="2000" b="1" dirty="0" smtClean="0">
                <a:solidFill>
                  <a:srgbClr val="FFFFFF"/>
                </a:solidFill>
                <a:latin typeface="微软雅黑" panose="020B0503020204020204" charset="-122"/>
                <a:ea typeface="微软雅黑" panose="020B0503020204020204" charset="-122"/>
              </a:rPr>
              <a:t>职</a:t>
            </a:r>
            <a:r>
              <a:rPr lang="zh-CN" altLang="en-US" sz="2000" b="1" dirty="0">
                <a:solidFill>
                  <a:srgbClr val="FFFFFF"/>
                </a:solidFill>
                <a:latin typeface="微软雅黑" panose="020B0503020204020204" charset="-122"/>
                <a:ea typeface="微软雅黑" panose="020B0503020204020204" charset="-122"/>
              </a:rPr>
              <a:t>场领域</a:t>
            </a:r>
          </a:p>
          <a:p>
            <a:pPr>
              <a:defRPr/>
            </a:pPr>
            <a:r>
              <a:rPr kumimoji="0" lang="en-US" altLang="zh-CN"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3B </a:t>
            </a:r>
            <a:r>
              <a:rPr lang="zh-CN" altLang="en-US" sz="2000" b="1" dirty="0" smtClean="0">
                <a:solidFill>
                  <a:srgbClr val="FFFFFF"/>
                </a:solidFill>
                <a:latin typeface="微软雅黑" panose="020B0503020204020204" charset="-122"/>
                <a:ea typeface="微软雅黑" panose="020B0503020204020204" charset="-122"/>
              </a:rPr>
              <a:t>学术领域</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 name="矩形 2"/>
          <p:cNvSpPr/>
          <p:nvPr/>
        </p:nvSpPr>
        <p:spPr>
          <a:xfrm>
            <a:off x="532130" y="3874727"/>
            <a:ext cx="4963414" cy="2484463"/>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创新性设定</a:t>
            </a: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3A</a:t>
            </a: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a:t>
            </a: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3B</a:t>
            </a: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平行难度级别</a:t>
            </a: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院校可根据课程设置、培养目标、学生水平等情况进行灵活搭配。</a:t>
            </a: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2</a:t>
            </a: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学年：</a:t>
            </a: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1-2-3A-3B</a:t>
            </a:r>
            <a:endPar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endParaRP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defRPr/>
            </a:pP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1.5</a:t>
            </a: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学年：</a:t>
            </a:r>
            <a:endPar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    培养职场</a:t>
            </a: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a:t>
            </a: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商务英语方向：</a:t>
            </a: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1-2-3A</a:t>
            </a:r>
            <a:endPar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    </a:t>
            </a:r>
            <a:r>
              <a:rPr kumimoji="0" lang="zh-CN" altLang="en-US"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培养通用学术英语方向：</a:t>
            </a:r>
            <a:r>
              <a:rPr kumimoji="0" lang="en-US" altLang="zh-CN" sz="1800" b="1" i="0" u="none" strike="noStrike" kern="1200" cap="none" spc="0" normalizeH="0" baseline="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mj-ea"/>
                <a:sym typeface="+mn-ea"/>
              </a:rPr>
              <a:t> 1-2-3B</a:t>
            </a:r>
          </a:p>
        </p:txBody>
      </p:sp>
      <p:sp>
        <p:nvSpPr>
          <p:cNvPr id="19" name="矩形 18"/>
          <p:cNvSpPr/>
          <p:nvPr>
            <p:custDataLst>
              <p:tags r:id="rId2"/>
            </p:custDataLst>
          </p:nvPr>
        </p:nvSpPr>
        <p:spPr>
          <a:xfrm>
            <a:off x="6887910" y="3949072"/>
            <a:ext cx="4281444" cy="1452784"/>
          </a:xfrm>
          <a:prstGeom prst="rect">
            <a:avLst/>
          </a:prstGeom>
          <a:noFill/>
          <a:ln w="57150">
            <a:solidFill>
              <a:srgbClr val="A0141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
        <p:nvSpPr>
          <p:cNvPr id="20" name="矩形 19"/>
          <p:cNvSpPr/>
          <p:nvPr>
            <p:custDataLst>
              <p:tags r:id="rId3"/>
            </p:custDataLst>
          </p:nvPr>
        </p:nvSpPr>
        <p:spPr>
          <a:xfrm>
            <a:off x="6887910" y="5846237"/>
            <a:ext cx="4281444" cy="420863"/>
          </a:xfrm>
          <a:prstGeom prst="rect">
            <a:avLst/>
          </a:prstGeom>
          <a:noFill/>
          <a:ln w="57150">
            <a:solidFill>
              <a:srgbClr val="A0141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25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25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25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25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25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5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250"/>
                                        <p:tgtEl>
                                          <p:spTgt spid="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25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25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50"/>
                                        <p:tgtEl>
                                          <p:spTgt spid="3"/>
                                        </p:tgtEl>
                                      </p:cBhvr>
                                    </p:animEffect>
                                    <p:anim calcmode="lin" valueType="num">
                                      <p:cBhvr>
                                        <p:cTn id="46" dur="250" fill="hold"/>
                                        <p:tgtEl>
                                          <p:spTgt spid="3"/>
                                        </p:tgtEl>
                                        <p:attrNameLst>
                                          <p:attrName>ppt_x</p:attrName>
                                        </p:attrNameLst>
                                      </p:cBhvr>
                                      <p:tavLst>
                                        <p:tav tm="0">
                                          <p:val>
                                            <p:strVal val="#ppt_x"/>
                                          </p:val>
                                        </p:tav>
                                        <p:tav tm="100000">
                                          <p:val>
                                            <p:strVal val="#ppt_x"/>
                                          </p:val>
                                        </p:tav>
                                      </p:tavLst>
                                    </p:anim>
                                    <p:anim calcmode="lin" valueType="num">
                                      <p:cBhvr>
                                        <p:cTn id="47"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ircle(in)">
                                      <p:cBhvr>
                                        <p:cTn id="59" dur="25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animBg="1"/>
      <p:bldP spid="17" grpId="0" animBg="1"/>
      <p:bldP spid="18" grpId="0" animBg="1"/>
      <p:bldP spid="2" grpId="0"/>
      <p:bldP spid="22" grpId="0" animBg="1"/>
      <p:bldP spid="3" grpId="0"/>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532130" y="404495"/>
            <a:ext cx="3057247" cy="535531"/>
          </a:xfrm>
          <a:prstGeom prst="rect">
            <a:avLst/>
          </a:prstGeom>
          <a:noFill/>
        </p:spPr>
        <p:txBody>
          <a:bodyPr wrap="none" rtlCol="0" anchor="t">
            <a:spAutoFit/>
          </a:bodyPr>
          <a:lstStyle>
            <a:defPPr>
              <a:defRPr lang="zh-CN"/>
            </a:defPPr>
            <a:lvl1pPr marR="0" lvl="0" indent="0" fontAlgn="auto">
              <a:lnSpc>
                <a:spcPct val="90000"/>
              </a:lnSpc>
              <a:spcBef>
                <a:spcPts val="0"/>
              </a:spcBef>
              <a:spcAft>
                <a:spcPts val="0"/>
              </a:spcAft>
              <a:buClrTx/>
              <a:buSzTx/>
              <a:buFontTx/>
              <a:buNone/>
              <a:defRPr kumimoji="1" sz="3200" b="1" i="0" u="none" strike="noStrike" cap="none" spc="0" normalizeH="0" baseline="0">
                <a:ln>
                  <a:noFill/>
                </a:ln>
                <a:solidFill>
                  <a:srgbClr val="9A0000"/>
                </a:solidFill>
                <a:effectLst/>
                <a:uLnTx/>
                <a:uFillTx/>
                <a:latin typeface="微软雅黑" panose="020B0503020204020204" charset="-122"/>
                <a:ea typeface="微软雅黑" panose="020B0503020204020204" charset="-122"/>
                <a:cs typeface="微软雅黑" panose="020B0503020204020204" charset="-122"/>
              </a:defRPr>
            </a:lvl1pPr>
          </a:lstStyle>
          <a:p>
            <a:r>
              <a:rPr lang="zh-CN" altLang="en-US" dirty="0">
                <a:solidFill>
                  <a:srgbClr val="C00000"/>
                </a:solidFill>
              </a:rPr>
              <a:t>新未来大学英语</a:t>
            </a:r>
          </a:p>
        </p:txBody>
      </p:sp>
      <p:sp>
        <p:nvSpPr>
          <p:cNvPr id="21" name="矩形 20"/>
          <p:cNvSpPr/>
          <p:nvPr/>
        </p:nvSpPr>
        <p:spPr>
          <a:xfrm>
            <a:off x="670968" y="2145322"/>
            <a:ext cx="10850065" cy="641839"/>
          </a:xfrm>
          <a:prstGeom prst="rect">
            <a:avLst/>
          </a:prstGeom>
          <a:solidFill>
            <a:srgbClr val="C19D6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12" name="文本框 11"/>
          <p:cNvSpPr txBox="1"/>
          <p:nvPr/>
        </p:nvSpPr>
        <p:spPr>
          <a:xfrm>
            <a:off x="617578" y="2235410"/>
            <a:ext cx="109568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mn-ea"/>
              </a:rPr>
              <a:t>《综合教程》：情景剧展现内容，体验剧情发展，参与交际任务，解决学用分离</a:t>
            </a:r>
          </a:p>
        </p:txBody>
      </p:sp>
      <p:sp>
        <p:nvSpPr>
          <p:cNvPr id="23" name="矩形 22"/>
          <p:cNvSpPr/>
          <p:nvPr/>
        </p:nvSpPr>
        <p:spPr>
          <a:xfrm>
            <a:off x="670967" y="2787161"/>
            <a:ext cx="10850065" cy="641839"/>
          </a:xfrm>
          <a:prstGeom prst="rect">
            <a:avLst/>
          </a:prstGeom>
          <a:solidFill>
            <a:srgbClr val="A0141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24" name="矩形 23"/>
          <p:cNvSpPr/>
          <p:nvPr/>
        </p:nvSpPr>
        <p:spPr>
          <a:xfrm>
            <a:off x="617576" y="2747664"/>
            <a:ext cx="10720090" cy="58105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400"/>
              </a:spcAft>
              <a:buClrTx/>
              <a:buSzTx/>
              <a:buFontTx/>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mn-ea"/>
              </a:rPr>
              <a:t>《视听说教程》：“环游世界”，深度体验，学习语言，领略文化，锤炼思维</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5" name="矩形 24"/>
          <p:cNvSpPr/>
          <p:nvPr/>
        </p:nvSpPr>
        <p:spPr>
          <a:xfrm>
            <a:off x="2704176" y="1348757"/>
            <a:ext cx="63946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2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学用结合，真实情境助培国际传播能力</a:t>
            </a:r>
            <a:endParaRPr kumimoji="0" lang="zh-CN" altLang="en-US" sz="2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grpSp>
        <p:nvGrpSpPr>
          <p:cNvPr id="26" name="组合 25"/>
          <p:cNvGrpSpPr/>
          <p:nvPr/>
        </p:nvGrpSpPr>
        <p:grpSpPr>
          <a:xfrm>
            <a:off x="2873830" y="1080708"/>
            <a:ext cx="6055394" cy="887399"/>
            <a:chOff x="1691640" y="1674689"/>
            <a:chExt cx="8808720" cy="1867410"/>
          </a:xfrm>
        </p:grpSpPr>
        <p:sp>
          <p:nvSpPr>
            <p:cNvPr id="27" name="文本框 26"/>
            <p:cNvSpPr txBox="1"/>
            <p:nvPr/>
          </p:nvSpPr>
          <p:spPr>
            <a:xfrm>
              <a:off x="5118712" y="1674689"/>
              <a:ext cx="1954575" cy="647675"/>
            </a:xfrm>
            <a:prstGeom prst="rect">
              <a:avLst/>
            </a:prstGeom>
            <a:noFill/>
            <a:ln w="19050">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rPr>
                <a:t>OVER TO YOU</a:t>
              </a:r>
            </a:p>
          </p:txBody>
        </p:sp>
        <p:sp>
          <p:nvSpPr>
            <p:cNvPr id="28" name="任意多边形: 形状 21"/>
            <p:cNvSpPr/>
            <p:nvPr/>
          </p:nvSpPr>
          <p:spPr>
            <a:xfrm>
              <a:off x="1691640" y="1986192"/>
              <a:ext cx="8808720" cy="1555907"/>
            </a:xfrm>
            <a:custGeom>
              <a:avLst/>
              <a:gdLst>
                <a:gd name="connsiteX0" fmla="*/ 2677160 w 8808720"/>
                <a:gd name="connsiteY0" fmla="*/ 0 h 2052229"/>
                <a:gd name="connsiteX1" fmla="*/ 6131560 w 8808720"/>
                <a:gd name="connsiteY1" fmla="*/ 0 h 2052229"/>
                <a:gd name="connsiteX2" fmla="*/ 6131560 w 8808720"/>
                <a:gd name="connsiteY2" fmla="*/ 496322 h 2052229"/>
                <a:gd name="connsiteX3" fmla="*/ 8808720 w 8808720"/>
                <a:gd name="connsiteY3" fmla="*/ 496322 h 2052229"/>
                <a:gd name="connsiteX4" fmla="*/ 8808720 w 8808720"/>
                <a:gd name="connsiteY4" fmla="*/ 2052229 h 2052229"/>
                <a:gd name="connsiteX5" fmla="*/ 0 w 8808720"/>
                <a:gd name="connsiteY5" fmla="*/ 2052229 h 2052229"/>
                <a:gd name="connsiteX6" fmla="*/ 0 w 8808720"/>
                <a:gd name="connsiteY6" fmla="*/ 496322 h 2052229"/>
                <a:gd name="connsiteX7" fmla="*/ 2677160 w 8808720"/>
                <a:gd name="connsiteY7" fmla="*/ 496322 h 2052229"/>
                <a:gd name="connsiteX0-1" fmla="*/ 6131560 w 8808720"/>
                <a:gd name="connsiteY0-2" fmla="*/ 0 h 2052229"/>
                <a:gd name="connsiteX1-3" fmla="*/ 6131560 w 8808720"/>
                <a:gd name="connsiteY1-4" fmla="*/ 496322 h 2052229"/>
                <a:gd name="connsiteX2-5" fmla="*/ 8808720 w 8808720"/>
                <a:gd name="connsiteY2-6" fmla="*/ 496322 h 2052229"/>
                <a:gd name="connsiteX3-7" fmla="*/ 8808720 w 8808720"/>
                <a:gd name="connsiteY3-8" fmla="*/ 2052229 h 2052229"/>
                <a:gd name="connsiteX4-9" fmla="*/ 0 w 8808720"/>
                <a:gd name="connsiteY4-10" fmla="*/ 2052229 h 2052229"/>
                <a:gd name="connsiteX5-11" fmla="*/ 0 w 8808720"/>
                <a:gd name="connsiteY5-12" fmla="*/ 496322 h 2052229"/>
                <a:gd name="connsiteX6-13" fmla="*/ 2677160 w 8808720"/>
                <a:gd name="connsiteY6-14" fmla="*/ 496322 h 2052229"/>
                <a:gd name="connsiteX7-15" fmla="*/ 2677160 w 8808720"/>
                <a:gd name="connsiteY7-16" fmla="*/ 0 h 2052229"/>
                <a:gd name="connsiteX8" fmla="*/ 6223000 w 8808720"/>
                <a:gd name="connsiteY8" fmla="*/ 91440 h 2052229"/>
                <a:gd name="connsiteX0-17" fmla="*/ 6131560 w 8808720"/>
                <a:gd name="connsiteY0-18" fmla="*/ 0 h 2052229"/>
                <a:gd name="connsiteX1-19" fmla="*/ 6131560 w 8808720"/>
                <a:gd name="connsiteY1-20" fmla="*/ 496322 h 2052229"/>
                <a:gd name="connsiteX2-21" fmla="*/ 8808720 w 8808720"/>
                <a:gd name="connsiteY2-22" fmla="*/ 496322 h 2052229"/>
                <a:gd name="connsiteX3-23" fmla="*/ 8808720 w 8808720"/>
                <a:gd name="connsiteY3-24" fmla="*/ 2052229 h 2052229"/>
                <a:gd name="connsiteX4-25" fmla="*/ 0 w 8808720"/>
                <a:gd name="connsiteY4-26" fmla="*/ 2052229 h 2052229"/>
                <a:gd name="connsiteX5-27" fmla="*/ 0 w 8808720"/>
                <a:gd name="connsiteY5-28" fmla="*/ 496322 h 2052229"/>
                <a:gd name="connsiteX6-29" fmla="*/ 2677160 w 8808720"/>
                <a:gd name="connsiteY6-30" fmla="*/ 496322 h 2052229"/>
                <a:gd name="connsiteX7-31" fmla="*/ 2677160 w 8808720"/>
                <a:gd name="connsiteY7-32" fmla="*/ 0 h 2052229"/>
                <a:gd name="connsiteX0-33" fmla="*/ 6131560 w 8808720"/>
                <a:gd name="connsiteY0-34" fmla="*/ 496322 h 2052229"/>
                <a:gd name="connsiteX1-35" fmla="*/ 8808720 w 8808720"/>
                <a:gd name="connsiteY1-36" fmla="*/ 496322 h 2052229"/>
                <a:gd name="connsiteX2-37" fmla="*/ 8808720 w 8808720"/>
                <a:gd name="connsiteY2-38" fmla="*/ 2052229 h 2052229"/>
                <a:gd name="connsiteX3-39" fmla="*/ 0 w 8808720"/>
                <a:gd name="connsiteY3-40" fmla="*/ 2052229 h 2052229"/>
                <a:gd name="connsiteX4-41" fmla="*/ 0 w 8808720"/>
                <a:gd name="connsiteY4-42" fmla="*/ 496322 h 2052229"/>
                <a:gd name="connsiteX5-43" fmla="*/ 2677160 w 8808720"/>
                <a:gd name="connsiteY5-44" fmla="*/ 496322 h 2052229"/>
                <a:gd name="connsiteX6-45" fmla="*/ 2677160 w 8808720"/>
                <a:gd name="connsiteY6-46" fmla="*/ 0 h 2052229"/>
                <a:gd name="connsiteX0-47" fmla="*/ 6131560 w 8808720"/>
                <a:gd name="connsiteY0-48" fmla="*/ 0 h 1555907"/>
                <a:gd name="connsiteX1-49" fmla="*/ 8808720 w 8808720"/>
                <a:gd name="connsiteY1-50" fmla="*/ 0 h 1555907"/>
                <a:gd name="connsiteX2-51" fmla="*/ 8808720 w 8808720"/>
                <a:gd name="connsiteY2-52" fmla="*/ 1555907 h 1555907"/>
                <a:gd name="connsiteX3-53" fmla="*/ 0 w 8808720"/>
                <a:gd name="connsiteY3-54" fmla="*/ 1555907 h 1555907"/>
                <a:gd name="connsiteX4-55" fmla="*/ 0 w 8808720"/>
                <a:gd name="connsiteY4-56" fmla="*/ 0 h 1555907"/>
                <a:gd name="connsiteX5-57" fmla="*/ 2677160 w 8808720"/>
                <a:gd name="connsiteY5-58" fmla="*/ 0 h 15559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808720" h="1555907">
                  <a:moveTo>
                    <a:pt x="6131560" y="0"/>
                  </a:moveTo>
                  <a:lnTo>
                    <a:pt x="8808720" y="0"/>
                  </a:lnTo>
                  <a:lnTo>
                    <a:pt x="8808720" y="1555907"/>
                  </a:lnTo>
                  <a:lnTo>
                    <a:pt x="0" y="1555907"/>
                  </a:lnTo>
                  <a:lnTo>
                    <a:pt x="0" y="0"/>
                  </a:lnTo>
                  <a:lnTo>
                    <a:pt x="2677160" y="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C00000"/>
                </a:solidFill>
                <a:effectLst/>
                <a:uLnTx/>
                <a:uFillTx/>
                <a:latin typeface="等线" panose="02010600030101010101" charset="-122"/>
                <a:ea typeface="等线" panose="02010600030101010101" charset="-122"/>
                <a:cs typeface="+mn-cs"/>
              </a:endParaRPr>
            </a:p>
          </p:txBody>
        </p:sp>
      </p:grpSp>
      <p:grpSp>
        <p:nvGrpSpPr>
          <p:cNvPr id="41" name="Group 16"/>
          <p:cNvGrpSpPr/>
          <p:nvPr/>
        </p:nvGrpSpPr>
        <p:grpSpPr>
          <a:xfrm>
            <a:off x="670967" y="3752146"/>
            <a:ext cx="1155065" cy="1835785"/>
            <a:chOff x="1431236" y="2311106"/>
            <a:chExt cx="1562100" cy="2768600"/>
          </a:xfrm>
        </p:grpSpPr>
        <p:pic>
          <p:nvPicPr>
            <p:cNvPr id="42" name="Picture 12"/>
            <p:cNvPicPr>
              <a:picLocks noChangeAspect="1"/>
            </p:cNvPicPr>
            <p:nvPr/>
          </p:nvPicPr>
          <p:blipFill>
            <a:blip r:embed="rId3">
              <a:extLst>
                <a:ext uri="{BEBA8EAE-BF5A-486C-A8C5-ECC9F3942E4B}">
                  <a14:imgProps xmlns:a14="http://schemas.microsoft.com/office/drawing/2010/main">
                    <a14:imgLayer r:embed="rId4">
                      <a14:imgEffect>
                        <a14:backgroundRemoval t="459" b="99541" l="0" r="98374"/>
                      </a14:imgEffect>
                    </a14:imgLayer>
                  </a14:imgProps>
                </a:ext>
              </a:extLst>
            </a:blip>
            <a:stretch>
              <a:fillRect/>
            </a:stretch>
          </p:blipFill>
          <p:spPr>
            <a:xfrm>
              <a:off x="1431236" y="2311106"/>
              <a:ext cx="1562100" cy="2768600"/>
            </a:xfrm>
            <a:prstGeom prst="rect">
              <a:avLst/>
            </a:prstGeom>
          </p:spPr>
        </p:pic>
        <p:pic>
          <p:nvPicPr>
            <p:cNvPr id="43" name="Picture 13"/>
            <p:cNvPicPr>
              <a:picLocks noChangeAspect="1"/>
            </p:cNvPicPr>
            <p:nvPr/>
          </p:nvPicPr>
          <p:blipFill>
            <a:blip r:embed="rId5"/>
            <a:stretch>
              <a:fillRect/>
            </a:stretch>
          </p:blipFill>
          <p:spPr>
            <a:xfrm>
              <a:off x="1525808" y="3858742"/>
              <a:ext cx="1346200" cy="1168400"/>
            </a:xfrm>
            <a:prstGeom prst="rect">
              <a:avLst/>
            </a:prstGeom>
          </p:spPr>
        </p:pic>
      </p:grpSp>
      <p:grpSp>
        <p:nvGrpSpPr>
          <p:cNvPr id="47" name="Group 20"/>
          <p:cNvGrpSpPr/>
          <p:nvPr/>
        </p:nvGrpSpPr>
        <p:grpSpPr>
          <a:xfrm>
            <a:off x="2339986" y="3752146"/>
            <a:ext cx="1209675" cy="1955165"/>
            <a:chOff x="6546483" y="2323806"/>
            <a:chExt cx="1856211" cy="2794000"/>
          </a:xfrm>
        </p:grpSpPr>
        <p:pic>
          <p:nvPicPr>
            <p:cNvPr id="48"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0000" l="26639" r="74590"/>
                      </a14:imgEffect>
                    </a14:imgLayer>
                  </a14:imgProps>
                </a:ext>
              </a:extLst>
            </a:blip>
            <a:srcRect l="20784" r="19314"/>
            <a:stretch>
              <a:fillRect/>
            </a:stretch>
          </p:blipFill>
          <p:spPr>
            <a:xfrm>
              <a:off x="6546483" y="2323806"/>
              <a:ext cx="1856211" cy="2794000"/>
            </a:xfrm>
            <a:prstGeom prst="rect">
              <a:avLst/>
            </a:prstGeom>
          </p:spPr>
        </p:pic>
        <p:pic>
          <p:nvPicPr>
            <p:cNvPr id="49" name="Picture 19"/>
            <p:cNvPicPr>
              <a:picLocks noChangeAspect="1"/>
            </p:cNvPicPr>
            <p:nvPr/>
          </p:nvPicPr>
          <p:blipFill>
            <a:blip r:embed="rId8"/>
            <a:stretch>
              <a:fillRect/>
            </a:stretch>
          </p:blipFill>
          <p:spPr>
            <a:xfrm>
              <a:off x="6655438" y="3984159"/>
              <a:ext cx="1638300" cy="1054100"/>
            </a:xfrm>
            <a:prstGeom prst="rect">
              <a:avLst/>
            </a:prstGeom>
          </p:spPr>
        </p:pic>
      </p:grpSp>
      <p:grpSp>
        <p:nvGrpSpPr>
          <p:cNvPr id="44" name="Group 18"/>
          <p:cNvGrpSpPr/>
          <p:nvPr/>
        </p:nvGrpSpPr>
        <p:grpSpPr>
          <a:xfrm>
            <a:off x="1437578" y="4140679"/>
            <a:ext cx="1325245" cy="1932305"/>
            <a:chOff x="3702162" y="2336506"/>
            <a:chExt cx="1917896" cy="2806700"/>
          </a:xfrm>
        </p:grpSpPr>
        <p:pic>
          <p:nvPicPr>
            <p:cNvPr id="45"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0" b="89593" l="19831" r="75949"/>
                      </a14:imgEffect>
                    </a14:imgLayer>
                  </a14:imgProps>
                </a:ext>
              </a:extLst>
            </a:blip>
            <a:srcRect l="19110" r="17170"/>
            <a:stretch>
              <a:fillRect/>
            </a:stretch>
          </p:blipFill>
          <p:spPr>
            <a:xfrm>
              <a:off x="3702162" y="2336506"/>
              <a:ext cx="1917896" cy="2806700"/>
            </a:xfrm>
            <a:prstGeom prst="rect">
              <a:avLst/>
            </a:prstGeom>
          </p:spPr>
        </p:pic>
        <p:pic>
          <p:nvPicPr>
            <p:cNvPr id="46" name="Picture 17"/>
            <p:cNvPicPr>
              <a:picLocks noChangeAspect="1"/>
            </p:cNvPicPr>
            <p:nvPr/>
          </p:nvPicPr>
          <p:blipFill>
            <a:blip r:embed="rId11"/>
            <a:stretch>
              <a:fillRect/>
            </a:stretch>
          </p:blipFill>
          <p:spPr>
            <a:xfrm>
              <a:off x="3820710" y="3907959"/>
              <a:ext cx="1676400" cy="1130300"/>
            </a:xfrm>
            <a:prstGeom prst="rect">
              <a:avLst/>
            </a:prstGeom>
          </p:spPr>
        </p:pic>
      </p:grpSp>
      <p:grpSp>
        <p:nvGrpSpPr>
          <p:cNvPr id="50" name="Group 28"/>
          <p:cNvGrpSpPr/>
          <p:nvPr/>
        </p:nvGrpSpPr>
        <p:grpSpPr>
          <a:xfrm>
            <a:off x="3241423" y="4263056"/>
            <a:ext cx="1145905" cy="1805305"/>
            <a:chOff x="9441663" y="2323806"/>
            <a:chExt cx="1739900" cy="2832100"/>
          </a:xfrm>
        </p:grpSpPr>
        <p:pic>
          <p:nvPicPr>
            <p:cNvPr id="51" name="Picture 11"/>
            <p:cNvPicPr>
              <a:picLocks noChangeAspect="1"/>
            </p:cNvPicPr>
            <p:nvPr/>
          </p:nvPicPr>
          <p:blipFill>
            <a:blip r:embed="rId12">
              <a:extLst>
                <a:ext uri="{BEBA8EAE-BF5A-486C-A8C5-ECC9F3942E4B}">
                  <a14:imgProps xmlns:a14="http://schemas.microsoft.com/office/drawing/2010/main">
                    <a14:imgLayer r:embed="rId13">
                      <a14:imgEffect>
                        <a14:backgroundRemoval t="0" b="89238" l="8759" r="96350"/>
                      </a14:imgEffect>
                    </a14:imgLayer>
                  </a14:imgProps>
                </a:ext>
              </a:extLst>
            </a:blip>
            <a:stretch>
              <a:fillRect/>
            </a:stretch>
          </p:blipFill>
          <p:spPr>
            <a:xfrm>
              <a:off x="9441663" y="2323806"/>
              <a:ext cx="1739900" cy="2832100"/>
            </a:xfrm>
            <a:prstGeom prst="rect">
              <a:avLst/>
            </a:prstGeom>
          </p:spPr>
        </p:pic>
        <p:pic>
          <p:nvPicPr>
            <p:cNvPr id="52" name="Picture 21"/>
            <p:cNvPicPr>
              <a:picLocks noChangeAspect="1"/>
            </p:cNvPicPr>
            <p:nvPr/>
          </p:nvPicPr>
          <p:blipFill>
            <a:blip r:embed="rId14"/>
            <a:stretch>
              <a:fillRect/>
            </a:stretch>
          </p:blipFill>
          <p:spPr>
            <a:xfrm>
              <a:off x="9726053" y="3898750"/>
              <a:ext cx="1346200" cy="1079500"/>
            </a:xfrm>
            <a:prstGeom prst="rect">
              <a:avLst/>
            </a:prstGeom>
          </p:spPr>
        </p:pic>
      </p:grpSp>
      <p:pic>
        <p:nvPicPr>
          <p:cNvPr id="55" name="图片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83976" y="3923405"/>
            <a:ext cx="3073400" cy="2075815"/>
          </a:xfrm>
          <a:prstGeom prst="rect">
            <a:avLst/>
          </a:prstGeom>
        </p:spPr>
      </p:pic>
      <p:pic>
        <p:nvPicPr>
          <p:cNvPr id="53" name="图片 52"/>
          <p:cNvPicPr>
            <a:picLocks noChangeAspect="1"/>
          </p:cNvPicPr>
          <p:nvPr/>
        </p:nvPicPr>
        <p:blipFill>
          <a:blip r:embed="rId16">
            <a:extLst>
              <a:ext uri="{28A0092B-C50C-407E-A947-70E740481C1C}">
                <a14:useLocalDpi xmlns:a14="http://schemas.microsoft.com/office/drawing/2010/main" val="0"/>
              </a:ext>
            </a:extLst>
          </a:blip>
          <a:srcRect r="49623" b="37549"/>
          <a:stretch>
            <a:fillRect/>
          </a:stretch>
        </p:blipFill>
        <p:spPr>
          <a:xfrm>
            <a:off x="7444868" y="3766201"/>
            <a:ext cx="2493645" cy="2099945"/>
          </a:xfrm>
          <a:prstGeom prst="rect">
            <a:avLst/>
          </a:prstGeom>
        </p:spPr>
      </p:pic>
      <p:pic>
        <p:nvPicPr>
          <p:cNvPr id="54" name="图片 53"/>
          <p:cNvPicPr>
            <a:picLocks noChangeAspect="1"/>
          </p:cNvPicPr>
          <p:nvPr/>
        </p:nvPicPr>
        <p:blipFill>
          <a:blip r:embed="rId17" cstate="print">
            <a:extLst>
              <a:ext uri="{28A0092B-C50C-407E-A947-70E740481C1C}">
                <a14:useLocalDpi xmlns:a14="http://schemas.microsoft.com/office/drawing/2010/main" val="0"/>
              </a:ext>
            </a:extLst>
          </a:blip>
          <a:srcRect r="47974" b="42801"/>
          <a:stretch>
            <a:fillRect/>
          </a:stretch>
        </p:blipFill>
        <p:spPr>
          <a:xfrm>
            <a:off x="9326690" y="4219736"/>
            <a:ext cx="2383155" cy="1774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25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2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2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edge">
                                      <p:cBhvr>
                                        <p:cTn id="25" dur="500"/>
                                        <p:tgtEl>
                                          <p:spTgt spid="41"/>
                                        </p:tgtEl>
                                      </p:cBhvr>
                                    </p:animEffect>
                                  </p:childTnLst>
                                </p:cTn>
                              </p:par>
                              <p:par>
                                <p:cTn id="26" presetID="2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edge">
                                      <p:cBhvr>
                                        <p:cTn id="28" dur="500"/>
                                        <p:tgtEl>
                                          <p:spTgt spid="47"/>
                                        </p:tgtEl>
                                      </p:cBhvr>
                                    </p:animEffect>
                                  </p:childTnLst>
                                </p:cTn>
                              </p:par>
                              <p:par>
                                <p:cTn id="29" presetID="2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edge">
                                      <p:cBhvr>
                                        <p:cTn id="31" dur="500"/>
                                        <p:tgtEl>
                                          <p:spTgt spid="44"/>
                                        </p:tgtEl>
                                      </p:cBhvr>
                                    </p:animEffect>
                                  </p:childTnLst>
                                </p:cTn>
                              </p:par>
                              <p:par>
                                <p:cTn id="32" presetID="2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edge">
                                      <p:cBhvr>
                                        <p:cTn id="34" dur="500"/>
                                        <p:tgtEl>
                                          <p:spTgt spid="50"/>
                                        </p:tgtEl>
                                      </p:cBhvr>
                                    </p:animEffect>
                                  </p:childTnLst>
                                </p:cTn>
                              </p:par>
                              <p:par>
                                <p:cTn id="35" presetID="20"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edge">
                                      <p:cBhvr>
                                        <p:cTn id="37" dur="500"/>
                                        <p:tgtEl>
                                          <p:spTgt spid="55"/>
                                        </p:tgtEl>
                                      </p:cBhvr>
                                    </p:animEffect>
                                  </p:childTnLst>
                                </p:cTn>
                              </p:par>
                              <p:par>
                                <p:cTn id="38" presetID="2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edge">
                                      <p:cBhvr>
                                        <p:cTn id="40" dur="500"/>
                                        <p:tgtEl>
                                          <p:spTgt spid="53"/>
                                        </p:tgtEl>
                                      </p:cBhvr>
                                    </p:animEffect>
                                  </p:childTnLst>
                                </p:cTn>
                              </p:par>
                              <p:par>
                                <p:cTn id="41" presetID="2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edge">
                                      <p:cBhvr>
                                        <p:cTn id="4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3500,&quot;width&quot;:10305}"/>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3500,&quot;width&quot;:10305}"/>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3500,&quot;width&quot;:10305}"/>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07,&quot;width&quot;:2607}"/>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2"/>
  <p:tag name="KSO_WM_UNIT_ID" val="diagram20186218_1*l_i*1_2"/>
  <p:tag name="KSO_WM_UNIT_LAYERLEVEL" val="1_1"/>
  <p:tag name="KSO_WM_BEAUTIFY_FLAG" val="#wm#"/>
  <p:tag name="KSO_WM_TAG_VERSION" val="1.0"/>
  <p:tag name="KSO_WM_DIAGRAM_GROUP_CODE" val="l1-1"/>
  <p:tag name="KSO_WM_UNIT_FILL_FORE_SCHEMECOLOR_INDEX" val="16"/>
  <p:tag name="KSO_WM_UNIT_FILL_TYPE" val="1"/>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3"/>
  <p:tag name="KSO_WM_UNIT_ID" val="diagram20186218_1*l_i*1_3"/>
  <p:tag name="KSO_WM_UNIT_LAYERLEVEL" val="1_1"/>
  <p:tag name="KSO_WM_BEAUTIFY_FLAG" val="#wm#"/>
  <p:tag name="KSO_WM_TAG_VERSION" val="1.0"/>
  <p:tag name="KSO_WM_DIAGRAM_GROUP_CODE" val="l1-1"/>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4"/>
  <p:tag name="KSO_WM_UNIT_ID" val="diagram20186218_1*l_i*1_4"/>
  <p:tag name="KSO_WM_UNIT_LAYERLEVEL" val="1_1"/>
  <p:tag name="KSO_WM_BEAUTIFY_FLAG" val="#wm#"/>
  <p:tag name="KSO_WM_TAG_VERSION" val="1.0"/>
  <p:tag name="KSO_WM_DIAGRAM_GROUP_CODE" val="l1-1"/>
  <p:tag name="KSO_WM_UNIT_FILL_FORE_SCHEMECOLOR_INDEX" val="15"/>
  <p:tag name="KSO_WM_UNIT_FILL_TYPE" val="1"/>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5"/>
  <p:tag name="KSO_WM_UNIT_ID" val="diagram20186218_1*l_i*1_5"/>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6"/>
  <p:tag name="KSO_WM_UNIT_ID" val="diagram20186218_1*l_i*1_6"/>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7"/>
  <p:tag name="KSO_WM_UNIT_ID" val="diagram20186218_1*l_i*1_7"/>
  <p:tag name="KSO_WM_UNIT_LAYERLEVEL" val="1_1"/>
  <p:tag name="KSO_WM_BEAUTIFY_FLAG" val="#wm#"/>
  <p:tag name="KSO_WM_TAG_VERSION" val="1.0"/>
  <p:tag name="KSO_WM_DIAGRAM_GROUP_CODE" val="l1-1"/>
  <p:tag name="KSO_WM_UNIT_FILL_FORE_SCHEMECOLOR_INDEX" val="13"/>
  <p:tag name="KSO_WM_UNIT_FILL_TYPE" val="1"/>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218"/>
  <p:tag name="KSO_WM_UNIT_TYPE" val="l_i"/>
  <p:tag name="KSO_WM_UNIT_INDEX" val="1_8"/>
  <p:tag name="KSO_WM_UNIT_ID" val="diagram20186218_1*l_i*1_8"/>
  <p:tag name="KSO_WM_UNIT_LAYERLEVEL" val="1_1"/>
  <p:tag name="KSO_WM_BEAUTIFY_FLAG" val="#wm#"/>
  <p:tag name="KSO_WM_TAG_VERSION" val="1.0"/>
  <p:tag name="KSO_WM_DIAGRAM_GROUP_CODE" val="l1-1"/>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TotalTime>
  <Words>1498</Words>
  <Application>Microsoft Office PowerPoint</Application>
  <PresentationFormat>宽屏</PresentationFormat>
  <Paragraphs>225</Paragraphs>
  <Slides>29</Slides>
  <Notes>17</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29</vt:i4>
      </vt:variant>
    </vt:vector>
  </HeadingPairs>
  <TitlesOfParts>
    <vt:vector size="54" baseType="lpstr">
      <vt:lpstr>DengXian</vt:lpstr>
      <vt:lpstr>HarmonyOS Sans TC</vt:lpstr>
      <vt:lpstr>Helvetica Light</vt:lpstr>
      <vt:lpstr>OPPOSans R</vt:lpstr>
      <vt:lpstr>Roboto Regular</vt:lpstr>
      <vt:lpstr>阿里巴巴普惠体 Medium</vt:lpstr>
      <vt:lpstr>等线</vt:lpstr>
      <vt:lpstr>方正大标宋简体</vt:lpstr>
      <vt:lpstr>仿宋</vt:lpstr>
      <vt:lpstr>汉仪全唐诗简繁</vt:lpstr>
      <vt:lpstr>黑体</vt:lpstr>
      <vt:lpstr>华文新魏</vt:lpstr>
      <vt:lpstr>华文中宋</vt:lpstr>
      <vt:lpstr>思源黑体 CN Regular</vt:lpstr>
      <vt:lpstr>宋体</vt:lpstr>
      <vt:lpstr>微软雅黑</vt:lpstr>
      <vt:lpstr>微软雅黑 Light</vt:lpstr>
      <vt:lpstr>演示镇魂行楷</vt:lpstr>
      <vt:lpstr>Arial</vt:lpstr>
      <vt:lpstr>Calibri</vt:lpstr>
      <vt:lpstr>Calibri Light</vt:lpstr>
      <vt:lpstr>Tahoma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FLTRP</dc:creator>
  <cp:lastModifiedBy>Administrator</cp:lastModifiedBy>
  <cp:revision>188</cp:revision>
  <dcterms:created xsi:type="dcterms:W3CDTF">2020-07-31T09:11:00Z</dcterms:created>
  <dcterms:modified xsi:type="dcterms:W3CDTF">2022-03-19T12:45:44Z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7FBC20B39D57402CBA0BCE9BBEF364CC</vt:lpwstr>
  </property>
  <property fmtid="{D5CDD505-2E9C-101B-9397-08002B2CF9AE}" pid="3" name="KSOProductBuildVer">
    <vt:lpwstr>2052-11.1.0.11365</vt:lpwstr>
  </property>
</Properties>
</file>