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4.xml" ContentType="application/vnd.openxmlformats-officedocument.presentationml.tags+xml"/>
  <Override PartName="/ppt/notesSlides/notesSlide3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33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41.xml" ContentType="application/vnd.openxmlformats-officedocument.presentationml.notesSlide+xml"/>
  <Override PartName="/ppt/tags/tag39.xml" ContentType="application/vnd.openxmlformats-officedocument.presentationml.tags+xml"/>
  <Override PartName="/ppt/notesSlides/notesSlide42.xml" ContentType="application/vnd.openxmlformats-officedocument.presentationml.notesSlide+xml"/>
  <Override PartName="/ppt/tags/tag40.xml" ContentType="application/vnd.openxmlformats-officedocument.presentationml.tags+xml"/>
  <Override PartName="/ppt/notesSlides/notesSlide43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43.xml" ContentType="application/vnd.openxmlformats-officedocument.presentationml.tags+xml"/>
  <Override PartName="/ppt/notesSlides/notesSlide49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50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53.xml" ContentType="application/vnd.openxmlformats-officedocument.presentationml.notesSlide+xml"/>
  <Override PartName="/ppt/tags/tag72.xml" ContentType="application/vnd.openxmlformats-officedocument.presentationml.tags+xml"/>
  <Override PartName="/ppt/notesSlides/notesSlide54.xml" ContentType="application/vnd.openxmlformats-officedocument.presentationml.notesSlide+xml"/>
  <Override PartName="/ppt/tags/tag73.xml" ContentType="application/vnd.openxmlformats-officedocument.presentationml.tags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1" r:id="rId2"/>
    <p:sldMasterId id="2147483683" r:id="rId3"/>
    <p:sldMasterId id="2147483695" r:id="rId4"/>
    <p:sldMasterId id="2147483708" r:id="rId5"/>
  </p:sldMasterIdLst>
  <p:notesMasterIdLst>
    <p:notesMasterId r:id="rId61"/>
  </p:notesMasterIdLst>
  <p:sldIdLst>
    <p:sldId id="543" r:id="rId6"/>
    <p:sldId id="4361" r:id="rId7"/>
    <p:sldId id="4424" r:id="rId8"/>
    <p:sldId id="4179" r:id="rId9"/>
    <p:sldId id="4428" r:id="rId10"/>
    <p:sldId id="3456" r:id="rId11"/>
    <p:sldId id="4423" r:id="rId12"/>
    <p:sldId id="4365" r:id="rId13"/>
    <p:sldId id="4161" r:id="rId14"/>
    <p:sldId id="3652" r:id="rId15"/>
    <p:sldId id="4413" r:id="rId16"/>
    <p:sldId id="4412" r:id="rId17"/>
    <p:sldId id="4405" r:id="rId18"/>
    <p:sldId id="4406" r:id="rId19"/>
    <p:sldId id="4407" r:id="rId20"/>
    <p:sldId id="4409" r:id="rId21"/>
    <p:sldId id="4422" r:id="rId22"/>
    <p:sldId id="4408" r:id="rId23"/>
    <p:sldId id="4388" r:id="rId24"/>
    <p:sldId id="4402" r:id="rId25"/>
    <p:sldId id="4403" r:id="rId26"/>
    <p:sldId id="4415" r:id="rId27"/>
    <p:sldId id="4178" r:id="rId28"/>
    <p:sldId id="4177" r:id="rId29"/>
    <p:sldId id="4393" r:id="rId30"/>
    <p:sldId id="4427" r:id="rId31"/>
    <p:sldId id="4153" r:id="rId32"/>
    <p:sldId id="4400" r:id="rId33"/>
    <p:sldId id="257" r:id="rId34"/>
    <p:sldId id="4489" r:id="rId35"/>
    <p:sldId id="259" r:id="rId36"/>
    <p:sldId id="260" r:id="rId37"/>
    <p:sldId id="261" r:id="rId38"/>
    <p:sldId id="262" r:id="rId39"/>
    <p:sldId id="4515" r:id="rId40"/>
    <p:sldId id="264" r:id="rId41"/>
    <p:sldId id="265" r:id="rId42"/>
    <p:sldId id="269" r:id="rId43"/>
    <p:sldId id="266" r:id="rId44"/>
    <p:sldId id="268" r:id="rId45"/>
    <p:sldId id="270" r:id="rId46"/>
    <p:sldId id="271" r:id="rId47"/>
    <p:sldId id="272" r:id="rId48"/>
    <p:sldId id="273" r:id="rId49"/>
    <p:sldId id="4536" r:id="rId50"/>
    <p:sldId id="4426" r:id="rId51"/>
    <p:sldId id="4479" r:id="rId52"/>
    <p:sldId id="3474" r:id="rId53"/>
    <p:sldId id="4482" r:id="rId54"/>
    <p:sldId id="278" r:id="rId55"/>
    <p:sldId id="279" r:id="rId56"/>
    <p:sldId id="280" r:id="rId57"/>
    <p:sldId id="4516" r:id="rId58"/>
    <p:sldId id="282" r:id="rId59"/>
    <p:sldId id="4552" r:id="rId6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505F2C04-C923-438B-8C0F-E0CD2BADF298}">
      <wppc:fontMiss xmlns:wppc="http://www.wps.cn/officeDocument/PresentationCustomData" xmlns="" type="true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ong" initials="Y" lastIdx="1" clrIdx="0"/>
  <p:cmAuthor id="2" name="作者" initials="A" lastIdx="1" clrIdx="1"/>
  <p:cmAuthor id="3" name="范 文博" initials="范" lastIdx="1" clrIdx="2"/>
  <p:cmAuthor id="4" name="马 骋" initials="马" lastIdx="1" clrIdx="3">
    <p:extLst>
      <p:ext uri="{19B8F6BF-5375-455C-9EA6-DF929625EA0E}">
        <p15:presenceInfo xmlns:p15="http://schemas.microsoft.com/office/powerpoint/2012/main" userId="a5ce9aa03dc1be7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FFFFFF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74614" autoAdjust="0"/>
  </p:normalViewPr>
  <p:slideViewPr>
    <p:cSldViewPr snapToGrid="0">
      <p:cViewPr varScale="1">
        <p:scale>
          <a:sx n="84" d="100"/>
          <a:sy n="84" d="100"/>
        </p:scale>
        <p:origin x="154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3D0FE-994B-4986-A46A-9A5D2F85E2B1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25FC1-42E7-41B2-86FE-000648E09C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58B7-DBF3-4976-B56F-EF5AF8BFF88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243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125FC1-42E7-41B2-86FE-000648E09C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E9231-9D57-4C11-B342-4F075EEDEA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559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25FC1-42E7-41B2-86FE-000648E09C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700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58B7-DBF3-4976-B56F-EF5AF8BFF88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303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58B7-DBF3-4976-B56F-EF5AF8BFF88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02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58B7-DBF3-4976-B56F-EF5AF8BFF88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14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58B7-DBF3-4976-B56F-EF5AF8BFF88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572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58B7-DBF3-4976-B56F-EF5AF8BFF88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871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3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58B7-DBF3-4976-B56F-EF5AF8BFF88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801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58B7-DBF3-4976-B56F-EF5AF8BFF8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82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35979C-A648-422A-A291-63FB746DEB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957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25FC1-42E7-41B2-86FE-000648E09C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760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58B7-DBF3-4976-B56F-EF5AF8BFF8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307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58B7-DBF3-4976-B56F-EF5AF8BFF88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315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58B7-DBF3-4976-B56F-EF5AF8BFF88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137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58B7-DBF3-4976-B56F-EF5AF8BFF88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114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58B7-DBF3-4976-B56F-EF5AF8BFF8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065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25FC1-42E7-41B2-86FE-000648E09C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8217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58B7-DBF3-4976-B56F-EF5AF8BFF88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6099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35979C-A648-422A-A291-63FB746DEB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68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591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E9231-9D57-4C11-B342-4F075EEDEA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1849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19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34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37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5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>
              <a:sym typeface="+mn-ea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68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25FC1-42E7-41B2-86FE-000648E09C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95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09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lvl="0" algn="ctr">
              <a:defRPr/>
            </a:pP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48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>
              <a:sym typeface="+mn-ea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2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58B7-DBF3-4976-B56F-EF5AF8BFF88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320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36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>
              <a:sym typeface="+mn-ea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7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58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7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68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7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78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Step 2 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Transition. Transition plays an essential role in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relating  hook part to thesis statement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，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and getting audience’s atention back to your topic.</a:t>
            </a:r>
          </a:p>
          <a:p>
            <a:pPr marL="0" indent="0">
              <a:buNone/>
            </a:pPr>
            <a:endParaRPr lang="en-US" altLang="zh-CN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None/>
            </a:pP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For instance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，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the thesis is that 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China's green development efforts are making a positive impact</a:t>
            </a:r>
          </a:p>
          <a:p>
            <a:pPr marL="0" indent="0">
              <a:buNone/>
            </a:pP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Here are some cases of effective </a:t>
            </a:r>
            <a:r>
              <a:rPr lang="en-US" altLang="zh-CN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Transitions:</a:t>
            </a:r>
            <a:endParaRPr lang="en-US" altLang="zh-C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1. You might be wondering what “the tree of merit” has to do with today’s speech.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 I tell that story because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Saihanba is the showcase of the transformation through the extraordinary efforts of three generations of Chinese people.  </a:t>
            </a:r>
          </a:p>
          <a:p>
            <a:pPr marL="0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3. This story/ picture/number illustrates…the theme of your speech~ </a:t>
            </a:r>
          </a:p>
          <a:p>
            <a:pPr marL="0" indent="0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 this case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we can natrually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Transiti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to the topic or </a:t>
            </a: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初心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(That's all about </a:t>
            </a:r>
            <a:r>
              <a:rPr lang="en-US" altLang="zh-CN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2-step speech openers including a hook and a transition~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2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104882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A3C11-A300-4BEF-A9AD-0894C10CEA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4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84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A3C11-A300-4BEF-A9AD-0894C10CEA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6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877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/>
            <a:endParaRPr lang="en-US" altLang="zh-CN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/>
            <a:endParaRPr lang="en-US" altLang="zh-CN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58B7-DBF3-4976-B56F-EF5AF8BFF88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7487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1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892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7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908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4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94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25FC1-42E7-41B2-86FE-000648E09C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95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7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968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>
              <a:sym typeface="+mn-ea"/>
            </a:endParaRPr>
          </a:p>
          <a:p>
            <a:endParaRPr lang="en-US" dirty="0">
              <a:sym typeface="+mn-ea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5FC1-42E7-41B2-86FE-000648E09C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869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25FC1-42E7-41B2-86FE-000648E09C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60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35979C-A648-422A-A291-63FB746DEB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43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58B7-DBF3-4976-B56F-EF5AF8BFF8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417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077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373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969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42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330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720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873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018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172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037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394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2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82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265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3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64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104864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071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6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07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00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104900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39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12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013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014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1049015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16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29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7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18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019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020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021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022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1049023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24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827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87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1048988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89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82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104860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281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5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26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027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02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104902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3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785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5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96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997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99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104899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0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30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02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900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104900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0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82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0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91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99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104899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9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0772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332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48702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104870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CE3A-8381-7346-9817-75918C3C0922}" type="datetimeFigureOut">
              <a:rPr kumimoji="1" lang="zh-CN" altLang="en-US" smtClean="0"/>
              <a:t>2022/12/5</a:t>
            </a:fld>
            <a:endParaRPr kumimoji="1" lang="zh-CN" altLang="en-US"/>
          </a:p>
        </p:txBody>
      </p:sp>
      <p:sp>
        <p:nvSpPr>
          <p:cNvPr id="104870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4870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95EE-109B-1448-BA56-B7F987B5EA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6610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4908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104908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CE3A-8381-7346-9817-75918C3C0922}" type="datetimeFigureOut">
              <a:rPr kumimoji="1" lang="zh-CN" altLang="en-US" smtClean="0"/>
              <a:t>2022/12/5</a:t>
            </a:fld>
            <a:endParaRPr kumimoji="1" lang="zh-CN" altLang="en-US"/>
          </a:p>
        </p:txBody>
      </p:sp>
      <p:sp>
        <p:nvSpPr>
          <p:cNvPr id="104908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4909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95EE-109B-1448-BA56-B7F987B5EA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5453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1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49082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0490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CE3A-8381-7346-9817-75918C3C0922}" type="datetimeFigureOut">
              <a:rPr kumimoji="1" lang="zh-CN" altLang="en-US" smtClean="0"/>
              <a:t>2022/12/5</a:t>
            </a:fld>
            <a:endParaRPr kumimoji="1" lang="zh-CN" altLang="en-US"/>
          </a:p>
        </p:txBody>
      </p:sp>
      <p:sp>
        <p:nvSpPr>
          <p:cNvPr id="10490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490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95EE-109B-1448-BA56-B7F987B5EA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1361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49039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1049040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1049041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CE3A-8381-7346-9817-75918C3C0922}" type="datetimeFigureOut">
              <a:rPr kumimoji="1" lang="zh-CN" altLang="en-US" smtClean="0"/>
              <a:t>2022/12/5</a:t>
            </a:fld>
            <a:endParaRPr kumimoji="1" lang="zh-CN" altLang="en-US"/>
          </a:p>
        </p:txBody>
      </p:sp>
      <p:sp>
        <p:nvSpPr>
          <p:cNvPr id="1049042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49043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95EE-109B-1448-BA56-B7F987B5EA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360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3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49074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049075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1049076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049077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104907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CE3A-8381-7346-9817-75918C3C0922}" type="datetimeFigureOut">
              <a:rPr kumimoji="1" lang="zh-CN" altLang="en-US" smtClean="0"/>
              <a:t>2022/12/5</a:t>
            </a:fld>
            <a:endParaRPr kumimoji="1" lang="zh-CN" altLang="en-US"/>
          </a:p>
        </p:txBody>
      </p:sp>
      <p:sp>
        <p:nvSpPr>
          <p:cNvPr id="104907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4908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95EE-109B-1448-BA56-B7F987B5EA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9131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49061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CE3A-8381-7346-9817-75918C3C0922}" type="datetimeFigureOut">
              <a:rPr kumimoji="1" lang="zh-CN" altLang="en-US" smtClean="0"/>
              <a:t>2022/12/5</a:t>
            </a:fld>
            <a:endParaRPr kumimoji="1" lang="zh-CN" altLang="en-US"/>
          </a:p>
        </p:txBody>
      </p:sp>
      <p:sp>
        <p:nvSpPr>
          <p:cNvPr id="1049062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49063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95EE-109B-1448-BA56-B7F987B5EA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81948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CE3A-8381-7346-9817-75918C3C0922}" type="datetimeFigureOut">
              <a:rPr kumimoji="1" lang="zh-CN" altLang="en-US" smtClean="0"/>
              <a:t>2022/12/5</a:t>
            </a:fld>
            <a:endParaRPr kumimoji="1" lang="zh-CN" altLang="en-US"/>
          </a:p>
        </p:txBody>
      </p:sp>
      <p:sp>
        <p:nvSpPr>
          <p:cNvPr id="104906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4906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95EE-109B-1448-BA56-B7F987B5EA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0265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7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49068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1049069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049070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CE3A-8381-7346-9817-75918C3C0922}" type="datetimeFigureOut">
              <a:rPr kumimoji="1" lang="zh-CN" altLang="en-US" smtClean="0"/>
              <a:t>2022/12/5</a:t>
            </a:fld>
            <a:endParaRPr kumimoji="1" lang="zh-CN" altLang="en-US"/>
          </a:p>
        </p:txBody>
      </p:sp>
      <p:sp>
        <p:nvSpPr>
          <p:cNvPr id="1049071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49072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95EE-109B-1448-BA56-B7F987B5EA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31475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4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49055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1049056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049057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CE3A-8381-7346-9817-75918C3C0922}" type="datetimeFigureOut">
              <a:rPr kumimoji="1" lang="zh-CN" altLang="en-US" smtClean="0"/>
              <a:t>2022/12/5</a:t>
            </a:fld>
            <a:endParaRPr kumimoji="1" lang="zh-CN" altLang="en-US"/>
          </a:p>
        </p:txBody>
      </p:sp>
      <p:sp>
        <p:nvSpPr>
          <p:cNvPr id="1049058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4905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95EE-109B-1448-BA56-B7F987B5EA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6808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49045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104904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CE3A-8381-7346-9817-75918C3C0922}" type="datetimeFigureOut">
              <a:rPr kumimoji="1" lang="zh-CN" altLang="en-US" smtClean="0"/>
              <a:t>2022/12/5</a:t>
            </a:fld>
            <a:endParaRPr kumimoji="1" lang="zh-CN" altLang="en-US"/>
          </a:p>
        </p:txBody>
      </p:sp>
      <p:sp>
        <p:nvSpPr>
          <p:cNvPr id="104904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4904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95EE-109B-1448-BA56-B7F987B5EA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1551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9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49050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104905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CE3A-8381-7346-9817-75918C3C0922}" type="datetimeFigureOut">
              <a:rPr kumimoji="1" lang="zh-CN" altLang="en-US" smtClean="0"/>
              <a:t>2022/12/5</a:t>
            </a:fld>
            <a:endParaRPr kumimoji="1" lang="zh-CN" altLang="en-US"/>
          </a:p>
        </p:txBody>
      </p:sp>
      <p:sp>
        <p:nvSpPr>
          <p:cNvPr id="104905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4905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95EE-109B-1448-BA56-B7F987B5EA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8343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16224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34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16365-8460-4155-9DA6-53A8566A083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42CDE-2368-4FA1-8128-36CDEBB11F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84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4869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104869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1CE3A-8381-7346-9817-75918C3C0922}" type="datetimeFigureOut">
              <a:rPr kumimoji="1" lang="zh-CN" altLang="en-US" smtClean="0"/>
              <a:t>2022/12/5</a:t>
            </a:fld>
            <a:endParaRPr kumimoji="1" lang="zh-CN" altLang="en-US"/>
          </a:p>
        </p:txBody>
      </p:sp>
      <p:sp>
        <p:nvSpPr>
          <p:cNvPr id="104869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104870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295EE-109B-1448-BA56-B7F987B5EA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341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.xml"/><Relationship Id="rId7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2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video" Target="NULL" TargetMode="External"/><Relationship Id="rId13" Type="http://schemas.openxmlformats.org/officeDocument/2006/relationships/tags" Target="../tags/tag15.xml"/><Relationship Id="rId18" Type="http://schemas.openxmlformats.org/officeDocument/2006/relationships/image" Target="../media/image49.jpeg"/><Relationship Id="rId3" Type="http://schemas.openxmlformats.org/officeDocument/2006/relationships/tags" Target="../tags/tag7.xml"/><Relationship Id="rId21" Type="http://schemas.openxmlformats.org/officeDocument/2006/relationships/image" Target="../media/image51.png"/><Relationship Id="rId7" Type="http://schemas.openxmlformats.org/officeDocument/2006/relationships/tags" Target="../tags/tag11.xml"/><Relationship Id="rId12" Type="http://schemas.openxmlformats.org/officeDocument/2006/relationships/tags" Target="../tags/tag14.xml"/><Relationship Id="rId17" Type="http://schemas.openxmlformats.org/officeDocument/2006/relationships/notesSlide" Target="../notesSlides/notesSlide31.xml"/><Relationship Id="rId2" Type="http://schemas.openxmlformats.org/officeDocument/2006/relationships/tags" Target="../tags/tag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7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3.xml"/><Relationship Id="rId5" Type="http://schemas.openxmlformats.org/officeDocument/2006/relationships/tags" Target="../tags/tag9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19" Type="http://schemas.openxmlformats.org/officeDocument/2006/relationships/image" Target="../media/image50.png"/><Relationship Id="rId4" Type="http://schemas.openxmlformats.org/officeDocument/2006/relationships/tags" Target="../tags/tag8.xml"/><Relationship Id="rId9" Type="http://schemas.microsoft.com/office/2007/relationships/media" Target="../media/media9.mp4"/><Relationship Id="rId14" Type="http://schemas.openxmlformats.org/officeDocument/2006/relationships/tags" Target="../tags/tag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NULL" TargetMode="External"/><Relationship Id="rId13" Type="http://schemas.openxmlformats.org/officeDocument/2006/relationships/tags" Target="../tags/tag26.xml"/><Relationship Id="rId18" Type="http://schemas.openxmlformats.org/officeDocument/2006/relationships/slideLayout" Target="../slideLayouts/slideLayout30.xml"/><Relationship Id="rId3" Type="http://schemas.openxmlformats.org/officeDocument/2006/relationships/tags" Target="../tags/tag20.xml"/><Relationship Id="rId21" Type="http://schemas.openxmlformats.org/officeDocument/2006/relationships/image" Target="../media/image33.png"/><Relationship Id="rId7" Type="http://schemas.openxmlformats.org/officeDocument/2006/relationships/tags" Target="../tags/tag24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" Type="http://schemas.openxmlformats.org/officeDocument/2006/relationships/tags" Target="../tags/tag19.xml"/><Relationship Id="rId16" Type="http://schemas.openxmlformats.org/officeDocument/2006/relationships/tags" Target="../tags/tag29.xml"/><Relationship Id="rId20" Type="http://schemas.openxmlformats.org/officeDocument/2006/relationships/image" Target="../media/image7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microsoft.com/office/2007/relationships/media" Target="../media/media11.mp4"/><Relationship Id="rId24" Type="http://schemas.openxmlformats.org/officeDocument/2006/relationships/image" Target="../media/image51.png"/><Relationship Id="rId5" Type="http://schemas.openxmlformats.org/officeDocument/2006/relationships/tags" Target="../tags/tag22.xml"/><Relationship Id="rId15" Type="http://schemas.openxmlformats.org/officeDocument/2006/relationships/tags" Target="../tags/tag28.xml"/><Relationship Id="rId23" Type="http://schemas.openxmlformats.org/officeDocument/2006/relationships/image" Target="../media/image53.png"/><Relationship Id="rId10" Type="http://schemas.openxmlformats.org/officeDocument/2006/relationships/video" Target="NULL" TargetMode="External"/><Relationship Id="rId19" Type="http://schemas.openxmlformats.org/officeDocument/2006/relationships/notesSlide" Target="../notesSlides/notesSlide32.xml"/><Relationship Id="rId4" Type="http://schemas.openxmlformats.org/officeDocument/2006/relationships/tags" Target="../tags/tag21.xml"/><Relationship Id="rId9" Type="http://schemas.microsoft.com/office/2007/relationships/media" Target="../media/media10.mp3"/><Relationship Id="rId14" Type="http://schemas.openxmlformats.org/officeDocument/2006/relationships/tags" Target="../tags/tag27.xml"/><Relationship Id="rId2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3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0.png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3.xml"/><Relationship Id="rId6" Type="http://schemas.openxmlformats.org/officeDocument/2006/relationships/image" Target="../media/image8.jpeg"/><Relationship Id="rId5" Type="http://schemas.openxmlformats.org/officeDocument/2006/relationships/image" Target="../media/image9.jpe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7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1.xml"/><Relationship Id="rId13" Type="http://schemas.openxmlformats.org/officeDocument/2006/relationships/image" Target="../media/image63.png"/><Relationship Id="rId3" Type="http://schemas.microsoft.com/office/2007/relationships/media" Target="../media/media1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62.png"/><Relationship Id="rId2" Type="http://schemas.openxmlformats.org/officeDocument/2006/relationships/audio" Target="NULL" TargetMode="External"/><Relationship Id="rId1" Type="http://schemas.openxmlformats.org/officeDocument/2006/relationships/tags" Target="../tags/tag37.xml"/><Relationship Id="rId6" Type="http://schemas.openxmlformats.org/officeDocument/2006/relationships/tags" Target="../tags/tag38.xml"/><Relationship Id="rId11" Type="http://schemas.openxmlformats.org/officeDocument/2006/relationships/image" Target="../media/image61.png"/><Relationship Id="rId5" Type="http://schemas.microsoft.com/office/2007/relationships/media" Target="../media/media5.mp4"/><Relationship Id="rId10" Type="http://schemas.openxmlformats.org/officeDocument/2006/relationships/image" Target="../media/image60.jpeg"/><Relationship Id="rId4" Type="http://schemas.openxmlformats.org/officeDocument/2006/relationships/video" Target="NULL" TargetMode="External"/><Relationship Id="rId9" Type="http://schemas.openxmlformats.org/officeDocument/2006/relationships/image" Target="../media/image38.jpeg"/><Relationship Id="rId1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9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14.wav"/><Relationship Id="rId7" Type="http://schemas.openxmlformats.org/officeDocument/2006/relationships/notesSlide" Target="../notesSlides/notesSlide45.xml"/><Relationship Id="rId12" Type="http://schemas.openxmlformats.org/officeDocument/2006/relationships/image" Target="../media/image69.png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61.png"/><Relationship Id="rId5" Type="http://schemas.microsoft.com/office/2007/relationships/media" Target="../media/media6.mp4"/><Relationship Id="rId10" Type="http://schemas.openxmlformats.org/officeDocument/2006/relationships/image" Target="../media/image68.jpeg"/><Relationship Id="rId4" Type="http://schemas.openxmlformats.org/officeDocument/2006/relationships/audio" Target="../media/media14.wav"/><Relationship Id="rId9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3.pn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media15.mp3"/><Relationship Id="rId7" Type="http://schemas.openxmlformats.org/officeDocument/2006/relationships/notesSlide" Target="../notesSlides/notesSlide49.xml"/><Relationship Id="rId2" Type="http://schemas.microsoft.com/office/2007/relationships/media" Target="../media/media15.mp3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6.png"/><Relationship Id="rId5" Type="http://schemas.microsoft.com/office/2007/relationships/media" Target="../media/media7.mp4"/><Relationship Id="rId10" Type="http://schemas.openxmlformats.org/officeDocument/2006/relationships/image" Target="../media/image61.png"/><Relationship Id="rId4" Type="http://schemas.openxmlformats.org/officeDocument/2006/relationships/video" Target="NULL" TargetMode="External"/><Relationship Id="rId9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media" Target="../media/media16.mp4"/><Relationship Id="rId13" Type="http://schemas.openxmlformats.org/officeDocument/2006/relationships/tags" Target="../tags/tag54.xml"/><Relationship Id="rId18" Type="http://schemas.openxmlformats.org/officeDocument/2006/relationships/image" Target="../media/image76.png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tags" Target="../tags/tag53.xml"/><Relationship Id="rId17" Type="http://schemas.openxmlformats.org/officeDocument/2006/relationships/notesSlide" Target="../notesSlides/notesSlide50.xml"/><Relationship Id="rId2" Type="http://schemas.openxmlformats.org/officeDocument/2006/relationships/tags" Target="../tags/tag45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51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2.xml"/><Relationship Id="rId5" Type="http://schemas.openxmlformats.org/officeDocument/2006/relationships/tags" Target="../tags/tag48.xml"/><Relationship Id="rId15" Type="http://schemas.openxmlformats.org/officeDocument/2006/relationships/tags" Target="../tags/tag56.xml"/><Relationship Id="rId10" Type="http://schemas.openxmlformats.org/officeDocument/2006/relationships/tags" Target="../tags/tag51.xml"/><Relationship Id="rId19" Type="http://schemas.openxmlformats.org/officeDocument/2006/relationships/image" Target="../media/image7.png"/><Relationship Id="rId4" Type="http://schemas.openxmlformats.org/officeDocument/2006/relationships/tags" Target="../tags/tag47.xml"/><Relationship Id="rId9" Type="http://schemas.openxmlformats.org/officeDocument/2006/relationships/video" Target="../media/media16.mp4"/><Relationship Id="rId14" Type="http://schemas.openxmlformats.org/officeDocument/2006/relationships/tags" Target="../tags/tag5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image" Target="../media/image51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image" Target="../media/image77.png"/><Relationship Id="rId2" Type="http://schemas.openxmlformats.org/officeDocument/2006/relationships/tags" Target="../tags/tag58.xml"/><Relationship Id="rId16" Type="http://schemas.openxmlformats.org/officeDocument/2006/relationships/image" Target="../media/image34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notesSlide" Target="../notesSlides/notesSlide51.xml"/><Relationship Id="rId10" Type="http://schemas.openxmlformats.org/officeDocument/2006/relationships/tags" Target="../tags/tag66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jpe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9.jpe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72.xml"/><Relationship Id="rId5" Type="http://schemas.openxmlformats.org/officeDocument/2006/relationships/image" Target="../media/image7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3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 flipH="1" flipV="1">
            <a:off x="3905250" y="0"/>
            <a:ext cx="8286750" cy="6858000"/>
          </a:xfrm>
          <a:custGeom>
            <a:avLst/>
            <a:gdLst>
              <a:gd name="connsiteX0" fmla="*/ 8286750 w 8286750"/>
              <a:gd name="connsiteY0" fmla="*/ 6858000 h 6858000"/>
              <a:gd name="connsiteX1" fmla="*/ 0 w 8286750"/>
              <a:gd name="connsiteY1" fmla="*/ 6858000 h 6858000"/>
              <a:gd name="connsiteX2" fmla="*/ 0 w 8286750"/>
              <a:gd name="connsiteY2" fmla="*/ 0 h 6858000"/>
              <a:gd name="connsiteX3" fmla="*/ 1475723 w 828675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6750" h="6858000">
                <a:moveTo>
                  <a:pt x="828675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475723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528" name="文本框 84"/>
          <p:cNvSpPr txBox="1"/>
          <p:nvPr/>
        </p:nvSpPr>
        <p:spPr>
          <a:xfrm>
            <a:off x="9027167" y="82684"/>
            <a:ext cx="3307715" cy="71282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2000000000000000000" charset="-122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87" name="矩形 86"/>
          <p:cNvSpPr/>
          <p:nvPr/>
        </p:nvSpPr>
        <p:spPr>
          <a:xfrm flipV="1">
            <a:off x="11276013" y="846138"/>
            <a:ext cx="720725" cy="4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A5C51FAF-8E4E-44AB-980E-6E77A4E78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39095" cy="1258980"/>
          </a:xfrm>
          <a:prstGeom prst="rect">
            <a:avLst/>
          </a:prstGeom>
        </p:spPr>
      </p:pic>
      <p:pic>
        <p:nvPicPr>
          <p:cNvPr id="34" name="Picture 2" descr="C:\Users\Administrator\Desktop\低质量图\2306a9dd34c678c20627acfe1631918.png">
            <a:extLst>
              <a:ext uri="{FF2B5EF4-FFF2-40B4-BE49-F238E27FC236}">
                <a16:creationId xmlns:a16="http://schemas.microsoft.com/office/drawing/2014/main" id="{9DD4A476-6A85-46D5-AF92-BBABCC595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999" r="1978"/>
          <a:stretch>
            <a:fillRect/>
          </a:stretch>
        </p:blipFill>
        <p:spPr bwMode="auto">
          <a:xfrm>
            <a:off x="0" y="-40378"/>
            <a:ext cx="12192102" cy="6898377"/>
          </a:xfrm>
          <a:prstGeom prst="rect">
            <a:avLst/>
          </a:prstGeom>
          <a:noFill/>
        </p:spPr>
      </p:pic>
      <p:grpSp>
        <p:nvGrpSpPr>
          <p:cNvPr id="38" name="组合 1">
            <a:extLst>
              <a:ext uri="{FF2B5EF4-FFF2-40B4-BE49-F238E27FC236}">
                <a16:creationId xmlns:a16="http://schemas.microsoft.com/office/drawing/2014/main" id="{3F5EE0F4-8048-4123-A758-488FF8B5157E}"/>
              </a:ext>
            </a:extLst>
          </p:cNvPr>
          <p:cNvGrpSpPr/>
          <p:nvPr/>
        </p:nvGrpSpPr>
        <p:grpSpPr>
          <a:xfrm>
            <a:off x="363855" y="2972118"/>
            <a:ext cx="11464290" cy="3234372"/>
            <a:chOff x="821" y="3701"/>
            <a:chExt cx="12752" cy="5112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20D1A45F-D23E-45B9-9DB2-3E19CA555792}"/>
                </a:ext>
              </a:extLst>
            </p:cNvPr>
            <p:cNvSpPr/>
            <p:nvPr/>
          </p:nvSpPr>
          <p:spPr>
            <a:xfrm>
              <a:off x="821" y="3702"/>
              <a:ext cx="3716" cy="5111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AA3AE90E-D666-4279-92CA-D3715F91CBF0}"/>
                </a:ext>
              </a:extLst>
            </p:cNvPr>
            <p:cNvSpPr/>
            <p:nvPr/>
          </p:nvSpPr>
          <p:spPr>
            <a:xfrm>
              <a:off x="1052" y="3903"/>
              <a:ext cx="3252" cy="4709"/>
            </a:xfrm>
            <a:prstGeom prst="rect">
              <a:avLst/>
            </a:prstGeom>
            <a:noFill/>
            <a:ln w="31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1" name="组合 11">
              <a:extLst>
                <a:ext uri="{FF2B5EF4-FFF2-40B4-BE49-F238E27FC236}">
                  <a16:creationId xmlns:a16="http://schemas.microsoft.com/office/drawing/2014/main" id="{D0503B6B-C204-4EF9-9631-92B209FF50B3}"/>
                </a:ext>
              </a:extLst>
            </p:cNvPr>
            <p:cNvGrpSpPr/>
            <p:nvPr/>
          </p:nvGrpSpPr>
          <p:grpSpPr>
            <a:xfrm>
              <a:off x="848" y="4332"/>
              <a:ext cx="3710" cy="2610"/>
              <a:chOff x="612050" y="2727378"/>
              <a:chExt cx="1892510" cy="1518008"/>
            </a:xfrm>
          </p:grpSpPr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7F39C93A-2E6A-4978-A122-F5098A2C5318}"/>
                  </a:ext>
                </a:extLst>
              </p:cNvPr>
              <p:cNvSpPr/>
              <p:nvPr/>
            </p:nvSpPr>
            <p:spPr>
              <a:xfrm>
                <a:off x="612050" y="2727378"/>
                <a:ext cx="1892510" cy="15180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方正黑体简体" panose="02000000000000000000" charset="-122"/>
                    <a:cs typeface="Arial" panose="020B0604020202020204" pitchFamily="34" charset="0"/>
                  </a:rPr>
                  <a:t>Te</a:t>
                </a:r>
                <a:r>
                  <a:rPr kumimoji="0" lang="en-US" altLang="zh-CN" sz="36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方正黑体简体" panose="02000000000000000000" charset="-122"/>
                    <a:cs typeface="Arial" panose="020B0604020202020204" pitchFamily="34" charset="0"/>
                  </a:rPr>
                  <a:t>a</a:t>
                </a:r>
                <a:r>
                  <a:rPr kumimoji="0" lang="en-US" sz="36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方正黑体简体" panose="02000000000000000000" charset="-122"/>
                    <a:cs typeface="Arial" panose="020B0604020202020204" pitchFamily="34" charset="0"/>
                  </a:rPr>
                  <a:t>ching Context</a:t>
                </a:r>
              </a:p>
            </p:txBody>
          </p: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07BE8D12-0A6F-4087-AE79-4BAC201F4515}"/>
                  </a:ext>
                </a:extLst>
              </p:cNvPr>
              <p:cNvCxnSpPr/>
              <p:nvPr/>
            </p:nvCxnSpPr>
            <p:spPr>
              <a:xfrm>
                <a:off x="1094960" y="4192317"/>
                <a:ext cx="896293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圆角矩形 51">
              <a:extLst>
                <a:ext uri="{FF2B5EF4-FFF2-40B4-BE49-F238E27FC236}">
                  <a16:creationId xmlns:a16="http://schemas.microsoft.com/office/drawing/2014/main" id="{E69BE91D-71B2-4A23-960B-47CDF1B0651E}"/>
                </a:ext>
              </a:extLst>
            </p:cNvPr>
            <p:cNvSpPr/>
            <p:nvPr/>
          </p:nvSpPr>
          <p:spPr>
            <a:xfrm>
              <a:off x="1509" y="6871"/>
              <a:ext cx="2432" cy="767"/>
            </a:xfrm>
            <a:prstGeom prst="roundRect">
              <a:avLst>
                <a:gd name="adj" fmla="val 1884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文本框 52">
              <a:extLst>
                <a:ext uri="{FF2B5EF4-FFF2-40B4-BE49-F238E27FC236}">
                  <a16:creationId xmlns:a16="http://schemas.microsoft.com/office/drawing/2014/main" id="{678E255D-0A8B-4551-80C0-811DABC3F570}"/>
                </a:ext>
              </a:extLst>
            </p:cNvPr>
            <p:cNvSpPr txBox="1"/>
            <p:nvPr/>
          </p:nvSpPr>
          <p:spPr>
            <a:xfrm>
              <a:off x="1575" y="6714"/>
              <a:ext cx="2301" cy="9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1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CF004616-3BD9-4F0B-8ACC-D1A0550335A9}"/>
                </a:ext>
              </a:extLst>
            </p:cNvPr>
            <p:cNvSpPr/>
            <p:nvPr/>
          </p:nvSpPr>
          <p:spPr>
            <a:xfrm>
              <a:off x="5224" y="3701"/>
              <a:ext cx="3913" cy="5111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AA5FB365-46B8-44FE-B75F-1AC92E532748}"/>
                </a:ext>
              </a:extLst>
            </p:cNvPr>
            <p:cNvSpPr/>
            <p:nvPr/>
          </p:nvSpPr>
          <p:spPr>
            <a:xfrm>
              <a:off x="5391" y="3903"/>
              <a:ext cx="3540" cy="4709"/>
            </a:xfrm>
            <a:prstGeom prst="rect">
              <a:avLst/>
            </a:prstGeom>
            <a:noFill/>
            <a:ln w="31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6" name="组合 56">
              <a:extLst>
                <a:ext uri="{FF2B5EF4-FFF2-40B4-BE49-F238E27FC236}">
                  <a16:creationId xmlns:a16="http://schemas.microsoft.com/office/drawing/2014/main" id="{0A1586D0-4F99-4B55-82FA-DCEC7F6A27DB}"/>
                </a:ext>
              </a:extLst>
            </p:cNvPr>
            <p:cNvGrpSpPr/>
            <p:nvPr/>
          </p:nvGrpSpPr>
          <p:grpSpPr>
            <a:xfrm>
              <a:off x="5396" y="4800"/>
              <a:ext cx="3682" cy="2046"/>
              <a:chOff x="751669" y="3001818"/>
              <a:chExt cx="1877856" cy="1190499"/>
            </a:xfrm>
          </p:grpSpPr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7E83BAB4-DF8B-476E-9DDF-96D49F450FDF}"/>
                  </a:ext>
                </a:extLst>
              </p:cNvPr>
              <p:cNvSpPr/>
              <p:nvPr/>
            </p:nvSpPr>
            <p:spPr>
              <a:xfrm>
                <a:off x="751669" y="3001818"/>
                <a:ext cx="1877856" cy="639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方正黑体简体" panose="02000000000000000000" charset="-122"/>
                    <a:cs typeface="Arial" panose="020B0604020202020204" pitchFamily="34" charset="0"/>
                  </a:rPr>
                  <a:t>Demo</a:t>
                </a:r>
                <a:r>
                  <a:rPr lang="en-US" sz="36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方正黑体简体" panose="02000000000000000000" charset="-122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方正黑体简体" panose="02000000000000000000" charset="-122"/>
                    <a:cs typeface="Arial" panose="020B0604020202020204" pitchFamily="34" charset="0"/>
                  </a:rPr>
                  <a:t>Design</a:t>
                </a:r>
              </a:p>
            </p:txBody>
          </p: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42B96CF5-A607-41E0-8429-C7720B73E514}"/>
                  </a:ext>
                </a:extLst>
              </p:cNvPr>
              <p:cNvCxnSpPr/>
              <p:nvPr/>
            </p:nvCxnSpPr>
            <p:spPr>
              <a:xfrm>
                <a:off x="1137477" y="4192317"/>
                <a:ext cx="896293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圆角矩形 60">
              <a:extLst>
                <a:ext uri="{FF2B5EF4-FFF2-40B4-BE49-F238E27FC236}">
                  <a16:creationId xmlns:a16="http://schemas.microsoft.com/office/drawing/2014/main" id="{BBDC1204-3EEA-4A5F-B036-1C836675DECB}"/>
                </a:ext>
              </a:extLst>
            </p:cNvPr>
            <p:cNvSpPr/>
            <p:nvPr/>
          </p:nvSpPr>
          <p:spPr>
            <a:xfrm>
              <a:off x="5875" y="6821"/>
              <a:ext cx="2403" cy="817"/>
            </a:xfrm>
            <a:prstGeom prst="roundRect">
              <a:avLst>
                <a:gd name="adj" fmla="val 1884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文本框 61">
              <a:extLst>
                <a:ext uri="{FF2B5EF4-FFF2-40B4-BE49-F238E27FC236}">
                  <a16:creationId xmlns:a16="http://schemas.microsoft.com/office/drawing/2014/main" id="{7202589C-B3E3-48DA-BE8D-CA2BEF92704A}"/>
                </a:ext>
              </a:extLst>
            </p:cNvPr>
            <p:cNvSpPr txBox="1"/>
            <p:nvPr/>
          </p:nvSpPr>
          <p:spPr>
            <a:xfrm>
              <a:off x="5951" y="6723"/>
              <a:ext cx="2301" cy="9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6D9CC17F-BC65-4400-9742-715F75A8DF19}"/>
                </a:ext>
              </a:extLst>
            </p:cNvPr>
            <p:cNvSpPr/>
            <p:nvPr/>
          </p:nvSpPr>
          <p:spPr>
            <a:xfrm>
              <a:off x="9857" y="3701"/>
              <a:ext cx="3716" cy="5111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9A386667-3EDE-4497-B987-0B232F7ABE6C}"/>
                </a:ext>
              </a:extLst>
            </p:cNvPr>
            <p:cNvSpPr/>
            <p:nvPr/>
          </p:nvSpPr>
          <p:spPr>
            <a:xfrm>
              <a:off x="10067" y="3817"/>
              <a:ext cx="3252" cy="470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1" name="组合 64">
              <a:extLst>
                <a:ext uri="{FF2B5EF4-FFF2-40B4-BE49-F238E27FC236}">
                  <a16:creationId xmlns:a16="http://schemas.microsoft.com/office/drawing/2014/main" id="{F4562027-BFFB-4837-8E16-549DE3361CBD}"/>
                </a:ext>
              </a:extLst>
            </p:cNvPr>
            <p:cNvGrpSpPr/>
            <p:nvPr/>
          </p:nvGrpSpPr>
          <p:grpSpPr>
            <a:xfrm>
              <a:off x="10117" y="4901"/>
              <a:ext cx="3252" cy="1946"/>
              <a:chOff x="979946" y="3059836"/>
              <a:chExt cx="1659174" cy="1132481"/>
            </a:xfrm>
          </p:grpSpPr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A91E4233-36ED-4514-9CD8-33F7379DEA55}"/>
                  </a:ext>
                </a:extLst>
              </p:cNvPr>
              <p:cNvSpPr/>
              <p:nvPr/>
            </p:nvSpPr>
            <p:spPr>
              <a:xfrm>
                <a:off x="979946" y="3059836"/>
                <a:ext cx="1659174" cy="6401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方正黑体简体" panose="02000000000000000000" charset="-122"/>
                    <a:cs typeface="Arial" panose="020B0604020202020204" pitchFamily="34" charset="0"/>
                  </a:rPr>
                  <a:t>D</a:t>
                </a:r>
                <a:r>
                  <a:rPr kumimoji="0" lang="en-US" altLang="zh-CN" sz="3600" b="1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方正黑体简体" panose="02000000000000000000" charset="-122"/>
                    <a:cs typeface="Arial" panose="020B0604020202020204" pitchFamily="34" charset="0"/>
                  </a:rPr>
                  <a:t>emo Class</a:t>
                </a:r>
                <a:endParaRPr kumimoji="0" lang="en-US" sz="36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方正黑体简体" panose="02000000000000000000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8D5F87B-1FD9-4359-AD89-DA7A9B0BD02F}"/>
                  </a:ext>
                </a:extLst>
              </p:cNvPr>
              <p:cNvCxnSpPr/>
              <p:nvPr/>
            </p:nvCxnSpPr>
            <p:spPr>
              <a:xfrm>
                <a:off x="1137477" y="4192317"/>
                <a:ext cx="896293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圆角矩形 68">
              <a:extLst>
                <a:ext uri="{FF2B5EF4-FFF2-40B4-BE49-F238E27FC236}">
                  <a16:creationId xmlns:a16="http://schemas.microsoft.com/office/drawing/2014/main" id="{16A2C882-F655-4EC4-A974-B6BE35299C42}"/>
                </a:ext>
              </a:extLst>
            </p:cNvPr>
            <p:cNvSpPr/>
            <p:nvPr/>
          </p:nvSpPr>
          <p:spPr>
            <a:xfrm>
              <a:off x="10606" y="6812"/>
              <a:ext cx="2405" cy="817"/>
            </a:xfrm>
            <a:prstGeom prst="roundRect">
              <a:avLst>
                <a:gd name="adj" fmla="val 1884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文本框 69">
              <a:extLst>
                <a:ext uri="{FF2B5EF4-FFF2-40B4-BE49-F238E27FC236}">
                  <a16:creationId xmlns:a16="http://schemas.microsoft.com/office/drawing/2014/main" id="{ECD7EC78-FD42-4931-8D3F-D0EC5C62C02C}"/>
                </a:ext>
              </a:extLst>
            </p:cNvPr>
            <p:cNvSpPr txBox="1"/>
            <p:nvPr/>
          </p:nvSpPr>
          <p:spPr>
            <a:xfrm>
              <a:off x="10675" y="6676"/>
              <a:ext cx="2326" cy="9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Фигура"/>
          <p:cNvSpPr/>
          <p:nvPr/>
        </p:nvSpPr>
        <p:spPr bwMode="auto">
          <a:xfrm>
            <a:off x="1205230" y="4419374"/>
            <a:ext cx="2243455" cy="846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5" y="0"/>
                </a:moveTo>
                <a:lnTo>
                  <a:pt x="21543" y="0"/>
                </a:lnTo>
                <a:lnTo>
                  <a:pt x="19969" y="10734"/>
                </a:lnTo>
                <a:lnTo>
                  <a:pt x="21600" y="21599"/>
                </a:lnTo>
                <a:lnTo>
                  <a:pt x="0" y="21600"/>
                </a:lnTo>
                <a:lnTo>
                  <a:pt x="2055" y="0"/>
                </a:lnTo>
                <a:close/>
              </a:path>
            </a:pathLst>
          </a:cu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Фигура"/>
          <p:cNvSpPr/>
          <p:nvPr/>
        </p:nvSpPr>
        <p:spPr bwMode="auto">
          <a:xfrm>
            <a:off x="1261745" y="3028089"/>
            <a:ext cx="2257425" cy="88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90" y="0"/>
                </a:lnTo>
                <a:lnTo>
                  <a:pt x="0" y="21600"/>
                </a:lnTo>
                <a:lnTo>
                  <a:pt x="21572" y="21600"/>
                </a:lnTo>
                <a:lnTo>
                  <a:pt x="20157" y="10993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Многоугольник"/>
          <p:cNvSpPr/>
          <p:nvPr/>
        </p:nvSpPr>
        <p:spPr bwMode="auto">
          <a:xfrm rot="16200000">
            <a:off x="353695" y="1592354"/>
            <a:ext cx="848360" cy="1050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25394" tIns="25394" rIns="25394" bIns="253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Многоугольник"/>
          <p:cNvSpPr/>
          <p:nvPr/>
        </p:nvSpPr>
        <p:spPr bwMode="auto">
          <a:xfrm rot="16200000">
            <a:off x="300868" y="4320118"/>
            <a:ext cx="872490" cy="1050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25394" tIns="25394" rIns="25394" bIns="253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Многоугольник"/>
          <p:cNvSpPr/>
          <p:nvPr/>
        </p:nvSpPr>
        <p:spPr bwMode="auto">
          <a:xfrm rot="16200000">
            <a:off x="338587" y="2938391"/>
            <a:ext cx="879549" cy="1050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25394" tIns="25394" rIns="25394" bIns="253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Фигура"/>
          <p:cNvSpPr/>
          <p:nvPr/>
        </p:nvSpPr>
        <p:spPr bwMode="auto">
          <a:xfrm>
            <a:off x="1205230" y="1706654"/>
            <a:ext cx="2445385" cy="85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314" y="0"/>
                </a:lnTo>
                <a:lnTo>
                  <a:pt x="0" y="21564"/>
                </a:lnTo>
                <a:lnTo>
                  <a:pt x="21599" y="21600"/>
                </a:lnTo>
                <a:lnTo>
                  <a:pt x="19763" y="10799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8950" y="1829414"/>
            <a:ext cx="577850" cy="52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kern="1200" cap="none" spc="0" normalizeH="0" baseline="0" noProof="0" dirty="0">
                <a:solidFill>
                  <a:prstClr val="white"/>
                </a:solidFill>
                <a:latin typeface="Oswald" panose="02000503000000000000" pitchFamily="2" charset="77"/>
                <a:ea typeface="+mn-ea"/>
                <a:cs typeface="+mn-cs"/>
              </a:rPr>
              <a:t>01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8617" y="3214925"/>
            <a:ext cx="57785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kern="1200" cap="none" spc="0" normalizeH="0" baseline="0" noProof="0" dirty="0">
                <a:solidFill>
                  <a:prstClr val="white"/>
                </a:solidFill>
                <a:latin typeface="Oswald" panose="02000503000000000000" pitchFamily="2" charset="77"/>
                <a:ea typeface="+mn-ea"/>
                <a:cs typeface="+mn-cs"/>
              </a:rPr>
              <a:t>02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96158" y="4587492"/>
            <a:ext cx="1662636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R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kern="1200" cap="none" spc="0" normalizeH="0" baseline="0" noProof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Moral</a:t>
            </a:r>
            <a:r>
              <a:rPr kumimoji="0" lang="en-US" altLang="zh-CN" sz="2800" b="1" i="0" kern="1200" cap="none" spc="0" normalizeH="0" baseline="0" noProof="0" dirty="0">
                <a:solidFill>
                  <a:prstClr val="white"/>
                </a:solidFill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ity</a:t>
            </a:r>
            <a:r>
              <a:rPr kumimoji="0" lang="en-US" sz="2800" b="1" i="0" kern="1200" cap="none" spc="0" normalizeH="0" baseline="0" noProof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786948" y="3213020"/>
            <a:ext cx="128272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R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kern="1200" cap="none" spc="0" normalizeH="0" baseline="0" noProof="0" dirty="0">
                <a:solidFill>
                  <a:prstClr val="white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Ability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1960" y="4585109"/>
            <a:ext cx="584200" cy="52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kern="1200" cap="none" spc="0" normalizeH="0" baseline="0" noProof="0" dirty="0">
                <a:solidFill>
                  <a:prstClr val="white"/>
                </a:solidFill>
                <a:latin typeface="Oswald" panose="02000503000000000000" pitchFamily="2" charset="77"/>
                <a:ea typeface="+mn-ea"/>
                <a:cs typeface="+mn-cs"/>
              </a:rPr>
              <a:t>03</a:t>
            </a:r>
          </a:p>
        </p:txBody>
      </p:sp>
      <p:sp>
        <p:nvSpPr>
          <p:cNvPr id="40" name="Freeform 946"/>
          <p:cNvSpPr>
            <a:spLocks noChangeAspect="1" noChangeArrowheads="1"/>
          </p:cNvSpPr>
          <p:nvPr/>
        </p:nvSpPr>
        <p:spPr bwMode="auto">
          <a:xfrm>
            <a:off x="6644352" y="1582475"/>
            <a:ext cx="534464" cy="534464"/>
          </a:xfrm>
          <a:custGeom>
            <a:avLst/>
            <a:gdLst>
              <a:gd name="T0" fmla="*/ 227950 w 291740"/>
              <a:gd name="T1" fmla="*/ 248610 h 291739"/>
              <a:gd name="T2" fmla="*/ 254768 w 291740"/>
              <a:gd name="T3" fmla="*/ 199685 h 291739"/>
              <a:gd name="T4" fmla="*/ 227950 w 291740"/>
              <a:gd name="T5" fmla="*/ 186276 h 291739"/>
              <a:gd name="T6" fmla="*/ 74292 w 291740"/>
              <a:gd name="T7" fmla="*/ 284126 h 291739"/>
              <a:gd name="T8" fmla="*/ 219253 w 291740"/>
              <a:gd name="T9" fmla="*/ 186276 h 291739"/>
              <a:gd name="T10" fmla="*/ 51824 w 291740"/>
              <a:gd name="T11" fmla="*/ 186276 h 291739"/>
              <a:gd name="T12" fmla="*/ 38778 w 291740"/>
              <a:gd name="T13" fmla="*/ 248610 h 291739"/>
              <a:gd name="T14" fmla="*/ 65231 w 291740"/>
              <a:gd name="T15" fmla="*/ 186276 h 291739"/>
              <a:gd name="T16" fmla="*/ 9059 w 291740"/>
              <a:gd name="T17" fmla="*/ 150761 h 291739"/>
              <a:gd name="T18" fmla="*/ 16670 w 291740"/>
              <a:gd name="T19" fmla="*/ 248610 h 291739"/>
              <a:gd name="T20" fmla="*/ 29718 w 291740"/>
              <a:gd name="T21" fmla="*/ 199685 h 291739"/>
              <a:gd name="T22" fmla="*/ 241722 w 291740"/>
              <a:gd name="T23" fmla="*/ 177579 h 291739"/>
              <a:gd name="T24" fmla="*/ 263828 w 291740"/>
              <a:gd name="T25" fmla="*/ 248610 h 291739"/>
              <a:gd name="T26" fmla="*/ 284485 w 291740"/>
              <a:gd name="T27" fmla="*/ 241362 h 291739"/>
              <a:gd name="T28" fmla="*/ 9059 w 291740"/>
              <a:gd name="T29" fmla="*/ 150761 h 291739"/>
              <a:gd name="T30" fmla="*/ 80981 w 291740"/>
              <a:gd name="T31" fmla="*/ 122844 h 291739"/>
              <a:gd name="T32" fmla="*/ 71790 w 291740"/>
              <a:gd name="T33" fmla="*/ 122844 h 291739"/>
              <a:gd name="T34" fmla="*/ 52455 w 291740"/>
              <a:gd name="T35" fmla="*/ 118058 h 291739"/>
              <a:gd name="T36" fmla="*/ 52455 w 291740"/>
              <a:gd name="T37" fmla="*/ 127262 h 291739"/>
              <a:gd name="T38" fmla="*/ 52455 w 291740"/>
              <a:gd name="T39" fmla="*/ 118058 h 291739"/>
              <a:gd name="T40" fmla="*/ 33121 w 291740"/>
              <a:gd name="T41" fmla="*/ 122844 h 291739"/>
              <a:gd name="T42" fmla="*/ 23929 w 291740"/>
              <a:gd name="T43" fmla="*/ 122844 h 291739"/>
              <a:gd name="T44" fmla="*/ 16670 w 291740"/>
              <a:gd name="T45" fmla="*/ 103648 h 291739"/>
              <a:gd name="T46" fmla="*/ 9059 w 291740"/>
              <a:gd name="T47" fmla="*/ 142063 h 291739"/>
              <a:gd name="T48" fmla="*/ 284485 w 291740"/>
              <a:gd name="T49" fmla="*/ 110897 h 291739"/>
              <a:gd name="T50" fmla="*/ 16670 w 291740"/>
              <a:gd name="T51" fmla="*/ 103648 h 291739"/>
              <a:gd name="T52" fmla="*/ 227950 w 291740"/>
              <a:gd name="T53" fmla="*/ 94588 h 291739"/>
              <a:gd name="T54" fmla="*/ 254768 w 291740"/>
              <a:gd name="T55" fmla="*/ 56172 h 291739"/>
              <a:gd name="T56" fmla="*/ 38778 w 291740"/>
              <a:gd name="T57" fmla="*/ 56172 h 291739"/>
              <a:gd name="T58" fmla="*/ 65231 w 291740"/>
              <a:gd name="T59" fmla="*/ 94588 h 291739"/>
              <a:gd name="T60" fmla="*/ 38778 w 291740"/>
              <a:gd name="T61" fmla="*/ 56172 h 291739"/>
              <a:gd name="T62" fmla="*/ 74292 w 291740"/>
              <a:gd name="T63" fmla="*/ 94588 h 291739"/>
              <a:gd name="T64" fmla="*/ 219253 w 291740"/>
              <a:gd name="T65" fmla="*/ 8699 h 291739"/>
              <a:gd name="T66" fmla="*/ 69943 w 291740"/>
              <a:gd name="T67" fmla="*/ 0 h 291739"/>
              <a:gd name="T68" fmla="*/ 227950 w 291740"/>
              <a:gd name="T69" fmla="*/ 4347 h 291739"/>
              <a:gd name="T70" fmla="*/ 259116 w 291740"/>
              <a:gd name="T71" fmla="*/ 47476 h 291739"/>
              <a:gd name="T72" fmla="*/ 263828 w 291740"/>
              <a:gd name="T73" fmla="*/ 94588 h 291739"/>
              <a:gd name="T74" fmla="*/ 293182 w 291740"/>
              <a:gd name="T75" fmla="*/ 110897 h 291739"/>
              <a:gd name="T76" fmla="*/ 276874 w 291740"/>
              <a:gd name="T77" fmla="*/ 257308 h 291739"/>
              <a:gd name="T78" fmla="*/ 227950 w 291740"/>
              <a:gd name="T79" fmla="*/ 288475 h 291739"/>
              <a:gd name="T80" fmla="*/ 69943 w 291740"/>
              <a:gd name="T81" fmla="*/ 293185 h 291739"/>
              <a:gd name="T82" fmla="*/ 65231 w 291740"/>
              <a:gd name="T83" fmla="*/ 257308 h 291739"/>
              <a:gd name="T84" fmla="*/ 0 w 291740"/>
              <a:gd name="T85" fmla="*/ 241362 h 291739"/>
              <a:gd name="T86" fmla="*/ 16670 w 291740"/>
              <a:gd name="T87" fmla="*/ 94588 h 291739"/>
              <a:gd name="T88" fmla="*/ 29718 w 291740"/>
              <a:gd name="T89" fmla="*/ 51462 h 291739"/>
              <a:gd name="T90" fmla="*/ 65231 w 291740"/>
              <a:gd name="T91" fmla="*/ 47476 h 291739"/>
              <a:gd name="T92" fmla="*/ 69943 w 291740"/>
              <a:gd name="T93" fmla="*/ 0 h 29173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91740" h="291739">
                <a:moveTo>
                  <a:pt x="226828" y="185357"/>
                </a:moveTo>
                <a:lnTo>
                  <a:pt x="226828" y="247384"/>
                </a:lnTo>
                <a:lnTo>
                  <a:pt x="253514" y="247384"/>
                </a:lnTo>
                <a:lnTo>
                  <a:pt x="253514" y="198700"/>
                </a:lnTo>
                <a:cubicBezTo>
                  <a:pt x="253514" y="191488"/>
                  <a:pt x="247744" y="185357"/>
                  <a:pt x="240532" y="185357"/>
                </a:cubicBezTo>
                <a:lnTo>
                  <a:pt x="226828" y="185357"/>
                </a:lnTo>
                <a:close/>
                <a:moveTo>
                  <a:pt x="73927" y="185357"/>
                </a:moveTo>
                <a:lnTo>
                  <a:pt x="73927" y="282724"/>
                </a:lnTo>
                <a:lnTo>
                  <a:pt x="218174" y="282724"/>
                </a:lnTo>
                <a:lnTo>
                  <a:pt x="218174" y="185357"/>
                </a:lnTo>
                <a:lnTo>
                  <a:pt x="73927" y="185357"/>
                </a:lnTo>
                <a:close/>
                <a:moveTo>
                  <a:pt x="51568" y="185357"/>
                </a:moveTo>
                <a:cubicBezTo>
                  <a:pt x="44356" y="185357"/>
                  <a:pt x="38586" y="191488"/>
                  <a:pt x="38586" y="198700"/>
                </a:cubicBezTo>
                <a:lnTo>
                  <a:pt x="38586" y="247384"/>
                </a:lnTo>
                <a:lnTo>
                  <a:pt x="64911" y="247384"/>
                </a:lnTo>
                <a:lnTo>
                  <a:pt x="64911" y="185357"/>
                </a:lnTo>
                <a:lnTo>
                  <a:pt x="51568" y="185357"/>
                </a:lnTo>
                <a:close/>
                <a:moveTo>
                  <a:pt x="9015" y="150017"/>
                </a:moveTo>
                <a:lnTo>
                  <a:pt x="9015" y="240171"/>
                </a:lnTo>
                <a:cubicBezTo>
                  <a:pt x="9015" y="244138"/>
                  <a:pt x="12261" y="247384"/>
                  <a:pt x="16588" y="247384"/>
                </a:cubicBezTo>
                <a:lnTo>
                  <a:pt x="29571" y="247384"/>
                </a:lnTo>
                <a:lnTo>
                  <a:pt x="29571" y="198700"/>
                </a:lnTo>
                <a:cubicBezTo>
                  <a:pt x="29571" y="186439"/>
                  <a:pt x="39668" y="176703"/>
                  <a:pt x="51568" y="176703"/>
                </a:cubicBezTo>
                <a:lnTo>
                  <a:pt x="240532" y="176703"/>
                </a:lnTo>
                <a:cubicBezTo>
                  <a:pt x="252432" y="176703"/>
                  <a:pt x="262530" y="186439"/>
                  <a:pt x="262530" y="198700"/>
                </a:cubicBezTo>
                <a:lnTo>
                  <a:pt x="262530" y="247384"/>
                </a:lnTo>
                <a:lnTo>
                  <a:pt x="275512" y="247384"/>
                </a:lnTo>
                <a:cubicBezTo>
                  <a:pt x="279839" y="247384"/>
                  <a:pt x="283085" y="244138"/>
                  <a:pt x="283085" y="240171"/>
                </a:cubicBezTo>
                <a:lnTo>
                  <a:pt x="283085" y="150017"/>
                </a:lnTo>
                <a:lnTo>
                  <a:pt x="9015" y="150017"/>
                </a:lnTo>
                <a:close/>
                <a:moveTo>
                  <a:pt x="76010" y="117475"/>
                </a:moveTo>
                <a:cubicBezTo>
                  <a:pt x="78296" y="117475"/>
                  <a:pt x="80582" y="119673"/>
                  <a:pt x="80582" y="122238"/>
                </a:cubicBezTo>
                <a:cubicBezTo>
                  <a:pt x="80582" y="124802"/>
                  <a:pt x="78296" y="126634"/>
                  <a:pt x="76010" y="126634"/>
                </a:cubicBezTo>
                <a:cubicBezTo>
                  <a:pt x="73343" y="126634"/>
                  <a:pt x="71438" y="124802"/>
                  <a:pt x="71438" y="122238"/>
                </a:cubicBezTo>
                <a:cubicBezTo>
                  <a:pt x="71438" y="119673"/>
                  <a:pt x="73343" y="117475"/>
                  <a:pt x="76010" y="117475"/>
                </a:cubicBezTo>
                <a:close/>
                <a:moveTo>
                  <a:pt x="52197" y="117475"/>
                </a:moveTo>
                <a:cubicBezTo>
                  <a:pt x="54864" y="117475"/>
                  <a:pt x="56769" y="119673"/>
                  <a:pt x="56769" y="122238"/>
                </a:cubicBezTo>
                <a:cubicBezTo>
                  <a:pt x="56769" y="124802"/>
                  <a:pt x="54864" y="126634"/>
                  <a:pt x="52197" y="126634"/>
                </a:cubicBezTo>
                <a:cubicBezTo>
                  <a:pt x="49911" y="126634"/>
                  <a:pt x="47625" y="124802"/>
                  <a:pt x="47625" y="122238"/>
                </a:cubicBezTo>
                <a:cubicBezTo>
                  <a:pt x="47625" y="119673"/>
                  <a:pt x="49911" y="117475"/>
                  <a:pt x="52197" y="117475"/>
                </a:cubicBezTo>
                <a:close/>
                <a:moveTo>
                  <a:pt x="28385" y="117475"/>
                </a:moveTo>
                <a:cubicBezTo>
                  <a:pt x="31052" y="117475"/>
                  <a:pt x="32957" y="119673"/>
                  <a:pt x="32957" y="122238"/>
                </a:cubicBezTo>
                <a:cubicBezTo>
                  <a:pt x="32957" y="124802"/>
                  <a:pt x="31052" y="126634"/>
                  <a:pt x="28385" y="126634"/>
                </a:cubicBezTo>
                <a:cubicBezTo>
                  <a:pt x="25718" y="126634"/>
                  <a:pt x="23813" y="124802"/>
                  <a:pt x="23813" y="122238"/>
                </a:cubicBezTo>
                <a:cubicBezTo>
                  <a:pt x="23813" y="119673"/>
                  <a:pt x="25718" y="117475"/>
                  <a:pt x="28385" y="117475"/>
                </a:cubicBezTo>
                <a:close/>
                <a:moveTo>
                  <a:pt x="16588" y="103136"/>
                </a:moveTo>
                <a:cubicBezTo>
                  <a:pt x="12261" y="103136"/>
                  <a:pt x="9015" y="106382"/>
                  <a:pt x="9015" y="110349"/>
                </a:cubicBezTo>
                <a:lnTo>
                  <a:pt x="9015" y="141362"/>
                </a:lnTo>
                <a:lnTo>
                  <a:pt x="283085" y="141362"/>
                </a:lnTo>
                <a:lnTo>
                  <a:pt x="283085" y="110349"/>
                </a:lnTo>
                <a:cubicBezTo>
                  <a:pt x="283085" y="106382"/>
                  <a:pt x="279839" y="103136"/>
                  <a:pt x="275512" y="103136"/>
                </a:cubicBezTo>
                <a:lnTo>
                  <a:pt x="16588" y="103136"/>
                </a:lnTo>
                <a:close/>
                <a:moveTo>
                  <a:pt x="226828" y="55896"/>
                </a:moveTo>
                <a:lnTo>
                  <a:pt x="226828" y="94121"/>
                </a:lnTo>
                <a:lnTo>
                  <a:pt x="253514" y="94121"/>
                </a:lnTo>
                <a:lnTo>
                  <a:pt x="253514" y="55896"/>
                </a:lnTo>
                <a:lnTo>
                  <a:pt x="226828" y="55896"/>
                </a:lnTo>
                <a:close/>
                <a:moveTo>
                  <a:pt x="38586" y="55896"/>
                </a:moveTo>
                <a:lnTo>
                  <a:pt x="38586" y="94121"/>
                </a:lnTo>
                <a:lnTo>
                  <a:pt x="64911" y="94121"/>
                </a:lnTo>
                <a:lnTo>
                  <a:pt x="64911" y="55896"/>
                </a:lnTo>
                <a:lnTo>
                  <a:pt x="38586" y="55896"/>
                </a:lnTo>
                <a:close/>
                <a:moveTo>
                  <a:pt x="73927" y="8655"/>
                </a:moveTo>
                <a:lnTo>
                  <a:pt x="73927" y="94121"/>
                </a:lnTo>
                <a:lnTo>
                  <a:pt x="218174" y="94121"/>
                </a:lnTo>
                <a:lnTo>
                  <a:pt x="218174" y="8655"/>
                </a:lnTo>
                <a:lnTo>
                  <a:pt x="73927" y="8655"/>
                </a:lnTo>
                <a:close/>
                <a:moveTo>
                  <a:pt x="69599" y="0"/>
                </a:moveTo>
                <a:lnTo>
                  <a:pt x="222501" y="0"/>
                </a:lnTo>
                <a:cubicBezTo>
                  <a:pt x="225025" y="0"/>
                  <a:pt x="226828" y="1803"/>
                  <a:pt x="226828" y="4327"/>
                </a:cubicBezTo>
                <a:lnTo>
                  <a:pt x="226828" y="47241"/>
                </a:lnTo>
                <a:lnTo>
                  <a:pt x="257841" y="47241"/>
                </a:lnTo>
                <a:cubicBezTo>
                  <a:pt x="260366" y="47241"/>
                  <a:pt x="262530" y="49044"/>
                  <a:pt x="262530" y="51208"/>
                </a:cubicBezTo>
                <a:lnTo>
                  <a:pt x="262530" y="94121"/>
                </a:lnTo>
                <a:lnTo>
                  <a:pt x="275512" y="94121"/>
                </a:lnTo>
                <a:cubicBezTo>
                  <a:pt x="284527" y="94121"/>
                  <a:pt x="291740" y="101333"/>
                  <a:pt x="291740" y="110349"/>
                </a:cubicBezTo>
                <a:lnTo>
                  <a:pt x="291740" y="240171"/>
                </a:lnTo>
                <a:cubicBezTo>
                  <a:pt x="291740" y="248826"/>
                  <a:pt x="284527" y="256038"/>
                  <a:pt x="275512" y="256038"/>
                </a:cubicBezTo>
                <a:lnTo>
                  <a:pt x="226828" y="256038"/>
                </a:lnTo>
                <a:lnTo>
                  <a:pt x="226828" y="287051"/>
                </a:lnTo>
                <a:cubicBezTo>
                  <a:pt x="226828" y="289576"/>
                  <a:pt x="225025" y="291739"/>
                  <a:pt x="222501" y="291739"/>
                </a:cubicBezTo>
                <a:lnTo>
                  <a:pt x="69599" y="291739"/>
                </a:lnTo>
                <a:cubicBezTo>
                  <a:pt x="66714" y="291739"/>
                  <a:pt x="64911" y="289576"/>
                  <a:pt x="64911" y="287051"/>
                </a:cubicBezTo>
                <a:lnTo>
                  <a:pt x="64911" y="256038"/>
                </a:lnTo>
                <a:lnTo>
                  <a:pt x="16588" y="256038"/>
                </a:lnTo>
                <a:cubicBezTo>
                  <a:pt x="7212" y="256038"/>
                  <a:pt x="0" y="248826"/>
                  <a:pt x="0" y="240171"/>
                </a:cubicBezTo>
                <a:lnTo>
                  <a:pt x="0" y="110349"/>
                </a:lnTo>
                <a:cubicBezTo>
                  <a:pt x="0" y="101333"/>
                  <a:pt x="7212" y="94121"/>
                  <a:pt x="16588" y="94121"/>
                </a:cubicBezTo>
                <a:lnTo>
                  <a:pt x="29571" y="94121"/>
                </a:lnTo>
                <a:lnTo>
                  <a:pt x="29571" y="51208"/>
                </a:lnTo>
                <a:cubicBezTo>
                  <a:pt x="29571" y="49044"/>
                  <a:pt x="31734" y="47241"/>
                  <a:pt x="33898" y="47241"/>
                </a:cubicBezTo>
                <a:lnTo>
                  <a:pt x="64911" y="47241"/>
                </a:lnTo>
                <a:lnTo>
                  <a:pt x="64911" y="4327"/>
                </a:lnTo>
                <a:cubicBezTo>
                  <a:pt x="64911" y="1803"/>
                  <a:pt x="66714" y="0"/>
                  <a:pt x="695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41" name="Freeform 947"/>
          <p:cNvSpPr>
            <a:spLocks noChangeAspect="1" noChangeArrowheads="1"/>
          </p:cNvSpPr>
          <p:nvPr/>
        </p:nvSpPr>
        <p:spPr bwMode="auto">
          <a:xfrm>
            <a:off x="6657738" y="2548029"/>
            <a:ext cx="511227" cy="534464"/>
          </a:xfrm>
          <a:custGeom>
            <a:avLst/>
            <a:gdLst>
              <a:gd name="T0" fmla="*/ 193168 w 279041"/>
              <a:gd name="T1" fmla="*/ 213780 h 291739"/>
              <a:gd name="T2" fmla="*/ 193168 w 279041"/>
              <a:gd name="T3" fmla="*/ 222970 h 291739"/>
              <a:gd name="T4" fmla="*/ 159569 w 279041"/>
              <a:gd name="T5" fmla="*/ 218375 h 291739"/>
              <a:gd name="T6" fmla="*/ 34687 w 279041"/>
              <a:gd name="T7" fmla="*/ 213780 h 291739"/>
              <a:gd name="T8" fmla="*/ 146439 w 279041"/>
              <a:gd name="T9" fmla="*/ 218375 h 291739"/>
              <a:gd name="T10" fmla="*/ 34687 w 279041"/>
              <a:gd name="T11" fmla="*/ 222970 h 291739"/>
              <a:gd name="T12" fmla="*/ 34687 w 279041"/>
              <a:gd name="T13" fmla="*/ 213780 h 291739"/>
              <a:gd name="T14" fmla="*/ 210764 w 279041"/>
              <a:gd name="T15" fmla="*/ 183467 h 291739"/>
              <a:gd name="T16" fmla="*/ 210764 w 279041"/>
              <a:gd name="T17" fmla="*/ 192672 h 291739"/>
              <a:gd name="T18" fmla="*/ 159569 w 279041"/>
              <a:gd name="T19" fmla="*/ 187885 h 291739"/>
              <a:gd name="T20" fmla="*/ 93717 w 279041"/>
              <a:gd name="T21" fmla="*/ 183467 h 291739"/>
              <a:gd name="T22" fmla="*/ 133675 w 279041"/>
              <a:gd name="T23" fmla="*/ 187885 h 291739"/>
              <a:gd name="T24" fmla="*/ 93717 w 279041"/>
              <a:gd name="T25" fmla="*/ 192672 h 291739"/>
              <a:gd name="T26" fmla="*/ 93717 w 279041"/>
              <a:gd name="T27" fmla="*/ 183467 h 291739"/>
              <a:gd name="T28" fmla="*/ 199525 w 279041"/>
              <a:gd name="T29" fmla="*/ 154751 h 291739"/>
              <a:gd name="T30" fmla="*/ 199525 w 279041"/>
              <a:gd name="T31" fmla="*/ 163955 h 291739"/>
              <a:gd name="T32" fmla="*/ 159569 w 279041"/>
              <a:gd name="T33" fmla="*/ 159537 h 291739"/>
              <a:gd name="T34" fmla="*/ 93654 w 279041"/>
              <a:gd name="T35" fmla="*/ 154751 h 291739"/>
              <a:gd name="T36" fmla="*/ 144850 w 279041"/>
              <a:gd name="T37" fmla="*/ 159537 h 291739"/>
              <a:gd name="T38" fmla="*/ 93654 w 279041"/>
              <a:gd name="T39" fmla="*/ 163955 h 291739"/>
              <a:gd name="T40" fmla="*/ 93654 w 279041"/>
              <a:gd name="T41" fmla="*/ 154751 h 291739"/>
              <a:gd name="T42" fmla="*/ 39385 w 279041"/>
              <a:gd name="T43" fmla="*/ 183603 h 291739"/>
              <a:gd name="T44" fmla="*/ 68759 w 279041"/>
              <a:gd name="T45" fmla="*/ 133150 h 291739"/>
              <a:gd name="T46" fmla="*/ 163865 w 279041"/>
              <a:gd name="T47" fmla="*/ 124439 h 291739"/>
              <a:gd name="T48" fmla="*/ 215060 w 279041"/>
              <a:gd name="T49" fmla="*/ 129033 h 291739"/>
              <a:gd name="T50" fmla="*/ 163865 w 279041"/>
              <a:gd name="T51" fmla="*/ 133629 h 291739"/>
              <a:gd name="T52" fmla="*/ 163865 w 279041"/>
              <a:gd name="T53" fmla="*/ 124439 h 291739"/>
              <a:gd name="T54" fmla="*/ 140196 w 279041"/>
              <a:gd name="T55" fmla="*/ 124439 h 291739"/>
              <a:gd name="T56" fmla="*/ 140196 w 279041"/>
              <a:gd name="T57" fmla="*/ 133629 h 291739"/>
              <a:gd name="T58" fmla="*/ 89359 w 279041"/>
              <a:gd name="T59" fmla="*/ 129033 h 291739"/>
              <a:gd name="T60" fmla="*/ 34670 w 279041"/>
              <a:gd name="T61" fmla="*/ 124439 h 291739"/>
              <a:gd name="T62" fmla="*/ 77827 w 279041"/>
              <a:gd name="T63" fmla="*/ 128795 h 291739"/>
              <a:gd name="T64" fmla="*/ 73113 w 279041"/>
              <a:gd name="T65" fmla="*/ 192677 h 291739"/>
              <a:gd name="T66" fmla="*/ 30319 w 279041"/>
              <a:gd name="T67" fmla="*/ 187958 h 291739"/>
              <a:gd name="T68" fmla="*/ 34670 w 279041"/>
              <a:gd name="T69" fmla="*/ 124439 h 291739"/>
              <a:gd name="T70" fmla="*/ 210764 w 279041"/>
              <a:gd name="T71" fmla="*/ 95722 h 291739"/>
              <a:gd name="T72" fmla="*/ 210764 w 279041"/>
              <a:gd name="T73" fmla="*/ 104927 h 291739"/>
              <a:gd name="T74" fmla="*/ 159569 w 279041"/>
              <a:gd name="T75" fmla="*/ 100140 h 291739"/>
              <a:gd name="T76" fmla="*/ 34687 w 279041"/>
              <a:gd name="T77" fmla="*/ 95722 h 291739"/>
              <a:gd name="T78" fmla="*/ 146439 w 279041"/>
              <a:gd name="T79" fmla="*/ 100140 h 291739"/>
              <a:gd name="T80" fmla="*/ 34687 w 279041"/>
              <a:gd name="T81" fmla="*/ 104927 h 291739"/>
              <a:gd name="T82" fmla="*/ 34687 w 279041"/>
              <a:gd name="T83" fmla="*/ 95722 h 291739"/>
              <a:gd name="T84" fmla="*/ 244743 w 279041"/>
              <a:gd name="T85" fmla="*/ 252959 h 291739"/>
              <a:gd name="T86" fmla="*/ 44401 w 279041"/>
              <a:gd name="T87" fmla="*/ 257308 h 291739"/>
              <a:gd name="T88" fmla="*/ 271455 w 279041"/>
              <a:gd name="T89" fmla="*/ 284126 h 291739"/>
              <a:gd name="T90" fmla="*/ 244743 w 279041"/>
              <a:gd name="T91" fmla="*/ 44214 h 291739"/>
              <a:gd name="T92" fmla="*/ 39364 w 279041"/>
              <a:gd name="T93" fmla="*/ 65975 h 291739"/>
              <a:gd name="T94" fmla="*/ 207606 w 279041"/>
              <a:gd name="T95" fmla="*/ 39318 h 291739"/>
              <a:gd name="T96" fmla="*/ 34660 w 279041"/>
              <a:gd name="T97" fmla="*/ 30310 h 291739"/>
              <a:gd name="T98" fmla="*/ 216651 w 279041"/>
              <a:gd name="T99" fmla="*/ 34994 h 291739"/>
              <a:gd name="T100" fmla="*/ 212310 w 279041"/>
              <a:gd name="T101" fmla="*/ 74621 h 291739"/>
              <a:gd name="T102" fmla="*/ 30319 w 279041"/>
              <a:gd name="T103" fmla="*/ 70300 h 291739"/>
              <a:gd name="T104" fmla="*/ 34660 w 279041"/>
              <a:gd name="T105" fmla="*/ 30310 h 291739"/>
              <a:gd name="T106" fmla="*/ 9026 w 279041"/>
              <a:gd name="T107" fmla="*/ 248610 h 291739"/>
              <a:gd name="T108" fmla="*/ 236080 w 279041"/>
              <a:gd name="T109" fmla="*/ 8699 h 291739"/>
              <a:gd name="T110" fmla="*/ 4333 w 279041"/>
              <a:gd name="T111" fmla="*/ 0 h 291739"/>
              <a:gd name="T112" fmla="*/ 244743 w 279041"/>
              <a:gd name="T113" fmla="*/ 4347 h 291739"/>
              <a:gd name="T114" fmla="*/ 275786 w 279041"/>
              <a:gd name="T115" fmla="*/ 35516 h 291739"/>
              <a:gd name="T116" fmla="*/ 280479 w 279041"/>
              <a:gd name="T117" fmla="*/ 288475 h 291739"/>
              <a:gd name="T118" fmla="*/ 39708 w 279041"/>
              <a:gd name="T119" fmla="*/ 293185 h 291739"/>
              <a:gd name="T120" fmla="*/ 35374 w 279041"/>
              <a:gd name="T121" fmla="*/ 257308 h 291739"/>
              <a:gd name="T122" fmla="*/ 0 w 279041"/>
              <a:gd name="T123" fmla="*/ 252959 h 291739"/>
              <a:gd name="T124" fmla="*/ 4333 w 279041"/>
              <a:gd name="T125" fmla="*/ 0 h 2917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9041" h="291739">
                <a:moveTo>
                  <a:pt x="163063" y="212725"/>
                </a:moveTo>
                <a:lnTo>
                  <a:pt x="192177" y="212725"/>
                </a:lnTo>
                <a:cubicBezTo>
                  <a:pt x="194694" y="212725"/>
                  <a:pt x="196491" y="215011"/>
                  <a:pt x="196491" y="217297"/>
                </a:cubicBezTo>
                <a:cubicBezTo>
                  <a:pt x="196491" y="219964"/>
                  <a:pt x="194694" y="221869"/>
                  <a:pt x="192177" y="221869"/>
                </a:cubicBezTo>
                <a:lnTo>
                  <a:pt x="163063" y="221869"/>
                </a:lnTo>
                <a:cubicBezTo>
                  <a:pt x="160547" y="221869"/>
                  <a:pt x="158750" y="219964"/>
                  <a:pt x="158750" y="217297"/>
                </a:cubicBezTo>
                <a:cubicBezTo>
                  <a:pt x="158750" y="215011"/>
                  <a:pt x="160547" y="212725"/>
                  <a:pt x="163063" y="212725"/>
                </a:cubicBezTo>
                <a:close/>
                <a:moveTo>
                  <a:pt x="34509" y="212725"/>
                </a:moveTo>
                <a:lnTo>
                  <a:pt x="140980" y="212725"/>
                </a:lnTo>
                <a:cubicBezTo>
                  <a:pt x="143515" y="212725"/>
                  <a:pt x="145688" y="215011"/>
                  <a:pt x="145688" y="217297"/>
                </a:cubicBezTo>
                <a:cubicBezTo>
                  <a:pt x="145688" y="219964"/>
                  <a:pt x="143515" y="221869"/>
                  <a:pt x="140980" y="221869"/>
                </a:cubicBezTo>
                <a:lnTo>
                  <a:pt x="34509" y="221869"/>
                </a:lnTo>
                <a:cubicBezTo>
                  <a:pt x="32336" y="221869"/>
                  <a:pt x="30163" y="219964"/>
                  <a:pt x="30163" y="217297"/>
                </a:cubicBezTo>
                <a:cubicBezTo>
                  <a:pt x="30163" y="215011"/>
                  <a:pt x="32336" y="212725"/>
                  <a:pt x="34509" y="212725"/>
                </a:cubicBezTo>
                <a:close/>
                <a:moveTo>
                  <a:pt x="163024" y="182562"/>
                </a:moveTo>
                <a:lnTo>
                  <a:pt x="209683" y="182562"/>
                </a:lnTo>
                <a:cubicBezTo>
                  <a:pt x="211820" y="182562"/>
                  <a:pt x="213957" y="184760"/>
                  <a:pt x="213957" y="186958"/>
                </a:cubicBezTo>
                <a:cubicBezTo>
                  <a:pt x="213957" y="189523"/>
                  <a:pt x="211820" y="191721"/>
                  <a:pt x="209683" y="191721"/>
                </a:cubicBezTo>
                <a:lnTo>
                  <a:pt x="163024" y="191721"/>
                </a:lnTo>
                <a:cubicBezTo>
                  <a:pt x="160531" y="191721"/>
                  <a:pt x="158750" y="189523"/>
                  <a:pt x="158750" y="186958"/>
                </a:cubicBezTo>
                <a:cubicBezTo>
                  <a:pt x="158750" y="184760"/>
                  <a:pt x="160531" y="182562"/>
                  <a:pt x="163024" y="182562"/>
                </a:cubicBezTo>
                <a:close/>
                <a:moveTo>
                  <a:pt x="93237" y="182562"/>
                </a:moveTo>
                <a:lnTo>
                  <a:pt x="128291" y="182562"/>
                </a:lnTo>
                <a:cubicBezTo>
                  <a:pt x="130820" y="182562"/>
                  <a:pt x="132989" y="184760"/>
                  <a:pt x="132989" y="186958"/>
                </a:cubicBezTo>
                <a:cubicBezTo>
                  <a:pt x="132989" y="189523"/>
                  <a:pt x="130820" y="191721"/>
                  <a:pt x="128291" y="191721"/>
                </a:cubicBezTo>
                <a:lnTo>
                  <a:pt x="93237" y="191721"/>
                </a:lnTo>
                <a:cubicBezTo>
                  <a:pt x="90707" y="191721"/>
                  <a:pt x="88900" y="189523"/>
                  <a:pt x="88900" y="186958"/>
                </a:cubicBezTo>
                <a:cubicBezTo>
                  <a:pt x="88900" y="184760"/>
                  <a:pt x="90707" y="182562"/>
                  <a:pt x="93237" y="182562"/>
                </a:cubicBezTo>
                <a:close/>
                <a:moveTo>
                  <a:pt x="163087" y="153987"/>
                </a:moveTo>
                <a:lnTo>
                  <a:pt x="198502" y="153987"/>
                </a:lnTo>
                <a:cubicBezTo>
                  <a:pt x="201032" y="153987"/>
                  <a:pt x="202839" y="156185"/>
                  <a:pt x="202839" y="158750"/>
                </a:cubicBezTo>
                <a:cubicBezTo>
                  <a:pt x="202839" y="161314"/>
                  <a:pt x="201032" y="163146"/>
                  <a:pt x="198502" y="163146"/>
                </a:cubicBezTo>
                <a:lnTo>
                  <a:pt x="163087" y="163146"/>
                </a:lnTo>
                <a:cubicBezTo>
                  <a:pt x="160557" y="163146"/>
                  <a:pt x="158750" y="161314"/>
                  <a:pt x="158750" y="158750"/>
                </a:cubicBezTo>
                <a:cubicBezTo>
                  <a:pt x="158750" y="156185"/>
                  <a:pt x="160557" y="153987"/>
                  <a:pt x="163087" y="153987"/>
                </a:cubicBezTo>
                <a:close/>
                <a:moveTo>
                  <a:pt x="93174" y="153987"/>
                </a:moveTo>
                <a:lnTo>
                  <a:pt x="139477" y="153987"/>
                </a:lnTo>
                <a:cubicBezTo>
                  <a:pt x="141970" y="153987"/>
                  <a:pt x="144107" y="156185"/>
                  <a:pt x="144107" y="158750"/>
                </a:cubicBezTo>
                <a:cubicBezTo>
                  <a:pt x="144107" y="161314"/>
                  <a:pt x="141970" y="163146"/>
                  <a:pt x="139477" y="163146"/>
                </a:cubicBezTo>
                <a:lnTo>
                  <a:pt x="93174" y="163146"/>
                </a:lnTo>
                <a:cubicBezTo>
                  <a:pt x="90681" y="163146"/>
                  <a:pt x="88900" y="161314"/>
                  <a:pt x="88900" y="158750"/>
                </a:cubicBezTo>
                <a:cubicBezTo>
                  <a:pt x="88900" y="156185"/>
                  <a:pt x="90681" y="153987"/>
                  <a:pt x="93174" y="153987"/>
                </a:cubicBezTo>
                <a:close/>
                <a:moveTo>
                  <a:pt x="39183" y="132493"/>
                </a:moveTo>
                <a:lnTo>
                  <a:pt x="39183" y="182697"/>
                </a:lnTo>
                <a:lnTo>
                  <a:pt x="68407" y="182697"/>
                </a:lnTo>
                <a:lnTo>
                  <a:pt x="68407" y="132493"/>
                </a:lnTo>
                <a:lnTo>
                  <a:pt x="39183" y="132493"/>
                </a:lnTo>
                <a:close/>
                <a:moveTo>
                  <a:pt x="163024" y="123825"/>
                </a:moveTo>
                <a:lnTo>
                  <a:pt x="209683" y="123825"/>
                </a:lnTo>
                <a:cubicBezTo>
                  <a:pt x="211820" y="123825"/>
                  <a:pt x="213957" y="126111"/>
                  <a:pt x="213957" y="128397"/>
                </a:cubicBezTo>
                <a:cubicBezTo>
                  <a:pt x="213957" y="131064"/>
                  <a:pt x="211820" y="132969"/>
                  <a:pt x="209683" y="132969"/>
                </a:cubicBezTo>
                <a:lnTo>
                  <a:pt x="163024" y="132969"/>
                </a:lnTo>
                <a:cubicBezTo>
                  <a:pt x="160531" y="132969"/>
                  <a:pt x="158750" y="131064"/>
                  <a:pt x="158750" y="128397"/>
                </a:cubicBezTo>
                <a:cubicBezTo>
                  <a:pt x="158750" y="126111"/>
                  <a:pt x="160531" y="123825"/>
                  <a:pt x="163024" y="123825"/>
                </a:cubicBezTo>
                <a:close/>
                <a:moveTo>
                  <a:pt x="93174" y="123825"/>
                </a:moveTo>
                <a:lnTo>
                  <a:pt x="139477" y="123825"/>
                </a:lnTo>
                <a:cubicBezTo>
                  <a:pt x="141970" y="123825"/>
                  <a:pt x="144107" y="126111"/>
                  <a:pt x="144107" y="128397"/>
                </a:cubicBezTo>
                <a:cubicBezTo>
                  <a:pt x="144107" y="131064"/>
                  <a:pt x="141970" y="132969"/>
                  <a:pt x="139477" y="132969"/>
                </a:cubicBezTo>
                <a:lnTo>
                  <a:pt x="93174" y="132969"/>
                </a:lnTo>
                <a:cubicBezTo>
                  <a:pt x="90681" y="132969"/>
                  <a:pt x="88900" y="131064"/>
                  <a:pt x="88900" y="128397"/>
                </a:cubicBezTo>
                <a:cubicBezTo>
                  <a:pt x="88900" y="126111"/>
                  <a:pt x="90681" y="123825"/>
                  <a:pt x="93174" y="123825"/>
                </a:cubicBezTo>
                <a:close/>
                <a:moveTo>
                  <a:pt x="34493" y="123825"/>
                </a:moveTo>
                <a:lnTo>
                  <a:pt x="72737" y="123825"/>
                </a:lnTo>
                <a:cubicBezTo>
                  <a:pt x="75623" y="123825"/>
                  <a:pt x="77427" y="125992"/>
                  <a:pt x="77427" y="128159"/>
                </a:cubicBezTo>
                <a:lnTo>
                  <a:pt x="77427" y="187031"/>
                </a:lnTo>
                <a:cubicBezTo>
                  <a:pt x="77427" y="189559"/>
                  <a:pt x="75623" y="191726"/>
                  <a:pt x="72737" y="191726"/>
                </a:cubicBezTo>
                <a:lnTo>
                  <a:pt x="34493" y="191726"/>
                </a:lnTo>
                <a:cubicBezTo>
                  <a:pt x="32328" y="191726"/>
                  <a:pt x="30163" y="189559"/>
                  <a:pt x="30163" y="187031"/>
                </a:cubicBezTo>
                <a:lnTo>
                  <a:pt x="30163" y="128159"/>
                </a:lnTo>
                <a:cubicBezTo>
                  <a:pt x="30163" y="125992"/>
                  <a:pt x="32328" y="123825"/>
                  <a:pt x="34493" y="123825"/>
                </a:cubicBezTo>
                <a:close/>
                <a:moveTo>
                  <a:pt x="163024" y="95250"/>
                </a:moveTo>
                <a:lnTo>
                  <a:pt x="209683" y="95250"/>
                </a:lnTo>
                <a:cubicBezTo>
                  <a:pt x="211820" y="95250"/>
                  <a:pt x="213957" y="97082"/>
                  <a:pt x="213957" y="99646"/>
                </a:cubicBezTo>
                <a:cubicBezTo>
                  <a:pt x="213957" y="102577"/>
                  <a:pt x="211820" y="104409"/>
                  <a:pt x="209683" y="104409"/>
                </a:cubicBezTo>
                <a:lnTo>
                  <a:pt x="163024" y="104409"/>
                </a:lnTo>
                <a:cubicBezTo>
                  <a:pt x="160531" y="104409"/>
                  <a:pt x="158750" y="102577"/>
                  <a:pt x="158750" y="99646"/>
                </a:cubicBezTo>
                <a:cubicBezTo>
                  <a:pt x="158750" y="97082"/>
                  <a:pt x="160531" y="95250"/>
                  <a:pt x="163024" y="95250"/>
                </a:cubicBezTo>
                <a:close/>
                <a:moveTo>
                  <a:pt x="34509" y="95250"/>
                </a:moveTo>
                <a:lnTo>
                  <a:pt x="140980" y="95250"/>
                </a:lnTo>
                <a:cubicBezTo>
                  <a:pt x="143515" y="95250"/>
                  <a:pt x="145688" y="97082"/>
                  <a:pt x="145688" y="99646"/>
                </a:cubicBezTo>
                <a:cubicBezTo>
                  <a:pt x="145688" y="102577"/>
                  <a:pt x="143515" y="104409"/>
                  <a:pt x="140980" y="104409"/>
                </a:cubicBezTo>
                <a:lnTo>
                  <a:pt x="34509" y="104409"/>
                </a:lnTo>
                <a:cubicBezTo>
                  <a:pt x="32336" y="104409"/>
                  <a:pt x="30163" y="102577"/>
                  <a:pt x="30163" y="99646"/>
                </a:cubicBezTo>
                <a:cubicBezTo>
                  <a:pt x="30163" y="97082"/>
                  <a:pt x="32336" y="95250"/>
                  <a:pt x="34509" y="95250"/>
                </a:cubicBezTo>
                <a:close/>
                <a:moveTo>
                  <a:pt x="243488" y="43995"/>
                </a:moveTo>
                <a:lnTo>
                  <a:pt x="243488" y="251711"/>
                </a:lnTo>
                <a:cubicBezTo>
                  <a:pt x="243488" y="254235"/>
                  <a:pt x="241692" y="256038"/>
                  <a:pt x="239178" y="256038"/>
                </a:cubicBezTo>
                <a:lnTo>
                  <a:pt x="44173" y="256038"/>
                </a:lnTo>
                <a:lnTo>
                  <a:pt x="44173" y="282724"/>
                </a:lnTo>
                <a:lnTo>
                  <a:pt x="270063" y="282724"/>
                </a:lnTo>
                <a:lnTo>
                  <a:pt x="270063" y="43995"/>
                </a:lnTo>
                <a:lnTo>
                  <a:pt x="243488" y="43995"/>
                </a:lnTo>
                <a:close/>
                <a:moveTo>
                  <a:pt x="39162" y="39124"/>
                </a:moveTo>
                <a:lnTo>
                  <a:pt x="39162" y="65650"/>
                </a:lnTo>
                <a:lnTo>
                  <a:pt x="206541" y="65650"/>
                </a:lnTo>
                <a:lnTo>
                  <a:pt x="206541" y="39124"/>
                </a:lnTo>
                <a:lnTo>
                  <a:pt x="39162" y="39124"/>
                </a:lnTo>
                <a:close/>
                <a:moveTo>
                  <a:pt x="34483" y="30162"/>
                </a:moveTo>
                <a:lnTo>
                  <a:pt x="211221" y="30162"/>
                </a:lnTo>
                <a:cubicBezTo>
                  <a:pt x="213380" y="30162"/>
                  <a:pt x="215540" y="32313"/>
                  <a:pt x="215540" y="34822"/>
                </a:cubicBezTo>
                <a:lnTo>
                  <a:pt x="215540" y="69952"/>
                </a:lnTo>
                <a:cubicBezTo>
                  <a:pt x="215540" y="72103"/>
                  <a:pt x="213380" y="74253"/>
                  <a:pt x="211221" y="74253"/>
                </a:cubicBezTo>
                <a:lnTo>
                  <a:pt x="34483" y="74253"/>
                </a:lnTo>
                <a:cubicBezTo>
                  <a:pt x="32323" y="74253"/>
                  <a:pt x="30163" y="72103"/>
                  <a:pt x="30163" y="69952"/>
                </a:cubicBezTo>
                <a:lnTo>
                  <a:pt x="30163" y="34822"/>
                </a:lnTo>
                <a:cubicBezTo>
                  <a:pt x="30163" y="32313"/>
                  <a:pt x="32323" y="30162"/>
                  <a:pt x="34483" y="30162"/>
                </a:cubicBezTo>
                <a:close/>
                <a:moveTo>
                  <a:pt x="8978" y="8655"/>
                </a:moveTo>
                <a:lnTo>
                  <a:pt x="8978" y="247384"/>
                </a:lnTo>
                <a:lnTo>
                  <a:pt x="234869" y="247384"/>
                </a:lnTo>
                <a:lnTo>
                  <a:pt x="234869" y="8655"/>
                </a:lnTo>
                <a:lnTo>
                  <a:pt x="8978" y="8655"/>
                </a:lnTo>
                <a:close/>
                <a:moveTo>
                  <a:pt x="4309" y="0"/>
                </a:moveTo>
                <a:lnTo>
                  <a:pt x="239178" y="0"/>
                </a:lnTo>
                <a:cubicBezTo>
                  <a:pt x="241692" y="0"/>
                  <a:pt x="243488" y="1803"/>
                  <a:pt x="243488" y="4327"/>
                </a:cubicBezTo>
                <a:lnTo>
                  <a:pt x="243488" y="35340"/>
                </a:lnTo>
                <a:lnTo>
                  <a:pt x="274372" y="35340"/>
                </a:lnTo>
                <a:cubicBezTo>
                  <a:pt x="276886" y="35340"/>
                  <a:pt x="279041" y="37144"/>
                  <a:pt x="279041" y="39668"/>
                </a:cubicBezTo>
                <a:lnTo>
                  <a:pt x="279041" y="287051"/>
                </a:lnTo>
                <a:cubicBezTo>
                  <a:pt x="279041" y="289576"/>
                  <a:pt x="276886" y="291739"/>
                  <a:pt x="274372" y="291739"/>
                </a:cubicBezTo>
                <a:lnTo>
                  <a:pt x="39504" y="291739"/>
                </a:lnTo>
                <a:cubicBezTo>
                  <a:pt x="37349" y="291739"/>
                  <a:pt x="35194" y="289576"/>
                  <a:pt x="35194" y="287051"/>
                </a:cubicBezTo>
                <a:lnTo>
                  <a:pt x="35194" y="256038"/>
                </a:lnTo>
                <a:lnTo>
                  <a:pt x="4309" y="256038"/>
                </a:lnTo>
                <a:cubicBezTo>
                  <a:pt x="2155" y="256038"/>
                  <a:pt x="0" y="254235"/>
                  <a:pt x="0" y="251711"/>
                </a:cubicBezTo>
                <a:lnTo>
                  <a:pt x="0" y="4327"/>
                </a:lnTo>
                <a:cubicBezTo>
                  <a:pt x="0" y="1803"/>
                  <a:pt x="2155" y="0"/>
                  <a:pt x="43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42" name="Freeform 948"/>
          <p:cNvSpPr>
            <a:spLocks noChangeAspect="1" noChangeArrowheads="1"/>
          </p:cNvSpPr>
          <p:nvPr/>
        </p:nvSpPr>
        <p:spPr bwMode="auto">
          <a:xfrm rot="2671101">
            <a:off x="6706982" y="5545841"/>
            <a:ext cx="418545" cy="420831"/>
          </a:xfrm>
          <a:custGeom>
            <a:avLst/>
            <a:gdLst>
              <a:gd name="T0" fmla="*/ 227991 w 290404"/>
              <a:gd name="T1" fmla="*/ 199932 h 291739"/>
              <a:gd name="T2" fmla="*/ 198132 w 290404"/>
              <a:gd name="T3" fmla="*/ 229687 h 291739"/>
              <a:gd name="T4" fmla="*/ 249934 w 290404"/>
              <a:gd name="T5" fmla="*/ 282663 h 291739"/>
              <a:gd name="T6" fmla="*/ 260367 w 290404"/>
              <a:gd name="T7" fmla="*/ 282663 h 291739"/>
              <a:gd name="T8" fmla="*/ 279793 w 290404"/>
              <a:gd name="T9" fmla="*/ 262706 h 291739"/>
              <a:gd name="T10" fmla="*/ 281952 w 290404"/>
              <a:gd name="T11" fmla="*/ 257626 h 291739"/>
              <a:gd name="T12" fmla="*/ 279793 w 290404"/>
              <a:gd name="T13" fmla="*/ 252184 h 291739"/>
              <a:gd name="T14" fmla="*/ 196332 w 290404"/>
              <a:gd name="T15" fmla="*/ 183241 h 291739"/>
              <a:gd name="T16" fmla="*/ 189494 w 290404"/>
              <a:gd name="T17" fmla="*/ 191223 h 291739"/>
              <a:gd name="T18" fmla="*/ 181581 w 290404"/>
              <a:gd name="T19" fmla="*/ 198119 h 291739"/>
              <a:gd name="T20" fmla="*/ 199209 w 290404"/>
              <a:gd name="T21" fmla="*/ 215898 h 291739"/>
              <a:gd name="T22" fmla="*/ 214321 w 290404"/>
              <a:gd name="T23" fmla="*/ 201021 h 291739"/>
              <a:gd name="T24" fmla="*/ 111298 w 290404"/>
              <a:gd name="T25" fmla="*/ 57505 h 291739"/>
              <a:gd name="T26" fmla="*/ 115993 w 290404"/>
              <a:gd name="T27" fmla="*/ 62190 h 291739"/>
              <a:gd name="T28" fmla="*/ 111298 w 290404"/>
              <a:gd name="T29" fmla="*/ 66514 h 291739"/>
              <a:gd name="T30" fmla="*/ 66175 w 290404"/>
              <a:gd name="T31" fmla="*/ 111561 h 291739"/>
              <a:gd name="T32" fmla="*/ 61840 w 290404"/>
              <a:gd name="T33" fmla="*/ 116245 h 291739"/>
              <a:gd name="T34" fmla="*/ 57506 w 290404"/>
              <a:gd name="T35" fmla="*/ 111561 h 291739"/>
              <a:gd name="T36" fmla="*/ 111298 w 290404"/>
              <a:gd name="T37" fmla="*/ 57505 h 291739"/>
              <a:gd name="T38" fmla="*/ 112006 w 290404"/>
              <a:gd name="T39" fmla="*/ 40970 h 291739"/>
              <a:gd name="T40" fmla="*/ 61573 w 290404"/>
              <a:gd name="T41" fmla="*/ 61903 h 291739"/>
              <a:gd name="T42" fmla="*/ 61573 w 290404"/>
              <a:gd name="T43" fmla="*/ 162961 h 291739"/>
              <a:gd name="T44" fmla="*/ 112006 w 290404"/>
              <a:gd name="T45" fmla="*/ 184256 h 291739"/>
              <a:gd name="T46" fmla="*/ 162795 w 290404"/>
              <a:gd name="T47" fmla="*/ 162961 h 291739"/>
              <a:gd name="T48" fmla="*/ 183689 w 290404"/>
              <a:gd name="T49" fmla="*/ 112432 h 291739"/>
              <a:gd name="T50" fmla="*/ 162795 w 290404"/>
              <a:gd name="T51" fmla="*/ 61903 h 291739"/>
              <a:gd name="T52" fmla="*/ 112006 w 290404"/>
              <a:gd name="T53" fmla="*/ 40970 h 291739"/>
              <a:gd name="T54" fmla="*/ 112006 w 290404"/>
              <a:gd name="T55" fmla="*/ 31945 h 291739"/>
              <a:gd name="T56" fmla="*/ 168922 w 290404"/>
              <a:gd name="T57" fmla="*/ 55769 h 291739"/>
              <a:gd name="T58" fmla="*/ 192335 w 290404"/>
              <a:gd name="T59" fmla="*/ 112432 h 291739"/>
              <a:gd name="T60" fmla="*/ 168922 w 290404"/>
              <a:gd name="T61" fmla="*/ 169457 h 291739"/>
              <a:gd name="T62" fmla="*/ 112006 w 290404"/>
              <a:gd name="T63" fmla="*/ 192917 h 291739"/>
              <a:gd name="T64" fmla="*/ 55450 w 290404"/>
              <a:gd name="T65" fmla="*/ 169457 h 291739"/>
              <a:gd name="T66" fmla="*/ 55450 w 290404"/>
              <a:gd name="T67" fmla="*/ 55769 h 291739"/>
              <a:gd name="T68" fmla="*/ 112006 w 290404"/>
              <a:gd name="T69" fmla="*/ 31945 h 291739"/>
              <a:gd name="T70" fmla="*/ 110711 w 290404"/>
              <a:gd name="T71" fmla="*/ 8710 h 291739"/>
              <a:gd name="T72" fmla="*/ 38761 w 290404"/>
              <a:gd name="T73" fmla="*/ 38826 h 291739"/>
              <a:gd name="T74" fmla="*/ 38761 w 290404"/>
              <a:gd name="T75" fmla="*/ 184692 h 291739"/>
              <a:gd name="T76" fmla="*/ 183380 w 290404"/>
              <a:gd name="T77" fmla="*/ 184692 h 291739"/>
              <a:gd name="T78" fmla="*/ 213238 w 290404"/>
              <a:gd name="T79" fmla="*/ 111759 h 291739"/>
              <a:gd name="T80" fmla="*/ 183380 w 290404"/>
              <a:gd name="T81" fmla="*/ 38826 h 291739"/>
              <a:gd name="T82" fmla="*/ 110711 w 290404"/>
              <a:gd name="T83" fmla="*/ 8710 h 291739"/>
              <a:gd name="T84" fmla="*/ 110711 w 290404"/>
              <a:gd name="T85" fmla="*/ 0 h 291739"/>
              <a:gd name="T86" fmla="*/ 189494 w 290404"/>
              <a:gd name="T87" fmla="*/ 32655 h 291739"/>
              <a:gd name="T88" fmla="*/ 221871 w 290404"/>
              <a:gd name="T89" fmla="*/ 111759 h 291739"/>
              <a:gd name="T90" fmla="*/ 201728 w 290404"/>
              <a:gd name="T91" fmla="*/ 175983 h 291739"/>
              <a:gd name="T92" fmla="*/ 220435 w 290404"/>
              <a:gd name="T93" fmla="*/ 194854 h 291739"/>
              <a:gd name="T94" fmla="*/ 224751 w 290404"/>
              <a:gd name="T95" fmla="*/ 190498 h 291739"/>
              <a:gd name="T96" fmla="*/ 231227 w 290404"/>
              <a:gd name="T97" fmla="*/ 190498 h 291739"/>
              <a:gd name="T98" fmla="*/ 286266 w 290404"/>
              <a:gd name="T99" fmla="*/ 246016 h 291739"/>
              <a:gd name="T100" fmla="*/ 290944 w 290404"/>
              <a:gd name="T101" fmla="*/ 257626 h 291739"/>
              <a:gd name="T102" fmla="*/ 286266 w 290404"/>
              <a:gd name="T103" fmla="*/ 268874 h 291739"/>
              <a:gd name="T104" fmla="*/ 266482 w 290404"/>
              <a:gd name="T105" fmla="*/ 288832 h 291739"/>
              <a:gd name="T106" fmla="*/ 255330 w 290404"/>
              <a:gd name="T107" fmla="*/ 293548 h 291739"/>
              <a:gd name="T108" fmla="*/ 244179 w 290404"/>
              <a:gd name="T109" fmla="*/ 288832 h 291739"/>
              <a:gd name="T110" fmla="*/ 188776 w 290404"/>
              <a:gd name="T111" fmla="*/ 232952 h 291739"/>
              <a:gd name="T112" fmla="*/ 187699 w 290404"/>
              <a:gd name="T113" fmla="*/ 229687 h 291739"/>
              <a:gd name="T114" fmla="*/ 188776 w 290404"/>
              <a:gd name="T115" fmla="*/ 226784 h 291739"/>
              <a:gd name="T116" fmla="*/ 193454 w 290404"/>
              <a:gd name="T117" fmla="*/ 222430 h 291739"/>
              <a:gd name="T118" fmla="*/ 174388 w 290404"/>
              <a:gd name="T119" fmla="*/ 203561 h 291739"/>
              <a:gd name="T120" fmla="*/ 110711 w 290404"/>
              <a:gd name="T121" fmla="*/ 223881 h 291739"/>
              <a:gd name="T122" fmla="*/ 32646 w 290404"/>
              <a:gd name="T123" fmla="*/ 191223 h 291739"/>
              <a:gd name="T124" fmla="*/ 32646 w 290404"/>
              <a:gd name="T125" fmla="*/ 32655 h 291739"/>
              <a:gd name="T126" fmla="*/ 110711 w 290404"/>
              <a:gd name="T127" fmla="*/ 0 h 291739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60000 65536"/>
              <a:gd name="T190" fmla="*/ 0 60000 65536"/>
              <a:gd name="T191" fmla="*/ 0 60000 65536"/>
            </a:gdLst>
            <a:ahLst/>
            <a:cxnLst>
              <a:cxn ang="T128">
                <a:pos x="T0" y="T1"/>
              </a:cxn>
              <a:cxn ang="T129">
                <a:pos x="T2" y="T3"/>
              </a:cxn>
              <a:cxn ang="T130">
                <a:pos x="T4" y="T5"/>
              </a:cxn>
              <a:cxn ang="T131">
                <a:pos x="T6" y="T7"/>
              </a:cxn>
              <a:cxn ang="T132">
                <a:pos x="T8" y="T9"/>
              </a:cxn>
              <a:cxn ang="T133">
                <a:pos x="T10" y="T11"/>
              </a:cxn>
              <a:cxn ang="T134">
                <a:pos x="T12" y="T13"/>
              </a:cxn>
              <a:cxn ang="T135">
                <a:pos x="T14" y="T15"/>
              </a:cxn>
              <a:cxn ang="T136">
                <a:pos x="T16" y="T17"/>
              </a:cxn>
              <a:cxn ang="T137">
                <a:pos x="T18" y="T19"/>
              </a:cxn>
              <a:cxn ang="T138">
                <a:pos x="T20" y="T21"/>
              </a:cxn>
              <a:cxn ang="T139">
                <a:pos x="T22" y="T23"/>
              </a:cxn>
              <a:cxn ang="T140">
                <a:pos x="T24" y="T25"/>
              </a:cxn>
              <a:cxn ang="T141">
                <a:pos x="T26" y="T27"/>
              </a:cxn>
              <a:cxn ang="T142">
                <a:pos x="T28" y="T29"/>
              </a:cxn>
              <a:cxn ang="T143">
                <a:pos x="T30" y="T31"/>
              </a:cxn>
              <a:cxn ang="T144">
                <a:pos x="T32" y="T33"/>
              </a:cxn>
              <a:cxn ang="T145">
                <a:pos x="T34" y="T35"/>
              </a:cxn>
              <a:cxn ang="T146">
                <a:pos x="T36" y="T37"/>
              </a:cxn>
              <a:cxn ang="T147">
                <a:pos x="T38" y="T39"/>
              </a:cxn>
              <a:cxn ang="T148">
                <a:pos x="T40" y="T41"/>
              </a:cxn>
              <a:cxn ang="T149">
                <a:pos x="T42" y="T43"/>
              </a:cxn>
              <a:cxn ang="T150">
                <a:pos x="T44" y="T45"/>
              </a:cxn>
              <a:cxn ang="T151">
                <a:pos x="T46" y="T47"/>
              </a:cxn>
              <a:cxn ang="T152">
                <a:pos x="T48" y="T49"/>
              </a:cxn>
              <a:cxn ang="T153">
                <a:pos x="T50" y="T51"/>
              </a:cxn>
              <a:cxn ang="T154">
                <a:pos x="T52" y="T53"/>
              </a:cxn>
              <a:cxn ang="T155">
                <a:pos x="T54" y="T55"/>
              </a:cxn>
              <a:cxn ang="T156">
                <a:pos x="T56" y="T57"/>
              </a:cxn>
              <a:cxn ang="T157">
                <a:pos x="T58" y="T59"/>
              </a:cxn>
              <a:cxn ang="T158">
                <a:pos x="T60" y="T61"/>
              </a:cxn>
              <a:cxn ang="T159">
                <a:pos x="T62" y="T63"/>
              </a:cxn>
              <a:cxn ang="T160">
                <a:pos x="T64" y="T65"/>
              </a:cxn>
              <a:cxn ang="T161">
                <a:pos x="T66" y="T67"/>
              </a:cxn>
              <a:cxn ang="T162">
                <a:pos x="T68" y="T69"/>
              </a:cxn>
              <a:cxn ang="T163">
                <a:pos x="T70" y="T71"/>
              </a:cxn>
              <a:cxn ang="T164">
                <a:pos x="T72" y="T73"/>
              </a:cxn>
              <a:cxn ang="T165">
                <a:pos x="T74" y="T75"/>
              </a:cxn>
              <a:cxn ang="T166">
                <a:pos x="T76" y="T77"/>
              </a:cxn>
              <a:cxn ang="T167">
                <a:pos x="T78" y="T79"/>
              </a:cxn>
              <a:cxn ang="T168">
                <a:pos x="T80" y="T81"/>
              </a:cxn>
              <a:cxn ang="T169">
                <a:pos x="T82" y="T83"/>
              </a:cxn>
              <a:cxn ang="T170">
                <a:pos x="T84" y="T85"/>
              </a:cxn>
              <a:cxn ang="T171">
                <a:pos x="T86" y="T87"/>
              </a:cxn>
              <a:cxn ang="T172">
                <a:pos x="T88" y="T89"/>
              </a:cxn>
              <a:cxn ang="T173">
                <a:pos x="T90" y="T91"/>
              </a:cxn>
              <a:cxn ang="T174">
                <a:pos x="T92" y="T93"/>
              </a:cxn>
              <a:cxn ang="T175">
                <a:pos x="T94" y="T95"/>
              </a:cxn>
              <a:cxn ang="T176">
                <a:pos x="T96" y="T97"/>
              </a:cxn>
              <a:cxn ang="T177">
                <a:pos x="T98" y="T99"/>
              </a:cxn>
              <a:cxn ang="T178">
                <a:pos x="T100" y="T101"/>
              </a:cxn>
              <a:cxn ang="T179">
                <a:pos x="T102" y="T103"/>
              </a:cxn>
              <a:cxn ang="T180">
                <a:pos x="T104" y="T105"/>
              </a:cxn>
              <a:cxn ang="T181">
                <a:pos x="T106" y="T107"/>
              </a:cxn>
              <a:cxn ang="T182">
                <a:pos x="T108" y="T109"/>
              </a:cxn>
              <a:cxn ang="T183">
                <a:pos x="T110" y="T111"/>
              </a:cxn>
              <a:cxn ang="T184">
                <a:pos x="T112" y="T113"/>
              </a:cxn>
              <a:cxn ang="T185">
                <a:pos x="T114" y="T115"/>
              </a:cxn>
              <a:cxn ang="T186">
                <a:pos x="T116" y="T117"/>
              </a:cxn>
              <a:cxn ang="T187">
                <a:pos x="T118" y="T119"/>
              </a:cxn>
              <a:cxn ang="T188">
                <a:pos x="T120" y="T121"/>
              </a:cxn>
              <a:cxn ang="T189">
                <a:pos x="T122" y="T123"/>
              </a:cxn>
              <a:cxn ang="T190">
                <a:pos x="T124" y="T125"/>
              </a:cxn>
              <a:cxn ang="T191">
                <a:pos x="T126" y="T127"/>
              </a:cxn>
            </a:cxnLst>
            <a:rect l="0" t="0" r="r" b="b"/>
            <a:pathLst>
              <a:path w="290404" h="291739">
                <a:moveTo>
                  <a:pt x="227566" y="198700"/>
                </a:moveTo>
                <a:lnTo>
                  <a:pt x="197762" y="228271"/>
                </a:lnTo>
                <a:lnTo>
                  <a:pt x="249469" y="280921"/>
                </a:lnTo>
                <a:cubicBezTo>
                  <a:pt x="252701" y="283445"/>
                  <a:pt x="257010" y="283445"/>
                  <a:pt x="259882" y="280921"/>
                </a:cubicBezTo>
                <a:lnTo>
                  <a:pt x="279273" y="261087"/>
                </a:lnTo>
                <a:cubicBezTo>
                  <a:pt x="281068" y="259645"/>
                  <a:pt x="281427" y="257841"/>
                  <a:pt x="281427" y="256038"/>
                </a:cubicBezTo>
                <a:cubicBezTo>
                  <a:pt x="281427" y="254235"/>
                  <a:pt x="281068" y="252072"/>
                  <a:pt x="279273" y="250629"/>
                </a:cubicBezTo>
                <a:lnTo>
                  <a:pt x="227566" y="198700"/>
                </a:lnTo>
                <a:close/>
                <a:moveTo>
                  <a:pt x="195967" y="182112"/>
                </a:moveTo>
                <a:cubicBezTo>
                  <a:pt x="194171" y="184997"/>
                  <a:pt x="191658" y="187160"/>
                  <a:pt x="189144" y="190045"/>
                </a:cubicBezTo>
                <a:cubicBezTo>
                  <a:pt x="186631" y="192570"/>
                  <a:pt x="184117" y="194733"/>
                  <a:pt x="181245" y="196897"/>
                </a:cubicBezTo>
                <a:lnTo>
                  <a:pt x="198839" y="214567"/>
                </a:lnTo>
                <a:lnTo>
                  <a:pt x="213921" y="199782"/>
                </a:lnTo>
                <a:lnTo>
                  <a:pt x="195967" y="182112"/>
                </a:lnTo>
                <a:close/>
                <a:moveTo>
                  <a:pt x="111093" y="57150"/>
                </a:moveTo>
                <a:cubicBezTo>
                  <a:pt x="113976" y="57150"/>
                  <a:pt x="115778" y="59299"/>
                  <a:pt x="115778" y="61806"/>
                </a:cubicBezTo>
                <a:cubicBezTo>
                  <a:pt x="115778" y="63955"/>
                  <a:pt x="113976" y="66104"/>
                  <a:pt x="111093" y="66104"/>
                </a:cubicBezTo>
                <a:cubicBezTo>
                  <a:pt x="86229" y="66104"/>
                  <a:pt x="66050" y="86160"/>
                  <a:pt x="66050" y="110873"/>
                </a:cubicBezTo>
                <a:cubicBezTo>
                  <a:pt x="66050" y="113380"/>
                  <a:pt x="63887" y="115529"/>
                  <a:pt x="61725" y="115529"/>
                </a:cubicBezTo>
                <a:cubicBezTo>
                  <a:pt x="59203" y="115529"/>
                  <a:pt x="57401" y="113380"/>
                  <a:pt x="57401" y="110873"/>
                </a:cubicBezTo>
                <a:cubicBezTo>
                  <a:pt x="57401" y="81504"/>
                  <a:pt x="81545" y="57150"/>
                  <a:pt x="111093" y="57150"/>
                </a:cubicBezTo>
                <a:close/>
                <a:moveTo>
                  <a:pt x="111796" y="40717"/>
                </a:moveTo>
                <a:cubicBezTo>
                  <a:pt x="93099" y="40717"/>
                  <a:pt x="75121" y="48250"/>
                  <a:pt x="61458" y="61522"/>
                </a:cubicBezTo>
                <a:cubicBezTo>
                  <a:pt x="33771" y="89141"/>
                  <a:pt x="33771" y="134696"/>
                  <a:pt x="61458" y="161957"/>
                </a:cubicBezTo>
                <a:cubicBezTo>
                  <a:pt x="75121" y="175587"/>
                  <a:pt x="93099" y="183120"/>
                  <a:pt x="111796" y="183120"/>
                </a:cubicBezTo>
                <a:cubicBezTo>
                  <a:pt x="130853" y="183120"/>
                  <a:pt x="148831" y="175587"/>
                  <a:pt x="162494" y="161957"/>
                </a:cubicBezTo>
                <a:cubicBezTo>
                  <a:pt x="176158" y="149044"/>
                  <a:pt x="183349" y="131109"/>
                  <a:pt x="183349" y="111739"/>
                </a:cubicBezTo>
                <a:cubicBezTo>
                  <a:pt x="183349" y="92728"/>
                  <a:pt x="176158" y="74794"/>
                  <a:pt x="162494" y="61522"/>
                </a:cubicBezTo>
                <a:cubicBezTo>
                  <a:pt x="148831" y="48250"/>
                  <a:pt x="130853" y="40717"/>
                  <a:pt x="111796" y="40717"/>
                </a:cubicBezTo>
                <a:close/>
                <a:moveTo>
                  <a:pt x="111796" y="31750"/>
                </a:moveTo>
                <a:cubicBezTo>
                  <a:pt x="133370" y="31750"/>
                  <a:pt x="153505" y="40359"/>
                  <a:pt x="168607" y="55424"/>
                </a:cubicBezTo>
                <a:cubicBezTo>
                  <a:pt x="183709" y="70489"/>
                  <a:pt x="191979" y="90576"/>
                  <a:pt x="191979" y="111739"/>
                </a:cubicBezTo>
                <a:cubicBezTo>
                  <a:pt x="191979" y="133261"/>
                  <a:pt x="183709" y="153348"/>
                  <a:pt x="168607" y="168413"/>
                </a:cubicBezTo>
                <a:cubicBezTo>
                  <a:pt x="153505" y="183478"/>
                  <a:pt x="133370" y="191728"/>
                  <a:pt x="111796" y="191728"/>
                </a:cubicBezTo>
                <a:cubicBezTo>
                  <a:pt x="90582" y="191728"/>
                  <a:pt x="70447" y="183478"/>
                  <a:pt x="55345" y="168413"/>
                </a:cubicBezTo>
                <a:cubicBezTo>
                  <a:pt x="24063" y="137207"/>
                  <a:pt x="24063" y="86631"/>
                  <a:pt x="55345" y="55424"/>
                </a:cubicBezTo>
                <a:cubicBezTo>
                  <a:pt x="70447" y="40359"/>
                  <a:pt x="90582" y="31750"/>
                  <a:pt x="111796" y="31750"/>
                </a:cubicBezTo>
                <a:close/>
                <a:moveTo>
                  <a:pt x="110506" y="8655"/>
                </a:moveTo>
                <a:cubicBezTo>
                  <a:pt x="83575" y="8655"/>
                  <a:pt x="57722" y="19473"/>
                  <a:pt x="38691" y="38586"/>
                </a:cubicBezTo>
                <a:cubicBezTo>
                  <a:pt x="-1167" y="78615"/>
                  <a:pt x="-1167" y="143526"/>
                  <a:pt x="38691" y="183554"/>
                </a:cubicBezTo>
                <a:cubicBezTo>
                  <a:pt x="78548" y="223583"/>
                  <a:pt x="143182" y="223583"/>
                  <a:pt x="183040" y="183554"/>
                </a:cubicBezTo>
                <a:cubicBezTo>
                  <a:pt x="202071" y="164442"/>
                  <a:pt x="212843" y="138477"/>
                  <a:pt x="212843" y="111070"/>
                </a:cubicBezTo>
                <a:cubicBezTo>
                  <a:pt x="212843" y="83663"/>
                  <a:pt x="202071" y="58059"/>
                  <a:pt x="183040" y="38586"/>
                </a:cubicBezTo>
                <a:cubicBezTo>
                  <a:pt x="163650" y="19473"/>
                  <a:pt x="138155" y="8655"/>
                  <a:pt x="110506" y="8655"/>
                </a:cubicBezTo>
                <a:close/>
                <a:moveTo>
                  <a:pt x="110506" y="0"/>
                </a:moveTo>
                <a:cubicBezTo>
                  <a:pt x="140310" y="0"/>
                  <a:pt x="168318" y="11540"/>
                  <a:pt x="189144" y="32455"/>
                </a:cubicBezTo>
                <a:cubicBezTo>
                  <a:pt x="209971" y="53371"/>
                  <a:pt x="221461" y="81500"/>
                  <a:pt x="221461" y="111070"/>
                </a:cubicBezTo>
                <a:cubicBezTo>
                  <a:pt x="221461" y="134510"/>
                  <a:pt x="214280" y="156508"/>
                  <a:pt x="201353" y="174899"/>
                </a:cubicBezTo>
                <a:lnTo>
                  <a:pt x="220025" y="193652"/>
                </a:lnTo>
                <a:lnTo>
                  <a:pt x="224334" y="189324"/>
                </a:lnTo>
                <a:cubicBezTo>
                  <a:pt x="226129" y="187521"/>
                  <a:pt x="228643" y="187521"/>
                  <a:pt x="230797" y="189324"/>
                </a:cubicBezTo>
                <a:lnTo>
                  <a:pt x="285736" y="244499"/>
                </a:lnTo>
                <a:cubicBezTo>
                  <a:pt x="288609" y="247744"/>
                  <a:pt x="290404" y="251711"/>
                  <a:pt x="290404" y="256038"/>
                </a:cubicBezTo>
                <a:cubicBezTo>
                  <a:pt x="290404" y="260005"/>
                  <a:pt x="288609" y="264333"/>
                  <a:pt x="285736" y="267217"/>
                </a:cubicBezTo>
                <a:lnTo>
                  <a:pt x="265987" y="287051"/>
                </a:lnTo>
                <a:cubicBezTo>
                  <a:pt x="263114" y="289936"/>
                  <a:pt x="258805" y="291739"/>
                  <a:pt x="254855" y="291739"/>
                </a:cubicBezTo>
                <a:cubicBezTo>
                  <a:pt x="250546" y="291739"/>
                  <a:pt x="246597" y="289936"/>
                  <a:pt x="243724" y="287051"/>
                </a:cubicBezTo>
                <a:lnTo>
                  <a:pt x="188426" y="231516"/>
                </a:lnTo>
                <a:cubicBezTo>
                  <a:pt x="187708" y="230795"/>
                  <a:pt x="187349" y="229713"/>
                  <a:pt x="187349" y="228271"/>
                </a:cubicBezTo>
                <a:cubicBezTo>
                  <a:pt x="187349" y="227189"/>
                  <a:pt x="187708" y="226107"/>
                  <a:pt x="188426" y="225386"/>
                </a:cubicBezTo>
                <a:lnTo>
                  <a:pt x="193094" y="221058"/>
                </a:lnTo>
                <a:lnTo>
                  <a:pt x="174063" y="202306"/>
                </a:lnTo>
                <a:cubicBezTo>
                  <a:pt x="155032" y="215649"/>
                  <a:pt x="133128" y="222501"/>
                  <a:pt x="110506" y="222501"/>
                </a:cubicBezTo>
                <a:cubicBezTo>
                  <a:pt x="82498" y="222501"/>
                  <a:pt x="53772" y="211682"/>
                  <a:pt x="32586" y="190045"/>
                </a:cubicBezTo>
                <a:cubicBezTo>
                  <a:pt x="-10862" y="146411"/>
                  <a:pt x="-10862" y="76090"/>
                  <a:pt x="32586" y="32455"/>
                </a:cubicBezTo>
                <a:cubicBezTo>
                  <a:pt x="53413" y="11540"/>
                  <a:pt x="81062" y="0"/>
                  <a:pt x="11050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43" name="Freeform 949"/>
          <p:cNvSpPr>
            <a:spLocks noChangeAspect="1" noChangeArrowheads="1"/>
          </p:cNvSpPr>
          <p:nvPr/>
        </p:nvSpPr>
        <p:spPr bwMode="auto">
          <a:xfrm>
            <a:off x="6644352" y="3535003"/>
            <a:ext cx="534464" cy="534464"/>
          </a:xfrm>
          <a:custGeom>
            <a:avLst/>
            <a:gdLst>
              <a:gd name="T0" fmla="*/ 79858 w 291288"/>
              <a:gd name="T1" fmla="*/ 255812 h 291739"/>
              <a:gd name="T2" fmla="*/ 75474 w 291288"/>
              <a:gd name="T3" fmla="*/ 284478 h 291739"/>
              <a:gd name="T4" fmla="*/ 143406 w 291288"/>
              <a:gd name="T5" fmla="*/ 284478 h 291739"/>
              <a:gd name="T6" fmla="*/ 143406 w 291288"/>
              <a:gd name="T7" fmla="*/ 255812 h 291739"/>
              <a:gd name="T8" fmla="*/ 85336 w 291288"/>
              <a:gd name="T9" fmla="*/ 222066 h 291739"/>
              <a:gd name="T10" fmla="*/ 81318 w 291288"/>
              <a:gd name="T11" fmla="*/ 246741 h 291739"/>
              <a:gd name="T12" fmla="*/ 147789 w 291288"/>
              <a:gd name="T13" fmla="*/ 246741 h 291739"/>
              <a:gd name="T14" fmla="*/ 152171 w 291288"/>
              <a:gd name="T15" fmla="*/ 251458 h 291739"/>
              <a:gd name="T16" fmla="*/ 152171 w 291288"/>
              <a:gd name="T17" fmla="*/ 284478 h 291739"/>
              <a:gd name="T18" fmla="*/ 271965 w 291288"/>
              <a:gd name="T19" fmla="*/ 284478 h 291739"/>
              <a:gd name="T20" fmla="*/ 146694 w 291288"/>
              <a:gd name="T21" fmla="*/ 222066 h 291739"/>
              <a:gd name="T22" fmla="*/ 29457 w 291288"/>
              <a:gd name="T23" fmla="*/ 222066 h 291739"/>
              <a:gd name="T24" fmla="*/ 10466 w 291288"/>
              <a:gd name="T25" fmla="*/ 284478 h 291739"/>
              <a:gd name="T26" fmla="*/ 66343 w 291288"/>
              <a:gd name="T27" fmla="*/ 284478 h 291739"/>
              <a:gd name="T28" fmla="*/ 76570 w 291288"/>
              <a:gd name="T29" fmla="*/ 222066 h 291739"/>
              <a:gd name="T30" fmla="*/ 261740 w 291288"/>
              <a:gd name="T31" fmla="*/ 207553 h 291739"/>
              <a:gd name="T32" fmla="*/ 199284 w 291288"/>
              <a:gd name="T33" fmla="*/ 238758 h 291739"/>
              <a:gd name="T34" fmla="*/ 283651 w 291288"/>
              <a:gd name="T35" fmla="*/ 280486 h 291739"/>
              <a:gd name="T36" fmla="*/ 191251 w 291288"/>
              <a:gd name="T37" fmla="*/ 174896 h 291739"/>
              <a:gd name="T38" fmla="*/ 155094 w 291288"/>
              <a:gd name="T39" fmla="*/ 216624 h 291739"/>
              <a:gd name="T40" fmla="*/ 189425 w 291288"/>
              <a:gd name="T41" fmla="*/ 233315 h 291739"/>
              <a:gd name="T42" fmla="*/ 259181 w 291288"/>
              <a:gd name="T43" fmla="*/ 198844 h 291739"/>
              <a:gd name="T44" fmla="*/ 251875 w 291288"/>
              <a:gd name="T45" fmla="*/ 174896 h 291739"/>
              <a:gd name="T46" fmla="*/ 93371 w 291288"/>
              <a:gd name="T47" fmla="*/ 174896 h 291739"/>
              <a:gd name="T48" fmla="*/ 87162 w 291288"/>
              <a:gd name="T49" fmla="*/ 213358 h 291739"/>
              <a:gd name="T50" fmla="*/ 136831 w 291288"/>
              <a:gd name="T51" fmla="*/ 213358 h 291739"/>
              <a:gd name="T52" fmla="*/ 104327 w 291288"/>
              <a:gd name="T53" fmla="*/ 174896 h 291739"/>
              <a:gd name="T54" fmla="*/ 43699 w 291288"/>
              <a:gd name="T55" fmla="*/ 174896 h 291739"/>
              <a:gd name="T56" fmla="*/ 32013 w 291288"/>
              <a:gd name="T57" fmla="*/ 213358 h 291739"/>
              <a:gd name="T58" fmla="*/ 78032 w 291288"/>
              <a:gd name="T59" fmla="*/ 213358 h 291739"/>
              <a:gd name="T60" fmla="*/ 84241 w 291288"/>
              <a:gd name="T61" fmla="*/ 174896 h 291739"/>
              <a:gd name="T62" fmla="*/ 147789 w 291288"/>
              <a:gd name="T63" fmla="*/ 51841 h 291739"/>
              <a:gd name="T64" fmla="*/ 116832 w 291288"/>
              <a:gd name="T65" fmla="*/ 83062 h 291739"/>
              <a:gd name="T66" fmla="*/ 147789 w 291288"/>
              <a:gd name="T67" fmla="*/ 113919 h 291739"/>
              <a:gd name="T68" fmla="*/ 178746 w 291288"/>
              <a:gd name="T69" fmla="*/ 83062 h 291739"/>
              <a:gd name="T70" fmla="*/ 147789 w 291288"/>
              <a:gd name="T71" fmla="*/ 51841 h 291739"/>
              <a:gd name="T72" fmla="*/ 147789 w 291288"/>
              <a:gd name="T73" fmla="*/ 43127 h 291739"/>
              <a:gd name="T74" fmla="*/ 187850 w 291288"/>
              <a:gd name="T75" fmla="*/ 83062 h 291739"/>
              <a:gd name="T76" fmla="*/ 147789 w 291288"/>
              <a:gd name="T77" fmla="*/ 122632 h 291739"/>
              <a:gd name="T78" fmla="*/ 107727 w 291288"/>
              <a:gd name="T79" fmla="*/ 83062 h 291739"/>
              <a:gd name="T80" fmla="*/ 147789 w 291288"/>
              <a:gd name="T81" fmla="*/ 43127 h 291739"/>
              <a:gd name="T82" fmla="*/ 147789 w 291288"/>
              <a:gd name="T83" fmla="*/ 8710 h 291739"/>
              <a:gd name="T84" fmla="*/ 74014 w 291288"/>
              <a:gd name="T85" fmla="*/ 82005 h 291739"/>
              <a:gd name="T86" fmla="*/ 147789 w 291288"/>
              <a:gd name="T87" fmla="*/ 211543 h 291739"/>
              <a:gd name="T88" fmla="*/ 221198 w 291288"/>
              <a:gd name="T89" fmla="*/ 82005 h 291739"/>
              <a:gd name="T90" fmla="*/ 147789 w 291288"/>
              <a:gd name="T91" fmla="*/ 8710 h 291739"/>
              <a:gd name="T92" fmla="*/ 147789 w 291288"/>
              <a:gd name="T93" fmla="*/ 0 h 291739"/>
              <a:gd name="T94" fmla="*/ 229963 w 291288"/>
              <a:gd name="T95" fmla="*/ 82005 h 291739"/>
              <a:gd name="T96" fmla="*/ 197093 w 291288"/>
              <a:gd name="T97" fmla="*/ 165824 h 291739"/>
              <a:gd name="T98" fmla="*/ 255162 w 291288"/>
              <a:gd name="T99" fmla="*/ 165824 h 291739"/>
              <a:gd name="T100" fmla="*/ 259181 w 291288"/>
              <a:gd name="T101" fmla="*/ 169090 h 291739"/>
              <a:gd name="T102" fmla="*/ 294973 w 291288"/>
              <a:gd name="T103" fmla="*/ 287380 h 291739"/>
              <a:gd name="T104" fmla="*/ 294608 w 291288"/>
              <a:gd name="T105" fmla="*/ 291735 h 291739"/>
              <a:gd name="T106" fmla="*/ 290956 w 291288"/>
              <a:gd name="T107" fmla="*/ 293548 h 291739"/>
              <a:gd name="T108" fmla="*/ 4258 w 291288"/>
              <a:gd name="T109" fmla="*/ 293548 h 291739"/>
              <a:gd name="T110" fmla="*/ 606 w 291288"/>
              <a:gd name="T111" fmla="*/ 291735 h 291739"/>
              <a:gd name="T112" fmla="*/ 241 w 291288"/>
              <a:gd name="T113" fmla="*/ 287380 h 291739"/>
              <a:gd name="T114" fmla="*/ 36031 w 291288"/>
              <a:gd name="T115" fmla="*/ 169090 h 291739"/>
              <a:gd name="T116" fmla="*/ 40413 w 291288"/>
              <a:gd name="T117" fmla="*/ 165824 h 291739"/>
              <a:gd name="T118" fmla="*/ 97753 w 291288"/>
              <a:gd name="T119" fmla="*/ 165824 h 291739"/>
              <a:gd name="T120" fmla="*/ 65248 w 291288"/>
              <a:gd name="T121" fmla="*/ 82005 h 291739"/>
              <a:gd name="T122" fmla="*/ 147789 w 291288"/>
              <a:gd name="T123" fmla="*/ 0 h 29173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91288" h="291739">
                <a:moveTo>
                  <a:pt x="78754" y="254235"/>
                </a:moveTo>
                <a:lnTo>
                  <a:pt x="74431" y="282724"/>
                </a:lnTo>
                <a:lnTo>
                  <a:pt x="141424" y="282724"/>
                </a:lnTo>
                <a:lnTo>
                  <a:pt x="141424" y="254235"/>
                </a:lnTo>
                <a:lnTo>
                  <a:pt x="78754" y="254235"/>
                </a:lnTo>
                <a:close/>
                <a:moveTo>
                  <a:pt x="84156" y="220698"/>
                </a:moveTo>
                <a:lnTo>
                  <a:pt x="80194" y="245220"/>
                </a:lnTo>
                <a:lnTo>
                  <a:pt x="145746" y="245220"/>
                </a:lnTo>
                <a:cubicBezTo>
                  <a:pt x="147907" y="245220"/>
                  <a:pt x="150068" y="247384"/>
                  <a:pt x="150068" y="249908"/>
                </a:cubicBezTo>
                <a:lnTo>
                  <a:pt x="150068" y="282724"/>
                </a:lnTo>
                <a:lnTo>
                  <a:pt x="268205" y="282724"/>
                </a:lnTo>
                <a:lnTo>
                  <a:pt x="144666" y="220698"/>
                </a:lnTo>
                <a:lnTo>
                  <a:pt x="84156" y="220698"/>
                </a:lnTo>
                <a:close/>
                <a:moveTo>
                  <a:pt x="29050" y="220698"/>
                </a:moveTo>
                <a:lnTo>
                  <a:pt x="10321" y="282724"/>
                </a:lnTo>
                <a:lnTo>
                  <a:pt x="65427" y="282724"/>
                </a:lnTo>
                <a:lnTo>
                  <a:pt x="75512" y="220698"/>
                </a:lnTo>
                <a:lnTo>
                  <a:pt x="29050" y="220698"/>
                </a:lnTo>
                <a:close/>
                <a:moveTo>
                  <a:pt x="258120" y="206273"/>
                </a:moveTo>
                <a:lnTo>
                  <a:pt x="196530" y="237286"/>
                </a:lnTo>
                <a:lnTo>
                  <a:pt x="279730" y="278757"/>
                </a:lnTo>
                <a:lnTo>
                  <a:pt x="258120" y="206273"/>
                </a:lnTo>
                <a:close/>
                <a:moveTo>
                  <a:pt x="188607" y="173818"/>
                </a:moveTo>
                <a:cubicBezTo>
                  <a:pt x="174200" y="192930"/>
                  <a:pt x="160153" y="208076"/>
                  <a:pt x="152950" y="215289"/>
                </a:cubicBezTo>
                <a:lnTo>
                  <a:pt x="186806" y="231877"/>
                </a:lnTo>
                <a:lnTo>
                  <a:pt x="255599" y="197618"/>
                </a:lnTo>
                <a:lnTo>
                  <a:pt x="248395" y="173818"/>
                </a:lnTo>
                <a:lnTo>
                  <a:pt x="188607" y="173818"/>
                </a:lnTo>
                <a:close/>
                <a:moveTo>
                  <a:pt x="92080" y="173818"/>
                </a:moveTo>
                <a:lnTo>
                  <a:pt x="85957" y="212043"/>
                </a:lnTo>
                <a:lnTo>
                  <a:pt x="134941" y="212043"/>
                </a:lnTo>
                <a:cubicBezTo>
                  <a:pt x="127377" y="204109"/>
                  <a:pt x="115131" y="190406"/>
                  <a:pt x="102885" y="173818"/>
                </a:cubicBezTo>
                <a:lnTo>
                  <a:pt x="92080" y="173818"/>
                </a:lnTo>
                <a:close/>
                <a:moveTo>
                  <a:pt x="43096" y="173818"/>
                </a:moveTo>
                <a:lnTo>
                  <a:pt x="31571" y="212043"/>
                </a:lnTo>
                <a:lnTo>
                  <a:pt x="76953" y="212043"/>
                </a:lnTo>
                <a:lnTo>
                  <a:pt x="83076" y="173818"/>
                </a:lnTo>
                <a:lnTo>
                  <a:pt x="43096" y="173818"/>
                </a:lnTo>
                <a:close/>
                <a:moveTo>
                  <a:pt x="145746" y="51521"/>
                </a:moveTo>
                <a:cubicBezTo>
                  <a:pt x="128866" y="51521"/>
                  <a:pt x="115217" y="65592"/>
                  <a:pt x="115217" y="82550"/>
                </a:cubicBezTo>
                <a:cubicBezTo>
                  <a:pt x="115217" y="99507"/>
                  <a:pt x="128866" y="113217"/>
                  <a:pt x="145746" y="113217"/>
                </a:cubicBezTo>
                <a:cubicBezTo>
                  <a:pt x="162627" y="113217"/>
                  <a:pt x="176275" y="99507"/>
                  <a:pt x="176275" y="82550"/>
                </a:cubicBezTo>
                <a:cubicBezTo>
                  <a:pt x="176275" y="65592"/>
                  <a:pt x="162627" y="51521"/>
                  <a:pt x="145746" y="51521"/>
                </a:cubicBezTo>
                <a:close/>
                <a:moveTo>
                  <a:pt x="145746" y="42862"/>
                </a:moveTo>
                <a:cubicBezTo>
                  <a:pt x="167296" y="42862"/>
                  <a:pt x="185254" y="60541"/>
                  <a:pt x="185254" y="82550"/>
                </a:cubicBezTo>
                <a:cubicBezTo>
                  <a:pt x="185254" y="104197"/>
                  <a:pt x="167296" y="121876"/>
                  <a:pt x="145746" y="121876"/>
                </a:cubicBezTo>
                <a:cubicBezTo>
                  <a:pt x="123837" y="121876"/>
                  <a:pt x="106238" y="104197"/>
                  <a:pt x="106238" y="82550"/>
                </a:cubicBezTo>
                <a:cubicBezTo>
                  <a:pt x="106238" y="60541"/>
                  <a:pt x="123837" y="42862"/>
                  <a:pt x="145746" y="42862"/>
                </a:cubicBezTo>
                <a:close/>
                <a:moveTo>
                  <a:pt x="145746" y="8655"/>
                </a:moveTo>
                <a:cubicBezTo>
                  <a:pt x="105767" y="8655"/>
                  <a:pt x="72991" y="41471"/>
                  <a:pt x="72991" y="81500"/>
                </a:cubicBezTo>
                <a:cubicBezTo>
                  <a:pt x="72991" y="133428"/>
                  <a:pt x="131339" y="195815"/>
                  <a:pt x="145746" y="210240"/>
                </a:cubicBezTo>
                <a:cubicBezTo>
                  <a:pt x="159793" y="195815"/>
                  <a:pt x="218141" y="133068"/>
                  <a:pt x="218141" y="81500"/>
                </a:cubicBezTo>
                <a:cubicBezTo>
                  <a:pt x="218141" y="41471"/>
                  <a:pt x="185725" y="8655"/>
                  <a:pt x="145746" y="8655"/>
                </a:cubicBezTo>
                <a:close/>
                <a:moveTo>
                  <a:pt x="145746" y="0"/>
                </a:moveTo>
                <a:cubicBezTo>
                  <a:pt x="190408" y="0"/>
                  <a:pt x="226785" y="36422"/>
                  <a:pt x="226785" y="81500"/>
                </a:cubicBezTo>
                <a:cubicBezTo>
                  <a:pt x="226785" y="109628"/>
                  <a:pt x="211658" y="139920"/>
                  <a:pt x="194369" y="164802"/>
                </a:cubicBezTo>
                <a:lnTo>
                  <a:pt x="251637" y="164802"/>
                </a:lnTo>
                <a:cubicBezTo>
                  <a:pt x="253438" y="164802"/>
                  <a:pt x="255239" y="166245"/>
                  <a:pt x="255599" y="168048"/>
                </a:cubicBezTo>
                <a:lnTo>
                  <a:pt x="290896" y="285609"/>
                </a:lnTo>
                <a:cubicBezTo>
                  <a:pt x="291616" y="287051"/>
                  <a:pt x="291256" y="288494"/>
                  <a:pt x="290536" y="289936"/>
                </a:cubicBezTo>
                <a:cubicBezTo>
                  <a:pt x="289455" y="291018"/>
                  <a:pt x="288375" y="291739"/>
                  <a:pt x="286934" y="291739"/>
                </a:cubicBezTo>
                <a:lnTo>
                  <a:pt x="4198" y="291739"/>
                </a:lnTo>
                <a:cubicBezTo>
                  <a:pt x="3117" y="291739"/>
                  <a:pt x="1677" y="291018"/>
                  <a:pt x="596" y="289936"/>
                </a:cubicBezTo>
                <a:cubicBezTo>
                  <a:pt x="-124" y="288494"/>
                  <a:pt x="-124" y="287051"/>
                  <a:pt x="236" y="285609"/>
                </a:cubicBezTo>
                <a:lnTo>
                  <a:pt x="35533" y="168048"/>
                </a:lnTo>
                <a:cubicBezTo>
                  <a:pt x="36253" y="166245"/>
                  <a:pt x="37694" y="164802"/>
                  <a:pt x="39855" y="164802"/>
                </a:cubicBezTo>
                <a:lnTo>
                  <a:pt x="96402" y="164802"/>
                </a:lnTo>
                <a:cubicBezTo>
                  <a:pt x="79834" y="139920"/>
                  <a:pt x="64347" y="109628"/>
                  <a:pt x="64347" y="81500"/>
                </a:cubicBezTo>
                <a:cubicBezTo>
                  <a:pt x="64347" y="36422"/>
                  <a:pt x="100724" y="0"/>
                  <a:pt x="1457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50" name="圆角矩形 51"/>
          <p:cNvSpPr/>
          <p:nvPr/>
        </p:nvSpPr>
        <p:spPr>
          <a:xfrm>
            <a:off x="3519169" y="3033169"/>
            <a:ext cx="7561274" cy="879475"/>
          </a:xfrm>
          <a:prstGeom prst="roundRect">
            <a:avLst>
              <a:gd name="adj" fmla="val 11292"/>
            </a:avLst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Use strategies to </a:t>
            </a:r>
            <a:r>
              <a:rPr kumimoji="0" lang="en-US" altLang="zh-CN" sz="2800" b="1" i="0" u="none" strike="noStrike" kern="1200" cap="none" spc="0" normalizeH="0" baseline="0" noProof="0" dirty="0"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begin a speech</a:t>
            </a:r>
          </a:p>
        </p:txBody>
      </p:sp>
      <p:sp>
        <p:nvSpPr>
          <p:cNvPr id="51" name="圆角矩形 51"/>
          <p:cNvSpPr/>
          <p:nvPr/>
        </p:nvSpPr>
        <p:spPr>
          <a:xfrm>
            <a:off x="3656330" y="1692684"/>
            <a:ext cx="8368030" cy="855345"/>
          </a:xfrm>
          <a:prstGeom prst="roundRect">
            <a:avLst>
              <a:gd name="adj" fmla="val 11292"/>
            </a:avLst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Exemplify China’s efforts in </a:t>
            </a:r>
            <a:r>
              <a:rPr lang="en-US" altLang="zh-CN" sz="2800" b="1" noProof="0" dirty="0"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green development</a:t>
            </a:r>
          </a:p>
        </p:txBody>
      </p:sp>
      <p:sp>
        <p:nvSpPr>
          <p:cNvPr id="52" name="圆角矩形 51"/>
          <p:cNvSpPr/>
          <p:nvPr/>
        </p:nvSpPr>
        <p:spPr>
          <a:xfrm>
            <a:off x="3448686" y="4408578"/>
            <a:ext cx="7398384" cy="898539"/>
          </a:xfrm>
          <a:prstGeom prst="roundRect">
            <a:avLst>
              <a:gd name="adj" fmla="val 11292"/>
            </a:avLst>
          </a:prstGeom>
          <a:solidFill>
            <a:schemeClr val="accent4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solidFill>
                <a:schemeClr val="accent1"/>
              </a:solidFill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Tell</a:t>
            </a:r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China’s stories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of green development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solidFill>
                <a:schemeClr val="accent1"/>
              </a:solidFill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TextBox 38"/>
          <p:cNvSpPr txBox="1"/>
          <p:nvPr/>
        </p:nvSpPr>
        <p:spPr>
          <a:xfrm>
            <a:off x="1604108" y="1817461"/>
            <a:ext cx="2078990" cy="52197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R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kern="1200" cap="none" spc="0" normalizeH="0" baseline="0" noProof="0" dirty="0">
                <a:solidFill>
                  <a:prstClr val="white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Knowledge 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02CBC32-4B71-4C1D-99D0-9AC29831FF92}"/>
              </a:ext>
            </a:extLst>
          </p:cNvPr>
          <p:cNvSpPr/>
          <p:nvPr/>
        </p:nvSpPr>
        <p:spPr>
          <a:xfrm>
            <a:off x="4014568" y="5770892"/>
            <a:ext cx="4542790" cy="52322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n w="0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绿水青山就是金山银山</a:t>
            </a:r>
            <a:endParaRPr lang="en-US" altLang="zh-CN" sz="2800" b="1" dirty="0">
              <a:ln w="0"/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五边形 49">
            <a:extLst>
              <a:ext uri="{FF2B5EF4-FFF2-40B4-BE49-F238E27FC236}">
                <a16:creationId xmlns:a16="http://schemas.microsoft.com/office/drawing/2014/main" id="{05CD08F1-5880-4ACD-BA17-4DABE093BF75}"/>
              </a:ext>
            </a:extLst>
          </p:cNvPr>
          <p:cNvSpPr/>
          <p:nvPr/>
        </p:nvSpPr>
        <p:spPr>
          <a:xfrm>
            <a:off x="1343512" y="199936"/>
            <a:ext cx="4457700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Teaching objectives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Oval 53">
            <a:extLst>
              <a:ext uri="{FF2B5EF4-FFF2-40B4-BE49-F238E27FC236}">
                <a16:creationId xmlns:a16="http://schemas.microsoft.com/office/drawing/2014/main" id="{573D0917-DF99-42DB-9701-2932228C1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44" y="89600"/>
            <a:ext cx="925346" cy="872491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9B1E1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BDF6D75-D12A-4A1A-8604-3D5F6D15D934}"/>
              </a:ext>
            </a:extLst>
          </p:cNvPr>
          <p:cNvSpPr txBox="1"/>
          <p:nvPr/>
        </p:nvSpPr>
        <p:spPr>
          <a:xfrm>
            <a:off x="418166" y="233457"/>
            <a:ext cx="68480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ubtitle 2">
            <a:extLst>
              <a:ext uri="{FF2B5EF4-FFF2-40B4-BE49-F238E27FC236}">
                <a16:creationId xmlns:a16="http://schemas.microsoft.com/office/drawing/2014/main" id="{CC0A8F51-9194-D44C-9FA0-D2F6A9182F40}"/>
              </a:ext>
            </a:extLst>
          </p:cNvPr>
          <p:cNvSpPr txBox="1">
            <a:spLocks/>
          </p:cNvSpPr>
          <p:nvPr/>
        </p:nvSpPr>
        <p:spPr>
          <a:xfrm rot="16200000">
            <a:off x="641963" y="5759555"/>
            <a:ext cx="663002" cy="215444"/>
          </a:xfrm>
          <a:prstGeom prst="rect">
            <a:avLst/>
          </a:prstGeom>
        </p:spPr>
        <p:txBody>
          <a:bodyPr vert="horz" wrap="non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CONTROL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B6B1BA-B737-EF4F-A787-B187755AAF92}"/>
              </a:ext>
            </a:extLst>
          </p:cNvPr>
          <p:cNvSpPr/>
          <p:nvPr/>
        </p:nvSpPr>
        <p:spPr>
          <a:xfrm>
            <a:off x="1553802" y="2905238"/>
            <a:ext cx="571515" cy="36877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9ECFCF-4979-1345-B756-8C14B3CBC59F}"/>
              </a:ext>
            </a:extLst>
          </p:cNvPr>
          <p:cNvSpPr/>
          <p:nvPr/>
        </p:nvSpPr>
        <p:spPr>
          <a:xfrm>
            <a:off x="1540528" y="2821981"/>
            <a:ext cx="8281602" cy="379484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B83A1349-13D3-C347-B0D5-F6D73D3E80C5}"/>
              </a:ext>
            </a:extLst>
          </p:cNvPr>
          <p:cNvSpPr txBox="1">
            <a:spLocks/>
          </p:cNvSpPr>
          <p:nvPr/>
        </p:nvSpPr>
        <p:spPr>
          <a:xfrm rot="16200000">
            <a:off x="796477" y="4207218"/>
            <a:ext cx="2149202" cy="53860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-class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C90E58-E5B5-8349-9318-F29876A3F028}"/>
              </a:ext>
            </a:extLst>
          </p:cNvPr>
          <p:cNvSpPr/>
          <p:nvPr/>
        </p:nvSpPr>
        <p:spPr>
          <a:xfrm>
            <a:off x="1539774" y="1040366"/>
            <a:ext cx="600002" cy="18104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CBFB6A-3324-7748-968B-C5DE0291B3C1}"/>
              </a:ext>
            </a:extLst>
          </p:cNvPr>
          <p:cNvSpPr/>
          <p:nvPr/>
        </p:nvSpPr>
        <p:spPr>
          <a:xfrm>
            <a:off x="1500603" y="1089537"/>
            <a:ext cx="8326192" cy="175183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Subtitle 2">
            <a:extLst>
              <a:ext uri="{FF2B5EF4-FFF2-40B4-BE49-F238E27FC236}">
                <a16:creationId xmlns:a16="http://schemas.microsoft.com/office/drawing/2014/main" id="{D097AEB6-5071-7A42-B738-E16AC6676E5A}"/>
              </a:ext>
            </a:extLst>
          </p:cNvPr>
          <p:cNvSpPr txBox="1">
            <a:spLocks/>
          </p:cNvSpPr>
          <p:nvPr/>
        </p:nvSpPr>
        <p:spPr>
          <a:xfrm rot="16200000">
            <a:off x="920289" y="1621011"/>
            <a:ext cx="1769541" cy="477054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-class</a:t>
            </a:r>
          </a:p>
        </p:txBody>
      </p:sp>
      <p:sp>
        <p:nvSpPr>
          <p:cNvPr id="36" name="Oval 53">
            <a:extLst>
              <a:ext uri="{FF2B5EF4-FFF2-40B4-BE49-F238E27FC236}">
                <a16:creationId xmlns:a16="http://schemas.microsoft.com/office/drawing/2014/main" id="{187FE1F2-420C-4EE7-AA95-80B959A25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98" y="45468"/>
            <a:ext cx="919055" cy="821473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9B1E1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0DB9398-26C7-4644-9498-409CBE351BB3}"/>
              </a:ext>
            </a:extLst>
          </p:cNvPr>
          <p:cNvSpPr txBox="1"/>
          <p:nvPr/>
        </p:nvSpPr>
        <p:spPr>
          <a:xfrm>
            <a:off x="209623" y="163305"/>
            <a:ext cx="68480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2.3</a:t>
            </a:r>
          </a:p>
        </p:txBody>
      </p:sp>
      <p:sp>
        <p:nvSpPr>
          <p:cNvPr id="38" name="五边形 49">
            <a:extLst>
              <a:ext uri="{FF2B5EF4-FFF2-40B4-BE49-F238E27FC236}">
                <a16:creationId xmlns:a16="http://schemas.microsoft.com/office/drawing/2014/main" id="{92E8CEE0-151A-4BA7-A76B-ABE7E2C1D4D6}"/>
              </a:ext>
            </a:extLst>
          </p:cNvPr>
          <p:cNvSpPr/>
          <p:nvPr/>
        </p:nvSpPr>
        <p:spPr>
          <a:xfrm>
            <a:off x="1150760" y="157914"/>
            <a:ext cx="2693726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Enabling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47BDF7D0-6A78-436B-B061-2CA499496835}"/>
              </a:ext>
            </a:extLst>
          </p:cNvPr>
          <p:cNvGrpSpPr/>
          <p:nvPr/>
        </p:nvGrpSpPr>
        <p:grpSpPr>
          <a:xfrm>
            <a:off x="2253488" y="1113247"/>
            <a:ext cx="7476709" cy="695420"/>
            <a:chOff x="4304043" y="1266879"/>
            <a:chExt cx="3837944" cy="2777582"/>
          </a:xfrm>
          <a:solidFill>
            <a:srgbClr val="002060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0" name="圆角矩形 17">
              <a:extLst>
                <a:ext uri="{FF2B5EF4-FFF2-40B4-BE49-F238E27FC236}">
                  <a16:creationId xmlns:a16="http://schemas.microsoft.com/office/drawing/2014/main" id="{D8BE504D-D147-475D-8127-EC456208A997}"/>
                </a:ext>
              </a:extLst>
            </p:cNvPr>
            <p:cNvSpPr/>
            <p:nvPr/>
          </p:nvSpPr>
          <p:spPr>
            <a:xfrm>
              <a:off x="4304043" y="1286670"/>
              <a:ext cx="3837944" cy="27577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2" name="圆角矩形 48">
              <a:extLst>
                <a:ext uri="{FF2B5EF4-FFF2-40B4-BE49-F238E27FC236}">
                  <a16:creationId xmlns:a16="http://schemas.microsoft.com/office/drawing/2014/main" id="{4A0A683F-89ED-43A8-9D75-406AA39F74D6}"/>
                </a:ext>
              </a:extLst>
            </p:cNvPr>
            <p:cNvSpPr/>
            <p:nvPr/>
          </p:nvSpPr>
          <p:spPr>
            <a:xfrm>
              <a:off x="4342401" y="1266879"/>
              <a:ext cx="3742173" cy="27598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914377">
                <a:defRPr/>
              </a:pPr>
              <a:r>
                <a:rPr lang="en-US" altLang="zh-CN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Unipus materials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E85519F0-D9BB-4ED6-9800-8C34B712AEFF}"/>
              </a:ext>
            </a:extLst>
          </p:cNvPr>
          <p:cNvGrpSpPr/>
          <p:nvPr/>
        </p:nvGrpSpPr>
        <p:grpSpPr>
          <a:xfrm>
            <a:off x="2273546" y="1985001"/>
            <a:ext cx="7456651" cy="655472"/>
            <a:chOff x="4304043" y="1286668"/>
            <a:chExt cx="3837944" cy="2757793"/>
          </a:xfrm>
          <a:solidFill>
            <a:srgbClr val="002060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4" name="圆角矩形 17">
              <a:extLst>
                <a:ext uri="{FF2B5EF4-FFF2-40B4-BE49-F238E27FC236}">
                  <a16:creationId xmlns:a16="http://schemas.microsoft.com/office/drawing/2014/main" id="{907D9A8D-BB7C-43AE-945A-3E1857AA2734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5" name="圆角矩形 48">
              <a:extLst>
                <a:ext uri="{FF2B5EF4-FFF2-40B4-BE49-F238E27FC236}">
                  <a16:creationId xmlns:a16="http://schemas.microsoft.com/office/drawing/2014/main" id="{AF095A60-1D75-44EB-BA6E-33F7AD517406}"/>
                </a:ext>
              </a:extLst>
            </p:cNvPr>
            <p:cNvSpPr/>
            <p:nvPr/>
          </p:nvSpPr>
          <p:spPr>
            <a:xfrm>
              <a:off x="4351928" y="1373345"/>
              <a:ext cx="3742173" cy="258445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914377">
                <a:lnSpc>
                  <a:spcPct val="150000"/>
                </a:lnSpc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. Mind mapping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872B25DA-54B7-43B4-94D4-0F3EC4583B4E}"/>
              </a:ext>
            </a:extLst>
          </p:cNvPr>
          <p:cNvGrpSpPr/>
          <p:nvPr/>
        </p:nvGrpSpPr>
        <p:grpSpPr>
          <a:xfrm>
            <a:off x="2262757" y="3601183"/>
            <a:ext cx="7567575" cy="615184"/>
            <a:chOff x="4310233" y="795407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5" name="圆角矩形 17">
              <a:extLst>
                <a:ext uri="{FF2B5EF4-FFF2-40B4-BE49-F238E27FC236}">
                  <a16:creationId xmlns:a16="http://schemas.microsoft.com/office/drawing/2014/main" id="{790E8B37-4FE5-4564-B824-9571B2FDE245}"/>
                </a:ext>
              </a:extLst>
            </p:cNvPr>
            <p:cNvSpPr/>
            <p:nvPr/>
          </p:nvSpPr>
          <p:spPr>
            <a:xfrm>
              <a:off x="4310233" y="795407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66" name="圆角矩形 48">
              <a:extLst>
                <a:ext uri="{FF2B5EF4-FFF2-40B4-BE49-F238E27FC236}">
                  <a16:creationId xmlns:a16="http://schemas.microsoft.com/office/drawing/2014/main" id="{A807E852-EE71-4CA5-86B6-A23E8B2B7C87}"/>
                </a:ext>
              </a:extLst>
            </p:cNvPr>
            <p:cNvSpPr/>
            <p:nvPr/>
          </p:nvSpPr>
          <p:spPr>
            <a:xfrm>
              <a:off x="4352513" y="1154378"/>
              <a:ext cx="3762272" cy="2146660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4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. Review</a:t>
              </a:r>
              <a:endPara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9FE616C6-CC82-4476-B8FD-41F200BAAEE2}"/>
              </a:ext>
            </a:extLst>
          </p:cNvPr>
          <p:cNvGrpSpPr/>
          <p:nvPr/>
        </p:nvGrpSpPr>
        <p:grpSpPr>
          <a:xfrm>
            <a:off x="2245779" y="2850831"/>
            <a:ext cx="7576352" cy="649709"/>
            <a:chOff x="4304043" y="1151989"/>
            <a:chExt cx="3837944" cy="3022385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2" name="圆角矩形 17">
              <a:extLst>
                <a:ext uri="{FF2B5EF4-FFF2-40B4-BE49-F238E27FC236}">
                  <a16:creationId xmlns:a16="http://schemas.microsoft.com/office/drawing/2014/main" id="{880568A3-BC37-48E9-A490-EDDD2FA2C4FD}"/>
                </a:ext>
              </a:extLst>
            </p:cNvPr>
            <p:cNvSpPr/>
            <p:nvPr/>
          </p:nvSpPr>
          <p:spPr>
            <a:xfrm>
              <a:off x="4304043" y="1151989"/>
              <a:ext cx="3837944" cy="2892471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73" name="圆角矩形 48">
              <a:extLst>
                <a:ext uri="{FF2B5EF4-FFF2-40B4-BE49-F238E27FC236}">
                  <a16:creationId xmlns:a16="http://schemas.microsoft.com/office/drawing/2014/main" id="{C7FDEF63-C105-4372-8BA9-4E6259ADEE05}"/>
                </a:ext>
              </a:extLst>
            </p:cNvPr>
            <p:cNvSpPr/>
            <p:nvPr/>
          </p:nvSpPr>
          <p:spPr>
            <a:xfrm>
              <a:off x="4311415" y="1212372"/>
              <a:ext cx="3811573" cy="296200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3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. Bullet comments + Word cloud</a:t>
              </a:r>
              <a:endParaRPr lang="en-US" altLang="zh-CN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126B3906-8600-4D58-8F92-3560691C6ADC}"/>
              </a:ext>
            </a:extLst>
          </p:cNvPr>
          <p:cNvGrpSpPr/>
          <p:nvPr/>
        </p:nvGrpSpPr>
        <p:grpSpPr>
          <a:xfrm>
            <a:off x="2226641" y="4361255"/>
            <a:ext cx="7611894" cy="615184"/>
            <a:chOff x="4335150" y="1286668"/>
            <a:chExt cx="3806837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6" name="圆角矩形 17">
              <a:extLst>
                <a:ext uri="{FF2B5EF4-FFF2-40B4-BE49-F238E27FC236}">
                  <a16:creationId xmlns:a16="http://schemas.microsoft.com/office/drawing/2014/main" id="{89014CA0-4180-4E14-B078-19F97A6BC076}"/>
                </a:ext>
              </a:extLst>
            </p:cNvPr>
            <p:cNvSpPr/>
            <p:nvPr/>
          </p:nvSpPr>
          <p:spPr>
            <a:xfrm>
              <a:off x="4335150" y="1286668"/>
              <a:ext cx="3806837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78" name="圆角矩形 48">
              <a:extLst>
                <a:ext uri="{FF2B5EF4-FFF2-40B4-BE49-F238E27FC236}">
                  <a16:creationId xmlns:a16="http://schemas.microsoft.com/office/drawing/2014/main" id="{462B1DF1-1820-4BDE-B304-DE28E4CB7B86}"/>
                </a:ext>
              </a:extLst>
            </p:cNvPr>
            <p:cNvSpPr/>
            <p:nvPr/>
          </p:nvSpPr>
          <p:spPr>
            <a:xfrm>
              <a:off x="4343987" y="1373339"/>
              <a:ext cx="3773308" cy="258445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5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. Lecturing + Drill</a:t>
              </a:r>
              <a:endPara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2836E2E8-CF17-4ACB-96BD-6037D742B4C4}"/>
              </a:ext>
            </a:extLst>
          </p:cNvPr>
          <p:cNvGrpSpPr/>
          <p:nvPr/>
        </p:nvGrpSpPr>
        <p:grpSpPr>
          <a:xfrm>
            <a:off x="2230102" y="5892561"/>
            <a:ext cx="7595489" cy="640640"/>
            <a:chOff x="4304043" y="1286668"/>
            <a:chExt cx="3837944" cy="2757794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2" name="圆角矩形 17">
              <a:extLst>
                <a:ext uri="{FF2B5EF4-FFF2-40B4-BE49-F238E27FC236}">
                  <a16:creationId xmlns:a16="http://schemas.microsoft.com/office/drawing/2014/main" id="{ECFEF21B-3941-4902-92AA-55C2B1A4C4C3}"/>
                </a:ext>
              </a:extLst>
            </p:cNvPr>
            <p:cNvSpPr/>
            <p:nvPr/>
          </p:nvSpPr>
          <p:spPr>
            <a:xfrm>
              <a:off x="4304043" y="1286668"/>
              <a:ext cx="3837944" cy="2757794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85" name="圆角矩形 48">
              <a:extLst>
                <a:ext uri="{FF2B5EF4-FFF2-40B4-BE49-F238E27FC236}">
                  <a16:creationId xmlns:a16="http://schemas.microsoft.com/office/drawing/2014/main" id="{A0244230-EBBD-42EB-A729-FE6BA26996D5}"/>
                </a:ext>
              </a:extLst>
            </p:cNvPr>
            <p:cNvSpPr/>
            <p:nvPr/>
          </p:nvSpPr>
          <p:spPr>
            <a:xfrm>
              <a:off x="4323521" y="1373340"/>
              <a:ext cx="3789404" cy="2409449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7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. Exploratory talk &amp; Case study</a:t>
              </a: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24FE634A-A9A1-431A-8635-17AFB3A80822}"/>
              </a:ext>
            </a:extLst>
          </p:cNvPr>
          <p:cNvGrpSpPr/>
          <p:nvPr/>
        </p:nvGrpSpPr>
        <p:grpSpPr>
          <a:xfrm>
            <a:off x="2244311" y="5106495"/>
            <a:ext cx="7581280" cy="640639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7" name="圆角矩形 17">
              <a:extLst>
                <a:ext uri="{FF2B5EF4-FFF2-40B4-BE49-F238E27FC236}">
                  <a16:creationId xmlns:a16="http://schemas.microsoft.com/office/drawing/2014/main" id="{7E471C8B-9432-4D3C-90C9-EEDE74F62F76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88" name="圆角矩形 48">
              <a:extLst>
                <a:ext uri="{FF2B5EF4-FFF2-40B4-BE49-F238E27FC236}">
                  <a16:creationId xmlns:a16="http://schemas.microsoft.com/office/drawing/2014/main" id="{1E5CCB4A-C24B-4952-A6AF-CD04AECD2BFC}"/>
                </a:ext>
              </a:extLst>
            </p:cNvPr>
            <p:cNvSpPr/>
            <p:nvPr/>
          </p:nvSpPr>
          <p:spPr>
            <a:xfrm>
              <a:off x="4333471" y="1373340"/>
              <a:ext cx="3803978" cy="2584454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6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. Game</a:t>
              </a:r>
              <a:endPara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5" name="矩形 114">
            <a:extLst>
              <a:ext uri="{FF2B5EF4-FFF2-40B4-BE49-F238E27FC236}">
                <a16:creationId xmlns:a16="http://schemas.microsoft.com/office/drawing/2014/main" id="{DA4ABE61-DF9A-465F-AF03-938005AA9939}"/>
              </a:ext>
            </a:extLst>
          </p:cNvPr>
          <p:cNvSpPr/>
          <p:nvPr/>
        </p:nvSpPr>
        <p:spPr>
          <a:xfrm>
            <a:off x="4093478" y="211161"/>
            <a:ext cx="1644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n w="0"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 steps</a:t>
            </a:r>
            <a:endParaRPr lang="zh-CN" altLang="en-US" sz="3200" dirty="0"/>
          </a:p>
        </p:txBody>
      </p:sp>
      <p:sp>
        <p:nvSpPr>
          <p:cNvPr id="46" name="箭头: 右 45">
            <a:extLst>
              <a:ext uri="{FF2B5EF4-FFF2-40B4-BE49-F238E27FC236}">
                <a16:creationId xmlns:a16="http://schemas.microsoft.com/office/drawing/2014/main" id="{ADDFEA33-656D-4B95-83AD-C16A29160679}"/>
              </a:ext>
            </a:extLst>
          </p:cNvPr>
          <p:cNvSpPr/>
          <p:nvPr/>
        </p:nvSpPr>
        <p:spPr>
          <a:xfrm>
            <a:off x="5810773" y="367836"/>
            <a:ext cx="570453" cy="379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7E899980-C27B-49DE-BC72-DA531B2A4601}"/>
              </a:ext>
            </a:extLst>
          </p:cNvPr>
          <p:cNvSpPr>
            <a:spLocks/>
          </p:cNvSpPr>
          <p:nvPr/>
        </p:nvSpPr>
        <p:spPr bwMode="auto">
          <a:xfrm>
            <a:off x="6726259" y="246388"/>
            <a:ext cx="5176108" cy="587885"/>
          </a:xfrm>
          <a:custGeom>
            <a:avLst/>
            <a:gdLst>
              <a:gd name="T0" fmla="*/ 199 w 242"/>
              <a:gd name="T1" fmla="*/ 0 h 81"/>
              <a:gd name="T2" fmla="*/ 199 w 242"/>
              <a:gd name="T3" fmla="*/ 0 h 81"/>
              <a:gd name="T4" fmla="*/ 123 w 242"/>
              <a:gd name="T5" fmla="*/ 0 h 81"/>
              <a:gd name="T6" fmla="*/ 119 w 242"/>
              <a:gd name="T7" fmla="*/ 0 h 81"/>
              <a:gd name="T8" fmla="*/ 43 w 242"/>
              <a:gd name="T9" fmla="*/ 0 h 81"/>
              <a:gd name="T10" fmla="*/ 43 w 242"/>
              <a:gd name="T11" fmla="*/ 0 h 81"/>
              <a:gd name="T12" fmla="*/ 0 w 242"/>
              <a:gd name="T13" fmla="*/ 41 h 81"/>
              <a:gd name="T14" fmla="*/ 43 w 242"/>
              <a:gd name="T15" fmla="*/ 81 h 81"/>
              <a:gd name="T16" fmla="*/ 119 w 242"/>
              <a:gd name="T17" fmla="*/ 81 h 81"/>
              <a:gd name="T18" fmla="*/ 123 w 242"/>
              <a:gd name="T19" fmla="*/ 81 h 81"/>
              <a:gd name="T20" fmla="*/ 199 w 242"/>
              <a:gd name="T21" fmla="*/ 81 h 81"/>
              <a:gd name="T22" fmla="*/ 242 w 242"/>
              <a:gd name="T23" fmla="*/ 41 h 81"/>
              <a:gd name="T24" fmla="*/ 199 w 242"/>
              <a:gd name="T25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2" h="81">
                <a:moveTo>
                  <a:pt x="199" y="0"/>
                </a:moveTo>
                <a:cubicBezTo>
                  <a:pt x="199" y="0"/>
                  <a:pt x="199" y="0"/>
                  <a:pt x="199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19" y="0"/>
                  <a:pt x="0" y="19"/>
                  <a:pt x="0" y="41"/>
                </a:cubicBezTo>
                <a:cubicBezTo>
                  <a:pt x="0" y="63"/>
                  <a:pt x="19" y="81"/>
                  <a:pt x="43" y="81"/>
                </a:cubicBezTo>
                <a:cubicBezTo>
                  <a:pt x="119" y="81"/>
                  <a:pt x="119" y="81"/>
                  <a:pt x="119" y="81"/>
                </a:cubicBezTo>
                <a:cubicBezTo>
                  <a:pt x="123" y="81"/>
                  <a:pt x="123" y="81"/>
                  <a:pt x="123" y="81"/>
                </a:cubicBezTo>
                <a:cubicBezTo>
                  <a:pt x="199" y="81"/>
                  <a:pt x="199" y="81"/>
                  <a:pt x="199" y="81"/>
                </a:cubicBezTo>
                <a:cubicBezTo>
                  <a:pt x="223" y="81"/>
                  <a:pt x="242" y="63"/>
                  <a:pt x="242" y="41"/>
                </a:cubicBezTo>
                <a:cubicBezTo>
                  <a:pt x="242" y="19"/>
                  <a:pt x="223" y="0"/>
                  <a:pt x="199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id-ID" sz="7198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57B5342-9072-40FD-B461-FE58F8689961}"/>
              </a:ext>
            </a:extLst>
          </p:cNvPr>
          <p:cNvSpPr txBox="1"/>
          <p:nvPr/>
        </p:nvSpPr>
        <p:spPr>
          <a:xfrm>
            <a:off x="6726259" y="368057"/>
            <a:ext cx="517610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Idea &amp; Language &amp; Structure</a:t>
            </a:r>
          </a:p>
        </p:txBody>
      </p:sp>
    </p:spTree>
    <p:extLst>
      <p:ext uri="{BB962C8B-B14F-4D97-AF65-F5344CB8AC3E}">
        <p14:creationId xmlns:p14="http://schemas.microsoft.com/office/powerpoint/2010/main" val="14114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7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5" grpId="1"/>
      <p:bldP spid="46" grpId="0" animBg="1"/>
      <p:bldP spid="47" grpId="0" animBg="1"/>
      <p:bldP spid="48" grpId="0"/>
      <p:bldP spid="4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53"/>
          <p:cNvSpPr>
            <a:spLocks noChangeArrowheads="1"/>
          </p:cNvSpPr>
          <p:nvPr/>
        </p:nvSpPr>
        <p:spPr bwMode="auto">
          <a:xfrm>
            <a:off x="86852" y="42162"/>
            <a:ext cx="919055" cy="856328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9B1E1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0A07458-1CEC-4BCE-9BAA-4033D9367A77}"/>
              </a:ext>
            </a:extLst>
          </p:cNvPr>
          <p:cNvSpPr/>
          <p:nvPr/>
        </p:nvSpPr>
        <p:spPr>
          <a:xfrm>
            <a:off x="6810457" y="1527120"/>
            <a:ext cx="52306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00492588-08BF-45CC-A759-7447378CCCD8}"/>
              </a:ext>
            </a:extLst>
          </p:cNvPr>
          <p:cNvGrpSpPr/>
          <p:nvPr/>
        </p:nvGrpSpPr>
        <p:grpSpPr>
          <a:xfrm>
            <a:off x="423500" y="1117919"/>
            <a:ext cx="5172843" cy="1034733"/>
            <a:chOff x="4304043" y="1272902"/>
            <a:chExt cx="3837944" cy="2771559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9" name="圆角矩形 17">
              <a:extLst>
                <a:ext uri="{FF2B5EF4-FFF2-40B4-BE49-F238E27FC236}">
                  <a16:creationId xmlns:a16="http://schemas.microsoft.com/office/drawing/2014/main" id="{F7E8F84B-866D-4033-A971-8E1A0318CAAE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0" name="圆角矩形 48">
              <a:extLst>
                <a:ext uri="{FF2B5EF4-FFF2-40B4-BE49-F238E27FC236}">
                  <a16:creationId xmlns:a16="http://schemas.microsoft.com/office/drawing/2014/main" id="{16DE634F-D108-4F39-87D5-B7FDC44B62A1}"/>
                </a:ext>
              </a:extLst>
            </p:cNvPr>
            <p:cNvSpPr/>
            <p:nvPr/>
          </p:nvSpPr>
          <p:spPr>
            <a:xfrm>
              <a:off x="4342401" y="1272902"/>
              <a:ext cx="3742173" cy="275381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lvl="0" indent="-457200" algn="ctr" defTabSz="914377">
                <a:buFontTx/>
                <a:buAutoNum type="arabicPeriod"/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Rich and authentic</a:t>
              </a:r>
            </a:p>
            <a:p>
              <a:pPr lvl="0" algn="ctr" defTabSz="914377"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Unipus materials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A5033287-F3EC-428F-8502-3A8C3B5EF146}"/>
              </a:ext>
            </a:extLst>
          </p:cNvPr>
          <p:cNvSpPr txBox="1"/>
          <p:nvPr/>
        </p:nvSpPr>
        <p:spPr>
          <a:xfrm>
            <a:off x="233074" y="163412"/>
            <a:ext cx="68480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2.4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6029861-6F1C-4B32-AE40-372FC9847BA2}"/>
              </a:ext>
            </a:extLst>
          </p:cNvPr>
          <p:cNvSpPr/>
          <p:nvPr/>
        </p:nvSpPr>
        <p:spPr>
          <a:xfrm>
            <a:off x="6654039" y="2355686"/>
            <a:ext cx="523624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endParaRPr lang="en-US" altLang="zh-CN" sz="3200" b="1" dirty="0">
              <a:solidFill>
                <a:srgbClr val="C00000"/>
              </a:solidFill>
              <a:latin typeface="Calibri"/>
              <a:ea typeface="宋体" panose="02010600030101010101" pitchFamily="2" charset="-122"/>
              <a:cs typeface="Georgia" panose="02040502050405020303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64E2996-08DE-4EE3-8B12-EC2389CEEC82}"/>
              </a:ext>
            </a:extLst>
          </p:cNvPr>
          <p:cNvGrpSpPr/>
          <p:nvPr/>
        </p:nvGrpSpPr>
        <p:grpSpPr>
          <a:xfrm>
            <a:off x="6539759" y="1119528"/>
            <a:ext cx="5305228" cy="995780"/>
            <a:chOff x="4304043" y="1210296"/>
            <a:chExt cx="3837944" cy="2834165"/>
          </a:xfrm>
          <a:solidFill>
            <a:schemeClr val="accent4">
              <a:lumMod val="20000"/>
              <a:lumOff val="80000"/>
            </a:schemeClr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圆角矩形 17">
              <a:extLst>
                <a:ext uri="{FF2B5EF4-FFF2-40B4-BE49-F238E27FC236}">
                  <a16:creationId xmlns:a16="http://schemas.microsoft.com/office/drawing/2014/main" id="{1055F915-5A9B-4200-A9E8-6CE6B3549867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9" name="圆角矩形 48">
              <a:extLst>
                <a:ext uri="{FF2B5EF4-FFF2-40B4-BE49-F238E27FC236}">
                  <a16:creationId xmlns:a16="http://schemas.microsoft.com/office/drawing/2014/main" id="{CB4A8969-9987-44E6-A25A-3DDE6C5B934A}"/>
                </a:ext>
              </a:extLst>
            </p:cNvPr>
            <p:cNvSpPr/>
            <p:nvPr/>
          </p:nvSpPr>
          <p:spPr>
            <a:xfrm>
              <a:off x="4351928" y="1210296"/>
              <a:ext cx="3742173" cy="2753811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377"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Enhance face-to-face class 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efficiency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箭头: 右 2">
            <a:extLst>
              <a:ext uri="{FF2B5EF4-FFF2-40B4-BE49-F238E27FC236}">
                <a16:creationId xmlns:a16="http://schemas.microsoft.com/office/drawing/2014/main" id="{40ADD9D6-BB7A-4935-A85E-CD7E4476C6F2}"/>
              </a:ext>
            </a:extLst>
          </p:cNvPr>
          <p:cNvSpPr/>
          <p:nvPr/>
        </p:nvSpPr>
        <p:spPr>
          <a:xfrm>
            <a:off x="5783743" y="1371641"/>
            <a:ext cx="568616" cy="3835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EE87CBD-84A1-4824-AEBC-D4C6A407644C}"/>
              </a:ext>
            </a:extLst>
          </p:cNvPr>
          <p:cNvSpPr/>
          <p:nvPr/>
        </p:nvSpPr>
        <p:spPr>
          <a:xfrm>
            <a:off x="5898804" y="122177"/>
            <a:ext cx="3121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Pre-class Input</a:t>
            </a:r>
          </a:p>
        </p:txBody>
      </p:sp>
      <p:pic>
        <p:nvPicPr>
          <p:cNvPr id="1032" name="Picture 8" descr="What is blended learning? - Insights">
            <a:extLst>
              <a:ext uri="{FF2B5EF4-FFF2-40B4-BE49-F238E27FC236}">
                <a16:creationId xmlns:a16="http://schemas.microsoft.com/office/drawing/2014/main" id="{DD4651FE-C730-4274-A47F-BB9E8B15B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10" y="55611"/>
            <a:ext cx="2704934" cy="10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五边形 49">
            <a:extLst>
              <a:ext uri="{FF2B5EF4-FFF2-40B4-BE49-F238E27FC236}">
                <a16:creationId xmlns:a16="http://schemas.microsoft.com/office/drawing/2014/main" id="{D55283D9-2EC1-4385-AB56-95F7A1EB1309}"/>
              </a:ext>
            </a:extLst>
          </p:cNvPr>
          <p:cNvSpPr/>
          <p:nvPr/>
        </p:nvSpPr>
        <p:spPr>
          <a:xfrm>
            <a:off x="1139552" y="139912"/>
            <a:ext cx="2704934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Enabling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20221122_004000">
            <a:hlinkClick r:id="" action="ppaction://media"/>
            <a:extLst>
              <a:ext uri="{FF2B5EF4-FFF2-40B4-BE49-F238E27FC236}">
                <a16:creationId xmlns:a16="http://schemas.microsoft.com/office/drawing/2014/main" id="{81F416BF-0FEA-4230-850D-5763FC4D4C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41" end="595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218" y="2418856"/>
            <a:ext cx="4796969" cy="339350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90B836D-CBD1-4AE3-90D2-A391FD0E87AD}"/>
              </a:ext>
            </a:extLst>
          </p:cNvPr>
          <p:cNvSpPr/>
          <p:nvPr/>
        </p:nvSpPr>
        <p:spPr>
          <a:xfrm>
            <a:off x="4068559" y="2460458"/>
            <a:ext cx="1301959" cy="584775"/>
          </a:xfrm>
          <a:prstGeom prst="rect">
            <a:avLst/>
          </a:prstGeom>
          <a:solidFill>
            <a:srgbClr val="F3F3F3"/>
          </a:solidFill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CCTV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229018F5-6DBB-40AF-8B44-2E28B9B644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57" y="2385240"/>
            <a:ext cx="4794267" cy="3393507"/>
          </a:xfrm>
          <a:prstGeom prst="rect">
            <a:avLst/>
          </a:prstGeom>
        </p:spPr>
      </p:pic>
      <p:pic>
        <p:nvPicPr>
          <p:cNvPr id="30" name="图片 28">
            <a:extLst>
              <a:ext uri="{FF2B5EF4-FFF2-40B4-BE49-F238E27FC236}">
                <a16:creationId xmlns:a16="http://schemas.microsoft.com/office/drawing/2014/main" id="{CF0DF5B4-D9A7-4B7D-B105-11C6E022E2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330506" y="4847900"/>
            <a:ext cx="1644952" cy="954461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591CB63B-B8B3-4578-AB48-AC492EE89462}"/>
              </a:ext>
            </a:extLst>
          </p:cNvPr>
          <p:cNvSpPr/>
          <p:nvPr/>
        </p:nvSpPr>
        <p:spPr>
          <a:xfrm>
            <a:off x="351445" y="5740481"/>
            <a:ext cx="5282739" cy="954107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Video about Saihanba </a:t>
            </a:r>
          </a:p>
          <a:p>
            <a:pPr lvl="0" algn="ctr"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塞罕坝精神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F49E7B1-489C-4EAF-87DF-1792C2616EAA}"/>
              </a:ext>
            </a:extLst>
          </p:cNvPr>
          <p:cNvSpPr/>
          <p:nvPr/>
        </p:nvSpPr>
        <p:spPr>
          <a:xfrm>
            <a:off x="6634808" y="5711638"/>
            <a:ext cx="5115128" cy="954107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Micro-lecture about hooks</a:t>
            </a:r>
          </a:p>
          <a:p>
            <a:pPr lvl="0" algn="ctr"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“演讲开篇”微课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9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6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6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4" grpId="1"/>
      <p:bldP spid="26" grpId="0" animBg="1"/>
      <p:bldP spid="26" grpId="1" animBg="1"/>
      <p:bldP spid="32" grpId="0" animBg="1"/>
      <p:bldP spid="3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3">
            <a:extLst>
              <a:ext uri="{FF2B5EF4-FFF2-40B4-BE49-F238E27FC236}">
                <a16:creationId xmlns:a16="http://schemas.microsoft.com/office/drawing/2014/main" id="{E600463C-A579-4A5B-9F2E-5711C541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3" y="79395"/>
            <a:ext cx="925346" cy="886993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93A8A7-396D-4DD8-8520-423B8231448C}"/>
              </a:ext>
            </a:extLst>
          </p:cNvPr>
          <p:cNvSpPr txBox="1"/>
          <p:nvPr/>
        </p:nvSpPr>
        <p:spPr>
          <a:xfrm>
            <a:off x="198741" y="200173"/>
            <a:ext cx="92534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2.3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E2BC5D4-98B2-4E76-8028-54965FDA0727}"/>
              </a:ext>
            </a:extLst>
          </p:cNvPr>
          <p:cNvGrpSpPr/>
          <p:nvPr/>
        </p:nvGrpSpPr>
        <p:grpSpPr>
          <a:xfrm>
            <a:off x="224909" y="1222639"/>
            <a:ext cx="6399521" cy="1057085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9" name="圆角矩形 17">
              <a:extLst>
                <a:ext uri="{FF2B5EF4-FFF2-40B4-BE49-F238E27FC236}">
                  <a16:creationId xmlns:a16="http://schemas.microsoft.com/office/drawing/2014/main" id="{CC0A0CB0-897F-467F-BA72-03B4CD3DCE91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70" name="圆角矩形 48">
              <a:extLst>
                <a:ext uri="{FF2B5EF4-FFF2-40B4-BE49-F238E27FC236}">
                  <a16:creationId xmlns:a16="http://schemas.microsoft.com/office/drawing/2014/main" id="{781649D9-7544-4B31-948B-70A37367DADA}"/>
                </a:ext>
              </a:extLst>
            </p:cNvPr>
            <p:cNvSpPr/>
            <p:nvPr/>
          </p:nvSpPr>
          <p:spPr>
            <a:xfrm>
              <a:off x="4351927" y="1373341"/>
              <a:ext cx="3742173" cy="2584453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2. 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Mind mapping 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China’s solutions </a:t>
              </a:r>
              <a:r>
                <a:rPr lang="en-US" altLang="zh-CN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(</a:t>
              </a:r>
              <a:r>
                <a:rPr lang="en-US" altLang="zh-CN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P99-104</a:t>
              </a:r>
              <a:r>
                <a:rPr lang="zh-CN" alt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）</a:t>
              </a:r>
              <a:endPara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E7E7460-254F-46B2-8FAC-434F5F420587}"/>
              </a:ext>
            </a:extLst>
          </p:cNvPr>
          <p:cNvGrpSpPr/>
          <p:nvPr/>
        </p:nvGrpSpPr>
        <p:grpSpPr>
          <a:xfrm>
            <a:off x="7222339" y="1255861"/>
            <a:ext cx="4501514" cy="886993"/>
            <a:chOff x="4304043" y="1286668"/>
            <a:chExt cx="3837944" cy="2757793"/>
          </a:xfrm>
          <a:solidFill>
            <a:schemeClr val="accent4">
              <a:lumMod val="20000"/>
              <a:lumOff val="80000"/>
            </a:schemeClr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38C6E46E-A16B-4EBC-9EEA-AFC234ACC4CB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6" name="圆角矩形 48">
              <a:extLst>
                <a:ext uri="{FF2B5EF4-FFF2-40B4-BE49-F238E27FC236}">
                  <a16:creationId xmlns:a16="http://schemas.microsoft.com/office/drawing/2014/main" id="{E86707C7-E32B-4339-92AD-050E5C99D7A7}"/>
                </a:ext>
              </a:extLst>
            </p:cNvPr>
            <p:cNvSpPr/>
            <p:nvPr/>
          </p:nvSpPr>
          <p:spPr>
            <a:xfrm>
              <a:off x="4351927" y="1373341"/>
              <a:ext cx="3742173" cy="258445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377">
                <a:lnSpc>
                  <a:spcPct val="150000"/>
                </a:lnSpc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Flip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class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箭头: 右 16">
            <a:extLst>
              <a:ext uri="{FF2B5EF4-FFF2-40B4-BE49-F238E27FC236}">
                <a16:creationId xmlns:a16="http://schemas.microsoft.com/office/drawing/2014/main" id="{667E4C53-706B-45EB-9BBC-7B90F856B68F}"/>
              </a:ext>
            </a:extLst>
          </p:cNvPr>
          <p:cNvSpPr/>
          <p:nvPr/>
        </p:nvSpPr>
        <p:spPr>
          <a:xfrm>
            <a:off x="6680592" y="1553828"/>
            <a:ext cx="489189" cy="394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五边形 49">
            <a:extLst>
              <a:ext uri="{FF2B5EF4-FFF2-40B4-BE49-F238E27FC236}">
                <a16:creationId xmlns:a16="http://schemas.microsoft.com/office/drawing/2014/main" id="{D7EB9240-1DDB-4782-B700-0793A4372722}"/>
              </a:ext>
            </a:extLst>
          </p:cNvPr>
          <p:cNvSpPr/>
          <p:nvPr/>
        </p:nvSpPr>
        <p:spPr>
          <a:xfrm>
            <a:off x="1150759" y="157914"/>
            <a:ext cx="2659177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Enabling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101886D-850C-4BFB-BE7A-A0B4076FBDB8}"/>
              </a:ext>
            </a:extLst>
          </p:cNvPr>
          <p:cNvSpPr/>
          <p:nvPr/>
        </p:nvSpPr>
        <p:spPr>
          <a:xfrm>
            <a:off x="6680592" y="185484"/>
            <a:ext cx="42370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Remedial Instruction</a:t>
            </a:r>
          </a:p>
        </p:txBody>
      </p:sp>
      <p:pic>
        <p:nvPicPr>
          <p:cNvPr id="2" name="52f3823c17dd7d55eba4c2a666c1edde">
            <a:hlinkClick r:id="" action="ppaction://media"/>
            <a:extLst>
              <a:ext uri="{FF2B5EF4-FFF2-40B4-BE49-F238E27FC236}">
                <a16:creationId xmlns:a16="http://schemas.microsoft.com/office/drawing/2014/main" id="{D0491AB6-D847-405F-A819-A1AB544583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909" y="2919738"/>
            <a:ext cx="5834845" cy="370324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54443575-90EE-4DB7-B8D2-506178DF5DC5}"/>
              </a:ext>
            </a:extLst>
          </p:cNvPr>
          <p:cNvSpPr/>
          <p:nvPr/>
        </p:nvSpPr>
        <p:spPr>
          <a:xfrm>
            <a:off x="1295455" y="2376342"/>
            <a:ext cx="4432294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altLang="zh-CN" sz="28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Student’s</a:t>
            </a:r>
            <a:r>
              <a:rPr lang="zh-CN" altLang="en-US" sz="28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AEC8EE0-2AF4-401D-898D-37A39F4F193C}"/>
              </a:ext>
            </a:extLst>
          </p:cNvPr>
          <p:cNvSpPr/>
          <p:nvPr/>
        </p:nvSpPr>
        <p:spPr>
          <a:xfrm>
            <a:off x="7383858" y="2381788"/>
            <a:ext cx="4237057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lvl="0" indent="0">
              <a:buNone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Teacher’s 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feedback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AF79C34-2BB2-4C5B-A8EE-1868BF0073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8912" y="0"/>
            <a:ext cx="2238042" cy="1126021"/>
          </a:xfrm>
          <a:prstGeom prst="rect">
            <a:avLst/>
          </a:prstGeom>
        </p:spPr>
      </p:pic>
      <p:pic>
        <p:nvPicPr>
          <p:cNvPr id="21" name="20220703_080653">
            <a:hlinkClick r:id="" action="ppaction://media"/>
            <a:extLst>
              <a:ext uri="{FF2B5EF4-FFF2-40B4-BE49-F238E27FC236}">
                <a16:creationId xmlns:a16="http://schemas.microsoft.com/office/drawing/2014/main" id="{FADC46A2-3EFF-42DC-AC17-8E212B2D44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1594" y="2919738"/>
            <a:ext cx="5715454" cy="37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1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6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9" grpId="0"/>
      <p:bldP spid="19" grpId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3">
            <a:extLst>
              <a:ext uri="{FF2B5EF4-FFF2-40B4-BE49-F238E27FC236}">
                <a16:creationId xmlns:a16="http://schemas.microsoft.com/office/drawing/2014/main" id="{E600463C-A579-4A5B-9F2E-5711C541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91" y="55914"/>
            <a:ext cx="925346" cy="801860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93A8A7-396D-4DD8-8520-423B8231448C}"/>
              </a:ext>
            </a:extLst>
          </p:cNvPr>
          <p:cNvSpPr txBox="1"/>
          <p:nvPr/>
        </p:nvSpPr>
        <p:spPr>
          <a:xfrm>
            <a:off x="315442" y="137705"/>
            <a:ext cx="68480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2.3</a:t>
            </a: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A26A43DB-77C1-4A07-B803-0CA23D579A40}"/>
              </a:ext>
            </a:extLst>
          </p:cNvPr>
          <p:cNvGrpSpPr/>
          <p:nvPr/>
        </p:nvGrpSpPr>
        <p:grpSpPr>
          <a:xfrm>
            <a:off x="6679730" y="1393623"/>
            <a:ext cx="5223754" cy="932886"/>
            <a:chOff x="4304043" y="1286668"/>
            <a:chExt cx="3837944" cy="2757793"/>
          </a:xfrm>
          <a:solidFill>
            <a:schemeClr val="accent4">
              <a:lumMod val="20000"/>
              <a:lumOff val="80000"/>
            </a:schemeClr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8" name="圆角矩形 17">
              <a:extLst>
                <a:ext uri="{FF2B5EF4-FFF2-40B4-BE49-F238E27FC236}">
                  <a16:creationId xmlns:a16="http://schemas.microsoft.com/office/drawing/2014/main" id="{434663F1-BF19-4619-9088-E4DD3E19D051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79" name="圆角矩形 48">
              <a:extLst>
                <a:ext uri="{FF2B5EF4-FFF2-40B4-BE49-F238E27FC236}">
                  <a16:creationId xmlns:a16="http://schemas.microsoft.com/office/drawing/2014/main" id="{75C376D2-40CD-4E6D-BCE9-8ADC8E0D3913}"/>
                </a:ext>
              </a:extLst>
            </p:cNvPr>
            <p:cNvSpPr/>
            <p:nvPr/>
          </p:nvSpPr>
          <p:spPr>
            <a:xfrm>
              <a:off x="4351927" y="1373341"/>
              <a:ext cx="3742173" cy="258445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Consolidate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understanding </a:t>
              </a: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E2B118EB-DA33-4B87-9514-EC2A50042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197" y="3152747"/>
            <a:ext cx="1957003" cy="1063806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8813F9-2DD8-4F01-9024-771CF340CF39}"/>
              </a:ext>
            </a:extLst>
          </p:cNvPr>
          <p:cNvGrpSpPr/>
          <p:nvPr/>
        </p:nvGrpSpPr>
        <p:grpSpPr>
          <a:xfrm>
            <a:off x="235292" y="1369273"/>
            <a:ext cx="5744822" cy="995919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A121721-14C9-48FD-BC42-5D03082F53D0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6" name="圆角矩形 48">
              <a:extLst>
                <a:ext uri="{FF2B5EF4-FFF2-40B4-BE49-F238E27FC236}">
                  <a16:creationId xmlns:a16="http://schemas.microsoft.com/office/drawing/2014/main" id="{266D9992-7583-4B39-8A28-9AF40D8992B9}"/>
                </a:ext>
              </a:extLst>
            </p:cNvPr>
            <p:cNvSpPr/>
            <p:nvPr/>
          </p:nvSpPr>
          <p:spPr>
            <a:xfrm>
              <a:off x="4351926" y="1373340"/>
              <a:ext cx="3742173" cy="2584454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Bef>
                  <a:spcPts val="1000"/>
                </a:spcBef>
                <a:defRPr/>
              </a:pPr>
              <a:r>
                <a:rPr lang="en-US" altLang="zh-CN" sz="32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3. </a:t>
              </a: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Review</a:t>
              </a:r>
              <a:r>
                <a:rPr lang="en-US" altLang="zh-CN" sz="32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of micro-lecture</a:t>
              </a:r>
              <a:endPara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箭头: 右 16">
            <a:extLst>
              <a:ext uri="{FF2B5EF4-FFF2-40B4-BE49-F238E27FC236}">
                <a16:creationId xmlns:a16="http://schemas.microsoft.com/office/drawing/2014/main" id="{A6ACE0C4-E28D-4765-995E-F23F8DB5BDAB}"/>
              </a:ext>
            </a:extLst>
          </p:cNvPr>
          <p:cNvSpPr/>
          <p:nvPr/>
        </p:nvSpPr>
        <p:spPr>
          <a:xfrm>
            <a:off x="6045614" y="1603063"/>
            <a:ext cx="568616" cy="397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CB26F5D-4CA6-439C-8AB3-7B88A74FD551}"/>
              </a:ext>
            </a:extLst>
          </p:cNvPr>
          <p:cNvSpPr/>
          <p:nvPr/>
        </p:nvSpPr>
        <p:spPr>
          <a:xfrm>
            <a:off x="5294625" y="8158"/>
            <a:ext cx="396086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Structure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F81BD8CA-85FE-404A-9E85-89DF9ADFEA5D}"/>
              </a:ext>
            </a:extLst>
          </p:cNvPr>
          <p:cNvSpPr/>
          <p:nvPr/>
        </p:nvSpPr>
        <p:spPr>
          <a:xfrm>
            <a:off x="7123009" y="472897"/>
            <a:ext cx="379760" cy="2495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CD0021D-CDBE-4CA9-A3BD-86DC5F2C971A}"/>
              </a:ext>
            </a:extLst>
          </p:cNvPr>
          <p:cNvSpPr/>
          <p:nvPr/>
        </p:nvSpPr>
        <p:spPr>
          <a:xfrm>
            <a:off x="5667705" y="640260"/>
            <a:ext cx="34147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dirty="0">
                <a:ln w="0"/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 types of hooks</a:t>
            </a:r>
            <a:endParaRPr lang="zh-CN" altLang="en-US" sz="3200" b="1" cap="none" spc="0" dirty="0">
              <a:ln w="0"/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五边形 49">
            <a:extLst>
              <a:ext uri="{FF2B5EF4-FFF2-40B4-BE49-F238E27FC236}">
                <a16:creationId xmlns:a16="http://schemas.microsoft.com/office/drawing/2014/main" id="{44ED93CB-5741-4BB1-805A-7C9EE2A3B63E}"/>
              </a:ext>
            </a:extLst>
          </p:cNvPr>
          <p:cNvSpPr/>
          <p:nvPr/>
        </p:nvSpPr>
        <p:spPr>
          <a:xfrm>
            <a:off x="1150760" y="157914"/>
            <a:ext cx="2693602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Enabling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E803B55-56DD-4485-AC86-FDA7B62C4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49" y="3239708"/>
            <a:ext cx="5915851" cy="3378753"/>
          </a:xfrm>
          <a:prstGeom prst="rect">
            <a:avLst/>
          </a:prstGeom>
        </p:spPr>
      </p:pic>
      <p:pic>
        <p:nvPicPr>
          <p:cNvPr id="26" name="图片 16">
            <a:extLst>
              <a:ext uri="{FF2B5EF4-FFF2-40B4-BE49-F238E27FC236}">
                <a16:creationId xmlns:a16="http://schemas.microsoft.com/office/drawing/2014/main" id="{23B5A214-0AF1-46C0-8EAB-CBBEB93AA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92" y="4232821"/>
            <a:ext cx="5744822" cy="1660212"/>
          </a:xfrm>
          <a:prstGeom prst="rect">
            <a:avLst/>
          </a:prstGeom>
        </p:spPr>
      </p:pic>
      <p:pic>
        <p:nvPicPr>
          <p:cNvPr id="21" name="Picture 8" descr="What is blended learning? - Insights">
            <a:extLst>
              <a:ext uri="{FF2B5EF4-FFF2-40B4-BE49-F238E27FC236}">
                <a16:creationId xmlns:a16="http://schemas.microsoft.com/office/drawing/2014/main" id="{F6B0221F-EDFD-45CA-A17F-76F4B080C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49" y="20824"/>
            <a:ext cx="2807759" cy="10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99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3">
            <a:extLst>
              <a:ext uri="{FF2B5EF4-FFF2-40B4-BE49-F238E27FC236}">
                <a16:creationId xmlns:a16="http://schemas.microsoft.com/office/drawing/2014/main" id="{E600463C-A579-4A5B-9F2E-5711C541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5" y="8700"/>
            <a:ext cx="925346" cy="847479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93A8A7-396D-4DD8-8520-423B8231448C}"/>
              </a:ext>
            </a:extLst>
          </p:cNvPr>
          <p:cNvSpPr txBox="1"/>
          <p:nvPr/>
        </p:nvSpPr>
        <p:spPr>
          <a:xfrm>
            <a:off x="224126" y="136110"/>
            <a:ext cx="68480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2.3</a:t>
            </a: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A26A43DB-77C1-4A07-B803-0CA23D579A40}"/>
              </a:ext>
            </a:extLst>
          </p:cNvPr>
          <p:cNvGrpSpPr/>
          <p:nvPr/>
        </p:nvGrpSpPr>
        <p:grpSpPr>
          <a:xfrm>
            <a:off x="224126" y="1362169"/>
            <a:ext cx="6128805" cy="1031244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8" name="圆角矩形 17">
              <a:extLst>
                <a:ext uri="{FF2B5EF4-FFF2-40B4-BE49-F238E27FC236}">
                  <a16:creationId xmlns:a16="http://schemas.microsoft.com/office/drawing/2014/main" id="{434663F1-BF19-4619-9088-E4DD3E19D051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79" name="圆角矩形 48">
              <a:extLst>
                <a:ext uri="{FF2B5EF4-FFF2-40B4-BE49-F238E27FC236}">
                  <a16:creationId xmlns:a16="http://schemas.microsoft.com/office/drawing/2014/main" id="{75C376D2-40CD-4E6D-BCE9-8ADC8E0D3913}"/>
                </a:ext>
              </a:extLst>
            </p:cNvPr>
            <p:cNvSpPr/>
            <p:nvPr/>
          </p:nvSpPr>
          <p:spPr>
            <a:xfrm>
              <a:off x="4351927" y="1373341"/>
              <a:ext cx="3742173" cy="2584453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4. 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Bullet comments 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&amp;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Word cloud</a:t>
              </a:r>
              <a:endParaRPr lang="en-US" altLang="zh-CN" sz="2800" b="1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CEF2577-4A1C-4A04-894D-1020D7311EAC}"/>
              </a:ext>
            </a:extLst>
          </p:cNvPr>
          <p:cNvGrpSpPr/>
          <p:nvPr/>
        </p:nvGrpSpPr>
        <p:grpSpPr>
          <a:xfrm>
            <a:off x="7095995" y="1394578"/>
            <a:ext cx="4905983" cy="946421"/>
            <a:chOff x="4304043" y="1286668"/>
            <a:chExt cx="3837944" cy="2757793"/>
          </a:xfrm>
          <a:solidFill>
            <a:schemeClr val="accent4">
              <a:lumMod val="20000"/>
              <a:lumOff val="80000"/>
            </a:schemeClr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" name="圆角矩形 17">
              <a:extLst>
                <a:ext uri="{FF2B5EF4-FFF2-40B4-BE49-F238E27FC236}">
                  <a16:creationId xmlns:a16="http://schemas.microsoft.com/office/drawing/2014/main" id="{A1428E98-CE97-4FB5-9C0E-A4452982D398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3" name="圆角矩形 48">
              <a:extLst>
                <a:ext uri="{FF2B5EF4-FFF2-40B4-BE49-F238E27FC236}">
                  <a16:creationId xmlns:a16="http://schemas.microsoft.com/office/drawing/2014/main" id="{0E7206DE-8233-40E1-ACFA-10A11B5DE2C1}"/>
                </a:ext>
              </a:extLst>
            </p:cNvPr>
            <p:cNvSpPr/>
            <p:nvPr/>
          </p:nvSpPr>
          <p:spPr>
            <a:xfrm>
              <a:off x="4351927" y="1373341"/>
              <a:ext cx="3742173" cy="258445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Engage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more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students </a:t>
              </a:r>
              <a:endPara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4" name="箭头: 右 13">
            <a:extLst>
              <a:ext uri="{FF2B5EF4-FFF2-40B4-BE49-F238E27FC236}">
                <a16:creationId xmlns:a16="http://schemas.microsoft.com/office/drawing/2014/main" id="{D1ED2FEA-B805-4E64-97CE-BEB8A39C92DE}"/>
              </a:ext>
            </a:extLst>
          </p:cNvPr>
          <p:cNvSpPr/>
          <p:nvPr/>
        </p:nvSpPr>
        <p:spPr>
          <a:xfrm>
            <a:off x="6521089" y="1677732"/>
            <a:ext cx="568616" cy="415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23AA1C5-5D78-458D-B9E6-39A0F74D77B5}"/>
              </a:ext>
            </a:extLst>
          </p:cNvPr>
          <p:cNvSpPr/>
          <p:nvPr/>
        </p:nvSpPr>
        <p:spPr>
          <a:xfrm>
            <a:off x="5162377" y="77223"/>
            <a:ext cx="460178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Structure 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五边形 49">
            <a:extLst>
              <a:ext uri="{FF2B5EF4-FFF2-40B4-BE49-F238E27FC236}">
                <a16:creationId xmlns:a16="http://schemas.microsoft.com/office/drawing/2014/main" id="{3825BE10-F68D-42FF-9224-C9D17C64B0FC}"/>
              </a:ext>
            </a:extLst>
          </p:cNvPr>
          <p:cNvSpPr/>
          <p:nvPr/>
        </p:nvSpPr>
        <p:spPr>
          <a:xfrm>
            <a:off x="1150759" y="157914"/>
            <a:ext cx="2767145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Enabling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68601266-CE5B-4EBB-BF7A-D492E3344659}"/>
              </a:ext>
            </a:extLst>
          </p:cNvPr>
          <p:cNvSpPr/>
          <p:nvPr/>
        </p:nvSpPr>
        <p:spPr>
          <a:xfrm>
            <a:off x="7427469" y="537457"/>
            <a:ext cx="322071" cy="284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BBDBBA0-057C-49E1-AA35-F9610CC8A797}"/>
              </a:ext>
            </a:extLst>
          </p:cNvPr>
          <p:cNvSpPr/>
          <p:nvPr/>
        </p:nvSpPr>
        <p:spPr>
          <a:xfrm>
            <a:off x="4702564" y="673583"/>
            <a:ext cx="62165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dirty="0">
                <a:ln w="0"/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Students’ preference for hooks</a:t>
            </a:r>
            <a:endParaRPr lang="zh-CN" altLang="en-US" sz="3200" b="1" cap="none" spc="0" dirty="0">
              <a:ln w="0"/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AE40A05-4258-4DD2-AFB7-C2CA6497A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04" y="3175398"/>
            <a:ext cx="5175674" cy="3546491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13C08F03-C2F7-4CE9-A6EF-194BD96D0B65}"/>
              </a:ext>
            </a:extLst>
          </p:cNvPr>
          <p:cNvSpPr/>
          <p:nvPr/>
        </p:nvSpPr>
        <p:spPr>
          <a:xfrm>
            <a:off x="2190361" y="2619771"/>
            <a:ext cx="2251710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弹幕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344C4F5-5910-466C-A824-9E396F1359E2}"/>
              </a:ext>
            </a:extLst>
          </p:cNvPr>
          <p:cNvSpPr/>
          <p:nvPr/>
        </p:nvSpPr>
        <p:spPr>
          <a:xfrm>
            <a:off x="8377408" y="2652178"/>
            <a:ext cx="2343151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词云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20221205_115503">
            <a:hlinkClick r:id="" action="ppaction://media"/>
            <a:extLst>
              <a:ext uri="{FF2B5EF4-FFF2-40B4-BE49-F238E27FC236}">
                <a16:creationId xmlns:a16="http://schemas.microsoft.com/office/drawing/2014/main" id="{250D6984-4CCF-4F84-9936-1D928BCDBE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810" y="3142991"/>
            <a:ext cx="6260856" cy="352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2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3">
            <a:extLst>
              <a:ext uri="{FF2B5EF4-FFF2-40B4-BE49-F238E27FC236}">
                <a16:creationId xmlns:a16="http://schemas.microsoft.com/office/drawing/2014/main" id="{E600463C-A579-4A5B-9F2E-5711C541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0" y="6705"/>
            <a:ext cx="925346" cy="847479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93A8A7-396D-4DD8-8520-423B8231448C}"/>
              </a:ext>
            </a:extLst>
          </p:cNvPr>
          <p:cNvSpPr txBox="1"/>
          <p:nvPr/>
        </p:nvSpPr>
        <p:spPr>
          <a:xfrm>
            <a:off x="214721" y="134115"/>
            <a:ext cx="68480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2.3</a:t>
            </a: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A26A43DB-77C1-4A07-B803-0CA23D579A40}"/>
              </a:ext>
            </a:extLst>
          </p:cNvPr>
          <p:cNvGrpSpPr/>
          <p:nvPr/>
        </p:nvGrpSpPr>
        <p:grpSpPr>
          <a:xfrm>
            <a:off x="569681" y="1343657"/>
            <a:ext cx="6494769" cy="1256361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8" name="圆角矩形 17">
              <a:extLst>
                <a:ext uri="{FF2B5EF4-FFF2-40B4-BE49-F238E27FC236}">
                  <a16:creationId xmlns:a16="http://schemas.microsoft.com/office/drawing/2014/main" id="{434663F1-BF19-4619-9088-E4DD3E19D051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79" name="圆角矩形 48">
              <a:extLst>
                <a:ext uri="{FF2B5EF4-FFF2-40B4-BE49-F238E27FC236}">
                  <a16:creationId xmlns:a16="http://schemas.microsoft.com/office/drawing/2014/main" id="{75C376D2-40CD-4E6D-BCE9-8ADC8E0D3913}"/>
                </a:ext>
              </a:extLst>
            </p:cNvPr>
            <p:cNvSpPr/>
            <p:nvPr/>
          </p:nvSpPr>
          <p:spPr>
            <a:xfrm>
              <a:off x="4351927" y="1373341"/>
              <a:ext cx="3742173" cy="258445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5.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Lecturing 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&amp; 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Drill 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of 2-step</a:t>
              </a:r>
            </a:p>
            <a:p>
              <a:pPr lvl="0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   speech openers 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476C299-BB3D-4F3B-84CA-DC81CABE4552}"/>
              </a:ext>
            </a:extLst>
          </p:cNvPr>
          <p:cNvGrpSpPr/>
          <p:nvPr/>
        </p:nvGrpSpPr>
        <p:grpSpPr>
          <a:xfrm>
            <a:off x="7969854" y="1488536"/>
            <a:ext cx="3558052" cy="966604"/>
            <a:chOff x="4304043" y="1286668"/>
            <a:chExt cx="3837944" cy="2757793"/>
          </a:xfrm>
          <a:solidFill>
            <a:schemeClr val="accent4">
              <a:lumMod val="20000"/>
              <a:lumOff val="80000"/>
            </a:schemeClr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" name="圆角矩形 17">
              <a:extLst>
                <a:ext uri="{FF2B5EF4-FFF2-40B4-BE49-F238E27FC236}">
                  <a16:creationId xmlns:a16="http://schemas.microsoft.com/office/drawing/2014/main" id="{2B4C4AA1-B3EA-4AF0-B56E-87245957DC18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3" name="圆角矩形 48">
              <a:extLst>
                <a:ext uri="{FF2B5EF4-FFF2-40B4-BE49-F238E27FC236}">
                  <a16:creationId xmlns:a16="http://schemas.microsoft.com/office/drawing/2014/main" id="{2CE94075-634E-49F6-BA17-C4D699734AD9}"/>
                </a:ext>
              </a:extLst>
            </p:cNvPr>
            <p:cNvSpPr/>
            <p:nvPr/>
          </p:nvSpPr>
          <p:spPr>
            <a:xfrm>
              <a:off x="4351927" y="1373341"/>
              <a:ext cx="3742173" cy="258445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Scaffolding</a:t>
              </a:r>
              <a:endPara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4" name="箭头: 右 13">
            <a:extLst>
              <a:ext uri="{FF2B5EF4-FFF2-40B4-BE49-F238E27FC236}">
                <a16:creationId xmlns:a16="http://schemas.microsoft.com/office/drawing/2014/main" id="{251D57A2-E6DA-4E1E-AF70-FD8B55B2C0C5}"/>
              </a:ext>
            </a:extLst>
          </p:cNvPr>
          <p:cNvSpPr/>
          <p:nvPr/>
        </p:nvSpPr>
        <p:spPr>
          <a:xfrm>
            <a:off x="7176713" y="1752966"/>
            <a:ext cx="568616" cy="4377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872221-94BE-4817-93CB-715A5843D18D}"/>
              </a:ext>
            </a:extLst>
          </p:cNvPr>
          <p:cNvSpPr/>
          <p:nvPr/>
        </p:nvSpPr>
        <p:spPr>
          <a:xfrm>
            <a:off x="4904289" y="79651"/>
            <a:ext cx="589084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Structure&amp; Language </a:t>
            </a:r>
          </a:p>
        </p:txBody>
      </p:sp>
      <p:sp>
        <p:nvSpPr>
          <p:cNvPr id="22" name="五边形 49">
            <a:extLst>
              <a:ext uri="{FF2B5EF4-FFF2-40B4-BE49-F238E27FC236}">
                <a16:creationId xmlns:a16="http://schemas.microsoft.com/office/drawing/2014/main" id="{A5B481B0-0BF2-49A7-A609-84293D0097E5}"/>
              </a:ext>
            </a:extLst>
          </p:cNvPr>
          <p:cNvSpPr/>
          <p:nvPr/>
        </p:nvSpPr>
        <p:spPr>
          <a:xfrm>
            <a:off x="1150760" y="157914"/>
            <a:ext cx="2675378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Enabling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627D60FF-F1D3-4DA8-8255-BB30A978AA96}"/>
              </a:ext>
            </a:extLst>
          </p:cNvPr>
          <p:cNvSpPr/>
          <p:nvPr/>
        </p:nvSpPr>
        <p:spPr>
          <a:xfrm>
            <a:off x="7648212" y="554266"/>
            <a:ext cx="366034" cy="299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160AC02-BAED-472B-B3F8-5E76A1102420}"/>
              </a:ext>
            </a:extLst>
          </p:cNvPr>
          <p:cNvSpPr/>
          <p:nvPr/>
        </p:nvSpPr>
        <p:spPr>
          <a:xfrm>
            <a:off x="5087982" y="754487"/>
            <a:ext cx="56010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0"/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Hooks &amp;</a:t>
            </a:r>
            <a:r>
              <a:rPr lang="en-US" altLang="zh-CN" sz="3200" b="1" dirty="0">
                <a:ln w="0"/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altLang="zh-CN" sz="3200" b="1" cap="none" spc="0" dirty="0">
                <a:ln w="0"/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ransition to thesis</a:t>
            </a:r>
            <a:endParaRPr lang="zh-CN" altLang="en-US" sz="3200" b="1" cap="none" spc="0" dirty="0">
              <a:ln w="0"/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BCC03B4-8BDB-4074-BD09-83929A0E8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2" y="2910115"/>
            <a:ext cx="6770127" cy="3312096"/>
          </a:xfrm>
          <a:prstGeom prst="rect">
            <a:avLst/>
          </a:prstGeom>
        </p:spPr>
      </p:pic>
      <p:pic>
        <p:nvPicPr>
          <p:cNvPr id="17" name="20220706_093845">
            <a:hlinkClick r:id="" action="ppaction://media"/>
            <a:extLst>
              <a:ext uri="{FF2B5EF4-FFF2-40B4-BE49-F238E27FC236}">
                <a16:creationId xmlns:a16="http://schemas.microsoft.com/office/drawing/2014/main" id="{2BD36503-EE01-48FE-9B1E-D6423C5F7D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1" end="17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435" y="2865493"/>
            <a:ext cx="3931979" cy="307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2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/>
      <p:bldP spid="3" grpId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3">
            <a:extLst>
              <a:ext uri="{FF2B5EF4-FFF2-40B4-BE49-F238E27FC236}">
                <a16:creationId xmlns:a16="http://schemas.microsoft.com/office/drawing/2014/main" id="{E600463C-A579-4A5B-9F2E-5711C541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02" y="29765"/>
            <a:ext cx="925346" cy="847479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93A8A7-396D-4DD8-8520-423B8231448C}"/>
              </a:ext>
            </a:extLst>
          </p:cNvPr>
          <p:cNvSpPr txBox="1"/>
          <p:nvPr/>
        </p:nvSpPr>
        <p:spPr>
          <a:xfrm>
            <a:off x="224173" y="182621"/>
            <a:ext cx="68480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2.3</a:t>
            </a: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A26A43DB-77C1-4A07-B803-0CA23D579A40}"/>
              </a:ext>
            </a:extLst>
          </p:cNvPr>
          <p:cNvGrpSpPr/>
          <p:nvPr/>
        </p:nvGrpSpPr>
        <p:grpSpPr>
          <a:xfrm>
            <a:off x="184049" y="1202635"/>
            <a:ext cx="6425688" cy="1052531"/>
            <a:chOff x="4304043" y="1286668"/>
            <a:chExt cx="3837944" cy="2757794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8" name="圆角矩形 17">
              <a:extLst>
                <a:ext uri="{FF2B5EF4-FFF2-40B4-BE49-F238E27FC236}">
                  <a16:creationId xmlns:a16="http://schemas.microsoft.com/office/drawing/2014/main" id="{434663F1-BF19-4619-9088-E4DD3E19D051}"/>
                </a:ext>
              </a:extLst>
            </p:cNvPr>
            <p:cNvSpPr/>
            <p:nvPr/>
          </p:nvSpPr>
          <p:spPr>
            <a:xfrm>
              <a:off x="4304043" y="1286668"/>
              <a:ext cx="3837944" cy="2757794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79" name="圆角矩形 48">
              <a:extLst>
                <a:ext uri="{FF2B5EF4-FFF2-40B4-BE49-F238E27FC236}">
                  <a16:creationId xmlns:a16="http://schemas.microsoft.com/office/drawing/2014/main" id="{75C376D2-40CD-4E6D-BCE9-8ADC8E0D3913}"/>
                </a:ext>
              </a:extLst>
            </p:cNvPr>
            <p:cNvSpPr/>
            <p:nvPr/>
          </p:nvSpPr>
          <p:spPr>
            <a:xfrm>
              <a:off x="4351927" y="1373340"/>
              <a:ext cx="3742173" cy="2584453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6. 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Game 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of telling your own stories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2EC9C15-8CFC-409E-8946-D1EC709E6F6D}"/>
              </a:ext>
            </a:extLst>
          </p:cNvPr>
          <p:cNvGrpSpPr/>
          <p:nvPr/>
        </p:nvGrpSpPr>
        <p:grpSpPr>
          <a:xfrm>
            <a:off x="7178353" y="1104978"/>
            <a:ext cx="4829598" cy="1117110"/>
            <a:chOff x="4304043" y="1286668"/>
            <a:chExt cx="3837944" cy="2757794"/>
          </a:xfrm>
          <a:solidFill>
            <a:schemeClr val="accent4">
              <a:lumMod val="20000"/>
              <a:lumOff val="80000"/>
            </a:schemeClr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7">
              <a:extLst>
                <a:ext uri="{FF2B5EF4-FFF2-40B4-BE49-F238E27FC236}">
                  <a16:creationId xmlns:a16="http://schemas.microsoft.com/office/drawing/2014/main" id="{DB18A315-B30E-4278-972B-C322C0BD49A0}"/>
                </a:ext>
              </a:extLst>
            </p:cNvPr>
            <p:cNvSpPr/>
            <p:nvPr/>
          </p:nvSpPr>
          <p:spPr>
            <a:xfrm>
              <a:off x="4304043" y="1286668"/>
              <a:ext cx="3837944" cy="2757794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4" name="圆角矩形 48">
              <a:extLst>
                <a:ext uri="{FF2B5EF4-FFF2-40B4-BE49-F238E27FC236}">
                  <a16:creationId xmlns:a16="http://schemas.microsoft.com/office/drawing/2014/main" id="{7F3F991B-2D36-4370-9E1E-498F8E81F473}"/>
                </a:ext>
              </a:extLst>
            </p:cNvPr>
            <p:cNvSpPr/>
            <p:nvPr/>
          </p:nvSpPr>
          <p:spPr>
            <a:xfrm>
              <a:off x="4351927" y="1373341"/>
              <a:ext cx="3742173" cy="258445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Guarantee effective 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output </a:t>
              </a:r>
              <a:endPara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15" name="箭头: 右 14">
            <a:extLst>
              <a:ext uri="{FF2B5EF4-FFF2-40B4-BE49-F238E27FC236}">
                <a16:creationId xmlns:a16="http://schemas.microsoft.com/office/drawing/2014/main" id="{F221B7B9-6C0D-4906-9495-1121CECA494F}"/>
              </a:ext>
            </a:extLst>
          </p:cNvPr>
          <p:cNvSpPr/>
          <p:nvPr/>
        </p:nvSpPr>
        <p:spPr>
          <a:xfrm>
            <a:off x="6639865" y="1579826"/>
            <a:ext cx="538484" cy="433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五边形 49">
            <a:extLst>
              <a:ext uri="{FF2B5EF4-FFF2-40B4-BE49-F238E27FC236}">
                <a16:creationId xmlns:a16="http://schemas.microsoft.com/office/drawing/2014/main" id="{E89C6C18-B8F3-4528-B806-7161F98854B4}"/>
              </a:ext>
            </a:extLst>
          </p:cNvPr>
          <p:cNvSpPr/>
          <p:nvPr/>
        </p:nvSpPr>
        <p:spPr>
          <a:xfrm>
            <a:off x="1150760" y="157914"/>
            <a:ext cx="2813866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Enabling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ADF7063-5F81-40EC-9A9A-87AD6D90A775}"/>
              </a:ext>
            </a:extLst>
          </p:cNvPr>
          <p:cNvSpPr/>
          <p:nvPr/>
        </p:nvSpPr>
        <p:spPr>
          <a:xfrm>
            <a:off x="4984772" y="140054"/>
            <a:ext cx="589084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Idea &amp; Language &amp; Structure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8B3793-DBDA-41E0-8D2D-9ABD404EE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36" y="2451771"/>
            <a:ext cx="4717817" cy="4266175"/>
          </a:xfrm>
          <a:prstGeom prst="rect">
            <a:avLst/>
          </a:prstGeom>
        </p:spPr>
      </p:pic>
      <p:pic>
        <p:nvPicPr>
          <p:cNvPr id="16" name="20221126_194120">
            <a:hlinkClick r:id="" action="ppaction://media"/>
            <a:extLst>
              <a:ext uri="{FF2B5EF4-FFF2-40B4-BE49-F238E27FC236}">
                <a16:creationId xmlns:a16="http://schemas.microsoft.com/office/drawing/2014/main" id="{8FFEC5AD-24B1-4ABF-9FB7-D77161154D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18" end="89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6909" y="2451771"/>
            <a:ext cx="3612481" cy="40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6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2" grpId="0"/>
      <p:bldP spid="2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3">
            <a:extLst>
              <a:ext uri="{FF2B5EF4-FFF2-40B4-BE49-F238E27FC236}">
                <a16:creationId xmlns:a16="http://schemas.microsoft.com/office/drawing/2014/main" id="{E600463C-A579-4A5B-9F2E-5711C541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02" y="29765"/>
            <a:ext cx="925346" cy="847479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93A8A7-396D-4DD8-8520-423B8231448C}"/>
              </a:ext>
            </a:extLst>
          </p:cNvPr>
          <p:cNvSpPr txBox="1"/>
          <p:nvPr/>
        </p:nvSpPr>
        <p:spPr>
          <a:xfrm>
            <a:off x="224173" y="182621"/>
            <a:ext cx="68480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2.3</a:t>
            </a: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F221B7B9-6C0D-4906-9495-1121CECA494F}"/>
              </a:ext>
            </a:extLst>
          </p:cNvPr>
          <p:cNvSpPr/>
          <p:nvPr/>
        </p:nvSpPr>
        <p:spPr>
          <a:xfrm>
            <a:off x="6457729" y="1601553"/>
            <a:ext cx="568616" cy="470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28D877F-0E5F-464A-A655-DB3DEA81E4F6}"/>
              </a:ext>
            </a:extLst>
          </p:cNvPr>
          <p:cNvSpPr/>
          <p:nvPr/>
        </p:nvSpPr>
        <p:spPr>
          <a:xfrm>
            <a:off x="6092378" y="840327"/>
            <a:ext cx="47410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  <a:defRPr/>
            </a:pPr>
            <a:r>
              <a:rPr lang="en-US" altLang="zh-CN" sz="2800" b="1" dirty="0">
                <a:ln w="0"/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Tell China’s stories</a:t>
            </a: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92BF25A5-D2C4-49F3-9E6C-138122D40A91}"/>
              </a:ext>
            </a:extLst>
          </p:cNvPr>
          <p:cNvSpPr/>
          <p:nvPr/>
        </p:nvSpPr>
        <p:spPr>
          <a:xfrm>
            <a:off x="8325733" y="574606"/>
            <a:ext cx="338207" cy="302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五边形 49">
            <a:extLst>
              <a:ext uri="{FF2B5EF4-FFF2-40B4-BE49-F238E27FC236}">
                <a16:creationId xmlns:a16="http://schemas.microsoft.com/office/drawing/2014/main" id="{E89C6C18-B8F3-4528-B806-7161F98854B4}"/>
              </a:ext>
            </a:extLst>
          </p:cNvPr>
          <p:cNvSpPr/>
          <p:nvPr/>
        </p:nvSpPr>
        <p:spPr>
          <a:xfrm>
            <a:off x="1150760" y="157914"/>
            <a:ext cx="2813866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Enabling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175B919-6367-4B27-9EF5-13BE8AD6E415}"/>
              </a:ext>
            </a:extLst>
          </p:cNvPr>
          <p:cNvGrpSpPr/>
          <p:nvPr/>
        </p:nvGrpSpPr>
        <p:grpSpPr>
          <a:xfrm>
            <a:off x="267935" y="1245870"/>
            <a:ext cx="6033104" cy="1060308"/>
            <a:chOff x="4304043" y="1286668"/>
            <a:chExt cx="3837944" cy="2757794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BBB03354-95A7-46E8-B13D-A71063EA0497}"/>
                </a:ext>
              </a:extLst>
            </p:cNvPr>
            <p:cNvSpPr/>
            <p:nvPr/>
          </p:nvSpPr>
          <p:spPr>
            <a:xfrm>
              <a:off x="4304043" y="1286668"/>
              <a:ext cx="3837944" cy="2757794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5" name="圆角矩形 48">
              <a:extLst>
                <a:ext uri="{FF2B5EF4-FFF2-40B4-BE49-F238E27FC236}">
                  <a16:creationId xmlns:a16="http://schemas.microsoft.com/office/drawing/2014/main" id="{88DA15E6-5667-4B74-B722-F97987470413}"/>
                </a:ext>
              </a:extLst>
            </p:cNvPr>
            <p:cNvSpPr/>
            <p:nvPr/>
          </p:nvSpPr>
          <p:spPr>
            <a:xfrm>
              <a:off x="4351927" y="1373340"/>
              <a:ext cx="3742173" cy="2584453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7. 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Exploratory talk</a:t>
              </a:r>
              <a:r>
                <a:rPr lang="en-US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&amp; 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Case study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2B57695-547B-4711-9091-8893A3B16CAA}"/>
              </a:ext>
            </a:extLst>
          </p:cNvPr>
          <p:cNvGrpSpPr/>
          <p:nvPr/>
        </p:nvGrpSpPr>
        <p:grpSpPr>
          <a:xfrm>
            <a:off x="7183036" y="1367800"/>
            <a:ext cx="4741029" cy="908281"/>
            <a:chOff x="4304043" y="1286668"/>
            <a:chExt cx="3837944" cy="2757793"/>
          </a:xfrm>
          <a:solidFill>
            <a:schemeClr val="accent4">
              <a:lumMod val="20000"/>
              <a:lumOff val="80000"/>
            </a:schemeClr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7" name="圆角矩形 17">
              <a:extLst>
                <a:ext uri="{FF2B5EF4-FFF2-40B4-BE49-F238E27FC236}">
                  <a16:creationId xmlns:a16="http://schemas.microsoft.com/office/drawing/2014/main" id="{674BCC83-40F1-4BDA-8919-F8D76A0ED963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8" name="圆角矩形 48">
              <a:extLst>
                <a:ext uri="{FF2B5EF4-FFF2-40B4-BE49-F238E27FC236}">
                  <a16:creationId xmlns:a16="http://schemas.microsoft.com/office/drawing/2014/main" id="{7CD67E65-8460-4B04-865D-6EB5CB9D6B1A}"/>
                </a:ext>
              </a:extLst>
            </p:cNvPr>
            <p:cNvSpPr/>
            <p:nvPr/>
          </p:nvSpPr>
          <p:spPr>
            <a:xfrm>
              <a:off x="4351928" y="1332906"/>
              <a:ext cx="3742173" cy="2584452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Bef>
                  <a:spcPts val="1000"/>
                </a:spcBef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Call for action</a:t>
              </a: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D7CDBAC7-B54D-4068-B9FB-DE790F6AE731}"/>
              </a:ext>
            </a:extLst>
          </p:cNvPr>
          <p:cNvSpPr/>
          <p:nvPr/>
        </p:nvSpPr>
        <p:spPr>
          <a:xfrm>
            <a:off x="7585089" y="81232"/>
            <a:ext cx="175560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Morality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20220706_094901">
            <a:hlinkClick r:id="" action="ppaction://media"/>
            <a:extLst>
              <a:ext uri="{FF2B5EF4-FFF2-40B4-BE49-F238E27FC236}">
                <a16:creationId xmlns:a16="http://schemas.microsoft.com/office/drawing/2014/main" id="{E34198D7-8207-4DAC-8F5D-F7DCC47539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6895" y="2566602"/>
            <a:ext cx="3613310" cy="37167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00D3C69-9600-41FB-8F9E-4375DB651E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62" y="2562138"/>
            <a:ext cx="5377716" cy="397937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561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D093A8A7-396D-4DD8-8520-423B8231448C}"/>
              </a:ext>
            </a:extLst>
          </p:cNvPr>
          <p:cNvSpPr txBox="1"/>
          <p:nvPr/>
        </p:nvSpPr>
        <p:spPr>
          <a:xfrm>
            <a:off x="474711" y="429199"/>
            <a:ext cx="466794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</a:t>
            </a:r>
          </a:p>
        </p:txBody>
      </p:sp>
      <p:sp>
        <p:nvSpPr>
          <p:cNvPr id="30" name="Oval 53">
            <a:extLst>
              <a:ext uri="{FF2B5EF4-FFF2-40B4-BE49-F238E27FC236}">
                <a16:creationId xmlns:a16="http://schemas.microsoft.com/office/drawing/2014/main" id="{FE87EA14-3C1E-47A5-A889-BC7BB0EBF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73" y="77615"/>
            <a:ext cx="925346" cy="859867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33" name="五边形 49">
            <a:extLst>
              <a:ext uri="{FF2B5EF4-FFF2-40B4-BE49-F238E27FC236}">
                <a16:creationId xmlns:a16="http://schemas.microsoft.com/office/drawing/2014/main" id="{98FE42A2-2B1E-47E1-A292-9706EF83692C}"/>
              </a:ext>
            </a:extLst>
          </p:cNvPr>
          <p:cNvSpPr/>
          <p:nvPr/>
        </p:nvSpPr>
        <p:spPr>
          <a:xfrm>
            <a:off x="1281388" y="157422"/>
            <a:ext cx="3457078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Assessment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7DB4DA2-D65C-4555-80E8-20164B52529F}"/>
              </a:ext>
            </a:extLst>
          </p:cNvPr>
          <p:cNvSpPr txBox="1"/>
          <p:nvPr/>
        </p:nvSpPr>
        <p:spPr>
          <a:xfrm>
            <a:off x="364056" y="196821"/>
            <a:ext cx="68800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2.4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38D04B5-12ED-485E-A6B7-1B0EBD49A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58" y="4774756"/>
            <a:ext cx="5697089" cy="156141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A46A775-D8AB-433E-9D5F-BC5AC1FC8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57" y="3365268"/>
            <a:ext cx="5697090" cy="123699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F9C60B0-4B24-46C3-A1AE-ECC7CC626C77}"/>
              </a:ext>
            </a:extLst>
          </p:cNvPr>
          <p:cNvGrpSpPr/>
          <p:nvPr/>
        </p:nvGrpSpPr>
        <p:grpSpPr>
          <a:xfrm>
            <a:off x="482725" y="1277326"/>
            <a:ext cx="5110679" cy="950457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5" name="圆角矩形 17">
              <a:extLst>
                <a:ext uri="{FF2B5EF4-FFF2-40B4-BE49-F238E27FC236}">
                  <a16:creationId xmlns:a16="http://schemas.microsoft.com/office/drawing/2014/main" id="{2D4EC7E8-8F7E-47F3-8080-3BA55BFED9DC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solidFill>
                <a:schemeClr val="accent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6" name="圆角矩形 48">
              <a:extLst>
                <a:ext uri="{FF2B5EF4-FFF2-40B4-BE49-F238E27FC236}">
                  <a16:creationId xmlns:a16="http://schemas.microsoft.com/office/drawing/2014/main" id="{C2B19D1A-4FF4-4DB2-8B5A-4BA2FC3C528D}"/>
                </a:ext>
              </a:extLst>
            </p:cNvPr>
            <p:cNvSpPr/>
            <p:nvPr/>
          </p:nvSpPr>
          <p:spPr>
            <a:xfrm>
              <a:off x="4351927" y="1373341"/>
              <a:ext cx="3742173" cy="2584453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solidFill>
                <a:schemeClr val="accent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lvl="0" indent="-514350" algn="ctr">
                <a:lnSpc>
                  <a:spcPct val="100000"/>
                </a:lnSpc>
                <a:buAutoNum type="arabicPeriod"/>
                <a:defRPr/>
              </a:pPr>
              <a:r>
                <a:rPr lang="en-US" altLang="zh-CN" sz="3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Students’ </a:t>
              </a:r>
              <a:r>
                <a:rPr lang="en-US" altLang="zh-CN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online data 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D675B2D-DD13-422B-B000-B42F0F13FF4F}"/>
              </a:ext>
            </a:extLst>
          </p:cNvPr>
          <p:cNvGrpSpPr/>
          <p:nvPr/>
        </p:nvGrpSpPr>
        <p:grpSpPr>
          <a:xfrm>
            <a:off x="6243030" y="1266963"/>
            <a:ext cx="5625256" cy="950457"/>
            <a:chOff x="4304043" y="1286668"/>
            <a:chExt cx="3837944" cy="2757793"/>
          </a:xfrm>
          <a:solidFill>
            <a:schemeClr val="accent4">
              <a:lumMod val="20000"/>
              <a:lumOff val="80000"/>
            </a:schemeClr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7" name="圆角矩形 17">
              <a:extLst>
                <a:ext uri="{FF2B5EF4-FFF2-40B4-BE49-F238E27FC236}">
                  <a16:creationId xmlns:a16="http://schemas.microsoft.com/office/drawing/2014/main" id="{0BB6B8AB-1C2D-4C67-96F2-1BD973984ECB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8" name="圆角矩形 48">
              <a:extLst>
                <a:ext uri="{FF2B5EF4-FFF2-40B4-BE49-F238E27FC236}">
                  <a16:creationId xmlns:a16="http://schemas.microsoft.com/office/drawing/2014/main" id="{2C73E944-42DE-44B0-9AAC-4F19DA7E017A}"/>
                </a:ext>
              </a:extLst>
            </p:cNvPr>
            <p:cNvSpPr/>
            <p:nvPr/>
          </p:nvSpPr>
          <p:spPr>
            <a:xfrm>
              <a:off x="4351927" y="1373341"/>
              <a:ext cx="3742173" cy="258445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indent="0" algn="ctr">
                <a:buNone/>
                <a:defRPr/>
              </a:pPr>
              <a:r>
                <a:rPr lang="en-US" altLang="zh-CN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</a:t>
              </a:r>
              <a:r>
                <a:rPr lang="en-US" altLang="zh-CN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diagnostic assessment</a:t>
              </a:r>
            </a:p>
          </p:txBody>
        </p:sp>
      </p:grpSp>
      <p:sp>
        <p:nvSpPr>
          <p:cNvPr id="2" name="箭头: 右 1">
            <a:extLst>
              <a:ext uri="{FF2B5EF4-FFF2-40B4-BE49-F238E27FC236}">
                <a16:creationId xmlns:a16="http://schemas.microsoft.com/office/drawing/2014/main" id="{8BE50704-DA3F-4285-8913-525A28C67E71}"/>
              </a:ext>
            </a:extLst>
          </p:cNvPr>
          <p:cNvSpPr/>
          <p:nvPr/>
        </p:nvSpPr>
        <p:spPr>
          <a:xfrm>
            <a:off x="5632952" y="1636255"/>
            <a:ext cx="581907" cy="4461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Picture 8" descr="What is blended learning? - Insights">
            <a:extLst>
              <a:ext uri="{FF2B5EF4-FFF2-40B4-BE49-F238E27FC236}">
                <a16:creationId xmlns:a16="http://schemas.microsoft.com/office/drawing/2014/main" id="{275E499E-EEEB-49A0-BDBE-C2E16D315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60" y="45970"/>
            <a:ext cx="3173477" cy="114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40F811-C010-43EE-9545-8D01D903F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30" y="5658274"/>
            <a:ext cx="5653429" cy="6616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DF96D5-1216-4AA0-9A4D-BE2ECD478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6" y="3351763"/>
            <a:ext cx="5417552" cy="298440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54FF54E-A3E8-4C84-AA0A-C5EF94D44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573" y="30668"/>
            <a:ext cx="1957003" cy="1063806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65F360ED-C3FB-41EC-86BA-F4492C21C655}"/>
              </a:ext>
            </a:extLst>
          </p:cNvPr>
          <p:cNvSpPr/>
          <p:nvPr/>
        </p:nvSpPr>
        <p:spPr>
          <a:xfrm>
            <a:off x="708108" y="2839755"/>
            <a:ext cx="4895954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lvl="0" indent="0" algn="ctr"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Micro-lecture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about hooks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7736C32-24A8-4CCA-8F6F-69E3B0CEFBCF}"/>
              </a:ext>
            </a:extLst>
          </p:cNvPr>
          <p:cNvSpPr/>
          <p:nvPr/>
        </p:nvSpPr>
        <p:spPr>
          <a:xfrm>
            <a:off x="6615425" y="2819493"/>
            <a:ext cx="4895954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lvl="0" indent="0" algn="ctr"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TSCA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for mind mapping</a:t>
            </a:r>
          </a:p>
        </p:txBody>
      </p:sp>
    </p:spTree>
    <p:extLst>
      <p:ext uri="{BB962C8B-B14F-4D97-AF65-F5344CB8AC3E}">
        <p14:creationId xmlns:p14="http://schemas.microsoft.com/office/powerpoint/2010/main" val="20190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6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6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C5BFC1C-B77F-425E-8564-FF4055A30EEE}"/>
              </a:ext>
            </a:extLst>
          </p:cNvPr>
          <p:cNvSpPr/>
          <p:nvPr/>
        </p:nvSpPr>
        <p:spPr>
          <a:xfrm>
            <a:off x="3954937" y="2067819"/>
            <a:ext cx="4349308" cy="2496277"/>
          </a:xfrm>
          <a:prstGeom prst="rect">
            <a:avLst/>
          </a:prstGeom>
          <a:solidFill>
            <a:srgbClr val="17375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38B8E4-9EDF-4CEE-9931-FFE52C92A514}"/>
              </a:ext>
            </a:extLst>
          </p:cNvPr>
          <p:cNvSpPr/>
          <p:nvPr/>
        </p:nvSpPr>
        <p:spPr>
          <a:xfrm>
            <a:off x="1913106" y="3106904"/>
            <a:ext cx="8242571" cy="153617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48">
            <a:extLst>
              <a:ext uri="{FF2B5EF4-FFF2-40B4-BE49-F238E27FC236}">
                <a16:creationId xmlns:a16="http://schemas.microsoft.com/office/drawing/2014/main" id="{6EF497D6-2AC9-4D1C-A139-FDEFD1B0D22E}"/>
              </a:ext>
            </a:extLst>
          </p:cNvPr>
          <p:cNvSpPr txBox="1"/>
          <p:nvPr/>
        </p:nvSpPr>
        <p:spPr>
          <a:xfrm>
            <a:off x="1500326" y="3429000"/>
            <a:ext cx="813486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lang="en-US" altLang="zh-CN" sz="44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Teaching Context</a:t>
            </a:r>
            <a:endParaRPr lang="en-GB" altLang="zh-CN" sz="44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  <a:p>
            <a:pPr lvl="0" algn="ctr">
              <a:defRPr/>
            </a:pPr>
            <a:endParaRPr lang="zh-CN" altLang="en-US" sz="4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AB10D3-4E29-4388-85B9-21E8D0D3F656}"/>
              </a:ext>
            </a:extLst>
          </p:cNvPr>
          <p:cNvSpPr/>
          <p:nvPr/>
        </p:nvSpPr>
        <p:spPr>
          <a:xfrm>
            <a:off x="5457514" y="1988840"/>
            <a:ext cx="1502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1</a:t>
            </a:r>
            <a:endParaRPr kumimoji="0" lang="zh-CN" altLang="en-US" sz="7200" b="1" i="0" u="none" strike="noStrike" kern="1200" cap="none" spc="4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18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53"/>
          <p:cNvSpPr>
            <a:spLocks noChangeArrowheads="1"/>
          </p:cNvSpPr>
          <p:nvPr/>
        </p:nvSpPr>
        <p:spPr bwMode="auto">
          <a:xfrm>
            <a:off x="162941" y="91752"/>
            <a:ext cx="890578" cy="825312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9B1E1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0067" y="235541"/>
            <a:ext cx="68800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2.4</a:t>
            </a:r>
          </a:p>
        </p:txBody>
      </p:sp>
      <p:sp>
        <p:nvSpPr>
          <p:cNvPr id="34" name="五边形 49">
            <a:extLst>
              <a:ext uri="{FF2B5EF4-FFF2-40B4-BE49-F238E27FC236}">
                <a16:creationId xmlns:a16="http://schemas.microsoft.com/office/drawing/2014/main" id="{37F50033-C641-4CFB-9F0F-954E064BD64F}"/>
              </a:ext>
            </a:extLst>
          </p:cNvPr>
          <p:cNvSpPr/>
          <p:nvPr/>
        </p:nvSpPr>
        <p:spPr>
          <a:xfrm>
            <a:off x="1157911" y="131336"/>
            <a:ext cx="3492316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Assessment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EF2393F1-8FFE-4D49-933A-5A18B0B82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852590"/>
              </p:ext>
            </p:extLst>
          </p:nvPr>
        </p:nvGraphicFramePr>
        <p:xfrm>
          <a:off x="92768" y="3215608"/>
          <a:ext cx="6202522" cy="3084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433">
                  <a:extLst>
                    <a:ext uri="{9D8B030D-6E8A-4147-A177-3AD203B41FA5}">
                      <a16:colId xmlns:a16="http://schemas.microsoft.com/office/drawing/2014/main" val="3622054767"/>
                    </a:ext>
                  </a:extLst>
                </a:gridCol>
                <a:gridCol w="3691750">
                  <a:extLst>
                    <a:ext uri="{9D8B030D-6E8A-4147-A177-3AD203B41FA5}">
                      <a16:colId xmlns:a16="http://schemas.microsoft.com/office/drawing/2014/main" val="567020934"/>
                    </a:ext>
                  </a:extLst>
                </a:gridCol>
                <a:gridCol w="726468">
                  <a:extLst>
                    <a:ext uri="{9D8B030D-6E8A-4147-A177-3AD203B41FA5}">
                      <a16:colId xmlns:a16="http://schemas.microsoft.com/office/drawing/2014/main" val="3569571898"/>
                    </a:ext>
                  </a:extLst>
                </a:gridCol>
                <a:gridCol w="634871">
                  <a:extLst>
                    <a:ext uri="{9D8B030D-6E8A-4147-A177-3AD203B41FA5}">
                      <a16:colId xmlns:a16="http://schemas.microsoft.com/office/drawing/2014/main" val="1312978084"/>
                    </a:ext>
                  </a:extLst>
                </a:gridCol>
              </a:tblGrid>
              <a:tr h="466315">
                <a:tc>
                  <a:txBody>
                    <a:bodyPr/>
                    <a:lstStyle/>
                    <a:p>
                      <a:endParaRPr lang="zh-CN" altLang="en-US" sz="27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“Telling your stories” </a:t>
                      </a:r>
                      <a:r>
                        <a:rPr lang="en-US" altLang="zh-CN" sz="2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checklist </a:t>
                      </a:r>
                    </a:p>
                    <a:p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122599"/>
                  </a:ext>
                </a:extLst>
              </a:tr>
              <a:tr h="963071">
                <a:tc>
                  <a:txBody>
                    <a:bodyPr/>
                    <a:lstStyle/>
                    <a:p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there a </a:t>
                      </a:r>
                      <a:r>
                        <a:rPr lang="en-US" altLang="zh-CN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hook</a:t>
                      </a: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210185"/>
                  </a:ext>
                </a:extLst>
              </a:tr>
              <a:tr h="10242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there a </a:t>
                      </a:r>
                      <a:r>
                        <a:rPr lang="en-US" altLang="zh-CN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transition</a:t>
                      </a: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thesis?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744308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383DCD72-269E-480D-A6D7-A26B95FA5A09}"/>
              </a:ext>
            </a:extLst>
          </p:cNvPr>
          <p:cNvSpPr/>
          <p:nvPr/>
        </p:nvSpPr>
        <p:spPr>
          <a:xfrm>
            <a:off x="3547842" y="2712922"/>
            <a:ext cx="6304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 algn="ctr"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TSCA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for “telling your stories”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C8B7F2B-1457-4CEB-A2BA-3D4350D76B7C}"/>
              </a:ext>
            </a:extLst>
          </p:cNvPr>
          <p:cNvGrpSpPr/>
          <p:nvPr/>
        </p:nvGrpSpPr>
        <p:grpSpPr>
          <a:xfrm>
            <a:off x="322425" y="1251742"/>
            <a:ext cx="5099956" cy="1067049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53804796-133B-4A79-B773-ED62EBB73890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5" name="圆角矩形 48">
              <a:extLst>
                <a:ext uri="{FF2B5EF4-FFF2-40B4-BE49-F238E27FC236}">
                  <a16:creationId xmlns:a16="http://schemas.microsoft.com/office/drawing/2014/main" id="{F2036F9D-2AB0-460C-A196-3B212456B37D}"/>
                </a:ext>
              </a:extLst>
            </p:cNvPr>
            <p:cNvSpPr/>
            <p:nvPr/>
          </p:nvSpPr>
          <p:spPr>
            <a:xfrm>
              <a:off x="4351927" y="1373341"/>
              <a:ext cx="3742173" cy="2584453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Bef>
                  <a:spcPts val="1000"/>
                </a:spcBef>
                <a:defRPr/>
              </a:pPr>
              <a:r>
                <a:rPr lang="en-US" altLang="zh-CN" sz="3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r>
                <a:rPr lang="en-US" altLang="zh-CN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Detailed </a:t>
              </a:r>
              <a:r>
                <a:rPr lang="en-US" altLang="zh-CN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checklist</a:t>
              </a:r>
              <a:endPara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8E1F2BC-E27A-44DB-8E49-D7EFB3C10588}"/>
              </a:ext>
            </a:extLst>
          </p:cNvPr>
          <p:cNvGrpSpPr/>
          <p:nvPr/>
        </p:nvGrpSpPr>
        <p:grpSpPr>
          <a:xfrm>
            <a:off x="6037072" y="1290396"/>
            <a:ext cx="6058811" cy="940281"/>
            <a:chOff x="4304043" y="1286668"/>
            <a:chExt cx="3837944" cy="2757793"/>
          </a:xfrm>
          <a:solidFill>
            <a:schemeClr val="accent4">
              <a:lumMod val="20000"/>
              <a:lumOff val="80000"/>
            </a:schemeClr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0" name="圆角矩形 17">
              <a:extLst>
                <a:ext uri="{FF2B5EF4-FFF2-40B4-BE49-F238E27FC236}">
                  <a16:creationId xmlns:a16="http://schemas.microsoft.com/office/drawing/2014/main" id="{5D25D68A-8B8D-4ED6-8686-2371190B8CAC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1" name="圆角矩形 48">
              <a:extLst>
                <a:ext uri="{FF2B5EF4-FFF2-40B4-BE49-F238E27FC236}">
                  <a16:creationId xmlns:a16="http://schemas.microsoft.com/office/drawing/2014/main" id="{9DB00C27-8BC3-4B23-87E4-2711AE304A98}"/>
                </a:ext>
              </a:extLst>
            </p:cNvPr>
            <p:cNvSpPr/>
            <p:nvPr/>
          </p:nvSpPr>
          <p:spPr>
            <a:xfrm>
              <a:off x="4351927" y="1373341"/>
              <a:ext cx="3742173" cy="258445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Bef>
                  <a:spcPts val="1000"/>
                </a:spcBef>
                <a:defRPr/>
              </a:pPr>
              <a:r>
                <a:rPr lang="en-US" altLang="zh-CN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Make</a:t>
              </a:r>
              <a:r>
                <a:rPr lang="en-US" altLang="zh-CN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zh-CN" alt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altLang="zh-CN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assessment as learning</a:t>
              </a:r>
              <a:r>
                <a:rPr lang="zh-CN" altLang="en-US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en-US" altLang="zh-CN" sz="3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2" name="箭头: 右 21">
            <a:extLst>
              <a:ext uri="{FF2B5EF4-FFF2-40B4-BE49-F238E27FC236}">
                <a16:creationId xmlns:a16="http://schemas.microsoft.com/office/drawing/2014/main" id="{6BD6674D-AC4D-474B-BD8A-739278EEE4F9}"/>
              </a:ext>
            </a:extLst>
          </p:cNvPr>
          <p:cNvSpPr/>
          <p:nvPr/>
        </p:nvSpPr>
        <p:spPr>
          <a:xfrm>
            <a:off x="5497978" y="1609015"/>
            <a:ext cx="539090" cy="4333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3A2F47A-750B-4700-BF6E-1FED2FE7CA4A}"/>
              </a:ext>
            </a:extLst>
          </p:cNvPr>
          <p:cNvSpPr/>
          <p:nvPr/>
        </p:nvSpPr>
        <p:spPr>
          <a:xfrm>
            <a:off x="8230129" y="235540"/>
            <a:ext cx="13019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TSCA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20221126_193653">
            <a:hlinkClick r:id="" action="ppaction://media"/>
            <a:extLst>
              <a:ext uri="{FF2B5EF4-FFF2-40B4-BE49-F238E27FC236}">
                <a16:creationId xmlns:a16="http://schemas.microsoft.com/office/drawing/2014/main" id="{AB8D98DE-08D9-408A-8D6D-F925B21E45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337" y="3231904"/>
            <a:ext cx="5651546" cy="3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3">
            <a:extLst>
              <a:ext uri="{FF2B5EF4-FFF2-40B4-BE49-F238E27FC236}">
                <a16:creationId xmlns:a16="http://schemas.microsoft.com/office/drawing/2014/main" id="{E600463C-A579-4A5B-9F2E-5711C541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52" y="65253"/>
            <a:ext cx="925346" cy="845302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93A8A7-396D-4DD8-8520-423B8231448C}"/>
              </a:ext>
            </a:extLst>
          </p:cNvPr>
          <p:cNvSpPr txBox="1"/>
          <p:nvPr/>
        </p:nvSpPr>
        <p:spPr>
          <a:xfrm>
            <a:off x="328100" y="186030"/>
            <a:ext cx="92534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2.4</a:t>
            </a:r>
          </a:p>
        </p:txBody>
      </p:sp>
      <p:sp>
        <p:nvSpPr>
          <p:cNvPr id="37" name="五边形 49">
            <a:extLst>
              <a:ext uri="{FF2B5EF4-FFF2-40B4-BE49-F238E27FC236}">
                <a16:creationId xmlns:a16="http://schemas.microsoft.com/office/drawing/2014/main" id="{68C6F97F-6BB9-426A-8982-D1A2AB903BD5}"/>
              </a:ext>
            </a:extLst>
          </p:cNvPr>
          <p:cNvSpPr/>
          <p:nvPr/>
        </p:nvSpPr>
        <p:spPr>
          <a:xfrm>
            <a:off x="1223972" y="130001"/>
            <a:ext cx="3537202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Assessment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E2BC5D4-98B2-4E76-8028-54965FDA0727}"/>
              </a:ext>
            </a:extLst>
          </p:cNvPr>
          <p:cNvGrpSpPr/>
          <p:nvPr/>
        </p:nvGrpSpPr>
        <p:grpSpPr>
          <a:xfrm>
            <a:off x="373211" y="1162262"/>
            <a:ext cx="5274235" cy="102378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9" name="圆角矩形 17">
              <a:extLst>
                <a:ext uri="{FF2B5EF4-FFF2-40B4-BE49-F238E27FC236}">
                  <a16:creationId xmlns:a16="http://schemas.microsoft.com/office/drawing/2014/main" id="{CC0A0CB0-897F-467F-BA72-03B4CD3DCE91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70" name="圆角矩形 48">
              <a:extLst>
                <a:ext uri="{FF2B5EF4-FFF2-40B4-BE49-F238E27FC236}">
                  <a16:creationId xmlns:a16="http://schemas.microsoft.com/office/drawing/2014/main" id="{781649D9-7544-4B31-948B-70A37367DADA}"/>
                </a:ext>
              </a:extLst>
            </p:cNvPr>
            <p:cNvSpPr/>
            <p:nvPr/>
          </p:nvSpPr>
          <p:spPr>
            <a:xfrm>
              <a:off x="4351927" y="1373341"/>
              <a:ext cx="3742173" cy="2584453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377">
                <a:defRPr/>
              </a:pP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3. 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Opinion </a:t>
              </a:r>
              <a:r>
                <a:rPr lang="en-US" altLang="zh-CN" sz="3000" b="1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polls</a:t>
              </a:r>
              <a:endPara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12A2AC0-3EF4-452C-B018-CB8F82B01F67}"/>
              </a:ext>
            </a:extLst>
          </p:cNvPr>
          <p:cNvGrpSpPr/>
          <p:nvPr/>
        </p:nvGrpSpPr>
        <p:grpSpPr>
          <a:xfrm>
            <a:off x="6347404" y="1162263"/>
            <a:ext cx="5633238" cy="1023782"/>
            <a:chOff x="4304043" y="1286668"/>
            <a:chExt cx="3837944" cy="2757793"/>
          </a:xfrm>
          <a:solidFill>
            <a:schemeClr val="accent4">
              <a:lumMod val="20000"/>
              <a:lumOff val="80000"/>
            </a:schemeClr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8" name="圆角矩形 17">
              <a:extLst>
                <a:ext uri="{FF2B5EF4-FFF2-40B4-BE49-F238E27FC236}">
                  <a16:creationId xmlns:a16="http://schemas.microsoft.com/office/drawing/2014/main" id="{5CDEC4F8-5B2A-4DBD-83A9-BFE009909A9E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9" name="圆角矩形 48">
              <a:extLst>
                <a:ext uri="{FF2B5EF4-FFF2-40B4-BE49-F238E27FC236}">
                  <a16:creationId xmlns:a16="http://schemas.microsoft.com/office/drawing/2014/main" id="{8180BC99-F908-4E43-9641-C1653DC45534}"/>
                </a:ext>
              </a:extLst>
            </p:cNvPr>
            <p:cNvSpPr/>
            <p:nvPr/>
          </p:nvSpPr>
          <p:spPr>
            <a:xfrm>
              <a:off x="4351927" y="1373341"/>
              <a:ext cx="3742173" cy="258445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altLang="zh-CN" sz="30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As </a:t>
              </a:r>
              <a:r>
                <a:rPr lang="en-US" altLang="zh-CN" sz="30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morality assessment   </a:t>
              </a:r>
            </a:p>
          </p:txBody>
        </p:sp>
      </p:grpSp>
      <p:sp>
        <p:nvSpPr>
          <p:cNvPr id="20" name="箭头: 右 19">
            <a:extLst>
              <a:ext uri="{FF2B5EF4-FFF2-40B4-BE49-F238E27FC236}">
                <a16:creationId xmlns:a16="http://schemas.microsoft.com/office/drawing/2014/main" id="{A7ABDBD8-DF9C-4664-9C43-BB3DAE066EDA}"/>
              </a:ext>
            </a:extLst>
          </p:cNvPr>
          <p:cNvSpPr/>
          <p:nvPr/>
        </p:nvSpPr>
        <p:spPr>
          <a:xfrm>
            <a:off x="5746776" y="1557420"/>
            <a:ext cx="600624" cy="404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870A160-0633-4444-B40C-CCAA150D237A}"/>
              </a:ext>
            </a:extLst>
          </p:cNvPr>
          <p:cNvSpPr/>
          <p:nvPr/>
        </p:nvSpPr>
        <p:spPr>
          <a:xfrm>
            <a:off x="4980633" y="278061"/>
            <a:ext cx="63305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Affective identification </a:t>
            </a:r>
            <a:r>
              <a:rPr lang="zh-CN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情感认同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283048A-D60E-4683-BFFD-05E6EEED8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3" r="1316"/>
          <a:stretch>
            <a:fillRect/>
          </a:stretch>
        </p:blipFill>
        <p:spPr>
          <a:xfrm>
            <a:off x="389044" y="5065606"/>
            <a:ext cx="5253538" cy="148298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0D7EB23B-CE49-4044-96A3-BDF876220FA0}"/>
              </a:ext>
            </a:extLst>
          </p:cNvPr>
          <p:cNvSpPr/>
          <p:nvPr/>
        </p:nvSpPr>
        <p:spPr>
          <a:xfrm>
            <a:off x="179652" y="4856209"/>
            <a:ext cx="5589682" cy="1822156"/>
          </a:xfrm>
          <a:prstGeom prst="rect">
            <a:avLst/>
          </a:prstGeom>
          <a:noFill/>
          <a:ln w="57150">
            <a:solidFill>
              <a:srgbClr val="FFC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07807221-81C5-4CA2-A673-CC70DC88351B}"/>
              </a:ext>
            </a:extLst>
          </p:cNvPr>
          <p:cNvSpPr/>
          <p:nvPr/>
        </p:nvSpPr>
        <p:spPr>
          <a:xfrm>
            <a:off x="4555437" y="5160507"/>
            <a:ext cx="1073234" cy="595597"/>
          </a:xfrm>
          <a:prstGeom prst="ellipse">
            <a:avLst/>
          </a:prstGeom>
          <a:solidFill>
            <a:srgbClr val="C0000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85B0786D-545C-4245-B25C-BF80C47E5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6" r="-3824"/>
          <a:stretch>
            <a:fillRect/>
          </a:stretch>
        </p:blipFill>
        <p:spPr>
          <a:xfrm>
            <a:off x="6223618" y="4572032"/>
            <a:ext cx="5959050" cy="1778218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5AAAE9D8-FF89-4335-BA24-BD6E4B996E74}"/>
              </a:ext>
            </a:extLst>
          </p:cNvPr>
          <p:cNvSpPr/>
          <p:nvPr/>
        </p:nvSpPr>
        <p:spPr>
          <a:xfrm>
            <a:off x="6223618" y="4856209"/>
            <a:ext cx="5825701" cy="1799790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B1A17316-5E1E-46D0-A416-9EB1AD4185E3}"/>
              </a:ext>
            </a:extLst>
          </p:cNvPr>
          <p:cNvSpPr/>
          <p:nvPr/>
        </p:nvSpPr>
        <p:spPr>
          <a:xfrm>
            <a:off x="10851366" y="5160507"/>
            <a:ext cx="1073478" cy="520736"/>
          </a:xfrm>
          <a:prstGeom prst="ellipse">
            <a:avLst/>
          </a:prstGeom>
          <a:solidFill>
            <a:srgbClr val="C0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C10A36A-B1CF-45A6-88A8-30B7E3054DC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35937" y="2759970"/>
            <a:ext cx="5959050" cy="1472250"/>
          </a:xfrm>
          <a:prstGeom prst="rect">
            <a:avLst/>
          </a:prstGeom>
          <a:noFill/>
        </p:spPr>
        <p:txBody>
          <a:bodyPr vert="horz" wrap="square" rtlCol="0" anchor="ctr" anchorCtr="0">
            <a:no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Do you have confidence in China’s commitment to achieving </a:t>
            </a: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carbon neutrality before 2060?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5D0BBD-7609-4ECF-9C32-86A50FB68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90" y="3997257"/>
            <a:ext cx="3077004" cy="80973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CB4973E-C809-4980-BC7E-5C167697DD8E}"/>
              </a:ext>
            </a:extLst>
          </p:cNvPr>
          <p:cNvSpPr/>
          <p:nvPr/>
        </p:nvSpPr>
        <p:spPr>
          <a:xfrm>
            <a:off x="790772" y="31532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Have you seen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changes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in the natural environment of your hometown?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48EEACC-6B04-4483-BFF5-C625CAC5D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78" y="3900921"/>
            <a:ext cx="2152950" cy="88067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1AC3126-669C-43FC-9AC7-B5CD813424A1}"/>
              </a:ext>
            </a:extLst>
          </p:cNvPr>
          <p:cNvSpPr/>
          <p:nvPr/>
        </p:nvSpPr>
        <p:spPr>
          <a:xfrm>
            <a:off x="642325" y="2592710"/>
            <a:ext cx="489595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Lead-in</a:t>
            </a:r>
            <a:r>
              <a:rPr lang="en-US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poll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E15FFD9-90CF-4942-85EA-CD22478DAEFD}"/>
              </a:ext>
            </a:extLst>
          </p:cNvPr>
          <p:cNvSpPr/>
          <p:nvPr/>
        </p:nvSpPr>
        <p:spPr>
          <a:xfrm>
            <a:off x="6667485" y="2635799"/>
            <a:ext cx="4895954" cy="4801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Post-assessment</a:t>
            </a:r>
            <a:r>
              <a:rPr lang="en-US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poll</a:t>
            </a:r>
          </a:p>
        </p:txBody>
      </p:sp>
    </p:spTree>
    <p:extLst>
      <p:ext uri="{BB962C8B-B14F-4D97-AF65-F5344CB8AC3E}">
        <p14:creationId xmlns:p14="http://schemas.microsoft.com/office/powerpoint/2010/main" val="319950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6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7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animBg="1"/>
      <p:bldP spid="29" grpId="0" animBg="1"/>
      <p:bldP spid="29" grpId="1" animBg="1"/>
      <p:bldP spid="31" grpId="0" animBg="1"/>
      <p:bldP spid="32" grpId="0" animBg="1"/>
      <p:bldP spid="32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53">
            <a:extLst>
              <a:ext uri="{FF2B5EF4-FFF2-40B4-BE49-F238E27FC236}">
                <a16:creationId xmlns:a16="http://schemas.microsoft.com/office/drawing/2014/main" id="{9D1B8599-7831-41A7-8756-70A9C679D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6" y="31737"/>
            <a:ext cx="925346" cy="830183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32" name="五边形 49">
            <a:extLst>
              <a:ext uri="{FF2B5EF4-FFF2-40B4-BE49-F238E27FC236}">
                <a16:creationId xmlns:a16="http://schemas.microsoft.com/office/drawing/2014/main" id="{865BDA0C-EC37-4150-82DF-BFAAB94F8FD8}"/>
              </a:ext>
            </a:extLst>
          </p:cNvPr>
          <p:cNvSpPr/>
          <p:nvPr/>
        </p:nvSpPr>
        <p:spPr>
          <a:xfrm>
            <a:off x="1169593" y="120489"/>
            <a:ext cx="2951945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Highlights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55F53A2-F75B-41C2-972D-87294DB30155}"/>
              </a:ext>
            </a:extLst>
          </p:cNvPr>
          <p:cNvSpPr txBox="1"/>
          <p:nvPr/>
        </p:nvSpPr>
        <p:spPr>
          <a:xfrm>
            <a:off x="255194" y="175855"/>
            <a:ext cx="68800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2.5</a:t>
            </a:r>
          </a:p>
        </p:txBody>
      </p:sp>
      <p:sp>
        <p:nvSpPr>
          <p:cNvPr id="36" name="圆角矩形 51">
            <a:extLst>
              <a:ext uri="{FF2B5EF4-FFF2-40B4-BE49-F238E27FC236}">
                <a16:creationId xmlns:a16="http://schemas.microsoft.com/office/drawing/2014/main" id="{4C494B8C-ED58-4313-B89A-42DDD8AEB795}"/>
              </a:ext>
            </a:extLst>
          </p:cNvPr>
          <p:cNvSpPr/>
          <p:nvPr/>
        </p:nvSpPr>
        <p:spPr>
          <a:xfrm>
            <a:off x="6426020" y="1054864"/>
            <a:ext cx="5575726" cy="891827"/>
          </a:xfrm>
          <a:prstGeom prst="roundRect">
            <a:avLst>
              <a:gd name="adj" fmla="val 11292"/>
            </a:avLst>
          </a:prstGeom>
          <a:gradFill flip="none" rotWithShape="1">
            <a:gsLst>
              <a:gs pos="100000">
                <a:sysClr val="window" lastClr="FFFFFF"/>
              </a:gs>
              <a:gs pos="0">
                <a:sysClr val="window" lastClr="FFFFFF">
                  <a:lumMod val="85000"/>
                </a:sysClr>
              </a:gs>
            </a:gsLst>
            <a:lin ang="2700000" scaled="1"/>
            <a:tileRect/>
          </a:gradFill>
          <a:ln w="19050" cap="flat" cmpd="sng" algn="ctr">
            <a:solidFill>
              <a:srgbClr val="0070C0"/>
            </a:soli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Understanding contemporary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China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理解当代中国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箭头: 右 36">
            <a:extLst>
              <a:ext uri="{FF2B5EF4-FFF2-40B4-BE49-F238E27FC236}">
                <a16:creationId xmlns:a16="http://schemas.microsoft.com/office/drawing/2014/main" id="{96B48CEA-D78B-4397-BD62-AAAC0AD1DCCC}"/>
              </a:ext>
            </a:extLst>
          </p:cNvPr>
          <p:cNvSpPr/>
          <p:nvPr/>
        </p:nvSpPr>
        <p:spPr>
          <a:xfrm>
            <a:off x="5620754" y="1295960"/>
            <a:ext cx="585453" cy="353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B6C25A3-A3BC-4866-8A4D-CCCD312A48CE}"/>
              </a:ext>
            </a:extLst>
          </p:cNvPr>
          <p:cNvSpPr/>
          <p:nvPr/>
        </p:nvSpPr>
        <p:spPr>
          <a:xfrm>
            <a:off x="7907899" y="435897"/>
            <a:ext cx="3970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Textbook design principle</a:t>
            </a:r>
            <a:endParaRPr lang="zh-CN" altLang="en-US" sz="2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59B365B-293D-4A62-87D9-9BB87F007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246" y="-11093"/>
            <a:ext cx="2015618" cy="87301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DC36325-8D5C-473B-BA33-5D91A88E23F4}"/>
              </a:ext>
            </a:extLst>
          </p:cNvPr>
          <p:cNvSpPr/>
          <p:nvPr/>
        </p:nvSpPr>
        <p:spPr>
          <a:xfrm>
            <a:off x="354232" y="3365793"/>
            <a:ext cx="2722220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Other’s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endParaRPr lang="en-US" altLang="zh-CN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95E06F9-4B29-40EB-8330-232DB7BEAECB}"/>
              </a:ext>
            </a:extLst>
          </p:cNvPr>
          <p:cNvSpPr/>
          <p:nvPr/>
        </p:nvSpPr>
        <p:spPr>
          <a:xfrm>
            <a:off x="8639831" y="3542325"/>
            <a:ext cx="27489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China’s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stories</a:t>
            </a:r>
            <a:endParaRPr lang="zh-CN" altLang="en-US" sz="28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28EEAB07-893D-46FE-A872-3445213319C7}"/>
              </a:ext>
            </a:extLst>
          </p:cNvPr>
          <p:cNvSpPr/>
          <p:nvPr/>
        </p:nvSpPr>
        <p:spPr>
          <a:xfrm>
            <a:off x="9064127" y="1939295"/>
            <a:ext cx="299507" cy="320742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60">
            <a:extLst>
              <a:ext uri="{FF2B5EF4-FFF2-40B4-BE49-F238E27FC236}">
                <a16:creationId xmlns:a16="http://schemas.microsoft.com/office/drawing/2014/main" id="{C23DFC5F-F5F1-41C7-9B71-2D01E29E82C3}"/>
              </a:ext>
            </a:extLst>
          </p:cNvPr>
          <p:cNvSpPr/>
          <p:nvPr/>
        </p:nvSpPr>
        <p:spPr>
          <a:xfrm>
            <a:off x="7895478" y="5296535"/>
            <a:ext cx="4176893" cy="12714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Build 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 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community with a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shared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future for mankind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图片 115">
            <a:extLst>
              <a:ext uri="{FF2B5EF4-FFF2-40B4-BE49-F238E27FC236}">
                <a16:creationId xmlns:a16="http://schemas.microsoft.com/office/drawing/2014/main" id="{F90B4BBA-436B-4723-8C78-106E32D2E03A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5"/>
          <a:srcRect r="-365" b="9443"/>
          <a:stretch>
            <a:fillRect/>
          </a:stretch>
        </p:blipFill>
        <p:spPr>
          <a:xfrm>
            <a:off x="3709284" y="4042026"/>
            <a:ext cx="3891217" cy="26085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箭头: 右 4">
            <a:extLst>
              <a:ext uri="{FF2B5EF4-FFF2-40B4-BE49-F238E27FC236}">
                <a16:creationId xmlns:a16="http://schemas.microsoft.com/office/drawing/2014/main" id="{6B397A50-B03F-43D5-B330-00A7352C5FB3}"/>
              </a:ext>
            </a:extLst>
          </p:cNvPr>
          <p:cNvSpPr/>
          <p:nvPr/>
        </p:nvSpPr>
        <p:spPr>
          <a:xfrm>
            <a:off x="3261299" y="3583754"/>
            <a:ext cx="304904" cy="440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箭头: 右 33">
            <a:extLst>
              <a:ext uri="{FF2B5EF4-FFF2-40B4-BE49-F238E27FC236}">
                <a16:creationId xmlns:a16="http://schemas.microsoft.com/office/drawing/2014/main" id="{3C4B3729-69E2-47D5-9380-B366C3C6CF01}"/>
              </a:ext>
            </a:extLst>
          </p:cNvPr>
          <p:cNvSpPr/>
          <p:nvPr/>
        </p:nvSpPr>
        <p:spPr>
          <a:xfrm>
            <a:off x="7877626" y="3583754"/>
            <a:ext cx="304904" cy="435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C907D3F-149F-47A2-9D52-80E4635B167C}"/>
              </a:ext>
            </a:extLst>
          </p:cNvPr>
          <p:cNvGrpSpPr/>
          <p:nvPr/>
        </p:nvGrpSpPr>
        <p:grpSpPr>
          <a:xfrm>
            <a:off x="76493" y="4027720"/>
            <a:ext cx="3385496" cy="2608597"/>
            <a:chOff x="76493" y="4027720"/>
            <a:chExt cx="3385496" cy="2608597"/>
          </a:xfrm>
        </p:grpSpPr>
        <p:pic>
          <p:nvPicPr>
            <p:cNvPr id="27" name="Picture 2" descr="http://show.chinadaily.com.cn/pub/view/928adb0fa82140459272c86f674b0f2b">
              <a:extLst>
                <a:ext uri="{FF2B5EF4-FFF2-40B4-BE49-F238E27FC236}">
                  <a16:creationId xmlns:a16="http://schemas.microsoft.com/office/drawing/2014/main" id="{D83F3754-1263-4D42-A854-2C504ED10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493" y="4027720"/>
              <a:ext cx="3355223" cy="2608597"/>
            </a:xfrm>
            <a:prstGeom prst="rect">
              <a:avLst/>
            </a:prstGeom>
            <a:noFill/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D0C6875-DADA-48D3-A2E4-CC54068FDDA3}"/>
                </a:ext>
              </a:extLst>
            </p:cNvPr>
            <p:cNvSpPr/>
            <p:nvPr/>
          </p:nvSpPr>
          <p:spPr>
            <a:xfrm>
              <a:off x="1679129" y="4120443"/>
              <a:ext cx="178286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Saihanba</a:t>
              </a:r>
              <a:endParaRPr lang="zh-CN" alt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37EC413F-288D-4B13-B70B-07D0AABCEF61}"/>
              </a:ext>
            </a:extLst>
          </p:cNvPr>
          <p:cNvSpPr/>
          <p:nvPr/>
        </p:nvSpPr>
        <p:spPr>
          <a:xfrm>
            <a:off x="3717189" y="3518806"/>
            <a:ext cx="39052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Students’ own </a:t>
            </a:r>
            <a:r>
              <a:rPr lang="en-US" altLang="zh-CN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endParaRPr lang="zh-CN" altLang="en-US" sz="28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849089E-D1E8-45AC-AAB3-20E091E42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26" y="4065545"/>
            <a:ext cx="4176893" cy="1126105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70EE8128-2544-4FCD-8B6B-9FFD6D77E5F8}"/>
              </a:ext>
            </a:extLst>
          </p:cNvPr>
          <p:cNvSpPr/>
          <p:nvPr/>
        </p:nvSpPr>
        <p:spPr>
          <a:xfrm>
            <a:off x="6355395" y="2284616"/>
            <a:ext cx="5716973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Devotion 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6972F46-C162-40AB-8A9A-8838C9559A18}"/>
              </a:ext>
            </a:extLst>
          </p:cNvPr>
          <p:cNvSpPr/>
          <p:nvPr/>
        </p:nvSpPr>
        <p:spPr>
          <a:xfrm>
            <a:off x="6365211" y="2929430"/>
            <a:ext cx="5707157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Responsibility of a big country</a:t>
            </a:r>
          </a:p>
        </p:txBody>
      </p:sp>
      <p:sp>
        <p:nvSpPr>
          <p:cNvPr id="29" name="圆角矩形 51">
            <a:extLst>
              <a:ext uri="{FF2B5EF4-FFF2-40B4-BE49-F238E27FC236}">
                <a16:creationId xmlns:a16="http://schemas.microsoft.com/office/drawing/2014/main" id="{D14F3876-8F3A-4333-B76D-58BB209D83AF}"/>
              </a:ext>
            </a:extLst>
          </p:cNvPr>
          <p:cNvSpPr/>
          <p:nvPr/>
        </p:nvSpPr>
        <p:spPr>
          <a:xfrm>
            <a:off x="549816" y="1014365"/>
            <a:ext cx="4851125" cy="1052299"/>
          </a:xfrm>
          <a:prstGeom prst="roundRect">
            <a:avLst>
              <a:gd name="adj" fmla="val 11292"/>
            </a:avLst>
          </a:prstGeom>
          <a:gradFill flip="none" rotWithShape="1">
            <a:gsLst>
              <a:gs pos="100000">
                <a:sysClr val="window" lastClr="FFFFFF"/>
              </a:gs>
              <a:gs pos="0">
                <a:sysClr val="window" lastClr="FFFFFF">
                  <a:lumMod val="85000"/>
                </a:sysClr>
              </a:gs>
            </a:gsLst>
            <a:lin ang="2700000" scaled="1"/>
            <a:tileRect/>
          </a:gradFill>
          <a:ln w="19050" cap="flat" cmpd="sng" algn="ctr">
            <a:solidFill>
              <a:srgbClr val="C00000"/>
            </a:soli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zh-C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99BC25A-E16F-44C2-B3E5-B0608C90BFF3}"/>
              </a:ext>
            </a:extLst>
          </p:cNvPr>
          <p:cNvSpPr txBox="1"/>
          <p:nvPr/>
        </p:nvSpPr>
        <p:spPr>
          <a:xfrm>
            <a:off x="1238132" y="1145780"/>
            <a:ext cx="398822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1. Tell “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stories”</a:t>
            </a:r>
          </a:p>
        </p:txBody>
      </p:sp>
    </p:spTree>
    <p:extLst>
      <p:ext uri="{BB962C8B-B14F-4D97-AF65-F5344CB8AC3E}">
        <p14:creationId xmlns:p14="http://schemas.microsoft.com/office/powerpoint/2010/main" val="29139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/>
      <p:bldP spid="3" grpId="0"/>
      <p:bldP spid="3" grpId="1"/>
      <p:bldP spid="17" grpId="0"/>
      <p:bldP spid="17" grpId="1"/>
      <p:bldP spid="23" grpId="0" animBg="1"/>
      <p:bldP spid="30" grpId="0" animBg="1"/>
      <p:bldP spid="39" grpId="0"/>
      <p:bldP spid="39" grpId="1"/>
      <p:bldP spid="40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3">
            <a:extLst>
              <a:ext uri="{FF2B5EF4-FFF2-40B4-BE49-F238E27FC236}">
                <a16:creationId xmlns:a16="http://schemas.microsoft.com/office/drawing/2014/main" id="{E600463C-A579-4A5B-9F2E-5711C541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85" y="38991"/>
            <a:ext cx="900766" cy="800495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93A8A7-396D-4DD8-8520-423B8231448C}"/>
              </a:ext>
            </a:extLst>
          </p:cNvPr>
          <p:cNvSpPr txBox="1"/>
          <p:nvPr/>
        </p:nvSpPr>
        <p:spPr>
          <a:xfrm>
            <a:off x="280973" y="178074"/>
            <a:ext cx="68800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2.5</a:t>
            </a:r>
          </a:p>
        </p:txBody>
      </p:sp>
      <p:sp>
        <p:nvSpPr>
          <p:cNvPr id="8" name="圆角矩形 51">
            <a:extLst>
              <a:ext uri="{FF2B5EF4-FFF2-40B4-BE49-F238E27FC236}">
                <a16:creationId xmlns:a16="http://schemas.microsoft.com/office/drawing/2014/main" id="{10DC70F5-626B-4EE8-9AFB-5F39B5F960AF}"/>
              </a:ext>
            </a:extLst>
          </p:cNvPr>
          <p:cNvSpPr/>
          <p:nvPr/>
        </p:nvSpPr>
        <p:spPr>
          <a:xfrm>
            <a:off x="186885" y="1657468"/>
            <a:ext cx="6237576" cy="1371664"/>
          </a:xfrm>
          <a:prstGeom prst="roundRect">
            <a:avLst>
              <a:gd name="adj" fmla="val 11292"/>
            </a:avLst>
          </a:prstGeom>
          <a:gradFill flip="none" rotWithShape="1">
            <a:gsLst>
              <a:gs pos="100000">
                <a:sysClr val="window" lastClr="FFFFFF"/>
              </a:gs>
              <a:gs pos="0">
                <a:sysClr val="window" lastClr="FFFFFF">
                  <a:lumMod val="85000"/>
                </a:sysClr>
              </a:gs>
            </a:gsLst>
            <a:lin ang="2700000" scaled="1"/>
            <a:tileRect/>
          </a:gradFill>
          <a:ln w="19050" cap="flat" cmpd="sng" algn="ctr">
            <a:solidFill>
              <a:srgbClr val="C00000"/>
            </a:soli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2. Integrate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language teaching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with 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moral education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五边形 49">
            <a:extLst>
              <a:ext uri="{FF2B5EF4-FFF2-40B4-BE49-F238E27FC236}">
                <a16:creationId xmlns:a16="http://schemas.microsoft.com/office/drawing/2014/main" id="{453C4A62-0AF0-4491-A5BD-E23F7A374D14}"/>
              </a:ext>
            </a:extLst>
          </p:cNvPr>
          <p:cNvSpPr/>
          <p:nvPr/>
        </p:nvSpPr>
        <p:spPr>
          <a:xfrm>
            <a:off x="1181739" y="101649"/>
            <a:ext cx="2979562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Highlights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圆角矩形 51">
            <a:extLst>
              <a:ext uri="{FF2B5EF4-FFF2-40B4-BE49-F238E27FC236}">
                <a16:creationId xmlns:a16="http://schemas.microsoft.com/office/drawing/2014/main" id="{6F046197-6D45-4577-8BD2-7EE204CDD38F}"/>
              </a:ext>
            </a:extLst>
          </p:cNvPr>
          <p:cNvSpPr/>
          <p:nvPr/>
        </p:nvSpPr>
        <p:spPr>
          <a:xfrm>
            <a:off x="6941519" y="1656566"/>
            <a:ext cx="5063596" cy="1398880"/>
          </a:xfrm>
          <a:prstGeom prst="roundRect">
            <a:avLst>
              <a:gd name="adj" fmla="val 11292"/>
            </a:avLst>
          </a:prstGeom>
          <a:gradFill flip="none" rotWithShape="1">
            <a:gsLst>
              <a:gs pos="100000">
                <a:sysClr val="window" lastClr="FFFFFF"/>
              </a:gs>
              <a:gs pos="0">
                <a:sysClr val="window" lastClr="FFFFFF">
                  <a:lumMod val="85000"/>
                </a:sysClr>
              </a:gs>
            </a:gsLst>
            <a:lin ang="2700000" scaled="1"/>
            <a:tileRect/>
          </a:gradFill>
          <a:ln w="19050" cap="flat" cmpd="sng" algn="ctr">
            <a:solidFill>
              <a:srgbClr val="0070C0"/>
            </a:soli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CLIL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(Content and Language Integrated Learning)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融合学习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B99AEBF-2338-447A-B53F-E25CABC1619E}"/>
              </a:ext>
            </a:extLst>
          </p:cNvPr>
          <p:cNvSpPr/>
          <p:nvPr/>
        </p:nvSpPr>
        <p:spPr>
          <a:xfrm>
            <a:off x="7683926" y="1161876"/>
            <a:ext cx="3970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Textbook design principle</a:t>
            </a:r>
            <a:endParaRPr lang="zh-CN" altLang="en-US" sz="24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1DF7D50-AC28-467B-B1DB-1E12BC845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28" y="101649"/>
            <a:ext cx="2242672" cy="907117"/>
          </a:xfrm>
          <a:prstGeom prst="rect">
            <a:avLst/>
          </a:prstGeom>
        </p:spPr>
      </p:pic>
      <p:sp>
        <p:nvSpPr>
          <p:cNvPr id="17" name="箭头: 右 16">
            <a:extLst>
              <a:ext uri="{FF2B5EF4-FFF2-40B4-BE49-F238E27FC236}">
                <a16:creationId xmlns:a16="http://schemas.microsoft.com/office/drawing/2014/main" id="{3875C189-C23A-4B2C-BF69-1281EBA944FA}"/>
              </a:ext>
            </a:extLst>
          </p:cNvPr>
          <p:cNvSpPr/>
          <p:nvPr/>
        </p:nvSpPr>
        <p:spPr>
          <a:xfrm>
            <a:off x="6424461" y="2188697"/>
            <a:ext cx="458430" cy="365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47C047-DAAD-45E0-BA31-EC030366BBCB}"/>
              </a:ext>
            </a:extLst>
          </p:cNvPr>
          <p:cNvSpPr/>
          <p:nvPr/>
        </p:nvSpPr>
        <p:spPr>
          <a:xfrm>
            <a:off x="4176893" y="178074"/>
            <a:ext cx="5177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China’s voice heard</a:t>
            </a:r>
            <a:endParaRPr lang="zh-CN" alt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51E0338-9BEE-4BB1-83F5-7CAA9A31A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52" y="3332583"/>
            <a:ext cx="2982003" cy="33258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07D1A1C-9217-4611-A071-F6ED66553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4" y="3175321"/>
            <a:ext cx="6754996" cy="3581030"/>
          </a:xfrm>
          <a:prstGeom prst="rect">
            <a:avLst/>
          </a:prstGeom>
        </p:spPr>
      </p:pic>
      <p:sp>
        <p:nvSpPr>
          <p:cNvPr id="3" name="箭头: 左右 2">
            <a:extLst>
              <a:ext uri="{FF2B5EF4-FFF2-40B4-BE49-F238E27FC236}">
                <a16:creationId xmlns:a16="http://schemas.microsoft.com/office/drawing/2014/main" id="{D3C1939F-DD9E-447A-998D-24539CB8234F}"/>
              </a:ext>
            </a:extLst>
          </p:cNvPr>
          <p:cNvSpPr/>
          <p:nvPr/>
        </p:nvSpPr>
        <p:spPr>
          <a:xfrm>
            <a:off x="6876150" y="4451374"/>
            <a:ext cx="1083292" cy="46550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CA0AD7B-B155-485A-B8CB-55F3CCFAFC6B}"/>
              </a:ext>
            </a:extLst>
          </p:cNvPr>
          <p:cNvSpPr/>
          <p:nvPr/>
        </p:nvSpPr>
        <p:spPr>
          <a:xfrm>
            <a:off x="5838434" y="1033870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lnSpc>
                <a:spcPct val="100000"/>
              </a:lnSpc>
              <a:buNone/>
              <a:defRPr/>
            </a:pPr>
            <a:r>
              <a:rPr lang="zh-CN" altLang="en-US" sz="3200" b="1" dirty="0">
                <a:ln w="0"/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融道于术</a:t>
            </a:r>
            <a:endParaRPr lang="en-US" altLang="zh-C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4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7" grpId="0" animBg="1"/>
      <p:bldP spid="18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3">
            <a:extLst>
              <a:ext uri="{FF2B5EF4-FFF2-40B4-BE49-F238E27FC236}">
                <a16:creationId xmlns:a16="http://schemas.microsoft.com/office/drawing/2014/main" id="{E600463C-A579-4A5B-9F2E-5711C541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28" y="51021"/>
            <a:ext cx="857888" cy="757607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93A8A7-396D-4DD8-8520-423B8231448C}"/>
              </a:ext>
            </a:extLst>
          </p:cNvPr>
          <p:cNvSpPr txBox="1"/>
          <p:nvPr/>
        </p:nvSpPr>
        <p:spPr>
          <a:xfrm>
            <a:off x="241567" y="153905"/>
            <a:ext cx="68800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2.5</a:t>
            </a:r>
          </a:p>
        </p:txBody>
      </p:sp>
      <p:sp>
        <p:nvSpPr>
          <p:cNvPr id="11" name="圆角矩形 51">
            <a:extLst>
              <a:ext uri="{FF2B5EF4-FFF2-40B4-BE49-F238E27FC236}">
                <a16:creationId xmlns:a16="http://schemas.microsoft.com/office/drawing/2014/main" id="{07732410-B832-4CDE-88C7-55988149EEE1}"/>
              </a:ext>
            </a:extLst>
          </p:cNvPr>
          <p:cNvSpPr/>
          <p:nvPr/>
        </p:nvSpPr>
        <p:spPr>
          <a:xfrm>
            <a:off x="156628" y="1647119"/>
            <a:ext cx="7381757" cy="1297190"/>
          </a:xfrm>
          <a:prstGeom prst="roundRect">
            <a:avLst>
              <a:gd name="adj" fmla="val 11292"/>
            </a:avLst>
          </a:prstGeom>
          <a:gradFill flip="none" rotWithShape="1">
            <a:gsLst>
              <a:gs pos="100000">
                <a:sysClr val="window" lastClr="FFFFFF"/>
              </a:gs>
              <a:gs pos="0">
                <a:sysClr val="window" lastClr="FFFFFF">
                  <a:lumMod val="85000"/>
                </a:sysClr>
              </a:gs>
            </a:gsLst>
            <a:lin ang="2700000" scaled="1"/>
            <a:tileRect/>
          </a:gradFill>
          <a:ln w="19050" cap="flat" cmpd="sng" algn="ctr">
            <a:solidFill>
              <a:srgbClr val="C00000"/>
            </a:soli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3. Diversified activities facilitate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critical thinking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deep learning</a:t>
            </a:r>
          </a:p>
        </p:txBody>
      </p:sp>
      <p:sp>
        <p:nvSpPr>
          <p:cNvPr id="20" name="五边形 49">
            <a:extLst>
              <a:ext uri="{FF2B5EF4-FFF2-40B4-BE49-F238E27FC236}">
                <a16:creationId xmlns:a16="http://schemas.microsoft.com/office/drawing/2014/main" id="{453C4A62-0AF0-4491-A5BD-E23F7A374D14}"/>
              </a:ext>
            </a:extLst>
          </p:cNvPr>
          <p:cNvSpPr/>
          <p:nvPr/>
        </p:nvSpPr>
        <p:spPr>
          <a:xfrm>
            <a:off x="1200643" y="98038"/>
            <a:ext cx="2732608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Highlights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01D31EF-3F0D-4A98-AD1A-06A6984D7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69" y="3198167"/>
            <a:ext cx="5870712" cy="3369629"/>
          </a:xfrm>
          <a:prstGeom prst="rect">
            <a:avLst/>
          </a:prstGeom>
        </p:spPr>
      </p:pic>
      <p:sp>
        <p:nvSpPr>
          <p:cNvPr id="14" name="箭头: 右 13">
            <a:extLst>
              <a:ext uri="{FF2B5EF4-FFF2-40B4-BE49-F238E27FC236}">
                <a16:creationId xmlns:a16="http://schemas.microsoft.com/office/drawing/2014/main" id="{BEA0AFB6-6EC8-4243-AFA8-ECF99114BB90}"/>
              </a:ext>
            </a:extLst>
          </p:cNvPr>
          <p:cNvSpPr/>
          <p:nvPr/>
        </p:nvSpPr>
        <p:spPr>
          <a:xfrm>
            <a:off x="7660926" y="2033563"/>
            <a:ext cx="458430" cy="365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51">
            <a:extLst>
              <a:ext uri="{FF2B5EF4-FFF2-40B4-BE49-F238E27FC236}">
                <a16:creationId xmlns:a16="http://schemas.microsoft.com/office/drawing/2014/main" id="{B1D5E54E-3DDC-4184-9C98-D39ADB2124DD}"/>
              </a:ext>
            </a:extLst>
          </p:cNvPr>
          <p:cNvSpPr/>
          <p:nvPr/>
        </p:nvSpPr>
        <p:spPr>
          <a:xfrm>
            <a:off x="8271552" y="1697230"/>
            <a:ext cx="3782789" cy="1119353"/>
          </a:xfrm>
          <a:prstGeom prst="roundRect">
            <a:avLst>
              <a:gd name="adj" fmla="val 11292"/>
            </a:avLst>
          </a:prstGeom>
          <a:gradFill flip="none" rotWithShape="1">
            <a:gsLst>
              <a:gs pos="100000">
                <a:sysClr val="window" lastClr="FFFFFF"/>
              </a:gs>
              <a:gs pos="0">
                <a:sysClr val="window" lastClr="FFFFFF">
                  <a:lumMod val="85000"/>
                </a:sysClr>
              </a:gs>
            </a:gsLst>
            <a:lin ang="2700000" scaled="1"/>
            <a:tileRect/>
          </a:gradFill>
          <a:ln w="19050" cap="flat" cmpd="sng" algn="ctr">
            <a:solidFill>
              <a:srgbClr val="0070C0"/>
            </a:soli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Ability-oriented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2800" b="1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能力导向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9CD973C-E932-42CA-9813-ECCBBB4783F6}"/>
              </a:ext>
            </a:extLst>
          </p:cNvPr>
          <p:cNvSpPr/>
          <p:nvPr/>
        </p:nvSpPr>
        <p:spPr>
          <a:xfrm>
            <a:off x="8083767" y="1137773"/>
            <a:ext cx="3970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Textbook design principle</a:t>
            </a:r>
            <a:endParaRPr lang="zh-CN" altLang="en-US" sz="24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7085F1F-0D17-4DB1-9B5C-B8AACFE932AF}"/>
              </a:ext>
            </a:extLst>
          </p:cNvPr>
          <p:cNvSpPr/>
          <p:nvPr/>
        </p:nvSpPr>
        <p:spPr>
          <a:xfrm>
            <a:off x="8241897" y="3198167"/>
            <a:ext cx="4142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>
              <a:lnSpc>
                <a:spcPct val="100000"/>
              </a:lnSpc>
              <a:buNone/>
              <a:defRPr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B62E359-BDB9-4B35-97CD-BE6B50E5B23B}"/>
              </a:ext>
            </a:extLst>
          </p:cNvPr>
          <p:cNvSpPr/>
          <p:nvPr/>
        </p:nvSpPr>
        <p:spPr>
          <a:xfrm>
            <a:off x="8241897" y="3846780"/>
            <a:ext cx="2117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0">
              <a:buNone/>
              <a:defRPr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Bullet screen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993837E-5C63-4D84-99BA-25E9235F4056}"/>
              </a:ext>
            </a:extLst>
          </p:cNvPr>
          <p:cNvSpPr/>
          <p:nvPr/>
        </p:nvSpPr>
        <p:spPr>
          <a:xfrm>
            <a:off x="8282522" y="4539278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0">
              <a:buNone/>
              <a:defRPr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9AF3F5F-DDA4-496C-AE74-E67A495DD680}"/>
              </a:ext>
            </a:extLst>
          </p:cNvPr>
          <p:cNvSpPr/>
          <p:nvPr/>
        </p:nvSpPr>
        <p:spPr>
          <a:xfrm>
            <a:off x="8301439" y="5959694"/>
            <a:ext cx="2145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0">
              <a:buNone/>
              <a:defRPr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Opinion polls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3C12994-5E59-4470-AEC9-6B3FE8AABE66}"/>
              </a:ext>
            </a:extLst>
          </p:cNvPr>
          <p:cNvSpPr/>
          <p:nvPr/>
        </p:nvSpPr>
        <p:spPr>
          <a:xfrm>
            <a:off x="8301439" y="5249486"/>
            <a:ext cx="3829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>
              <a:buNone/>
              <a:defRPr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Exploratory talk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803A397-44C7-4699-9619-0C50BF2F3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63" y="213256"/>
            <a:ext cx="2242672" cy="93553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6DDC1C6-3329-4DEB-BB54-0136C85673DE}"/>
              </a:ext>
            </a:extLst>
          </p:cNvPr>
          <p:cNvSpPr/>
          <p:nvPr/>
        </p:nvSpPr>
        <p:spPr>
          <a:xfrm>
            <a:off x="4408795" y="1031813"/>
            <a:ext cx="3710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ct val="100000"/>
              </a:lnSpc>
              <a:buNone/>
              <a:defRPr/>
            </a:pPr>
            <a:r>
              <a:rPr lang="zh-CN" altLang="en-US" sz="3200" b="1" dirty="0">
                <a:ln w="0"/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批判思维 国际视野  </a:t>
            </a:r>
            <a:endParaRPr lang="en-US" altLang="zh-C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92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2" grpId="0"/>
      <p:bldP spid="3" grpId="0"/>
      <p:bldP spid="4" grpId="0"/>
      <p:bldP spid="6" grpId="0"/>
      <p:bldP spid="19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3">
            <a:extLst>
              <a:ext uri="{FF2B5EF4-FFF2-40B4-BE49-F238E27FC236}">
                <a16:creationId xmlns:a16="http://schemas.microsoft.com/office/drawing/2014/main" id="{E600463C-A579-4A5B-9F2E-5711C541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25" y="41155"/>
            <a:ext cx="899275" cy="742953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93A8A7-396D-4DD8-8520-423B8231448C}"/>
              </a:ext>
            </a:extLst>
          </p:cNvPr>
          <p:cNvSpPr txBox="1"/>
          <p:nvPr/>
        </p:nvSpPr>
        <p:spPr>
          <a:xfrm>
            <a:off x="286654" y="155751"/>
            <a:ext cx="89927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2.5</a:t>
            </a:r>
          </a:p>
        </p:txBody>
      </p:sp>
      <p:sp>
        <p:nvSpPr>
          <p:cNvPr id="32" name="圆角矩形 51">
            <a:extLst>
              <a:ext uri="{FF2B5EF4-FFF2-40B4-BE49-F238E27FC236}">
                <a16:creationId xmlns:a16="http://schemas.microsoft.com/office/drawing/2014/main" id="{310B995B-9374-4745-8107-DB28D1424473}"/>
              </a:ext>
            </a:extLst>
          </p:cNvPr>
          <p:cNvSpPr/>
          <p:nvPr/>
        </p:nvSpPr>
        <p:spPr>
          <a:xfrm>
            <a:off x="94647" y="1221280"/>
            <a:ext cx="6840786" cy="1255081"/>
          </a:xfrm>
          <a:prstGeom prst="roundRect">
            <a:avLst>
              <a:gd name="adj" fmla="val 11292"/>
            </a:avLst>
          </a:prstGeom>
          <a:gradFill flip="none" rotWithShape="1">
            <a:gsLst>
              <a:gs pos="100000">
                <a:sysClr val="window" lastClr="FFFFFF"/>
              </a:gs>
              <a:gs pos="0">
                <a:sysClr val="window" lastClr="FFFFFF">
                  <a:lumMod val="85000"/>
                </a:sysClr>
              </a:gs>
            </a:gsLst>
            <a:lin ang="2700000" scaled="1"/>
            <a:tileRect/>
          </a:gradFill>
          <a:ln w="19050" cap="flat" cmpd="sng" algn="ctr">
            <a:solidFill>
              <a:srgbClr val="C00000"/>
            </a:soli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4.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Technology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makes assessment objective, accurate &amp; targeted</a:t>
            </a:r>
          </a:p>
        </p:txBody>
      </p:sp>
      <p:sp>
        <p:nvSpPr>
          <p:cNvPr id="2" name="加号 1">
            <a:extLst>
              <a:ext uri="{FF2B5EF4-FFF2-40B4-BE49-F238E27FC236}">
                <a16:creationId xmlns:a16="http://schemas.microsoft.com/office/drawing/2014/main" id="{68FC814E-D300-4EAA-8246-D3E00878CAF3}"/>
              </a:ext>
            </a:extLst>
          </p:cNvPr>
          <p:cNvSpPr/>
          <p:nvPr/>
        </p:nvSpPr>
        <p:spPr>
          <a:xfrm>
            <a:off x="5813383" y="2775300"/>
            <a:ext cx="641051" cy="60815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椭圆 60">
            <a:extLst>
              <a:ext uri="{FF2B5EF4-FFF2-40B4-BE49-F238E27FC236}">
                <a16:creationId xmlns:a16="http://schemas.microsoft.com/office/drawing/2014/main" id="{EE34E816-0ABF-4C74-A9F7-049BAA44586F}"/>
              </a:ext>
            </a:extLst>
          </p:cNvPr>
          <p:cNvSpPr/>
          <p:nvPr/>
        </p:nvSpPr>
        <p:spPr>
          <a:xfrm>
            <a:off x="1439342" y="2809038"/>
            <a:ext cx="3779442" cy="486607"/>
          </a:xfrm>
          <a:prstGeom prst="roundRect">
            <a:avLst/>
          </a:prstGeom>
          <a:solidFill>
            <a:srgbClr val="EDD5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Online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data </a:t>
            </a:r>
          </a:p>
        </p:txBody>
      </p:sp>
      <p:sp>
        <p:nvSpPr>
          <p:cNvPr id="24" name="椭圆 60">
            <a:extLst>
              <a:ext uri="{FF2B5EF4-FFF2-40B4-BE49-F238E27FC236}">
                <a16:creationId xmlns:a16="http://schemas.microsoft.com/office/drawing/2014/main" id="{906F5C97-FA97-4CFA-A8E0-0D44551FE313}"/>
              </a:ext>
            </a:extLst>
          </p:cNvPr>
          <p:cNvSpPr/>
          <p:nvPr/>
        </p:nvSpPr>
        <p:spPr>
          <a:xfrm>
            <a:off x="6935433" y="2790268"/>
            <a:ext cx="4583799" cy="5377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Face-to-face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class data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D41D19-F19B-48A5-83E5-9E690A7A5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7" y="3778624"/>
            <a:ext cx="5748761" cy="274753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FDEC893-3591-41FA-8EDA-9903014D9044}"/>
              </a:ext>
            </a:extLst>
          </p:cNvPr>
          <p:cNvSpPr/>
          <p:nvPr/>
        </p:nvSpPr>
        <p:spPr>
          <a:xfrm>
            <a:off x="2237153" y="3266883"/>
            <a:ext cx="2621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Mind mapping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16D2E1D-13F4-4BD1-9398-A52E526571C7}"/>
              </a:ext>
            </a:extLst>
          </p:cNvPr>
          <p:cNvSpPr/>
          <p:nvPr/>
        </p:nvSpPr>
        <p:spPr>
          <a:xfrm>
            <a:off x="7256380" y="3329123"/>
            <a:ext cx="5038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Bullet comments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弹幕数据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五边形 49">
            <a:extLst>
              <a:ext uri="{FF2B5EF4-FFF2-40B4-BE49-F238E27FC236}">
                <a16:creationId xmlns:a16="http://schemas.microsoft.com/office/drawing/2014/main" id="{FD112D17-9825-41B8-BD42-1D9BCE5F3907}"/>
              </a:ext>
            </a:extLst>
          </p:cNvPr>
          <p:cNvSpPr/>
          <p:nvPr/>
        </p:nvSpPr>
        <p:spPr>
          <a:xfrm>
            <a:off x="1185929" y="120533"/>
            <a:ext cx="2872138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Highlights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A49A301-E276-4909-8DC9-FBE011F00E6F}"/>
              </a:ext>
            </a:extLst>
          </p:cNvPr>
          <p:cNvGrpSpPr/>
          <p:nvPr/>
        </p:nvGrpSpPr>
        <p:grpSpPr>
          <a:xfrm>
            <a:off x="6935433" y="1237820"/>
            <a:ext cx="5152185" cy="1255081"/>
            <a:chOff x="6994210" y="692081"/>
            <a:chExt cx="5152185" cy="1568812"/>
          </a:xfrm>
        </p:grpSpPr>
        <p:sp>
          <p:nvSpPr>
            <p:cNvPr id="20" name="圆角矩形 51">
              <a:extLst>
                <a:ext uri="{FF2B5EF4-FFF2-40B4-BE49-F238E27FC236}">
                  <a16:creationId xmlns:a16="http://schemas.microsoft.com/office/drawing/2014/main" id="{E3416B9A-AD3F-4F75-B6FB-0E13B693132C}"/>
                </a:ext>
              </a:extLst>
            </p:cNvPr>
            <p:cNvSpPr/>
            <p:nvPr/>
          </p:nvSpPr>
          <p:spPr>
            <a:xfrm>
              <a:off x="7504201" y="692081"/>
              <a:ext cx="4642194" cy="1568812"/>
            </a:xfrm>
            <a:prstGeom prst="roundRect">
              <a:avLst>
                <a:gd name="adj" fmla="val 11292"/>
              </a:avLst>
            </a:prstGeom>
            <a:gradFill flip="none" rotWithShape="1">
              <a:gsLst>
                <a:gs pos="100000">
                  <a:sysClr val="window" lastClr="FFFFFF"/>
                </a:gs>
                <a:gs pos="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ln w="19050" cap="flat" cmpd="sng" algn="ctr">
              <a:solidFill>
                <a:srgbClr val="0070C0"/>
              </a:solidFill>
              <a:prstDash val="solid"/>
            </a:ln>
            <a:effectLst>
              <a:outerShdw blurRad="254000" dist="889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3200" b="1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“</a:t>
              </a: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Targeted education</a:t>
              </a:r>
              <a:r>
                <a:rPr lang="en-US" altLang="zh-CN" sz="3200" b="1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”</a:t>
              </a:r>
            </a:p>
            <a:p>
              <a:pPr>
                <a:lnSpc>
                  <a:spcPct val="90000"/>
                </a:lnSpc>
                <a:spcBef>
                  <a:spcPts val="1000"/>
                </a:spcBef>
                <a:defRPr/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（</a:t>
              </a:r>
              <a:r>
                <a:rPr lang="en-US" altLang="zh-CN" sz="2400" b="1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Ministry of Education,</a:t>
              </a:r>
              <a:r>
                <a:rPr lang="en-US" altLang="zh-CN" sz="2400" b="1" dirty="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2021)</a:t>
              </a:r>
              <a:endPara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箭头: 右 26">
              <a:extLst>
                <a:ext uri="{FF2B5EF4-FFF2-40B4-BE49-F238E27FC236}">
                  <a16:creationId xmlns:a16="http://schemas.microsoft.com/office/drawing/2014/main" id="{E252E45E-36B6-464D-BE04-F091A7336536}"/>
                </a:ext>
              </a:extLst>
            </p:cNvPr>
            <p:cNvSpPr/>
            <p:nvPr/>
          </p:nvSpPr>
          <p:spPr>
            <a:xfrm>
              <a:off x="6994210" y="1297326"/>
              <a:ext cx="460949" cy="3583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FD83944C-E7F8-4FBA-8DCA-2C5B8CD00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937" y="3775852"/>
            <a:ext cx="5424110" cy="293540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DB31228-5F03-43E4-B5BA-634BF4747A00}"/>
              </a:ext>
            </a:extLst>
          </p:cNvPr>
          <p:cNvSpPr/>
          <p:nvPr/>
        </p:nvSpPr>
        <p:spPr>
          <a:xfrm>
            <a:off x="7165910" y="4310743"/>
            <a:ext cx="578498" cy="139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CB8CDDC-0B84-43B6-8005-F5D8F7F4AE2C}"/>
              </a:ext>
            </a:extLst>
          </p:cNvPr>
          <p:cNvSpPr/>
          <p:nvPr/>
        </p:nvSpPr>
        <p:spPr>
          <a:xfrm>
            <a:off x="8809512" y="4268387"/>
            <a:ext cx="578498" cy="139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D4B77B2-A7D4-4B5E-88CA-B6C062BD3779}"/>
              </a:ext>
            </a:extLst>
          </p:cNvPr>
          <p:cNvSpPr/>
          <p:nvPr/>
        </p:nvSpPr>
        <p:spPr>
          <a:xfrm>
            <a:off x="10847091" y="4268386"/>
            <a:ext cx="578498" cy="139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F6C407F-789B-4195-AFF8-319AEB10ED5C}"/>
              </a:ext>
            </a:extLst>
          </p:cNvPr>
          <p:cNvSpPr/>
          <p:nvPr/>
        </p:nvSpPr>
        <p:spPr>
          <a:xfrm>
            <a:off x="7236643" y="5816082"/>
            <a:ext cx="578498" cy="139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AEE9005-D5B7-4C97-99A8-3070A9C5A5E1}"/>
              </a:ext>
            </a:extLst>
          </p:cNvPr>
          <p:cNvSpPr/>
          <p:nvPr/>
        </p:nvSpPr>
        <p:spPr>
          <a:xfrm>
            <a:off x="9098761" y="5816081"/>
            <a:ext cx="578498" cy="139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BBC6090-07EB-4DA3-A597-6689540C6B85}"/>
              </a:ext>
            </a:extLst>
          </p:cNvPr>
          <p:cNvSpPr/>
          <p:nvPr/>
        </p:nvSpPr>
        <p:spPr>
          <a:xfrm>
            <a:off x="10671630" y="5769892"/>
            <a:ext cx="578498" cy="139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BF0388-3CD6-43F9-AD0C-A4FF47DE55E3}"/>
              </a:ext>
            </a:extLst>
          </p:cNvPr>
          <p:cNvSpPr/>
          <p:nvPr/>
        </p:nvSpPr>
        <p:spPr>
          <a:xfrm>
            <a:off x="8489461" y="481383"/>
            <a:ext cx="26468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“精准扶智”</a:t>
            </a:r>
            <a:endParaRPr lang="en-US" altLang="zh-CN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5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3">
            <a:extLst>
              <a:ext uri="{FF2B5EF4-FFF2-40B4-BE49-F238E27FC236}">
                <a16:creationId xmlns:a16="http://schemas.microsoft.com/office/drawing/2014/main" id="{E600463C-A579-4A5B-9F2E-5711C541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56" y="62718"/>
            <a:ext cx="829986" cy="782021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93A8A7-396D-4DD8-8520-423B8231448C}"/>
              </a:ext>
            </a:extLst>
          </p:cNvPr>
          <p:cNvSpPr txBox="1"/>
          <p:nvPr/>
        </p:nvSpPr>
        <p:spPr>
          <a:xfrm>
            <a:off x="239895" y="183767"/>
            <a:ext cx="68961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2.6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C7ED90A-ED61-4088-9844-C290115B8D3A}"/>
              </a:ext>
            </a:extLst>
          </p:cNvPr>
          <p:cNvSpPr>
            <a:spLocks noChangeAspect="1"/>
          </p:cNvSpPr>
          <p:nvPr/>
        </p:nvSpPr>
        <p:spPr>
          <a:xfrm>
            <a:off x="9726420" y="306201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A0ACE3E4-9597-4E98-8226-A27CCDC3892A}"/>
              </a:ext>
            </a:extLst>
          </p:cNvPr>
          <p:cNvGrpSpPr/>
          <p:nvPr/>
        </p:nvGrpSpPr>
        <p:grpSpPr>
          <a:xfrm>
            <a:off x="6114974" y="935323"/>
            <a:ext cx="5935747" cy="986927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2" name="圆角矩形 17">
              <a:extLst>
                <a:ext uri="{FF2B5EF4-FFF2-40B4-BE49-F238E27FC236}">
                  <a16:creationId xmlns:a16="http://schemas.microsoft.com/office/drawing/2014/main" id="{89241387-D670-4829-9C62-D769B3950DE0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63" name="圆角矩形 48">
              <a:extLst>
                <a:ext uri="{FF2B5EF4-FFF2-40B4-BE49-F238E27FC236}">
                  <a16:creationId xmlns:a16="http://schemas.microsoft.com/office/drawing/2014/main" id="{2014DBC3-C98D-4236-83BE-13A6E92D63F1}"/>
                </a:ext>
              </a:extLst>
            </p:cNvPr>
            <p:cNvSpPr/>
            <p:nvPr/>
          </p:nvSpPr>
          <p:spPr>
            <a:xfrm>
              <a:off x="4351927" y="1373342"/>
              <a:ext cx="3742173" cy="258445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Teachers        </a:t>
              </a:r>
              <a:r>
                <a:rPr lang="en-US" altLang="zh-CN" sz="2800" b="1">
                  <a:solidFill>
                    <a:srgbClr val="C00000"/>
                  </a:solidFill>
                  <a:latin typeface="Calibri"/>
                  <a:ea typeface="宋体" panose="02010600030101010101" pitchFamily="2" charset="-122"/>
                  <a:cs typeface="Georgia" panose="02040502050405020303" charset="0"/>
                </a:rPr>
                <a:t>“Use the Coursebook </a:t>
              </a:r>
              <a:r>
                <a:rPr lang="en-US" altLang="zh-CN" sz="2800" b="1" dirty="0">
                  <a:solidFill>
                    <a:srgbClr val="C00000"/>
                  </a:solidFill>
                  <a:latin typeface="Calibri"/>
                  <a:ea typeface="宋体" panose="02010600030101010101" pitchFamily="2" charset="-122"/>
                  <a:cs typeface="Georgia" panose="02040502050405020303" charset="0"/>
                </a:rPr>
                <a:t>Creatively”</a:t>
              </a:r>
              <a:r>
                <a:rPr lang="en-US" altLang="zh-CN" sz="2800" b="1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  <a:cs typeface="Georgia" panose="02040502050405020303" charset="0"/>
                </a:rPr>
                <a:t> </a:t>
              </a:r>
              <a:r>
                <a:rPr lang="en-US" altLang="zh-CN" sz="2800" b="1" dirty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  <a:cs typeface="Georgia" panose="02040502050405020303" charset="0"/>
                </a:rPr>
                <a:t>(Tomlinson, 2015)</a:t>
              </a:r>
            </a:p>
            <a:p>
              <a:pPr lvl="0"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209EE7FE-3B44-4A8A-9B7D-F4FBD2D44A14}"/>
              </a:ext>
            </a:extLst>
          </p:cNvPr>
          <p:cNvGrpSpPr/>
          <p:nvPr/>
        </p:nvGrpSpPr>
        <p:grpSpPr>
          <a:xfrm>
            <a:off x="495894" y="981955"/>
            <a:ext cx="4612623" cy="941339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5" name="圆角矩形 17">
              <a:extLst>
                <a:ext uri="{FF2B5EF4-FFF2-40B4-BE49-F238E27FC236}">
                  <a16:creationId xmlns:a16="http://schemas.microsoft.com/office/drawing/2014/main" id="{EC62E3DD-27A4-4551-A0A3-6E5EBE919D05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66" name="圆角矩形 48">
              <a:extLst>
                <a:ext uri="{FF2B5EF4-FFF2-40B4-BE49-F238E27FC236}">
                  <a16:creationId xmlns:a16="http://schemas.microsoft.com/office/drawing/2014/main" id="{182AF9C5-3043-44CB-ADC4-0404B5D61D5C}"/>
                </a:ext>
              </a:extLst>
            </p:cNvPr>
            <p:cNvSpPr/>
            <p:nvPr/>
          </p:nvSpPr>
          <p:spPr>
            <a:xfrm>
              <a:off x="4351927" y="1373342"/>
              <a:ext cx="3742173" cy="258445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>
                  <a:solidFill>
                    <a:srgbClr val="040404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Course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book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      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Basis</a:t>
              </a:r>
            </a:p>
            <a:p>
              <a:pPr algn="ctr"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P105-107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99FA4772-5191-4F1A-A678-229E90F510AB}"/>
              </a:ext>
            </a:extLst>
          </p:cNvPr>
          <p:cNvCxnSpPr>
            <a:cxnSpLocks/>
          </p:cNvCxnSpPr>
          <p:nvPr/>
        </p:nvCxnSpPr>
        <p:spPr>
          <a:xfrm>
            <a:off x="3133285" y="1266186"/>
            <a:ext cx="49864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E37DC4DB-FF4C-473F-A8F3-C040BB0BEFBC}"/>
              </a:ext>
            </a:extLst>
          </p:cNvPr>
          <p:cNvCxnSpPr>
            <a:cxnSpLocks/>
          </p:cNvCxnSpPr>
          <p:nvPr/>
        </p:nvCxnSpPr>
        <p:spPr>
          <a:xfrm>
            <a:off x="7970488" y="1266186"/>
            <a:ext cx="53540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五边形 49">
            <a:extLst>
              <a:ext uri="{FF2B5EF4-FFF2-40B4-BE49-F238E27FC236}">
                <a16:creationId xmlns:a16="http://schemas.microsoft.com/office/drawing/2014/main" id="{4C89CC21-BFC1-47F7-9E82-8B5302F28852}"/>
              </a:ext>
            </a:extLst>
          </p:cNvPr>
          <p:cNvSpPr/>
          <p:nvPr/>
        </p:nvSpPr>
        <p:spPr>
          <a:xfrm>
            <a:off x="1134714" y="114475"/>
            <a:ext cx="2847927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Summary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Teacher Cartoon">
            <a:extLst>
              <a:ext uri="{FF2B5EF4-FFF2-40B4-BE49-F238E27FC236}">
                <a16:creationId xmlns:a16="http://schemas.microsoft.com/office/drawing/2014/main" id="{84360B0F-E3AB-45F1-8C3A-BFF5E7168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690" y="2435800"/>
            <a:ext cx="2130191" cy="211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加号 41">
            <a:extLst>
              <a:ext uri="{FF2B5EF4-FFF2-40B4-BE49-F238E27FC236}">
                <a16:creationId xmlns:a16="http://schemas.microsoft.com/office/drawing/2014/main" id="{E5FB7B03-F802-4CFE-84B7-92FF3C05CEBC}"/>
              </a:ext>
            </a:extLst>
          </p:cNvPr>
          <p:cNvSpPr/>
          <p:nvPr/>
        </p:nvSpPr>
        <p:spPr>
          <a:xfrm>
            <a:off x="5333781" y="1085757"/>
            <a:ext cx="555928" cy="57933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B1B0F7-F947-42B0-B823-5B99FED049A3}"/>
              </a:ext>
            </a:extLst>
          </p:cNvPr>
          <p:cNvSpPr/>
          <p:nvPr/>
        </p:nvSpPr>
        <p:spPr>
          <a:xfrm>
            <a:off x="6922203" y="207591"/>
            <a:ext cx="44406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dirty="0">
                <a:ln w="0"/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Base on &amp; Go beyond</a:t>
            </a:r>
            <a:endParaRPr lang="zh-CN" altLang="en-US" sz="3200" b="1" cap="none" spc="0" dirty="0">
              <a:ln w="0"/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B4591BB-80A8-46BD-A531-B9D59BB730C7}"/>
              </a:ext>
            </a:extLst>
          </p:cNvPr>
          <p:cNvSpPr/>
          <p:nvPr/>
        </p:nvSpPr>
        <p:spPr>
          <a:xfrm>
            <a:off x="7002990" y="1979766"/>
            <a:ext cx="4973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Levels + Needs + Interests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6209591-CB65-4BA5-80DD-663AA37AF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6" y="2222781"/>
            <a:ext cx="2417422" cy="2251734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CB6A4EED-4D62-4537-A591-19417CC80AAB}"/>
              </a:ext>
            </a:extLst>
          </p:cNvPr>
          <p:cNvGrpSpPr/>
          <p:nvPr/>
        </p:nvGrpSpPr>
        <p:grpSpPr>
          <a:xfrm>
            <a:off x="898066" y="4308399"/>
            <a:ext cx="10464775" cy="1411020"/>
            <a:chOff x="882587" y="4443388"/>
            <a:chExt cx="10464775" cy="1411020"/>
          </a:xfrm>
        </p:grpSpPr>
        <p:sp>
          <p:nvSpPr>
            <p:cNvPr id="25" name="箭头: 下 24">
              <a:extLst>
                <a:ext uri="{FF2B5EF4-FFF2-40B4-BE49-F238E27FC236}">
                  <a16:creationId xmlns:a16="http://schemas.microsoft.com/office/drawing/2014/main" id="{CBB10FB6-70F8-4637-A140-BDA053858870}"/>
                </a:ext>
              </a:extLst>
            </p:cNvPr>
            <p:cNvSpPr/>
            <p:nvPr/>
          </p:nvSpPr>
          <p:spPr>
            <a:xfrm>
              <a:off x="5622208" y="4443388"/>
              <a:ext cx="380222" cy="30795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: 圆角 21">
              <a:extLst>
                <a:ext uri="{FF2B5EF4-FFF2-40B4-BE49-F238E27FC236}">
                  <a16:creationId xmlns:a16="http://schemas.microsoft.com/office/drawing/2014/main" id="{A2683ABA-3431-4BF5-BEA9-F15F4E5F4B21}"/>
                </a:ext>
              </a:extLst>
            </p:cNvPr>
            <p:cNvSpPr/>
            <p:nvPr/>
          </p:nvSpPr>
          <p:spPr>
            <a:xfrm>
              <a:off x="882587" y="4776305"/>
              <a:ext cx="10464775" cy="1078103"/>
            </a:xfrm>
            <a:prstGeom prst="roundRect">
              <a:avLst>
                <a:gd name="adj" fmla="val 6269"/>
              </a:avLst>
            </a:prstGeom>
            <a:ln w="38100">
              <a:solidFill>
                <a:srgbClr val="0070C0"/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加号 9">
              <a:extLst>
                <a:ext uri="{FF2B5EF4-FFF2-40B4-BE49-F238E27FC236}">
                  <a16:creationId xmlns:a16="http://schemas.microsoft.com/office/drawing/2014/main" id="{9A8E9D8F-8E76-4BB2-97B4-C4C0F221E072}"/>
                </a:ext>
              </a:extLst>
            </p:cNvPr>
            <p:cNvSpPr/>
            <p:nvPr/>
          </p:nvSpPr>
          <p:spPr>
            <a:xfrm>
              <a:off x="7640516" y="5014802"/>
              <a:ext cx="460089" cy="476458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加号 34">
              <a:extLst>
                <a:ext uri="{FF2B5EF4-FFF2-40B4-BE49-F238E27FC236}">
                  <a16:creationId xmlns:a16="http://schemas.microsoft.com/office/drawing/2014/main" id="{29425324-38B5-45CE-8C4E-67D73FE78346}"/>
                </a:ext>
              </a:extLst>
            </p:cNvPr>
            <p:cNvSpPr/>
            <p:nvPr/>
          </p:nvSpPr>
          <p:spPr>
            <a:xfrm>
              <a:off x="3924560" y="5004671"/>
              <a:ext cx="460089" cy="476458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99FACB31-C559-4FAF-931F-99A33AE2C8AB}"/>
                </a:ext>
              </a:extLst>
            </p:cNvPr>
            <p:cNvSpPr/>
            <p:nvPr/>
          </p:nvSpPr>
          <p:spPr>
            <a:xfrm>
              <a:off x="8251288" y="4851964"/>
              <a:ext cx="2815274" cy="892552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 lIns="91440" tIns="45720" rIns="91440" bIns="45720">
              <a:spAutoFit/>
            </a:bodyPr>
            <a:lstStyle/>
            <a:p>
              <a:pPr indent="0" algn="ctr">
                <a:lnSpc>
                  <a:spcPct val="100000"/>
                </a:lnSpc>
                <a:buNone/>
                <a:defRPr/>
              </a:pPr>
              <a:r>
                <a:rPr lang="en-US" altLang="zh-CN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China</a:t>
              </a:r>
            </a:p>
            <a:p>
              <a:pPr indent="0" algn="ctr">
                <a:lnSpc>
                  <a:spcPct val="100000"/>
                </a:lnSpc>
                <a:buNone/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讲述当代中国故事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6D0850CC-0393-4ABA-A773-AEEED0F282EA}"/>
                </a:ext>
              </a:extLst>
            </p:cNvPr>
            <p:cNvSpPr/>
            <p:nvPr/>
          </p:nvSpPr>
          <p:spPr>
            <a:xfrm>
              <a:off x="1033606" y="4869080"/>
              <a:ext cx="2815274" cy="892552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 lIns="91440" tIns="45720" rIns="91440" bIns="45720">
              <a:spAutoFit/>
            </a:bodyPr>
            <a:lstStyle/>
            <a:p>
              <a:pPr indent="0" algn="ctr">
                <a:lnSpc>
                  <a:spcPct val="100000"/>
                </a:lnSpc>
                <a:buNone/>
                <a:defRPr/>
              </a:pPr>
              <a:r>
                <a:rPr lang="en-US" altLang="zh-CN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</a:t>
              </a:r>
            </a:p>
            <a:p>
              <a:pPr indent="0" algn="ctr">
                <a:lnSpc>
                  <a:spcPct val="100000"/>
                </a:lnSpc>
                <a:buNone/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德才并重 为国育贤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83461877-0F9C-408D-96E4-BE58F916D7B6}"/>
                </a:ext>
              </a:extLst>
            </p:cNvPr>
            <p:cNvSpPr/>
            <p:nvPr/>
          </p:nvSpPr>
          <p:spPr>
            <a:xfrm>
              <a:off x="4502047" y="4851964"/>
              <a:ext cx="3021071" cy="892552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 lIns="91440" tIns="45720" rIns="91440" bIns="45720">
              <a:spAutoFit/>
            </a:bodyPr>
            <a:lstStyle/>
            <a:p>
              <a:pPr indent="0" algn="ctr">
                <a:lnSpc>
                  <a:spcPct val="100000"/>
                </a:lnSpc>
                <a:buNone/>
                <a:defRPr/>
              </a:pPr>
              <a:r>
                <a:rPr lang="en-US" altLang="zh-CN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</a:t>
              </a:r>
            </a:p>
            <a:p>
              <a:pPr indent="0" algn="ctr">
                <a:lnSpc>
                  <a:spcPct val="100000"/>
                </a:lnSpc>
                <a:buNone/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心怀“国之大者”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8A8A80E6-AF05-4324-8D14-A3281A24EEA6}"/>
              </a:ext>
            </a:extLst>
          </p:cNvPr>
          <p:cNvSpPr/>
          <p:nvPr/>
        </p:nvSpPr>
        <p:spPr>
          <a:xfrm>
            <a:off x="278120" y="5906561"/>
            <a:ext cx="12139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Bring the 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 to the classroom and the classroom to 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!  </a:t>
            </a:r>
            <a:endParaRPr lang="zh-CN" alt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2B99F05-D15E-4045-9225-81B3B2A5D1D4}"/>
              </a:ext>
            </a:extLst>
          </p:cNvPr>
          <p:cNvGrpSpPr/>
          <p:nvPr/>
        </p:nvGrpSpPr>
        <p:grpSpPr>
          <a:xfrm>
            <a:off x="3283346" y="1922960"/>
            <a:ext cx="4883885" cy="2335487"/>
            <a:chOff x="3283346" y="1922960"/>
            <a:chExt cx="4883885" cy="2335487"/>
          </a:xfrm>
        </p:grpSpPr>
        <p:sp>
          <p:nvSpPr>
            <p:cNvPr id="19" name="圆角矩形 51">
              <a:extLst>
                <a:ext uri="{FF2B5EF4-FFF2-40B4-BE49-F238E27FC236}">
                  <a16:creationId xmlns:a16="http://schemas.microsoft.com/office/drawing/2014/main" id="{C675F408-8F70-45B3-B376-A52DB44BBDBB}"/>
                </a:ext>
              </a:extLst>
            </p:cNvPr>
            <p:cNvSpPr txBox="1">
              <a:spLocks/>
            </p:cNvSpPr>
            <p:nvPr/>
          </p:nvSpPr>
          <p:spPr>
            <a:xfrm>
              <a:off x="3283346" y="2642181"/>
              <a:ext cx="4865043" cy="466720"/>
            </a:xfrm>
            <a:prstGeom prst="roundRect">
              <a:avLst>
                <a:gd name="adj" fmla="val 11292"/>
              </a:avLst>
            </a:prstGeom>
            <a:gradFill flip="none" rotWithShape="1">
              <a:gsLst>
                <a:gs pos="100000">
                  <a:sysClr val="window" lastClr="FFFFFF"/>
                </a:gs>
                <a:gs pos="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ln w="19050" cap="flat" cmpd="sng" algn="ctr">
              <a:solidFill>
                <a:srgbClr val="0070C0"/>
              </a:solidFill>
              <a:prstDash val="solid"/>
            </a:ln>
            <a:effectLst>
              <a:outerShdw blurRad="254000" dist="889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marL="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indent="0" algn="ctr">
                <a:lnSpc>
                  <a:spcPct val="100000"/>
                </a:lnSpc>
                <a:buNone/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Authentic</a:t>
              </a:r>
              <a:r>
                <a:rPr lang="en-US" altLang="zh-C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materials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" name="圆角矩形 51">
              <a:extLst>
                <a:ext uri="{FF2B5EF4-FFF2-40B4-BE49-F238E27FC236}">
                  <a16:creationId xmlns:a16="http://schemas.microsoft.com/office/drawing/2014/main" id="{CC548792-D53E-4EE0-8A4E-793B9201105D}"/>
                </a:ext>
              </a:extLst>
            </p:cNvPr>
            <p:cNvSpPr txBox="1">
              <a:spLocks/>
            </p:cNvSpPr>
            <p:nvPr/>
          </p:nvSpPr>
          <p:spPr>
            <a:xfrm>
              <a:off x="3297182" y="3210656"/>
              <a:ext cx="4865044" cy="477074"/>
            </a:xfrm>
            <a:prstGeom prst="roundRect">
              <a:avLst>
                <a:gd name="adj" fmla="val 11292"/>
              </a:avLst>
            </a:prstGeom>
            <a:gradFill flip="none" rotWithShape="1">
              <a:gsLst>
                <a:gs pos="100000">
                  <a:sysClr val="window" lastClr="FFFFFF"/>
                </a:gs>
                <a:gs pos="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ln w="19050" cap="flat" cmpd="sng" algn="ctr">
              <a:solidFill>
                <a:srgbClr val="0070C0"/>
              </a:solidFill>
              <a:prstDash val="solid"/>
            </a:ln>
            <a:effectLst>
              <a:outerShdw blurRad="254000" dist="889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marL="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indent="0" algn="ctr">
                <a:lnSpc>
                  <a:spcPct val="100000"/>
                </a:lnSpc>
                <a:buNone/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Diversified </a:t>
              </a:r>
              <a:r>
                <a:rPr lang="en-US" altLang="zh-C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activities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" name="圆角矩形 51">
              <a:extLst>
                <a:ext uri="{FF2B5EF4-FFF2-40B4-BE49-F238E27FC236}">
                  <a16:creationId xmlns:a16="http://schemas.microsoft.com/office/drawing/2014/main" id="{48B7E4B7-3CC5-49F0-B080-D6E5B9622BBE}"/>
                </a:ext>
              </a:extLst>
            </p:cNvPr>
            <p:cNvSpPr txBox="1">
              <a:spLocks/>
            </p:cNvSpPr>
            <p:nvPr/>
          </p:nvSpPr>
          <p:spPr>
            <a:xfrm>
              <a:off x="3283346" y="3791726"/>
              <a:ext cx="4883885" cy="466721"/>
            </a:xfrm>
            <a:prstGeom prst="roundRect">
              <a:avLst>
                <a:gd name="adj" fmla="val 11292"/>
              </a:avLst>
            </a:prstGeom>
            <a:gradFill flip="none" rotWithShape="1">
              <a:gsLst>
                <a:gs pos="100000">
                  <a:sysClr val="window" lastClr="FFFFFF"/>
                </a:gs>
                <a:gs pos="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ln w="19050" cap="flat" cmpd="sng" algn="ctr">
              <a:solidFill>
                <a:srgbClr val="0070C0"/>
              </a:solidFill>
              <a:prstDash val="solid"/>
            </a:ln>
            <a:effectLst>
              <a:outerShdw blurRad="254000" dist="889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marL="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indent="0" algn="ctr">
                <a:lnSpc>
                  <a:spcPct val="100000"/>
                </a:lnSpc>
                <a:buNone/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Aligned</a:t>
              </a:r>
              <a:r>
                <a:rPr lang="en-US" altLang="zh-C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assessment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ABC76745-F0C3-4200-874A-3A337C1C9B50}"/>
                </a:ext>
              </a:extLst>
            </p:cNvPr>
            <p:cNvGrpSpPr/>
            <p:nvPr/>
          </p:nvGrpSpPr>
          <p:grpSpPr>
            <a:xfrm>
              <a:off x="4170084" y="1922960"/>
              <a:ext cx="2686422" cy="717371"/>
              <a:chOff x="3376246" y="1765069"/>
              <a:chExt cx="1962134" cy="556795"/>
            </a:xfrm>
          </p:grpSpPr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5378D68C-28EA-4E9D-BD9A-46ACED780A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6246" y="2120669"/>
                <a:ext cx="1962134" cy="0"/>
              </a:xfrm>
              <a:prstGeom prst="line">
                <a:avLst/>
              </a:prstGeom>
              <a:ln w="38100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C8C411FF-FEEB-41EA-9C52-8036205290FD}"/>
                  </a:ext>
                </a:extLst>
              </p:cNvPr>
              <p:cNvCxnSpPr/>
              <p:nvPr/>
            </p:nvCxnSpPr>
            <p:spPr>
              <a:xfrm>
                <a:off x="5338380" y="1784889"/>
                <a:ext cx="0" cy="355600"/>
              </a:xfrm>
              <a:prstGeom prst="line">
                <a:avLst/>
              </a:prstGeom>
              <a:ln w="41275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04EC1B0C-8E11-414D-BA48-B38AF5C0D1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5900" y="2120669"/>
                <a:ext cx="1682" cy="201195"/>
              </a:xfrm>
              <a:prstGeom prst="line">
                <a:avLst/>
              </a:prstGeom>
              <a:ln w="41275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670F5403-D00E-443F-957F-90E4A25DDDA6}"/>
                  </a:ext>
                </a:extLst>
              </p:cNvPr>
              <p:cNvCxnSpPr/>
              <p:nvPr/>
            </p:nvCxnSpPr>
            <p:spPr>
              <a:xfrm>
                <a:off x="3376246" y="1765069"/>
                <a:ext cx="0" cy="355600"/>
              </a:xfrm>
              <a:prstGeom prst="line">
                <a:avLst/>
              </a:prstGeom>
              <a:ln w="44450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297689B8-B232-4DFE-A6E5-CE0AE2BCA162}"/>
              </a:ext>
            </a:extLst>
          </p:cNvPr>
          <p:cNvSpPr/>
          <p:nvPr/>
        </p:nvSpPr>
        <p:spPr>
          <a:xfrm>
            <a:off x="4283617" y="-37959"/>
            <a:ext cx="27081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DEMO</a:t>
            </a:r>
            <a:endParaRPr kumimoji="0" lang="zh-CN" alt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33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>
            <a:extLst>
              <a:ext uri="{FF2B5EF4-FFF2-40B4-BE49-F238E27FC236}">
                <a16:creationId xmlns:a16="http://schemas.microsoft.com/office/drawing/2014/main" id="{6C7ED90A-ED61-4088-9844-C290115B8D3A}"/>
              </a:ext>
            </a:extLst>
          </p:cNvPr>
          <p:cNvSpPr>
            <a:spLocks noChangeAspect="1"/>
          </p:cNvSpPr>
          <p:nvPr/>
        </p:nvSpPr>
        <p:spPr>
          <a:xfrm>
            <a:off x="9726420" y="306201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9278C36-B9EC-40DB-BF89-385A5C409C57}"/>
              </a:ext>
            </a:extLst>
          </p:cNvPr>
          <p:cNvGrpSpPr/>
          <p:nvPr/>
        </p:nvGrpSpPr>
        <p:grpSpPr>
          <a:xfrm>
            <a:off x="517858" y="953941"/>
            <a:ext cx="11115108" cy="376003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7">
              <a:extLst>
                <a:ext uri="{FF2B5EF4-FFF2-40B4-BE49-F238E27FC236}">
                  <a16:creationId xmlns:a16="http://schemas.microsoft.com/office/drawing/2014/main" id="{C3803CB6-17C2-474C-BE4C-7D00B49684F2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3" name="圆角矩形 48">
              <a:extLst>
                <a:ext uri="{FF2B5EF4-FFF2-40B4-BE49-F238E27FC236}">
                  <a16:creationId xmlns:a16="http://schemas.microsoft.com/office/drawing/2014/main" id="{C79D45EB-3AC9-4CE6-BE4D-039308480F05}"/>
                </a:ext>
              </a:extLst>
            </p:cNvPr>
            <p:cNvSpPr/>
            <p:nvPr/>
          </p:nvSpPr>
          <p:spPr>
            <a:xfrm>
              <a:off x="4351927" y="1373340"/>
              <a:ext cx="3742173" cy="2595928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1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孙有中，金利民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.《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理解当代中国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》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（英语演讲教程），外语教学与研究，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2022.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267A9D1-5181-4C0C-A45B-7CC1DABD6893}"/>
              </a:ext>
            </a:extLst>
          </p:cNvPr>
          <p:cNvGrpSpPr/>
          <p:nvPr/>
        </p:nvGrpSpPr>
        <p:grpSpPr>
          <a:xfrm>
            <a:off x="517858" y="1480389"/>
            <a:ext cx="11095306" cy="376003"/>
            <a:chOff x="4304043" y="870560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CFE1D183-6537-4437-A431-DEC8800A89AD}"/>
                </a:ext>
              </a:extLst>
            </p:cNvPr>
            <p:cNvSpPr/>
            <p:nvPr/>
          </p:nvSpPr>
          <p:spPr>
            <a:xfrm>
              <a:off x="4304043" y="870560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6" name="圆角矩形 48">
              <a:extLst>
                <a:ext uri="{FF2B5EF4-FFF2-40B4-BE49-F238E27FC236}">
                  <a16:creationId xmlns:a16="http://schemas.microsoft.com/office/drawing/2014/main" id="{1572D27C-EB72-49E4-9386-E9E0A18BC423}"/>
                </a:ext>
              </a:extLst>
            </p:cNvPr>
            <p:cNvSpPr/>
            <p:nvPr/>
          </p:nvSpPr>
          <p:spPr>
            <a:xfrm>
              <a:off x="4345079" y="957224"/>
              <a:ext cx="3742173" cy="2475283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2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文秋芳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构建“产出导向法”理论体系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[J]. 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外语教学与研究，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2015,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（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4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）：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547-558.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FEAE97A-7AFF-4920-9698-E1D9B45F0E5B}"/>
              </a:ext>
            </a:extLst>
          </p:cNvPr>
          <p:cNvGrpSpPr/>
          <p:nvPr/>
        </p:nvGrpSpPr>
        <p:grpSpPr>
          <a:xfrm>
            <a:off x="562056" y="4627641"/>
            <a:ext cx="11095307" cy="445916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7321541B-DAD7-4926-BC90-FA1FC6703DCB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5" name="圆角矩形 48">
              <a:extLst>
                <a:ext uri="{FF2B5EF4-FFF2-40B4-BE49-F238E27FC236}">
                  <a16:creationId xmlns:a16="http://schemas.microsoft.com/office/drawing/2014/main" id="{2C6D9495-5C17-4BAE-A01B-D5CE9597013F}"/>
                </a:ext>
              </a:extLst>
            </p:cNvPr>
            <p:cNvSpPr/>
            <p:nvPr/>
          </p:nvSpPr>
          <p:spPr>
            <a:xfrm>
              <a:off x="4352197" y="1481337"/>
              <a:ext cx="3741903" cy="2476464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7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Tomlinson, Brian (2015).</a:t>
              </a:r>
              <a:r>
                <a:rPr kumimoji="0" lang="en-US" altLang="zh-CN" sz="1400" b="1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40404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Challenging teachers to use their coursebook creatively. In A. Maley&amp; N. Peachey (Eds.), </a:t>
              </a:r>
              <a:r>
                <a:rPr lang="en-US" altLang="zh-CN" sz="1400" b="1" i="1" dirty="0">
                  <a:solidFill>
                    <a:srgbClr val="040404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Creativity in the language classroom (PP. 24-28). </a:t>
              </a:r>
              <a:r>
                <a:rPr lang="en-US" altLang="zh-CN" sz="1400" b="1" dirty="0">
                  <a:solidFill>
                    <a:srgbClr val="040404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London: British Council.</a:t>
              </a:r>
              <a:endParaRPr kumimoji="0" lang="zh-CN" altLang="en-US" b="1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9D12F06-25A3-40C4-A337-08D4ED7BAEDD}"/>
              </a:ext>
            </a:extLst>
          </p:cNvPr>
          <p:cNvGrpSpPr/>
          <p:nvPr/>
        </p:nvGrpSpPr>
        <p:grpSpPr>
          <a:xfrm>
            <a:off x="562056" y="5710707"/>
            <a:ext cx="11091432" cy="386703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7" name="圆角矩形 17">
              <a:extLst>
                <a:ext uri="{FF2B5EF4-FFF2-40B4-BE49-F238E27FC236}">
                  <a16:creationId xmlns:a16="http://schemas.microsoft.com/office/drawing/2014/main" id="{5FA6FF3F-66CE-4B93-B84B-C49A5929EE3B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28" name="圆角矩形 48">
              <a:extLst>
                <a:ext uri="{FF2B5EF4-FFF2-40B4-BE49-F238E27FC236}">
                  <a16:creationId xmlns:a16="http://schemas.microsoft.com/office/drawing/2014/main" id="{69FF0E72-2F38-4940-999E-F8F1A4959660}"/>
                </a:ext>
              </a:extLst>
            </p:cNvPr>
            <p:cNvSpPr/>
            <p:nvPr/>
          </p:nvSpPr>
          <p:spPr>
            <a:xfrm>
              <a:off x="4351927" y="1373348"/>
              <a:ext cx="3742173" cy="2584457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9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kumimoji="0" lang="en-US" altLang="zh-CN" b="1" i="1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Xi </a:t>
              </a:r>
              <a:r>
                <a:rPr kumimoji="0" lang="en-US" altLang="zh-CN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Jin</a:t>
              </a:r>
              <a:r>
                <a:rPr lang="en-US" altLang="zh-CN" b="1" i="1" dirty="0">
                  <a:solidFill>
                    <a:srgbClr val="040404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ping:</a:t>
              </a:r>
              <a:r>
                <a:rPr kumimoji="0" lang="en-US" altLang="zh-CN" b="1" i="1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The </a:t>
              </a:r>
              <a:r>
                <a:rPr kumimoji="0" lang="en-US" altLang="zh-CN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Governance of China</a:t>
              </a:r>
              <a:endParaRPr kumimoji="0" lang="zh-CN" altLang="en-US" b="1" i="1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4B2E054E-52F9-4138-A667-5A4DEF0A9999}"/>
              </a:ext>
            </a:extLst>
          </p:cNvPr>
          <p:cNvGrpSpPr/>
          <p:nvPr/>
        </p:nvGrpSpPr>
        <p:grpSpPr>
          <a:xfrm>
            <a:off x="527754" y="2074519"/>
            <a:ext cx="11095306" cy="349301"/>
            <a:chOff x="4304043" y="1286666"/>
            <a:chExt cx="3837944" cy="2757792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0" name="圆角矩形 17">
              <a:extLst>
                <a:ext uri="{FF2B5EF4-FFF2-40B4-BE49-F238E27FC236}">
                  <a16:creationId xmlns:a16="http://schemas.microsoft.com/office/drawing/2014/main" id="{4F19FDFB-F69B-432B-8EA0-8896D8D0909A}"/>
                </a:ext>
              </a:extLst>
            </p:cNvPr>
            <p:cNvSpPr/>
            <p:nvPr/>
          </p:nvSpPr>
          <p:spPr>
            <a:xfrm>
              <a:off x="4304043" y="1286666"/>
              <a:ext cx="3837944" cy="2757792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31" name="圆角矩形 48">
              <a:extLst>
                <a:ext uri="{FF2B5EF4-FFF2-40B4-BE49-F238E27FC236}">
                  <a16:creationId xmlns:a16="http://schemas.microsoft.com/office/drawing/2014/main" id="{B36D11B3-9FC4-4236-A07A-946631B29233}"/>
                </a:ext>
              </a:extLst>
            </p:cNvPr>
            <p:cNvSpPr/>
            <p:nvPr/>
          </p:nvSpPr>
          <p:spPr>
            <a:xfrm>
              <a:off x="4351927" y="1373338"/>
              <a:ext cx="3742173" cy="2584453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3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孙有中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思辨英语教学原则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[J]. 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外语教学与研究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2019 (6): 825-837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58E65356-24B1-44E2-A481-021D7EDFD2B8}"/>
              </a:ext>
            </a:extLst>
          </p:cNvPr>
          <p:cNvGrpSpPr/>
          <p:nvPr/>
        </p:nvGrpSpPr>
        <p:grpSpPr>
          <a:xfrm>
            <a:off x="562057" y="3959028"/>
            <a:ext cx="11095306" cy="506183"/>
            <a:chOff x="4290764" y="462275"/>
            <a:chExt cx="3837944" cy="2757792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3" name="圆角矩形 17">
              <a:extLst>
                <a:ext uri="{FF2B5EF4-FFF2-40B4-BE49-F238E27FC236}">
                  <a16:creationId xmlns:a16="http://schemas.microsoft.com/office/drawing/2014/main" id="{B3FBC032-DF76-40AC-9EB1-5AD894A851DE}"/>
                </a:ext>
              </a:extLst>
            </p:cNvPr>
            <p:cNvSpPr/>
            <p:nvPr/>
          </p:nvSpPr>
          <p:spPr>
            <a:xfrm>
              <a:off x="4290764" y="462275"/>
              <a:ext cx="3837944" cy="2757792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34" name="圆角矩形 48">
              <a:extLst>
                <a:ext uri="{FF2B5EF4-FFF2-40B4-BE49-F238E27FC236}">
                  <a16:creationId xmlns:a16="http://schemas.microsoft.com/office/drawing/2014/main" id="{08112AF8-7CC9-4B4D-A233-C178C68A82AA}"/>
                </a:ext>
              </a:extLst>
            </p:cNvPr>
            <p:cNvSpPr/>
            <p:nvPr/>
          </p:nvSpPr>
          <p:spPr>
            <a:xfrm>
              <a:off x="4350286" y="781044"/>
              <a:ext cx="3742173" cy="2352358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6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Krathwohl, D.R., Bloom, B.S., and Masia, B.B. (1964). </a:t>
              </a:r>
              <a:r>
                <a:rPr kumimoji="0" lang="en-US" altLang="zh-CN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Taxonomy of educational objectives: Handbook II: Affective domain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 New York: David McKay Co.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5" name="五边形 49">
            <a:extLst>
              <a:ext uri="{FF2B5EF4-FFF2-40B4-BE49-F238E27FC236}">
                <a16:creationId xmlns:a16="http://schemas.microsoft.com/office/drawing/2014/main" id="{879E0BFF-5ECF-40B2-AF29-08A0A5F2708A}"/>
              </a:ext>
            </a:extLst>
          </p:cNvPr>
          <p:cNvSpPr/>
          <p:nvPr/>
        </p:nvSpPr>
        <p:spPr>
          <a:xfrm>
            <a:off x="117517" y="145252"/>
            <a:ext cx="4231754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Reference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37BE730-5F0D-4FA4-AE93-9E24D7C53790}"/>
              </a:ext>
            </a:extLst>
          </p:cNvPr>
          <p:cNvGrpSpPr/>
          <p:nvPr/>
        </p:nvGrpSpPr>
        <p:grpSpPr>
          <a:xfrm>
            <a:off x="548346" y="5181152"/>
            <a:ext cx="11095307" cy="368348"/>
            <a:chOff x="4300520" y="1495924"/>
            <a:chExt cx="3837944" cy="2757795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7" name="圆角矩形 17">
              <a:extLst>
                <a:ext uri="{FF2B5EF4-FFF2-40B4-BE49-F238E27FC236}">
                  <a16:creationId xmlns:a16="http://schemas.microsoft.com/office/drawing/2014/main" id="{50227CBC-176F-4CE6-B68E-7009CEDAA699}"/>
                </a:ext>
              </a:extLst>
            </p:cNvPr>
            <p:cNvSpPr/>
            <p:nvPr/>
          </p:nvSpPr>
          <p:spPr>
            <a:xfrm>
              <a:off x="4300520" y="1495924"/>
              <a:ext cx="3837944" cy="2757795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38" name="圆角矩形 48">
              <a:extLst>
                <a:ext uri="{FF2B5EF4-FFF2-40B4-BE49-F238E27FC236}">
                  <a16:creationId xmlns:a16="http://schemas.microsoft.com/office/drawing/2014/main" id="{8E01CDB6-F645-4506-A41F-69D5071A0BF6}"/>
                </a:ext>
              </a:extLst>
            </p:cNvPr>
            <p:cNvSpPr/>
            <p:nvPr/>
          </p:nvSpPr>
          <p:spPr>
            <a:xfrm>
              <a:off x="4348674" y="1650091"/>
              <a:ext cx="3741903" cy="2516954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8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Tomlinson, Brian (2011). </a:t>
              </a:r>
              <a:r>
                <a:rPr kumimoji="0" lang="en-US" altLang="zh-CN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Material development in Language Teaching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40404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(2nd Ed.).Cambridge: Cambridge University Press. 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CEB34AC-1B53-4333-B5E2-A52D51512021}"/>
              </a:ext>
            </a:extLst>
          </p:cNvPr>
          <p:cNvGrpSpPr/>
          <p:nvPr/>
        </p:nvGrpSpPr>
        <p:grpSpPr>
          <a:xfrm>
            <a:off x="527749" y="2600967"/>
            <a:ext cx="11095306" cy="506183"/>
            <a:chOff x="4290764" y="462275"/>
            <a:chExt cx="3837944" cy="2757792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0" name="圆角矩形 17">
              <a:extLst>
                <a:ext uri="{FF2B5EF4-FFF2-40B4-BE49-F238E27FC236}">
                  <a16:creationId xmlns:a16="http://schemas.microsoft.com/office/drawing/2014/main" id="{2900DB13-11A9-4FF0-B153-7B47B0F5E61F}"/>
                </a:ext>
              </a:extLst>
            </p:cNvPr>
            <p:cNvSpPr/>
            <p:nvPr/>
          </p:nvSpPr>
          <p:spPr>
            <a:xfrm>
              <a:off x="4290764" y="462275"/>
              <a:ext cx="3837944" cy="2757792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1" name="圆角矩形 48">
              <a:extLst>
                <a:ext uri="{FF2B5EF4-FFF2-40B4-BE49-F238E27FC236}">
                  <a16:creationId xmlns:a16="http://schemas.microsoft.com/office/drawing/2014/main" id="{7F84F700-C50F-451D-87F6-661A58DE6ADB}"/>
                </a:ext>
              </a:extLst>
            </p:cNvPr>
            <p:cNvSpPr/>
            <p:nvPr/>
          </p:nvSpPr>
          <p:spPr>
            <a:xfrm>
              <a:off x="4350748" y="562713"/>
              <a:ext cx="3741711" cy="2570690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4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Wiggins, Grant. (1998). Ensuring authentic performance. Chapter 2 in </a:t>
              </a:r>
              <a:r>
                <a:rPr kumimoji="0" lang="en-US" altLang="zh-CN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Educative Assessment: Designing Assessments to Inform and Improve Student Performance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 San Francisco: Jossey-Bass, pp. 21 – 42.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3F3D2B2C-940B-4A7A-A0FB-DA212791F574}"/>
              </a:ext>
            </a:extLst>
          </p:cNvPr>
          <p:cNvGrpSpPr/>
          <p:nvPr/>
        </p:nvGrpSpPr>
        <p:grpSpPr>
          <a:xfrm>
            <a:off x="563289" y="3315416"/>
            <a:ext cx="11095306" cy="506183"/>
            <a:chOff x="4290764" y="462275"/>
            <a:chExt cx="3837944" cy="2757792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3" name="圆角矩形 17">
              <a:extLst>
                <a:ext uri="{FF2B5EF4-FFF2-40B4-BE49-F238E27FC236}">
                  <a16:creationId xmlns:a16="http://schemas.microsoft.com/office/drawing/2014/main" id="{C111A524-0330-45E3-BBC4-4031A4D388B3}"/>
                </a:ext>
              </a:extLst>
            </p:cNvPr>
            <p:cNvSpPr/>
            <p:nvPr/>
          </p:nvSpPr>
          <p:spPr>
            <a:xfrm>
              <a:off x="4290764" y="462275"/>
              <a:ext cx="3837944" cy="2757792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4" name="圆角矩形 48">
              <a:extLst>
                <a:ext uri="{FF2B5EF4-FFF2-40B4-BE49-F238E27FC236}">
                  <a16:creationId xmlns:a16="http://schemas.microsoft.com/office/drawing/2014/main" id="{A1EC171F-B3CE-4141-A64F-603550F05746}"/>
                </a:ext>
              </a:extLst>
            </p:cNvPr>
            <p:cNvSpPr/>
            <p:nvPr/>
          </p:nvSpPr>
          <p:spPr>
            <a:xfrm>
              <a:off x="4350286" y="562713"/>
              <a:ext cx="3742173" cy="2570690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5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Earl, Lorna. (2003). </a:t>
              </a:r>
              <a:r>
                <a:rPr kumimoji="0" lang="en-US" altLang="zh-CN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Assessment as Learning: Using Classroom Assessment to Maximize Student Learning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 Thousand Oaks, CA: Corwin Press.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84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C5BFC1C-B77F-425E-8564-FF4055A30EEE}"/>
              </a:ext>
            </a:extLst>
          </p:cNvPr>
          <p:cNvSpPr/>
          <p:nvPr/>
        </p:nvSpPr>
        <p:spPr>
          <a:xfrm>
            <a:off x="3954937" y="2067819"/>
            <a:ext cx="4349308" cy="2496277"/>
          </a:xfrm>
          <a:prstGeom prst="rect">
            <a:avLst/>
          </a:prstGeom>
          <a:solidFill>
            <a:srgbClr val="17375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38B8E4-9EDF-4CEE-9931-FFE52C92A514}"/>
              </a:ext>
            </a:extLst>
          </p:cNvPr>
          <p:cNvSpPr/>
          <p:nvPr/>
        </p:nvSpPr>
        <p:spPr>
          <a:xfrm>
            <a:off x="1913106" y="3106904"/>
            <a:ext cx="8242571" cy="153617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48">
            <a:extLst>
              <a:ext uri="{FF2B5EF4-FFF2-40B4-BE49-F238E27FC236}">
                <a16:creationId xmlns:a16="http://schemas.microsoft.com/office/drawing/2014/main" id="{6EF497D6-2AC9-4D1C-A139-FDEFD1B0D22E}"/>
              </a:ext>
            </a:extLst>
          </p:cNvPr>
          <p:cNvSpPr txBox="1"/>
          <p:nvPr/>
        </p:nvSpPr>
        <p:spPr>
          <a:xfrm>
            <a:off x="1500326" y="3429000"/>
            <a:ext cx="8134862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lang="en-GB" altLang="zh-CN" sz="44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Demo Class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zh-C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AB10D3-4E29-4388-85B9-21E8D0D3F656}"/>
              </a:ext>
            </a:extLst>
          </p:cNvPr>
          <p:cNvSpPr/>
          <p:nvPr/>
        </p:nvSpPr>
        <p:spPr>
          <a:xfrm>
            <a:off x="5457514" y="1988840"/>
            <a:ext cx="1502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3</a:t>
            </a:r>
            <a:endParaRPr kumimoji="0" lang="zh-CN" altLang="en-US" sz="7200" b="1" i="0" u="none" strike="noStrike" kern="1200" cap="none" spc="4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727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9488" y="1597127"/>
            <a:ext cx="6133884" cy="5094000"/>
          </a:xfrm>
          <a:prstGeom prst="rect">
            <a:avLst/>
          </a:prstGeom>
        </p:spPr>
      </p:pic>
      <p:pic>
        <p:nvPicPr>
          <p:cNvPr id="2097153" name="Picture 2" descr="C:\Users\Administrator\Desktop\低质量图\2306a9dd34c678c20627acfe1631918.png"/>
          <p:cNvPicPr>
            <a:picLocks noChangeAspect="1" noChangeArrowheads="1"/>
          </p:cNvPicPr>
          <p:nvPr/>
        </p:nvPicPr>
        <p:blipFill rotWithShape="1">
          <a:blip r:embed="rId4"/>
          <a:srcRect l="1999" r="1978"/>
          <a:stretch>
            <a:fillRect/>
          </a:stretch>
        </p:blipFill>
        <p:spPr bwMode="auto">
          <a:xfrm>
            <a:off x="101" y="-142875"/>
            <a:ext cx="12192001" cy="7334250"/>
          </a:xfrm>
          <a:prstGeom prst="rect">
            <a:avLst/>
          </a:prstGeom>
          <a:noFill/>
        </p:spPr>
      </p:pic>
      <p:sp>
        <p:nvSpPr>
          <p:cNvPr id="1048586" name="文本框 8"/>
          <p:cNvSpPr txBox="1"/>
          <p:nvPr/>
        </p:nvSpPr>
        <p:spPr>
          <a:xfrm>
            <a:off x="-281954" y="3853654"/>
            <a:ext cx="6799812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6F659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Live Green,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6F659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Live Better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.</a:t>
            </a:r>
            <a:endParaRPr kumimoji="0" lang="en-US" altLang="en-GB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048587" name="文本框 9"/>
          <p:cNvSpPr txBox="1"/>
          <p:nvPr/>
        </p:nvSpPr>
        <p:spPr>
          <a:xfrm>
            <a:off x="2515528" y="2038371"/>
            <a:ext cx="10406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srgbClr val="6F659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6</a:t>
            </a:r>
            <a:endParaRPr kumimoji="0" lang="en-GB" altLang="zh-CN" sz="12000" b="1" i="0" u="none" strike="noStrike" kern="1200" cap="none" spc="0" normalizeH="0" baseline="0" noProof="0" dirty="0">
              <a:ln>
                <a:noFill/>
              </a:ln>
              <a:solidFill>
                <a:srgbClr val="6F659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048588" name="文本框 10"/>
          <p:cNvSpPr txBox="1"/>
          <p:nvPr/>
        </p:nvSpPr>
        <p:spPr>
          <a:xfrm>
            <a:off x="2557086" y="1771232"/>
            <a:ext cx="8737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6F659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Unit</a:t>
            </a:r>
          </a:p>
        </p:txBody>
      </p:sp>
      <p:pic>
        <p:nvPicPr>
          <p:cNvPr id="209715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372" y="6880584"/>
            <a:ext cx="12192000" cy="77681"/>
          </a:xfrm>
          <a:prstGeom prst="rect">
            <a:avLst/>
          </a:prstGeom>
        </p:spPr>
      </p:pic>
      <p:sp>
        <p:nvSpPr>
          <p:cNvPr id="1048589" name="文本框 2"/>
          <p:cNvSpPr txBox="1"/>
          <p:nvPr/>
        </p:nvSpPr>
        <p:spPr>
          <a:xfrm>
            <a:off x="339725" y="367030"/>
            <a:ext cx="3550285" cy="8870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charset="0"/>
                <a:ea typeface="微软雅黑" panose="020B0503020204020204" pitchFamily="34" charset="-122"/>
                <a:cs typeface="+mn-cs"/>
                <a:sym typeface="方正兰亭粗黑_GBK" charset="-122"/>
              </a:rPr>
              <a:t>DEMO CLASS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06BA6D90-B941-CA4A-A025-ED92EE04E7F6}"/>
              </a:ext>
            </a:extLst>
          </p:cNvPr>
          <p:cNvSpPr>
            <a:spLocks/>
          </p:cNvSpPr>
          <p:nvPr/>
        </p:nvSpPr>
        <p:spPr bwMode="auto">
          <a:xfrm>
            <a:off x="749054" y="4265947"/>
            <a:ext cx="2438943" cy="1853054"/>
          </a:xfrm>
          <a:custGeom>
            <a:avLst/>
            <a:gdLst>
              <a:gd name="T0" fmla="*/ 0 w 2949"/>
              <a:gd name="T1" fmla="*/ 506 h 1097"/>
              <a:gd name="T2" fmla="*/ 2949 w 2949"/>
              <a:gd name="T3" fmla="*/ 1097 h 1097"/>
              <a:gd name="T4" fmla="*/ 2659 w 2949"/>
              <a:gd name="T5" fmla="*/ 591 h 1097"/>
              <a:gd name="T6" fmla="*/ 290 w 2949"/>
              <a:gd name="T7" fmla="*/ 0 h 1097"/>
              <a:gd name="T8" fmla="*/ 0 w 2949"/>
              <a:gd name="T9" fmla="*/ 506 h 1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49" h="1097">
                <a:moveTo>
                  <a:pt x="0" y="506"/>
                </a:moveTo>
                <a:lnTo>
                  <a:pt x="2949" y="1097"/>
                </a:lnTo>
                <a:lnTo>
                  <a:pt x="2659" y="591"/>
                </a:lnTo>
                <a:lnTo>
                  <a:pt x="290" y="0"/>
                </a:lnTo>
                <a:lnTo>
                  <a:pt x="0" y="506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934CD6A7-BBE6-BE4C-AC74-66C482A7CC74}"/>
              </a:ext>
            </a:extLst>
          </p:cNvPr>
          <p:cNvSpPr>
            <a:spLocks/>
          </p:cNvSpPr>
          <p:nvPr/>
        </p:nvSpPr>
        <p:spPr bwMode="auto">
          <a:xfrm>
            <a:off x="1110248" y="3267628"/>
            <a:ext cx="1693040" cy="1853054"/>
          </a:xfrm>
          <a:custGeom>
            <a:avLst/>
            <a:gdLst>
              <a:gd name="T0" fmla="*/ 291 w 2273"/>
              <a:gd name="T1" fmla="*/ 0 h 1097"/>
              <a:gd name="T2" fmla="*/ 1983 w 2273"/>
              <a:gd name="T3" fmla="*/ 591 h 1097"/>
              <a:gd name="T4" fmla="*/ 2273 w 2273"/>
              <a:gd name="T5" fmla="*/ 1097 h 1097"/>
              <a:gd name="T6" fmla="*/ 0 w 2273"/>
              <a:gd name="T7" fmla="*/ 506 h 1097"/>
              <a:gd name="T8" fmla="*/ 291 w 2273"/>
              <a:gd name="T9" fmla="*/ 0 h 1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3" h="1097">
                <a:moveTo>
                  <a:pt x="291" y="0"/>
                </a:moveTo>
                <a:lnTo>
                  <a:pt x="1983" y="591"/>
                </a:lnTo>
                <a:lnTo>
                  <a:pt x="2273" y="1097"/>
                </a:lnTo>
                <a:lnTo>
                  <a:pt x="0" y="506"/>
                </a:lnTo>
                <a:lnTo>
                  <a:pt x="291" y="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03FE2900-5772-7545-AD30-660A88EB055A}"/>
              </a:ext>
            </a:extLst>
          </p:cNvPr>
          <p:cNvSpPr>
            <a:spLocks/>
          </p:cNvSpPr>
          <p:nvPr/>
        </p:nvSpPr>
        <p:spPr bwMode="auto">
          <a:xfrm>
            <a:off x="1389118" y="2326411"/>
            <a:ext cx="1186345" cy="1795954"/>
          </a:xfrm>
          <a:custGeom>
            <a:avLst/>
            <a:gdLst>
              <a:gd name="T0" fmla="*/ 1596 w 1596"/>
              <a:gd name="T1" fmla="*/ 1096 h 1096"/>
              <a:gd name="T2" fmla="*/ 0 w 1596"/>
              <a:gd name="T3" fmla="*/ 506 h 1096"/>
              <a:gd name="T4" fmla="*/ 290 w 1596"/>
              <a:gd name="T5" fmla="*/ 0 h 1096"/>
              <a:gd name="T6" fmla="*/ 1305 w 1596"/>
              <a:gd name="T7" fmla="*/ 590 h 1096"/>
              <a:gd name="T8" fmla="*/ 1596 w 1596"/>
              <a:gd name="T9" fmla="*/ 1096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6" h="1096">
                <a:moveTo>
                  <a:pt x="1596" y="1096"/>
                </a:moveTo>
                <a:lnTo>
                  <a:pt x="0" y="506"/>
                </a:lnTo>
                <a:lnTo>
                  <a:pt x="290" y="0"/>
                </a:lnTo>
                <a:lnTo>
                  <a:pt x="1305" y="590"/>
                </a:lnTo>
                <a:lnTo>
                  <a:pt x="1596" y="1096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73B9B46-763B-A944-8F16-0BEE7E4AD6F3}"/>
              </a:ext>
            </a:extLst>
          </p:cNvPr>
          <p:cNvSpPr>
            <a:spLocks/>
          </p:cNvSpPr>
          <p:nvPr/>
        </p:nvSpPr>
        <p:spPr bwMode="auto">
          <a:xfrm>
            <a:off x="1549877" y="2112146"/>
            <a:ext cx="747275" cy="1014750"/>
          </a:xfrm>
          <a:custGeom>
            <a:avLst/>
            <a:gdLst>
              <a:gd name="T0" fmla="*/ 919 w 919"/>
              <a:gd name="T1" fmla="*/ 633 h 633"/>
              <a:gd name="T2" fmla="*/ 0 w 919"/>
              <a:gd name="T3" fmla="*/ 42 h 633"/>
              <a:gd name="T4" fmla="*/ 375 w 919"/>
              <a:gd name="T5" fmla="*/ 0 h 633"/>
              <a:gd name="T6" fmla="*/ 629 w 919"/>
              <a:gd name="T7" fmla="*/ 127 h 633"/>
              <a:gd name="T8" fmla="*/ 919 w 919"/>
              <a:gd name="T9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9" h="633">
                <a:moveTo>
                  <a:pt x="919" y="633"/>
                </a:moveTo>
                <a:lnTo>
                  <a:pt x="0" y="42"/>
                </a:lnTo>
                <a:lnTo>
                  <a:pt x="375" y="0"/>
                </a:lnTo>
                <a:lnTo>
                  <a:pt x="629" y="127"/>
                </a:lnTo>
                <a:lnTo>
                  <a:pt x="919" y="63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35A2EAE4-59C1-AF48-B949-F42719EF67A8}"/>
              </a:ext>
            </a:extLst>
          </p:cNvPr>
          <p:cNvSpPr>
            <a:spLocks/>
          </p:cNvSpPr>
          <p:nvPr/>
        </p:nvSpPr>
        <p:spPr bwMode="auto">
          <a:xfrm>
            <a:off x="1448038" y="1340076"/>
            <a:ext cx="631034" cy="854737"/>
          </a:xfrm>
          <a:custGeom>
            <a:avLst/>
            <a:gdLst>
              <a:gd name="T0" fmla="*/ 580 w 580"/>
              <a:gd name="T1" fmla="*/ 506 h 506"/>
              <a:gd name="T2" fmla="*/ 0 w 580"/>
              <a:gd name="T3" fmla="*/ 506 h 506"/>
              <a:gd name="T4" fmla="*/ 290 w 580"/>
              <a:gd name="T5" fmla="*/ 0 h 506"/>
              <a:gd name="T6" fmla="*/ 580 w 580"/>
              <a:gd name="T7" fmla="*/ 506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0" h="506">
                <a:moveTo>
                  <a:pt x="580" y="506"/>
                </a:moveTo>
                <a:lnTo>
                  <a:pt x="0" y="506"/>
                </a:lnTo>
                <a:lnTo>
                  <a:pt x="290" y="0"/>
                </a:lnTo>
                <a:lnTo>
                  <a:pt x="580" y="50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98EAA9E5-25A1-EC4A-8253-8E03DFE532BD}"/>
              </a:ext>
            </a:extLst>
          </p:cNvPr>
          <p:cNvSpPr>
            <a:spLocks/>
          </p:cNvSpPr>
          <p:nvPr/>
        </p:nvSpPr>
        <p:spPr bwMode="auto">
          <a:xfrm>
            <a:off x="1154173" y="2315516"/>
            <a:ext cx="1186345" cy="854737"/>
          </a:xfrm>
          <a:custGeom>
            <a:avLst/>
            <a:gdLst>
              <a:gd name="T0" fmla="*/ 1257 w 1257"/>
              <a:gd name="T1" fmla="*/ 506 h 506"/>
              <a:gd name="T2" fmla="*/ 0 w 1257"/>
              <a:gd name="T3" fmla="*/ 506 h 506"/>
              <a:gd name="T4" fmla="*/ 290 w 1257"/>
              <a:gd name="T5" fmla="*/ 0 h 506"/>
              <a:gd name="T6" fmla="*/ 967 w 1257"/>
              <a:gd name="T7" fmla="*/ 0 h 506"/>
              <a:gd name="T8" fmla="*/ 1257 w 1257"/>
              <a:gd name="T9" fmla="*/ 506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7" h="506">
                <a:moveTo>
                  <a:pt x="1257" y="506"/>
                </a:moveTo>
                <a:lnTo>
                  <a:pt x="0" y="506"/>
                </a:lnTo>
                <a:lnTo>
                  <a:pt x="290" y="0"/>
                </a:lnTo>
                <a:lnTo>
                  <a:pt x="967" y="0"/>
                </a:lnTo>
                <a:lnTo>
                  <a:pt x="1257" y="50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80F6F0DD-2918-0844-950E-3A4DF5883416}"/>
              </a:ext>
            </a:extLst>
          </p:cNvPr>
          <p:cNvSpPr>
            <a:spLocks/>
          </p:cNvSpPr>
          <p:nvPr/>
        </p:nvSpPr>
        <p:spPr bwMode="auto">
          <a:xfrm>
            <a:off x="787352" y="3267628"/>
            <a:ext cx="1832186" cy="854737"/>
          </a:xfrm>
          <a:custGeom>
            <a:avLst/>
            <a:gdLst>
              <a:gd name="T0" fmla="*/ 1935 w 1935"/>
              <a:gd name="T1" fmla="*/ 506 h 506"/>
              <a:gd name="T2" fmla="*/ 0 w 1935"/>
              <a:gd name="T3" fmla="*/ 506 h 506"/>
              <a:gd name="T4" fmla="*/ 291 w 1935"/>
              <a:gd name="T5" fmla="*/ 0 h 506"/>
              <a:gd name="T6" fmla="*/ 1644 w 1935"/>
              <a:gd name="T7" fmla="*/ 0 h 506"/>
              <a:gd name="T8" fmla="*/ 1935 w 1935"/>
              <a:gd name="T9" fmla="*/ 506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5" h="506">
                <a:moveTo>
                  <a:pt x="1935" y="506"/>
                </a:moveTo>
                <a:lnTo>
                  <a:pt x="0" y="506"/>
                </a:lnTo>
                <a:lnTo>
                  <a:pt x="291" y="0"/>
                </a:lnTo>
                <a:lnTo>
                  <a:pt x="1644" y="0"/>
                </a:lnTo>
                <a:lnTo>
                  <a:pt x="1935" y="50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5DDC8621-A03D-984F-94B0-9EE21E2B1EAB}"/>
              </a:ext>
            </a:extLst>
          </p:cNvPr>
          <p:cNvSpPr>
            <a:spLocks/>
          </p:cNvSpPr>
          <p:nvPr/>
        </p:nvSpPr>
        <p:spPr bwMode="auto">
          <a:xfrm>
            <a:off x="550650" y="4265947"/>
            <a:ext cx="2347048" cy="854737"/>
          </a:xfrm>
          <a:custGeom>
            <a:avLst/>
            <a:gdLst>
              <a:gd name="T0" fmla="*/ 2611 w 2611"/>
              <a:gd name="T1" fmla="*/ 506 h 506"/>
              <a:gd name="T2" fmla="*/ 0 w 2611"/>
              <a:gd name="T3" fmla="*/ 506 h 506"/>
              <a:gd name="T4" fmla="*/ 290 w 2611"/>
              <a:gd name="T5" fmla="*/ 0 h 506"/>
              <a:gd name="T6" fmla="*/ 2321 w 2611"/>
              <a:gd name="T7" fmla="*/ 0 h 506"/>
              <a:gd name="T8" fmla="*/ 2611 w 2611"/>
              <a:gd name="T9" fmla="*/ 506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1" h="506">
                <a:moveTo>
                  <a:pt x="2611" y="506"/>
                </a:moveTo>
                <a:lnTo>
                  <a:pt x="0" y="506"/>
                </a:lnTo>
                <a:lnTo>
                  <a:pt x="290" y="0"/>
                </a:lnTo>
                <a:lnTo>
                  <a:pt x="2321" y="0"/>
                </a:lnTo>
                <a:lnTo>
                  <a:pt x="2611" y="506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4CC3BD26-325A-A74D-8928-589F936A811A}"/>
              </a:ext>
            </a:extLst>
          </p:cNvPr>
          <p:cNvSpPr>
            <a:spLocks/>
          </p:cNvSpPr>
          <p:nvPr/>
        </p:nvSpPr>
        <p:spPr bwMode="auto">
          <a:xfrm>
            <a:off x="301070" y="5264265"/>
            <a:ext cx="2909407" cy="854737"/>
          </a:xfrm>
          <a:custGeom>
            <a:avLst/>
            <a:gdLst>
              <a:gd name="T0" fmla="*/ 3287 w 3287"/>
              <a:gd name="T1" fmla="*/ 506 h 506"/>
              <a:gd name="T2" fmla="*/ 0 w 3287"/>
              <a:gd name="T3" fmla="*/ 506 h 506"/>
              <a:gd name="T4" fmla="*/ 290 w 3287"/>
              <a:gd name="T5" fmla="*/ 0 h 506"/>
              <a:gd name="T6" fmla="*/ 2997 w 3287"/>
              <a:gd name="T7" fmla="*/ 0 h 506"/>
              <a:gd name="T8" fmla="*/ 3287 w 3287"/>
              <a:gd name="T9" fmla="*/ 506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7" h="506">
                <a:moveTo>
                  <a:pt x="3287" y="506"/>
                </a:moveTo>
                <a:lnTo>
                  <a:pt x="0" y="506"/>
                </a:lnTo>
                <a:lnTo>
                  <a:pt x="290" y="0"/>
                </a:lnTo>
                <a:lnTo>
                  <a:pt x="2997" y="0"/>
                </a:lnTo>
                <a:lnTo>
                  <a:pt x="3287" y="5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7FF67C9F-0574-C940-B628-53E74017E21C}"/>
              </a:ext>
            </a:extLst>
          </p:cNvPr>
          <p:cNvSpPr>
            <a:spLocks/>
          </p:cNvSpPr>
          <p:nvPr/>
        </p:nvSpPr>
        <p:spPr bwMode="auto">
          <a:xfrm>
            <a:off x="1468859" y="1331309"/>
            <a:ext cx="305960" cy="854737"/>
          </a:xfrm>
          <a:custGeom>
            <a:avLst/>
            <a:gdLst>
              <a:gd name="T0" fmla="*/ 0 w 294"/>
              <a:gd name="T1" fmla="*/ 506 h 506"/>
              <a:gd name="T2" fmla="*/ 294 w 294"/>
              <a:gd name="T3" fmla="*/ 506 h 506"/>
              <a:gd name="T4" fmla="*/ 294 w 294"/>
              <a:gd name="T5" fmla="*/ 0 h 506"/>
              <a:gd name="T6" fmla="*/ 0 w 294"/>
              <a:gd name="T7" fmla="*/ 506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4" h="506">
                <a:moveTo>
                  <a:pt x="0" y="506"/>
                </a:moveTo>
                <a:lnTo>
                  <a:pt x="294" y="506"/>
                </a:lnTo>
                <a:lnTo>
                  <a:pt x="294" y="0"/>
                </a:lnTo>
                <a:lnTo>
                  <a:pt x="0" y="50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06481E09-27A9-FE40-9F33-57B06CCF9108}"/>
              </a:ext>
            </a:extLst>
          </p:cNvPr>
          <p:cNvSpPr>
            <a:spLocks/>
          </p:cNvSpPr>
          <p:nvPr/>
        </p:nvSpPr>
        <p:spPr bwMode="auto">
          <a:xfrm>
            <a:off x="1131639" y="2318888"/>
            <a:ext cx="607113" cy="854737"/>
          </a:xfrm>
          <a:custGeom>
            <a:avLst/>
            <a:gdLst>
              <a:gd name="T0" fmla="*/ 0 w 628"/>
              <a:gd name="T1" fmla="*/ 506 h 506"/>
              <a:gd name="T2" fmla="*/ 290 w 628"/>
              <a:gd name="T3" fmla="*/ 0 h 506"/>
              <a:gd name="T4" fmla="*/ 628 w 628"/>
              <a:gd name="T5" fmla="*/ 0 h 506"/>
              <a:gd name="T6" fmla="*/ 628 w 628"/>
              <a:gd name="T7" fmla="*/ 506 h 506"/>
              <a:gd name="T8" fmla="*/ 0 w 628"/>
              <a:gd name="T9" fmla="*/ 506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8" h="506">
                <a:moveTo>
                  <a:pt x="0" y="506"/>
                </a:moveTo>
                <a:lnTo>
                  <a:pt x="290" y="0"/>
                </a:lnTo>
                <a:lnTo>
                  <a:pt x="628" y="0"/>
                </a:lnTo>
                <a:lnTo>
                  <a:pt x="628" y="506"/>
                </a:lnTo>
                <a:lnTo>
                  <a:pt x="0" y="506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F26B4DA7-EEC2-5547-BF46-FCECEEA7512F}"/>
              </a:ext>
            </a:extLst>
          </p:cNvPr>
          <p:cNvSpPr>
            <a:spLocks/>
          </p:cNvSpPr>
          <p:nvPr/>
        </p:nvSpPr>
        <p:spPr bwMode="auto">
          <a:xfrm>
            <a:off x="782030" y="3267628"/>
            <a:ext cx="956724" cy="854737"/>
          </a:xfrm>
          <a:custGeom>
            <a:avLst/>
            <a:gdLst>
              <a:gd name="T0" fmla="*/ 291 w 967"/>
              <a:gd name="T1" fmla="*/ 0 h 506"/>
              <a:gd name="T2" fmla="*/ 967 w 967"/>
              <a:gd name="T3" fmla="*/ 0 h 506"/>
              <a:gd name="T4" fmla="*/ 967 w 967"/>
              <a:gd name="T5" fmla="*/ 506 h 506"/>
              <a:gd name="T6" fmla="*/ 0 w 967"/>
              <a:gd name="T7" fmla="*/ 506 h 506"/>
              <a:gd name="T8" fmla="*/ 291 w 967"/>
              <a:gd name="T9" fmla="*/ 0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7" h="506">
                <a:moveTo>
                  <a:pt x="291" y="0"/>
                </a:moveTo>
                <a:lnTo>
                  <a:pt x="967" y="0"/>
                </a:lnTo>
                <a:lnTo>
                  <a:pt x="967" y="506"/>
                </a:lnTo>
                <a:lnTo>
                  <a:pt x="0" y="506"/>
                </a:lnTo>
                <a:lnTo>
                  <a:pt x="29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7327C963-910A-054C-ABCA-7169920E0ACF}"/>
              </a:ext>
            </a:extLst>
          </p:cNvPr>
          <p:cNvSpPr>
            <a:spLocks/>
          </p:cNvSpPr>
          <p:nvPr/>
        </p:nvSpPr>
        <p:spPr bwMode="auto">
          <a:xfrm>
            <a:off x="550650" y="4265947"/>
            <a:ext cx="1188102" cy="854737"/>
          </a:xfrm>
          <a:custGeom>
            <a:avLst/>
            <a:gdLst>
              <a:gd name="T0" fmla="*/ 290 w 1305"/>
              <a:gd name="T1" fmla="*/ 0 h 506"/>
              <a:gd name="T2" fmla="*/ 1305 w 1305"/>
              <a:gd name="T3" fmla="*/ 0 h 506"/>
              <a:gd name="T4" fmla="*/ 1305 w 1305"/>
              <a:gd name="T5" fmla="*/ 506 h 506"/>
              <a:gd name="T6" fmla="*/ 0 w 1305"/>
              <a:gd name="T7" fmla="*/ 506 h 506"/>
              <a:gd name="T8" fmla="*/ 290 w 1305"/>
              <a:gd name="T9" fmla="*/ 0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5" h="506">
                <a:moveTo>
                  <a:pt x="290" y="0"/>
                </a:moveTo>
                <a:lnTo>
                  <a:pt x="1305" y="0"/>
                </a:lnTo>
                <a:lnTo>
                  <a:pt x="1305" y="506"/>
                </a:lnTo>
                <a:lnTo>
                  <a:pt x="0" y="506"/>
                </a:lnTo>
                <a:lnTo>
                  <a:pt x="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48D01413-7158-8243-A8B6-6E1A698FBFA9}"/>
              </a:ext>
            </a:extLst>
          </p:cNvPr>
          <p:cNvSpPr>
            <a:spLocks/>
          </p:cNvSpPr>
          <p:nvPr/>
        </p:nvSpPr>
        <p:spPr bwMode="auto">
          <a:xfrm>
            <a:off x="301070" y="5264265"/>
            <a:ext cx="1437682" cy="854737"/>
          </a:xfrm>
          <a:custGeom>
            <a:avLst/>
            <a:gdLst>
              <a:gd name="T0" fmla="*/ 290 w 1643"/>
              <a:gd name="T1" fmla="*/ 0 h 506"/>
              <a:gd name="T2" fmla="*/ 1643 w 1643"/>
              <a:gd name="T3" fmla="*/ 0 h 506"/>
              <a:gd name="T4" fmla="*/ 1643 w 1643"/>
              <a:gd name="T5" fmla="*/ 506 h 506"/>
              <a:gd name="T6" fmla="*/ 0 w 1643"/>
              <a:gd name="T7" fmla="*/ 506 h 506"/>
              <a:gd name="T8" fmla="*/ 290 w 1643"/>
              <a:gd name="T9" fmla="*/ 0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43" h="506">
                <a:moveTo>
                  <a:pt x="290" y="0"/>
                </a:moveTo>
                <a:lnTo>
                  <a:pt x="1643" y="0"/>
                </a:lnTo>
                <a:lnTo>
                  <a:pt x="1643" y="506"/>
                </a:lnTo>
                <a:lnTo>
                  <a:pt x="0" y="506"/>
                </a:lnTo>
                <a:lnTo>
                  <a:pt x="29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587F0A-9C97-E64F-8DC2-5E52012A32FC}"/>
              </a:ext>
            </a:extLst>
          </p:cNvPr>
          <p:cNvSpPr txBox="1"/>
          <p:nvPr/>
        </p:nvSpPr>
        <p:spPr>
          <a:xfrm>
            <a:off x="-23931" y="6329078"/>
            <a:ext cx="513826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Georgia" panose="02040502050405020303" charset="0"/>
              </a:rPr>
              <a:t>China’s Standards of English Language Ability (2018)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D4DC97-7D63-0749-8B09-8269291C3FAF}"/>
              </a:ext>
            </a:extLst>
          </p:cNvPr>
          <p:cNvSpPr/>
          <p:nvPr/>
        </p:nvSpPr>
        <p:spPr>
          <a:xfrm>
            <a:off x="1670180" y="5366977"/>
            <a:ext cx="270511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9739338-42F4-1F4C-9E72-E2B5EB62CBA1}"/>
              </a:ext>
            </a:extLst>
          </p:cNvPr>
          <p:cNvSpPr/>
          <p:nvPr/>
        </p:nvSpPr>
        <p:spPr>
          <a:xfrm>
            <a:off x="1589204" y="4368062"/>
            <a:ext cx="37994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068B5F-8E65-C643-BDDB-0CF81F7A074E}"/>
              </a:ext>
            </a:extLst>
          </p:cNvPr>
          <p:cNvSpPr/>
          <p:nvPr/>
        </p:nvSpPr>
        <p:spPr>
          <a:xfrm>
            <a:off x="1666224" y="3365122"/>
            <a:ext cx="257291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814594A-1CCE-484C-BEA9-286F51A72920}"/>
              </a:ext>
            </a:extLst>
          </p:cNvPr>
          <p:cNvSpPr/>
          <p:nvPr/>
        </p:nvSpPr>
        <p:spPr>
          <a:xfrm>
            <a:off x="1666224" y="2382874"/>
            <a:ext cx="257291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0FC2A4D-A337-FA40-8FE0-E1CA7014808B}"/>
              </a:ext>
            </a:extLst>
          </p:cNvPr>
          <p:cNvSpPr/>
          <p:nvPr/>
        </p:nvSpPr>
        <p:spPr>
          <a:xfrm>
            <a:off x="1632205" y="1508399"/>
            <a:ext cx="257291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圆角矩形 51">
            <a:extLst>
              <a:ext uri="{FF2B5EF4-FFF2-40B4-BE49-F238E27FC236}">
                <a16:creationId xmlns:a16="http://schemas.microsoft.com/office/drawing/2014/main" id="{5F4EA414-AFB8-40F6-A437-F29705BDB33B}"/>
              </a:ext>
            </a:extLst>
          </p:cNvPr>
          <p:cNvSpPr/>
          <p:nvPr/>
        </p:nvSpPr>
        <p:spPr>
          <a:xfrm>
            <a:off x="6841181" y="1187968"/>
            <a:ext cx="4225798" cy="523220"/>
          </a:xfrm>
          <a:prstGeom prst="roundRect">
            <a:avLst>
              <a:gd name="adj" fmla="val 11292"/>
            </a:avLst>
          </a:prstGeom>
          <a:gradFill flip="none" rotWithShape="1">
            <a:gsLst>
              <a:gs pos="100000">
                <a:sysClr val="window" lastClr="FFFFFF"/>
              </a:gs>
              <a:gs pos="0">
                <a:sysClr val="window" lastClr="FFFFFF">
                  <a:lumMod val="85000"/>
                </a:sysClr>
              </a:gs>
            </a:gsLst>
            <a:lin ang="2700000" scaled="1"/>
            <a:tileRect/>
          </a:gra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Key comprehensive</a:t>
            </a:r>
          </a:p>
        </p:txBody>
      </p:sp>
      <p:sp>
        <p:nvSpPr>
          <p:cNvPr id="63" name="圆角矩形 51">
            <a:extLst>
              <a:ext uri="{FF2B5EF4-FFF2-40B4-BE49-F238E27FC236}">
                <a16:creationId xmlns:a16="http://schemas.microsoft.com/office/drawing/2014/main" id="{BED54FAD-6244-4D33-B2CD-726D896EF424}"/>
              </a:ext>
            </a:extLst>
          </p:cNvPr>
          <p:cNvSpPr/>
          <p:nvPr/>
        </p:nvSpPr>
        <p:spPr>
          <a:xfrm>
            <a:off x="3132643" y="2713223"/>
            <a:ext cx="3257243" cy="617657"/>
          </a:xfrm>
          <a:prstGeom prst="roundRect">
            <a:avLst>
              <a:gd name="adj" fmla="val 11292"/>
            </a:avLst>
          </a:prstGeom>
          <a:solidFill>
            <a:schemeClr val="accent5">
              <a:lumMod val="40000"/>
              <a:lumOff val="6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Georgia" panose="02040502050405020303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Target students</a:t>
            </a: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Georgia" panose="02040502050405020303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Georgia" panose="02040502050405020303" charset="0"/>
            </a:endParaRPr>
          </a:p>
        </p:txBody>
      </p:sp>
      <p:sp>
        <p:nvSpPr>
          <p:cNvPr id="28" name="椭圆 60">
            <a:extLst>
              <a:ext uri="{FF2B5EF4-FFF2-40B4-BE49-F238E27FC236}">
                <a16:creationId xmlns:a16="http://schemas.microsoft.com/office/drawing/2014/main" id="{ADE4311B-61CB-4DA8-96A1-D5AA22C3D4DA}"/>
              </a:ext>
            </a:extLst>
          </p:cNvPr>
          <p:cNvSpPr/>
          <p:nvPr/>
        </p:nvSpPr>
        <p:spPr>
          <a:xfrm>
            <a:off x="6848995" y="2039783"/>
            <a:ext cx="4219207" cy="532463"/>
          </a:xfrm>
          <a:prstGeom prst="roundRect">
            <a:avLst/>
          </a:prstGeom>
          <a:solidFill>
            <a:srgbClr val="EDD5B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CSE 6-7 </a:t>
            </a:r>
          </a:p>
        </p:txBody>
      </p:sp>
      <p:sp>
        <p:nvSpPr>
          <p:cNvPr id="31" name="椭圆 60">
            <a:extLst>
              <a:ext uri="{FF2B5EF4-FFF2-40B4-BE49-F238E27FC236}">
                <a16:creationId xmlns:a16="http://schemas.microsoft.com/office/drawing/2014/main" id="{72C4A08A-DB2B-4EBA-8D82-9067E609D123}"/>
              </a:ext>
            </a:extLst>
          </p:cNvPr>
          <p:cNvSpPr/>
          <p:nvPr/>
        </p:nvSpPr>
        <p:spPr>
          <a:xfrm>
            <a:off x="6842403" y="2706039"/>
            <a:ext cx="4224576" cy="592213"/>
          </a:xfrm>
          <a:prstGeom prst="roundRect">
            <a:avLst/>
          </a:prstGeom>
          <a:solidFill>
            <a:srgbClr val="EDD5B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Highly motivated</a:t>
            </a:r>
          </a:p>
        </p:txBody>
      </p:sp>
      <p:sp>
        <p:nvSpPr>
          <p:cNvPr id="34" name="圆角矩形 51">
            <a:extLst>
              <a:ext uri="{FF2B5EF4-FFF2-40B4-BE49-F238E27FC236}">
                <a16:creationId xmlns:a16="http://schemas.microsoft.com/office/drawing/2014/main" id="{F292D260-AEE5-4E1F-A80A-B2FE35BAD72D}"/>
              </a:ext>
            </a:extLst>
          </p:cNvPr>
          <p:cNvSpPr/>
          <p:nvPr/>
        </p:nvSpPr>
        <p:spPr>
          <a:xfrm>
            <a:off x="3111569" y="1257225"/>
            <a:ext cx="3299190" cy="617657"/>
          </a:xfrm>
          <a:prstGeom prst="roundRect">
            <a:avLst>
              <a:gd name="adj" fmla="val 11292"/>
            </a:avLst>
          </a:prstGeom>
          <a:solidFill>
            <a:schemeClr val="accent5">
              <a:lumMod val="40000"/>
              <a:lumOff val="6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Georgia" panose="02040502050405020303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University</a:t>
            </a: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Georgia" panose="02040502050405020303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Georgia" panose="02040502050405020303" charset="0"/>
            </a:endParaRPr>
          </a:p>
        </p:txBody>
      </p:sp>
      <p:sp>
        <p:nvSpPr>
          <p:cNvPr id="45" name="左大括号 44">
            <a:extLst>
              <a:ext uri="{FF2B5EF4-FFF2-40B4-BE49-F238E27FC236}">
                <a16:creationId xmlns:a16="http://schemas.microsoft.com/office/drawing/2014/main" id="{8607DF26-71BA-4C8C-B878-8F095C718D53}"/>
              </a:ext>
            </a:extLst>
          </p:cNvPr>
          <p:cNvSpPr/>
          <p:nvPr/>
        </p:nvSpPr>
        <p:spPr>
          <a:xfrm>
            <a:off x="6536456" y="2203339"/>
            <a:ext cx="305947" cy="2811053"/>
          </a:xfrm>
          <a:prstGeom prst="leftBrace">
            <a:avLst>
              <a:gd name="adj1" fmla="val 8333"/>
              <a:gd name="adj2" fmla="val 3167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382AB771-D3D0-417B-987E-FB95BEF7776F}"/>
              </a:ext>
            </a:extLst>
          </p:cNvPr>
          <p:cNvSpPr/>
          <p:nvPr/>
        </p:nvSpPr>
        <p:spPr>
          <a:xfrm>
            <a:off x="312524" y="2299449"/>
            <a:ext cx="2541529" cy="1860209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2C385EE-797D-4133-8E38-06F3410B20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770" y="2429838"/>
            <a:ext cx="589801" cy="592213"/>
          </a:xfrm>
          <a:prstGeom prst="rect">
            <a:avLst/>
          </a:prstGeom>
        </p:spPr>
      </p:pic>
      <p:sp>
        <p:nvSpPr>
          <p:cNvPr id="49" name="Oval 53">
            <a:extLst>
              <a:ext uri="{FF2B5EF4-FFF2-40B4-BE49-F238E27FC236}">
                <a16:creationId xmlns:a16="http://schemas.microsoft.com/office/drawing/2014/main" id="{7BE235F6-AF47-4BB3-ADC2-1C6424CE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65" y="71982"/>
            <a:ext cx="925346" cy="834620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DAA9B7B-1D55-45C6-B11B-DFD8BBE10B1F}"/>
              </a:ext>
            </a:extLst>
          </p:cNvPr>
          <p:cNvSpPr txBox="1"/>
          <p:nvPr/>
        </p:nvSpPr>
        <p:spPr>
          <a:xfrm>
            <a:off x="243848" y="196905"/>
            <a:ext cx="574196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1.1</a:t>
            </a:r>
          </a:p>
        </p:txBody>
      </p:sp>
      <p:sp>
        <p:nvSpPr>
          <p:cNvPr id="51" name="五边形 49">
            <a:extLst>
              <a:ext uri="{FF2B5EF4-FFF2-40B4-BE49-F238E27FC236}">
                <a16:creationId xmlns:a16="http://schemas.microsoft.com/office/drawing/2014/main" id="{8BC6ECDF-EEC9-41AE-AE14-D73022F02201}"/>
              </a:ext>
            </a:extLst>
          </p:cNvPr>
          <p:cNvSpPr/>
          <p:nvPr/>
        </p:nvSpPr>
        <p:spPr>
          <a:xfrm>
            <a:off x="1131639" y="159568"/>
            <a:ext cx="3991188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Needs analysis</a:t>
            </a:r>
          </a:p>
        </p:txBody>
      </p:sp>
      <p:sp>
        <p:nvSpPr>
          <p:cNvPr id="44" name="椭圆 60">
            <a:extLst>
              <a:ext uri="{FF2B5EF4-FFF2-40B4-BE49-F238E27FC236}">
                <a16:creationId xmlns:a16="http://schemas.microsoft.com/office/drawing/2014/main" id="{7F2807D1-D8A1-40E6-9D1F-C2E4BEDECAB1}"/>
              </a:ext>
            </a:extLst>
          </p:cNvPr>
          <p:cNvSpPr/>
          <p:nvPr/>
        </p:nvSpPr>
        <p:spPr>
          <a:xfrm>
            <a:off x="6848995" y="3447380"/>
            <a:ext cx="4219207" cy="10103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Understand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Contemporary China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1BC43E26-49F6-4B5A-9560-CD8A840FF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771" y="4160160"/>
            <a:ext cx="589801" cy="57526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3F3587A-5697-4521-A993-0ED99E77C79C}"/>
              </a:ext>
            </a:extLst>
          </p:cNvPr>
          <p:cNvSpPr/>
          <p:nvPr/>
        </p:nvSpPr>
        <p:spPr>
          <a:xfrm>
            <a:off x="7807449" y="640017"/>
            <a:ext cx="232977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Project 985 </a:t>
            </a:r>
            <a:r>
              <a:rPr lang="en-US" altLang="zh-C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0255B22-1FB7-4AAF-94AA-1D0F66088FBD}"/>
              </a:ext>
            </a:extLst>
          </p:cNvPr>
          <p:cNvSpPr/>
          <p:nvPr/>
        </p:nvSpPr>
        <p:spPr>
          <a:xfrm>
            <a:off x="3831248" y="2298547"/>
            <a:ext cx="182328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Sophomore</a:t>
            </a:r>
            <a:endParaRPr lang="en-US" altLang="zh-CN" sz="28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ED6F9989-A88E-407D-9810-DE0DBDAA6905}"/>
              </a:ext>
            </a:extLst>
          </p:cNvPr>
          <p:cNvSpPr/>
          <p:nvPr/>
        </p:nvSpPr>
        <p:spPr>
          <a:xfrm>
            <a:off x="6445332" y="1334734"/>
            <a:ext cx="372008" cy="34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417CB428-C953-4B92-BF89-3E1B56F32AD3}"/>
              </a:ext>
            </a:extLst>
          </p:cNvPr>
          <p:cNvGrpSpPr/>
          <p:nvPr/>
        </p:nvGrpSpPr>
        <p:grpSpPr>
          <a:xfrm>
            <a:off x="3831248" y="5443671"/>
            <a:ext cx="8158495" cy="675330"/>
            <a:chOff x="4304043" y="1286668"/>
            <a:chExt cx="3837944" cy="2757793"/>
          </a:xfrm>
          <a:solidFill>
            <a:schemeClr val="accent4">
              <a:lumMod val="20000"/>
              <a:lumOff val="8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6" name="圆角矩形 17">
              <a:extLst>
                <a:ext uri="{FF2B5EF4-FFF2-40B4-BE49-F238E27FC236}">
                  <a16:creationId xmlns:a16="http://schemas.microsoft.com/office/drawing/2014/main" id="{45288B32-8836-4584-9D02-66DF673D8620}"/>
                </a:ext>
              </a:extLst>
            </p:cNvPr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57" name="圆角矩形 48">
              <a:extLst>
                <a:ext uri="{FF2B5EF4-FFF2-40B4-BE49-F238E27FC236}">
                  <a16:creationId xmlns:a16="http://schemas.microsoft.com/office/drawing/2014/main" id="{D36BB13E-806A-44CB-B3CE-B2334E219F3B}"/>
                </a:ext>
              </a:extLst>
            </p:cNvPr>
            <p:cNvSpPr/>
            <p:nvPr/>
          </p:nvSpPr>
          <p:spPr>
            <a:xfrm>
              <a:off x="4323147" y="1286668"/>
              <a:ext cx="3799735" cy="27538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n w="0"/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承担新时期外语教育的新使命</a:t>
              </a:r>
              <a:r>
                <a:rPr lang="zh-CN" altLang="en-US" sz="2800" b="1" dirty="0">
                  <a:ln w="0"/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（孙有中，</a:t>
              </a:r>
              <a:r>
                <a:rPr lang="en-US" altLang="zh-CN" sz="2800" b="1" dirty="0">
                  <a:ln w="0"/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2022</a:t>
              </a:r>
              <a:r>
                <a:rPr lang="zh-CN" altLang="en-US" sz="2800" b="1" dirty="0">
                  <a:ln w="0"/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）</a:t>
              </a:r>
              <a:endParaRPr lang="en-US" altLang="zh-CN" sz="2800" b="1" dirty="0">
                <a:ln w="0"/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8" name="椭圆 60">
            <a:extLst>
              <a:ext uri="{FF2B5EF4-FFF2-40B4-BE49-F238E27FC236}">
                <a16:creationId xmlns:a16="http://schemas.microsoft.com/office/drawing/2014/main" id="{E7A17A5E-72ED-400B-9952-DD5621324070}"/>
              </a:ext>
            </a:extLst>
          </p:cNvPr>
          <p:cNvSpPr/>
          <p:nvPr/>
        </p:nvSpPr>
        <p:spPr>
          <a:xfrm>
            <a:off x="6863341" y="4615930"/>
            <a:ext cx="4217985" cy="6585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Tell China’s stories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34" grpId="0" animBg="1"/>
      <p:bldP spid="34" grpId="1" animBg="1"/>
      <p:bldP spid="46" grpId="0" animBg="1"/>
      <p:bldP spid="46" grpId="1" animBg="1"/>
      <p:bldP spid="44" grpId="0" animBg="1"/>
      <p:bldP spid="4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矩形 8"/>
          <p:cNvSpPr/>
          <p:nvPr/>
        </p:nvSpPr>
        <p:spPr>
          <a:xfrm>
            <a:off x="407894" y="322729"/>
            <a:ext cx="11376212" cy="61591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48587" name="任意多边形 5"/>
          <p:cNvSpPr/>
          <p:nvPr/>
        </p:nvSpPr>
        <p:spPr>
          <a:xfrm>
            <a:off x="9897035" y="322729"/>
            <a:ext cx="1882589" cy="1425388"/>
          </a:xfrm>
          <a:custGeom>
            <a:avLst/>
            <a:gdLst>
              <a:gd name="connsiteX0" fmla="*/ 0 w 1882589"/>
              <a:gd name="connsiteY0" fmla="*/ 0 h 1425388"/>
              <a:gd name="connsiteX1" fmla="*/ 1882589 w 1882589"/>
              <a:gd name="connsiteY1" fmla="*/ 0 h 1425388"/>
              <a:gd name="connsiteX2" fmla="*/ 1882589 w 1882589"/>
              <a:gd name="connsiteY2" fmla="*/ 1425388 h 1425388"/>
              <a:gd name="connsiteX3" fmla="*/ 1694330 w 1882589"/>
              <a:gd name="connsiteY3" fmla="*/ 1425388 h 1425388"/>
              <a:gd name="connsiteX4" fmla="*/ 1694330 w 1882589"/>
              <a:gd name="connsiteY4" fmla="*/ 188259 h 1425388"/>
              <a:gd name="connsiteX5" fmla="*/ 0 w 1882589"/>
              <a:gd name="connsiteY5" fmla="*/ 188259 h 142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2589" h="1425388">
                <a:moveTo>
                  <a:pt x="0" y="0"/>
                </a:moveTo>
                <a:lnTo>
                  <a:pt x="1882589" y="0"/>
                </a:lnTo>
                <a:lnTo>
                  <a:pt x="1882589" y="1425388"/>
                </a:lnTo>
                <a:lnTo>
                  <a:pt x="1694330" y="1425388"/>
                </a:lnTo>
                <a:lnTo>
                  <a:pt x="1694330" y="188259"/>
                </a:lnTo>
                <a:lnTo>
                  <a:pt x="0" y="188259"/>
                </a:lnTo>
                <a:close/>
              </a:path>
            </a:pathLst>
          </a:custGeom>
          <a:ln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48588" name="任意多边形 6"/>
          <p:cNvSpPr/>
          <p:nvPr/>
        </p:nvSpPr>
        <p:spPr>
          <a:xfrm rot="10800000">
            <a:off x="403412" y="5056497"/>
            <a:ext cx="1882589" cy="1425388"/>
          </a:xfrm>
          <a:custGeom>
            <a:avLst/>
            <a:gdLst>
              <a:gd name="connsiteX0" fmla="*/ 0 w 1882589"/>
              <a:gd name="connsiteY0" fmla="*/ 0 h 1425388"/>
              <a:gd name="connsiteX1" fmla="*/ 1882589 w 1882589"/>
              <a:gd name="connsiteY1" fmla="*/ 0 h 1425388"/>
              <a:gd name="connsiteX2" fmla="*/ 1882589 w 1882589"/>
              <a:gd name="connsiteY2" fmla="*/ 1425388 h 1425388"/>
              <a:gd name="connsiteX3" fmla="*/ 1694330 w 1882589"/>
              <a:gd name="connsiteY3" fmla="*/ 1425388 h 1425388"/>
              <a:gd name="connsiteX4" fmla="*/ 1694330 w 1882589"/>
              <a:gd name="connsiteY4" fmla="*/ 188259 h 1425388"/>
              <a:gd name="connsiteX5" fmla="*/ 0 w 1882589"/>
              <a:gd name="connsiteY5" fmla="*/ 188259 h 142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2589" h="1425388">
                <a:moveTo>
                  <a:pt x="0" y="0"/>
                </a:moveTo>
                <a:lnTo>
                  <a:pt x="1882589" y="0"/>
                </a:lnTo>
                <a:lnTo>
                  <a:pt x="1882589" y="1425388"/>
                </a:lnTo>
                <a:lnTo>
                  <a:pt x="1694330" y="1425388"/>
                </a:lnTo>
                <a:lnTo>
                  <a:pt x="1694330" y="188259"/>
                </a:lnTo>
                <a:lnTo>
                  <a:pt x="0" y="18825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48589" name="标题 1"/>
          <p:cNvSpPr>
            <a:spLocks noGrp="1"/>
          </p:cNvSpPr>
          <p:nvPr/>
        </p:nvSpPr>
        <p:spPr>
          <a:xfrm>
            <a:off x="960755" y="1812925"/>
            <a:ext cx="10379075" cy="171450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5400" b="1" u="none" strike="noStrike" kern="1200" cap="none" spc="6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charset="0"/>
                <a:ea typeface="等线" panose="02010600030101010101" charset="-122"/>
                <a:cs typeface="Constantia" panose="02030602050306030303" charset="0"/>
              </a:rPr>
              <a:t>A Public Speaking Course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charset="0"/>
                <a:ea typeface="微软雅黑" panose="020B0503020204020204" pitchFamily="34" charset="-122"/>
                <a:cs typeface="Arial" panose="020B0604020202020204" pitchFamily="34" charset="0"/>
              </a:rPr>
              <a:t>Unit 6 Live Green, Live Better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anose="02030602050306030303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odoni MT" panose="02010600030101010101" pitchFamily="18" charset="-122"/>
                <a:ea typeface="等线 Light" panose="02010600030101010101" pitchFamily="2" charset="-122"/>
                <a:cs typeface="+mj-lt"/>
              </a:rPr>
            </a:br>
            <a:endParaRPr kumimoji="0" lang="en-US" altLang="zh-CN" sz="3200" b="1" i="0" u="none" strike="noStrike" kern="1200" cap="none" spc="60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Georgia" panose="02040502050405020303" charset="0"/>
              <a:ea typeface="汉仪旗黑-85S" panose="00020600040101010101" pitchFamily="18" charset="-122"/>
              <a:cs typeface="Georgia" panose="0204050205040502030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3200" b="1" i="0" u="none" strike="noStrike" kern="1200" cap="none" spc="30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Georgia" panose="02040502050405020303" charset="0"/>
              <a:ea typeface="微软雅黑" panose="020B0503020204020204" pitchFamily="34" charset="-122"/>
              <a:cs typeface="Georgia" panose="02040502050405020303" charset="0"/>
              <a:sym typeface="+mn-ea"/>
            </a:endParaRPr>
          </a:p>
        </p:txBody>
      </p:sp>
      <p:pic>
        <p:nvPicPr>
          <p:cNvPr id="1026" name="Picture 2" descr="https://t12.baidu.com/it/u=584176112,154116170&amp;fm=30&amp;app=106&amp;f=JPEG?w=640&amp;h=335&amp;s=73A2F34A0CA0FE45500D5632030010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540" y="2847975"/>
            <a:ext cx="6034405" cy="2270760"/>
          </a:xfrm>
          <a:prstGeom prst="round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599" name="文本框 5"/>
          <p:cNvSpPr txBox="1"/>
          <p:nvPr>
            <p:custDataLst>
              <p:tags r:id="rId1"/>
            </p:custDataLst>
          </p:nvPr>
        </p:nvSpPr>
        <p:spPr>
          <a:xfrm>
            <a:off x="5133340" y="1948180"/>
            <a:ext cx="3834130" cy="83629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effectLst>
            <a:outerShdw blurRad="50800" dist="50800" dir="5400000" algn="ctr" rotWithShape="0">
              <a:schemeClr val="accent1">
                <a:alpha val="100000"/>
              </a:scheme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101600" tIns="38100" rIns="63500" bIns="38100" rtlCol="0">
            <a:noAutofit/>
          </a:bodyPr>
          <a:lstStyle/>
          <a:p>
            <a:pPr marL="0" marR="0" lvl="0" indent="-285750" algn="ctr" defTabSz="914400" rtl="0" eaLnBrk="1" fontAlgn="ctr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charset="0"/>
              <a:buNone/>
              <a:tabLst>
                <a:tab pos="3581400" algn="l"/>
              </a:tabLst>
              <a:defRPr/>
            </a:pPr>
            <a:r>
              <a:rPr kumimoji="0" lang="en-US" altLang="zh-CN" sz="36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charset="0"/>
                <a:ea typeface="微软雅黑" panose="020B0503020204020204" pitchFamily="34" charset="-122"/>
                <a:cs typeface="Georgia" panose="02040502050405020303" charset="0"/>
                <a:sym typeface="+mn-ea"/>
              </a:rPr>
              <a:t>3</a:t>
            </a:r>
            <a:r>
              <a:rPr kumimoji="0" lang="en-US" altLang="zh-CN" sz="3600" b="1" i="0" u="none" strike="noStrike" kern="1200" cap="none" spc="1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charset="0"/>
                <a:ea typeface="微软雅黑" panose="020B0503020204020204" pitchFamily="34" charset="-122"/>
                <a:cs typeface="Georgia" panose="02040502050405020303" charset="0"/>
                <a:sym typeface="+mn-ea"/>
              </a:rPr>
              <a:t>rd</a:t>
            </a:r>
            <a:r>
              <a:rPr kumimoji="0" lang="en-US" altLang="zh-CN" sz="36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charset="0"/>
                <a:ea typeface="微软雅黑" panose="020B0503020204020204" pitchFamily="34" charset="-122"/>
                <a:cs typeface="Georgia" panose="02040502050405020303" charset="0"/>
                <a:sym typeface="+mn-ea"/>
              </a:rPr>
              <a:t> Period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charset="0"/>
              <a:ea typeface="微软雅黑" panose="020B0503020204020204" pitchFamily="34" charset="-122"/>
              <a:cs typeface="Georgia" panose="02040502050405020303" charset="0"/>
              <a:sym typeface="+mn-ea"/>
            </a:endParaRPr>
          </a:p>
        </p:txBody>
      </p:sp>
      <p:sp>
        <p:nvSpPr>
          <p:cNvPr id="12" name="TextBox 14"/>
          <p:cNvSpPr>
            <a:spLocks noChangeArrowheads="1"/>
          </p:cNvSpPr>
          <p:nvPr/>
        </p:nvSpPr>
        <p:spPr bwMode="auto">
          <a:xfrm>
            <a:off x="3072765" y="1812925"/>
            <a:ext cx="414782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Impact" panose="020B0806030902050204" charset="0"/>
                <a:ea typeface="微软雅黑" panose="020B0503020204020204" pitchFamily="34" charset="-122"/>
                <a:cs typeface="+mn-cs"/>
                <a:sym typeface="方正兰亭粗黑_GBK" charset="-122"/>
              </a:rPr>
              <a:t>DEMO</a:t>
            </a:r>
          </a:p>
        </p:txBody>
      </p:sp>
      <p:sp>
        <p:nvSpPr>
          <p:cNvPr id="8" name="矩形 7"/>
          <p:cNvSpPr/>
          <p:nvPr/>
        </p:nvSpPr>
        <p:spPr>
          <a:xfrm>
            <a:off x="852805" y="5118735"/>
            <a:ext cx="10623550" cy="1085850"/>
          </a:xfrm>
          <a:prstGeom prst="rect">
            <a:avLst/>
          </a:prstGeom>
          <a:solidFill>
            <a:schemeClr val="accent6">
              <a:lumMod val="20000"/>
              <a:lumOff val="80000"/>
              <a:alpha val="74000"/>
            </a:schemeClr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Tell China’s Stories of Green Development: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2-step Speech Openers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P105-107 Activity 3）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文本框 21"/>
          <p:cNvSpPr txBox="1"/>
          <p:nvPr>
            <p:custDataLst>
              <p:tags r:id="rId2"/>
            </p:custDataLst>
          </p:nvPr>
        </p:nvSpPr>
        <p:spPr>
          <a:xfrm>
            <a:off x="1759585" y="4533265"/>
            <a:ext cx="3056255" cy="5041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No,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not yet.</a:t>
            </a:r>
          </a:p>
        </p:txBody>
      </p:sp>
      <p:sp>
        <p:nvSpPr>
          <p:cNvPr id="1048609" name="文本框 20"/>
          <p:cNvSpPr txBox="1"/>
          <p:nvPr>
            <p:custDataLst>
              <p:tags r:id="rId3"/>
            </p:custDataLst>
          </p:nvPr>
        </p:nvSpPr>
        <p:spPr>
          <a:xfrm>
            <a:off x="1759585" y="3596640"/>
            <a:ext cx="3056255" cy="5149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Yes, I have.</a:t>
            </a:r>
          </a:p>
        </p:txBody>
      </p:sp>
      <p:pic>
        <p:nvPicPr>
          <p:cNvPr id="2097156" name="图片 8"/>
          <p:cNvPicPr/>
          <p:nvPr/>
        </p:nvPicPr>
        <p:blipFill>
          <a:blip r:embed="rId18"/>
          <a:stretch>
            <a:fillRect/>
          </a:stretch>
        </p:blipFill>
        <p:spPr>
          <a:xfrm>
            <a:off x="6378575" y="3352800"/>
            <a:ext cx="3874770" cy="22498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3" name="组合 10"/>
          <p:cNvGrpSpPr/>
          <p:nvPr/>
        </p:nvGrpSpPr>
        <p:grpSpPr bwMode="auto">
          <a:xfrm>
            <a:off x="190500" y="845185"/>
            <a:ext cx="1366520" cy="985520"/>
            <a:chOff x="4184233" y="1818051"/>
            <a:chExt cx="1478839" cy="1119486"/>
          </a:xfrm>
        </p:grpSpPr>
        <p:sp>
          <p:nvSpPr>
            <p:cNvPr id="1048605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606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charset="-122"/>
                  <a:cs typeface="+mn-cs"/>
                  <a:sym typeface="+mn-lt"/>
                </a:rPr>
                <a:t>1.1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charset="-122"/>
                <a:cs typeface="+mn-cs"/>
                <a:sym typeface="+mn-lt"/>
              </a:endParaRPr>
            </a:p>
          </p:txBody>
        </p:sp>
      </p:grpSp>
      <p:sp>
        <p:nvSpPr>
          <p:cNvPr id="1048607" name="椭圆 12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409700" y="3596640"/>
            <a:ext cx="514350" cy="514350"/>
          </a:xfrm>
          <a:prstGeom prst="ellipse">
            <a:avLst/>
          </a:prstGeom>
          <a:solidFill>
            <a:srgbClr val="0070C0"/>
          </a:solidFill>
          <a:ln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A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48608" name="椭圆 13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409700" y="4533265"/>
            <a:ext cx="514350" cy="514985"/>
          </a:xfrm>
          <a:prstGeom prst="ellipse">
            <a:avLst/>
          </a:prstGeom>
          <a:solidFill>
            <a:srgbClr val="0070C0"/>
          </a:solidFill>
          <a:ln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B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48611" name="文本框 22"/>
          <p:cNvSpPr txBox="1"/>
          <p:nvPr>
            <p:custDataLst>
              <p:tags r:id="rId6"/>
            </p:custDataLst>
          </p:nvPr>
        </p:nvSpPr>
        <p:spPr>
          <a:xfrm>
            <a:off x="1409700" y="1723390"/>
            <a:ext cx="9455150" cy="1450975"/>
          </a:xfrm>
          <a:prstGeom prst="rect">
            <a:avLst/>
          </a:prstGeom>
          <a:noFill/>
        </p:spPr>
        <p:txBody>
          <a:bodyPr vert="horz"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Have you seen any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changes in the natural environment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of your hometown?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48612" name="矩形: 圆角 35"/>
          <p:cNvSpPr/>
          <p:nvPr>
            <p:custDataLst>
              <p:tags r:id="rId7"/>
            </p:custDataLst>
          </p:nvPr>
        </p:nvSpPr>
        <p:spPr>
          <a:xfrm>
            <a:off x="7242810" y="5718175"/>
            <a:ext cx="2146300" cy="411480"/>
          </a:xfrm>
          <a:prstGeom prst="roundRect">
            <a:avLst/>
          </a:prstGeom>
          <a:solidFill>
            <a:srgbClr val="0070C0"/>
          </a:solidFill>
          <a:ln w="381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提交</a:t>
            </a:r>
          </a:p>
        </p:txBody>
      </p:sp>
      <p:pic>
        <p:nvPicPr>
          <p:cNvPr id="2097157" name="20220718_123458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>
                  <p14:trim end="479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78575" y="3225165"/>
            <a:ext cx="3874135" cy="2376805"/>
          </a:xfrm>
          <a:prstGeom prst="rect">
            <a:avLst/>
          </a:prstGeom>
        </p:spPr>
      </p:pic>
      <p:pic>
        <p:nvPicPr>
          <p:cNvPr id="2097159" name="图片 2"/>
          <p:cNvPicPr>
            <a:picLocks noChangeAspect="1"/>
          </p:cNvPicPr>
          <p:nvPr/>
        </p:nvPicPr>
        <p:blipFill>
          <a:blip r:embed="rId20"/>
          <a:srcRect r="6832" b="14187"/>
          <a:stretch>
            <a:fillRect/>
          </a:stretch>
        </p:blipFill>
        <p:spPr>
          <a:xfrm>
            <a:off x="9265920" y="43180"/>
            <a:ext cx="1113790" cy="549275"/>
          </a:xfrm>
          <a:prstGeom prst="rect">
            <a:avLst/>
          </a:prstGeom>
        </p:spPr>
      </p:pic>
      <p:sp>
        <p:nvSpPr>
          <p:cNvPr id="21" name="五边形 49"/>
          <p:cNvSpPr/>
          <p:nvPr/>
        </p:nvSpPr>
        <p:spPr>
          <a:xfrm>
            <a:off x="1557020" y="1024890"/>
            <a:ext cx="5989320" cy="647700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Lead-in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Opinion Poll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P97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）</a:t>
            </a:r>
          </a:p>
        </p:txBody>
      </p:sp>
      <p:grpSp>
        <p:nvGrpSpPr>
          <p:cNvPr id="54" name="组合 19"/>
          <p:cNvGrpSpPr/>
          <p:nvPr>
            <p:custDataLst>
              <p:tags r:id="rId10"/>
            </p:custDataLst>
          </p:nvPr>
        </p:nvGrpSpPr>
        <p:grpSpPr>
          <a:xfrm>
            <a:off x="0" y="0"/>
            <a:ext cx="12193270" cy="782320"/>
            <a:chOff x="44337" y="-1008254"/>
            <a:chExt cx="12192000" cy="635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48614" name="TitleBackground"/>
            <p:cNvSpPr/>
            <p:nvPr>
              <p:custDataLst>
                <p:tags r:id="rId12"/>
              </p:custDataLst>
            </p:nvPr>
          </p:nvSpPr>
          <p:spPr>
            <a:xfrm>
              <a:off x="44337" y="-1008254"/>
              <a:ext cx="12192000" cy="635000"/>
            </a:xfrm>
            <a:prstGeom prst="rect">
              <a:avLst/>
            </a:prstGeom>
            <a:solidFill>
              <a:srgbClr val="F6F7F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615" name="ColorBlock"/>
            <p:cNvSpPr/>
            <p:nvPr>
              <p:custDataLst>
                <p:tags r:id="rId13"/>
              </p:custDataLst>
            </p:nvPr>
          </p:nvSpPr>
          <p:spPr>
            <a:xfrm>
              <a:off x="44337" y="-1008254"/>
              <a:ext cx="190500" cy="635000"/>
            </a:xfrm>
            <a:prstGeom prst="rect">
              <a:avLst/>
            </a:prstGeom>
            <a:solidFill>
              <a:srgbClr val="639EF4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616" name="TypeText"/>
            <p:cNvSpPr txBox="1"/>
            <p:nvPr>
              <p:custDataLst>
                <p:tags r:id="rId14"/>
              </p:custDataLst>
            </p:nvPr>
          </p:nvSpPr>
          <p:spPr>
            <a:xfrm>
              <a:off x="298311" y="-1008254"/>
              <a:ext cx="1905000" cy="635000"/>
            </a:xfrm>
            <a:prstGeom prst="rect">
              <a:avLst/>
            </a:prstGeom>
            <a:grpFill/>
          </p:spPr>
          <p:txBody>
            <a:bodyPr vert="horz" wrap="none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投票</a:t>
              </a:r>
            </a:p>
          </p:txBody>
        </p:sp>
        <p:sp>
          <p:nvSpPr>
            <p:cNvPr id="1048617" name="TipText"/>
            <p:cNvSpPr txBox="1"/>
            <p:nvPr>
              <p:custDataLst>
                <p:tags r:id="rId15"/>
              </p:custDataLst>
            </p:nvPr>
          </p:nvSpPr>
          <p:spPr>
            <a:xfrm>
              <a:off x="1239917" y="-919601"/>
              <a:ext cx="2286000" cy="508000"/>
            </a:xfrm>
            <a:prstGeom prst="rect">
              <a:avLst/>
            </a:prstGeom>
            <a:grpFill/>
          </p:spPr>
          <p:txBody>
            <a:bodyPr vert="horz" wrap="none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最多可选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1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项</a:t>
              </a:r>
            </a:p>
          </p:txBody>
        </p:sp>
      </p:grpSp>
      <p:pic>
        <p:nvPicPr>
          <p:cNvPr id="2097158" name="图片 1"/>
          <p:cNvPicPr/>
          <p:nvPr>
            <p:custDataLst>
              <p:tags r:id="rId11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642600" y="63500"/>
            <a:ext cx="1422400" cy="50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76" fill="hold"/>
                                        <p:tgtEl>
                                          <p:spTgt spid="2097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09715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文本框 21"/>
          <p:cNvSpPr txBox="1"/>
          <p:nvPr>
            <p:custDataLst>
              <p:tags r:id="rId2"/>
            </p:custDataLst>
          </p:nvPr>
        </p:nvSpPr>
        <p:spPr>
          <a:xfrm>
            <a:off x="1876425" y="3921760"/>
            <a:ext cx="3056255" cy="5454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No,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not yet.</a:t>
            </a:r>
          </a:p>
        </p:txBody>
      </p:sp>
      <p:sp>
        <p:nvSpPr>
          <p:cNvPr id="1048609" name="文本框 20"/>
          <p:cNvSpPr txBox="1"/>
          <p:nvPr>
            <p:custDataLst>
              <p:tags r:id="rId3"/>
            </p:custDataLst>
          </p:nvPr>
        </p:nvSpPr>
        <p:spPr>
          <a:xfrm>
            <a:off x="1876425" y="3175635"/>
            <a:ext cx="3056255" cy="5213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Yes, I have.</a:t>
            </a:r>
          </a:p>
        </p:txBody>
      </p:sp>
      <p:grpSp>
        <p:nvGrpSpPr>
          <p:cNvPr id="58" name="组合 10"/>
          <p:cNvGrpSpPr/>
          <p:nvPr/>
        </p:nvGrpSpPr>
        <p:grpSpPr bwMode="auto">
          <a:xfrm>
            <a:off x="186055" y="844918"/>
            <a:ext cx="1366520" cy="985520"/>
            <a:chOff x="4184233" y="1818051"/>
            <a:chExt cx="1478839" cy="1119486"/>
          </a:xfrm>
        </p:grpSpPr>
        <p:sp>
          <p:nvSpPr>
            <p:cNvPr id="1048620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621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charset="-122"/>
                  <a:cs typeface="+mn-cs"/>
                  <a:sym typeface="+mn-lt"/>
                </a:rPr>
                <a:t>1.1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charset="-122"/>
                <a:cs typeface="+mn-cs"/>
                <a:sym typeface="+mn-lt"/>
              </a:endParaRPr>
            </a:p>
          </p:txBody>
        </p:sp>
      </p:grpSp>
      <p:sp>
        <p:nvSpPr>
          <p:cNvPr id="1048622" name="椭圆 12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487171" y="3164021"/>
            <a:ext cx="514350" cy="514350"/>
          </a:xfrm>
          <a:prstGeom prst="ellipse">
            <a:avLst/>
          </a:prstGeom>
          <a:solidFill>
            <a:srgbClr val="0070C0"/>
          </a:solidFill>
          <a:ln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A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48623" name="椭圆 13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487171" y="3927851"/>
            <a:ext cx="514350" cy="514350"/>
          </a:xfrm>
          <a:prstGeom prst="ellipse">
            <a:avLst/>
          </a:prstGeom>
          <a:solidFill>
            <a:srgbClr val="0070C0"/>
          </a:solidFill>
          <a:ln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B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48626" name="文本框 22"/>
          <p:cNvSpPr txBox="1"/>
          <p:nvPr>
            <p:custDataLst>
              <p:tags r:id="rId6"/>
            </p:custDataLst>
          </p:nvPr>
        </p:nvSpPr>
        <p:spPr>
          <a:xfrm>
            <a:off x="1388110" y="1813560"/>
            <a:ext cx="10215880" cy="1263015"/>
          </a:xfrm>
          <a:prstGeom prst="rect">
            <a:avLst/>
          </a:prstGeom>
          <a:noFill/>
        </p:spPr>
        <p:txBody>
          <a:bodyPr vert="horz"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Have you seen any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changes in the natural environment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of your hometown?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Examples？</a:t>
            </a:r>
          </a:p>
        </p:txBody>
      </p:sp>
      <p:sp>
        <p:nvSpPr>
          <p:cNvPr id="1048632" name="矩形: 圆角 35"/>
          <p:cNvSpPr/>
          <p:nvPr>
            <p:custDataLst>
              <p:tags r:id="rId7"/>
            </p:custDataLst>
          </p:nvPr>
        </p:nvSpPr>
        <p:spPr>
          <a:xfrm>
            <a:off x="2264351" y="5399726"/>
            <a:ext cx="2464885" cy="411480"/>
          </a:xfrm>
          <a:prstGeom prst="roundRect">
            <a:avLst/>
          </a:prstGeom>
          <a:solidFill>
            <a:srgbClr val="0070C0"/>
          </a:solidFill>
          <a:ln w="381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查看</a:t>
            </a:r>
          </a:p>
        </p:txBody>
      </p:sp>
      <p:pic>
        <p:nvPicPr>
          <p:cNvPr id="2097163" name="图片 2"/>
          <p:cNvPicPr>
            <a:picLocks noChangeAspect="1"/>
          </p:cNvPicPr>
          <p:nvPr/>
        </p:nvPicPr>
        <p:blipFill>
          <a:blip r:embed="rId20"/>
          <a:srcRect r="6832" b="14187"/>
          <a:stretch>
            <a:fillRect/>
          </a:stretch>
        </p:blipFill>
        <p:spPr>
          <a:xfrm>
            <a:off x="9248140" y="63500"/>
            <a:ext cx="1113790" cy="549275"/>
          </a:xfrm>
          <a:prstGeom prst="rect">
            <a:avLst/>
          </a:prstGeom>
        </p:spPr>
      </p:pic>
      <p:pic>
        <p:nvPicPr>
          <p:cNvPr id="21" name="图片 37"/>
          <p:cNvPicPr>
            <a:picLocks noChangeAspect="1"/>
          </p:cNvPicPr>
          <p:nvPr/>
        </p:nvPicPr>
        <p:blipFill>
          <a:blip r:embed="rId21"/>
          <a:srcRect t="73473" r="1316"/>
          <a:stretch>
            <a:fillRect/>
          </a:stretch>
        </p:blipFill>
        <p:spPr>
          <a:xfrm>
            <a:off x="1487170" y="4692015"/>
            <a:ext cx="5749925" cy="15233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" name="回答P4 Change in environmen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695" end="2470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911330" y="6245225"/>
            <a:ext cx="609600" cy="609600"/>
          </a:xfrm>
          <a:prstGeom prst="rect">
            <a:avLst/>
          </a:prstGeom>
        </p:spPr>
      </p:pic>
      <p:pic>
        <p:nvPicPr>
          <p:cNvPr id="5" name="20221126_201412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>
                  <p14:trim st="1803" end="12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568055" y="3133090"/>
            <a:ext cx="2185670" cy="3112135"/>
          </a:xfrm>
          <a:prstGeom prst="rect">
            <a:avLst/>
          </a:prstGeom>
        </p:spPr>
      </p:pic>
      <p:sp>
        <p:nvSpPr>
          <p:cNvPr id="22" name="五边形 49"/>
          <p:cNvSpPr/>
          <p:nvPr/>
        </p:nvSpPr>
        <p:spPr>
          <a:xfrm>
            <a:off x="1552575" y="1016000"/>
            <a:ext cx="6014720" cy="698500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Lead-in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Opinion Poll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P97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）</a:t>
            </a:r>
          </a:p>
        </p:txBody>
      </p:sp>
      <p:grpSp>
        <p:nvGrpSpPr>
          <p:cNvPr id="59" name="组合 19"/>
          <p:cNvGrpSpPr/>
          <p:nvPr>
            <p:custDataLst>
              <p:tags r:id="rId12"/>
            </p:custDataLst>
          </p:nvPr>
        </p:nvGrpSpPr>
        <p:grpSpPr>
          <a:xfrm>
            <a:off x="0" y="0"/>
            <a:ext cx="12193270" cy="782320"/>
            <a:chOff x="44337" y="-1008254"/>
            <a:chExt cx="12192000" cy="635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48628" name="TitleBackground"/>
            <p:cNvSpPr/>
            <p:nvPr>
              <p:custDataLst>
                <p:tags r:id="rId14"/>
              </p:custDataLst>
            </p:nvPr>
          </p:nvSpPr>
          <p:spPr>
            <a:xfrm>
              <a:off x="44337" y="-1008254"/>
              <a:ext cx="12192000" cy="635000"/>
            </a:xfrm>
            <a:prstGeom prst="rect">
              <a:avLst/>
            </a:prstGeom>
            <a:solidFill>
              <a:srgbClr val="F6F7F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629" name="ColorBlock"/>
            <p:cNvSpPr/>
            <p:nvPr>
              <p:custDataLst>
                <p:tags r:id="rId15"/>
              </p:custDataLst>
            </p:nvPr>
          </p:nvSpPr>
          <p:spPr>
            <a:xfrm>
              <a:off x="44337" y="-1008254"/>
              <a:ext cx="190500" cy="635000"/>
            </a:xfrm>
            <a:prstGeom prst="rect">
              <a:avLst/>
            </a:prstGeom>
            <a:solidFill>
              <a:srgbClr val="639EF4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630" name="TypeText"/>
            <p:cNvSpPr txBox="1"/>
            <p:nvPr>
              <p:custDataLst>
                <p:tags r:id="rId16"/>
              </p:custDataLst>
            </p:nvPr>
          </p:nvSpPr>
          <p:spPr>
            <a:xfrm>
              <a:off x="298311" y="-1008254"/>
              <a:ext cx="1905000" cy="635000"/>
            </a:xfrm>
            <a:prstGeom prst="rect">
              <a:avLst/>
            </a:prstGeom>
            <a:grpFill/>
          </p:spPr>
          <p:txBody>
            <a:bodyPr vert="horz" wrap="none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投票</a:t>
              </a:r>
            </a:p>
          </p:txBody>
        </p:sp>
        <p:sp>
          <p:nvSpPr>
            <p:cNvPr id="1048631" name="TipText"/>
            <p:cNvSpPr txBox="1"/>
            <p:nvPr>
              <p:custDataLst>
                <p:tags r:id="rId17"/>
              </p:custDataLst>
            </p:nvPr>
          </p:nvSpPr>
          <p:spPr>
            <a:xfrm>
              <a:off x="1239917" y="-919601"/>
              <a:ext cx="2286000" cy="508000"/>
            </a:xfrm>
            <a:prstGeom prst="rect">
              <a:avLst/>
            </a:prstGeom>
            <a:grpFill/>
          </p:spPr>
          <p:txBody>
            <a:bodyPr vert="horz" wrap="none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最多可选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1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项</a:t>
              </a:r>
            </a:p>
          </p:txBody>
        </p:sp>
      </p:grpSp>
      <p:pic>
        <p:nvPicPr>
          <p:cNvPr id="2097161" name="图片 1"/>
          <p:cNvPicPr/>
          <p:nvPr>
            <p:custDataLst>
              <p:tags r:id="rId1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642600" y="63500"/>
            <a:ext cx="1422400" cy="50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FFFFFF"/>
            </a:gs>
            <a:gs pos="100000">
              <a:schemeClr val="accent6">
                <a:lumMod val="40000"/>
                <a:lumOff val="60000"/>
              </a:schemeClr>
            </a:gs>
          </a:gsLst>
          <a:lin ang="53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图片 107"/>
          <p:cNvPicPr/>
          <p:nvPr/>
        </p:nvPicPr>
        <p:blipFill>
          <a:blip r:embed="rId3"/>
          <a:stretch>
            <a:fillRect/>
          </a:stretch>
        </p:blipFill>
        <p:spPr>
          <a:xfrm>
            <a:off x="652780" y="3523615"/>
            <a:ext cx="5356860" cy="316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65" name="图片 108"/>
          <p:cNvPicPr/>
          <p:nvPr/>
        </p:nvPicPr>
        <p:blipFill>
          <a:blip r:embed="rId4"/>
          <a:stretch>
            <a:fillRect/>
          </a:stretch>
        </p:blipFill>
        <p:spPr>
          <a:xfrm>
            <a:off x="6082665" y="3524250"/>
            <a:ext cx="5490845" cy="3168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66" name="图片 110"/>
          <p:cNvPicPr/>
          <p:nvPr/>
        </p:nvPicPr>
        <p:blipFill>
          <a:blip r:embed="rId5"/>
          <a:stretch>
            <a:fillRect/>
          </a:stretch>
        </p:blipFill>
        <p:spPr>
          <a:xfrm>
            <a:off x="654050" y="349250"/>
            <a:ext cx="5355590" cy="3101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67" name="图片 119"/>
          <p:cNvPicPr/>
          <p:nvPr/>
        </p:nvPicPr>
        <p:blipFill>
          <a:blip r:embed="rId6"/>
          <a:stretch>
            <a:fillRect/>
          </a:stretch>
        </p:blipFill>
        <p:spPr>
          <a:xfrm>
            <a:off x="6082665" y="371475"/>
            <a:ext cx="5490845" cy="305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35" name="矩形 7"/>
          <p:cNvSpPr/>
          <p:nvPr/>
        </p:nvSpPr>
        <p:spPr>
          <a:xfrm>
            <a:off x="2216785" y="3114040"/>
            <a:ext cx="7916545" cy="63055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12700" cmpd="dbl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nstantia" panose="02030602050306030303" charset="0"/>
                <a:ea typeface="等线" panose="02010600030101010101" pitchFamily="2" charset="-122"/>
                <a:cs typeface="Constantia" panose="02030602050306030303" charset="0"/>
              </a:rPr>
              <a:t>China’s  Green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4863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5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20"/>
          <p:cNvGrpSpPr/>
          <p:nvPr/>
        </p:nvGrpSpPr>
        <p:grpSpPr bwMode="auto">
          <a:xfrm>
            <a:off x="259715" y="114300"/>
            <a:ext cx="1383030" cy="986155"/>
            <a:chOff x="4184233" y="1818051"/>
            <a:chExt cx="1478839" cy="1119486"/>
          </a:xfrm>
        </p:grpSpPr>
        <p:sp>
          <p:nvSpPr>
            <p:cNvPr id="1048643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644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pitchFamily="2" charset="-122"/>
                  <a:cs typeface="+mn-cs"/>
                  <a:sym typeface="+mn-lt"/>
                </a:rPr>
                <a:t>1.2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048645" name="圆角矩形 51"/>
          <p:cNvSpPr txBox="1"/>
          <p:nvPr/>
        </p:nvSpPr>
        <p:spPr>
          <a:xfrm>
            <a:off x="501650" y="1163955"/>
            <a:ext cx="5281930" cy="1104265"/>
          </a:xfrm>
          <a:prstGeom prst="roundRect">
            <a:avLst>
              <a:gd name="adj" fmla="val 11292"/>
            </a:avLst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0070C0"/>
            </a:soli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Online data of mind mapping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线上思维导图数据</a:t>
            </a:r>
          </a:p>
        </p:txBody>
      </p:sp>
      <p:pic>
        <p:nvPicPr>
          <p:cNvPr id="2097168" name="图片 18"/>
          <p:cNvPicPr>
            <a:picLocks noChangeAspect="1"/>
          </p:cNvPicPr>
          <p:nvPr/>
        </p:nvPicPr>
        <p:blipFill>
          <a:blip r:embed="rId7"/>
          <a:srcRect l="7291" t="18713" r="1543" b="-12749"/>
          <a:stretch>
            <a:fillRect/>
          </a:stretch>
        </p:blipFill>
        <p:spPr>
          <a:xfrm>
            <a:off x="389255" y="2854960"/>
            <a:ext cx="1123950" cy="584835"/>
          </a:xfrm>
          <a:prstGeom prst="rect">
            <a:avLst/>
          </a:prstGeom>
        </p:spPr>
      </p:pic>
      <p:pic>
        <p:nvPicPr>
          <p:cNvPr id="2097169" name="图片 2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12000"/>
          </a:blip>
          <a:srcRect l="3737" t="-4666" b="-1"/>
          <a:stretch>
            <a:fillRect/>
          </a:stretch>
        </p:blipFill>
        <p:spPr>
          <a:xfrm>
            <a:off x="1586230" y="2659380"/>
            <a:ext cx="4359910" cy="737235"/>
          </a:xfrm>
          <a:prstGeom prst="rect">
            <a:avLst/>
          </a:prstGeom>
        </p:spPr>
      </p:pic>
      <p:pic>
        <p:nvPicPr>
          <p:cNvPr id="2097170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050" y="5143500"/>
            <a:ext cx="5485130" cy="122745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graphicFrame>
        <p:nvGraphicFramePr>
          <p:cNvPr id="4194304" name="表格 1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00685" y="3399155"/>
          <a:ext cx="5485130" cy="1691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2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4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8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TSCA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Checklist for 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Mind Mapping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Content </a:t>
                      </a:r>
                      <a:endParaRPr lang="en-US" altLang="zh-CN" sz="2000" b="1" dirty="0">
                        <a:latin typeface="Arial Black" panose="020B0A04020102020204" charset="0"/>
                        <a:cs typeface="Arial Black" panose="020B0A04020102020204" charset="0"/>
                      </a:endParaRPr>
                    </a:p>
                    <a:p>
                      <a:endParaRPr lang="en-US" altLang="zh-CN" sz="2000" b="1" dirty="0">
                        <a:latin typeface="Arial Black" panose="020B0A04020102020204" charset="0"/>
                        <a:cs typeface="Arial Black" panose="020B0A040201020202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Extensions of key ideas </a:t>
                      </a: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 a deep understanding of the content.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Images and key words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clearly shown.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48647" name="箭头: 下 25"/>
          <p:cNvSpPr/>
          <p:nvPr/>
        </p:nvSpPr>
        <p:spPr>
          <a:xfrm rot="16200000">
            <a:off x="5852160" y="1388110"/>
            <a:ext cx="570230" cy="706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48648" name="箭头: 下 25"/>
          <p:cNvSpPr/>
          <p:nvPr/>
        </p:nvSpPr>
        <p:spPr>
          <a:xfrm>
            <a:off x="8871585" y="2251710"/>
            <a:ext cx="563880" cy="603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48649" name="燕尾形 10"/>
          <p:cNvSpPr/>
          <p:nvPr/>
        </p:nvSpPr>
        <p:spPr>
          <a:xfrm flipH="1">
            <a:off x="8900160" y="221601"/>
            <a:ext cx="3658235" cy="74422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Blended Learning </a:t>
            </a:r>
            <a:endParaRPr kumimoji="0" lang="en-US" altLang="zh-CN" sz="24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TSCA</a:t>
            </a:r>
          </a:p>
        </p:txBody>
      </p:sp>
      <p:pic>
        <p:nvPicPr>
          <p:cNvPr id="2097172" name="图片 5" descr="Cache_dbdb37b191b7c8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685" y="5847080"/>
            <a:ext cx="5351780" cy="523875"/>
          </a:xfrm>
          <a:prstGeom prst="rect">
            <a:avLst/>
          </a:prstGeom>
        </p:spPr>
      </p:pic>
      <p:pic>
        <p:nvPicPr>
          <p:cNvPr id="19" name="52f3823c17dd7d55eba4c2a666c1edd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0325" y="2844800"/>
            <a:ext cx="5486400" cy="357949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687945" y="5963920"/>
            <a:ext cx="4208780" cy="46037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Strategies to start a speech</a:t>
            </a:r>
          </a:p>
        </p:txBody>
      </p:sp>
      <p:sp>
        <p:nvSpPr>
          <p:cNvPr id="22" name="五边形 49"/>
          <p:cNvSpPr/>
          <p:nvPr/>
        </p:nvSpPr>
        <p:spPr>
          <a:xfrm>
            <a:off x="1586230" y="221615"/>
            <a:ext cx="4232910" cy="744220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Pre-assessment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圆角矩形标注 4"/>
          <p:cNvSpPr/>
          <p:nvPr/>
        </p:nvSpPr>
        <p:spPr>
          <a:xfrm>
            <a:off x="5818505" y="5090160"/>
            <a:ext cx="1966595" cy="1334135"/>
          </a:xfrm>
          <a:prstGeom prst="wedgeRoundRectCallout">
            <a:avLst>
              <a:gd name="adj1" fmla="val 62127"/>
              <a:gd name="adj2" fmla="val -32048"/>
              <a:gd name="adj3" fmla="val 16667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10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粗黑宋简体" panose="02000000000000000000" charset="-122"/>
                <a:sym typeface="+mn-ea"/>
              </a:rPr>
              <a:t>Idea √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10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粗黑宋简体" panose="02000000000000000000" charset="-122"/>
                <a:sym typeface="+mn-ea"/>
              </a:rPr>
              <a:t>Language ↑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10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粗黑宋简体" panose="02000000000000000000" charset="-122"/>
                <a:sym typeface="+mn-ea"/>
              </a:rPr>
              <a:t>Structure ↑</a:t>
            </a:r>
          </a:p>
        </p:txBody>
      </p:sp>
      <p:sp>
        <p:nvSpPr>
          <p:cNvPr id="1048651" name="圆角矩形 51"/>
          <p:cNvSpPr txBox="1"/>
          <p:nvPr/>
        </p:nvSpPr>
        <p:spPr>
          <a:xfrm>
            <a:off x="6490970" y="1163320"/>
            <a:ext cx="5405755" cy="1104900"/>
          </a:xfrm>
          <a:prstGeom prst="roundRect">
            <a:avLst>
              <a:gd name="adj" fmla="val 11292"/>
            </a:avLst>
          </a:prstGeom>
          <a:solidFill>
            <a:schemeClr val="accent4">
              <a:lumMod val="20000"/>
              <a:lumOff val="80000"/>
            </a:schemeClr>
          </a:solidFill>
          <a:ln w="19050" cap="flat" cmpd="sng" algn="ctr">
            <a:solidFill>
              <a:srgbClr val="0070C0"/>
            </a:soli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Mind map China’s efforts in green development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(P99-102)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线下思维导图展示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267"/>
                            </p:stCondLst>
                            <p:childTnLst>
                              <p:par>
                                <p:cTn id="27" presetID="18" presetClass="emph" presetSubtype="0" fill="hold" grpId="1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048648" grpId="0" bldLvl="0" animBg="1"/>
      <p:bldP spid="21" grpId="0" bldLvl="0" animBg="1"/>
      <p:bldP spid="21" grpId="1" animBg="1"/>
      <p:bldP spid="20" grpId="0" bldLvl="0" animBg="1"/>
      <p:bldP spid="1048651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Фигура"/>
          <p:cNvSpPr/>
          <p:nvPr/>
        </p:nvSpPr>
        <p:spPr bwMode="auto">
          <a:xfrm>
            <a:off x="1161219" y="4390549"/>
            <a:ext cx="2243455" cy="846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5" y="0"/>
                </a:moveTo>
                <a:lnTo>
                  <a:pt x="21543" y="0"/>
                </a:lnTo>
                <a:lnTo>
                  <a:pt x="19969" y="10734"/>
                </a:lnTo>
                <a:lnTo>
                  <a:pt x="21600" y="21599"/>
                </a:lnTo>
                <a:lnTo>
                  <a:pt x="0" y="21600"/>
                </a:lnTo>
                <a:lnTo>
                  <a:pt x="2055" y="0"/>
                </a:lnTo>
                <a:close/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048655" name="Фигура"/>
          <p:cNvSpPr/>
          <p:nvPr/>
        </p:nvSpPr>
        <p:spPr bwMode="auto">
          <a:xfrm>
            <a:off x="1217734" y="2999264"/>
            <a:ext cx="2257425" cy="88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90" y="0"/>
                </a:lnTo>
                <a:lnTo>
                  <a:pt x="0" y="21600"/>
                </a:lnTo>
                <a:lnTo>
                  <a:pt x="21572" y="21600"/>
                </a:lnTo>
                <a:lnTo>
                  <a:pt x="20157" y="10993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72" name="组合 13"/>
          <p:cNvGrpSpPr/>
          <p:nvPr/>
        </p:nvGrpSpPr>
        <p:grpSpPr bwMode="auto">
          <a:xfrm>
            <a:off x="208754" y="162670"/>
            <a:ext cx="1384462" cy="950485"/>
            <a:chOff x="4184233" y="1818051"/>
            <a:chExt cx="1478839" cy="1119486"/>
          </a:xfrm>
        </p:grpSpPr>
        <p:sp>
          <p:nvSpPr>
            <p:cNvPr id="1048656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657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048658" name="Многоугольник"/>
          <p:cNvSpPr/>
          <p:nvPr/>
        </p:nvSpPr>
        <p:spPr bwMode="auto">
          <a:xfrm rot="16200000">
            <a:off x="309684" y="1563529"/>
            <a:ext cx="848360" cy="1050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25394" tIns="25394" rIns="25394" bIns="253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048659" name="Многоугольник"/>
          <p:cNvSpPr/>
          <p:nvPr/>
        </p:nvSpPr>
        <p:spPr bwMode="auto">
          <a:xfrm rot="16200000">
            <a:off x="256857" y="4291293"/>
            <a:ext cx="872490" cy="1050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25394" tIns="25394" rIns="25394" bIns="253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048660" name="Многоугольник"/>
          <p:cNvSpPr/>
          <p:nvPr/>
        </p:nvSpPr>
        <p:spPr bwMode="auto">
          <a:xfrm rot="16200000">
            <a:off x="294576" y="2909566"/>
            <a:ext cx="879549" cy="1050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25394" tIns="25394" rIns="25394" bIns="253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048661" name="Фигура"/>
          <p:cNvSpPr/>
          <p:nvPr/>
        </p:nvSpPr>
        <p:spPr bwMode="auto">
          <a:xfrm>
            <a:off x="1161219" y="1677829"/>
            <a:ext cx="2445385" cy="85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314" y="0"/>
                </a:lnTo>
                <a:lnTo>
                  <a:pt x="0" y="21564"/>
                </a:lnTo>
                <a:lnTo>
                  <a:pt x="21599" y="21600"/>
                </a:lnTo>
                <a:lnTo>
                  <a:pt x="19763" y="10799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048662" name="TextBox 31"/>
          <p:cNvSpPr txBox="1"/>
          <p:nvPr/>
        </p:nvSpPr>
        <p:spPr>
          <a:xfrm>
            <a:off x="462883" y="1815919"/>
            <a:ext cx="57785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anose="02000503000000000000" pitchFamily="2" charset="77"/>
                <a:ea typeface="+mn-ea"/>
                <a:cs typeface="+mn-cs"/>
              </a:rPr>
              <a:t>01</a:t>
            </a:r>
          </a:p>
        </p:txBody>
      </p:sp>
      <p:sp>
        <p:nvSpPr>
          <p:cNvPr id="1048663" name="TextBox 32"/>
          <p:cNvSpPr txBox="1"/>
          <p:nvPr/>
        </p:nvSpPr>
        <p:spPr>
          <a:xfrm>
            <a:off x="404606" y="3186100"/>
            <a:ext cx="57785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anose="02000503000000000000" pitchFamily="2" charset="77"/>
                <a:ea typeface="+mn-ea"/>
                <a:cs typeface="+mn-cs"/>
              </a:rPr>
              <a:t>02</a:t>
            </a:r>
          </a:p>
        </p:txBody>
      </p:sp>
      <p:sp>
        <p:nvSpPr>
          <p:cNvPr id="1048664" name="TextBox 35"/>
          <p:cNvSpPr txBox="1"/>
          <p:nvPr/>
        </p:nvSpPr>
        <p:spPr>
          <a:xfrm>
            <a:off x="1552147" y="4565007"/>
            <a:ext cx="1529080" cy="51054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Moral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48665" name="TextBox 36"/>
          <p:cNvSpPr txBox="1"/>
          <p:nvPr/>
        </p:nvSpPr>
        <p:spPr>
          <a:xfrm>
            <a:off x="1742937" y="3190535"/>
            <a:ext cx="1160780" cy="51054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Ability</a:t>
            </a:r>
          </a:p>
        </p:txBody>
      </p:sp>
      <p:sp>
        <p:nvSpPr>
          <p:cNvPr id="1048666" name="TextBox 37"/>
          <p:cNvSpPr txBox="1"/>
          <p:nvPr/>
        </p:nvSpPr>
        <p:spPr>
          <a:xfrm>
            <a:off x="397949" y="4352450"/>
            <a:ext cx="584200" cy="9296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anose="02000503000000000000" pitchFamily="2" charset="77"/>
                <a:ea typeface="+mn-ea"/>
                <a:cs typeface="+mn-cs"/>
              </a:rPr>
              <a:t>03</a:t>
            </a:r>
          </a:p>
        </p:txBody>
      </p:sp>
      <p:sp>
        <p:nvSpPr>
          <p:cNvPr id="1048667" name="Freeform 946"/>
          <p:cNvSpPr>
            <a:spLocks noChangeAspect="1" noChangeArrowheads="1"/>
          </p:cNvSpPr>
          <p:nvPr/>
        </p:nvSpPr>
        <p:spPr bwMode="auto">
          <a:xfrm>
            <a:off x="6644352" y="1582475"/>
            <a:ext cx="534464" cy="534464"/>
          </a:xfrm>
          <a:custGeom>
            <a:avLst/>
            <a:gdLst>
              <a:gd name="T0" fmla="*/ 227950 w 291740"/>
              <a:gd name="T1" fmla="*/ 248610 h 291739"/>
              <a:gd name="T2" fmla="*/ 254768 w 291740"/>
              <a:gd name="T3" fmla="*/ 199685 h 291739"/>
              <a:gd name="T4" fmla="*/ 227950 w 291740"/>
              <a:gd name="T5" fmla="*/ 186276 h 291739"/>
              <a:gd name="T6" fmla="*/ 74292 w 291740"/>
              <a:gd name="T7" fmla="*/ 284126 h 291739"/>
              <a:gd name="T8" fmla="*/ 219253 w 291740"/>
              <a:gd name="T9" fmla="*/ 186276 h 291739"/>
              <a:gd name="T10" fmla="*/ 51824 w 291740"/>
              <a:gd name="T11" fmla="*/ 186276 h 291739"/>
              <a:gd name="T12" fmla="*/ 38778 w 291740"/>
              <a:gd name="T13" fmla="*/ 248610 h 291739"/>
              <a:gd name="T14" fmla="*/ 65231 w 291740"/>
              <a:gd name="T15" fmla="*/ 186276 h 291739"/>
              <a:gd name="T16" fmla="*/ 9059 w 291740"/>
              <a:gd name="T17" fmla="*/ 150761 h 291739"/>
              <a:gd name="T18" fmla="*/ 16670 w 291740"/>
              <a:gd name="T19" fmla="*/ 248610 h 291739"/>
              <a:gd name="T20" fmla="*/ 29718 w 291740"/>
              <a:gd name="T21" fmla="*/ 199685 h 291739"/>
              <a:gd name="T22" fmla="*/ 241722 w 291740"/>
              <a:gd name="T23" fmla="*/ 177579 h 291739"/>
              <a:gd name="T24" fmla="*/ 263828 w 291740"/>
              <a:gd name="T25" fmla="*/ 248610 h 291739"/>
              <a:gd name="T26" fmla="*/ 284485 w 291740"/>
              <a:gd name="T27" fmla="*/ 241362 h 291739"/>
              <a:gd name="T28" fmla="*/ 9059 w 291740"/>
              <a:gd name="T29" fmla="*/ 150761 h 291739"/>
              <a:gd name="T30" fmla="*/ 80981 w 291740"/>
              <a:gd name="T31" fmla="*/ 122844 h 291739"/>
              <a:gd name="T32" fmla="*/ 71790 w 291740"/>
              <a:gd name="T33" fmla="*/ 122844 h 291739"/>
              <a:gd name="T34" fmla="*/ 52455 w 291740"/>
              <a:gd name="T35" fmla="*/ 118058 h 291739"/>
              <a:gd name="T36" fmla="*/ 52455 w 291740"/>
              <a:gd name="T37" fmla="*/ 127262 h 291739"/>
              <a:gd name="T38" fmla="*/ 52455 w 291740"/>
              <a:gd name="T39" fmla="*/ 118058 h 291739"/>
              <a:gd name="T40" fmla="*/ 33121 w 291740"/>
              <a:gd name="T41" fmla="*/ 122844 h 291739"/>
              <a:gd name="T42" fmla="*/ 23929 w 291740"/>
              <a:gd name="T43" fmla="*/ 122844 h 291739"/>
              <a:gd name="T44" fmla="*/ 16670 w 291740"/>
              <a:gd name="T45" fmla="*/ 103648 h 291739"/>
              <a:gd name="T46" fmla="*/ 9059 w 291740"/>
              <a:gd name="T47" fmla="*/ 142063 h 291739"/>
              <a:gd name="T48" fmla="*/ 284485 w 291740"/>
              <a:gd name="T49" fmla="*/ 110897 h 291739"/>
              <a:gd name="T50" fmla="*/ 16670 w 291740"/>
              <a:gd name="T51" fmla="*/ 103648 h 291739"/>
              <a:gd name="T52" fmla="*/ 227950 w 291740"/>
              <a:gd name="T53" fmla="*/ 94588 h 291739"/>
              <a:gd name="T54" fmla="*/ 254768 w 291740"/>
              <a:gd name="T55" fmla="*/ 56172 h 291739"/>
              <a:gd name="T56" fmla="*/ 38778 w 291740"/>
              <a:gd name="T57" fmla="*/ 56172 h 291739"/>
              <a:gd name="T58" fmla="*/ 65231 w 291740"/>
              <a:gd name="T59" fmla="*/ 94588 h 291739"/>
              <a:gd name="T60" fmla="*/ 38778 w 291740"/>
              <a:gd name="T61" fmla="*/ 56172 h 291739"/>
              <a:gd name="T62" fmla="*/ 74292 w 291740"/>
              <a:gd name="T63" fmla="*/ 94588 h 291739"/>
              <a:gd name="T64" fmla="*/ 219253 w 291740"/>
              <a:gd name="T65" fmla="*/ 8699 h 291739"/>
              <a:gd name="T66" fmla="*/ 69943 w 291740"/>
              <a:gd name="T67" fmla="*/ 0 h 291739"/>
              <a:gd name="T68" fmla="*/ 227950 w 291740"/>
              <a:gd name="T69" fmla="*/ 4347 h 291739"/>
              <a:gd name="T70" fmla="*/ 259116 w 291740"/>
              <a:gd name="T71" fmla="*/ 47476 h 291739"/>
              <a:gd name="T72" fmla="*/ 263828 w 291740"/>
              <a:gd name="T73" fmla="*/ 94588 h 291739"/>
              <a:gd name="T74" fmla="*/ 293182 w 291740"/>
              <a:gd name="T75" fmla="*/ 110897 h 291739"/>
              <a:gd name="T76" fmla="*/ 276874 w 291740"/>
              <a:gd name="T77" fmla="*/ 257308 h 291739"/>
              <a:gd name="T78" fmla="*/ 227950 w 291740"/>
              <a:gd name="T79" fmla="*/ 288475 h 291739"/>
              <a:gd name="T80" fmla="*/ 69943 w 291740"/>
              <a:gd name="T81" fmla="*/ 293185 h 291739"/>
              <a:gd name="T82" fmla="*/ 65231 w 291740"/>
              <a:gd name="T83" fmla="*/ 257308 h 291739"/>
              <a:gd name="T84" fmla="*/ 0 w 291740"/>
              <a:gd name="T85" fmla="*/ 241362 h 291739"/>
              <a:gd name="T86" fmla="*/ 16670 w 291740"/>
              <a:gd name="T87" fmla="*/ 94588 h 291739"/>
              <a:gd name="T88" fmla="*/ 29718 w 291740"/>
              <a:gd name="T89" fmla="*/ 51462 h 291739"/>
              <a:gd name="T90" fmla="*/ 65231 w 291740"/>
              <a:gd name="T91" fmla="*/ 47476 h 291739"/>
              <a:gd name="T92" fmla="*/ 69943 w 291740"/>
              <a:gd name="T93" fmla="*/ 0 h 29173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91740" h="291739">
                <a:moveTo>
                  <a:pt x="226828" y="185357"/>
                </a:moveTo>
                <a:lnTo>
                  <a:pt x="226828" y="247384"/>
                </a:lnTo>
                <a:lnTo>
                  <a:pt x="253514" y="247384"/>
                </a:lnTo>
                <a:lnTo>
                  <a:pt x="253514" y="198700"/>
                </a:lnTo>
                <a:cubicBezTo>
                  <a:pt x="253514" y="191488"/>
                  <a:pt x="247744" y="185357"/>
                  <a:pt x="240532" y="185357"/>
                </a:cubicBezTo>
                <a:lnTo>
                  <a:pt x="226828" y="185357"/>
                </a:lnTo>
                <a:close/>
                <a:moveTo>
                  <a:pt x="73927" y="185357"/>
                </a:moveTo>
                <a:lnTo>
                  <a:pt x="73927" y="282724"/>
                </a:lnTo>
                <a:lnTo>
                  <a:pt x="218174" y="282724"/>
                </a:lnTo>
                <a:lnTo>
                  <a:pt x="218174" y="185357"/>
                </a:lnTo>
                <a:lnTo>
                  <a:pt x="73927" y="185357"/>
                </a:lnTo>
                <a:close/>
                <a:moveTo>
                  <a:pt x="51568" y="185357"/>
                </a:moveTo>
                <a:cubicBezTo>
                  <a:pt x="44356" y="185357"/>
                  <a:pt x="38586" y="191488"/>
                  <a:pt x="38586" y="198700"/>
                </a:cubicBezTo>
                <a:lnTo>
                  <a:pt x="38586" y="247384"/>
                </a:lnTo>
                <a:lnTo>
                  <a:pt x="64911" y="247384"/>
                </a:lnTo>
                <a:lnTo>
                  <a:pt x="64911" y="185357"/>
                </a:lnTo>
                <a:lnTo>
                  <a:pt x="51568" y="185357"/>
                </a:lnTo>
                <a:close/>
                <a:moveTo>
                  <a:pt x="9015" y="150017"/>
                </a:moveTo>
                <a:lnTo>
                  <a:pt x="9015" y="240171"/>
                </a:lnTo>
                <a:cubicBezTo>
                  <a:pt x="9015" y="244138"/>
                  <a:pt x="12261" y="247384"/>
                  <a:pt x="16588" y="247384"/>
                </a:cubicBezTo>
                <a:lnTo>
                  <a:pt x="29571" y="247384"/>
                </a:lnTo>
                <a:lnTo>
                  <a:pt x="29571" y="198700"/>
                </a:lnTo>
                <a:cubicBezTo>
                  <a:pt x="29571" y="186439"/>
                  <a:pt x="39668" y="176703"/>
                  <a:pt x="51568" y="176703"/>
                </a:cubicBezTo>
                <a:lnTo>
                  <a:pt x="240532" y="176703"/>
                </a:lnTo>
                <a:cubicBezTo>
                  <a:pt x="252432" y="176703"/>
                  <a:pt x="262530" y="186439"/>
                  <a:pt x="262530" y="198700"/>
                </a:cubicBezTo>
                <a:lnTo>
                  <a:pt x="262530" y="247384"/>
                </a:lnTo>
                <a:lnTo>
                  <a:pt x="275512" y="247384"/>
                </a:lnTo>
                <a:cubicBezTo>
                  <a:pt x="279839" y="247384"/>
                  <a:pt x="283085" y="244138"/>
                  <a:pt x="283085" y="240171"/>
                </a:cubicBezTo>
                <a:lnTo>
                  <a:pt x="283085" y="150017"/>
                </a:lnTo>
                <a:lnTo>
                  <a:pt x="9015" y="150017"/>
                </a:lnTo>
                <a:close/>
                <a:moveTo>
                  <a:pt x="76010" y="117475"/>
                </a:moveTo>
                <a:cubicBezTo>
                  <a:pt x="78296" y="117475"/>
                  <a:pt x="80582" y="119673"/>
                  <a:pt x="80582" y="122238"/>
                </a:cubicBezTo>
                <a:cubicBezTo>
                  <a:pt x="80582" y="124802"/>
                  <a:pt x="78296" y="126634"/>
                  <a:pt x="76010" y="126634"/>
                </a:cubicBezTo>
                <a:cubicBezTo>
                  <a:pt x="73343" y="126634"/>
                  <a:pt x="71438" y="124802"/>
                  <a:pt x="71438" y="122238"/>
                </a:cubicBezTo>
                <a:cubicBezTo>
                  <a:pt x="71438" y="119673"/>
                  <a:pt x="73343" y="117475"/>
                  <a:pt x="76010" y="117475"/>
                </a:cubicBezTo>
                <a:close/>
                <a:moveTo>
                  <a:pt x="52197" y="117475"/>
                </a:moveTo>
                <a:cubicBezTo>
                  <a:pt x="54864" y="117475"/>
                  <a:pt x="56769" y="119673"/>
                  <a:pt x="56769" y="122238"/>
                </a:cubicBezTo>
                <a:cubicBezTo>
                  <a:pt x="56769" y="124802"/>
                  <a:pt x="54864" y="126634"/>
                  <a:pt x="52197" y="126634"/>
                </a:cubicBezTo>
                <a:cubicBezTo>
                  <a:pt x="49911" y="126634"/>
                  <a:pt x="47625" y="124802"/>
                  <a:pt x="47625" y="122238"/>
                </a:cubicBezTo>
                <a:cubicBezTo>
                  <a:pt x="47625" y="119673"/>
                  <a:pt x="49911" y="117475"/>
                  <a:pt x="52197" y="117475"/>
                </a:cubicBezTo>
                <a:close/>
                <a:moveTo>
                  <a:pt x="28385" y="117475"/>
                </a:moveTo>
                <a:cubicBezTo>
                  <a:pt x="31052" y="117475"/>
                  <a:pt x="32957" y="119673"/>
                  <a:pt x="32957" y="122238"/>
                </a:cubicBezTo>
                <a:cubicBezTo>
                  <a:pt x="32957" y="124802"/>
                  <a:pt x="31052" y="126634"/>
                  <a:pt x="28385" y="126634"/>
                </a:cubicBezTo>
                <a:cubicBezTo>
                  <a:pt x="25718" y="126634"/>
                  <a:pt x="23813" y="124802"/>
                  <a:pt x="23813" y="122238"/>
                </a:cubicBezTo>
                <a:cubicBezTo>
                  <a:pt x="23813" y="119673"/>
                  <a:pt x="25718" y="117475"/>
                  <a:pt x="28385" y="117475"/>
                </a:cubicBezTo>
                <a:close/>
                <a:moveTo>
                  <a:pt x="16588" y="103136"/>
                </a:moveTo>
                <a:cubicBezTo>
                  <a:pt x="12261" y="103136"/>
                  <a:pt x="9015" y="106382"/>
                  <a:pt x="9015" y="110349"/>
                </a:cubicBezTo>
                <a:lnTo>
                  <a:pt x="9015" y="141362"/>
                </a:lnTo>
                <a:lnTo>
                  <a:pt x="283085" y="141362"/>
                </a:lnTo>
                <a:lnTo>
                  <a:pt x="283085" y="110349"/>
                </a:lnTo>
                <a:cubicBezTo>
                  <a:pt x="283085" y="106382"/>
                  <a:pt x="279839" y="103136"/>
                  <a:pt x="275512" y="103136"/>
                </a:cubicBezTo>
                <a:lnTo>
                  <a:pt x="16588" y="103136"/>
                </a:lnTo>
                <a:close/>
                <a:moveTo>
                  <a:pt x="226828" y="55896"/>
                </a:moveTo>
                <a:lnTo>
                  <a:pt x="226828" y="94121"/>
                </a:lnTo>
                <a:lnTo>
                  <a:pt x="253514" y="94121"/>
                </a:lnTo>
                <a:lnTo>
                  <a:pt x="253514" y="55896"/>
                </a:lnTo>
                <a:lnTo>
                  <a:pt x="226828" y="55896"/>
                </a:lnTo>
                <a:close/>
                <a:moveTo>
                  <a:pt x="38586" y="55896"/>
                </a:moveTo>
                <a:lnTo>
                  <a:pt x="38586" y="94121"/>
                </a:lnTo>
                <a:lnTo>
                  <a:pt x="64911" y="94121"/>
                </a:lnTo>
                <a:lnTo>
                  <a:pt x="64911" y="55896"/>
                </a:lnTo>
                <a:lnTo>
                  <a:pt x="38586" y="55896"/>
                </a:lnTo>
                <a:close/>
                <a:moveTo>
                  <a:pt x="73927" y="8655"/>
                </a:moveTo>
                <a:lnTo>
                  <a:pt x="73927" y="94121"/>
                </a:lnTo>
                <a:lnTo>
                  <a:pt x="218174" y="94121"/>
                </a:lnTo>
                <a:lnTo>
                  <a:pt x="218174" y="8655"/>
                </a:lnTo>
                <a:lnTo>
                  <a:pt x="73927" y="8655"/>
                </a:lnTo>
                <a:close/>
                <a:moveTo>
                  <a:pt x="69599" y="0"/>
                </a:moveTo>
                <a:lnTo>
                  <a:pt x="222501" y="0"/>
                </a:lnTo>
                <a:cubicBezTo>
                  <a:pt x="225025" y="0"/>
                  <a:pt x="226828" y="1803"/>
                  <a:pt x="226828" y="4327"/>
                </a:cubicBezTo>
                <a:lnTo>
                  <a:pt x="226828" y="47241"/>
                </a:lnTo>
                <a:lnTo>
                  <a:pt x="257841" y="47241"/>
                </a:lnTo>
                <a:cubicBezTo>
                  <a:pt x="260366" y="47241"/>
                  <a:pt x="262530" y="49044"/>
                  <a:pt x="262530" y="51208"/>
                </a:cubicBezTo>
                <a:lnTo>
                  <a:pt x="262530" y="94121"/>
                </a:lnTo>
                <a:lnTo>
                  <a:pt x="275512" y="94121"/>
                </a:lnTo>
                <a:cubicBezTo>
                  <a:pt x="284527" y="94121"/>
                  <a:pt x="291740" y="101333"/>
                  <a:pt x="291740" y="110349"/>
                </a:cubicBezTo>
                <a:lnTo>
                  <a:pt x="291740" y="240171"/>
                </a:lnTo>
                <a:cubicBezTo>
                  <a:pt x="291740" y="248826"/>
                  <a:pt x="284527" y="256038"/>
                  <a:pt x="275512" y="256038"/>
                </a:cubicBezTo>
                <a:lnTo>
                  <a:pt x="226828" y="256038"/>
                </a:lnTo>
                <a:lnTo>
                  <a:pt x="226828" y="287051"/>
                </a:lnTo>
                <a:cubicBezTo>
                  <a:pt x="226828" y="289576"/>
                  <a:pt x="225025" y="291739"/>
                  <a:pt x="222501" y="291739"/>
                </a:cubicBezTo>
                <a:lnTo>
                  <a:pt x="69599" y="291739"/>
                </a:lnTo>
                <a:cubicBezTo>
                  <a:pt x="66714" y="291739"/>
                  <a:pt x="64911" y="289576"/>
                  <a:pt x="64911" y="287051"/>
                </a:cubicBezTo>
                <a:lnTo>
                  <a:pt x="64911" y="256038"/>
                </a:lnTo>
                <a:lnTo>
                  <a:pt x="16588" y="256038"/>
                </a:lnTo>
                <a:cubicBezTo>
                  <a:pt x="7212" y="256038"/>
                  <a:pt x="0" y="248826"/>
                  <a:pt x="0" y="240171"/>
                </a:cubicBezTo>
                <a:lnTo>
                  <a:pt x="0" y="110349"/>
                </a:lnTo>
                <a:cubicBezTo>
                  <a:pt x="0" y="101333"/>
                  <a:pt x="7212" y="94121"/>
                  <a:pt x="16588" y="94121"/>
                </a:cubicBezTo>
                <a:lnTo>
                  <a:pt x="29571" y="94121"/>
                </a:lnTo>
                <a:lnTo>
                  <a:pt x="29571" y="51208"/>
                </a:lnTo>
                <a:cubicBezTo>
                  <a:pt x="29571" y="49044"/>
                  <a:pt x="31734" y="47241"/>
                  <a:pt x="33898" y="47241"/>
                </a:cubicBezTo>
                <a:lnTo>
                  <a:pt x="64911" y="47241"/>
                </a:lnTo>
                <a:lnTo>
                  <a:pt x="64911" y="4327"/>
                </a:lnTo>
                <a:cubicBezTo>
                  <a:pt x="64911" y="1803"/>
                  <a:pt x="66714" y="0"/>
                  <a:pt x="695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48668" name="Freeform 947"/>
          <p:cNvSpPr>
            <a:spLocks noChangeAspect="1" noChangeArrowheads="1"/>
          </p:cNvSpPr>
          <p:nvPr/>
        </p:nvSpPr>
        <p:spPr bwMode="auto">
          <a:xfrm>
            <a:off x="6657738" y="2548029"/>
            <a:ext cx="511227" cy="534464"/>
          </a:xfrm>
          <a:custGeom>
            <a:avLst/>
            <a:gdLst>
              <a:gd name="T0" fmla="*/ 193168 w 279041"/>
              <a:gd name="T1" fmla="*/ 213780 h 291739"/>
              <a:gd name="T2" fmla="*/ 193168 w 279041"/>
              <a:gd name="T3" fmla="*/ 222970 h 291739"/>
              <a:gd name="T4" fmla="*/ 159569 w 279041"/>
              <a:gd name="T5" fmla="*/ 218375 h 291739"/>
              <a:gd name="T6" fmla="*/ 34687 w 279041"/>
              <a:gd name="T7" fmla="*/ 213780 h 291739"/>
              <a:gd name="T8" fmla="*/ 146439 w 279041"/>
              <a:gd name="T9" fmla="*/ 218375 h 291739"/>
              <a:gd name="T10" fmla="*/ 34687 w 279041"/>
              <a:gd name="T11" fmla="*/ 222970 h 291739"/>
              <a:gd name="T12" fmla="*/ 34687 w 279041"/>
              <a:gd name="T13" fmla="*/ 213780 h 291739"/>
              <a:gd name="T14" fmla="*/ 210764 w 279041"/>
              <a:gd name="T15" fmla="*/ 183467 h 291739"/>
              <a:gd name="T16" fmla="*/ 210764 w 279041"/>
              <a:gd name="T17" fmla="*/ 192672 h 291739"/>
              <a:gd name="T18" fmla="*/ 159569 w 279041"/>
              <a:gd name="T19" fmla="*/ 187885 h 291739"/>
              <a:gd name="T20" fmla="*/ 93717 w 279041"/>
              <a:gd name="T21" fmla="*/ 183467 h 291739"/>
              <a:gd name="T22" fmla="*/ 133675 w 279041"/>
              <a:gd name="T23" fmla="*/ 187885 h 291739"/>
              <a:gd name="T24" fmla="*/ 93717 w 279041"/>
              <a:gd name="T25" fmla="*/ 192672 h 291739"/>
              <a:gd name="T26" fmla="*/ 93717 w 279041"/>
              <a:gd name="T27" fmla="*/ 183467 h 291739"/>
              <a:gd name="T28" fmla="*/ 199525 w 279041"/>
              <a:gd name="T29" fmla="*/ 154751 h 291739"/>
              <a:gd name="T30" fmla="*/ 199525 w 279041"/>
              <a:gd name="T31" fmla="*/ 163955 h 291739"/>
              <a:gd name="T32" fmla="*/ 159569 w 279041"/>
              <a:gd name="T33" fmla="*/ 159537 h 291739"/>
              <a:gd name="T34" fmla="*/ 93654 w 279041"/>
              <a:gd name="T35" fmla="*/ 154751 h 291739"/>
              <a:gd name="T36" fmla="*/ 144850 w 279041"/>
              <a:gd name="T37" fmla="*/ 159537 h 291739"/>
              <a:gd name="T38" fmla="*/ 93654 w 279041"/>
              <a:gd name="T39" fmla="*/ 163955 h 291739"/>
              <a:gd name="T40" fmla="*/ 93654 w 279041"/>
              <a:gd name="T41" fmla="*/ 154751 h 291739"/>
              <a:gd name="T42" fmla="*/ 39385 w 279041"/>
              <a:gd name="T43" fmla="*/ 183603 h 291739"/>
              <a:gd name="T44" fmla="*/ 68759 w 279041"/>
              <a:gd name="T45" fmla="*/ 133150 h 291739"/>
              <a:gd name="T46" fmla="*/ 163865 w 279041"/>
              <a:gd name="T47" fmla="*/ 124439 h 291739"/>
              <a:gd name="T48" fmla="*/ 215060 w 279041"/>
              <a:gd name="T49" fmla="*/ 129033 h 291739"/>
              <a:gd name="T50" fmla="*/ 163865 w 279041"/>
              <a:gd name="T51" fmla="*/ 133629 h 291739"/>
              <a:gd name="T52" fmla="*/ 163865 w 279041"/>
              <a:gd name="T53" fmla="*/ 124439 h 291739"/>
              <a:gd name="T54" fmla="*/ 140196 w 279041"/>
              <a:gd name="T55" fmla="*/ 124439 h 291739"/>
              <a:gd name="T56" fmla="*/ 140196 w 279041"/>
              <a:gd name="T57" fmla="*/ 133629 h 291739"/>
              <a:gd name="T58" fmla="*/ 89359 w 279041"/>
              <a:gd name="T59" fmla="*/ 129033 h 291739"/>
              <a:gd name="T60" fmla="*/ 34670 w 279041"/>
              <a:gd name="T61" fmla="*/ 124439 h 291739"/>
              <a:gd name="T62" fmla="*/ 77827 w 279041"/>
              <a:gd name="T63" fmla="*/ 128795 h 291739"/>
              <a:gd name="T64" fmla="*/ 73113 w 279041"/>
              <a:gd name="T65" fmla="*/ 192677 h 291739"/>
              <a:gd name="T66" fmla="*/ 30319 w 279041"/>
              <a:gd name="T67" fmla="*/ 187958 h 291739"/>
              <a:gd name="T68" fmla="*/ 34670 w 279041"/>
              <a:gd name="T69" fmla="*/ 124439 h 291739"/>
              <a:gd name="T70" fmla="*/ 210764 w 279041"/>
              <a:gd name="T71" fmla="*/ 95722 h 291739"/>
              <a:gd name="T72" fmla="*/ 210764 w 279041"/>
              <a:gd name="T73" fmla="*/ 104927 h 291739"/>
              <a:gd name="T74" fmla="*/ 159569 w 279041"/>
              <a:gd name="T75" fmla="*/ 100140 h 291739"/>
              <a:gd name="T76" fmla="*/ 34687 w 279041"/>
              <a:gd name="T77" fmla="*/ 95722 h 291739"/>
              <a:gd name="T78" fmla="*/ 146439 w 279041"/>
              <a:gd name="T79" fmla="*/ 100140 h 291739"/>
              <a:gd name="T80" fmla="*/ 34687 w 279041"/>
              <a:gd name="T81" fmla="*/ 104927 h 291739"/>
              <a:gd name="T82" fmla="*/ 34687 w 279041"/>
              <a:gd name="T83" fmla="*/ 95722 h 291739"/>
              <a:gd name="T84" fmla="*/ 244743 w 279041"/>
              <a:gd name="T85" fmla="*/ 252959 h 291739"/>
              <a:gd name="T86" fmla="*/ 44401 w 279041"/>
              <a:gd name="T87" fmla="*/ 257308 h 291739"/>
              <a:gd name="T88" fmla="*/ 271455 w 279041"/>
              <a:gd name="T89" fmla="*/ 284126 h 291739"/>
              <a:gd name="T90" fmla="*/ 244743 w 279041"/>
              <a:gd name="T91" fmla="*/ 44214 h 291739"/>
              <a:gd name="T92" fmla="*/ 39364 w 279041"/>
              <a:gd name="T93" fmla="*/ 65975 h 291739"/>
              <a:gd name="T94" fmla="*/ 207606 w 279041"/>
              <a:gd name="T95" fmla="*/ 39318 h 291739"/>
              <a:gd name="T96" fmla="*/ 34660 w 279041"/>
              <a:gd name="T97" fmla="*/ 30310 h 291739"/>
              <a:gd name="T98" fmla="*/ 216651 w 279041"/>
              <a:gd name="T99" fmla="*/ 34994 h 291739"/>
              <a:gd name="T100" fmla="*/ 212310 w 279041"/>
              <a:gd name="T101" fmla="*/ 74621 h 291739"/>
              <a:gd name="T102" fmla="*/ 30319 w 279041"/>
              <a:gd name="T103" fmla="*/ 70300 h 291739"/>
              <a:gd name="T104" fmla="*/ 34660 w 279041"/>
              <a:gd name="T105" fmla="*/ 30310 h 291739"/>
              <a:gd name="T106" fmla="*/ 9026 w 279041"/>
              <a:gd name="T107" fmla="*/ 248610 h 291739"/>
              <a:gd name="T108" fmla="*/ 236080 w 279041"/>
              <a:gd name="T109" fmla="*/ 8699 h 291739"/>
              <a:gd name="T110" fmla="*/ 4333 w 279041"/>
              <a:gd name="T111" fmla="*/ 0 h 291739"/>
              <a:gd name="T112" fmla="*/ 244743 w 279041"/>
              <a:gd name="T113" fmla="*/ 4347 h 291739"/>
              <a:gd name="T114" fmla="*/ 275786 w 279041"/>
              <a:gd name="T115" fmla="*/ 35516 h 291739"/>
              <a:gd name="T116" fmla="*/ 280479 w 279041"/>
              <a:gd name="T117" fmla="*/ 288475 h 291739"/>
              <a:gd name="T118" fmla="*/ 39708 w 279041"/>
              <a:gd name="T119" fmla="*/ 293185 h 291739"/>
              <a:gd name="T120" fmla="*/ 35374 w 279041"/>
              <a:gd name="T121" fmla="*/ 257308 h 291739"/>
              <a:gd name="T122" fmla="*/ 0 w 279041"/>
              <a:gd name="T123" fmla="*/ 252959 h 291739"/>
              <a:gd name="T124" fmla="*/ 4333 w 279041"/>
              <a:gd name="T125" fmla="*/ 0 h 2917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9041" h="291739">
                <a:moveTo>
                  <a:pt x="163063" y="212725"/>
                </a:moveTo>
                <a:lnTo>
                  <a:pt x="192177" y="212725"/>
                </a:lnTo>
                <a:cubicBezTo>
                  <a:pt x="194694" y="212725"/>
                  <a:pt x="196491" y="215011"/>
                  <a:pt x="196491" y="217297"/>
                </a:cubicBezTo>
                <a:cubicBezTo>
                  <a:pt x="196491" y="219964"/>
                  <a:pt x="194694" y="221869"/>
                  <a:pt x="192177" y="221869"/>
                </a:cubicBezTo>
                <a:lnTo>
                  <a:pt x="163063" y="221869"/>
                </a:lnTo>
                <a:cubicBezTo>
                  <a:pt x="160547" y="221869"/>
                  <a:pt x="158750" y="219964"/>
                  <a:pt x="158750" y="217297"/>
                </a:cubicBezTo>
                <a:cubicBezTo>
                  <a:pt x="158750" y="215011"/>
                  <a:pt x="160547" y="212725"/>
                  <a:pt x="163063" y="212725"/>
                </a:cubicBezTo>
                <a:close/>
                <a:moveTo>
                  <a:pt x="34509" y="212725"/>
                </a:moveTo>
                <a:lnTo>
                  <a:pt x="140980" y="212725"/>
                </a:lnTo>
                <a:cubicBezTo>
                  <a:pt x="143515" y="212725"/>
                  <a:pt x="145688" y="215011"/>
                  <a:pt x="145688" y="217297"/>
                </a:cubicBezTo>
                <a:cubicBezTo>
                  <a:pt x="145688" y="219964"/>
                  <a:pt x="143515" y="221869"/>
                  <a:pt x="140980" y="221869"/>
                </a:cubicBezTo>
                <a:lnTo>
                  <a:pt x="34509" y="221869"/>
                </a:lnTo>
                <a:cubicBezTo>
                  <a:pt x="32336" y="221869"/>
                  <a:pt x="30163" y="219964"/>
                  <a:pt x="30163" y="217297"/>
                </a:cubicBezTo>
                <a:cubicBezTo>
                  <a:pt x="30163" y="215011"/>
                  <a:pt x="32336" y="212725"/>
                  <a:pt x="34509" y="212725"/>
                </a:cubicBezTo>
                <a:close/>
                <a:moveTo>
                  <a:pt x="163024" y="182562"/>
                </a:moveTo>
                <a:lnTo>
                  <a:pt x="209683" y="182562"/>
                </a:lnTo>
                <a:cubicBezTo>
                  <a:pt x="211820" y="182562"/>
                  <a:pt x="213957" y="184760"/>
                  <a:pt x="213957" y="186958"/>
                </a:cubicBezTo>
                <a:cubicBezTo>
                  <a:pt x="213957" y="189523"/>
                  <a:pt x="211820" y="191721"/>
                  <a:pt x="209683" y="191721"/>
                </a:cubicBezTo>
                <a:lnTo>
                  <a:pt x="163024" y="191721"/>
                </a:lnTo>
                <a:cubicBezTo>
                  <a:pt x="160531" y="191721"/>
                  <a:pt x="158750" y="189523"/>
                  <a:pt x="158750" y="186958"/>
                </a:cubicBezTo>
                <a:cubicBezTo>
                  <a:pt x="158750" y="184760"/>
                  <a:pt x="160531" y="182562"/>
                  <a:pt x="163024" y="182562"/>
                </a:cubicBezTo>
                <a:close/>
                <a:moveTo>
                  <a:pt x="93237" y="182562"/>
                </a:moveTo>
                <a:lnTo>
                  <a:pt x="128291" y="182562"/>
                </a:lnTo>
                <a:cubicBezTo>
                  <a:pt x="130820" y="182562"/>
                  <a:pt x="132989" y="184760"/>
                  <a:pt x="132989" y="186958"/>
                </a:cubicBezTo>
                <a:cubicBezTo>
                  <a:pt x="132989" y="189523"/>
                  <a:pt x="130820" y="191721"/>
                  <a:pt x="128291" y="191721"/>
                </a:cubicBezTo>
                <a:lnTo>
                  <a:pt x="93237" y="191721"/>
                </a:lnTo>
                <a:cubicBezTo>
                  <a:pt x="90707" y="191721"/>
                  <a:pt x="88900" y="189523"/>
                  <a:pt x="88900" y="186958"/>
                </a:cubicBezTo>
                <a:cubicBezTo>
                  <a:pt x="88900" y="184760"/>
                  <a:pt x="90707" y="182562"/>
                  <a:pt x="93237" y="182562"/>
                </a:cubicBezTo>
                <a:close/>
                <a:moveTo>
                  <a:pt x="163087" y="153987"/>
                </a:moveTo>
                <a:lnTo>
                  <a:pt x="198502" y="153987"/>
                </a:lnTo>
                <a:cubicBezTo>
                  <a:pt x="201032" y="153987"/>
                  <a:pt x="202839" y="156185"/>
                  <a:pt x="202839" y="158750"/>
                </a:cubicBezTo>
                <a:cubicBezTo>
                  <a:pt x="202839" y="161314"/>
                  <a:pt x="201032" y="163146"/>
                  <a:pt x="198502" y="163146"/>
                </a:cubicBezTo>
                <a:lnTo>
                  <a:pt x="163087" y="163146"/>
                </a:lnTo>
                <a:cubicBezTo>
                  <a:pt x="160557" y="163146"/>
                  <a:pt x="158750" y="161314"/>
                  <a:pt x="158750" y="158750"/>
                </a:cubicBezTo>
                <a:cubicBezTo>
                  <a:pt x="158750" y="156185"/>
                  <a:pt x="160557" y="153987"/>
                  <a:pt x="163087" y="153987"/>
                </a:cubicBezTo>
                <a:close/>
                <a:moveTo>
                  <a:pt x="93174" y="153987"/>
                </a:moveTo>
                <a:lnTo>
                  <a:pt x="139477" y="153987"/>
                </a:lnTo>
                <a:cubicBezTo>
                  <a:pt x="141970" y="153987"/>
                  <a:pt x="144107" y="156185"/>
                  <a:pt x="144107" y="158750"/>
                </a:cubicBezTo>
                <a:cubicBezTo>
                  <a:pt x="144107" y="161314"/>
                  <a:pt x="141970" y="163146"/>
                  <a:pt x="139477" y="163146"/>
                </a:cubicBezTo>
                <a:lnTo>
                  <a:pt x="93174" y="163146"/>
                </a:lnTo>
                <a:cubicBezTo>
                  <a:pt x="90681" y="163146"/>
                  <a:pt x="88900" y="161314"/>
                  <a:pt x="88900" y="158750"/>
                </a:cubicBezTo>
                <a:cubicBezTo>
                  <a:pt x="88900" y="156185"/>
                  <a:pt x="90681" y="153987"/>
                  <a:pt x="93174" y="153987"/>
                </a:cubicBezTo>
                <a:close/>
                <a:moveTo>
                  <a:pt x="39183" y="132493"/>
                </a:moveTo>
                <a:lnTo>
                  <a:pt x="39183" y="182697"/>
                </a:lnTo>
                <a:lnTo>
                  <a:pt x="68407" y="182697"/>
                </a:lnTo>
                <a:lnTo>
                  <a:pt x="68407" y="132493"/>
                </a:lnTo>
                <a:lnTo>
                  <a:pt x="39183" y="132493"/>
                </a:lnTo>
                <a:close/>
                <a:moveTo>
                  <a:pt x="163024" y="123825"/>
                </a:moveTo>
                <a:lnTo>
                  <a:pt x="209683" y="123825"/>
                </a:lnTo>
                <a:cubicBezTo>
                  <a:pt x="211820" y="123825"/>
                  <a:pt x="213957" y="126111"/>
                  <a:pt x="213957" y="128397"/>
                </a:cubicBezTo>
                <a:cubicBezTo>
                  <a:pt x="213957" y="131064"/>
                  <a:pt x="211820" y="132969"/>
                  <a:pt x="209683" y="132969"/>
                </a:cubicBezTo>
                <a:lnTo>
                  <a:pt x="163024" y="132969"/>
                </a:lnTo>
                <a:cubicBezTo>
                  <a:pt x="160531" y="132969"/>
                  <a:pt x="158750" y="131064"/>
                  <a:pt x="158750" y="128397"/>
                </a:cubicBezTo>
                <a:cubicBezTo>
                  <a:pt x="158750" y="126111"/>
                  <a:pt x="160531" y="123825"/>
                  <a:pt x="163024" y="123825"/>
                </a:cubicBezTo>
                <a:close/>
                <a:moveTo>
                  <a:pt x="93174" y="123825"/>
                </a:moveTo>
                <a:lnTo>
                  <a:pt x="139477" y="123825"/>
                </a:lnTo>
                <a:cubicBezTo>
                  <a:pt x="141970" y="123825"/>
                  <a:pt x="144107" y="126111"/>
                  <a:pt x="144107" y="128397"/>
                </a:cubicBezTo>
                <a:cubicBezTo>
                  <a:pt x="144107" y="131064"/>
                  <a:pt x="141970" y="132969"/>
                  <a:pt x="139477" y="132969"/>
                </a:cubicBezTo>
                <a:lnTo>
                  <a:pt x="93174" y="132969"/>
                </a:lnTo>
                <a:cubicBezTo>
                  <a:pt x="90681" y="132969"/>
                  <a:pt x="88900" y="131064"/>
                  <a:pt x="88900" y="128397"/>
                </a:cubicBezTo>
                <a:cubicBezTo>
                  <a:pt x="88900" y="126111"/>
                  <a:pt x="90681" y="123825"/>
                  <a:pt x="93174" y="123825"/>
                </a:cubicBezTo>
                <a:close/>
                <a:moveTo>
                  <a:pt x="34493" y="123825"/>
                </a:moveTo>
                <a:lnTo>
                  <a:pt x="72737" y="123825"/>
                </a:lnTo>
                <a:cubicBezTo>
                  <a:pt x="75623" y="123825"/>
                  <a:pt x="77427" y="125992"/>
                  <a:pt x="77427" y="128159"/>
                </a:cubicBezTo>
                <a:lnTo>
                  <a:pt x="77427" y="187031"/>
                </a:lnTo>
                <a:cubicBezTo>
                  <a:pt x="77427" y="189559"/>
                  <a:pt x="75623" y="191726"/>
                  <a:pt x="72737" y="191726"/>
                </a:cubicBezTo>
                <a:lnTo>
                  <a:pt x="34493" y="191726"/>
                </a:lnTo>
                <a:cubicBezTo>
                  <a:pt x="32328" y="191726"/>
                  <a:pt x="30163" y="189559"/>
                  <a:pt x="30163" y="187031"/>
                </a:cubicBezTo>
                <a:lnTo>
                  <a:pt x="30163" y="128159"/>
                </a:lnTo>
                <a:cubicBezTo>
                  <a:pt x="30163" y="125992"/>
                  <a:pt x="32328" y="123825"/>
                  <a:pt x="34493" y="123825"/>
                </a:cubicBezTo>
                <a:close/>
                <a:moveTo>
                  <a:pt x="163024" y="95250"/>
                </a:moveTo>
                <a:lnTo>
                  <a:pt x="209683" y="95250"/>
                </a:lnTo>
                <a:cubicBezTo>
                  <a:pt x="211820" y="95250"/>
                  <a:pt x="213957" y="97082"/>
                  <a:pt x="213957" y="99646"/>
                </a:cubicBezTo>
                <a:cubicBezTo>
                  <a:pt x="213957" y="102577"/>
                  <a:pt x="211820" y="104409"/>
                  <a:pt x="209683" y="104409"/>
                </a:cubicBezTo>
                <a:lnTo>
                  <a:pt x="163024" y="104409"/>
                </a:lnTo>
                <a:cubicBezTo>
                  <a:pt x="160531" y="104409"/>
                  <a:pt x="158750" y="102577"/>
                  <a:pt x="158750" y="99646"/>
                </a:cubicBezTo>
                <a:cubicBezTo>
                  <a:pt x="158750" y="97082"/>
                  <a:pt x="160531" y="95250"/>
                  <a:pt x="163024" y="95250"/>
                </a:cubicBezTo>
                <a:close/>
                <a:moveTo>
                  <a:pt x="34509" y="95250"/>
                </a:moveTo>
                <a:lnTo>
                  <a:pt x="140980" y="95250"/>
                </a:lnTo>
                <a:cubicBezTo>
                  <a:pt x="143515" y="95250"/>
                  <a:pt x="145688" y="97082"/>
                  <a:pt x="145688" y="99646"/>
                </a:cubicBezTo>
                <a:cubicBezTo>
                  <a:pt x="145688" y="102577"/>
                  <a:pt x="143515" y="104409"/>
                  <a:pt x="140980" y="104409"/>
                </a:cubicBezTo>
                <a:lnTo>
                  <a:pt x="34509" y="104409"/>
                </a:lnTo>
                <a:cubicBezTo>
                  <a:pt x="32336" y="104409"/>
                  <a:pt x="30163" y="102577"/>
                  <a:pt x="30163" y="99646"/>
                </a:cubicBezTo>
                <a:cubicBezTo>
                  <a:pt x="30163" y="97082"/>
                  <a:pt x="32336" y="95250"/>
                  <a:pt x="34509" y="95250"/>
                </a:cubicBezTo>
                <a:close/>
                <a:moveTo>
                  <a:pt x="243488" y="43995"/>
                </a:moveTo>
                <a:lnTo>
                  <a:pt x="243488" y="251711"/>
                </a:lnTo>
                <a:cubicBezTo>
                  <a:pt x="243488" y="254235"/>
                  <a:pt x="241692" y="256038"/>
                  <a:pt x="239178" y="256038"/>
                </a:cubicBezTo>
                <a:lnTo>
                  <a:pt x="44173" y="256038"/>
                </a:lnTo>
                <a:lnTo>
                  <a:pt x="44173" y="282724"/>
                </a:lnTo>
                <a:lnTo>
                  <a:pt x="270063" y="282724"/>
                </a:lnTo>
                <a:lnTo>
                  <a:pt x="270063" y="43995"/>
                </a:lnTo>
                <a:lnTo>
                  <a:pt x="243488" y="43995"/>
                </a:lnTo>
                <a:close/>
                <a:moveTo>
                  <a:pt x="39162" y="39124"/>
                </a:moveTo>
                <a:lnTo>
                  <a:pt x="39162" y="65650"/>
                </a:lnTo>
                <a:lnTo>
                  <a:pt x="206541" y="65650"/>
                </a:lnTo>
                <a:lnTo>
                  <a:pt x="206541" y="39124"/>
                </a:lnTo>
                <a:lnTo>
                  <a:pt x="39162" y="39124"/>
                </a:lnTo>
                <a:close/>
                <a:moveTo>
                  <a:pt x="34483" y="30162"/>
                </a:moveTo>
                <a:lnTo>
                  <a:pt x="211221" y="30162"/>
                </a:lnTo>
                <a:cubicBezTo>
                  <a:pt x="213380" y="30162"/>
                  <a:pt x="215540" y="32313"/>
                  <a:pt x="215540" y="34822"/>
                </a:cubicBezTo>
                <a:lnTo>
                  <a:pt x="215540" y="69952"/>
                </a:lnTo>
                <a:cubicBezTo>
                  <a:pt x="215540" y="72103"/>
                  <a:pt x="213380" y="74253"/>
                  <a:pt x="211221" y="74253"/>
                </a:cubicBezTo>
                <a:lnTo>
                  <a:pt x="34483" y="74253"/>
                </a:lnTo>
                <a:cubicBezTo>
                  <a:pt x="32323" y="74253"/>
                  <a:pt x="30163" y="72103"/>
                  <a:pt x="30163" y="69952"/>
                </a:cubicBezTo>
                <a:lnTo>
                  <a:pt x="30163" y="34822"/>
                </a:lnTo>
                <a:cubicBezTo>
                  <a:pt x="30163" y="32313"/>
                  <a:pt x="32323" y="30162"/>
                  <a:pt x="34483" y="30162"/>
                </a:cubicBezTo>
                <a:close/>
                <a:moveTo>
                  <a:pt x="8978" y="8655"/>
                </a:moveTo>
                <a:lnTo>
                  <a:pt x="8978" y="247384"/>
                </a:lnTo>
                <a:lnTo>
                  <a:pt x="234869" y="247384"/>
                </a:lnTo>
                <a:lnTo>
                  <a:pt x="234869" y="8655"/>
                </a:lnTo>
                <a:lnTo>
                  <a:pt x="8978" y="8655"/>
                </a:lnTo>
                <a:close/>
                <a:moveTo>
                  <a:pt x="4309" y="0"/>
                </a:moveTo>
                <a:lnTo>
                  <a:pt x="239178" y="0"/>
                </a:lnTo>
                <a:cubicBezTo>
                  <a:pt x="241692" y="0"/>
                  <a:pt x="243488" y="1803"/>
                  <a:pt x="243488" y="4327"/>
                </a:cubicBezTo>
                <a:lnTo>
                  <a:pt x="243488" y="35340"/>
                </a:lnTo>
                <a:lnTo>
                  <a:pt x="274372" y="35340"/>
                </a:lnTo>
                <a:cubicBezTo>
                  <a:pt x="276886" y="35340"/>
                  <a:pt x="279041" y="37144"/>
                  <a:pt x="279041" y="39668"/>
                </a:cubicBezTo>
                <a:lnTo>
                  <a:pt x="279041" y="287051"/>
                </a:lnTo>
                <a:cubicBezTo>
                  <a:pt x="279041" y="289576"/>
                  <a:pt x="276886" y="291739"/>
                  <a:pt x="274372" y="291739"/>
                </a:cubicBezTo>
                <a:lnTo>
                  <a:pt x="39504" y="291739"/>
                </a:lnTo>
                <a:cubicBezTo>
                  <a:pt x="37349" y="291739"/>
                  <a:pt x="35194" y="289576"/>
                  <a:pt x="35194" y="287051"/>
                </a:cubicBezTo>
                <a:lnTo>
                  <a:pt x="35194" y="256038"/>
                </a:lnTo>
                <a:lnTo>
                  <a:pt x="4309" y="256038"/>
                </a:lnTo>
                <a:cubicBezTo>
                  <a:pt x="2155" y="256038"/>
                  <a:pt x="0" y="254235"/>
                  <a:pt x="0" y="251711"/>
                </a:cubicBezTo>
                <a:lnTo>
                  <a:pt x="0" y="4327"/>
                </a:lnTo>
                <a:cubicBezTo>
                  <a:pt x="0" y="1803"/>
                  <a:pt x="2155" y="0"/>
                  <a:pt x="43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48669" name="Freeform 948"/>
          <p:cNvSpPr>
            <a:spLocks noChangeAspect="1" noChangeArrowheads="1"/>
          </p:cNvSpPr>
          <p:nvPr/>
        </p:nvSpPr>
        <p:spPr bwMode="auto">
          <a:xfrm rot="2671101">
            <a:off x="6706982" y="5545841"/>
            <a:ext cx="418545" cy="420831"/>
          </a:xfrm>
          <a:custGeom>
            <a:avLst/>
            <a:gdLst>
              <a:gd name="T0" fmla="*/ 227991 w 290404"/>
              <a:gd name="T1" fmla="*/ 199932 h 291739"/>
              <a:gd name="T2" fmla="*/ 198132 w 290404"/>
              <a:gd name="T3" fmla="*/ 229687 h 291739"/>
              <a:gd name="T4" fmla="*/ 249934 w 290404"/>
              <a:gd name="T5" fmla="*/ 282663 h 291739"/>
              <a:gd name="T6" fmla="*/ 260367 w 290404"/>
              <a:gd name="T7" fmla="*/ 282663 h 291739"/>
              <a:gd name="T8" fmla="*/ 279793 w 290404"/>
              <a:gd name="T9" fmla="*/ 262706 h 291739"/>
              <a:gd name="T10" fmla="*/ 281952 w 290404"/>
              <a:gd name="T11" fmla="*/ 257626 h 291739"/>
              <a:gd name="T12" fmla="*/ 279793 w 290404"/>
              <a:gd name="T13" fmla="*/ 252184 h 291739"/>
              <a:gd name="T14" fmla="*/ 196332 w 290404"/>
              <a:gd name="T15" fmla="*/ 183241 h 291739"/>
              <a:gd name="T16" fmla="*/ 189494 w 290404"/>
              <a:gd name="T17" fmla="*/ 191223 h 291739"/>
              <a:gd name="T18" fmla="*/ 181581 w 290404"/>
              <a:gd name="T19" fmla="*/ 198119 h 291739"/>
              <a:gd name="T20" fmla="*/ 199209 w 290404"/>
              <a:gd name="T21" fmla="*/ 215898 h 291739"/>
              <a:gd name="T22" fmla="*/ 214321 w 290404"/>
              <a:gd name="T23" fmla="*/ 201021 h 291739"/>
              <a:gd name="T24" fmla="*/ 111298 w 290404"/>
              <a:gd name="T25" fmla="*/ 57505 h 291739"/>
              <a:gd name="T26" fmla="*/ 115993 w 290404"/>
              <a:gd name="T27" fmla="*/ 62190 h 291739"/>
              <a:gd name="T28" fmla="*/ 111298 w 290404"/>
              <a:gd name="T29" fmla="*/ 66514 h 291739"/>
              <a:gd name="T30" fmla="*/ 66175 w 290404"/>
              <a:gd name="T31" fmla="*/ 111561 h 291739"/>
              <a:gd name="T32" fmla="*/ 61840 w 290404"/>
              <a:gd name="T33" fmla="*/ 116245 h 291739"/>
              <a:gd name="T34" fmla="*/ 57506 w 290404"/>
              <a:gd name="T35" fmla="*/ 111561 h 291739"/>
              <a:gd name="T36" fmla="*/ 111298 w 290404"/>
              <a:gd name="T37" fmla="*/ 57505 h 291739"/>
              <a:gd name="T38" fmla="*/ 112006 w 290404"/>
              <a:gd name="T39" fmla="*/ 40970 h 291739"/>
              <a:gd name="T40" fmla="*/ 61573 w 290404"/>
              <a:gd name="T41" fmla="*/ 61903 h 291739"/>
              <a:gd name="T42" fmla="*/ 61573 w 290404"/>
              <a:gd name="T43" fmla="*/ 162961 h 291739"/>
              <a:gd name="T44" fmla="*/ 112006 w 290404"/>
              <a:gd name="T45" fmla="*/ 184256 h 291739"/>
              <a:gd name="T46" fmla="*/ 162795 w 290404"/>
              <a:gd name="T47" fmla="*/ 162961 h 291739"/>
              <a:gd name="T48" fmla="*/ 183689 w 290404"/>
              <a:gd name="T49" fmla="*/ 112432 h 291739"/>
              <a:gd name="T50" fmla="*/ 162795 w 290404"/>
              <a:gd name="T51" fmla="*/ 61903 h 291739"/>
              <a:gd name="T52" fmla="*/ 112006 w 290404"/>
              <a:gd name="T53" fmla="*/ 40970 h 291739"/>
              <a:gd name="T54" fmla="*/ 112006 w 290404"/>
              <a:gd name="T55" fmla="*/ 31945 h 291739"/>
              <a:gd name="T56" fmla="*/ 168922 w 290404"/>
              <a:gd name="T57" fmla="*/ 55769 h 291739"/>
              <a:gd name="T58" fmla="*/ 192335 w 290404"/>
              <a:gd name="T59" fmla="*/ 112432 h 291739"/>
              <a:gd name="T60" fmla="*/ 168922 w 290404"/>
              <a:gd name="T61" fmla="*/ 169457 h 291739"/>
              <a:gd name="T62" fmla="*/ 112006 w 290404"/>
              <a:gd name="T63" fmla="*/ 192917 h 291739"/>
              <a:gd name="T64" fmla="*/ 55450 w 290404"/>
              <a:gd name="T65" fmla="*/ 169457 h 291739"/>
              <a:gd name="T66" fmla="*/ 55450 w 290404"/>
              <a:gd name="T67" fmla="*/ 55769 h 291739"/>
              <a:gd name="T68" fmla="*/ 112006 w 290404"/>
              <a:gd name="T69" fmla="*/ 31945 h 291739"/>
              <a:gd name="T70" fmla="*/ 110711 w 290404"/>
              <a:gd name="T71" fmla="*/ 8710 h 291739"/>
              <a:gd name="T72" fmla="*/ 38761 w 290404"/>
              <a:gd name="T73" fmla="*/ 38826 h 291739"/>
              <a:gd name="T74" fmla="*/ 38761 w 290404"/>
              <a:gd name="T75" fmla="*/ 184692 h 291739"/>
              <a:gd name="T76" fmla="*/ 183380 w 290404"/>
              <a:gd name="T77" fmla="*/ 184692 h 291739"/>
              <a:gd name="T78" fmla="*/ 213238 w 290404"/>
              <a:gd name="T79" fmla="*/ 111759 h 291739"/>
              <a:gd name="T80" fmla="*/ 183380 w 290404"/>
              <a:gd name="T81" fmla="*/ 38826 h 291739"/>
              <a:gd name="T82" fmla="*/ 110711 w 290404"/>
              <a:gd name="T83" fmla="*/ 8710 h 291739"/>
              <a:gd name="T84" fmla="*/ 110711 w 290404"/>
              <a:gd name="T85" fmla="*/ 0 h 291739"/>
              <a:gd name="T86" fmla="*/ 189494 w 290404"/>
              <a:gd name="T87" fmla="*/ 32655 h 291739"/>
              <a:gd name="T88" fmla="*/ 221871 w 290404"/>
              <a:gd name="T89" fmla="*/ 111759 h 291739"/>
              <a:gd name="T90" fmla="*/ 201728 w 290404"/>
              <a:gd name="T91" fmla="*/ 175983 h 291739"/>
              <a:gd name="T92" fmla="*/ 220435 w 290404"/>
              <a:gd name="T93" fmla="*/ 194854 h 291739"/>
              <a:gd name="T94" fmla="*/ 224751 w 290404"/>
              <a:gd name="T95" fmla="*/ 190498 h 291739"/>
              <a:gd name="T96" fmla="*/ 231227 w 290404"/>
              <a:gd name="T97" fmla="*/ 190498 h 291739"/>
              <a:gd name="T98" fmla="*/ 286266 w 290404"/>
              <a:gd name="T99" fmla="*/ 246016 h 291739"/>
              <a:gd name="T100" fmla="*/ 290944 w 290404"/>
              <a:gd name="T101" fmla="*/ 257626 h 291739"/>
              <a:gd name="T102" fmla="*/ 286266 w 290404"/>
              <a:gd name="T103" fmla="*/ 268874 h 291739"/>
              <a:gd name="T104" fmla="*/ 266482 w 290404"/>
              <a:gd name="T105" fmla="*/ 288832 h 291739"/>
              <a:gd name="T106" fmla="*/ 255330 w 290404"/>
              <a:gd name="T107" fmla="*/ 293548 h 291739"/>
              <a:gd name="T108" fmla="*/ 244179 w 290404"/>
              <a:gd name="T109" fmla="*/ 288832 h 291739"/>
              <a:gd name="T110" fmla="*/ 188776 w 290404"/>
              <a:gd name="T111" fmla="*/ 232952 h 291739"/>
              <a:gd name="T112" fmla="*/ 187699 w 290404"/>
              <a:gd name="T113" fmla="*/ 229687 h 291739"/>
              <a:gd name="T114" fmla="*/ 188776 w 290404"/>
              <a:gd name="T115" fmla="*/ 226784 h 291739"/>
              <a:gd name="T116" fmla="*/ 193454 w 290404"/>
              <a:gd name="T117" fmla="*/ 222430 h 291739"/>
              <a:gd name="T118" fmla="*/ 174388 w 290404"/>
              <a:gd name="T119" fmla="*/ 203561 h 291739"/>
              <a:gd name="T120" fmla="*/ 110711 w 290404"/>
              <a:gd name="T121" fmla="*/ 223881 h 291739"/>
              <a:gd name="T122" fmla="*/ 32646 w 290404"/>
              <a:gd name="T123" fmla="*/ 191223 h 291739"/>
              <a:gd name="T124" fmla="*/ 32646 w 290404"/>
              <a:gd name="T125" fmla="*/ 32655 h 291739"/>
              <a:gd name="T126" fmla="*/ 110711 w 290404"/>
              <a:gd name="T127" fmla="*/ 0 h 291739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60000 65536"/>
              <a:gd name="T190" fmla="*/ 0 60000 65536"/>
              <a:gd name="T191" fmla="*/ 0 60000 65536"/>
            </a:gdLst>
            <a:ahLst/>
            <a:cxnLst>
              <a:cxn ang="T128">
                <a:pos x="T0" y="T1"/>
              </a:cxn>
              <a:cxn ang="T129">
                <a:pos x="T2" y="T3"/>
              </a:cxn>
              <a:cxn ang="T130">
                <a:pos x="T4" y="T5"/>
              </a:cxn>
              <a:cxn ang="T131">
                <a:pos x="T6" y="T7"/>
              </a:cxn>
              <a:cxn ang="T132">
                <a:pos x="T8" y="T9"/>
              </a:cxn>
              <a:cxn ang="T133">
                <a:pos x="T10" y="T11"/>
              </a:cxn>
              <a:cxn ang="T134">
                <a:pos x="T12" y="T13"/>
              </a:cxn>
              <a:cxn ang="T135">
                <a:pos x="T14" y="T15"/>
              </a:cxn>
              <a:cxn ang="T136">
                <a:pos x="T16" y="T17"/>
              </a:cxn>
              <a:cxn ang="T137">
                <a:pos x="T18" y="T19"/>
              </a:cxn>
              <a:cxn ang="T138">
                <a:pos x="T20" y="T21"/>
              </a:cxn>
              <a:cxn ang="T139">
                <a:pos x="T22" y="T23"/>
              </a:cxn>
              <a:cxn ang="T140">
                <a:pos x="T24" y="T25"/>
              </a:cxn>
              <a:cxn ang="T141">
                <a:pos x="T26" y="T27"/>
              </a:cxn>
              <a:cxn ang="T142">
                <a:pos x="T28" y="T29"/>
              </a:cxn>
              <a:cxn ang="T143">
                <a:pos x="T30" y="T31"/>
              </a:cxn>
              <a:cxn ang="T144">
                <a:pos x="T32" y="T33"/>
              </a:cxn>
              <a:cxn ang="T145">
                <a:pos x="T34" y="T35"/>
              </a:cxn>
              <a:cxn ang="T146">
                <a:pos x="T36" y="T37"/>
              </a:cxn>
              <a:cxn ang="T147">
                <a:pos x="T38" y="T39"/>
              </a:cxn>
              <a:cxn ang="T148">
                <a:pos x="T40" y="T41"/>
              </a:cxn>
              <a:cxn ang="T149">
                <a:pos x="T42" y="T43"/>
              </a:cxn>
              <a:cxn ang="T150">
                <a:pos x="T44" y="T45"/>
              </a:cxn>
              <a:cxn ang="T151">
                <a:pos x="T46" y="T47"/>
              </a:cxn>
              <a:cxn ang="T152">
                <a:pos x="T48" y="T49"/>
              </a:cxn>
              <a:cxn ang="T153">
                <a:pos x="T50" y="T51"/>
              </a:cxn>
              <a:cxn ang="T154">
                <a:pos x="T52" y="T53"/>
              </a:cxn>
              <a:cxn ang="T155">
                <a:pos x="T54" y="T55"/>
              </a:cxn>
              <a:cxn ang="T156">
                <a:pos x="T56" y="T57"/>
              </a:cxn>
              <a:cxn ang="T157">
                <a:pos x="T58" y="T59"/>
              </a:cxn>
              <a:cxn ang="T158">
                <a:pos x="T60" y="T61"/>
              </a:cxn>
              <a:cxn ang="T159">
                <a:pos x="T62" y="T63"/>
              </a:cxn>
              <a:cxn ang="T160">
                <a:pos x="T64" y="T65"/>
              </a:cxn>
              <a:cxn ang="T161">
                <a:pos x="T66" y="T67"/>
              </a:cxn>
              <a:cxn ang="T162">
                <a:pos x="T68" y="T69"/>
              </a:cxn>
              <a:cxn ang="T163">
                <a:pos x="T70" y="T71"/>
              </a:cxn>
              <a:cxn ang="T164">
                <a:pos x="T72" y="T73"/>
              </a:cxn>
              <a:cxn ang="T165">
                <a:pos x="T74" y="T75"/>
              </a:cxn>
              <a:cxn ang="T166">
                <a:pos x="T76" y="T77"/>
              </a:cxn>
              <a:cxn ang="T167">
                <a:pos x="T78" y="T79"/>
              </a:cxn>
              <a:cxn ang="T168">
                <a:pos x="T80" y="T81"/>
              </a:cxn>
              <a:cxn ang="T169">
                <a:pos x="T82" y="T83"/>
              </a:cxn>
              <a:cxn ang="T170">
                <a:pos x="T84" y="T85"/>
              </a:cxn>
              <a:cxn ang="T171">
                <a:pos x="T86" y="T87"/>
              </a:cxn>
              <a:cxn ang="T172">
                <a:pos x="T88" y="T89"/>
              </a:cxn>
              <a:cxn ang="T173">
                <a:pos x="T90" y="T91"/>
              </a:cxn>
              <a:cxn ang="T174">
                <a:pos x="T92" y="T93"/>
              </a:cxn>
              <a:cxn ang="T175">
                <a:pos x="T94" y="T95"/>
              </a:cxn>
              <a:cxn ang="T176">
                <a:pos x="T96" y="T97"/>
              </a:cxn>
              <a:cxn ang="T177">
                <a:pos x="T98" y="T99"/>
              </a:cxn>
              <a:cxn ang="T178">
                <a:pos x="T100" y="T101"/>
              </a:cxn>
              <a:cxn ang="T179">
                <a:pos x="T102" y="T103"/>
              </a:cxn>
              <a:cxn ang="T180">
                <a:pos x="T104" y="T105"/>
              </a:cxn>
              <a:cxn ang="T181">
                <a:pos x="T106" y="T107"/>
              </a:cxn>
              <a:cxn ang="T182">
                <a:pos x="T108" y="T109"/>
              </a:cxn>
              <a:cxn ang="T183">
                <a:pos x="T110" y="T111"/>
              </a:cxn>
              <a:cxn ang="T184">
                <a:pos x="T112" y="T113"/>
              </a:cxn>
              <a:cxn ang="T185">
                <a:pos x="T114" y="T115"/>
              </a:cxn>
              <a:cxn ang="T186">
                <a:pos x="T116" y="T117"/>
              </a:cxn>
              <a:cxn ang="T187">
                <a:pos x="T118" y="T119"/>
              </a:cxn>
              <a:cxn ang="T188">
                <a:pos x="T120" y="T121"/>
              </a:cxn>
              <a:cxn ang="T189">
                <a:pos x="T122" y="T123"/>
              </a:cxn>
              <a:cxn ang="T190">
                <a:pos x="T124" y="T125"/>
              </a:cxn>
              <a:cxn ang="T191">
                <a:pos x="T126" y="T127"/>
              </a:cxn>
            </a:cxnLst>
            <a:rect l="0" t="0" r="r" b="b"/>
            <a:pathLst>
              <a:path w="290404" h="291739">
                <a:moveTo>
                  <a:pt x="227566" y="198700"/>
                </a:moveTo>
                <a:lnTo>
                  <a:pt x="197762" y="228271"/>
                </a:lnTo>
                <a:lnTo>
                  <a:pt x="249469" y="280921"/>
                </a:lnTo>
                <a:cubicBezTo>
                  <a:pt x="252701" y="283445"/>
                  <a:pt x="257010" y="283445"/>
                  <a:pt x="259882" y="280921"/>
                </a:cubicBezTo>
                <a:lnTo>
                  <a:pt x="279273" y="261087"/>
                </a:lnTo>
                <a:cubicBezTo>
                  <a:pt x="281068" y="259645"/>
                  <a:pt x="281427" y="257841"/>
                  <a:pt x="281427" y="256038"/>
                </a:cubicBezTo>
                <a:cubicBezTo>
                  <a:pt x="281427" y="254235"/>
                  <a:pt x="281068" y="252072"/>
                  <a:pt x="279273" y="250629"/>
                </a:cubicBezTo>
                <a:lnTo>
                  <a:pt x="227566" y="198700"/>
                </a:lnTo>
                <a:close/>
                <a:moveTo>
                  <a:pt x="195967" y="182112"/>
                </a:moveTo>
                <a:cubicBezTo>
                  <a:pt x="194171" y="184997"/>
                  <a:pt x="191658" y="187160"/>
                  <a:pt x="189144" y="190045"/>
                </a:cubicBezTo>
                <a:cubicBezTo>
                  <a:pt x="186631" y="192570"/>
                  <a:pt x="184117" y="194733"/>
                  <a:pt x="181245" y="196897"/>
                </a:cubicBezTo>
                <a:lnTo>
                  <a:pt x="198839" y="214567"/>
                </a:lnTo>
                <a:lnTo>
                  <a:pt x="213921" y="199782"/>
                </a:lnTo>
                <a:lnTo>
                  <a:pt x="195967" y="182112"/>
                </a:lnTo>
                <a:close/>
                <a:moveTo>
                  <a:pt x="111093" y="57150"/>
                </a:moveTo>
                <a:cubicBezTo>
                  <a:pt x="113976" y="57150"/>
                  <a:pt x="115778" y="59299"/>
                  <a:pt x="115778" y="61806"/>
                </a:cubicBezTo>
                <a:cubicBezTo>
                  <a:pt x="115778" y="63955"/>
                  <a:pt x="113976" y="66104"/>
                  <a:pt x="111093" y="66104"/>
                </a:cubicBezTo>
                <a:cubicBezTo>
                  <a:pt x="86229" y="66104"/>
                  <a:pt x="66050" y="86160"/>
                  <a:pt x="66050" y="110873"/>
                </a:cubicBezTo>
                <a:cubicBezTo>
                  <a:pt x="66050" y="113380"/>
                  <a:pt x="63887" y="115529"/>
                  <a:pt x="61725" y="115529"/>
                </a:cubicBezTo>
                <a:cubicBezTo>
                  <a:pt x="59203" y="115529"/>
                  <a:pt x="57401" y="113380"/>
                  <a:pt x="57401" y="110873"/>
                </a:cubicBezTo>
                <a:cubicBezTo>
                  <a:pt x="57401" y="81504"/>
                  <a:pt x="81545" y="57150"/>
                  <a:pt x="111093" y="57150"/>
                </a:cubicBezTo>
                <a:close/>
                <a:moveTo>
                  <a:pt x="111796" y="40717"/>
                </a:moveTo>
                <a:cubicBezTo>
                  <a:pt x="93099" y="40717"/>
                  <a:pt x="75121" y="48250"/>
                  <a:pt x="61458" y="61522"/>
                </a:cubicBezTo>
                <a:cubicBezTo>
                  <a:pt x="33771" y="89141"/>
                  <a:pt x="33771" y="134696"/>
                  <a:pt x="61458" y="161957"/>
                </a:cubicBezTo>
                <a:cubicBezTo>
                  <a:pt x="75121" y="175587"/>
                  <a:pt x="93099" y="183120"/>
                  <a:pt x="111796" y="183120"/>
                </a:cubicBezTo>
                <a:cubicBezTo>
                  <a:pt x="130853" y="183120"/>
                  <a:pt x="148831" y="175587"/>
                  <a:pt x="162494" y="161957"/>
                </a:cubicBezTo>
                <a:cubicBezTo>
                  <a:pt x="176158" y="149044"/>
                  <a:pt x="183349" y="131109"/>
                  <a:pt x="183349" y="111739"/>
                </a:cubicBezTo>
                <a:cubicBezTo>
                  <a:pt x="183349" y="92728"/>
                  <a:pt x="176158" y="74794"/>
                  <a:pt x="162494" y="61522"/>
                </a:cubicBezTo>
                <a:cubicBezTo>
                  <a:pt x="148831" y="48250"/>
                  <a:pt x="130853" y="40717"/>
                  <a:pt x="111796" y="40717"/>
                </a:cubicBezTo>
                <a:close/>
                <a:moveTo>
                  <a:pt x="111796" y="31750"/>
                </a:moveTo>
                <a:cubicBezTo>
                  <a:pt x="133370" y="31750"/>
                  <a:pt x="153505" y="40359"/>
                  <a:pt x="168607" y="55424"/>
                </a:cubicBezTo>
                <a:cubicBezTo>
                  <a:pt x="183709" y="70489"/>
                  <a:pt x="191979" y="90576"/>
                  <a:pt x="191979" y="111739"/>
                </a:cubicBezTo>
                <a:cubicBezTo>
                  <a:pt x="191979" y="133261"/>
                  <a:pt x="183709" y="153348"/>
                  <a:pt x="168607" y="168413"/>
                </a:cubicBezTo>
                <a:cubicBezTo>
                  <a:pt x="153505" y="183478"/>
                  <a:pt x="133370" y="191728"/>
                  <a:pt x="111796" y="191728"/>
                </a:cubicBezTo>
                <a:cubicBezTo>
                  <a:pt x="90582" y="191728"/>
                  <a:pt x="70447" y="183478"/>
                  <a:pt x="55345" y="168413"/>
                </a:cubicBezTo>
                <a:cubicBezTo>
                  <a:pt x="24063" y="137207"/>
                  <a:pt x="24063" y="86631"/>
                  <a:pt x="55345" y="55424"/>
                </a:cubicBezTo>
                <a:cubicBezTo>
                  <a:pt x="70447" y="40359"/>
                  <a:pt x="90582" y="31750"/>
                  <a:pt x="111796" y="31750"/>
                </a:cubicBezTo>
                <a:close/>
                <a:moveTo>
                  <a:pt x="110506" y="8655"/>
                </a:moveTo>
                <a:cubicBezTo>
                  <a:pt x="83575" y="8655"/>
                  <a:pt x="57722" y="19473"/>
                  <a:pt x="38691" y="38586"/>
                </a:cubicBezTo>
                <a:cubicBezTo>
                  <a:pt x="-1167" y="78615"/>
                  <a:pt x="-1167" y="143526"/>
                  <a:pt x="38691" y="183554"/>
                </a:cubicBezTo>
                <a:cubicBezTo>
                  <a:pt x="78548" y="223583"/>
                  <a:pt x="143182" y="223583"/>
                  <a:pt x="183040" y="183554"/>
                </a:cubicBezTo>
                <a:cubicBezTo>
                  <a:pt x="202071" y="164442"/>
                  <a:pt x="212843" y="138477"/>
                  <a:pt x="212843" y="111070"/>
                </a:cubicBezTo>
                <a:cubicBezTo>
                  <a:pt x="212843" y="83663"/>
                  <a:pt x="202071" y="58059"/>
                  <a:pt x="183040" y="38586"/>
                </a:cubicBezTo>
                <a:cubicBezTo>
                  <a:pt x="163650" y="19473"/>
                  <a:pt x="138155" y="8655"/>
                  <a:pt x="110506" y="8655"/>
                </a:cubicBezTo>
                <a:close/>
                <a:moveTo>
                  <a:pt x="110506" y="0"/>
                </a:moveTo>
                <a:cubicBezTo>
                  <a:pt x="140310" y="0"/>
                  <a:pt x="168318" y="11540"/>
                  <a:pt x="189144" y="32455"/>
                </a:cubicBezTo>
                <a:cubicBezTo>
                  <a:pt x="209971" y="53371"/>
                  <a:pt x="221461" y="81500"/>
                  <a:pt x="221461" y="111070"/>
                </a:cubicBezTo>
                <a:cubicBezTo>
                  <a:pt x="221461" y="134510"/>
                  <a:pt x="214280" y="156508"/>
                  <a:pt x="201353" y="174899"/>
                </a:cubicBezTo>
                <a:lnTo>
                  <a:pt x="220025" y="193652"/>
                </a:lnTo>
                <a:lnTo>
                  <a:pt x="224334" y="189324"/>
                </a:lnTo>
                <a:cubicBezTo>
                  <a:pt x="226129" y="187521"/>
                  <a:pt x="228643" y="187521"/>
                  <a:pt x="230797" y="189324"/>
                </a:cubicBezTo>
                <a:lnTo>
                  <a:pt x="285736" y="244499"/>
                </a:lnTo>
                <a:cubicBezTo>
                  <a:pt x="288609" y="247744"/>
                  <a:pt x="290404" y="251711"/>
                  <a:pt x="290404" y="256038"/>
                </a:cubicBezTo>
                <a:cubicBezTo>
                  <a:pt x="290404" y="260005"/>
                  <a:pt x="288609" y="264333"/>
                  <a:pt x="285736" y="267217"/>
                </a:cubicBezTo>
                <a:lnTo>
                  <a:pt x="265987" y="287051"/>
                </a:lnTo>
                <a:cubicBezTo>
                  <a:pt x="263114" y="289936"/>
                  <a:pt x="258805" y="291739"/>
                  <a:pt x="254855" y="291739"/>
                </a:cubicBezTo>
                <a:cubicBezTo>
                  <a:pt x="250546" y="291739"/>
                  <a:pt x="246597" y="289936"/>
                  <a:pt x="243724" y="287051"/>
                </a:cubicBezTo>
                <a:lnTo>
                  <a:pt x="188426" y="231516"/>
                </a:lnTo>
                <a:cubicBezTo>
                  <a:pt x="187708" y="230795"/>
                  <a:pt x="187349" y="229713"/>
                  <a:pt x="187349" y="228271"/>
                </a:cubicBezTo>
                <a:cubicBezTo>
                  <a:pt x="187349" y="227189"/>
                  <a:pt x="187708" y="226107"/>
                  <a:pt x="188426" y="225386"/>
                </a:cubicBezTo>
                <a:lnTo>
                  <a:pt x="193094" y="221058"/>
                </a:lnTo>
                <a:lnTo>
                  <a:pt x="174063" y="202306"/>
                </a:lnTo>
                <a:cubicBezTo>
                  <a:pt x="155032" y="215649"/>
                  <a:pt x="133128" y="222501"/>
                  <a:pt x="110506" y="222501"/>
                </a:cubicBezTo>
                <a:cubicBezTo>
                  <a:pt x="82498" y="222501"/>
                  <a:pt x="53772" y="211682"/>
                  <a:pt x="32586" y="190045"/>
                </a:cubicBezTo>
                <a:cubicBezTo>
                  <a:pt x="-10862" y="146411"/>
                  <a:pt x="-10862" y="76090"/>
                  <a:pt x="32586" y="32455"/>
                </a:cubicBezTo>
                <a:cubicBezTo>
                  <a:pt x="53413" y="11540"/>
                  <a:pt x="81062" y="0"/>
                  <a:pt x="11050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48670" name="Freeform 949"/>
          <p:cNvSpPr>
            <a:spLocks noChangeAspect="1" noChangeArrowheads="1"/>
          </p:cNvSpPr>
          <p:nvPr/>
        </p:nvSpPr>
        <p:spPr bwMode="auto">
          <a:xfrm>
            <a:off x="6644352" y="3535003"/>
            <a:ext cx="534464" cy="534464"/>
          </a:xfrm>
          <a:custGeom>
            <a:avLst/>
            <a:gdLst>
              <a:gd name="T0" fmla="*/ 79858 w 291288"/>
              <a:gd name="T1" fmla="*/ 255812 h 291739"/>
              <a:gd name="T2" fmla="*/ 75474 w 291288"/>
              <a:gd name="T3" fmla="*/ 284478 h 291739"/>
              <a:gd name="T4" fmla="*/ 143406 w 291288"/>
              <a:gd name="T5" fmla="*/ 284478 h 291739"/>
              <a:gd name="T6" fmla="*/ 143406 w 291288"/>
              <a:gd name="T7" fmla="*/ 255812 h 291739"/>
              <a:gd name="T8" fmla="*/ 85336 w 291288"/>
              <a:gd name="T9" fmla="*/ 222066 h 291739"/>
              <a:gd name="T10" fmla="*/ 81318 w 291288"/>
              <a:gd name="T11" fmla="*/ 246741 h 291739"/>
              <a:gd name="T12" fmla="*/ 147789 w 291288"/>
              <a:gd name="T13" fmla="*/ 246741 h 291739"/>
              <a:gd name="T14" fmla="*/ 152171 w 291288"/>
              <a:gd name="T15" fmla="*/ 251458 h 291739"/>
              <a:gd name="T16" fmla="*/ 152171 w 291288"/>
              <a:gd name="T17" fmla="*/ 284478 h 291739"/>
              <a:gd name="T18" fmla="*/ 271965 w 291288"/>
              <a:gd name="T19" fmla="*/ 284478 h 291739"/>
              <a:gd name="T20" fmla="*/ 146694 w 291288"/>
              <a:gd name="T21" fmla="*/ 222066 h 291739"/>
              <a:gd name="T22" fmla="*/ 29457 w 291288"/>
              <a:gd name="T23" fmla="*/ 222066 h 291739"/>
              <a:gd name="T24" fmla="*/ 10466 w 291288"/>
              <a:gd name="T25" fmla="*/ 284478 h 291739"/>
              <a:gd name="T26" fmla="*/ 66343 w 291288"/>
              <a:gd name="T27" fmla="*/ 284478 h 291739"/>
              <a:gd name="T28" fmla="*/ 76570 w 291288"/>
              <a:gd name="T29" fmla="*/ 222066 h 291739"/>
              <a:gd name="T30" fmla="*/ 261740 w 291288"/>
              <a:gd name="T31" fmla="*/ 207553 h 291739"/>
              <a:gd name="T32" fmla="*/ 199284 w 291288"/>
              <a:gd name="T33" fmla="*/ 238758 h 291739"/>
              <a:gd name="T34" fmla="*/ 283651 w 291288"/>
              <a:gd name="T35" fmla="*/ 280486 h 291739"/>
              <a:gd name="T36" fmla="*/ 191251 w 291288"/>
              <a:gd name="T37" fmla="*/ 174896 h 291739"/>
              <a:gd name="T38" fmla="*/ 155094 w 291288"/>
              <a:gd name="T39" fmla="*/ 216624 h 291739"/>
              <a:gd name="T40" fmla="*/ 189425 w 291288"/>
              <a:gd name="T41" fmla="*/ 233315 h 291739"/>
              <a:gd name="T42" fmla="*/ 259181 w 291288"/>
              <a:gd name="T43" fmla="*/ 198844 h 291739"/>
              <a:gd name="T44" fmla="*/ 251875 w 291288"/>
              <a:gd name="T45" fmla="*/ 174896 h 291739"/>
              <a:gd name="T46" fmla="*/ 93371 w 291288"/>
              <a:gd name="T47" fmla="*/ 174896 h 291739"/>
              <a:gd name="T48" fmla="*/ 87162 w 291288"/>
              <a:gd name="T49" fmla="*/ 213358 h 291739"/>
              <a:gd name="T50" fmla="*/ 136831 w 291288"/>
              <a:gd name="T51" fmla="*/ 213358 h 291739"/>
              <a:gd name="T52" fmla="*/ 104327 w 291288"/>
              <a:gd name="T53" fmla="*/ 174896 h 291739"/>
              <a:gd name="T54" fmla="*/ 43699 w 291288"/>
              <a:gd name="T55" fmla="*/ 174896 h 291739"/>
              <a:gd name="T56" fmla="*/ 32013 w 291288"/>
              <a:gd name="T57" fmla="*/ 213358 h 291739"/>
              <a:gd name="T58" fmla="*/ 78032 w 291288"/>
              <a:gd name="T59" fmla="*/ 213358 h 291739"/>
              <a:gd name="T60" fmla="*/ 84241 w 291288"/>
              <a:gd name="T61" fmla="*/ 174896 h 291739"/>
              <a:gd name="T62" fmla="*/ 147789 w 291288"/>
              <a:gd name="T63" fmla="*/ 51841 h 291739"/>
              <a:gd name="T64" fmla="*/ 116832 w 291288"/>
              <a:gd name="T65" fmla="*/ 83062 h 291739"/>
              <a:gd name="T66" fmla="*/ 147789 w 291288"/>
              <a:gd name="T67" fmla="*/ 113919 h 291739"/>
              <a:gd name="T68" fmla="*/ 178746 w 291288"/>
              <a:gd name="T69" fmla="*/ 83062 h 291739"/>
              <a:gd name="T70" fmla="*/ 147789 w 291288"/>
              <a:gd name="T71" fmla="*/ 51841 h 291739"/>
              <a:gd name="T72" fmla="*/ 147789 w 291288"/>
              <a:gd name="T73" fmla="*/ 43127 h 291739"/>
              <a:gd name="T74" fmla="*/ 187850 w 291288"/>
              <a:gd name="T75" fmla="*/ 83062 h 291739"/>
              <a:gd name="T76" fmla="*/ 147789 w 291288"/>
              <a:gd name="T77" fmla="*/ 122632 h 291739"/>
              <a:gd name="T78" fmla="*/ 107727 w 291288"/>
              <a:gd name="T79" fmla="*/ 83062 h 291739"/>
              <a:gd name="T80" fmla="*/ 147789 w 291288"/>
              <a:gd name="T81" fmla="*/ 43127 h 291739"/>
              <a:gd name="T82" fmla="*/ 147789 w 291288"/>
              <a:gd name="T83" fmla="*/ 8710 h 291739"/>
              <a:gd name="T84" fmla="*/ 74014 w 291288"/>
              <a:gd name="T85" fmla="*/ 82005 h 291739"/>
              <a:gd name="T86" fmla="*/ 147789 w 291288"/>
              <a:gd name="T87" fmla="*/ 211543 h 291739"/>
              <a:gd name="T88" fmla="*/ 221198 w 291288"/>
              <a:gd name="T89" fmla="*/ 82005 h 291739"/>
              <a:gd name="T90" fmla="*/ 147789 w 291288"/>
              <a:gd name="T91" fmla="*/ 8710 h 291739"/>
              <a:gd name="T92" fmla="*/ 147789 w 291288"/>
              <a:gd name="T93" fmla="*/ 0 h 291739"/>
              <a:gd name="T94" fmla="*/ 229963 w 291288"/>
              <a:gd name="T95" fmla="*/ 82005 h 291739"/>
              <a:gd name="T96" fmla="*/ 197093 w 291288"/>
              <a:gd name="T97" fmla="*/ 165824 h 291739"/>
              <a:gd name="T98" fmla="*/ 255162 w 291288"/>
              <a:gd name="T99" fmla="*/ 165824 h 291739"/>
              <a:gd name="T100" fmla="*/ 259181 w 291288"/>
              <a:gd name="T101" fmla="*/ 169090 h 291739"/>
              <a:gd name="T102" fmla="*/ 294973 w 291288"/>
              <a:gd name="T103" fmla="*/ 287380 h 291739"/>
              <a:gd name="T104" fmla="*/ 294608 w 291288"/>
              <a:gd name="T105" fmla="*/ 291735 h 291739"/>
              <a:gd name="T106" fmla="*/ 290956 w 291288"/>
              <a:gd name="T107" fmla="*/ 293548 h 291739"/>
              <a:gd name="T108" fmla="*/ 4258 w 291288"/>
              <a:gd name="T109" fmla="*/ 293548 h 291739"/>
              <a:gd name="T110" fmla="*/ 606 w 291288"/>
              <a:gd name="T111" fmla="*/ 291735 h 291739"/>
              <a:gd name="T112" fmla="*/ 241 w 291288"/>
              <a:gd name="T113" fmla="*/ 287380 h 291739"/>
              <a:gd name="T114" fmla="*/ 36031 w 291288"/>
              <a:gd name="T115" fmla="*/ 169090 h 291739"/>
              <a:gd name="T116" fmla="*/ 40413 w 291288"/>
              <a:gd name="T117" fmla="*/ 165824 h 291739"/>
              <a:gd name="T118" fmla="*/ 97753 w 291288"/>
              <a:gd name="T119" fmla="*/ 165824 h 291739"/>
              <a:gd name="T120" fmla="*/ 65248 w 291288"/>
              <a:gd name="T121" fmla="*/ 82005 h 291739"/>
              <a:gd name="T122" fmla="*/ 147789 w 291288"/>
              <a:gd name="T123" fmla="*/ 0 h 29173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91288" h="291739">
                <a:moveTo>
                  <a:pt x="78754" y="254235"/>
                </a:moveTo>
                <a:lnTo>
                  <a:pt x="74431" y="282724"/>
                </a:lnTo>
                <a:lnTo>
                  <a:pt x="141424" y="282724"/>
                </a:lnTo>
                <a:lnTo>
                  <a:pt x="141424" y="254235"/>
                </a:lnTo>
                <a:lnTo>
                  <a:pt x="78754" y="254235"/>
                </a:lnTo>
                <a:close/>
                <a:moveTo>
                  <a:pt x="84156" y="220698"/>
                </a:moveTo>
                <a:lnTo>
                  <a:pt x="80194" y="245220"/>
                </a:lnTo>
                <a:lnTo>
                  <a:pt x="145746" y="245220"/>
                </a:lnTo>
                <a:cubicBezTo>
                  <a:pt x="147907" y="245220"/>
                  <a:pt x="150068" y="247384"/>
                  <a:pt x="150068" y="249908"/>
                </a:cubicBezTo>
                <a:lnTo>
                  <a:pt x="150068" y="282724"/>
                </a:lnTo>
                <a:lnTo>
                  <a:pt x="268205" y="282724"/>
                </a:lnTo>
                <a:lnTo>
                  <a:pt x="144666" y="220698"/>
                </a:lnTo>
                <a:lnTo>
                  <a:pt x="84156" y="220698"/>
                </a:lnTo>
                <a:close/>
                <a:moveTo>
                  <a:pt x="29050" y="220698"/>
                </a:moveTo>
                <a:lnTo>
                  <a:pt x="10321" y="282724"/>
                </a:lnTo>
                <a:lnTo>
                  <a:pt x="65427" y="282724"/>
                </a:lnTo>
                <a:lnTo>
                  <a:pt x="75512" y="220698"/>
                </a:lnTo>
                <a:lnTo>
                  <a:pt x="29050" y="220698"/>
                </a:lnTo>
                <a:close/>
                <a:moveTo>
                  <a:pt x="258120" y="206273"/>
                </a:moveTo>
                <a:lnTo>
                  <a:pt x="196530" y="237286"/>
                </a:lnTo>
                <a:lnTo>
                  <a:pt x="279730" y="278757"/>
                </a:lnTo>
                <a:lnTo>
                  <a:pt x="258120" y="206273"/>
                </a:lnTo>
                <a:close/>
                <a:moveTo>
                  <a:pt x="188607" y="173818"/>
                </a:moveTo>
                <a:cubicBezTo>
                  <a:pt x="174200" y="192930"/>
                  <a:pt x="160153" y="208076"/>
                  <a:pt x="152950" y="215289"/>
                </a:cubicBezTo>
                <a:lnTo>
                  <a:pt x="186806" y="231877"/>
                </a:lnTo>
                <a:lnTo>
                  <a:pt x="255599" y="197618"/>
                </a:lnTo>
                <a:lnTo>
                  <a:pt x="248395" y="173818"/>
                </a:lnTo>
                <a:lnTo>
                  <a:pt x="188607" y="173818"/>
                </a:lnTo>
                <a:close/>
                <a:moveTo>
                  <a:pt x="92080" y="173818"/>
                </a:moveTo>
                <a:lnTo>
                  <a:pt x="85957" y="212043"/>
                </a:lnTo>
                <a:lnTo>
                  <a:pt x="134941" y="212043"/>
                </a:lnTo>
                <a:cubicBezTo>
                  <a:pt x="127377" y="204109"/>
                  <a:pt x="115131" y="190406"/>
                  <a:pt x="102885" y="173818"/>
                </a:cubicBezTo>
                <a:lnTo>
                  <a:pt x="92080" y="173818"/>
                </a:lnTo>
                <a:close/>
                <a:moveTo>
                  <a:pt x="43096" y="173818"/>
                </a:moveTo>
                <a:lnTo>
                  <a:pt x="31571" y="212043"/>
                </a:lnTo>
                <a:lnTo>
                  <a:pt x="76953" y="212043"/>
                </a:lnTo>
                <a:lnTo>
                  <a:pt x="83076" y="173818"/>
                </a:lnTo>
                <a:lnTo>
                  <a:pt x="43096" y="173818"/>
                </a:lnTo>
                <a:close/>
                <a:moveTo>
                  <a:pt x="145746" y="51521"/>
                </a:moveTo>
                <a:cubicBezTo>
                  <a:pt x="128866" y="51521"/>
                  <a:pt x="115217" y="65592"/>
                  <a:pt x="115217" y="82550"/>
                </a:cubicBezTo>
                <a:cubicBezTo>
                  <a:pt x="115217" y="99507"/>
                  <a:pt x="128866" y="113217"/>
                  <a:pt x="145746" y="113217"/>
                </a:cubicBezTo>
                <a:cubicBezTo>
                  <a:pt x="162627" y="113217"/>
                  <a:pt x="176275" y="99507"/>
                  <a:pt x="176275" y="82550"/>
                </a:cubicBezTo>
                <a:cubicBezTo>
                  <a:pt x="176275" y="65592"/>
                  <a:pt x="162627" y="51521"/>
                  <a:pt x="145746" y="51521"/>
                </a:cubicBezTo>
                <a:close/>
                <a:moveTo>
                  <a:pt x="145746" y="42862"/>
                </a:moveTo>
                <a:cubicBezTo>
                  <a:pt x="167296" y="42862"/>
                  <a:pt x="185254" y="60541"/>
                  <a:pt x="185254" y="82550"/>
                </a:cubicBezTo>
                <a:cubicBezTo>
                  <a:pt x="185254" y="104197"/>
                  <a:pt x="167296" y="121876"/>
                  <a:pt x="145746" y="121876"/>
                </a:cubicBezTo>
                <a:cubicBezTo>
                  <a:pt x="123837" y="121876"/>
                  <a:pt x="106238" y="104197"/>
                  <a:pt x="106238" y="82550"/>
                </a:cubicBezTo>
                <a:cubicBezTo>
                  <a:pt x="106238" y="60541"/>
                  <a:pt x="123837" y="42862"/>
                  <a:pt x="145746" y="42862"/>
                </a:cubicBezTo>
                <a:close/>
                <a:moveTo>
                  <a:pt x="145746" y="8655"/>
                </a:moveTo>
                <a:cubicBezTo>
                  <a:pt x="105767" y="8655"/>
                  <a:pt x="72991" y="41471"/>
                  <a:pt x="72991" y="81500"/>
                </a:cubicBezTo>
                <a:cubicBezTo>
                  <a:pt x="72991" y="133428"/>
                  <a:pt x="131339" y="195815"/>
                  <a:pt x="145746" y="210240"/>
                </a:cubicBezTo>
                <a:cubicBezTo>
                  <a:pt x="159793" y="195815"/>
                  <a:pt x="218141" y="133068"/>
                  <a:pt x="218141" y="81500"/>
                </a:cubicBezTo>
                <a:cubicBezTo>
                  <a:pt x="218141" y="41471"/>
                  <a:pt x="185725" y="8655"/>
                  <a:pt x="145746" y="8655"/>
                </a:cubicBezTo>
                <a:close/>
                <a:moveTo>
                  <a:pt x="145746" y="0"/>
                </a:moveTo>
                <a:cubicBezTo>
                  <a:pt x="190408" y="0"/>
                  <a:pt x="226785" y="36422"/>
                  <a:pt x="226785" y="81500"/>
                </a:cubicBezTo>
                <a:cubicBezTo>
                  <a:pt x="226785" y="109628"/>
                  <a:pt x="211658" y="139920"/>
                  <a:pt x="194369" y="164802"/>
                </a:cubicBezTo>
                <a:lnTo>
                  <a:pt x="251637" y="164802"/>
                </a:lnTo>
                <a:cubicBezTo>
                  <a:pt x="253438" y="164802"/>
                  <a:pt x="255239" y="166245"/>
                  <a:pt x="255599" y="168048"/>
                </a:cubicBezTo>
                <a:lnTo>
                  <a:pt x="290896" y="285609"/>
                </a:lnTo>
                <a:cubicBezTo>
                  <a:pt x="291616" y="287051"/>
                  <a:pt x="291256" y="288494"/>
                  <a:pt x="290536" y="289936"/>
                </a:cubicBezTo>
                <a:cubicBezTo>
                  <a:pt x="289455" y="291018"/>
                  <a:pt x="288375" y="291739"/>
                  <a:pt x="286934" y="291739"/>
                </a:cubicBezTo>
                <a:lnTo>
                  <a:pt x="4198" y="291739"/>
                </a:lnTo>
                <a:cubicBezTo>
                  <a:pt x="3117" y="291739"/>
                  <a:pt x="1677" y="291018"/>
                  <a:pt x="596" y="289936"/>
                </a:cubicBezTo>
                <a:cubicBezTo>
                  <a:pt x="-124" y="288494"/>
                  <a:pt x="-124" y="287051"/>
                  <a:pt x="236" y="285609"/>
                </a:cubicBezTo>
                <a:lnTo>
                  <a:pt x="35533" y="168048"/>
                </a:lnTo>
                <a:cubicBezTo>
                  <a:pt x="36253" y="166245"/>
                  <a:pt x="37694" y="164802"/>
                  <a:pt x="39855" y="164802"/>
                </a:cubicBezTo>
                <a:lnTo>
                  <a:pt x="96402" y="164802"/>
                </a:lnTo>
                <a:cubicBezTo>
                  <a:pt x="79834" y="139920"/>
                  <a:pt x="64347" y="109628"/>
                  <a:pt x="64347" y="81500"/>
                </a:cubicBezTo>
                <a:cubicBezTo>
                  <a:pt x="64347" y="36422"/>
                  <a:pt x="100724" y="0"/>
                  <a:pt x="1457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48671" name="圆角矩形 51"/>
          <p:cNvSpPr/>
          <p:nvPr/>
        </p:nvSpPr>
        <p:spPr>
          <a:xfrm>
            <a:off x="3475159" y="3004344"/>
            <a:ext cx="7739380" cy="879475"/>
          </a:xfrm>
          <a:prstGeom prst="roundRect">
            <a:avLst>
              <a:gd name="adj" fmla="val 11292"/>
            </a:avLst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Use effective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techniques to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begin a speech</a:t>
            </a:r>
          </a:p>
        </p:txBody>
      </p:sp>
      <p:sp>
        <p:nvSpPr>
          <p:cNvPr id="1048673" name="圆角矩形 51"/>
          <p:cNvSpPr/>
          <p:nvPr/>
        </p:nvSpPr>
        <p:spPr>
          <a:xfrm>
            <a:off x="3404674" y="4379754"/>
            <a:ext cx="7612380" cy="898525"/>
          </a:xfrm>
          <a:prstGeom prst="roundRect">
            <a:avLst>
              <a:gd name="adj" fmla="val 11292"/>
            </a:avLst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Tell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China’s stories of green development</a:t>
            </a:r>
          </a:p>
        </p:txBody>
      </p:sp>
      <p:sp>
        <p:nvSpPr>
          <p:cNvPr id="1048675" name="TextBox 38"/>
          <p:cNvSpPr txBox="1"/>
          <p:nvPr/>
        </p:nvSpPr>
        <p:spPr>
          <a:xfrm>
            <a:off x="1486437" y="1812131"/>
            <a:ext cx="2125979" cy="51054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Knowledge  </a:t>
            </a:r>
          </a:p>
        </p:txBody>
      </p:sp>
      <p:sp>
        <p:nvSpPr>
          <p:cNvPr id="1048676" name="文本框 33"/>
          <p:cNvSpPr txBox="1"/>
          <p:nvPr/>
        </p:nvSpPr>
        <p:spPr>
          <a:xfrm>
            <a:off x="398780" y="326390"/>
            <a:ext cx="813435" cy="59817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charset="-122"/>
                <a:cs typeface="Impact" panose="020B0806030902050204" charset="0"/>
                <a:sym typeface="+mn-ea"/>
              </a:rPr>
              <a:t>1.3</a:t>
            </a:r>
          </a:p>
        </p:txBody>
      </p:sp>
      <p:sp>
        <p:nvSpPr>
          <p:cNvPr id="1048677" name="矩形 29"/>
          <p:cNvSpPr/>
          <p:nvPr/>
        </p:nvSpPr>
        <p:spPr>
          <a:xfrm>
            <a:off x="2466340" y="5740400"/>
            <a:ext cx="7035165" cy="76835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 w="0"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Times New Roman" panose="02020603050405020304" pitchFamily="18" charset="0"/>
              </a:rPr>
              <a:t>绿水青山</a:t>
            </a:r>
            <a:r>
              <a:rPr kumimoji="0" lang="zh-CN" altLang="en-US" sz="4400" b="0" i="0" u="none" strike="noStrike" kern="1200" cap="none" spc="0" normalizeH="0" baseline="0" noProof="0" dirty="0">
                <a:ln w="0"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Times New Roman" panose="02020603050405020304" pitchFamily="18" charset="0"/>
                <a:sym typeface="+mn-ea"/>
              </a:rPr>
              <a:t>就是金山银山</a:t>
            </a:r>
            <a:endParaRPr kumimoji="0" lang="zh-CN" altLang="en-US" sz="4400" b="0" i="0" u="none" strike="noStrike" kern="1200" cap="none" spc="0" normalizeH="0" baseline="0" noProof="0" dirty="0">
              <a:ln w="0">
                <a:noFill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五边形 49"/>
          <p:cNvSpPr/>
          <p:nvPr/>
        </p:nvSpPr>
        <p:spPr>
          <a:xfrm>
            <a:off x="1593215" y="326390"/>
            <a:ext cx="4841875" cy="66738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 Learning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Objectives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圆角矩形 51">
            <a:extLst>
              <a:ext uri="{FF2B5EF4-FFF2-40B4-BE49-F238E27FC236}">
                <a16:creationId xmlns:a16="http://schemas.microsoft.com/office/drawing/2014/main" id="{2E3D129E-6CE6-4AE6-B9AE-B3925E98DE44}"/>
              </a:ext>
            </a:extLst>
          </p:cNvPr>
          <p:cNvSpPr/>
          <p:nvPr/>
        </p:nvSpPr>
        <p:spPr>
          <a:xfrm>
            <a:off x="3656330" y="1692684"/>
            <a:ext cx="8327269" cy="855345"/>
          </a:xfrm>
          <a:prstGeom prst="roundRect">
            <a:avLst>
              <a:gd name="adj" fmla="val 11292"/>
            </a:avLst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Exemplify China’s efforts in </a:t>
            </a:r>
            <a:r>
              <a:rPr lang="en-US" altLang="zh-CN" sz="2800" b="1" noProof="0" dirty="0"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green development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7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accent5">
                <a:lumMod val="20000"/>
                <a:lumOff val="80000"/>
              </a:schemeClr>
            </a:gs>
            <a:gs pos="32000">
              <a:srgbClr val="FFFFFF"/>
            </a:gs>
            <a:gs pos="100000">
              <a:srgbClr val="7E7E7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3"/>
          <p:cNvGrpSpPr/>
          <p:nvPr/>
        </p:nvGrpSpPr>
        <p:grpSpPr>
          <a:xfrm>
            <a:off x="3079115" y="2430145"/>
            <a:ext cx="5612765" cy="916305"/>
            <a:chOff x="2573867" y="1765069"/>
            <a:chExt cx="4014166" cy="711200"/>
          </a:xfrm>
        </p:grpSpPr>
        <p:cxnSp>
          <p:nvCxnSpPr>
            <p:cNvPr id="3145728" name="直接连接符 266"/>
            <p:cNvCxnSpPr/>
            <p:nvPr/>
          </p:nvCxnSpPr>
          <p:spPr>
            <a:xfrm>
              <a:off x="2573867" y="2120669"/>
              <a:ext cx="4014000" cy="0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29" name="直接连接符 268"/>
            <p:cNvCxnSpPr/>
            <p:nvPr/>
          </p:nvCxnSpPr>
          <p:spPr>
            <a:xfrm>
              <a:off x="2573867" y="2120669"/>
              <a:ext cx="0" cy="355600"/>
            </a:xfrm>
            <a:prstGeom prst="line">
              <a:avLst/>
            </a:prstGeom>
            <a:ln w="412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0" name="直接连接符 270"/>
            <p:cNvCxnSpPr/>
            <p:nvPr/>
          </p:nvCxnSpPr>
          <p:spPr>
            <a:xfrm>
              <a:off x="6588033" y="2120669"/>
              <a:ext cx="0" cy="355600"/>
            </a:xfrm>
            <a:prstGeom prst="line">
              <a:avLst/>
            </a:prstGeom>
            <a:ln w="412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1" name="直接连接符 271"/>
            <p:cNvCxnSpPr/>
            <p:nvPr/>
          </p:nvCxnSpPr>
          <p:spPr>
            <a:xfrm>
              <a:off x="4711982" y="1765069"/>
              <a:ext cx="0" cy="355600"/>
            </a:xfrm>
            <a:prstGeom prst="line">
              <a:avLst/>
            </a:prstGeom>
            <a:ln w="4445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97175" name="图片 15" descr="Snip20160225_12.png"/>
          <p:cNvPicPr>
            <a:picLocks noChangeAspect="1"/>
          </p:cNvPicPr>
          <p:nvPr/>
        </p:nvPicPr>
        <p:blipFill>
          <a:blip r:embed="rId4"/>
          <a:srcRect t="4058" r="9968" b="9494"/>
          <a:stretch>
            <a:fillRect/>
          </a:stretch>
        </p:blipFill>
        <p:spPr>
          <a:xfrm>
            <a:off x="7231380" y="148590"/>
            <a:ext cx="1873885" cy="1186180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77" name="组合 199"/>
          <p:cNvGrpSpPr/>
          <p:nvPr/>
        </p:nvGrpSpPr>
        <p:grpSpPr>
          <a:xfrm>
            <a:off x="1226820" y="1599565"/>
            <a:ext cx="9542781" cy="1029335"/>
            <a:chOff x="2321522" y="1635154"/>
            <a:chExt cx="4749704" cy="51801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48681" name="矩形: 圆角 1"/>
            <p:cNvSpPr/>
            <p:nvPr/>
          </p:nvSpPr>
          <p:spPr>
            <a:xfrm>
              <a:off x="2321522" y="1635154"/>
              <a:ext cx="4749703" cy="518018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48682" name="矩形 2"/>
            <p:cNvSpPr/>
            <p:nvPr/>
          </p:nvSpPr>
          <p:spPr>
            <a:xfrm>
              <a:off x="2497250" y="1637391"/>
              <a:ext cx="4573976" cy="510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 5-min Speech for an International Youth Forum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：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E4444"/>
                      </a:gs>
                      <a:gs pos="100000">
                        <a:srgbClr val="832B2B"/>
                      </a:gs>
                    </a:gsLst>
                    <a:lin scaled="0"/>
                  </a:gra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ea"/>
                </a:rPr>
                <a:t>China’s Green Development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78" name="组合 13"/>
          <p:cNvGrpSpPr/>
          <p:nvPr/>
        </p:nvGrpSpPr>
        <p:grpSpPr bwMode="auto">
          <a:xfrm>
            <a:off x="205105" y="183515"/>
            <a:ext cx="1360805" cy="977265"/>
            <a:chOff x="4184233" y="1818051"/>
            <a:chExt cx="1478839" cy="1119486"/>
          </a:xfrm>
        </p:grpSpPr>
        <p:sp>
          <p:nvSpPr>
            <p:cNvPr id="1048684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685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048686" name="矩形 1"/>
          <p:cNvSpPr/>
          <p:nvPr/>
        </p:nvSpPr>
        <p:spPr>
          <a:xfrm>
            <a:off x="404495" y="381635"/>
            <a:ext cx="822325" cy="5683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+mn-ea"/>
                <a:cs typeface="+mn-cs"/>
                <a:sym typeface="+mn-lt"/>
              </a:rPr>
              <a:t>1.4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048687" name="燕尾形 4"/>
          <p:cNvSpPr/>
          <p:nvPr/>
        </p:nvSpPr>
        <p:spPr>
          <a:xfrm flipH="1">
            <a:off x="9081770" y="269875"/>
            <a:ext cx="3562985" cy="728980"/>
          </a:xfrm>
          <a:prstGeom prst="chevron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Output-driven</a:t>
            </a:r>
          </a:p>
        </p:txBody>
      </p:sp>
      <p:sp>
        <p:nvSpPr>
          <p:cNvPr id="1048688" name="矩形: 圆角 26"/>
          <p:cNvSpPr/>
          <p:nvPr/>
        </p:nvSpPr>
        <p:spPr>
          <a:xfrm>
            <a:off x="688340" y="3228975"/>
            <a:ext cx="4980940" cy="98171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 cmpd="sng">
            <a:solidFill>
              <a:schemeClr val="accent1"/>
            </a:solidFill>
            <a:prstDash val="soli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Environmental Problems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（P98 Activity 1）</a:t>
            </a:r>
          </a:p>
        </p:txBody>
      </p:sp>
      <p:sp>
        <p:nvSpPr>
          <p:cNvPr id="1048689" name="矩形: 圆角 201"/>
          <p:cNvSpPr/>
          <p:nvPr/>
        </p:nvSpPr>
        <p:spPr>
          <a:xfrm>
            <a:off x="6522720" y="3227705"/>
            <a:ext cx="5080000" cy="91757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 cmpd="sng">
            <a:noFill/>
            <a:prstDash val="soli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China’s Solutions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（P99-104 Activity 2）</a:t>
            </a:r>
          </a:p>
        </p:txBody>
      </p:sp>
      <p:sp>
        <p:nvSpPr>
          <p:cNvPr id="1048690" name="Oval 34"/>
          <p:cNvSpPr/>
          <p:nvPr/>
        </p:nvSpPr>
        <p:spPr>
          <a:xfrm>
            <a:off x="5669280" y="3228975"/>
            <a:ext cx="853440" cy="842645"/>
          </a:xfrm>
          <a:prstGeom prst="ellipse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思源黑体 CN Bold" panose="020B0800000000000000" pitchFamily="34" charset="-122"/>
              <a:sym typeface="字魂105号-简雅黑" panose="00000500000000000000" pitchFamily="2" charset="-122"/>
            </a:endParaRPr>
          </a:p>
        </p:txBody>
      </p:sp>
      <p:sp>
        <p:nvSpPr>
          <p:cNvPr id="1048691" name="Freeform 6"/>
          <p:cNvSpPr/>
          <p:nvPr>
            <p:custDataLst>
              <p:tags r:id="rId1"/>
            </p:custDataLst>
          </p:nvPr>
        </p:nvSpPr>
        <p:spPr bwMode="auto">
          <a:xfrm>
            <a:off x="5823105" y="3375343"/>
            <a:ext cx="546100" cy="609600"/>
          </a:xfrm>
          <a:custGeom>
            <a:avLst/>
            <a:gdLst>
              <a:gd name="T0" fmla="*/ 0 w 243"/>
              <a:gd name="T1" fmla="*/ 137 h 205"/>
              <a:gd name="T2" fmla="*/ 59 w 243"/>
              <a:gd name="T3" fmla="*/ 205 h 205"/>
              <a:gd name="T4" fmla="*/ 241 w 243"/>
              <a:gd name="T5" fmla="*/ 12 h 205"/>
              <a:gd name="T6" fmla="*/ 243 w 243"/>
              <a:gd name="T7" fmla="*/ 0 h 205"/>
              <a:gd name="T8" fmla="*/ 66 w 243"/>
              <a:gd name="T9" fmla="*/ 137 h 205"/>
              <a:gd name="T10" fmla="*/ 0 w 243"/>
              <a:gd name="T11" fmla="*/ 80 h 205"/>
              <a:gd name="T12" fmla="*/ 0 w 243"/>
              <a:gd name="T13" fmla="*/ 137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3" h="205">
                <a:moveTo>
                  <a:pt x="0" y="137"/>
                </a:moveTo>
                <a:lnTo>
                  <a:pt x="59" y="205"/>
                </a:lnTo>
                <a:lnTo>
                  <a:pt x="241" y="12"/>
                </a:lnTo>
                <a:lnTo>
                  <a:pt x="243" y="0"/>
                </a:lnTo>
                <a:lnTo>
                  <a:pt x="66" y="137"/>
                </a:lnTo>
                <a:lnTo>
                  <a:pt x="0" y="80"/>
                </a:lnTo>
                <a:lnTo>
                  <a:pt x="0" y="137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097176" name="Picture 4" descr="https://gimg2.baidu.com/image_search/src=http%3A%2F%2F5b0988e595225.cdn.sohucs.com%2Fimages%2F20190224%2F7aa9687568dc475aa562ab8c4a72da26.jpeg&amp;refer=http%3A%2F%2F5b0988e595225.cdn.sohucs.com&amp;app=2002&amp;size=f9999,10000&amp;q=a80&amp;n=0&amp;g=0n&amp;fmt=auto?sec=1671078583&amp;t=3dbb1807c4b5f019bc6987ff05784ca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6805" y="4305300"/>
            <a:ext cx="4164965" cy="233172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97177" name="Picture 2" descr="https://img2.baidu.com/it/u=1771238252,2600321575&amp;fm=253&amp;fmt=auto&amp;app=138&amp;f=JPEG?w=680&amp;h=4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8155" y="4305300"/>
            <a:ext cx="4201160" cy="236855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5" name="五边形 49"/>
          <p:cNvSpPr txBox="1"/>
          <p:nvPr/>
        </p:nvSpPr>
        <p:spPr>
          <a:xfrm>
            <a:off x="1565910" y="339090"/>
            <a:ext cx="5664835" cy="660400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15180000" scaled="0"/>
          </a:gradFill>
          <a:ln w="12700" cap="flat" cmpd="sng" algn="ctr">
            <a:noFill/>
            <a:prstDash val="solid"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Make China's Voice Heard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矩形: 圆角 201"/>
          <p:cNvSpPr/>
          <p:nvPr/>
        </p:nvSpPr>
        <p:spPr>
          <a:xfrm>
            <a:off x="1289050" y="4900295"/>
            <a:ext cx="9418955" cy="93281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2700" cmpd="sng">
            <a:noFill/>
            <a:prstDash val="soli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Strategies to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begin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and end a speech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（P105-108 Activity 3+4）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4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4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8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8" grpId="0" bldLvl="0" animBg="1"/>
      <p:bldP spid="1048689" grpId="0" bldLvl="0" animBg="1"/>
      <p:bldP spid="1048690" grpId="0" animBg="1"/>
      <p:bldP spid="1048691" grpId="0" bldLvl="0" animBg="1"/>
      <p:bldP spid="3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Picture 2" descr="C:\Users\Administrator\Desktop\低质量图\2306a9dd34c678c20627acfe1631918.png"/>
          <p:cNvPicPr>
            <a:picLocks noChangeAspect="1" noChangeArrowheads="1"/>
          </p:cNvPicPr>
          <p:nvPr/>
        </p:nvPicPr>
        <p:blipFill rotWithShape="1">
          <a:blip r:embed="rId3"/>
          <a:srcRect l="1999" r="1978"/>
          <a:stretch>
            <a:fillRect/>
          </a:stretch>
        </p:blipFill>
        <p:spPr bwMode="auto">
          <a:xfrm>
            <a:off x="1270" y="-142875"/>
            <a:ext cx="12192000" cy="7023735"/>
          </a:xfrm>
          <a:prstGeom prst="rect">
            <a:avLst/>
          </a:prstGeom>
          <a:noFill/>
        </p:spPr>
      </p:pic>
      <p:pic>
        <p:nvPicPr>
          <p:cNvPr id="2097179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983" y="6814196"/>
            <a:ext cx="12192000" cy="191484"/>
          </a:xfrm>
          <a:prstGeom prst="rect">
            <a:avLst/>
          </a:prstGeom>
        </p:spPr>
      </p:pic>
      <p:sp>
        <p:nvSpPr>
          <p:cNvPr id="1048706" name="文本框 2"/>
          <p:cNvSpPr txBox="1"/>
          <p:nvPr/>
        </p:nvSpPr>
        <p:spPr>
          <a:xfrm>
            <a:off x="-452120" y="3157855"/>
            <a:ext cx="1299083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黑体"/>
                <a:cs typeface="Arial" panose="020B0604020202020204" pitchFamily="34" charset="0"/>
                <a:sym typeface="+mn-ea"/>
              </a:rPr>
              <a:t>2-step Speech Openers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黑体"/>
                <a:cs typeface="Arial" panose="020B0604020202020204" pitchFamily="34" charset="0"/>
                <a:sym typeface="+mn-ea"/>
              </a:rPr>
              <a:t>：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/>
                <a:cs typeface="Arial" panose="020B0604020202020204" pitchFamily="34" charset="0"/>
                <a:sym typeface="+mn-ea"/>
              </a:rPr>
              <a:t>Hook+Transition</a:t>
            </a:r>
          </a:p>
        </p:txBody>
      </p:sp>
      <p:sp>
        <p:nvSpPr>
          <p:cNvPr id="1048707" name="矩形 4"/>
          <p:cNvSpPr/>
          <p:nvPr/>
        </p:nvSpPr>
        <p:spPr>
          <a:xfrm>
            <a:off x="7422515" y="3237865"/>
            <a:ext cx="3968750" cy="68770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黑体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88223" y="4797955"/>
            <a:ext cx="3892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 panose="02030602050306030303" charset="0"/>
                <a:ea typeface="黑体"/>
                <a:cs typeface="Constantia" panose="02030602050306030303" charset="0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 panose="02030602050306030303" charset="0"/>
                <a:ea typeface="黑体"/>
                <a:cs typeface="Constantia" panose="02030602050306030303" charset="0"/>
              </a:rPr>
              <a:t>P105-107 Activity 3）</a:t>
            </a:r>
          </a:p>
        </p:txBody>
      </p:sp>
      <p:sp>
        <p:nvSpPr>
          <p:cNvPr id="3" name="矩形 2"/>
          <p:cNvSpPr/>
          <p:nvPr/>
        </p:nvSpPr>
        <p:spPr>
          <a:xfrm>
            <a:off x="157480" y="4066238"/>
            <a:ext cx="11770995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 panose="02030602050306030303" charset="0"/>
                <a:ea typeface="黑体"/>
                <a:cs typeface="Constantia" panose="02030602050306030303" charset="0"/>
              </a:rPr>
              <a:t>to tell China’s stories of green development.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7" grpId="0" bldLvl="0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20"/>
          <p:cNvGrpSpPr/>
          <p:nvPr/>
        </p:nvGrpSpPr>
        <p:grpSpPr bwMode="auto">
          <a:xfrm>
            <a:off x="194310" y="140970"/>
            <a:ext cx="1357630" cy="974725"/>
            <a:chOff x="4184233" y="1818051"/>
            <a:chExt cx="1478839" cy="1119486"/>
          </a:xfrm>
        </p:grpSpPr>
        <p:sp>
          <p:nvSpPr>
            <p:cNvPr id="1048738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739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pitchFamily="2" charset="-122"/>
                  <a:cs typeface="+mn-cs"/>
                  <a:sym typeface="+mn-lt"/>
                </a:rPr>
                <a:t>2.1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048740" name="内容占位符 2"/>
          <p:cNvSpPr txBox="1"/>
          <p:nvPr/>
        </p:nvSpPr>
        <p:spPr>
          <a:xfrm>
            <a:off x="751840" y="1983975"/>
            <a:ext cx="11391900" cy="50660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741" name="燕尾形 10"/>
          <p:cNvSpPr/>
          <p:nvPr/>
        </p:nvSpPr>
        <p:spPr>
          <a:xfrm flipH="1">
            <a:off x="9044940" y="246380"/>
            <a:ext cx="3518535" cy="73914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Blended Learning </a:t>
            </a:r>
            <a:endParaRPr kumimoji="0" lang="en-US" altLang="zh-CN" sz="24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charset="-122"/>
              <a:ea typeface="等线" panose="02010600030101010101" pitchFamily="2" charset="-122"/>
              <a:cs typeface="Aharoni" panose="02010803020104030203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Pre-class Input</a:t>
            </a:r>
          </a:p>
        </p:txBody>
      </p:sp>
      <p:pic>
        <p:nvPicPr>
          <p:cNvPr id="2097186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075" y="1200785"/>
            <a:ext cx="5062855" cy="636905"/>
          </a:xfrm>
          <a:prstGeom prst="rect">
            <a:avLst/>
          </a:prstGeom>
        </p:spPr>
      </p:pic>
      <p:sp>
        <p:nvSpPr>
          <p:cNvPr id="1048742" name="矩形 17"/>
          <p:cNvSpPr/>
          <p:nvPr/>
        </p:nvSpPr>
        <p:spPr>
          <a:xfrm>
            <a:off x="1034415" y="1200150"/>
            <a:ext cx="3557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Types of Hooks</a:t>
            </a:r>
          </a:p>
        </p:txBody>
      </p:sp>
      <p:graphicFrame>
        <p:nvGraphicFramePr>
          <p:cNvPr id="4194305" name="表格 1"/>
          <p:cNvGraphicFramePr/>
          <p:nvPr>
            <p:custDataLst>
              <p:tags r:id="rId2"/>
            </p:custDataLst>
          </p:nvPr>
        </p:nvGraphicFramePr>
        <p:xfrm>
          <a:off x="1034415" y="1990090"/>
          <a:ext cx="10068560" cy="4280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8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835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Hooks used to engage the audience（</a:t>
                      </a:r>
                      <a:r>
                        <a:rPr lang="en-US" altLang="zh-CN" sz="2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P106-107</a:t>
                      </a:r>
                      <a:r>
                        <a:rPr lang="zh-CN" altLang="en-US" sz="2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）</a:t>
                      </a:r>
                      <a:endParaRPr lang="zh-CN" alt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2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 dirty="0"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  <a:sym typeface="+mn-ea"/>
                        </a:rPr>
                        <a:t>1. Use a 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7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 dirty="0"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  <a:sym typeface="+mn-ea"/>
                        </a:rPr>
                        <a:t>2. Refer to an occasion, an event, or a movie/a book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7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 dirty="0"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  <a:sym typeface="+mn-ea"/>
                        </a:rPr>
                        <a:t>3. Use shocking facts/s</a:t>
                      </a:r>
                      <a:endParaRPr lang="en-US" altLang="zh-CN" sz="2800" b="1" dirty="0"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6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  <a:sym typeface="+mn-ea"/>
                        </a:rPr>
                        <a:t>4. Ask a 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  <a:sym typeface="+mn-ea"/>
                        </a:rPr>
                        <a:t>5. Tell a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2683510" y="2790825"/>
            <a:ext cx="1603375" cy="557530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uotation</a:t>
            </a:r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2790730" y="3247463"/>
            <a:ext cx="1496695" cy="76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4968240" y="4189730"/>
            <a:ext cx="1538605" cy="521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tatistics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5045933" y="4632473"/>
            <a:ext cx="13904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2725960" y="5366458"/>
            <a:ext cx="13904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2683827" y="6070673"/>
            <a:ext cx="13904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2554605" y="4899025"/>
            <a:ext cx="1675130" cy="56324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uestion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2554605" y="5601335"/>
            <a:ext cx="999490" cy="46926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tory</a:t>
            </a:r>
          </a:p>
        </p:txBody>
      </p:sp>
      <p:sp>
        <p:nvSpPr>
          <p:cNvPr id="23" name="五边形 49"/>
          <p:cNvSpPr/>
          <p:nvPr/>
        </p:nvSpPr>
        <p:spPr>
          <a:xfrm>
            <a:off x="1551940" y="306070"/>
            <a:ext cx="5648325" cy="69405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Review: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Micro Lecture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097185" name="图片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11570" t="8658"/>
          <a:stretch>
            <a:fillRect/>
          </a:stretch>
        </p:blipFill>
        <p:spPr>
          <a:xfrm>
            <a:off x="10107930" y="1270635"/>
            <a:ext cx="1047750" cy="5670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100" y="401955"/>
            <a:ext cx="1273175" cy="629285"/>
          </a:xfrm>
          <a:prstGeom prst="rect">
            <a:avLst/>
          </a:prstGeom>
        </p:spPr>
      </p:pic>
      <p:grpSp>
        <p:nvGrpSpPr>
          <p:cNvPr id="98" name="组合 26"/>
          <p:cNvGrpSpPr/>
          <p:nvPr/>
        </p:nvGrpSpPr>
        <p:grpSpPr bwMode="auto">
          <a:xfrm>
            <a:off x="187325" y="193040"/>
            <a:ext cx="1394460" cy="979170"/>
            <a:chOff x="4184234" y="1818051"/>
            <a:chExt cx="1478839" cy="1119486"/>
          </a:xfrm>
        </p:grpSpPr>
        <p:sp>
          <p:nvSpPr>
            <p:cNvPr id="1048711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712" name="Oval 53"/>
            <p:cNvSpPr>
              <a:spLocks noChangeArrowheads="1"/>
            </p:cNvSpPr>
            <p:nvPr/>
          </p:nvSpPr>
          <p:spPr bwMode="auto">
            <a:xfrm>
              <a:off x="4257758" y="1898186"/>
              <a:ext cx="924748" cy="959216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charset="-122"/>
                  <a:cs typeface="+mn-cs"/>
                  <a:sym typeface="+mn-lt"/>
                </a:rPr>
                <a:t>2.2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charset="-122"/>
                <a:cs typeface="+mn-cs"/>
                <a:sym typeface="+mn-lt"/>
              </a:endParaRPr>
            </a:p>
          </p:txBody>
        </p:sp>
      </p:grpSp>
      <p:sp>
        <p:nvSpPr>
          <p:cNvPr id="1048713" name="内容占位符 2"/>
          <p:cNvSpPr txBox="1"/>
          <p:nvPr/>
        </p:nvSpPr>
        <p:spPr>
          <a:xfrm>
            <a:off x="331470" y="1285240"/>
            <a:ext cx="11860530" cy="506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Bullet screen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hooks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you tend to use to engage the audience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714" name="文本框 1"/>
          <p:cNvSpPr txBox="1"/>
          <p:nvPr/>
        </p:nvSpPr>
        <p:spPr>
          <a:xfrm>
            <a:off x="-5266139" y="1601301"/>
            <a:ext cx="3214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story telling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048715" name="文本框 32"/>
          <p:cNvSpPr txBox="1"/>
          <p:nvPr/>
        </p:nvSpPr>
        <p:spPr>
          <a:xfrm>
            <a:off x="-3396441" y="2721114"/>
            <a:ext cx="327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statistics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048716" name="内容占位符 2"/>
          <p:cNvSpPr txBox="1"/>
          <p:nvPr/>
        </p:nvSpPr>
        <p:spPr>
          <a:xfrm>
            <a:off x="-4292036" y="5031017"/>
            <a:ext cx="4171570" cy="983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humor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048717" name="内容占位符 2"/>
          <p:cNvSpPr txBox="1"/>
          <p:nvPr/>
        </p:nvSpPr>
        <p:spPr>
          <a:xfrm>
            <a:off x="-6307676" y="4524674"/>
            <a:ext cx="4515018" cy="983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ask a question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048718" name="内容占位符 2"/>
          <p:cNvSpPr txBox="1"/>
          <p:nvPr/>
        </p:nvSpPr>
        <p:spPr>
          <a:xfrm>
            <a:off x="-7733408" y="3920146"/>
            <a:ext cx="5681981" cy="983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refer to a movie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048719" name="内容占位符 2"/>
          <p:cNvSpPr txBox="1"/>
          <p:nvPr/>
        </p:nvSpPr>
        <p:spPr>
          <a:xfrm>
            <a:off x="-3452277" y="3485109"/>
            <a:ext cx="3784059" cy="983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shocking fact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048720" name="文本框 37"/>
          <p:cNvSpPr txBox="1"/>
          <p:nvPr/>
        </p:nvSpPr>
        <p:spPr>
          <a:xfrm>
            <a:off x="-7330199" y="2197274"/>
            <a:ext cx="5356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quotations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048721" name="燕尾形 10"/>
          <p:cNvSpPr/>
          <p:nvPr/>
        </p:nvSpPr>
        <p:spPr>
          <a:xfrm flipH="1">
            <a:off x="8738235" y="337185"/>
            <a:ext cx="3851910" cy="732155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Structure Enabling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结构促成</a:t>
            </a:r>
          </a:p>
        </p:txBody>
      </p:sp>
      <p:sp>
        <p:nvSpPr>
          <p:cNvPr id="16" name="五边形 49"/>
          <p:cNvSpPr/>
          <p:nvPr/>
        </p:nvSpPr>
        <p:spPr>
          <a:xfrm>
            <a:off x="1546225" y="337820"/>
            <a:ext cx="6104890" cy="693420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Bullet Screen </a:t>
            </a:r>
            <a:r>
              <a:rPr kumimoji="0" lang="en-US" altLang="zh-CN" sz="2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(</a:t>
            </a:r>
            <a:r>
              <a:rPr kumimoji="0" lang="zh-CN" altLang="en-US" sz="2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弹幕</a:t>
            </a:r>
            <a:r>
              <a:rPr kumimoji="0" lang="en-US" altLang="zh-CN" sz="2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-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Hooks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7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300" fill="hold"/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300" fill="hold"/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9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300" fill="hold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300" fill="hold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500" fill="hold"/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500" fill="hold"/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250" fill="hold"/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250" fill="hold"/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3750" fill="hold"/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3750" fill="hold"/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750" fill="hold"/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750" fill="hold"/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8500" fill="hold"/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8500" fill="hold"/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4" grpId="0"/>
      <p:bldP spid="1048715" grpId="0"/>
      <p:bldP spid="1048716" grpId="0"/>
      <p:bldP spid="1048717" grpId="0"/>
      <p:bldP spid="1048718" grpId="0"/>
      <p:bldP spid="1048719" grpId="0"/>
      <p:bldP spid="10487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3">
            <a:extLst>
              <a:ext uri="{FF2B5EF4-FFF2-40B4-BE49-F238E27FC236}">
                <a16:creationId xmlns:a16="http://schemas.microsoft.com/office/drawing/2014/main" id="{E600463C-A579-4A5B-9F2E-5711C541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1" y="90729"/>
            <a:ext cx="925346" cy="851481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93A8A7-396D-4DD8-8520-423B8231448C}"/>
              </a:ext>
            </a:extLst>
          </p:cNvPr>
          <p:cNvSpPr txBox="1"/>
          <p:nvPr/>
        </p:nvSpPr>
        <p:spPr>
          <a:xfrm>
            <a:off x="277436" y="224081"/>
            <a:ext cx="62388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1.2</a:t>
            </a:r>
          </a:p>
        </p:txBody>
      </p:sp>
      <p:sp>
        <p:nvSpPr>
          <p:cNvPr id="15" name="五边形 49">
            <a:extLst>
              <a:ext uri="{FF2B5EF4-FFF2-40B4-BE49-F238E27FC236}">
                <a16:creationId xmlns:a16="http://schemas.microsoft.com/office/drawing/2014/main" id="{4DB63BF2-2A49-44E6-ABDA-7801E234ABE3}"/>
              </a:ext>
            </a:extLst>
          </p:cNvPr>
          <p:cNvSpPr/>
          <p:nvPr/>
        </p:nvSpPr>
        <p:spPr>
          <a:xfrm>
            <a:off x="1142503" y="145281"/>
            <a:ext cx="3709825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Teaching Focus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53C64E6-CB8E-4515-92CF-0D729681EA74}"/>
              </a:ext>
            </a:extLst>
          </p:cNvPr>
          <p:cNvSpPr txBox="1"/>
          <p:nvPr/>
        </p:nvSpPr>
        <p:spPr>
          <a:xfrm>
            <a:off x="1740570" y="1009298"/>
            <a:ext cx="99052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4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Understanding Contemporary China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1FBADCC-3389-4F60-90A4-BB3739B4D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6" y="1935535"/>
            <a:ext cx="4344302" cy="469838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F0FD1AA-E93C-4DA5-81C5-FF034D89C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634" y="2428820"/>
            <a:ext cx="7164058" cy="37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组合 26"/>
          <p:cNvGrpSpPr/>
          <p:nvPr/>
        </p:nvGrpSpPr>
        <p:grpSpPr bwMode="auto">
          <a:xfrm>
            <a:off x="221615" y="144780"/>
            <a:ext cx="1360805" cy="992505"/>
            <a:chOff x="4184233" y="1818051"/>
            <a:chExt cx="1478839" cy="1119486"/>
          </a:xfrm>
        </p:grpSpPr>
        <p:sp>
          <p:nvSpPr>
            <p:cNvPr id="1048725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726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pitchFamily="2" charset="-122"/>
                  <a:cs typeface="+mn-cs"/>
                  <a:sym typeface="+mn-lt"/>
                </a:rPr>
                <a:t>2.2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048727" name="内容占位符 2"/>
          <p:cNvSpPr txBox="1"/>
          <p:nvPr/>
        </p:nvSpPr>
        <p:spPr>
          <a:xfrm>
            <a:off x="221615" y="1177290"/>
            <a:ext cx="11957050" cy="5067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Word cloud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- hooks you tend to use to engage the audience</a:t>
            </a:r>
          </a:p>
        </p:txBody>
      </p:sp>
      <p:sp>
        <p:nvSpPr>
          <p:cNvPr id="1048732" name="燕尾形 10"/>
          <p:cNvSpPr/>
          <p:nvPr/>
        </p:nvSpPr>
        <p:spPr>
          <a:xfrm flipH="1">
            <a:off x="8667749" y="262890"/>
            <a:ext cx="3917315" cy="744220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Structure Enabling</a:t>
            </a:r>
            <a:r>
              <a:rPr kumimoji="0" lang="en-US" altLang="zh-CN" sz="2400" b="1" i="0" u="none" strike="noStrike" kern="1200" cap="none" spc="0" normalizeH="0" baseline="0" noProof="0" dirty="0">
                <a:ln w="0">
                  <a:solidFill>
                    <a:srgbClr val="4472C4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 w="0">
                  <a:solidFill>
                    <a:srgbClr val="4472C4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结构促成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20" y="1795145"/>
            <a:ext cx="8264525" cy="495744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33750" y="3724275"/>
            <a:ext cx="4905375" cy="1543050"/>
          </a:xfrm>
          <a:prstGeom prst="rect">
            <a:avLst/>
          </a:prstGeom>
          <a:noFill/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26330" y="2924175"/>
            <a:ext cx="3312795" cy="799465"/>
          </a:xfrm>
          <a:prstGeom prst="rect">
            <a:avLst/>
          </a:prstGeom>
          <a:noFill/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五边形 49"/>
          <p:cNvSpPr/>
          <p:nvPr/>
        </p:nvSpPr>
        <p:spPr>
          <a:xfrm>
            <a:off x="1582420" y="328295"/>
            <a:ext cx="6188075" cy="67881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Word Cloud</a:t>
            </a:r>
            <a:r>
              <a:rPr kumimoji="0" lang="zh-CN" altLang="en-US" sz="2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（词云）</a:t>
            </a:r>
            <a:r>
              <a:rPr kumimoji="0" lang="en-US" altLang="zh-CN" sz="2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 </a:t>
            </a: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Hooks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组合 20"/>
          <p:cNvGrpSpPr/>
          <p:nvPr/>
        </p:nvGrpSpPr>
        <p:grpSpPr bwMode="auto">
          <a:xfrm>
            <a:off x="196850" y="151765"/>
            <a:ext cx="1365885" cy="999490"/>
            <a:chOff x="4184233" y="1818051"/>
            <a:chExt cx="1478839" cy="1119486"/>
          </a:xfrm>
        </p:grpSpPr>
        <p:sp>
          <p:nvSpPr>
            <p:cNvPr id="1048749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750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pitchFamily="2" charset="-122"/>
                  <a:cs typeface="+mn-cs"/>
                  <a:sym typeface="+mn-lt"/>
                </a:rPr>
                <a:t>2.3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048751" name="矩形 24"/>
          <p:cNvSpPr/>
          <p:nvPr/>
        </p:nvSpPr>
        <p:spPr>
          <a:xfrm>
            <a:off x="1562735" y="1217295"/>
            <a:ext cx="4390390" cy="583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Hypophora（设问）</a:t>
            </a:r>
          </a:p>
        </p:txBody>
      </p:sp>
      <p:sp>
        <p:nvSpPr>
          <p:cNvPr id="1048752" name="燕尾形 31"/>
          <p:cNvSpPr/>
          <p:nvPr/>
        </p:nvSpPr>
        <p:spPr>
          <a:xfrm flipH="1">
            <a:off x="8446135" y="269875"/>
            <a:ext cx="4174490" cy="808990"/>
          </a:xfrm>
          <a:prstGeom prst="chevron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Idea &amp; Structure Enabling </a:t>
            </a:r>
            <a:r>
              <a:rPr kumimoji="0" lang="zh-CN" altLang="en-US" sz="2000" b="1" i="0" u="none" strike="noStrike" kern="1200" cap="none" spc="0" normalizeH="0" baseline="0" noProof="0" dirty="0">
                <a:ln w="0">
                  <a:solidFill>
                    <a:srgbClr val="4472C4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内容</a:t>
            </a:r>
            <a:r>
              <a:rPr kumimoji="0" lang="en-US" altLang="zh-CN" sz="2000" b="1" i="0" u="none" strike="noStrike" kern="1200" cap="none" spc="0" normalizeH="0" baseline="0" noProof="0" dirty="0">
                <a:ln w="0">
                  <a:solidFill>
                    <a:srgbClr val="4472C4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&amp;</a:t>
            </a:r>
            <a:r>
              <a:rPr kumimoji="0" lang="zh-CN" altLang="en-US" sz="2000" b="1" i="0" u="none" strike="noStrike" kern="1200" cap="none" spc="0" normalizeH="0" baseline="0" noProof="0" dirty="0">
                <a:ln w="0">
                  <a:solidFill>
                    <a:srgbClr val="4472C4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结构促成</a:t>
            </a:r>
          </a:p>
        </p:txBody>
      </p:sp>
      <p:pic>
        <p:nvPicPr>
          <p:cNvPr id="2097187" name="Picture 2" descr="http://show.chinadaily.com.cn/pub/view/928adb0fa82140459272c86f674b0f2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6985" y="1944370"/>
            <a:ext cx="4178300" cy="2931160"/>
          </a:xfrm>
          <a:prstGeom prst="rect">
            <a:avLst/>
          </a:prstGeom>
          <a:noFill/>
        </p:spPr>
      </p:pic>
      <p:sp>
        <p:nvSpPr>
          <p:cNvPr id="1048753" name="内容占位符 2"/>
          <p:cNvSpPr txBox="1"/>
          <p:nvPr/>
        </p:nvSpPr>
        <p:spPr>
          <a:xfrm>
            <a:off x="1306830" y="5603875"/>
            <a:ext cx="10751185" cy="506730"/>
          </a:xfrm>
          <a:prstGeom prst="rect">
            <a:avLst/>
          </a:prstGeom>
        </p:spPr>
        <p:txBody>
          <a:bodyPr vert="horz" lIns="91440" tIns="45720" rIns="91440" bIns="45720" rtlCol="0"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Do you know the story of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“the tree of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merit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” (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功勋树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?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97188" name="Picture 4" descr="http://show.chinadaily.com.cn/pub/view/1eefa913e7474c6abf17557ffeaca11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62735" y="1944370"/>
            <a:ext cx="4390390" cy="2941320"/>
          </a:xfrm>
          <a:prstGeom prst="rect">
            <a:avLst/>
          </a:prstGeom>
          <a:noFill/>
        </p:spPr>
      </p:pic>
      <p:sp>
        <p:nvSpPr>
          <p:cNvPr id="1048754" name="内容占位符 2"/>
          <p:cNvSpPr txBox="1"/>
          <p:nvPr/>
        </p:nvSpPr>
        <p:spPr>
          <a:xfrm>
            <a:off x="4019520" y="4958845"/>
            <a:ext cx="5167690" cy="50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 panose="02030602050306030303" charset="0"/>
                <a:ea typeface="等线" panose="02010600030101010101" pitchFamily="2" charset="-122"/>
                <a:cs typeface="Constantia" panose="02030602050306030303" charset="0"/>
              </a:rPr>
              <a:t>Saihanba now and then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nstantia" panose="02030602050306030303" charset="0"/>
              <a:ea typeface="等线" panose="02010600030101010101" pitchFamily="2" charset="-122"/>
              <a:cs typeface="Constantia" panose="02030602050306030303" charset="0"/>
            </a:endParaRPr>
          </a:p>
        </p:txBody>
      </p:sp>
      <p:sp>
        <p:nvSpPr>
          <p:cNvPr id="1048756" name="左右箭头 12"/>
          <p:cNvSpPr/>
          <p:nvPr/>
        </p:nvSpPr>
        <p:spPr>
          <a:xfrm>
            <a:off x="5805805" y="3107055"/>
            <a:ext cx="747395" cy="4032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" name="p13塞罕坝互动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2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79935" y="4958715"/>
            <a:ext cx="440690" cy="368300"/>
          </a:xfrm>
          <a:prstGeom prst="rect">
            <a:avLst/>
          </a:prstGeom>
        </p:spPr>
      </p:pic>
      <p:pic>
        <p:nvPicPr>
          <p:cNvPr id="33" name="20220706_09384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177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55380" y="2891155"/>
            <a:ext cx="2768600" cy="19850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t="20862" r="9439" b="7920"/>
          <a:stretch>
            <a:fillRect/>
          </a:stretch>
        </p:blipFill>
        <p:spPr>
          <a:xfrm>
            <a:off x="8755380" y="1944370"/>
            <a:ext cx="2847340" cy="49657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9" name="五边形 49"/>
          <p:cNvSpPr/>
          <p:nvPr/>
        </p:nvSpPr>
        <p:spPr>
          <a:xfrm>
            <a:off x="1565275" y="288925"/>
            <a:ext cx="6466205" cy="72453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Step 1: Hook 1- </a:t>
            </a: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Ask a Question</a:t>
            </a:r>
            <a:endParaRPr kumimoji="0" lang="zh-CN" altLang="en-US" sz="3200" b="1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8" name="图片 2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rcRect l="9031" t="-1706"/>
          <a:stretch>
            <a:fillRect/>
          </a:stretch>
        </p:blipFill>
        <p:spPr>
          <a:xfrm>
            <a:off x="10582910" y="2394585"/>
            <a:ext cx="880745" cy="4965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6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22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48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104875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组合 20"/>
          <p:cNvGrpSpPr/>
          <p:nvPr/>
        </p:nvGrpSpPr>
        <p:grpSpPr bwMode="auto">
          <a:xfrm>
            <a:off x="224155" y="160655"/>
            <a:ext cx="1365250" cy="1003300"/>
            <a:chOff x="4184234" y="1818051"/>
            <a:chExt cx="1478839" cy="1119486"/>
          </a:xfrm>
        </p:grpSpPr>
        <p:sp>
          <p:nvSpPr>
            <p:cNvPr id="1048759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760" name="Oval 53"/>
            <p:cNvSpPr>
              <a:spLocks noChangeArrowheads="1"/>
            </p:cNvSpPr>
            <p:nvPr/>
          </p:nvSpPr>
          <p:spPr bwMode="auto">
            <a:xfrm>
              <a:off x="4257962" y="1897791"/>
              <a:ext cx="981875" cy="959224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pitchFamily="2" charset="-122"/>
                  <a:cs typeface="+mn-cs"/>
                  <a:sym typeface="+mn-lt"/>
                </a:rPr>
                <a:t>2.3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048761" name="燕尾形 31"/>
          <p:cNvSpPr/>
          <p:nvPr/>
        </p:nvSpPr>
        <p:spPr>
          <a:xfrm flipH="1">
            <a:off x="8261349" y="318765"/>
            <a:ext cx="4314823" cy="744220"/>
          </a:xfrm>
          <a:prstGeom prst="chevron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Language &amp; Structure Enabling </a:t>
            </a:r>
            <a:r>
              <a:rPr kumimoji="0" lang="zh-CN" altLang="en-US" sz="2000" b="1" i="0" u="none" strike="noStrike" kern="1200" cap="none" spc="0" normalizeH="0" baseline="0" noProof="0" dirty="0">
                <a:ln w="0">
                  <a:solidFill>
                    <a:srgbClr val="4472C4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语言</a:t>
            </a:r>
            <a:r>
              <a:rPr kumimoji="0" lang="en-US" altLang="zh-CN" sz="2000" b="1" i="0" u="none" strike="noStrike" kern="1200" cap="none" spc="0" normalizeH="0" baseline="0" noProof="0" dirty="0">
                <a:ln w="0">
                  <a:solidFill>
                    <a:srgbClr val="4472C4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&amp;</a:t>
            </a:r>
            <a:r>
              <a:rPr kumimoji="0" lang="zh-CN" altLang="en-US" sz="2000" b="1" i="0" u="none" strike="noStrike" kern="1200" cap="none" spc="0" normalizeH="0" baseline="0" noProof="0" dirty="0">
                <a:ln w="0">
                  <a:solidFill>
                    <a:srgbClr val="4472C4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结构促成</a:t>
            </a:r>
          </a:p>
        </p:txBody>
      </p:sp>
      <p:sp>
        <p:nvSpPr>
          <p:cNvPr id="1048762" name="矩形 13"/>
          <p:cNvSpPr/>
          <p:nvPr/>
        </p:nvSpPr>
        <p:spPr>
          <a:xfrm>
            <a:off x="7222490" y="1201420"/>
            <a:ext cx="3970655" cy="9886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Steps: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beginning,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changing and ending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</a:p>
        </p:txBody>
      </p:sp>
      <p:sp>
        <p:nvSpPr>
          <p:cNvPr id="1048763" name="内容占位符 2"/>
          <p:cNvSpPr txBox="1"/>
          <p:nvPr/>
        </p:nvSpPr>
        <p:spPr>
          <a:xfrm>
            <a:off x="901065" y="1201420"/>
            <a:ext cx="6228715" cy="9702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Signal Words: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years ago, I used to,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when I was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,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years past,...</a:t>
            </a:r>
          </a:p>
        </p:txBody>
      </p:sp>
      <p:sp>
        <p:nvSpPr>
          <p:cNvPr id="1048765" name="矩形 11"/>
          <p:cNvSpPr/>
          <p:nvPr/>
        </p:nvSpPr>
        <p:spPr>
          <a:xfrm>
            <a:off x="727710" y="4848225"/>
            <a:ext cx="10867390" cy="18326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Years ago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 went to Saihanba, and saw “the tree of merit” . It was once the only tree in sight when forestry experts visited there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 1962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. They were inspired and convinced that more trees could be planted there.  </a:t>
            </a:r>
            <a:r>
              <a:rPr kumimoji="0" lang="en-US" altLang="zh-CN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Years past,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Saihanba has been transformed from wasteland to woodland.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97189" name="Picture 2" descr="http://show.chinadaily.com.cn/pub/view/928adb0fa82140459272c86f674b0f2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2490" y="2277110"/>
            <a:ext cx="3970655" cy="2483485"/>
          </a:xfrm>
          <a:prstGeom prst="rect">
            <a:avLst/>
          </a:prstGeom>
          <a:noFill/>
        </p:spPr>
      </p:pic>
      <p:pic>
        <p:nvPicPr>
          <p:cNvPr id="2097190" name="Picture 4" descr="http://show.chinadaily.com.cn/pub/view/1eefa913e7474c6abf17557ffeaca11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065" y="2281555"/>
            <a:ext cx="4252595" cy="2441575"/>
          </a:xfrm>
          <a:prstGeom prst="rect">
            <a:avLst/>
          </a:prstGeom>
          <a:noFill/>
        </p:spPr>
      </p:pic>
      <p:sp>
        <p:nvSpPr>
          <p:cNvPr id="1048766" name="内容占位符 2"/>
          <p:cNvSpPr txBox="1"/>
          <p:nvPr/>
        </p:nvSpPr>
        <p:spPr>
          <a:xfrm>
            <a:off x="5245735" y="2277110"/>
            <a:ext cx="1884680" cy="24657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charset="0"/>
              <a:ea typeface="等线" panose="02010600030101010101" pitchFamily="2" charset="-122"/>
              <a:cs typeface="Constantia" panose="02030602050306030303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 panose="02030602050306030303" charset="0"/>
                <a:ea typeface="等线" panose="02010600030101010101" pitchFamily="2" charset="-122"/>
                <a:cs typeface="Constantia" panose="02030602050306030303" charset="0"/>
                <a:sym typeface="+mn-ea"/>
              </a:rPr>
              <a:t>Saihanba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 panose="02030602050306030303" charset="0"/>
                <a:ea typeface="等线" panose="02010600030101010101" pitchFamily="2" charset="-122"/>
                <a:cs typeface="Constantia" panose="02030602050306030303" charset="0"/>
                <a:sym typeface="+mn-ea"/>
              </a:rPr>
              <a:t>now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 panose="02030602050306030303" charset="0"/>
                <a:ea typeface="等线" panose="02010600030101010101" pitchFamily="2" charset="-122"/>
                <a:cs typeface="Constantia" panose="02030602050306030303" charset="0"/>
                <a:sym typeface="+mn-ea"/>
              </a:rPr>
              <a:t> and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 panose="02030602050306030303" charset="0"/>
                <a:ea typeface="等线" panose="02010600030101010101" pitchFamily="2" charset="-122"/>
                <a:cs typeface="Constantia" panose="02030602050306030303" charset="0"/>
                <a:sym typeface="+mn-ea"/>
              </a:rPr>
              <a:t>then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nstantia" panose="02030602050306030303" charset="0"/>
              <a:ea typeface="等线" panose="02010600030101010101" pitchFamily="2" charset="-122"/>
              <a:cs typeface="Constantia" panose="02030602050306030303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五边形 49"/>
          <p:cNvSpPr/>
          <p:nvPr/>
        </p:nvSpPr>
        <p:spPr>
          <a:xfrm>
            <a:off x="1589405" y="338455"/>
            <a:ext cx="6362700" cy="72453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Step 1: Hook 2 - </a:t>
            </a: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Tell a Story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8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4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48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2" grpId="0" bldLvl="0" animBg="1"/>
      <p:bldP spid="1048763" grpId="0" bldLvl="0" animBg="1"/>
      <p:bldP spid="104876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组合 20"/>
          <p:cNvGrpSpPr/>
          <p:nvPr/>
        </p:nvGrpSpPr>
        <p:grpSpPr bwMode="auto">
          <a:xfrm>
            <a:off x="165735" y="106680"/>
            <a:ext cx="1385570" cy="972185"/>
            <a:chOff x="4184233" y="1818051"/>
            <a:chExt cx="1478839" cy="1119486"/>
          </a:xfrm>
        </p:grpSpPr>
        <p:sp>
          <p:nvSpPr>
            <p:cNvPr id="1048770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771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pitchFamily="2" charset="-122"/>
                  <a:cs typeface="+mn-cs"/>
                  <a:sym typeface="+mn-lt"/>
                </a:rPr>
                <a:t>2.4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048772" name="燕尾形 31"/>
          <p:cNvSpPr/>
          <p:nvPr/>
        </p:nvSpPr>
        <p:spPr>
          <a:xfrm flipH="1">
            <a:off x="8251825" y="258440"/>
            <a:ext cx="4305298" cy="744220"/>
          </a:xfrm>
          <a:prstGeom prst="chevron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Language &amp; Structure Enabling </a:t>
            </a:r>
            <a:r>
              <a:rPr kumimoji="0" lang="zh-CN" altLang="en-US" sz="2000" b="1" i="0" u="none" strike="noStrike" kern="1200" cap="none" spc="0" normalizeH="0" baseline="0" noProof="0" dirty="0">
                <a:ln w="0">
                  <a:solidFill>
                    <a:srgbClr val="4472C4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语言</a:t>
            </a:r>
            <a:r>
              <a:rPr kumimoji="0" lang="en-US" altLang="zh-CN" sz="2000" b="1" i="0" u="none" strike="noStrike" kern="1200" cap="none" spc="0" normalizeH="0" baseline="0" noProof="0" dirty="0">
                <a:ln w="0">
                  <a:solidFill>
                    <a:srgbClr val="4472C4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&amp;</a:t>
            </a:r>
            <a:r>
              <a:rPr kumimoji="0" lang="zh-CN" altLang="en-US" sz="2000" b="1" i="0" u="none" strike="noStrike" kern="1200" cap="none" spc="0" normalizeH="0" baseline="0" noProof="0" dirty="0">
                <a:ln w="0">
                  <a:solidFill>
                    <a:srgbClr val="4472C4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结构促成</a:t>
            </a:r>
          </a:p>
        </p:txBody>
      </p:sp>
      <p:sp>
        <p:nvSpPr>
          <p:cNvPr id="1048773" name="内容占位符 2"/>
          <p:cNvSpPr txBox="1"/>
          <p:nvPr/>
        </p:nvSpPr>
        <p:spPr>
          <a:xfrm>
            <a:off x="1946910" y="1259205"/>
            <a:ext cx="8298180" cy="506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Transition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to your topic/thesis statement</a:t>
            </a:r>
          </a:p>
        </p:txBody>
      </p:sp>
      <p:sp>
        <p:nvSpPr>
          <p:cNvPr id="1048775" name="内容占位符 2"/>
          <p:cNvSpPr txBox="1"/>
          <p:nvPr/>
        </p:nvSpPr>
        <p:spPr>
          <a:xfrm>
            <a:off x="430530" y="3521075"/>
            <a:ext cx="11405235" cy="26866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Effective Transitions: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1. You might be wondering what “the tree of merit” has to do with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today’s speech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2. I tell that story because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Saihanba is the showcase of the transformation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through the extraordinary efforts of three generations of Chinese people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3. This story/ picture/number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illustrates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776" name="内容占位符 2"/>
          <p:cNvSpPr txBox="1"/>
          <p:nvPr/>
        </p:nvSpPr>
        <p:spPr>
          <a:xfrm>
            <a:off x="430530" y="2022475"/>
            <a:ext cx="11405235" cy="11182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Thesis statement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China's green development efforts are making a positive impact.</a:t>
            </a:r>
          </a:p>
        </p:txBody>
      </p:sp>
      <p:sp>
        <p:nvSpPr>
          <p:cNvPr id="11" name="五边形 49"/>
          <p:cNvSpPr/>
          <p:nvPr/>
        </p:nvSpPr>
        <p:spPr>
          <a:xfrm>
            <a:off x="1556943" y="230500"/>
            <a:ext cx="6115276" cy="72453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Step 2: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Transition</a:t>
            </a: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to Thesis</a:t>
            </a:r>
            <a:endParaRPr kumimoji="0" lang="zh-CN" alt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4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5" grpId="0" bldLvl="0" animBg="1"/>
      <p:bldP spid="1048776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0" name="矩形 7"/>
          <p:cNvSpPr/>
          <p:nvPr/>
        </p:nvSpPr>
        <p:spPr>
          <a:xfrm>
            <a:off x="495300" y="1344930"/>
            <a:ext cx="11364595" cy="52197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Choose a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word to tell a story about green development.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(选词讲故事)</a:t>
            </a:r>
          </a:p>
        </p:txBody>
      </p:sp>
      <p:sp>
        <p:nvSpPr>
          <p:cNvPr id="1048781" name="圆角矩形 51"/>
          <p:cNvSpPr/>
          <p:nvPr/>
        </p:nvSpPr>
        <p:spPr>
          <a:xfrm>
            <a:off x="446964" y="2255066"/>
            <a:ext cx="2496261" cy="569744"/>
          </a:xfrm>
          <a:prstGeom prst="roundRect">
            <a:avLst>
              <a:gd name="adj" fmla="val 11292"/>
            </a:avLst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stars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048782" name="圆角矩形 51"/>
          <p:cNvSpPr/>
          <p:nvPr/>
        </p:nvSpPr>
        <p:spPr>
          <a:xfrm>
            <a:off x="3314065" y="2227580"/>
            <a:ext cx="2423160" cy="569595"/>
          </a:xfrm>
          <a:prstGeom prst="roundRect">
            <a:avLst>
              <a:gd name="adj" fmla="val 11292"/>
            </a:avLst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sky</a:t>
            </a:r>
          </a:p>
        </p:txBody>
      </p:sp>
      <p:sp>
        <p:nvSpPr>
          <p:cNvPr id="1048783" name="圆角矩形 51"/>
          <p:cNvSpPr/>
          <p:nvPr/>
        </p:nvSpPr>
        <p:spPr>
          <a:xfrm>
            <a:off x="6114415" y="2233930"/>
            <a:ext cx="2768600" cy="569595"/>
          </a:xfrm>
          <a:prstGeom prst="roundRect">
            <a:avLst>
              <a:gd name="adj" fmla="val 11292"/>
            </a:avLst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1048784" name="圆角矩形 51"/>
          <p:cNvSpPr/>
          <p:nvPr/>
        </p:nvSpPr>
        <p:spPr>
          <a:xfrm>
            <a:off x="9225915" y="2204720"/>
            <a:ext cx="2519045" cy="592455"/>
          </a:xfrm>
          <a:prstGeom prst="roundRect">
            <a:avLst>
              <a:gd name="adj" fmla="val 11292"/>
            </a:avLst>
          </a:prstGeom>
          <a:solidFill>
            <a:schemeClr val="accent4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mountain</a:t>
            </a:r>
          </a:p>
        </p:txBody>
      </p:sp>
      <p:sp>
        <p:nvSpPr>
          <p:cNvPr id="1048785" name="圆角矩形 51"/>
          <p:cNvSpPr/>
          <p:nvPr/>
        </p:nvSpPr>
        <p:spPr>
          <a:xfrm>
            <a:off x="495318" y="3097276"/>
            <a:ext cx="2399551" cy="569745"/>
          </a:xfrm>
          <a:prstGeom prst="roundRect">
            <a:avLst>
              <a:gd name="adj" fmla="val 11292"/>
            </a:avLst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river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048786" name="圆角矩形 51"/>
          <p:cNvSpPr/>
          <p:nvPr/>
        </p:nvSpPr>
        <p:spPr>
          <a:xfrm>
            <a:off x="3337039" y="3082290"/>
            <a:ext cx="2399551" cy="569595"/>
          </a:xfrm>
          <a:prstGeom prst="roundRect">
            <a:avLst>
              <a:gd name="adj" fmla="val 11292"/>
            </a:avLst>
          </a:prstGeom>
          <a:solidFill>
            <a:schemeClr val="accent4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tree(s) </a:t>
            </a:r>
          </a:p>
        </p:txBody>
      </p:sp>
      <p:sp>
        <p:nvSpPr>
          <p:cNvPr id="1048787" name="圆角矩形 51"/>
          <p:cNvSpPr/>
          <p:nvPr/>
        </p:nvSpPr>
        <p:spPr>
          <a:xfrm>
            <a:off x="6113780" y="3058160"/>
            <a:ext cx="2809875" cy="528955"/>
          </a:xfrm>
          <a:prstGeom prst="roundRect">
            <a:avLst>
              <a:gd name="adj" fmla="val 11292"/>
            </a:avLst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 plastic bags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048788" name="圆角矩形 51"/>
          <p:cNvSpPr/>
          <p:nvPr/>
        </p:nvSpPr>
        <p:spPr>
          <a:xfrm>
            <a:off x="9225915" y="3032760"/>
            <a:ext cx="2519045" cy="554355"/>
          </a:xfrm>
          <a:prstGeom prst="roundRect">
            <a:avLst>
              <a:gd name="adj" fmla="val 11292"/>
            </a:avLst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sandstorm</a:t>
            </a:r>
          </a:p>
        </p:txBody>
      </p:sp>
      <p:grpSp>
        <p:nvGrpSpPr>
          <p:cNvPr id="122" name="组合 18"/>
          <p:cNvGrpSpPr/>
          <p:nvPr/>
        </p:nvGrpSpPr>
        <p:grpSpPr bwMode="auto">
          <a:xfrm>
            <a:off x="167640" y="99695"/>
            <a:ext cx="1377950" cy="982980"/>
            <a:chOff x="4184233" y="1818051"/>
            <a:chExt cx="1478839" cy="1119486"/>
          </a:xfrm>
        </p:grpSpPr>
        <p:sp>
          <p:nvSpPr>
            <p:cNvPr id="1048790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791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pitchFamily="2" charset="-122"/>
                  <a:cs typeface="+mn-cs"/>
                  <a:sym typeface="+mn-lt"/>
                </a:rPr>
                <a:t>2.5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048792" name="燕尾形 31"/>
          <p:cNvSpPr/>
          <p:nvPr/>
        </p:nvSpPr>
        <p:spPr>
          <a:xfrm flipH="1">
            <a:off x="8495636" y="215861"/>
            <a:ext cx="4159422" cy="74422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Idea, Language &amp; Structure Enabling</a:t>
            </a:r>
            <a:endParaRPr kumimoji="0" lang="zh-CN" altLang="en-US" sz="2000" b="1" i="0" u="none" strike="noStrike" kern="1200" cap="none" spc="0" normalizeH="0" baseline="0" noProof="0" dirty="0">
              <a:ln w="0">
                <a:solidFill>
                  <a:srgbClr val="4472C4"/>
                </a:solidFill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48793" name="矩形 2"/>
          <p:cNvSpPr/>
          <p:nvPr/>
        </p:nvSpPr>
        <p:spPr>
          <a:xfrm>
            <a:off x="246380" y="3856355"/>
            <a:ext cx="11788775" cy="28473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Instruction:</a:t>
            </a:r>
          </a:p>
          <a:p>
            <a:pPr marL="609600" marR="0" lvl="0" indent="-609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Everyone can choose one term to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tell a story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about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green development.</a:t>
            </a:r>
          </a:p>
          <a:p>
            <a:pPr marL="609600" marR="0" lvl="0" indent="-609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Transit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your story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to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thesis statement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marL="609600" marR="0" lvl="0" indent="-609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Share with your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group. </a:t>
            </a:r>
          </a:p>
          <a:p>
            <a:pPr marL="609600" marR="0" lvl="0" indent="-609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Select ONE story according to 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checklist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48794" name="椭圆 23"/>
          <p:cNvSpPr/>
          <p:nvPr/>
        </p:nvSpPr>
        <p:spPr>
          <a:xfrm>
            <a:off x="4532282" y="3931716"/>
            <a:ext cx="481482" cy="455609"/>
          </a:xfrm>
          <a:prstGeom prst="ellipse">
            <a:avLst/>
          </a:prstGeom>
          <a:solidFill>
            <a:srgbClr val="FF8B00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48795" name="椭圆 24"/>
          <p:cNvSpPr/>
          <p:nvPr/>
        </p:nvSpPr>
        <p:spPr>
          <a:xfrm>
            <a:off x="8287976" y="3977578"/>
            <a:ext cx="487382" cy="437934"/>
          </a:xfrm>
          <a:prstGeom prst="ellipse">
            <a:avLst/>
          </a:prstGeom>
          <a:solidFill>
            <a:srgbClr val="87B81F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3" name="组合 25"/>
          <p:cNvGrpSpPr/>
          <p:nvPr/>
        </p:nvGrpSpPr>
        <p:grpSpPr>
          <a:xfrm>
            <a:off x="4658116" y="3975940"/>
            <a:ext cx="229814" cy="330248"/>
            <a:chOff x="4957763" y="3495675"/>
            <a:chExt cx="333375" cy="436563"/>
          </a:xfrm>
          <a:solidFill>
            <a:schemeClr val="bg1"/>
          </a:solidFill>
        </p:grpSpPr>
        <p:sp>
          <p:nvSpPr>
            <p:cNvPr id="1048796" name="Freeform 25"/>
            <p:cNvSpPr>
              <a:spLocks noEditPoints="1"/>
            </p:cNvSpPr>
            <p:nvPr/>
          </p:nvSpPr>
          <p:spPr bwMode="auto">
            <a:xfrm>
              <a:off x="4957763" y="3495675"/>
              <a:ext cx="333375" cy="436563"/>
            </a:xfrm>
            <a:custGeom>
              <a:avLst/>
              <a:gdLst>
                <a:gd name="T0" fmla="*/ 33 w 88"/>
                <a:gd name="T1" fmla="*/ 8 h 116"/>
                <a:gd name="T2" fmla="*/ 38 w 88"/>
                <a:gd name="T3" fmla="*/ 6 h 116"/>
                <a:gd name="T4" fmla="*/ 42 w 88"/>
                <a:gd name="T5" fmla="*/ 7 h 116"/>
                <a:gd name="T6" fmla="*/ 46 w 88"/>
                <a:gd name="T7" fmla="*/ 6 h 116"/>
                <a:gd name="T8" fmla="*/ 51 w 88"/>
                <a:gd name="T9" fmla="*/ 9 h 116"/>
                <a:gd name="T10" fmla="*/ 57 w 88"/>
                <a:gd name="T11" fmla="*/ 12 h 116"/>
                <a:gd name="T12" fmla="*/ 60 w 88"/>
                <a:gd name="T13" fmla="*/ 17 h 116"/>
                <a:gd name="T14" fmla="*/ 62 w 88"/>
                <a:gd name="T15" fmla="*/ 22 h 116"/>
                <a:gd name="T16" fmla="*/ 61 w 88"/>
                <a:gd name="T17" fmla="*/ 28 h 116"/>
                <a:gd name="T18" fmla="*/ 49 w 88"/>
                <a:gd name="T19" fmla="*/ 41 h 116"/>
                <a:gd name="T20" fmla="*/ 52 w 88"/>
                <a:gd name="T21" fmla="*/ 46 h 116"/>
                <a:gd name="T22" fmla="*/ 50 w 88"/>
                <a:gd name="T23" fmla="*/ 48 h 116"/>
                <a:gd name="T24" fmla="*/ 47 w 88"/>
                <a:gd name="T25" fmla="*/ 48 h 116"/>
                <a:gd name="T26" fmla="*/ 43 w 88"/>
                <a:gd name="T27" fmla="*/ 41 h 116"/>
                <a:gd name="T28" fmla="*/ 38 w 88"/>
                <a:gd name="T29" fmla="*/ 36 h 116"/>
                <a:gd name="T30" fmla="*/ 34 w 88"/>
                <a:gd name="T31" fmla="*/ 37 h 116"/>
                <a:gd name="T32" fmla="*/ 28 w 88"/>
                <a:gd name="T33" fmla="*/ 33 h 116"/>
                <a:gd name="T34" fmla="*/ 23 w 88"/>
                <a:gd name="T35" fmla="*/ 33 h 116"/>
                <a:gd name="T36" fmla="*/ 14 w 88"/>
                <a:gd name="T37" fmla="*/ 25 h 116"/>
                <a:gd name="T38" fmla="*/ 16 w 88"/>
                <a:gd name="T39" fmla="*/ 18 h 116"/>
                <a:gd name="T40" fmla="*/ 20 w 88"/>
                <a:gd name="T41" fmla="*/ 14 h 116"/>
                <a:gd name="T42" fmla="*/ 25 w 88"/>
                <a:gd name="T43" fmla="*/ 10 h 116"/>
                <a:gd name="T44" fmla="*/ 27 w 88"/>
                <a:gd name="T45" fmla="*/ 10 h 116"/>
                <a:gd name="T46" fmla="*/ 31 w 88"/>
                <a:gd name="T47" fmla="*/ 7 h 116"/>
                <a:gd name="T48" fmla="*/ 33 w 88"/>
                <a:gd name="T49" fmla="*/ 8 h 116"/>
                <a:gd name="T50" fmla="*/ 39 w 88"/>
                <a:gd name="T51" fmla="*/ 0 h 116"/>
                <a:gd name="T52" fmla="*/ 5 w 88"/>
                <a:gd name="T53" fmla="*/ 27 h 116"/>
                <a:gd name="T54" fmla="*/ 3 w 88"/>
                <a:gd name="T55" fmla="*/ 34 h 116"/>
                <a:gd name="T56" fmla="*/ 5 w 88"/>
                <a:gd name="T57" fmla="*/ 38 h 116"/>
                <a:gd name="T58" fmla="*/ 1 w 88"/>
                <a:gd name="T59" fmla="*/ 51 h 116"/>
                <a:gd name="T60" fmla="*/ 2 w 88"/>
                <a:gd name="T61" fmla="*/ 55 h 116"/>
                <a:gd name="T62" fmla="*/ 7 w 88"/>
                <a:gd name="T63" fmla="*/ 55 h 116"/>
                <a:gd name="T64" fmla="*/ 6 w 88"/>
                <a:gd name="T65" fmla="*/ 58 h 116"/>
                <a:gd name="T66" fmla="*/ 9 w 88"/>
                <a:gd name="T67" fmla="*/ 61 h 116"/>
                <a:gd name="T68" fmla="*/ 7 w 88"/>
                <a:gd name="T69" fmla="*/ 64 h 116"/>
                <a:gd name="T70" fmla="*/ 9 w 88"/>
                <a:gd name="T71" fmla="*/ 67 h 116"/>
                <a:gd name="T72" fmla="*/ 9 w 88"/>
                <a:gd name="T73" fmla="*/ 73 h 116"/>
                <a:gd name="T74" fmla="*/ 14 w 88"/>
                <a:gd name="T75" fmla="*/ 77 h 116"/>
                <a:gd name="T76" fmla="*/ 25 w 88"/>
                <a:gd name="T77" fmla="*/ 79 h 116"/>
                <a:gd name="T78" fmla="*/ 31 w 88"/>
                <a:gd name="T79" fmla="*/ 97 h 116"/>
                <a:gd name="T80" fmla="*/ 21 w 88"/>
                <a:gd name="T81" fmla="*/ 116 h 116"/>
                <a:gd name="T82" fmla="*/ 88 w 88"/>
                <a:gd name="T83" fmla="*/ 116 h 116"/>
                <a:gd name="T84" fmla="*/ 74 w 88"/>
                <a:gd name="T85" fmla="*/ 85 h 116"/>
                <a:gd name="T86" fmla="*/ 68 w 88"/>
                <a:gd name="T87" fmla="*/ 47 h 116"/>
                <a:gd name="T88" fmla="*/ 43 w 88"/>
                <a:gd name="T89" fmla="*/ 0 h 116"/>
                <a:gd name="T90" fmla="*/ 39 w 88"/>
                <a:gd name="T9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8" h="116">
                  <a:moveTo>
                    <a:pt x="33" y="8"/>
                  </a:moveTo>
                  <a:cubicBezTo>
                    <a:pt x="33" y="8"/>
                    <a:pt x="35" y="6"/>
                    <a:pt x="38" y="6"/>
                  </a:cubicBezTo>
                  <a:cubicBezTo>
                    <a:pt x="39" y="6"/>
                    <a:pt x="40" y="7"/>
                    <a:pt x="42" y="7"/>
                  </a:cubicBezTo>
                  <a:cubicBezTo>
                    <a:pt x="42" y="7"/>
                    <a:pt x="44" y="6"/>
                    <a:pt x="46" y="6"/>
                  </a:cubicBezTo>
                  <a:cubicBezTo>
                    <a:pt x="48" y="6"/>
                    <a:pt x="50" y="7"/>
                    <a:pt x="51" y="9"/>
                  </a:cubicBezTo>
                  <a:cubicBezTo>
                    <a:pt x="51" y="9"/>
                    <a:pt x="57" y="10"/>
                    <a:pt x="57" y="12"/>
                  </a:cubicBezTo>
                  <a:cubicBezTo>
                    <a:pt x="57" y="12"/>
                    <a:pt x="61" y="14"/>
                    <a:pt x="60" y="17"/>
                  </a:cubicBezTo>
                  <a:cubicBezTo>
                    <a:pt x="60" y="17"/>
                    <a:pt x="64" y="19"/>
                    <a:pt x="62" y="22"/>
                  </a:cubicBezTo>
                  <a:cubicBezTo>
                    <a:pt x="62" y="22"/>
                    <a:pt x="66" y="26"/>
                    <a:pt x="61" y="28"/>
                  </a:cubicBezTo>
                  <a:cubicBezTo>
                    <a:pt x="63" y="30"/>
                    <a:pt x="66" y="39"/>
                    <a:pt x="49" y="41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1" y="48"/>
                    <a:pt x="50" y="48"/>
                  </a:cubicBezTo>
                  <a:cubicBezTo>
                    <a:pt x="49" y="48"/>
                    <a:pt x="48" y="48"/>
                    <a:pt x="47" y="48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1"/>
                    <a:pt x="38" y="39"/>
                    <a:pt x="38" y="36"/>
                  </a:cubicBezTo>
                  <a:cubicBezTo>
                    <a:pt x="38" y="36"/>
                    <a:pt x="36" y="37"/>
                    <a:pt x="34" y="37"/>
                  </a:cubicBezTo>
                  <a:cubicBezTo>
                    <a:pt x="32" y="37"/>
                    <a:pt x="29" y="36"/>
                    <a:pt x="28" y="33"/>
                  </a:cubicBezTo>
                  <a:cubicBezTo>
                    <a:pt x="28" y="33"/>
                    <a:pt x="26" y="33"/>
                    <a:pt x="23" y="33"/>
                  </a:cubicBezTo>
                  <a:cubicBezTo>
                    <a:pt x="19" y="33"/>
                    <a:pt x="14" y="32"/>
                    <a:pt x="14" y="25"/>
                  </a:cubicBezTo>
                  <a:cubicBezTo>
                    <a:pt x="14" y="25"/>
                    <a:pt x="13" y="20"/>
                    <a:pt x="16" y="18"/>
                  </a:cubicBezTo>
                  <a:cubicBezTo>
                    <a:pt x="16" y="18"/>
                    <a:pt x="16" y="14"/>
                    <a:pt x="20" y="14"/>
                  </a:cubicBezTo>
                  <a:cubicBezTo>
                    <a:pt x="20" y="14"/>
                    <a:pt x="21" y="10"/>
                    <a:pt x="25" y="10"/>
                  </a:cubicBezTo>
                  <a:cubicBezTo>
                    <a:pt x="26" y="10"/>
                    <a:pt x="26" y="10"/>
                    <a:pt x="27" y="10"/>
                  </a:cubicBezTo>
                  <a:cubicBezTo>
                    <a:pt x="27" y="10"/>
                    <a:pt x="28" y="7"/>
                    <a:pt x="31" y="7"/>
                  </a:cubicBezTo>
                  <a:cubicBezTo>
                    <a:pt x="32" y="7"/>
                    <a:pt x="33" y="7"/>
                    <a:pt x="33" y="8"/>
                  </a:cubicBezTo>
                  <a:moveTo>
                    <a:pt x="39" y="0"/>
                  </a:moveTo>
                  <a:cubicBezTo>
                    <a:pt x="28" y="0"/>
                    <a:pt x="5" y="6"/>
                    <a:pt x="5" y="27"/>
                  </a:cubicBezTo>
                  <a:cubicBezTo>
                    <a:pt x="4" y="29"/>
                    <a:pt x="4" y="31"/>
                    <a:pt x="3" y="34"/>
                  </a:cubicBezTo>
                  <a:cubicBezTo>
                    <a:pt x="3" y="34"/>
                    <a:pt x="3" y="35"/>
                    <a:pt x="5" y="38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0" y="54"/>
                    <a:pt x="2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6" y="60"/>
                    <a:pt x="9" y="61"/>
                  </a:cubicBezTo>
                  <a:cubicBezTo>
                    <a:pt x="9" y="61"/>
                    <a:pt x="6" y="63"/>
                    <a:pt x="7" y="64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9" y="67"/>
                    <a:pt x="8" y="71"/>
                    <a:pt x="9" y="73"/>
                  </a:cubicBezTo>
                  <a:cubicBezTo>
                    <a:pt x="9" y="73"/>
                    <a:pt x="10" y="76"/>
                    <a:pt x="14" y="77"/>
                  </a:cubicBezTo>
                  <a:cubicBezTo>
                    <a:pt x="14" y="77"/>
                    <a:pt x="24" y="78"/>
                    <a:pt x="25" y="79"/>
                  </a:cubicBezTo>
                  <a:cubicBezTo>
                    <a:pt x="28" y="80"/>
                    <a:pt x="33" y="95"/>
                    <a:pt x="31" y="97"/>
                  </a:cubicBezTo>
                  <a:cubicBezTo>
                    <a:pt x="29" y="99"/>
                    <a:pt x="23" y="107"/>
                    <a:pt x="21" y="116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6"/>
                    <a:pt x="87" y="101"/>
                    <a:pt x="74" y="85"/>
                  </a:cubicBezTo>
                  <a:cubicBezTo>
                    <a:pt x="74" y="85"/>
                    <a:pt x="62" y="69"/>
                    <a:pt x="68" y="47"/>
                  </a:cubicBezTo>
                  <a:cubicBezTo>
                    <a:pt x="68" y="47"/>
                    <a:pt x="84" y="6"/>
                    <a:pt x="43" y="0"/>
                  </a:cubicBezTo>
                  <a:cubicBezTo>
                    <a:pt x="42" y="0"/>
                    <a:pt x="41" y="0"/>
                    <a:pt x="39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797" name="Freeform 26"/>
            <p:cNvSpPr/>
            <p:nvPr/>
          </p:nvSpPr>
          <p:spPr bwMode="auto">
            <a:xfrm>
              <a:off x="5006975" y="3517900"/>
              <a:ext cx="200025" cy="158750"/>
            </a:xfrm>
            <a:custGeom>
              <a:avLst/>
              <a:gdLst>
                <a:gd name="T0" fmla="*/ 25 w 53"/>
                <a:gd name="T1" fmla="*/ 0 h 42"/>
                <a:gd name="T2" fmla="*/ 20 w 53"/>
                <a:gd name="T3" fmla="*/ 2 h 42"/>
                <a:gd name="T4" fmla="*/ 18 w 53"/>
                <a:gd name="T5" fmla="*/ 1 h 42"/>
                <a:gd name="T6" fmla="*/ 14 w 53"/>
                <a:gd name="T7" fmla="*/ 4 h 42"/>
                <a:gd name="T8" fmla="*/ 12 w 53"/>
                <a:gd name="T9" fmla="*/ 4 h 42"/>
                <a:gd name="T10" fmla="*/ 7 w 53"/>
                <a:gd name="T11" fmla="*/ 8 h 42"/>
                <a:gd name="T12" fmla="*/ 3 w 53"/>
                <a:gd name="T13" fmla="*/ 12 h 42"/>
                <a:gd name="T14" fmla="*/ 1 w 53"/>
                <a:gd name="T15" fmla="*/ 19 h 42"/>
                <a:gd name="T16" fmla="*/ 10 w 53"/>
                <a:gd name="T17" fmla="*/ 27 h 42"/>
                <a:gd name="T18" fmla="*/ 15 w 53"/>
                <a:gd name="T19" fmla="*/ 27 h 42"/>
                <a:gd name="T20" fmla="*/ 21 w 53"/>
                <a:gd name="T21" fmla="*/ 31 h 42"/>
                <a:gd name="T22" fmla="*/ 25 w 53"/>
                <a:gd name="T23" fmla="*/ 30 h 42"/>
                <a:gd name="T24" fmla="*/ 30 w 53"/>
                <a:gd name="T25" fmla="*/ 35 h 42"/>
                <a:gd name="T26" fmla="*/ 34 w 53"/>
                <a:gd name="T27" fmla="*/ 42 h 42"/>
                <a:gd name="T28" fmla="*/ 37 w 53"/>
                <a:gd name="T29" fmla="*/ 42 h 42"/>
                <a:gd name="T30" fmla="*/ 39 w 53"/>
                <a:gd name="T31" fmla="*/ 40 h 42"/>
                <a:gd name="T32" fmla="*/ 36 w 53"/>
                <a:gd name="T33" fmla="*/ 35 h 42"/>
                <a:gd name="T34" fmla="*/ 48 w 53"/>
                <a:gd name="T35" fmla="*/ 22 h 42"/>
                <a:gd name="T36" fmla="*/ 49 w 53"/>
                <a:gd name="T37" fmla="*/ 16 h 42"/>
                <a:gd name="T38" fmla="*/ 47 w 53"/>
                <a:gd name="T39" fmla="*/ 11 h 42"/>
                <a:gd name="T40" fmla="*/ 44 w 53"/>
                <a:gd name="T41" fmla="*/ 6 h 42"/>
                <a:gd name="T42" fmla="*/ 38 w 53"/>
                <a:gd name="T43" fmla="*/ 3 h 42"/>
                <a:gd name="T44" fmla="*/ 33 w 53"/>
                <a:gd name="T45" fmla="*/ 0 h 42"/>
                <a:gd name="T46" fmla="*/ 29 w 53"/>
                <a:gd name="T47" fmla="*/ 1 h 42"/>
                <a:gd name="T48" fmla="*/ 25 w 53"/>
                <a:gd name="T4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42">
                  <a:moveTo>
                    <a:pt x="25" y="0"/>
                  </a:moveTo>
                  <a:cubicBezTo>
                    <a:pt x="22" y="0"/>
                    <a:pt x="20" y="2"/>
                    <a:pt x="20" y="2"/>
                  </a:cubicBezTo>
                  <a:cubicBezTo>
                    <a:pt x="20" y="1"/>
                    <a:pt x="19" y="1"/>
                    <a:pt x="18" y="1"/>
                  </a:cubicBezTo>
                  <a:cubicBezTo>
                    <a:pt x="15" y="1"/>
                    <a:pt x="14" y="4"/>
                    <a:pt x="14" y="4"/>
                  </a:cubicBezTo>
                  <a:cubicBezTo>
                    <a:pt x="13" y="4"/>
                    <a:pt x="13" y="4"/>
                    <a:pt x="12" y="4"/>
                  </a:cubicBezTo>
                  <a:cubicBezTo>
                    <a:pt x="8" y="4"/>
                    <a:pt x="7" y="8"/>
                    <a:pt x="7" y="8"/>
                  </a:cubicBezTo>
                  <a:cubicBezTo>
                    <a:pt x="3" y="8"/>
                    <a:pt x="3" y="12"/>
                    <a:pt x="3" y="12"/>
                  </a:cubicBezTo>
                  <a:cubicBezTo>
                    <a:pt x="0" y="14"/>
                    <a:pt x="1" y="19"/>
                    <a:pt x="1" y="19"/>
                  </a:cubicBezTo>
                  <a:cubicBezTo>
                    <a:pt x="1" y="26"/>
                    <a:pt x="6" y="27"/>
                    <a:pt x="10" y="27"/>
                  </a:cubicBezTo>
                  <a:cubicBezTo>
                    <a:pt x="13" y="27"/>
                    <a:pt x="15" y="27"/>
                    <a:pt x="15" y="27"/>
                  </a:cubicBezTo>
                  <a:cubicBezTo>
                    <a:pt x="16" y="30"/>
                    <a:pt x="19" y="31"/>
                    <a:pt x="21" y="31"/>
                  </a:cubicBezTo>
                  <a:cubicBezTo>
                    <a:pt x="23" y="31"/>
                    <a:pt x="25" y="30"/>
                    <a:pt x="25" y="30"/>
                  </a:cubicBezTo>
                  <a:cubicBezTo>
                    <a:pt x="25" y="33"/>
                    <a:pt x="30" y="35"/>
                    <a:pt x="30" y="35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5" y="42"/>
                    <a:pt x="36" y="42"/>
                    <a:pt x="37" y="42"/>
                  </a:cubicBezTo>
                  <a:cubicBezTo>
                    <a:pt x="38" y="42"/>
                    <a:pt x="39" y="40"/>
                    <a:pt x="39" y="40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53" y="33"/>
                    <a:pt x="50" y="24"/>
                    <a:pt x="48" y="22"/>
                  </a:cubicBezTo>
                  <a:cubicBezTo>
                    <a:pt x="53" y="20"/>
                    <a:pt x="49" y="16"/>
                    <a:pt x="49" y="16"/>
                  </a:cubicBezTo>
                  <a:cubicBezTo>
                    <a:pt x="51" y="13"/>
                    <a:pt x="47" y="11"/>
                    <a:pt x="47" y="11"/>
                  </a:cubicBezTo>
                  <a:cubicBezTo>
                    <a:pt x="48" y="8"/>
                    <a:pt x="44" y="6"/>
                    <a:pt x="44" y="6"/>
                  </a:cubicBezTo>
                  <a:cubicBezTo>
                    <a:pt x="44" y="4"/>
                    <a:pt x="38" y="3"/>
                    <a:pt x="38" y="3"/>
                  </a:cubicBezTo>
                  <a:cubicBezTo>
                    <a:pt x="37" y="1"/>
                    <a:pt x="35" y="0"/>
                    <a:pt x="33" y="0"/>
                  </a:cubicBezTo>
                  <a:cubicBezTo>
                    <a:pt x="31" y="0"/>
                    <a:pt x="29" y="1"/>
                    <a:pt x="29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4" name="组合 28"/>
          <p:cNvGrpSpPr/>
          <p:nvPr/>
        </p:nvGrpSpPr>
        <p:grpSpPr>
          <a:xfrm>
            <a:off x="8315333" y="4011583"/>
            <a:ext cx="418380" cy="325597"/>
            <a:chOff x="4156075" y="2292350"/>
            <a:chExt cx="552450" cy="435123"/>
          </a:xfrm>
          <a:solidFill>
            <a:schemeClr val="bg1"/>
          </a:solidFill>
        </p:grpSpPr>
        <p:sp>
          <p:nvSpPr>
            <p:cNvPr id="1048798" name="Freeform 27"/>
            <p:cNvSpPr/>
            <p:nvPr/>
          </p:nvSpPr>
          <p:spPr bwMode="auto">
            <a:xfrm>
              <a:off x="4352925" y="2292350"/>
              <a:ext cx="158750" cy="161925"/>
            </a:xfrm>
            <a:custGeom>
              <a:avLst/>
              <a:gdLst>
                <a:gd name="T0" fmla="*/ 21 w 42"/>
                <a:gd name="T1" fmla="*/ 0 h 43"/>
                <a:gd name="T2" fmla="*/ 0 w 42"/>
                <a:gd name="T3" fmla="*/ 22 h 43"/>
                <a:gd name="T4" fmla="*/ 21 w 42"/>
                <a:gd name="T5" fmla="*/ 43 h 43"/>
                <a:gd name="T6" fmla="*/ 21 w 42"/>
                <a:gd name="T7" fmla="*/ 43 h 43"/>
                <a:gd name="T8" fmla="*/ 42 w 42"/>
                <a:gd name="T9" fmla="*/ 22 h 43"/>
                <a:gd name="T10" fmla="*/ 21 w 42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43">
                  <a:moveTo>
                    <a:pt x="21" y="0"/>
                  </a:moveTo>
                  <a:cubicBezTo>
                    <a:pt x="9" y="0"/>
                    <a:pt x="0" y="10"/>
                    <a:pt x="0" y="22"/>
                  </a:cubicBezTo>
                  <a:cubicBezTo>
                    <a:pt x="0" y="33"/>
                    <a:pt x="9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33" y="43"/>
                    <a:pt x="42" y="33"/>
                    <a:pt x="42" y="22"/>
                  </a:cubicBezTo>
                  <a:cubicBezTo>
                    <a:pt x="42" y="10"/>
                    <a:pt x="33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799" name="Freeform 28"/>
            <p:cNvSpPr/>
            <p:nvPr/>
          </p:nvSpPr>
          <p:spPr bwMode="auto">
            <a:xfrm>
              <a:off x="4284663" y="2462213"/>
              <a:ext cx="295275" cy="206375"/>
            </a:xfrm>
            <a:custGeom>
              <a:avLst/>
              <a:gdLst>
                <a:gd name="T0" fmla="*/ 55 w 78"/>
                <a:gd name="T1" fmla="*/ 0 h 55"/>
                <a:gd name="T2" fmla="*/ 39 w 78"/>
                <a:gd name="T3" fmla="*/ 45 h 55"/>
                <a:gd name="T4" fmla="*/ 23 w 78"/>
                <a:gd name="T5" fmla="*/ 0 h 55"/>
                <a:gd name="T6" fmla="*/ 0 w 78"/>
                <a:gd name="T7" fmla="*/ 33 h 55"/>
                <a:gd name="T8" fmla="*/ 0 w 78"/>
                <a:gd name="T9" fmla="*/ 34 h 55"/>
                <a:gd name="T10" fmla="*/ 0 w 78"/>
                <a:gd name="T11" fmla="*/ 35 h 55"/>
                <a:gd name="T12" fmla="*/ 39 w 78"/>
                <a:gd name="T13" fmla="*/ 55 h 55"/>
                <a:gd name="T14" fmla="*/ 78 w 78"/>
                <a:gd name="T15" fmla="*/ 35 h 55"/>
                <a:gd name="T16" fmla="*/ 78 w 78"/>
                <a:gd name="T17" fmla="*/ 34 h 55"/>
                <a:gd name="T18" fmla="*/ 78 w 78"/>
                <a:gd name="T19" fmla="*/ 33 h 55"/>
                <a:gd name="T20" fmla="*/ 55 w 78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55">
                  <a:moveTo>
                    <a:pt x="55" y="0"/>
                  </a:moveTo>
                  <a:cubicBezTo>
                    <a:pt x="39" y="45"/>
                    <a:pt x="39" y="45"/>
                    <a:pt x="39" y="4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6"/>
                    <a:pt x="1" y="19"/>
                    <a:pt x="0" y="3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44"/>
                    <a:pt x="18" y="55"/>
                    <a:pt x="39" y="55"/>
                  </a:cubicBezTo>
                  <a:cubicBezTo>
                    <a:pt x="60" y="55"/>
                    <a:pt x="77" y="44"/>
                    <a:pt x="78" y="35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7" y="19"/>
                    <a:pt x="68" y="6"/>
                    <a:pt x="5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00" name="Freeform 29"/>
            <p:cNvSpPr/>
            <p:nvPr/>
          </p:nvSpPr>
          <p:spPr bwMode="auto">
            <a:xfrm>
              <a:off x="4416425" y="2457450"/>
              <a:ext cx="30163" cy="30163"/>
            </a:xfrm>
            <a:custGeom>
              <a:avLst/>
              <a:gdLst>
                <a:gd name="T0" fmla="*/ 10 w 19"/>
                <a:gd name="T1" fmla="*/ 0 h 19"/>
                <a:gd name="T2" fmla="*/ 0 w 19"/>
                <a:gd name="T3" fmla="*/ 10 h 19"/>
                <a:gd name="T4" fmla="*/ 10 w 19"/>
                <a:gd name="T5" fmla="*/ 19 h 19"/>
                <a:gd name="T6" fmla="*/ 19 w 19"/>
                <a:gd name="T7" fmla="*/ 10 h 19"/>
                <a:gd name="T8" fmla="*/ 10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0" y="0"/>
                  </a:moveTo>
                  <a:lnTo>
                    <a:pt x="0" y="10"/>
                  </a:lnTo>
                  <a:lnTo>
                    <a:pt x="10" y="19"/>
                  </a:lnTo>
                  <a:lnTo>
                    <a:pt x="19" y="1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01" name="Freeform 30"/>
            <p:cNvSpPr/>
            <p:nvPr/>
          </p:nvSpPr>
          <p:spPr bwMode="auto">
            <a:xfrm>
              <a:off x="4416425" y="2457450"/>
              <a:ext cx="30163" cy="30163"/>
            </a:xfrm>
            <a:custGeom>
              <a:avLst/>
              <a:gdLst>
                <a:gd name="T0" fmla="*/ 10 w 19"/>
                <a:gd name="T1" fmla="*/ 0 h 19"/>
                <a:gd name="T2" fmla="*/ 0 w 19"/>
                <a:gd name="T3" fmla="*/ 10 h 19"/>
                <a:gd name="T4" fmla="*/ 10 w 19"/>
                <a:gd name="T5" fmla="*/ 19 h 19"/>
                <a:gd name="T6" fmla="*/ 19 w 19"/>
                <a:gd name="T7" fmla="*/ 10 h 19"/>
                <a:gd name="T8" fmla="*/ 10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0" y="0"/>
                  </a:moveTo>
                  <a:lnTo>
                    <a:pt x="0" y="10"/>
                  </a:lnTo>
                  <a:lnTo>
                    <a:pt x="10" y="19"/>
                  </a:lnTo>
                  <a:lnTo>
                    <a:pt x="19" y="1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02" name="Freeform 31"/>
            <p:cNvSpPr/>
            <p:nvPr/>
          </p:nvSpPr>
          <p:spPr bwMode="auto">
            <a:xfrm>
              <a:off x="4408488" y="2487613"/>
              <a:ext cx="46038" cy="109538"/>
            </a:xfrm>
            <a:custGeom>
              <a:avLst/>
              <a:gdLst>
                <a:gd name="T0" fmla="*/ 15 w 29"/>
                <a:gd name="T1" fmla="*/ 0 h 69"/>
                <a:gd name="T2" fmla="*/ 7 w 29"/>
                <a:gd name="T3" fmla="*/ 5 h 69"/>
                <a:gd name="T4" fmla="*/ 0 w 29"/>
                <a:gd name="T5" fmla="*/ 36 h 69"/>
                <a:gd name="T6" fmla="*/ 15 w 29"/>
                <a:gd name="T7" fmla="*/ 69 h 69"/>
                <a:gd name="T8" fmla="*/ 29 w 29"/>
                <a:gd name="T9" fmla="*/ 36 h 69"/>
                <a:gd name="T10" fmla="*/ 22 w 29"/>
                <a:gd name="T11" fmla="*/ 5 h 69"/>
                <a:gd name="T12" fmla="*/ 15 w 29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69">
                  <a:moveTo>
                    <a:pt x="15" y="0"/>
                  </a:moveTo>
                  <a:lnTo>
                    <a:pt x="7" y="5"/>
                  </a:lnTo>
                  <a:lnTo>
                    <a:pt x="0" y="36"/>
                  </a:lnTo>
                  <a:lnTo>
                    <a:pt x="15" y="69"/>
                  </a:lnTo>
                  <a:lnTo>
                    <a:pt x="29" y="36"/>
                  </a:lnTo>
                  <a:lnTo>
                    <a:pt x="22" y="5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03" name="Freeform 32"/>
            <p:cNvSpPr/>
            <p:nvPr/>
          </p:nvSpPr>
          <p:spPr bwMode="auto">
            <a:xfrm flipV="1">
              <a:off x="4394156" y="2597150"/>
              <a:ext cx="60370" cy="130323"/>
            </a:xfrm>
            <a:custGeom>
              <a:avLst/>
              <a:gdLst>
                <a:gd name="T0" fmla="*/ 15 w 29"/>
                <a:gd name="T1" fmla="*/ 0 h 69"/>
                <a:gd name="T2" fmla="*/ 7 w 29"/>
                <a:gd name="T3" fmla="*/ 5 h 69"/>
                <a:gd name="T4" fmla="*/ 0 w 29"/>
                <a:gd name="T5" fmla="*/ 36 h 69"/>
                <a:gd name="T6" fmla="*/ 15 w 29"/>
                <a:gd name="T7" fmla="*/ 69 h 69"/>
                <a:gd name="T8" fmla="*/ 29 w 29"/>
                <a:gd name="T9" fmla="*/ 36 h 69"/>
                <a:gd name="T10" fmla="*/ 22 w 29"/>
                <a:gd name="T11" fmla="*/ 5 h 69"/>
                <a:gd name="T12" fmla="*/ 15 w 29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69">
                  <a:moveTo>
                    <a:pt x="15" y="0"/>
                  </a:moveTo>
                  <a:lnTo>
                    <a:pt x="7" y="5"/>
                  </a:lnTo>
                  <a:lnTo>
                    <a:pt x="0" y="36"/>
                  </a:lnTo>
                  <a:lnTo>
                    <a:pt x="15" y="69"/>
                  </a:lnTo>
                  <a:lnTo>
                    <a:pt x="29" y="36"/>
                  </a:lnTo>
                  <a:lnTo>
                    <a:pt x="22" y="5"/>
                  </a:lnTo>
                  <a:lnTo>
                    <a:pt x="15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04" name="Oval 33"/>
            <p:cNvSpPr>
              <a:spLocks noChangeArrowheads="1"/>
            </p:cNvSpPr>
            <p:nvPr/>
          </p:nvSpPr>
          <p:spPr bwMode="auto">
            <a:xfrm>
              <a:off x="4205288" y="2333625"/>
              <a:ext cx="115888" cy="1206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05" name="Freeform 34"/>
            <p:cNvSpPr/>
            <p:nvPr/>
          </p:nvSpPr>
          <p:spPr bwMode="auto">
            <a:xfrm>
              <a:off x="4254500" y="2454275"/>
              <a:ext cx="17463" cy="22225"/>
            </a:xfrm>
            <a:custGeom>
              <a:avLst/>
              <a:gdLst>
                <a:gd name="T0" fmla="*/ 4 w 11"/>
                <a:gd name="T1" fmla="*/ 0 h 14"/>
                <a:gd name="T2" fmla="*/ 0 w 11"/>
                <a:gd name="T3" fmla="*/ 7 h 14"/>
                <a:gd name="T4" fmla="*/ 4 w 11"/>
                <a:gd name="T5" fmla="*/ 14 h 14"/>
                <a:gd name="T6" fmla="*/ 11 w 11"/>
                <a:gd name="T7" fmla="*/ 7 h 14"/>
                <a:gd name="T8" fmla="*/ 4 w 11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4" y="0"/>
                  </a:moveTo>
                  <a:lnTo>
                    <a:pt x="0" y="7"/>
                  </a:lnTo>
                  <a:lnTo>
                    <a:pt x="4" y="14"/>
                  </a:lnTo>
                  <a:lnTo>
                    <a:pt x="11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06" name="Freeform 35"/>
            <p:cNvSpPr/>
            <p:nvPr/>
          </p:nvSpPr>
          <p:spPr bwMode="auto">
            <a:xfrm>
              <a:off x="4254500" y="2454275"/>
              <a:ext cx="17463" cy="22225"/>
            </a:xfrm>
            <a:custGeom>
              <a:avLst/>
              <a:gdLst>
                <a:gd name="T0" fmla="*/ 4 w 11"/>
                <a:gd name="T1" fmla="*/ 0 h 14"/>
                <a:gd name="T2" fmla="*/ 0 w 11"/>
                <a:gd name="T3" fmla="*/ 7 h 14"/>
                <a:gd name="T4" fmla="*/ 4 w 11"/>
                <a:gd name="T5" fmla="*/ 14 h 14"/>
                <a:gd name="T6" fmla="*/ 11 w 11"/>
                <a:gd name="T7" fmla="*/ 7 h 14"/>
                <a:gd name="T8" fmla="*/ 4 w 11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4" y="0"/>
                  </a:moveTo>
                  <a:lnTo>
                    <a:pt x="0" y="7"/>
                  </a:lnTo>
                  <a:lnTo>
                    <a:pt x="4" y="14"/>
                  </a:lnTo>
                  <a:lnTo>
                    <a:pt x="11" y="7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07" name="Freeform 36"/>
            <p:cNvSpPr/>
            <p:nvPr/>
          </p:nvSpPr>
          <p:spPr bwMode="auto">
            <a:xfrm>
              <a:off x="4246563" y="2476500"/>
              <a:ext cx="33338" cy="79375"/>
            </a:xfrm>
            <a:custGeom>
              <a:avLst/>
              <a:gdLst>
                <a:gd name="T0" fmla="*/ 9 w 21"/>
                <a:gd name="T1" fmla="*/ 0 h 50"/>
                <a:gd name="T2" fmla="*/ 9 w 21"/>
                <a:gd name="T3" fmla="*/ 0 h 50"/>
                <a:gd name="T4" fmla="*/ 5 w 21"/>
                <a:gd name="T5" fmla="*/ 5 h 50"/>
                <a:gd name="T6" fmla="*/ 0 w 21"/>
                <a:gd name="T7" fmla="*/ 26 h 50"/>
                <a:gd name="T8" fmla="*/ 9 w 21"/>
                <a:gd name="T9" fmla="*/ 50 h 50"/>
                <a:gd name="T10" fmla="*/ 21 w 21"/>
                <a:gd name="T11" fmla="*/ 26 h 50"/>
                <a:gd name="T12" fmla="*/ 14 w 21"/>
                <a:gd name="T13" fmla="*/ 5 h 50"/>
                <a:gd name="T14" fmla="*/ 9 w 2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50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0" y="26"/>
                  </a:lnTo>
                  <a:lnTo>
                    <a:pt x="9" y="50"/>
                  </a:lnTo>
                  <a:lnTo>
                    <a:pt x="21" y="26"/>
                  </a:lnTo>
                  <a:lnTo>
                    <a:pt x="1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08" name="Freeform 37"/>
            <p:cNvSpPr/>
            <p:nvPr/>
          </p:nvSpPr>
          <p:spPr bwMode="auto">
            <a:xfrm>
              <a:off x="4246563" y="2476500"/>
              <a:ext cx="33338" cy="79375"/>
            </a:xfrm>
            <a:custGeom>
              <a:avLst/>
              <a:gdLst>
                <a:gd name="T0" fmla="*/ 9 w 21"/>
                <a:gd name="T1" fmla="*/ 0 h 50"/>
                <a:gd name="T2" fmla="*/ 9 w 21"/>
                <a:gd name="T3" fmla="*/ 0 h 50"/>
                <a:gd name="T4" fmla="*/ 5 w 21"/>
                <a:gd name="T5" fmla="*/ 5 h 50"/>
                <a:gd name="T6" fmla="*/ 0 w 21"/>
                <a:gd name="T7" fmla="*/ 26 h 50"/>
                <a:gd name="T8" fmla="*/ 9 w 21"/>
                <a:gd name="T9" fmla="*/ 50 h 50"/>
                <a:gd name="T10" fmla="*/ 21 w 21"/>
                <a:gd name="T11" fmla="*/ 26 h 50"/>
                <a:gd name="T12" fmla="*/ 14 w 21"/>
                <a:gd name="T13" fmla="*/ 5 h 50"/>
                <a:gd name="T14" fmla="*/ 9 w 2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50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0" y="26"/>
                  </a:lnTo>
                  <a:lnTo>
                    <a:pt x="9" y="50"/>
                  </a:lnTo>
                  <a:lnTo>
                    <a:pt x="21" y="26"/>
                  </a:lnTo>
                  <a:lnTo>
                    <a:pt x="14" y="5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09" name="Oval 38"/>
            <p:cNvSpPr>
              <a:spLocks noChangeArrowheads="1"/>
            </p:cNvSpPr>
            <p:nvPr/>
          </p:nvSpPr>
          <p:spPr bwMode="auto">
            <a:xfrm>
              <a:off x="4541838" y="2333625"/>
              <a:ext cx="117475" cy="1206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10" name="Freeform 39"/>
            <p:cNvSpPr/>
            <p:nvPr/>
          </p:nvSpPr>
          <p:spPr bwMode="auto">
            <a:xfrm>
              <a:off x="4530725" y="2457450"/>
              <a:ext cx="177800" cy="150813"/>
            </a:xfrm>
            <a:custGeom>
              <a:avLst/>
              <a:gdLst>
                <a:gd name="T0" fmla="*/ 30 w 47"/>
                <a:gd name="T1" fmla="*/ 0 h 40"/>
                <a:gd name="T2" fmla="*/ 19 w 47"/>
                <a:gd name="T3" fmla="*/ 33 h 40"/>
                <a:gd name="T4" fmla="*/ 7 w 47"/>
                <a:gd name="T5" fmla="*/ 0 h 40"/>
                <a:gd name="T6" fmla="*/ 0 w 47"/>
                <a:gd name="T7" fmla="*/ 5 h 40"/>
                <a:gd name="T8" fmla="*/ 15 w 47"/>
                <a:gd name="T9" fmla="*/ 34 h 40"/>
                <a:gd name="T10" fmla="*/ 15 w 47"/>
                <a:gd name="T11" fmla="*/ 35 h 40"/>
                <a:gd name="T12" fmla="*/ 15 w 47"/>
                <a:gd name="T13" fmla="*/ 36 h 40"/>
                <a:gd name="T14" fmla="*/ 15 w 47"/>
                <a:gd name="T15" fmla="*/ 36 h 40"/>
                <a:gd name="T16" fmla="*/ 14 w 47"/>
                <a:gd name="T17" fmla="*/ 40 h 40"/>
                <a:gd name="T18" fmla="*/ 19 w 47"/>
                <a:gd name="T19" fmla="*/ 40 h 40"/>
                <a:gd name="T20" fmla="*/ 47 w 47"/>
                <a:gd name="T21" fmla="*/ 25 h 40"/>
                <a:gd name="T22" fmla="*/ 47 w 47"/>
                <a:gd name="T23" fmla="*/ 25 h 40"/>
                <a:gd name="T24" fmla="*/ 47 w 47"/>
                <a:gd name="T25" fmla="*/ 25 h 40"/>
                <a:gd name="T26" fmla="*/ 30 w 47"/>
                <a:gd name="T2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0">
                  <a:moveTo>
                    <a:pt x="30" y="0"/>
                  </a:moveTo>
                  <a:cubicBezTo>
                    <a:pt x="19" y="33"/>
                    <a:pt x="19" y="33"/>
                    <a:pt x="19" y="3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1"/>
                    <a:pt x="2" y="3"/>
                    <a:pt x="0" y="5"/>
                  </a:cubicBezTo>
                  <a:cubicBezTo>
                    <a:pt x="8" y="12"/>
                    <a:pt x="14" y="23"/>
                    <a:pt x="15" y="34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7"/>
                    <a:pt x="14" y="38"/>
                    <a:pt x="14" y="40"/>
                  </a:cubicBezTo>
                  <a:cubicBezTo>
                    <a:pt x="15" y="40"/>
                    <a:pt x="17" y="40"/>
                    <a:pt x="19" y="40"/>
                  </a:cubicBezTo>
                  <a:cubicBezTo>
                    <a:pt x="34" y="40"/>
                    <a:pt x="46" y="32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6" y="14"/>
                    <a:pt x="40" y="5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11" name="Freeform 40"/>
            <p:cNvSpPr/>
            <p:nvPr/>
          </p:nvSpPr>
          <p:spPr bwMode="auto">
            <a:xfrm>
              <a:off x="4591050" y="2454275"/>
              <a:ext cx="19050" cy="22225"/>
            </a:xfrm>
            <a:custGeom>
              <a:avLst/>
              <a:gdLst>
                <a:gd name="T0" fmla="*/ 7 w 12"/>
                <a:gd name="T1" fmla="*/ 0 h 14"/>
                <a:gd name="T2" fmla="*/ 0 w 12"/>
                <a:gd name="T3" fmla="*/ 7 h 14"/>
                <a:gd name="T4" fmla="*/ 7 w 12"/>
                <a:gd name="T5" fmla="*/ 14 h 14"/>
                <a:gd name="T6" fmla="*/ 12 w 12"/>
                <a:gd name="T7" fmla="*/ 7 h 14"/>
                <a:gd name="T8" fmla="*/ 7 w 1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2" y="7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12" name="Freeform 41"/>
            <p:cNvSpPr/>
            <p:nvPr/>
          </p:nvSpPr>
          <p:spPr bwMode="auto">
            <a:xfrm>
              <a:off x="4591050" y="2454275"/>
              <a:ext cx="19050" cy="22225"/>
            </a:xfrm>
            <a:custGeom>
              <a:avLst/>
              <a:gdLst>
                <a:gd name="T0" fmla="*/ 7 w 12"/>
                <a:gd name="T1" fmla="*/ 0 h 14"/>
                <a:gd name="T2" fmla="*/ 0 w 12"/>
                <a:gd name="T3" fmla="*/ 7 h 14"/>
                <a:gd name="T4" fmla="*/ 7 w 12"/>
                <a:gd name="T5" fmla="*/ 14 h 14"/>
                <a:gd name="T6" fmla="*/ 12 w 12"/>
                <a:gd name="T7" fmla="*/ 7 h 14"/>
                <a:gd name="T8" fmla="*/ 7 w 1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0"/>
                  </a:moveTo>
                  <a:lnTo>
                    <a:pt x="0" y="7"/>
                  </a:lnTo>
                  <a:lnTo>
                    <a:pt x="7" y="14"/>
                  </a:lnTo>
                  <a:lnTo>
                    <a:pt x="12" y="7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13" name="Freeform 42"/>
            <p:cNvSpPr/>
            <p:nvPr/>
          </p:nvSpPr>
          <p:spPr bwMode="auto">
            <a:xfrm>
              <a:off x="4583113" y="2476500"/>
              <a:ext cx="33338" cy="79375"/>
            </a:xfrm>
            <a:custGeom>
              <a:avLst/>
              <a:gdLst>
                <a:gd name="T0" fmla="*/ 12 w 21"/>
                <a:gd name="T1" fmla="*/ 0 h 50"/>
                <a:gd name="T2" fmla="*/ 12 w 21"/>
                <a:gd name="T3" fmla="*/ 0 h 50"/>
                <a:gd name="T4" fmla="*/ 7 w 21"/>
                <a:gd name="T5" fmla="*/ 5 h 50"/>
                <a:gd name="T6" fmla="*/ 0 w 21"/>
                <a:gd name="T7" fmla="*/ 26 h 50"/>
                <a:gd name="T8" fmla="*/ 12 w 21"/>
                <a:gd name="T9" fmla="*/ 50 h 50"/>
                <a:gd name="T10" fmla="*/ 21 w 21"/>
                <a:gd name="T11" fmla="*/ 26 h 50"/>
                <a:gd name="T12" fmla="*/ 17 w 21"/>
                <a:gd name="T13" fmla="*/ 5 h 50"/>
                <a:gd name="T14" fmla="*/ 12 w 2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50">
                  <a:moveTo>
                    <a:pt x="12" y="0"/>
                  </a:moveTo>
                  <a:lnTo>
                    <a:pt x="12" y="0"/>
                  </a:lnTo>
                  <a:lnTo>
                    <a:pt x="7" y="5"/>
                  </a:lnTo>
                  <a:lnTo>
                    <a:pt x="0" y="26"/>
                  </a:lnTo>
                  <a:lnTo>
                    <a:pt x="12" y="50"/>
                  </a:lnTo>
                  <a:lnTo>
                    <a:pt x="21" y="26"/>
                  </a:lnTo>
                  <a:lnTo>
                    <a:pt x="17" y="5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14" name="Freeform 43"/>
            <p:cNvSpPr/>
            <p:nvPr/>
          </p:nvSpPr>
          <p:spPr bwMode="auto">
            <a:xfrm>
              <a:off x="4583113" y="2476500"/>
              <a:ext cx="33338" cy="79375"/>
            </a:xfrm>
            <a:custGeom>
              <a:avLst/>
              <a:gdLst>
                <a:gd name="T0" fmla="*/ 12 w 21"/>
                <a:gd name="T1" fmla="*/ 0 h 50"/>
                <a:gd name="T2" fmla="*/ 12 w 21"/>
                <a:gd name="T3" fmla="*/ 0 h 50"/>
                <a:gd name="T4" fmla="*/ 7 w 21"/>
                <a:gd name="T5" fmla="*/ 5 h 50"/>
                <a:gd name="T6" fmla="*/ 0 w 21"/>
                <a:gd name="T7" fmla="*/ 26 h 50"/>
                <a:gd name="T8" fmla="*/ 12 w 21"/>
                <a:gd name="T9" fmla="*/ 50 h 50"/>
                <a:gd name="T10" fmla="*/ 21 w 21"/>
                <a:gd name="T11" fmla="*/ 26 h 50"/>
                <a:gd name="T12" fmla="*/ 17 w 21"/>
                <a:gd name="T13" fmla="*/ 5 h 50"/>
                <a:gd name="T14" fmla="*/ 12 w 2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50">
                  <a:moveTo>
                    <a:pt x="12" y="0"/>
                  </a:moveTo>
                  <a:lnTo>
                    <a:pt x="12" y="0"/>
                  </a:lnTo>
                  <a:lnTo>
                    <a:pt x="7" y="5"/>
                  </a:lnTo>
                  <a:lnTo>
                    <a:pt x="0" y="26"/>
                  </a:lnTo>
                  <a:lnTo>
                    <a:pt x="12" y="50"/>
                  </a:lnTo>
                  <a:lnTo>
                    <a:pt x="21" y="26"/>
                  </a:lnTo>
                  <a:lnTo>
                    <a:pt x="17" y="5"/>
                  </a:lnTo>
                  <a:lnTo>
                    <a:pt x="12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15" name="Freeform 44"/>
            <p:cNvSpPr/>
            <p:nvPr/>
          </p:nvSpPr>
          <p:spPr bwMode="auto">
            <a:xfrm>
              <a:off x="4156075" y="2457450"/>
              <a:ext cx="177800" cy="150813"/>
            </a:xfrm>
            <a:custGeom>
              <a:avLst/>
              <a:gdLst>
                <a:gd name="T0" fmla="*/ 40 w 47"/>
                <a:gd name="T1" fmla="*/ 0 h 40"/>
                <a:gd name="T2" fmla="*/ 28 w 47"/>
                <a:gd name="T3" fmla="*/ 33 h 40"/>
                <a:gd name="T4" fmla="*/ 17 w 47"/>
                <a:gd name="T5" fmla="*/ 0 h 40"/>
                <a:gd name="T6" fmla="*/ 0 w 47"/>
                <a:gd name="T7" fmla="*/ 25 h 40"/>
                <a:gd name="T8" fmla="*/ 0 w 47"/>
                <a:gd name="T9" fmla="*/ 25 h 40"/>
                <a:gd name="T10" fmla="*/ 0 w 47"/>
                <a:gd name="T11" fmla="*/ 25 h 40"/>
                <a:gd name="T12" fmla="*/ 28 w 47"/>
                <a:gd name="T13" fmla="*/ 40 h 40"/>
                <a:gd name="T14" fmla="*/ 33 w 47"/>
                <a:gd name="T15" fmla="*/ 40 h 40"/>
                <a:gd name="T16" fmla="*/ 32 w 47"/>
                <a:gd name="T17" fmla="*/ 36 h 40"/>
                <a:gd name="T18" fmla="*/ 32 w 47"/>
                <a:gd name="T19" fmla="*/ 36 h 40"/>
                <a:gd name="T20" fmla="*/ 32 w 47"/>
                <a:gd name="T21" fmla="*/ 35 h 40"/>
                <a:gd name="T22" fmla="*/ 32 w 47"/>
                <a:gd name="T23" fmla="*/ 34 h 40"/>
                <a:gd name="T24" fmla="*/ 39 w 47"/>
                <a:gd name="T25" fmla="*/ 13 h 40"/>
                <a:gd name="T26" fmla="*/ 47 w 47"/>
                <a:gd name="T27" fmla="*/ 5 h 40"/>
                <a:gd name="T28" fmla="*/ 40 w 47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40">
                  <a:moveTo>
                    <a:pt x="40" y="0"/>
                  </a:moveTo>
                  <a:cubicBezTo>
                    <a:pt x="28" y="33"/>
                    <a:pt x="28" y="33"/>
                    <a:pt x="28" y="33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5"/>
                    <a:pt x="1" y="14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2"/>
                    <a:pt x="13" y="40"/>
                    <a:pt x="28" y="40"/>
                  </a:cubicBezTo>
                  <a:cubicBezTo>
                    <a:pt x="30" y="40"/>
                    <a:pt x="32" y="40"/>
                    <a:pt x="33" y="40"/>
                  </a:cubicBezTo>
                  <a:cubicBezTo>
                    <a:pt x="33" y="38"/>
                    <a:pt x="32" y="37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4"/>
                  </a:cubicBezTo>
                  <a:cubicBezTo>
                    <a:pt x="33" y="27"/>
                    <a:pt x="35" y="20"/>
                    <a:pt x="39" y="13"/>
                  </a:cubicBezTo>
                  <a:cubicBezTo>
                    <a:pt x="42" y="10"/>
                    <a:pt x="44" y="7"/>
                    <a:pt x="47" y="5"/>
                  </a:cubicBezTo>
                  <a:cubicBezTo>
                    <a:pt x="45" y="3"/>
                    <a:pt x="43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048816" name="文本框 47"/>
          <p:cNvSpPr txBox="1"/>
          <p:nvPr/>
        </p:nvSpPr>
        <p:spPr>
          <a:xfrm>
            <a:off x="8775122" y="3917384"/>
            <a:ext cx="2633980" cy="510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Peer-evaluation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Black" panose="020B0A0402010202020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48817" name="文本框 48"/>
          <p:cNvSpPr txBox="1"/>
          <p:nvPr/>
        </p:nvSpPr>
        <p:spPr>
          <a:xfrm>
            <a:off x="5013755" y="3929940"/>
            <a:ext cx="3189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Self-evaluation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Black" panose="020B0A0402010202020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48818" name="左大括号 4"/>
          <p:cNvSpPr/>
          <p:nvPr/>
        </p:nvSpPr>
        <p:spPr>
          <a:xfrm>
            <a:off x="7398385" y="5387340"/>
            <a:ext cx="409575" cy="1042035"/>
          </a:xfrm>
          <a:prstGeom prst="leftBrace">
            <a:avLst>
              <a:gd name="adj1" fmla="val 8333"/>
              <a:gd name="adj2" fmla="val 69408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48819" name="圆角矩形 51"/>
          <p:cNvSpPr/>
          <p:nvPr/>
        </p:nvSpPr>
        <p:spPr>
          <a:xfrm>
            <a:off x="7731760" y="5281930"/>
            <a:ext cx="4173220" cy="569595"/>
          </a:xfrm>
          <a:prstGeom prst="roundRect">
            <a:avLst>
              <a:gd name="adj" fmla="val 11292"/>
            </a:avLst>
          </a:prstGeom>
          <a:solidFill>
            <a:schemeClr val="accent4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Is there a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hook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?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048820" name="Freeform 6"/>
          <p:cNvSpPr/>
          <p:nvPr>
            <p:custDataLst>
              <p:tags r:id="rId1"/>
            </p:custDataLst>
          </p:nvPr>
        </p:nvSpPr>
        <p:spPr bwMode="auto">
          <a:xfrm>
            <a:off x="10957857" y="5261654"/>
            <a:ext cx="546100" cy="609600"/>
          </a:xfrm>
          <a:custGeom>
            <a:avLst/>
            <a:gdLst>
              <a:gd name="T0" fmla="*/ 0 w 243"/>
              <a:gd name="T1" fmla="*/ 137 h 205"/>
              <a:gd name="T2" fmla="*/ 59 w 243"/>
              <a:gd name="T3" fmla="*/ 205 h 205"/>
              <a:gd name="T4" fmla="*/ 241 w 243"/>
              <a:gd name="T5" fmla="*/ 12 h 205"/>
              <a:gd name="T6" fmla="*/ 243 w 243"/>
              <a:gd name="T7" fmla="*/ 0 h 205"/>
              <a:gd name="T8" fmla="*/ 66 w 243"/>
              <a:gd name="T9" fmla="*/ 137 h 205"/>
              <a:gd name="T10" fmla="*/ 0 w 243"/>
              <a:gd name="T11" fmla="*/ 80 h 205"/>
              <a:gd name="T12" fmla="*/ 0 w 243"/>
              <a:gd name="T13" fmla="*/ 137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3" h="205">
                <a:moveTo>
                  <a:pt x="0" y="137"/>
                </a:moveTo>
                <a:lnTo>
                  <a:pt x="59" y="205"/>
                </a:lnTo>
                <a:lnTo>
                  <a:pt x="241" y="12"/>
                </a:lnTo>
                <a:lnTo>
                  <a:pt x="243" y="0"/>
                </a:lnTo>
                <a:lnTo>
                  <a:pt x="66" y="137"/>
                </a:lnTo>
                <a:lnTo>
                  <a:pt x="0" y="80"/>
                </a:lnTo>
                <a:lnTo>
                  <a:pt x="0" y="137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48821" name="圆角矩形 51"/>
          <p:cNvSpPr/>
          <p:nvPr/>
        </p:nvSpPr>
        <p:spPr>
          <a:xfrm>
            <a:off x="7731760" y="6070600"/>
            <a:ext cx="4173855" cy="508000"/>
          </a:xfrm>
          <a:prstGeom prst="roundRect">
            <a:avLst>
              <a:gd name="adj" fmla="val 11292"/>
            </a:avLst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Is there a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transition?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048822" name="Freeform 6"/>
          <p:cNvSpPr/>
          <p:nvPr>
            <p:custDataLst>
              <p:tags r:id="rId2"/>
            </p:custDataLst>
          </p:nvPr>
        </p:nvSpPr>
        <p:spPr bwMode="auto">
          <a:xfrm>
            <a:off x="11004947" y="5871274"/>
            <a:ext cx="546100" cy="609600"/>
          </a:xfrm>
          <a:custGeom>
            <a:avLst/>
            <a:gdLst>
              <a:gd name="T0" fmla="*/ 0 w 243"/>
              <a:gd name="T1" fmla="*/ 137 h 205"/>
              <a:gd name="T2" fmla="*/ 59 w 243"/>
              <a:gd name="T3" fmla="*/ 205 h 205"/>
              <a:gd name="T4" fmla="*/ 241 w 243"/>
              <a:gd name="T5" fmla="*/ 12 h 205"/>
              <a:gd name="T6" fmla="*/ 243 w 243"/>
              <a:gd name="T7" fmla="*/ 0 h 205"/>
              <a:gd name="T8" fmla="*/ 66 w 243"/>
              <a:gd name="T9" fmla="*/ 137 h 205"/>
              <a:gd name="T10" fmla="*/ 0 w 243"/>
              <a:gd name="T11" fmla="*/ 80 h 205"/>
              <a:gd name="T12" fmla="*/ 0 w 243"/>
              <a:gd name="T13" fmla="*/ 137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3" h="205">
                <a:moveTo>
                  <a:pt x="0" y="137"/>
                </a:moveTo>
                <a:lnTo>
                  <a:pt x="59" y="205"/>
                </a:lnTo>
                <a:lnTo>
                  <a:pt x="241" y="12"/>
                </a:lnTo>
                <a:lnTo>
                  <a:pt x="243" y="0"/>
                </a:lnTo>
                <a:lnTo>
                  <a:pt x="66" y="137"/>
                </a:lnTo>
                <a:lnTo>
                  <a:pt x="0" y="80"/>
                </a:lnTo>
                <a:lnTo>
                  <a:pt x="0" y="137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46380" y="1142365"/>
            <a:ext cx="11788775" cy="2684145"/>
          </a:xfrm>
          <a:prstGeom prst="rect">
            <a:avLst/>
          </a:prstGeom>
          <a:noFill/>
          <a:ln w="5715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五边形 49"/>
          <p:cNvSpPr/>
          <p:nvPr/>
        </p:nvSpPr>
        <p:spPr>
          <a:xfrm>
            <a:off x="1504950" y="256540"/>
            <a:ext cx="6884670" cy="720725"/>
          </a:xfrm>
          <a:prstGeom prst="homePlat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Practice: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Tell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Your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Stories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048779" name="圆角矩形 51"/>
          <p:cNvSpPr/>
          <p:nvPr/>
        </p:nvSpPr>
        <p:spPr>
          <a:xfrm>
            <a:off x="6811010" y="408940"/>
            <a:ext cx="1099185" cy="415925"/>
          </a:xfrm>
          <a:prstGeom prst="roundRect">
            <a:avLst>
              <a:gd name="adj" fmla="val 11292"/>
            </a:avLst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Impact" panose="020B0806030902050204" charset="0"/>
                <a:ea typeface="等线" panose="02010600030101010101" charset="-122"/>
                <a:cs typeface="Impact" panose="020B0806030902050204" charset="0"/>
              </a:rPr>
              <a:t>Game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Impact" panose="020B0806030902050204" charset="0"/>
                <a:ea typeface="等线" panose="02010600030101010101" charset="-122"/>
                <a:cs typeface="Impact" panose="020B080603090205020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8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48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8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8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8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8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8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8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16" grpId="0"/>
      <p:bldP spid="1048817" grpId="0"/>
      <p:bldP spid="1048818" grpId="0" animBg="1"/>
      <p:bldP spid="1048819" grpId="0" animBg="1"/>
      <p:bldP spid="1048820" grpId="0" bldLvl="0" animBg="1"/>
      <p:bldP spid="1048821" grpId="0" animBg="1"/>
      <p:bldP spid="1048822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21204_19445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173" end="583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5340" y="2957195"/>
            <a:ext cx="5857240" cy="2525395"/>
          </a:xfrm>
          <a:prstGeom prst="rect">
            <a:avLst/>
          </a:prstGeom>
        </p:spPr>
      </p:pic>
      <p:sp>
        <p:nvSpPr>
          <p:cNvPr id="26" name="五边形 49"/>
          <p:cNvSpPr/>
          <p:nvPr/>
        </p:nvSpPr>
        <p:spPr>
          <a:xfrm>
            <a:off x="1681480" y="297815"/>
            <a:ext cx="7087235" cy="720725"/>
          </a:xfrm>
          <a:prstGeom prst="homePlat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 Practice: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Tell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Your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Stories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charset="-122"/>
              <a:cs typeface="Arial" panose="020B0604020202020204" pitchFamily="34" charset="0"/>
            </a:endParaRPr>
          </a:p>
        </p:txBody>
      </p:sp>
      <p:grpSp>
        <p:nvGrpSpPr>
          <p:cNvPr id="128" name="组合 36"/>
          <p:cNvGrpSpPr/>
          <p:nvPr/>
        </p:nvGrpSpPr>
        <p:grpSpPr>
          <a:xfrm>
            <a:off x="837565" y="1830705"/>
            <a:ext cx="4937125" cy="4696460"/>
            <a:chOff x="3514863" y="2381200"/>
            <a:chExt cx="3100887" cy="3354972"/>
          </a:xfrm>
        </p:grpSpPr>
        <p:sp>
          <p:nvSpPr>
            <p:cNvPr id="1048826" name="不完整圆 26"/>
            <p:cNvSpPr/>
            <p:nvPr/>
          </p:nvSpPr>
          <p:spPr>
            <a:xfrm>
              <a:off x="3571895" y="2440624"/>
              <a:ext cx="3043855" cy="3236577"/>
            </a:xfrm>
            <a:prstGeom prst="pie">
              <a:avLst>
                <a:gd name="adj1" fmla="val 10793195"/>
                <a:gd name="adj2" fmla="val 1620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27" name="不完整圆 28"/>
            <p:cNvSpPr/>
            <p:nvPr/>
          </p:nvSpPr>
          <p:spPr>
            <a:xfrm rot="16200000">
              <a:off x="3433120" y="2539677"/>
              <a:ext cx="3298718" cy="3021818"/>
            </a:xfrm>
            <a:prstGeom prst="pie">
              <a:avLst>
                <a:gd name="adj1" fmla="val 10775382"/>
                <a:gd name="adj2" fmla="val 1618558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28" name="不完整圆 29"/>
            <p:cNvSpPr/>
            <p:nvPr/>
          </p:nvSpPr>
          <p:spPr>
            <a:xfrm rot="10800000">
              <a:off x="3514863" y="2381200"/>
              <a:ext cx="3078525" cy="3319419"/>
            </a:xfrm>
            <a:prstGeom prst="pie">
              <a:avLst>
                <a:gd name="adj1" fmla="val 10746891"/>
                <a:gd name="adj2" fmla="val 16180985"/>
              </a:avLst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29" name="不完整圆 30"/>
            <p:cNvSpPr/>
            <p:nvPr/>
          </p:nvSpPr>
          <p:spPr>
            <a:xfrm rot="5400000">
              <a:off x="3428654" y="2571438"/>
              <a:ext cx="3296468" cy="3033000"/>
            </a:xfrm>
            <a:prstGeom prst="pie">
              <a:avLst>
                <a:gd name="adj1" fmla="val 10775705"/>
                <a:gd name="adj2" fmla="val 16210293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30" name="文本框 31"/>
            <p:cNvSpPr txBox="1"/>
            <p:nvPr/>
          </p:nvSpPr>
          <p:spPr>
            <a:xfrm rot="2574565">
              <a:off x="4098549" y="3162990"/>
              <a:ext cx="1222933" cy="372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Group 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31" name="文本框 32"/>
            <p:cNvSpPr txBox="1"/>
            <p:nvPr/>
          </p:nvSpPr>
          <p:spPr>
            <a:xfrm rot="18010689">
              <a:off x="5119561" y="3149194"/>
              <a:ext cx="1263162" cy="327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Group 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32" name="文本框 33"/>
            <p:cNvSpPr txBox="1"/>
            <p:nvPr/>
          </p:nvSpPr>
          <p:spPr>
            <a:xfrm rot="2605783">
              <a:off x="5279150" y="4477910"/>
              <a:ext cx="1268225" cy="372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Group 3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833" name="文本框 34"/>
            <p:cNvSpPr txBox="1"/>
            <p:nvPr/>
          </p:nvSpPr>
          <p:spPr>
            <a:xfrm rot="18713842">
              <a:off x="3855386" y="4414351"/>
              <a:ext cx="1294520" cy="327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Group 4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48834" name="等腰三角形 37"/>
          <p:cNvSpPr/>
          <p:nvPr/>
        </p:nvSpPr>
        <p:spPr>
          <a:xfrm rot="1501762">
            <a:off x="3615543" y="2559471"/>
            <a:ext cx="198120" cy="1563370"/>
          </a:xfrm>
          <a:prstGeom prst="triangle">
            <a:avLst>
              <a:gd name="adj" fmla="val 5318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48835" name="文本框 43"/>
          <p:cNvSpPr txBox="1"/>
          <p:nvPr/>
        </p:nvSpPr>
        <p:spPr>
          <a:xfrm>
            <a:off x="1681480" y="1127760"/>
            <a:ext cx="6661150" cy="6223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Super Prize Wheel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抽奖大转盘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29" name="组合 18"/>
          <p:cNvGrpSpPr/>
          <p:nvPr/>
        </p:nvGrpSpPr>
        <p:grpSpPr bwMode="auto">
          <a:xfrm>
            <a:off x="214630" y="128905"/>
            <a:ext cx="1513840" cy="1059180"/>
            <a:chOff x="4184233" y="1818051"/>
            <a:chExt cx="1478839" cy="1119486"/>
          </a:xfrm>
        </p:grpSpPr>
        <p:sp>
          <p:nvSpPr>
            <p:cNvPr id="1048836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837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pitchFamily="2" charset="-122"/>
                  <a:cs typeface="+mn-cs"/>
                  <a:sym typeface="+mn-lt"/>
                </a:rPr>
                <a:t>2.5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048838" name="燕尾形 10"/>
          <p:cNvSpPr/>
          <p:nvPr/>
        </p:nvSpPr>
        <p:spPr>
          <a:xfrm flipH="1">
            <a:off x="9882505" y="292735"/>
            <a:ext cx="2775585" cy="72580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TSCA</a:t>
            </a:r>
          </a:p>
        </p:txBody>
      </p:sp>
      <p:sp>
        <p:nvSpPr>
          <p:cNvPr id="1048840" name="圆角矩形 51"/>
          <p:cNvSpPr/>
          <p:nvPr/>
        </p:nvSpPr>
        <p:spPr>
          <a:xfrm>
            <a:off x="7110730" y="474345"/>
            <a:ext cx="1137920" cy="449580"/>
          </a:xfrm>
          <a:prstGeom prst="roundRect">
            <a:avLst>
              <a:gd name="adj" fmla="val 11292"/>
            </a:avLst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 charset="0"/>
                <a:ea typeface="等线" panose="02010600030101010101" charset="-122"/>
                <a:cs typeface="Impact" panose="020B080603090205020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Impact" panose="020B0806030902050204" charset="0"/>
                <a:ea typeface="等线" panose="02010600030101010101" charset="-122"/>
                <a:cs typeface="Impact" panose="020B0806030902050204" charset="0"/>
              </a:rPr>
              <a:t>Game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Impact" panose="020B0806030902050204" charset="0"/>
                <a:ea typeface="等线" panose="02010600030101010101" charset="-122"/>
                <a:cs typeface="Impact" panose="020B0806030902050204" charset="0"/>
              </a:rPr>
              <a:t> </a:t>
            </a:r>
          </a:p>
        </p:txBody>
      </p:sp>
      <p:sp>
        <p:nvSpPr>
          <p:cNvPr id="1048841" name="椭圆 2"/>
          <p:cNvSpPr/>
          <p:nvPr/>
        </p:nvSpPr>
        <p:spPr>
          <a:xfrm>
            <a:off x="3136463" y="3972030"/>
            <a:ext cx="401320" cy="3740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97194" name="图片 101"/>
          <p:cNvPicPr/>
          <p:nvPr/>
        </p:nvPicPr>
        <p:blipFill>
          <a:blip r:embed="rId9"/>
          <a:stretch>
            <a:fillRect/>
          </a:stretch>
        </p:blipFill>
        <p:spPr>
          <a:xfrm>
            <a:off x="-5268603" y="7434431"/>
            <a:ext cx="4113530" cy="286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95" name="图片 103"/>
          <p:cNvPicPr/>
          <p:nvPr/>
        </p:nvPicPr>
        <p:blipFill>
          <a:blip r:embed="rId10"/>
          <a:stretch>
            <a:fillRect/>
          </a:stretch>
        </p:blipFill>
        <p:spPr>
          <a:xfrm>
            <a:off x="-7102245" y="7171784"/>
            <a:ext cx="5236210" cy="296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tell story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10415" y="5784850"/>
            <a:ext cx="447675" cy="471170"/>
          </a:xfrm>
          <a:prstGeom prst="rect">
            <a:avLst/>
          </a:prstGeom>
        </p:spPr>
      </p:pic>
      <p:pic>
        <p:nvPicPr>
          <p:cNvPr id="6" name="20221126_19412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st="434" end="591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56500" y="2019300"/>
            <a:ext cx="2836545" cy="4093845"/>
          </a:xfrm>
          <a:prstGeom prst="rect">
            <a:avLst/>
          </a:prstGeom>
        </p:spPr>
      </p:pic>
      <p:sp>
        <p:nvSpPr>
          <p:cNvPr id="19" name="圆角矩形标注 18"/>
          <p:cNvSpPr/>
          <p:nvPr/>
        </p:nvSpPr>
        <p:spPr>
          <a:xfrm>
            <a:off x="5894705" y="2019300"/>
            <a:ext cx="2447925" cy="1392555"/>
          </a:xfrm>
          <a:prstGeom prst="wedgeRoundRectCallout">
            <a:avLst>
              <a:gd name="adj1" fmla="val 50726"/>
              <a:gd name="adj2" fmla="val 66917"/>
              <a:gd name="adj3" fmla="val 16667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Hook</a:t>
            </a:r>
            <a:r>
              <a:rPr kumimoji="0" lang="en-US" sz="2800" b="1" i="0" u="none" strike="noStrike" kern="0" cap="none" spc="-10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√</a:t>
            </a:r>
            <a:endParaRPr kumimoji="0" lang="en-US" sz="2800" b="1" i="0" u="none" strike="noStrike" kern="0" cap="none" spc="-10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粗黑宋简体" panose="02000000000000000000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Transition</a:t>
            </a:r>
            <a:r>
              <a:rPr kumimoji="0" lang="en-US" sz="2800" b="1" i="0" u="none" strike="noStrike" kern="0" cap="none" spc="-10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√</a:t>
            </a:r>
            <a:endParaRPr kumimoji="0" lang="en-US" sz="2800" b="1" i="0" u="none" strike="noStrike" kern="0" cap="none" spc="-10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粗黑宋简体" panose="02000000000000000000" charset="-122"/>
              <a:sym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-10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粗黑宋简体" panose="02000000000000000000" charset="-122"/>
                <a:sym typeface="+mn-ea"/>
              </a:rPr>
              <a:t>Language</a:t>
            </a:r>
            <a:r>
              <a:rPr kumimoji="0" lang="en-US" sz="2800" b="1" i="0" u="none" strike="noStrike" kern="0" cap="none" spc="-10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√</a:t>
            </a:r>
            <a:endParaRPr kumimoji="0" lang="en-US" sz="2800" b="1" i="0" u="none" strike="noStrike" kern="0" cap="none" spc="-10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12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hold"/>
                                        <p:tgtEl>
                                          <p:spTgt spid="10488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hold"/>
                                        <p:tgtEl>
                                          <p:spTgt spid="10488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hold"/>
                                        <p:tgtEl>
                                          <p:spTgt spid="10488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10488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8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835"/>
                  </p:tgtEl>
                </p:cond>
              </p:nextCondLst>
            </p:seq>
            <p:audio>
              <p:cMediaNode>
                <p:cTn id="3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48835" grpId="0" animBg="1"/>
      <p:bldP spid="19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组合 8"/>
          <p:cNvGrpSpPr/>
          <p:nvPr/>
        </p:nvGrpSpPr>
        <p:grpSpPr bwMode="auto">
          <a:xfrm>
            <a:off x="120969" y="96491"/>
            <a:ext cx="1297622" cy="950170"/>
            <a:chOff x="4184233" y="1818051"/>
            <a:chExt cx="1478839" cy="1119486"/>
          </a:xfrm>
        </p:grpSpPr>
        <p:sp>
          <p:nvSpPr>
            <p:cNvPr id="1048845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846" name="Oval 53"/>
            <p:cNvSpPr>
              <a:spLocks noChangeArrowheads="1"/>
            </p:cNvSpPr>
            <p:nvPr/>
          </p:nvSpPr>
          <p:spPr bwMode="auto">
            <a:xfrm>
              <a:off x="4257822" y="1898096"/>
              <a:ext cx="959597" cy="959390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pitchFamily="2" charset="-122"/>
                  <a:cs typeface="+mn-cs"/>
                  <a:sym typeface="+mn-lt"/>
                </a:rPr>
                <a:t>3.1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2" name="五边形 49"/>
          <p:cNvSpPr/>
          <p:nvPr/>
        </p:nvSpPr>
        <p:spPr>
          <a:xfrm>
            <a:off x="1418591" y="258361"/>
            <a:ext cx="6629399" cy="65204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Inspiration-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Tell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China’s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Stories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2" name="燕尾形 31"/>
          <p:cNvSpPr/>
          <p:nvPr/>
        </p:nvSpPr>
        <p:spPr>
          <a:xfrm flipH="1">
            <a:off x="8821420" y="258445"/>
            <a:ext cx="3740785" cy="744220"/>
          </a:xfrm>
          <a:prstGeom prst="chevron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Morality Enabling</a:t>
            </a:r>
            <a:r>
              <a:rPr kumimoji="0" lang="en-US" altLang="zh-CN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价值引领</a:t>
            </a:r>
          </a:p>
        </p:txBody>
      </p:sp>
      <p:sp>
        <p:nvSpPr>
          <p:cNvPr id="2" name="矩形 1"/>
          <p:cNvSpPr/>
          <p:nvPr/>
        </p:nvSpPr>
        <p:spPr>
          <a:xfrm>
            <a:off x="3333221" y="939123"/>
            <a:ext cx="519747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Make China’s Voice Heard</a:t>
            </a:r>
          </a:p>
        </p:txBody>
      </p:sp>
      <p:sp>
        <p:nvSpPr>
          <p:cNvPr id="4" name="矩形 3"/>
          <p:cNvSpPr/>
          <p:nvPr/>
        </p:nvSpPr>
        <p:spPr>
          <a:xfrm>
            <a:off x="6109970" y="4592955"/>
            <a:ext cx="534860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Saihanba received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the highest environmental honor from the UN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in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2017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.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矩形 4"/>
          <p:cNvSpPr/>
          <p:nvPr/>
        </p:nvSpPr>
        <p:spPr>
          <a:xfrm>
            <a:off x="356870" y="5295265"/>
            <a:ext cx="1167384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Saihanba spirit showcases China’s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commitment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to achieving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carbon neutrality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ttps://news.cgtn.com/news/2021-08-24/Saihanba-The-green-miracle-created-by-three-generations-in-N-China-12Z9IkEDWbC/img/c8028918eee2486ca66b422c946130c3/c8028918eee2486ca66b422c946130c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" y="1544320"/>
            <a:ext cx="4975860" cy="304863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27391" y="4676471"/>
            <a:ext cx="5409569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Shelter foresters built in Saihanba in the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1960s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60" y="1551305"/>
            <a:ext cx="5191125" cy="307276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1418590" y="2981325"/>
            <a:ext cx="4070350" cy="1445260"/>
          </a:xfrm>
          <a:prstGeom prst="rect">
            <a:avLst/>
          </a:prstGeom>
          <a:solidFill>
            <a:schemeClr val="accent5">
              <a:lumMod val="20000"/>
              <a:lumOff val="80000"/>
              <a:alpha val="72000"/>
            </a:schemeClr>
          </a:solidFill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Devotion and Struggling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华文楷体" panose="02010600040101010101" charset="-122"/>
                <a:ea typeface="华文楷体" panose="02010600040101010101" charset="-122"/>
                <a:cs typeface="Arial" panose="020B0604020202020204" pitchFamily="34" charset="0"/>
                <a:sym typeface="+mn-ea"/>
              </a:rPr>
              <a:t>奉献奋斗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华文楷体" panose="02010600040101010101" charset="-122"/>
              <a:ea typeface="华文楷体" panose="02010600040101010101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From Generation to Greneration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华文楷体" panose="02010600040101010101" charset="-122"/>
                <a:ea typeface="华文楷体" panose="02010600040101010101" charset="-122"/>
                <a:cs typeface="Arial" panose="020B0604020202020204" pitchFamily="34" charset="0"/>
                <a:sym typeface="+mn-ea"/>
              </a:rPr>
              <a:t>薪火相传</a:t>
            </a:r>
          </a:p>
        </p:txBody>
      </p:sp>
      <p:sp>
        <p:nvSpPr>
          <p:cNvPr id="16" name="矩形 15"/>
          <p:cNvSpPr/>
          <p:nvPr/>
        </p:nvSpPr>
        <p:spPr>
          <a:xfrm>
            <a:off x="3601085" y="6005830"/>
            <a:ext cx="843026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Mind Map China’s Solutions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P99-104 Activity 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）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32815" y="1675130"/>
            <a:ext cx="2400300" cy="829945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Saihanba Spirit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华文楷体" panose="02010600040101010101" charset="-122"/>
                <a:ea typeface="华文楷体" panose="02010600040101010101" charset="-122"/>
                <a:cs typeface="Arial" panose="020B0604020202020204" pitchFamily="34" charset="0"/>
                <a:sym typeface="+mn-ea"/>
              </a:rPr>
              <a:t>塞罕坝精神</a:t>
            </a:r>
          </a:p>
        </p:txBody>
      </p:sp>
      <p:sp>
        <p:nvSpPr>
          <p:cNvPr id="14" name="矩形 13"/>
          <p:cNvSpPr/>
          <p:nvPr/>
        </p:nvSpPr>
        <p:spPr>
          <a:xfrm>
            <a:off x="356624" y="6005913"/>
            <a:ext cx="306006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Transition to Thesis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圆角矩形 48"/>
          <p:cNvSpPr/>
          <p:nvPr/>
        </p:nvSpPr>
        <p:spPr>
          <a:xfrm>
            <a:off x="7453630" y="1675130"/>
            <a:ext cx="3745865" cy="5530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Refer to 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an event</a:t>
            </a:r>
          </a:p>
        </p:txBody>
      </p:sp>
      <p:sp>
        <p:nvSpPr>
          <p:cNvPr id="18" name="箭头: 下 16"/>
          <p:cNvSpPr/>
          <p:nvPr/>
        </p:nvSpPr>
        <p:spPr>
          <a:xfrm rot="16200000">
            <a:off x="5742305" y="2658110"/>
            <a:ext cx="532765" cy="678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箭头: 下 26"/>
          <p:cNvSpPr/>
          <p:nvPr/>
        </p:nvSpPr>
        <p:spPr>
          <a:xfrm rot="10800000">
            <a:off x="1589406" y="5720039"/>
            <a:ext cx="426807" cy="3244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箭头: 下 16"/>
          <p:cNvSpPr/>
          <p:nvPr/>
        </p:nvSpPr>
        <p:spPr>
          <a:xfrm>
            <a:off x="6718009" y="5688855"/>
            <a:ext cx="426807" cy="3244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5" grpId="0" bldLvl="0" animBg="1"/>
      <p:bldP spid="13" grpId="0" bldLvl="0" animBg="1"/>
      <p:bldP spid="16" grpId="0" bldLvl="0" animBg="1"/>
      <p:bldP spid="14" grpId="0" bldLvl="0" animBg="1"/>
      <p:bldP spid="26" grpId="0" bldLvl="0" animBg="1"/>
      <p:bldP spid="27" grpId="0" bldLvl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组合 8"/>
          <p:cNvGrpSpPr/>
          <p:nvPr/>
        </p:nvGrpSpPr>
        <p:grpSpPr bwMode="auto">
          <a:xfrm>
            <a:off x="234950" y="116205"/>
            <a:ext cx="1169035" cy="874395"/>
            <a:chOff x="4184233" y="1818051"/>
            <a:chExt cx="1478839" cy="1119486"/>
          </a:xfrm>
        </p:grpSpPr>
        <p:sp>
          <p:nvSpPr>
            <p:cNvPr id="1048871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872" name="Oval 53"/>
            <p:cNvSpPr>
              <a:spLocks noChangeArrowheads="1"/>
            </p:cNvSpPr>
            <p:nvPr/>
          </p:nvSpPr>
          <p:spPr bwMode="auto">
            <a:xfrm>
              <a:off x="4257822" y="1898096"/>
              <a:ext cx="959597" cy="959390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pitchFamily="2" charset="-122"/>
                  <a:cs typeface="+mn-cs"/>
                  <a:sym typeface="+mn-lt"/>
                </a:rPr>
                <a:t>3.2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048874" name="燕尾形 31"/>
          <p:cNvSpPr/>
          <p:nvPr/>
        </p:nvSpPr>
        <p:spPr>
          <a:xfrm flipH="1">
            <a:off x="8646160" y="226695"/>
            <a:ext cx="3896995" cy="744220"/>
          </a:xfrm>
          <a:prstGeom prst="chevron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Morality Enabling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价值引领</a:t>
            </a:r>
          </a:p>
        </p:txBody>
      </p:sp>
      <p:sp>
        <p:nvSpPr>
          <p:cNvPr id="1048875" name="矩形 1"/>
          <p:cNvSpPr/>
          <p:nvPr/>
        </p:nvSpPr>
        <p:spPr>
          <a:xfrm>
            <a:off x="3505956" y="937877"/>
            <a:ext cx="54019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Make China’s voice heard</a:t>
            </a:r>
          </a:p>
        </p:txBody>
      </p:sp>
      <p:sp>
        <p:nvSpPr>
          <p:cNvPr id="13" name="矩形 12"/>
          <p:cNvSpPr/>
          <p:nvPr/>
        </p:nvSpPr>
        <p:spPr>
          <a:xfrm>
            <a:off x="3022600" y="1890395"/>
            <a:ext cx="614743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Now             of China is covered in forest.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825644" y="1852730"/>
            <a:ext cx="9044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23%</a:t>
            </a:r>
            <a:endParaRPr kumimoji="0" lang="zh-CN" altLang="en-US" sz="28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3793678" y="2293249"/>
            <a:ext cx="96901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50545" y="4857750"/>
            <a:ext cx="10919460" cy="7797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Responsibility of a big country to build a community with a shared future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for mankind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21965" y="2747010"/>
            <a:ext cx="64668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Since 2009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，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          of China’s cabon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emission has been reduced.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4970733" y="3088663"/>
            <a:ext cx="904287" cy="9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975664" y="2657806"/>
            <a:ext cx="89408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35%</a:t>
            </a:r>
            <a:endParaRPr kumimoji="0" lang="zh-CN" altLang="en-US" sz="28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475" y="1588135"/>
            <a:ext cx="2613660" cy="30022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" y="1690370"/>
            <a:ext cx="2620645" cy="29000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7" r="412"/>
          <a:stretch>
            <a:fillRect/>
          </a:stretch>
        </p:blipFill>
        <p:spPr>
          <a:xfrm>
            <a:off x="6873875" y="5517515"/>
            <a:ext cx="3627120" cy="804545"/>
          </a:xfrm>
          <a:prstGeom prst="rect">
            <a:avLst/>
          </a:prstGeom>
        </p:spPr>
      </p:pic>
      <p:sp>
        <p:nvSpPr>
          <p:cNvPr id="25" name="圆角矩形 48"/>
          <p:cNvSpPr/>
          <p:nvPr/>
        </p:nvSpPr>
        <p:spPr>
          <a:xfrm>
            <a:off x="3793490" y="3777615"/>
            <a:ext cx="4374515" cy="6496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Startling 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Statistics </a:t>
            </a:r>
          </a:p>
        </p:txBody>
      </p:sp>
      <p:sp>
        <p:nvSpPr>
          <p:cNvPr id="26" name="箭头: 下 25"/>
          <p:cNvSpPr/>
          <p:nvPr/>
        </p:nvSpPr>
        <p:spPr>
          <a:xfrm rot="10800000">
            <a:off x="2749445" y="5575975"/>
            <a:ext cx="426807" cy="3244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五边形 49"/>
          <p:cNvSpPr/>
          <p:nvPr/>
        </p:nvSpPr>
        <p:spPr>
          <a:xfrm>
            <a:off x="1350010" y="226695"/>
            <a:ext cx="6629400" cy="7016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Inspiration-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Tell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China’s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Stories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50925" y="5905500"/>
            <a:ext cx="3576955" cy="4387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Transition to Thesis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74" grpId="0" bldLvl="0" animBg="1"/>
      <p:bldP spid="3" grpId="0" bldLvl="0" animBg="1"/>
      <p:bldP spid="6" grpId="0"/>
      <p:bldP spid="25" grpId="0" bldLvl="0" animBg="1"/>
      <p:bldP spid="26" grpId="0" bldLvl="0" animBg="1"/>
      <p:bldP spid="2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组合 8"/>
          <p:cNvGrpSpPr/>
          <p:nvPr/>
        </p:nvGrpSpPr>
        <p:grpSpPr bwMode="auto">
          <a:xfrm>
            <a:off x="161290" y="125730"/>
            <a:ext cx="1297305" cy="929640"/>
            <a:chOff x="4184233" y="1818051"/>
            <a:chExt cx="1478839" cy="1119486"/>
          </a:xfrm>
        </p:grpSpPr>
        <p:sp>
          <p:nvSpPr>
            <p:cNvPr id="1048845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846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pitchFamily="2" charset="-122"/>
                  <a:cs typeface="+mn-cs"/>
                  <a:sym typeface="+mn-lt"/>
                </a:rPr>
                <a:t>3.3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32" name="燕尾形 31"/>
          <p:cNvSpPr/>
          <p:nvPr/>
        </p:nvSpPr>
        <p:spPr>
          <a:xfrm flipH="1">
            <a:off x="8796655" y="249555"/>
            <a:ext cx="3759200" cy="730250"/>
          </a:xfrm>
          <a:prstGeom prst="chevron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Idea, Language &amp; Morality Enabling </a:t>
            </a:r>
            <a:endParaRPr kumimoji="0" lang="en-US" altLang="zh-CN" sz="20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16475" y="2508250"/>
            <a:ext cx="7609840" cy="4603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-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The 20th National Congress of CPC</a:t>
            </a:r>
          </a:p>
        </p:txBody>
      </p:sp>
      <p:sp>
        <p:nvSpPr>
          <p:cNvPr id="14" name="矩形 13"/>
          <p:cNvSpPr/>
          <p:nvPr/>
        </p:nvSpPr>
        <p:spPr>
          <a:xfrm>
            <a:off x="3943155" y="2098844"/>
            <a:ext cx="7859293" cy="521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Harmony between humanity and nature</a:t>
            </a:r>
          </a:p>
        </p:txBody>
      </p:sp>
      <p:sp>
        <p:nvSpPr>
          <p:cNvPr id="20" name="矩形 19"/>
          <p:cNvSpPr/>
          <p:nvPr/>
        </p:nvSpPr>
        <p:spPr>
          <a:xfrm>
            <a:off x="958436" y="1055168"/>
            <a:ext cx="28194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矩形 4"/>
          <p:cNvSpPr/>
          <p:nvPr/>
        </p:nvSpPr>
        <p:spPr>
          <a:xfrm>
            <a:off x="8727072" y="4956903"/>
            <a:ext cx="31115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 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-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Greek mythology</a:t>
            </a:r>
          </a:p>
        </p:txBody>
      </p:sp>
      <p:sp>
        <p:nvSpPr>
          <p:cNvPr id="7" name="矩形 6"/>
          <p:cNvSpPr/>
          <p:nvPr/>
        </p:nvSpPr>
        <p:spPr>
          <a:xfrm>
            <a:off x="4350284" y="4459589"/>
            <a:ext cx="504317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Arial" panose="020B0604020202020204" pitchFamily="34" charset="0"/>
              </a:rPr>
              <a:t> 3.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Arial" panose="020B0604020202020204" pitchFamily="34" charset="0"/>
              </a:rPr>
              <a:t>大自然母亲（希腊神话）</a:t>
            </a:r>
          </a:p>
        </p:txBody>
      </p:sp>
      <p:sp>
        <p:nvSpPr>
          <p:cNvPr id="19" name="矩形 18"/>
          <p:cNvSpPr/>
          <p:nvPr/>
        </p:nvSpPr>
        <p:spPr>
          <a:xfrm>
            <a:off x="3856843" y="1633514"/>
            <a:ext cx="4552315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Arial" panose="020B0604020202020204" pitchFamily="34" charset="0"/>
                <a:sym typeface="+mn-ea"/>
              </a:rPr>
              <a:t>  1.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Arial" panose="020B0604020202020204" pitchFamily="34" charset="0"/>
                <a:sym typeface="+mn-ea"/>
              </a:rPr>
              <a:t>人与自然和谐共生</a:t>
            </a:r>
          </a:p>
        </p:txBody>
      </p:sp>
      <p:pic>
        <p:nvPicPr>
          <p:cNvPr id="22" name="图片 118"/>
          <p:cNvPicPr/>
          <p:nvPr/>
        </p:nvPicPr>
        <p:blipFill>
          <a:blip r:embed="rId3"/>
          <a:stretch>
            <a:fillRect/>
          </a:stretch>
        </p:blipFill>
        <p:spPr>
          <a:xfrm>
            <a:off x="652780" y="1632585"/>
            <a:ext cx="3110865" cy="3778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圆角矩形标注 8"/>
          <p:cNvSpPr/>
          <p:nvPr/>
        </p:nvSpPr>
        <p:spPr>
          <a:xfrm>
            <a:off x="1930044" y="1675764"/>
            <a:ext cx="1927225" cy="571500"/>
          </a:xfrm>
          <a:prstGeom prst="wedgeRoundRectCallout">
            <a:avLst>
              <a:gd name="adj1" fmla="val 68403"/>
              <a:gd name="adj2" fmla="val -3888"/>
              <a:gd name="adj3" fmla="val 16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粗黑宋简体" panose="02000000000000000000" charset="-122"/>
                <a:sym typeface="+mn-ea"/>
              </a:rPr>
              <a:t>Translate</a:t>
            </a:r>
            <a:endParaRPr kumimoji="0" lang="en-US" altLang="zh-CN" sz="2800" b="1" i="0" u="none" strike="noStrike" kern="0" cap="none" spc="-10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3" name="Rectangle 6"/>
          <p:cNvSpPr/>
          <p:nvPr/>
        </p:nvSpPr>
        <p:spPr>
          <a:xfrm>
            <a:off x="9532958" y="6247656"/>
            <a:ext cx="2305050" cy="46037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7800000" scaled="0"/>
          </a:gra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Interculture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63645" y="2960370"/>
            <a:ext cx="8506460" cy="1014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Arial" panose="020B0604020202020204" pitchFamily="34" charset="0"/>
                <a:sym typeface="+mn-ea"/>
              </a:rPr>
              <a:t>    2.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Arial" panose="020B0604020202020204" pitchFamily="34" charset="0"/>
                <a:sym typeface="+mn-ea"/>
              </a:rPr>
              <a:t>天地与我并生，而万物与我为一。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Arial" panose="020B0604020202020204" pitchFamily="34" charset="0"/>
                <a:sym typeface="+mn-ea"/>
              </a:rPr>
              <a:t>(P 111)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 </a:t>
            </a:r>
          </a:p>
        </p:txBody>
      </p:sp>
      <p:sp>
        <p:nvSpPr>
          <p:cNvPr id="4" name="矩形 3"/>
          <p:cNvSpPr/>
          <p:nvPr/>
        </p:nvSpPr>
        <p:spPr>
          <a:xfrm>
            <a:off x="4446804" y="4956683"/>
            <a:ext cx="714883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Mother Nature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46656" y="3418444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Heaven and earth coexist with me；all things and I are one.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10353" y="3889077"/>
            <a:ext cx="33502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-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Zhuangzi</a:t>
            </a:r>
          </a:p>
        </p:txBody>
      </p:sp>
      <p:sp>
        <p:nvSpPr>
          <p:cNvPr id="21" name="矩形 20"/>
          <p:cNvSpPr/>
          <p:nvPr/>
        </p:nvSpPr>
        <p:spPr>
          <a:xfrm>
            <a:off x="590550" y="5570855"/>
            <a:ext cx="11248390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Everyone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should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fulfil responsibilities to protect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Mother Nature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.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圆角矩形 48"/>
          <p:cNvSpPr/>
          <p:nvPr/>
        </p:nvSpPr>
        <p:spPr>
          <a:xfrm>
            <a:off x="8726805" y="1098550"/>
            <a:ext cx="3186430" cy="526415"/>
          </a:xfrm>
          <a:prstGeom prst="roundRect">
            <a:avLst/>
          </a:prstGeom>
          <a:solidFill>
            <a:schemeClr val="accent1"/>
          </a:solidFill>
          <a:ln>
            <a:grad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Use quotations</a:t>
            </a:r>
          </a:p>
        </p:txBody>
      </p:sp>
      <p:sp>
        <p:nvSpPr>
          <p:cNvPr id="30" name="五边形 49"/>
          <p:cNvSpPr/>
          <p:nvPr/>
        </p:nvSpPr>
        <p:spPr>
          <a:xfrm>
            <a:off x="1458596" y="263144"/>
            <a:ext cx="6629399" cy="673932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Inspiration-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Tell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China’s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Stories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3" name="矩形 1"/>
          <p:cNvSpPr/>
          <p:nvPr/>
        </p:nvSpPr>
        <p:spPr>
          <a:xfrm>
            <a:off x="3538274" y="1013894"/>
            <a:ext cx="54019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Make China’s voice heard</a:t>
            </a:r>
          </a:p>
        </p:txBody>
      </p:sp>
      <p:sp>
        <p:nvSpPr>
          <p:cNvPr id="3" name="矩形 2"/>
          <p:cNvSpPr/>
          <p:nvPr/>
        </p:nvSpPr>
        <p:spPr>
          <a:xfrm>
            <a:off x="639445" y="6289040"/>
            <a:ext cx="3514725" cy="4387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Transition to Thesis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箭头: 下 26"/>
          <p:cNvSpPr/>
          <p:nvPr/>
        </p:nvSpPr>
        <p:spPr>
          <a:xfrm rot="10800000">
            <a:off x="2202816" y="6010869"/>
            <a:ext cx="426807" cy="3244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9" grpId="0" bldLvl="0" animBg="1"/>
      <p:bldP spid="23" grpId="0" bldLvl="0" animBg="1"/>
      <p:bldP spid="4" grpId="0"/>
      <p:bldP spid="6" grpId="0"/>
      <p:bldP spid="10" grpId="0"/>
      <p:bldP spid="21" grpId="0" bldLvl="0" animBg="1"/>
      <p:bldP spid="27" grpId="0" bldLvl="0" animBg="1"/>
      <p:bldP spid="3" grpId="0" bldLvl="0" animBg="1"/>
      <p:bldP spid="8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组合 8"/>
          <p:cNvGrpSpPr/>
          <p:nvPr/>
        </p:nvGrpSpPr>
        <p:grpSpPr bwMode="auto">
          <a:xfrm>
            <a:off x="167005" y="161925"/>
            <a:ext cx="1243330" cy="893445"/>
            <a:chOff x="4184233" y="1818051"/>
            <a:chExt cx="1478839" cy="1119486"/>
          </a:xfrm>
        </p:grpSpPr>
        <p:sp>
          <p:nvSpPr>
            <p:cNvPr id="1048845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846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pitchFamily="2" charset="-122"/>
                  <a:cs typeface="+mn-cs"/>
                  <a:sym typeface="+mn-lt"/>
                </a:rPr>
                <a:t>3.4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2" name="五边形 49"/>
          <p:cNvSpPr/>
          <p:nvPr/>
        </p:nvSpPr>
        <p:spPr>
          <a:xfrm>
            <a:off x="1410335" y="280035"/>
            <a:ext cx="3935095" cy="666750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Call for Action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2" name="燕尾形 31"/>
          <p:cNvSpPr/>
          <p:nvPr/>
        </p:nvSpPr>
        <p:spPr>
          <a:xfrm flipH="1">
            <a:off x="8823960" y="263525"/>
            <a:ext cx="3781425" cy="683260"/>
          </a:xfrm>
          <a:prstGeom prst="chevron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Morality Enabling </a:t>
            </a:r>
            <a:endParaRPr kumimoji="0" lang="en-US" altLang="zh-CN" sz="20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66360" y="1229995"/>
            <a:ext cx="7859293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Protecting the environment is our duty!</a:t>
            </a:r>
          </a:p>
        </p:txBody>
      </p:sp>
      <p:sp>
        <p:nvSpPr>
          <p:cNvPr id="20" name="矩形 19"/>
          <p:cNvSpPr/>
          <p:nvPr/>
        </p:nvSpPr>
        <p:spPr>
          <a:xfrm>
            <a:off x="958436" y="1055168"/>
            <a:ext cx="28194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矩形 20"/>
          <p:cNvSpPr/>
          <p:nvPr/>
        </p:nvSpPr>
        <p:spPr>
          <a:xfrm>
            <a:off x="3895719" y="1931521"/>
            <a:ext cx="4400239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Arial" panose="020B0604020202020204" pitchFamily="34" charset="0"/>
                <a:sym typeface="+mn-ea"/>
              </a:rPr>
              <a:t>保护环境，人人有责。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4" name="图片 116"/>
          <p:cNvPicPr/>
          <p:nvPr/>
        </p:nvPicPr>
        <p:blipFill>
          <a:blip r:embed="rId8"/>
          <a:srcRect t="1596" r="3490" b="8845"/>
          <a:stretch>
            <a:fillRect/>
          </a:stretch>
        </p:blipFill>
        <p:spPr>
          <a:xfrm>
            <a:off x="721995" y="2756535"/>
            <a:ext cx="5074920" cy="3488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15"/>
          <p:cNvPicPr/>
          <p:nvPr>
            <p:custDataLst>
              <p:tags r:id="rId1"/>
            </p:custDataLst>
          </p:nvPr>
        </p:nvPicPr>
        <p:blipFill>
          <a:blip r:embed="rId9"/>
          <a:srcRect r="-365" b="9443"/>
          <a:stretch>
            <a:fillRect/>
          </a:stretch>
        </p:blipFill>
        <p:spPr>
          <a:xfrm>
            <a:off x="6110120" y="2756255"/>
            <a:ext cx="5391044" cy="34889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635760" y="5587365"/>
            <a:ext cx="3248025" cy="460375"/>
          </a:xfrm>
          <a:prstGeom prst="rect">
            <a:avLst/>
          </a:prstGeom>
          <a:solidFill>
            <a:schemeClr val="accent5">
              <a:lumMod val="20000"/>
              <a:lumOff val="80000"/>
              <a:alpha val="74000"/>
            </a:schemeClr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 panose="02030602050306030303" charset="0"/>
                <a:ea typeface="微软雅黑" panose="020B0503020204020204" pitchFamily="34" charset="-122"/>
                <a:cs typeface="Constantia" panose="02030602050306030303" charset="0"/>
              </a:rPr>
              <a:t>Green commuting</a:t>
            </a:r>
          </a:p>
        </p:txBody>
      </p:sp>
      <p:pic>
        <p:nvPicPr>
          <p:cNvPr id="10" name="海边捡袋子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093575" y="5708015"/>
            <a:ext cx="467360" cy="48196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782435" y="5587365"/>
            <a:ext cx="4197350" cy="460375"/>
          </a:xfrm>
          <a:prstGeom prst="rect">
            <a:avLst/>
          </a:prstGeom>
          <a:solidFill>
            <a:schemeClr val="accent5">
              <a:lumMod val="20000"/>
              <a:lumOff val="80000"/>
              <a:alpha val="74000"/>
            </a:schemeClr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 panose="02030602050306030303" charset="0"/>
                <a:ea typeface="微软雅黑" panose="020B0503020204020204" pitchFamily="34" charset="-122"/>
                <a:cs typeface="Constantia" panose="02030602050306030303" charset="0"/>
              </a:rPr>
              <a:t>Reducing white pollution</a:t>
            </a:r>
          </a:p>
        </p:txBody>
      </p:sp>
      <p:pic>
        <p:nvPicPr>
          <p:cNvPr id="26" name="20220706_09490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281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57385" y="1931670"/>
            <a:ext cx="1943735" cy="23374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5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53">
            <a:extLst>
              <a:ext uri="{FF2B5EF4-FFF2-40B4-BE49-F238E27FC236}">
                <a16:creationId xmlns:a16="http://schemas.microsoft.com/office/drawing/2014/main" id="{E600463C-A579-4A5B-9F2E-5711C541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65" y="73763"/>
            <a:ext cx="911112" cy="832356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93A8A7-396D-4DD8-8520-423B8231448C}"/>
              </a:ext>
            </a:extLst>
          </p:cNvPr>
          <p:cNvSpPr txBox="1"/>
          <p:nvPr/>
        </p:nvSpPr>
        <p:spPr>
          <a:xfrm>
            <a:off x="256267" y="195155"/>
            <a:ext cx="91762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2.3</a:t>
            </a:r>
          </a:p>
        </p:txBody>
      </p:sp>
      <p:sp>
        <p:nvSpPr>
          <p:cNvPr id="13" name="圆角矩形 51">
            <a:extLst>
              <a:ext uri="{FF2B5EF4-FFF2-40B4-BE49-F238E27FC236}">
                <a16:creationId xmlns:a16="http://schemas.microsoft.com/office/drawing/2014/main" id="{E7EFEDA8-C902-4FE1-BEBC-E421B488FB1A}"/>
              </a:ext>
            </a:extLst>
          </p:cNvPr>
          <p:cNvSpPr/>
          <p:nvPr/>
        </p:nvSpPr>
        <p:spPr>
          <a:xfrm>
            <a:off x="715077" y="1362384"/>
            <a:ext cx="4540133" cy="958931"/>
          </a:xfrm>
          <a:prstGeom prst="roundRect">
            <a:avLst>
              <a:gd name="adj" fmla="val 11292"/>
            </a:avLst>
          </a:prstGeom>
          <a:gradFill flip="none" rotWithShape="1">
            <a:gsLst>
              <a:gs pos="100000">
                <a:sysClr val="window" lastClr="FFFFFF"/>
              </a:gs>
              <a:gs pos="0">
                <a:sysClr val="window" lastClr="FFFFFF">
                  <a:lumMod val="85000"/>
                </a:sysClr>
              </a:gs>
            </a:gsLst>
            <a:lin ang="2700000" scaled="1"/>
            <a:tileRect/>
          </a:gra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Blended learning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Georgia" panose="02040502050405020303" charset="0"/>
            </a:endParaRPr>
          </a:p>
        </p:txBody>
      </p:sp>
      <p:sp>
        <p:nvSpPr>
          <p:cNvPr id="105" name="圆角矩形 51">
            <a:extLst>
              <a:ext uri="{FF2B5EF4-FFF2-40B4-BE49-F238E27FC236}">
                <a16:creationId xmlns:a16="http://schemas.microsoft.com/office/drawing/2014/main" id="{2C78F792-840C-4918-B099-FFEE3151199E}"/>
              </a:ext>
            </a:extLst>
          </p:cNvPr>
          <p:cNvSpPr/>
          <p:nvPr/>
        </p:nvSpPr>
        <p:spPr>
          <a:xfrm>
            <a:off x="6936763" y="1362383"/>
            <a:ext cx="4540133" cy="958932"/>
          </a:xfrm>
          <a:prstGeom prst="roundRect">
            <a:avLst>
              <a:gd name="adj" fmla="val 11292"/>
            </a:avLst>
          </a:prstGeom>
          <a:gradFill flip="none" rotWithShape="1">
            <a:gsLst>
              <a:gs pos="100000">
                <a:sysClr val="window" lastClr="FFFFFF"/>
              </a:gs>
              <a:gs pos="0">
                <a:sysClr val="window" lastClr="FFFFFF">
                  <a:lumMod val="85000"/>
                </a:sysClr>
              </a:gs>
            </a:gsLst>
            <a:lin ang="2700000" scaled="1"/>
            <a:tileRect/>
          </a:gra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POA 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approach </a:t>
            </a:r>
          </a:p>
        </p:txBody>
      </p:sp>
      <p:sp>
        <p:nvSpPr>
          <p:cNvPr id="52" name="五边形 49">
            <a:extLst>
              <a:ext uri="{FF2B5EF4-FFF2-40B4-BE49-F238E27FC236}">
                <a16:creationId xmlns:a16="http://schemas.microsoft.com/office/drawing/2014/main" id="{4C5287C4-9633-480B-9E6F-E388A814D245}"/>
              </a:ext>
            </a:extLst>
          </p:cNvPr>
          <p:cNvSpPr/>
          <p:nvPr/>
        </p:nvSpPr>
        <p:spPr>
          <a:xfrm>
            <a:off x="1148440" y="160487"/>
            <a:ext cx="4891940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Teaching Methodology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38483638-B2D2-44CB-95E4-0E52C18B6488}"/>
              </a:ext>
            </a:extLst>
          </p:cNvPr>
          <p:cNvGrpSpPr/>
          <p:nvPr/>
        </p:nvGrpSpPr>
        <p:grpSpPr>
          <a:xfrm>
            <a:off x="7101509" y="2504031"/>
            <a:ext cx="4096676" cy="3856496"/>
            <a:chOff x="4632555" y="408851"/>
            <a:chExt cx="3939221" cy="4105242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4E5824E3-3110-46CC-9B34-27BF390026D8}"/>
                </a:ext>
              </a:extLst>
            </p:cNvPr>
            <p:cNvGrpSpPr/>
            <p:nvPr/>
          </p:nvGrpSpPr>
          <p:grpSpPr>
            <a:xfrm>
              <a:off x="4632555" y="579490"/>
              <a:ext cx="3939221" cy="3934603"/>
              <a:chOff x="4959583" y="470215"/>
              <a:chExt cx="5416550" cy="5410200"/>
            </a:xfrm>
          </p:grpSpPr>
          <p:sp>
            <p:nvSpPr>
              <p:cNvPr id="94" name="Freeform 5">
                <a:extLst>
                  <a:ext uri="{FF2B5EF4-FFF2-40B4-BE49-F238E27FC236}">
                    <a16:creationId xmlns:a16="http://schemas.microsoft.com/office/drawing/2014/main" id="{20FACEE9-50F9-48BE-9B4A-3A1550E866F0}"/>
                  </a:ext>
                </a:extLst>
              </p:cNvPr>
              <p:cNvSpPr/>
              <p:nvPr/>
            </p:nvSpPr>
            <p:spPr bwMode="auto">
              <a:xfrm>
                <a:off x="7847245" y="470215"/>
                <a:ext cx="2528888" cy="3787775"/>
              </a:xfrm>
              <a:custGeom>
                <a:avLst/>
                <a:gdLst>
                  <a:gd name="T0" fmla="*/ 0 w 3179"/>
                  <a:gd name="T1" fmla="*/ 0 h 4768"/>
                  <a:gd name="T2" fmla="*/ 3179 w 3179"/>
                  <a:gd name="T3" fmla="*/ 3179 h 4768"/>
                  <a:gd name="T4" fmla="*/ 2753 w 3179"/>
                  <a:gd name="T5" fmla="*/ 4768 h 4768"/>
                  <a:gd name="T6" fmla="*/ 0 w 3179"/>
                  <a:gd name="T7" fmla="*/ 3179 h 4768"/>
                  <a:gd name="T8" fmla="*/ 0 w 3179"/>
                  <a:gd name="T9" fmla="*/ 0 h 4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9" h="4768">
                    <a:moveTo>
                      <a:pt x="0" y="0"/>
                    </a:moveTo>
                    <a:cubicBezTo>
                      <a:pt x="1756" y="0"/>
                      <a:pt x="3179" y="1423"/>
                      <a:pt x="3179" y="3179"/>
                    </a:cubicBezTo>
                    <a:cubicBezTo>
                      <a:pt x="3179" y="3737"/>
                      <a:pt x="3032" y="4285"/>
                      <a:pt x="2753" y="4768"/>
                    </a:cubicBezTo>
                    <a:lnTo>
                      <a:pt x="0" y="31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Freeform 6">
                <a:extLst>
                  <a:ext uri="{FF2B5EF4-FFF2-40B4-BE49-F238E27FC236}">
                    <a16:creationId xmlns:a16="http://schemas.microsoft.com/office/drawing/2014/main" id="{3ADCAF06-C4BF-41C2-9870-66458E421050}"/>
                  </a:ext>
                </a:extLst>
              </p:cNvPr>
              <p:cNvSpPr/>
              <p:nvPr/>
            </p:nvSpPr>
            <p:spPr bwMode="auto">
              <a:xfrm>
                <a:off x="7847245" y="470215"/>
                <a:ext cx="2528888" cy="3787775"/>
              </a:xfrm>
              <a:custGeom>
                <a:avLst/>
                <a:gdLst>
                  <a:gd name="T0" fmla="*/ 0 w 3179"/>
                  <a:gd name="T1" fmla="*/ 0 h 4768"/>
                  <a:gd name="T2" fmla="*/ 3179 w 3179"/>
                  <a:gd name="T3" fmla="*/ 3179 h 4768"/>
                  <a:gd name="T4" fmla="*/ 2753 w 3179"/>
                  <a:gd name="T5" fmla="*/ 4768 h 4768"/>
                  <a:gd name="T6" fmla="*/ 0 w 3179"/>
                  <a:gd name="T7" fmla="*/ 3179 h 4768"/>
                  <a:gd name="T8" fmla="*/ 0 w 3179"/>
                  <a:gd name="T9" fmla="*/ 0 h 4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9" h="4768">
                    <a:moveTo>
                      <a:pt x="0" y="0"/>
                    </a:moveTo>
                    <a:cubicBezTo>
                      <a:pt x="1756" y="0"/>
                      <a:pt x="3179" y="1423"/>
                      <a:pt x="3179" y="3179"/>
                    </a:cubicBezTo>
                    <a:cubicBezTo>
                      <a:pt x="3179" y="3737"/>
                      <a:pt x="3032" y="4285"/>
                      <a:pt x="2753" y="4768"/>
                    </a:cubicBezTo>
                    <a:lnTo>
                      <a:pt x="0" y="317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6" name="Freeform 7">
                <a:extLst>
                  <a:ext uri="{FF2B5EF4-FFF2-40B4-BE49-F238E27FC236}">
                    <a16:creationId xmlns:a16="http://schemas.microsoft.com/office/drawing/2014/main" id="{CF9E4ECE-A2A5-43F1-92E5-1D57FE6B30C8}"/>
                  </a:ext>
                </a:extLst>
              </p:cNvPr>
              <p:cNvSpPr/>
              <p:nvPr/>
            </p:nvSpPr>
            <p:spPr bwMode="auto">
              <a:xfrm>
                <a:off x="5658083" y="2995927"/>
                <a:ext cx="4378325" cy="2884488"/>
              </a:xfrm>
              <a:custGeom>
                <a:avLst/>
                <a:gdLst>
                  <a:gd name="T0" fmla="*/ 5506 w 5506"/>
                  <a:gd name="T1" fmla="*/ 1589 h 3630"/>
                  <a:gd name="T2" fmla="*/ 1164 w 5506"/>
                  <a:gd name="T3" fmla="*/ 2752 h 3630"/>
                  <a:gd name="T4" fmla="*/ 0 w 5506"/>
                  <a:gd name="T5" fmla="*/ 1589 h 3630"/>
                  <a:gd name="T6" fmla="*/ 2753 w 5506"/>
                  <a:gd name="T7" fmla="*/ 0 h 3630"/>
                  <a:gd name="T8" fmla="*/ 5506 w 5506"/>
                  <a:gd name="T9" fmla="*/ 1589 h 3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06" h="3630">
                    <a:moveTo>
                      <a:pt x="5506" y="1589"/>
                    </a:moveTo>
                    <a:cubicBezTo>
                      <a:pt x="4628" y="3109"/>
                      <a:pt x="2684" y="3630"/>
                      <a:pt x="1164" y="2752"/>
                    </a:cubicBezTo>
                    <a:cubicBezTo>
                      <a:pt x="681" y="2473"/>
                      <a:pt x="279" y="2072"/>
                      <a:pt x="0" y="1589"/>
                    </a:cubicBezTo>
                    <a:lnTo>
                      <a:pt x="2753" y="0"/>
                    </a:lnTo>
                    <a:lnTo>
                      <a:pt x="5506" y="1589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7" name="Freeform 8">
                <a:extLst>
                  <a:ext uri="{FF2B5EF4-FFF2-40B4-BE49-F238E27FC236}">
                    <a16:creationId xmlns:a16="http://schemas.microsoft.com/office/drawing/2014/main" id="{4D5A8E85-2487-4461-8BA0-BF969B3A778E}"/>
                  </a:ext>
                </a:extLst>
              </p:cNvPr>
              <p:cNvSpPr/>
              <p:nvPr/>
            </p:nvSpPr>
            <p:spPr bwMode="auto">
              <a:xfrm>
                <a:off x="5658083" y="2995927"/>
                <a:ext cx="4378325" cy="2884488"/>
              </a:xfrm>
              <a:custGeom>
                <a:avLst/>
                <a:gdLst>
                  <a:gd name="T0" fmla="*/ 5506 w 5506"/>
                  <a:gd name="T1" fmla="*/ 1589 h 3630"/>
                  <a:gd name="T2" fmla="*/ 1164 w 5506"/>
                  <a:gd name="T3" fmla="*/ 2752 h 3630"/>
                  <a:gd name="T4" fmla="*/ 0 w 5506"/>
                  <a:gd name="T5" fmla="*/ 1589 h 3630"/>
                  <a:gd name="T6" fmla="*/ 2753 w 5506"/>
                  <a:gd name="T7" fmla="*/ 0 h 3630"/>
                  <a:gd name="T8" fmla="*/ 5506 w 5506"/>
                  <a:gd name="T9" fmla="*/ 1589 h 3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06" h="3630">
                    <a:moveTo>
                      <a:pt x="5506" y="1589"/>
                    </a:moveTo>
                    <a:cubicBezTo>
                      <a:pt x="4628" y="3109"/>
                      <a:pt x="2684" y="3630"/>
                      <a:pt x="1164" y="2752"/>
                    </a:cubicBezTo>
                    <a:cubicBezTo>
                      <a:pt x="681" y="2473"/>
                      <a:pt x="279" y="2072"/>
                      <a:pt x="0" y="1589"/>
                    </a:cubicBezTo>
                    <a:lnTo>
                      <a:pt x="2753" y="0"/>
                    </a:lnTo>
                    <a:lnTo>
                      <a:pt x="5506" y="1589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8" name="Freeform 9">
                <a:extLst>
                  <a:ext uri="{FF2B5EF4-FFF2-40B4-BE49-F238E27FC236}">
                    <a16:creationId xmlns:a16="http://schemas.microsoft.com/office/drawing/2014/main" id="{C7F0DF99-2352-478A-8D90-B1F0460B2E21}"/>
                  </a:ext>
                </a:extLst>
              </p:cNvPr>
              <p:cNvSpPr/>
              <p:nvPr/>
            </p:nvSpPr>
            <p:spPr bwMode="auto">
              <a:xfrm>
                <a:off x="4959583" y="470215"/>
                <a:ext cx="2887663" cy="3787775"/>
              </a:xfrm>
              <a:custGeom>
                <a:avLst/>
                <a:gdLst>
                  <a:gd name="T0" fmla="*/ 877 w 3630"/>
                  <a:gd name="T1" fmla="*/ 4768 h 4768"/>
                  <a:gd name="T2" fmla="*/ 2041 w 3630"/>
                  <a:gd name="T3" fmla="*/ 426 h 4768"/>
                  <a:gd name="T4" fmla="*/ 3630 w 3630"/>
                  <a:gd name="T5" fmla="*/ 0 h 4768"/>
                  <a:gd name="T6" fmla="*/ 3630 w 3630"/>
                  <a:gd name="T7" fmla="*/ 3179 h 4768"/>
                  <a:gd name="T8" fmla="*/ 877 w 3630"/>
                  <a:gd name="T9" fmla="*/ 4768 h 4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0" h="4768">
                    <a:moveTo>
                      <a:pt x="877" y="4768"/>
                    </a:moveTo>
                    <a:cubicBezTo>
                      <a:pt x="0" y="3248"/>
                      <a:pt x="521" y="1304"/>
                      <a:pt x="2041" y="426"/>
                    </a:cubicBezTo>
                    <a:cubicBezTo>
                      <a:pt x="2524" y="147"/>
                      <a:pt x="3072" y="0"/>
                      <a:pt x="3630" y="0"/>
                    </a:cubicBezTo>
                    <a:lnTo>
                      <a:pt x="3630" y="3179"/>
                    </a:lnTo>
                    <a:lnTo>
                      <a:pt x="877" y="4768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9" name="Freeform 10">
                <a:extLst>
                  <a:ext uri="{FF2B5EF4-FFF2-40B4-BE49-F238E27FC236}">
                    <a16:creationId xmlns:a16="http://schemas.microsoft.com/office/drawing/2014/main" id="{B04620F6-5FB4-477C-990F-3264B600E35A}"/>
                  </a:ext>
                </a:extLst>
              </p:cNvPr>
              <p:cNvSpPr/>
              <p:nvPr/>
            </p:nvSpPr>
            <p:spPr bwMode="auto">
              <a:xfrm>
                <a:off x="4959583" y="470215"/>
                <a:ext cx="2887663" cy="3787775"/>
              </a:xfrm>
              <a:custGeom>
                <a:avLst/>
                <a:gdLst>
                  <a:gd name="T0" fmla="*/ 877 w 3630"/>
                  <a:gd name="T1" fmla="*/ 4768 h 4768"/>
                  <a:gd name="T2" fmla="*/ 2041 w 3630"/>
                  <a:gd name="T3" fmla="*/ 426 h 4768"/>
                  <a:gd name="T4" fmla="*/ 3630 w 3630"/>
                  <a:gd name="T5" fmla="*/ 0 h 4768"/>
                  <a:gd name="T6" fmla="*/ 3630 w 3630"/>
                  <a:gd name="T7" fmla="*/ 3179 h 4768"/>
                  <a:gd name="T8" fmla="*/ 877 w 3630"/>
                  <a:gd name="T9" fmla="*/ 4768 h 4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0" h="4768">
                    <a:moveTo>
                      <a:pt x="877" y="4768"/>
                    </a:moveTo>
                    <a:cubicBezTo>
                      <a:pt x="0" y="3248"/>
                      <a:pt x="521" y="1304"/>
                      <a:pt x="2041" y="426"/>
                    </a:cubicBezTo>
                    <a:cubicBezTo>
                      <a:pt x="2524" y="147"/>
                      <a:pt x="3072" y="0"/>
                      <a:pt x="3630" y="0"/>
                    </a:cubicBezTo>
                    <a:lnTo>
                      <a:pt x="3630" y="3179"/>
                    </a:lnTo>
                    <a:lnTo>
                      <a:pt x="877" y="4768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48F883E6-306C-46DA-A4FC-5002B155D12B}"/>
                </a:ext>
              </a:extLst>
            </p:cNvPr>
            <p:cNvGrpSpPr/>
            <p:nvPr/>
          </p:nvGrpSpPr>
          <p:grpSpPr>
            <a:xfrm>
              <a:off x="5414617" y="408851"/>
              <a:ext cx="2636019" cy="2842743"/>
              <a:chOff x="5397888" y="493083"/>
              <a:chExt cx="2636019" cy="2842743"/>
            </a:xfrm>
          </p:grpSpPr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736B39A7-6246-47D2-BF49-C3410C824096}"/>
                  </a:ext>
                </a:extLst>
              </p:cNvPr>
              <p:cNvSpPr/>
              <p:nvPr/>
            </p:nvSpPr>
            <p:spPr>
              <a:xfrm rot="18186000">
                <a:off x="4312134" y="1578837"/>
                <a:ext cx="2842743" cy="671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Motivating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矩形 92">
                <a:extLst>
                  <a:ext uri="{FF2B5EF4-FFF2-40B4-BE49-F238E27FC236}">
                    <a16:creationId xmlns:a16="http://schemas.microsoft.com/office/drawing/2014/main" id="{7A0224F8-C693-4C91-A35B-9A9ED8E72DBC}"/>
                  </a:ext>
                </a:extLst>
              </p:cNvPr>
              <p:cNvSpPr/>
              <p:nvPr/>
            </p:nvSpPr>
            <p:spPr>
              <a:xfrm rot="3414000" flipH="1">
                <a:off x="6352570" y="1578835"/>
                <a:ext cx="2691439" cy="671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Assessing </a:t>
                </a:r>
              </a:p>
            </p:txBody>
          </p:sp>
        </p:grp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275F7A5A-B04D-4A22-9178-99B407E64467}"/>
                </a:ext>
              </a:extLst>
            </p:cNvPr>
            <p:cNvSpPr/>
            <p:nvPr/>
          </p:nvSpPr>
          <p:spPr>
            <a:xfrm>
              <a:off x="5737076" y="3096544"/>
              <a:ext cx="1991113" cy="650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Enabling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53" name="加号 152">
            <a:extLst>
              <a:ext uri="{FF2B5EF4-FFF2-40B4-BE49-F238E27FC236}">
                <a16:creationId xmlns:a16="http://schemas.microsoft.com/office/drawing/2014/main" id="{8F506962-762E-4399-AED5-43FAA1B83417}"/>
              </a:ext>
            </a:extLst>
          </p:cNvPr>
          <p:cNvSpPr/>
          <p:nvPr/>
        </p:nvSpPr>
        <p:spPr>
          <a:xfrm>
            <a:off x="5588056" y="1362383"/>
            <a:ext cx="904648" cy="82544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BA971DD6-84F5-45B9-827D-A4338AA33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237" y="3200546"/>
            <a:ext cx="3311441" cy="18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2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05" grpId="0" animBg="1"/>
      <p:bldP spid="105" grpId="1" animBg="1"/>
      <p:bldP spid="153" grpId="0" animBg="1"/>
      <p:bldP spid="153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4" name="文本框 20"/>
          <p:cNvSpPr txBox="1"/>
          <p:nvPr>
            <p:custDataLst>
              <p:tags r:id="rId2"/>
            </p:custDataLst>
          </p:nvPr>
        </p:nvSpPr>
        <p:spPr>
          <a:xfrm>
            <a:off x="1771650" y="3564255"/>
            <a:ext cx="4414520" cy="51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Yes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definitely. </a:t>
            </a:r>
          </a:p>
        </p:txBody>
      </p:sp>
      <p:sp>
        <p:nvSpPr>
          <p:cNvPr id="1048885" name="文本框 21"/>
          <p:cNvSpPr txBox="1"/>
          <p:nvPr>
            <p:custDataLst>
              <p:tags r:id="rId3"/>
            </p:custDataLst>
          </p:nvPr>
        </p:nvSpPr>
        <p:spPr>
          <a:xfrm>
            <a:off x="1771650" y="4629785"/>
            <a:ext cx="4414520" cy="5149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I have doubts about it. </a:t>
            </a:r>
          </a:p>
        </p:txBody>
      </p:sp>
      <p:grpSp>
        <p:nvGrpSpPr>
          <p:cNvPr id="147" name="组合 10"/>
          <p:cNvGrpSpPr/>
          <p:nvPr/>
        </p:nvGrpSpPr>
        <p:grpSpPr bwMode="auto">
          <a:xfrm>
            <a:off x="285115" y="856976"/>
            <a:ext cx="1303020" cy="916579"/>
            <a:chOff x="4184233" y="1818051"/>
            <a:chExt cx="1478839" cy="1119486"/>
          </a:xfrm>
        </p:grpSpPr>
        <p:sp>
          <p:nvSpPr>
            <p:cNvPr id="1048878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879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charset="-122"/>
                  <a:cs typeface="+mn-cs"/>
                  <a:sym typeface="+mn-lt"/>
                </a:rPr>
                <a:t>4.1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charset="-122"/>
                <a:cs typeface="+mn-cs"/>
                <a:sym typeface="+mn-lt"/>
              </a:endParaRPr>
            </a:p>
          </p:txBody>
        </p:sp>
      </p:grpSp>
      <p:sp>
        <p:nvSpPr>
          <p:cNvPr id="1048881" name="矩形: 圆角 14"/>
          <p:cNvSpPr/>
          <p:nvPr>
            <p:custDataLst>
              <p:tags r:id="rId4"/>
            </p:custDataLst>
          </p:nvPr>
        </p:nvSpPr>
        <p:spPr>
          <a:xfrm>
            <a:off x="8448040" y="6017564"/>
            <a:ext cx="1543050" cy="411480"/>
          </a:xfrm>
          <a:prstGeom prst="roundRect">
            <a:avLst/>
          </a:prstGeom>
          <a:solidFill>
            <a:srgbClr val="0070C0"/>
          </a:solidFill>
          <a:ln w="381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提交</a:t>
            </a:r>
          </a:p>
        </p:txBody>
      </p:sp>
      <p:sp>
        <p:nvSpPr>
          <p:cNvPr id="1048882" name="椭圆 12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513055" y="3569349"/>
            <a:ext cx="514350" cy="514350"/>
          </a:xfrm>
          <a:prstGeom prst="ellipse">
            <a:avLst/>
          </a:prstGeom>
          <a:solidFill>
            <a:srgbClr val="0070C0"/>
          </a:solidFill>
          <a:ln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A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48883" name="椭圆 13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1513465" y="4629741"/>
            <a:ext cx="514350" cy="514350"/>
          </a:xfrm>
          <a:prstGeom prst="ellipse">
            <a:avLst/>
          </a:prstGeom>
          <a:solidFill>
            <a:srgbClr val="0070C0"/>
          </a:solidFill>
          <a:ln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B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48886" name="文本框 22"/>
          <p:cNvSpPr txBox="1"/>
          <p:nvPr>
            <p:custDataLst>
              <p:tags r:id="rId7"/>
            </p:custDataLst>
          </p:nvPr>
        </p:nvSpPr>
        <p:spPr>
          <a:xfrm>
            <a:off x="1404620" y="1688075"/>
            <a:ext cx="10089515" cy="1592974"/>
          </a:xfrm>
          <a:prstGeom prst="rect">
            <a:avLst/>
          </a:prstGeom>
          <a:noFill/>
        </p:spPr>
        <p:txBody>
          <a:bodyPr vert="horz"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Do you have confidence in China’s commitment to achieving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carbon neutrality before 2060?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97208" name="20220720_002051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35470" y="3188970"/>
            <a:ext cx="4294505" cy="2611120"/>
          </a:xfrm>
          <a:prstGeom prst="rect">
            <a:avLst/>
          </a:prstGeom>
        </p:spPr>
      </p:pic>
      <p:pic>
        <p:nvPicPr>
          <p:cNvPr id="2097210" name="图片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69400" y="63500"/>
            <a:ext cx="1298575" cy="624840"/>
          </a:xfrm>
          <a:prstGeom prst="rect">
            <a:avLst/>
          </a:prstGeom>
        </p:spPr>
      </p:pic>
      <p:sp>
        <p:nvSpPr>
          <p:cNvPr id="20" name="五边形 49"/>
          <p:cNvSpPr/>
          <p:nvPr/>
        </p:nvSpPr>
        <p:spPr>
          <a:xfrm>
            <a:off x="1632585" y="984885"/>
            <a:ext cx="7727315" cy="660400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Post Assessment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- Opinion Poll (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后测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)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04350" y="1020445"/>
            <a:ext cx="1211580" cy="624840"/>
          </a:xfrm>
          <a:prstGeom prst="rect">
            <a:avLst/>
          </a:prstGeom>
        </p:spPr>
      </p:pic>
      <p:grpSp>
        <p:nvGrpSpPr>
          <p:cNvPr id="148" name="组合 19"/>
          <p:cNvGrpSpPr/>
          <p:nvPr>
            <p:custDataLst>
              <p:tags r:id="rId10"/>
            </p:custDataLst>
          </p:nvPr>
        </p:nvGrpSpPr>
        <p:grpSpPr>
          <a:xfrm>
            <a:off x="0" y="0"/>
            <a:ext cx="12401550" cy="782320"/>
            <a:chOff x="0" y="-869002"/>
            <a:chExt cx="12192000" cy="635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48887" name="TitleBackground"/>
            <p:cNvSpPr/>
            <p:nvPr>
              <p:custDataLst>
                <p:tags r:id="rId12"/>
              </p:custDataLst>
            </p:nvPr>
          </p:nvSpPr>
          <p:spPr>
            <a:xfrm>
              <a:off x="0" y="-869002"/>
              <a:ext cx="12192000" cy="635000"/>
            </a:xfrm>
            <a:prstGeom prst="rect">
              <a:avLst/>
            </a:prstGeom>
            <a:solidFill>
              <a:srgbClr val="F6F7F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88" name="ColorBlock"/>
            <p:cNvSpPr/>
            <p:nvPr>
              <p:custDataLst>
                <p:tags r:id="rId13"/>
              </p:custDataLst>
            </p:nvPr>
          </p:nvSpPr>
          <p:spPr>
            <a:xfrm>
              <a:off x="0" y="-869002"/>
              <a:ext cx="190500" cy="635000"/>
            </a:xfrm>
            <a:prstGeom prst="rect">
              <a:avLst/>
            </a:prstGeom>
            <a:solidFill>
              <a:srgbClr val="639EF4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89" name="TypeText"/>
            <p:cNvSpPr txBox="1"/>
            <p:nvPr>
              <p:custDataLst>
                <p:tags r:id="rId14"/>
              </p:custDataLst>
            </p:nvPr>
          </p:nvSpPr>
          <p:spPr>
            <a:xfrm>
              <a:off x="249708" y="-869002"/>
              <a:ext cx="1905000" cy="635000"/>
            </a:xfrm>
            <a:prstGeom prst="rect">
              <a:avLst/>
            </a:prstGeom>
            <a:grpFill/>
          </p:spPr>
          <p:txBody>
            <a:bodyPr vert="horz" wrap="none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投票</a:t>
              </a:r>
            </a:p>
          </p:txBody>
        </p:sp>
        <p:sp>
          <p:nvSpPr>
            <p:cNvPr id="1048890" name="TipText"/>
            <p:cNvSpPr txBox="1"/>
            <p:nvPr>
              <p:custDataLst>
                <p:tags r:id="rId15"/>
              </p:custDataLst>
            </p:nvPr>
          </p:nvSpPr>
          <p:spPr>
            <a:xfrm>
              <a:off x="1175501" y="-780349"/>
              <a:ext cx="2286000" cy="508000"/>
            </a:xfrm>
            <a:prstGeom prst="rect">
              <a:avLst/>
            </a:prstGeom>
            <a:grpFill/>
          </p:spPr>
          <p:txBody>
            <a:bodyPr vert="horz" wrap="none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最多可选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1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项</a:t>
              </a:r>
            </a:p>
          </p:txBody>
        </p:sp>
      </p:grpSp>
      <p:pic>
        <p:nvPicPr>
          <p:cNvPr id="2097209" name="图片 1"/>
          <p:cNvPicPr/>
          <p:nvPr>
            <p:custDataLst>
              <p:tags r:id="rId1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642600" y="63500"/>
            <a:ext cx="1422400" cy="50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7" fill="hold"/>
                                        <p:tgtEl>
                                          <p:spTgt spid="2097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9720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97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97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208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5" name="文本框 21"/>
          <p:cNvSpPr txBox="1"/>
          <p:nvPr>
            <p:custDataLst>
              <p:tags r:id="rId2"/>
            </p:custDataLst>
          </p:nvPr>
        </p:nvSpPr>
        <p:spPr>
          <a:xfrm>
            <a:off x="1828800" y="4877435"/>
            <a:ext cx="4349750" cy="550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I have doubts about it. </a:t>
            </a:r>
          </a:p>
        </p:txBody>
      </p:sp>
      <p:sp>
        <p:nvSpPr>
          <p:cNvPr id="1048884" name="文本框 20"/>
          <p:cNvSpPr txBox="1"/>
          <p:nvPr>
            <p:custDataLst>
              <p:tags r:id="rId3"/>
            </p:custDataLst>
          </p:nvPr>
        </p:nvSpPr>
        <p:spPr>
          <a:xfrm>
            <a:off x="1837690" y="4091305"/>
            <a:ext cx="4340860" cy="514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Yes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definitely. </a:t>
            </a:r>
          </a:p>
        </p:txBody>
      </p:sp>
      <p:pic>
        <p:nvPicPr>
          <p:cNvPr id="2097212" name="图片 2"/>
          <p:cNvPicPr>
            <a:picLocks noChangeAspect="1"/>
          </p:cNvPicPr>
          <p:nvPr/>
        </p:nvPicPr>
        <p:blipFill>
          <a:blip r:embed="rId16"/>
          <a:srcRect t="68653" r="-3929"/>
          <a:stretch>
            <a:fillRect/>
          </a:stretch>
        </p:blipFill>
        <p:spPr>
          <a:xfrm>
            <a:off x="6468745" y="4008120"/>
            <a:ext cx="5342255" cy="15494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48893" name="椭圆 3"/>
          <p:cNvSpPr/>
          <p:nvPr/>
        </p:nvSpPr>
        <p:spPr>
          <a:xfrm>
            <a:off x="10604500" y="4340225"/>
            <a:ext cx="1038225" cy="443230"/>
          </a:xfrm>
          <a:prstGeom prst="ellipse">
            <a:avLst/>
          </a:prstGeom>
          <a:solidFill>
            <a:srgbClr val="C0000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52" name="组合 10"/>
          <p:cNvGrpSpPr/>
          <p:nvPr/>
        </p:nvGrpSpPr>
        <p:grpSpPr bwMode="auto">
          <a:xfrm>
            <a:off x="137160" y="848995"/>
            <a:ext cx="1303020" cy="944245"/>
            <a:chOff x="4184233" y="1818051"/>
            <a:chExt cx="1478839" cy="1119486"/>
          </a:xfrm>
        </p:grpSpPr>
        <p:sp>
          <p:nvSpPr>
            <p:cNvPr id="1048894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895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Impact" panose="020B0806030902050204" charset="0"/>
                  <a:ea typeface="等线" panose="02010600030101010101" charset="-122"/>
                  <a:cs typeface="+mn-cs"/>
                  <a:sym typeface="+mn-lt"/>
                </a:rPr>
                <a:t>4.2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charset="-122"/>
                <a:cs typeface="+mn-cs"/>
                <a:sym typeface="+mn-lt"/>
              </a:endParaRPr>
            </a:p>
          </p:txBody>
        </p:sp>
      </p:grpSp>
      <p:sp>
        <p:nvSpPr>
          <p:cNvPr id="1048896" name="五边形 49"/>
          <p:cNvSpPr/>
          <p:nvPr/>
        </p:nvSpPr>
        <p:spPr>
          <a:xfrm>
            <a:off x="1440180" y="961390"/>
            <a:ext cx="5534025" cy="660400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Result of Opinion Poll</a:t>
            </a:r>
          </a:p>
        </p:txBody>
      </p:sp>
      <p:sp>
        <p:nvSpPr>
          <p:cNvPr id="1048897" name="燕尾形 1"/>
          <p:cNvSpPr/>
          <p:nvPr/>
        </p:nvSpPr>
        <p:spPr>
          <a:xfrm flipH="1">
            <a:off x="8400415" y="936625"/>
            <a:ext cx="4115435" cy="685165"/>
          </a:xfrm>
          <a:prstGeom prst="chevron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Morality Assessment</a:t>
            </a:r>
          </a:p>
        </p:txBody>
      </p:sp>
      <p:pic>
        <p:nvPicPr>
          <p:cNvPr id="2097214" name="图片 63" descr="C:/Users/Dell/AppData/Local/Temp/picturescale_20200810131535/output_20200810131550.pngoutput_20200810131550"/>
          <p:cNvPicPr>
            <a:picLocks noChangeAspect="1"/>
          </p:cNvPicPr>
          <p:nvPr/>
        </p:nvPicPr>
        <p:blipFill>
          <a:blip r:embed="rId17"/>
          <a:srcRect l="9289" r="11280"/>
          <a:stretch>
            <a:fillRect/>
          </a:stretch>
        </p:blipFill>
        <p:spPr>
          <a:xfrm>
            <a:off x="6001385" y="1023620"/>
            <a:ext cx="598805" cy="535940"/>
          </a:xfrm>
          <a:prstGeom prst="ellipse">
            <a:avLst/>
          </a:prstGeom>
        </p:spPr>
      </p:pic>
      <p:sp>
        <p:nvSpPr>
          <p:cNvPr id="1048899" name="椭圆 12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604495" y="4091954"/>
            <a:ext cx="514350" cy="514350"/>
          </a:xfrm>
          <a:prstGeom prst="ellipse">
            <a:avLst/>
          </a:prstGeom>
          <a:solidFill>
            <a:srgbClr val="0070C0"/>
          </a:solidFill>
          <a:ln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A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48900" name="椭圆 13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604905" y="4913586"/>
            <a:ext cx="514350" cy="514350"/>
          </a:xfrm>
          <a:prstGeom prst="ellipse">
            <a:avLst/>
          </a:prstGeom>
          <a:solidFill>
            <a:srgbClr val="0070C0"/>
          </a:solidFill>
          <a:ln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B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48881" name="矩形: 圆角 14"/>
          <p:cNvSpPr/>
          <p:nvPr>
            <p:custDataLst>
              <p:tags r:id="rId6"/>
            </p:custDataLst>
          </p:nvPr>
        </p:nvSpPr>
        <p:spPr>
          <a:xfrm>
            <a:off x="8514080" y="5811189"/>
            <a:ext cx="1543050" cy="411480"/>
          </a:xfrm>
          <a:prstGeom prst="roundRect">
            <a:avLst/>
          </a:prstGeom>
          <a:solidFill>
            <a:srgbClr val="0070C0"/>
          </a:solidFill>
          <a:ln w="38100" cmpd="sng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提交</a:t>
            </a:r>
          </a:p>
        </p:txBody>
      </p:sp>
      <p:sp>
        <p:nvSpPr>
          <p:cNvPr id="2" name="文本框 22"/>
          <p:cNvSpPr txBox="1"/>
          <p:nvPr>
            <p:custDataLst>
              <p:tags r:id="rId7"/>
            </p:custDataLst>
          </p:nvPr>
        </p:nvSpPr>
        <p:spPr>
          <a:xfrm>
            <a:off x="1440180" y="1764910"/>
            <a:ext cx="10089515" cy="1592974"/>
          </a:xfrm>
          <a:prstGeom prst="rect">
            <a:avLst/>
          </a:prstGeom>
          <a:noFill/>
        </p:spPr>
        <p:txBody>
          <a:bodyPr vert="horz"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Do you have confidence in China’s commitment to achieving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carbon neutrality before 2060?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48898" name="椭圆 60"/>
          <p:cNvSpPr/>
          <p:nvPr/>
        </p:nvSpPr>
        <p:spPr>
          <a:xfrm>
            <a:off x="1604645" y="3098165"/>
            <a:ext cx="4639945" cy="508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Light" panose="02010600030101010101" pitchFamily="34" charset="-122"/>
                <a:cs typeface="Arial" panose="020B0604020202020204" pitchFamily="34" charset="0"/>
              </a:rPr>
              <a:t>Post-assessment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Open Sans Light" panose="02010600030101010101" pitchFamily="34" charset="-122"/>
                <a:cs typeface="Arial" panose="020B0604020202020204" pitchFamily="34" charset="0"/>
              </a:rPr>
              <a:t>  Poll</a:t>
            </a:r>
          </a:p>
        </p:txBody>
      </p:sp>
      <p:grpSp>
        <p:nvGrpSpPr>
          <p:cNvPr id="148" name="组合 19"/>
          <p:cNvGrpSpPr/>
          <p:nvPr>
            <p:custDataLst>
              <p:tags r:id="rId8"/>
            </p:custDataLst>
          </p:nvPr>
        </p:nvGrpSpPr>
        <p:grpSpPr>
          <a:xfrm>
            <a:off x="0" y="0"/>
            <a:ext cx="12401550" cy="782320"/>
            <a:chOff x="0" y="-869002"/>
            <a:chExt cx="12192000" cy="635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48887" name="TitleBackground"/>
            <p:cNvSpPr/>
            <p:nvPr>
              <p:custDataLst>
                <p:tags r:id="rId10"/>
              </p:custDataLst>
            </p:nvPr>
          </p:nvSpPr>
          <p:spPr>
            <a:xfrm>
              <a:off x="0" y="-869002"/>
              <a:ext cx="12192000" cy="635000"/>
            </a:xfrm>
            <a:prstGeom prst="rect">
              <a:avLst/>
            </a:prstGeom>
            <a:solidFill>
              <a:srgbClr val="F6F7F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88" name="ColorBlock"/>
            <p:cNvSpPr/>
            <p:nvPr>
              <p:custDataLst>
                <p:tags r:id="rId11"/>
              </p:custDataLst>
            </p:nvPr>
          </p:nvSpPr>
          <p:spPr>
            <a:xfrm>
              <a:off x="0" y="-869002"/>
              <a:ext cx="190500" cy="635000"/>
            </a:xfrm>
            <a:prstGeom prst="rect">
              <a:avLst/>
            </a:prstGeom>
            <a:solidFill>
              <a:srgbClr val="639EF4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8889" name="TypeText"/>
            <p:cNvSpPr txBox="1"/>
            <p:nvPr>
              <p:custDataLst>
                <p:tags r:id="rId12"/>
              </p:custDataLst>
            </p:nvPr>
          </p:nvSpPr>
          <p:spPr>
            <a:xfrm>
              <a:off x="249708" y="-869002"/>
              <a:ext cx="1905000" cy="635000"/>
            </a:xfrm>
            <a:prstGeom prst="rect">
              <a:avLst/>
            </a:prstGeom>
            <a:grpFill/>
          </p:spPr>
          <p:txBody>
            <a:bodyPr vert="horz" wrap="none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投票</a:t>
              </a:r>
            </a:p>
          </p:txBody>
        </p:sp>
        <p:sp>
          <p:nvSpPr>
            <p:cNvPr id="1048890" name="TipText"/>
            <p:cNvSpPr txBox="1"/>
            <p:nvPr>
              <p:custDataLst>
                <p:tags r:id="rId13"/>
              </p:custDataLst>
            </p:nvPr>
          </p:nvSpPr>
          <p:spPr>
            <a:xfrm>
              <a:off x="1175501" y="-780349"/>
              <a:ext cx="2286000" cy="508000"/>
            </a:xfrm>
            <a:prstGeom prst="rect">
              <a:avLst/>
            </a:prstGeom>
            <a:grpFill/>
          </p:spPr>
          <p:txBody>
            <a:bodyPr vert="horz" wrap="none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最多可选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1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项</a:t>
              </a:r>
            </a:p>
          </p:txBody>
        </p:sp>
      </p:grpSp>
      <p:pic>
        <p:nvPicPr>
          <p:cNvPr id="2097209" name="图片 1"/>
          <p:cNvPicPr/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642600" y="63500"/>
            <a:ext cx="1422400" cy="50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0488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93" grpId="0" bldLvl="0" animBg="1"/>
      <p:bldP spid="1048893" grpId="1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Фигура"/>
          <p:cNvSpPr/>
          <p:nvPr/>
        </p:nvSpPr>
        <p:spPr bwMode="auto">
          <a:xfrm>
            <a:off x="1061392" y="4439004"/>
            <a:ext cx="2243455" cy="846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5" y="0"/>
                </a:moveTo>
                <a:lnTo>
                  <a:pt x="21543" y="0"/>
                </a:lnTo>
                <a:lnTo>
                  <a:pt x="19969" y="10734"/>
                </a:lnTo>
                <a:lnTo>
                  <a:pt x="21600" y="21599"/>
                </a:lnTo>
                <a:lnTo>
                  <a:pt x="0" y="21600"/>
                </a:lnTo>
                <a:lnTo>
                  <a:pt x="2055" y="0"/>
                </a:lnTo>
                <a:close/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048910" name="Фигура"/>
          <p:cNvSpPr/>
          <p:nvPr/>
        </p:nvSpPr>
        <p:spPr bwMode="auto">
          <a:xfrm>
            <a:off x="1117907" y="3047719"/>
            <a:ext cx="2257425" cy="88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90" y="0"/>
                </a:lnTo>
                <a:lnTo>
                  <a:pt x="0" y="21600"/>
                </a:lnTo>
                <a:lnTo>
                  <a:pt x="21572" y="21600"/>
                </a:lnTo>
                <a:lnTo>
                  <a:pt x="20157" y="10993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157" name="组合 13"/>
          <p:cNvGrpSpPr/>
          <p:nvPr/>
        </p:nvGrpSpPr>
        <p:grpSpPr bwMode="auto">
          <a:xfrm>
            <a:off x="283845" y="307975"/>
            <a:ext cx="1362710" cy="949325"/>
            <a:chOff x="4184233" y="1818051"/>
            <a:chExt cx="1478839" cy="1119486"/>
          </a:xfrm>
        </p:grpSpPr>
        <p:sp>
          <p:nvSpPr>
            <p:cNvPr id="1048911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912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048913" name="Многоугольник"/>
          <p:cNvSpPr/>
          <p:nvPr/>
        </p:nvSpPr>
        <p:spPr bwMode="auto">
          <a:xfrm rot="16200000">
            <a:off x="209857" y="1611984"/>
            <a:ext cx="848360" cy="1050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25394" tIns="25394" rIns="25394" bIns="253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048914" name="Многоугольник"/>
          <p:cNvSpPr/>
          <p:nvPr/>
        </p:nvSpPr>
        <p:spPr bwMode="auto">
          <a:xfrm rot="16200000">
            <a:off x="157030" y="4339748"/>
            <a:ext cx="872490" cy="1050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25394" tIns="25394" rIns="25394" bIns="253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048915" name="Многоугольник"/>
          <p:cNvSpPr/>
          <p:nvPr/>
        </p:nvSpPr>
        <p:spPr bwMode="auto">
          <a:xfrm rot="16200000">
            <a:off x="194749" y="2958021"/>
            <a:ext cx="879549" cy="1050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25394" tIns="25394" rIns="25394" bIns="2539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048916" name="Фигура"/>
          <p:cNvSpPr/>
          <p:nvPr/>
        </p:nvSpPr>
        <p:spPr bwMode="auto">
          <a:xfrm>
            <a:off x="1061392" y="1726284"/>
            <a:ext cx="2445385" cy="85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314" y="0"/>
                </a:lnTo>
                <a:lnTo>
                  <a:pt x="0" y="21564"/>
                </a:lnTo>
                <a:lnTo>
                  <a:pt x="21599" y="21600"/>
                </a:lnTo>
                <a:lnTo>
                  <a:pt x="19763" y="10799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2700000" scaled="0"/>
          </a:gradFill>
          <a:ln w="254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  <a:sym typeface="Helvetica Neue Medium"/>
            </a:endParaRPr>
          </a:p>
        </p:txBody>
      </p:sp>
      <p:sp>
        <p:nvSpPr>
          <p:cNvPr id="1048917" name="TextBox 31"/>
          <p:cNvSpPr txBox="1"/>
          <p:nvPr/>
        </p:nvSpPr>
        <p:spPr>
          <a:xfrm>
            <a:off x="363056" y="1864374"/>
            <a:ext cx="57785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anose="02000503000000000000" pitchFamily="2" charset="77"/>
                <a:ea typeface="+mn-ea"/>
                <a:cs typeface="+mn-cs"/>
              </a:rPr>
              <a:t>01</a:t>
            </a:r>
          </a:p>
        </p:txBody>
      </p:sp>
      <p:sp>
        <p:nvSpPr>
          <p:cNvPr id="1048918" name="TextBox 32"/>
          <p:cNvSpPr txBox="1"/>
          <p:nvPr/>
        </p:nvSpPr>
        <p:spPr>
          <a:xfrm>
            <a:off x="304779" y="3234555"/>
            <a:ext cx="57785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anose="02000503000000000000" pitchFamily="2" charset="77"/>
                <a:ea typeface="+mn-ea"/>
                <a:cs typeface="+mn-cs"/>
              </a:rPr>
              <a:t>02</a:t>
            </a:r>
          </a:p>
        </p:txBody>
      </p:sp>
      <p:sp>
        <p:nvSpPr>
          <p:cNvPr id="1048919" name="TextBox 35"/>
          <p:cNvSpPr txBox="1"/>
          <p:nvPr/>
        </p:nvSpPr>
        <p:spPr>
          <a:xfrm>
            <a:off x="1452320" y="4613462"/>
            <a:ext cx="1529080" cy="51054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Moral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</a:rPr>
              <a:t>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48920" name="TextBox 36"/>
          <p:cNvSpPr txBox="1"/>
          <p:nvPr/>
        </p:nvSpPr>
        <p:spPr>
          <a:xfrm>
            <a:off x="1643110" y="3238990"/>
            <a:ext cx="1160780" cy="51054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Ability</a:t>
            </a:r>
          </a:p>
        </p:txBody>
      </p:sp>
      <p:sp>
        <p:nvSpPr>
          <p:cNvPr id="1048921" name="TextBox 37"/>
          <p:cNvSpPr txBox="1"/>
          <p:nvPr/>
        </p:nvSpPr>
        <p:spPr>
          <a:xfrm>
            <a:off x="298122" y="4400905"/>
            <a:ext cx="584200" cy="9296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 panose="02000503000000000000" pitchFamily="2" charset="77"/>
                <a:ea typeface="+mn-ea"/>
                <a:cs typeface="+mn-cs"/>
              </a:rPr>
              <a:t>03</a:t>
            </a:r>
          </a:p>
        </p:txBody>
      </p:sp>
      <p:sp>
        <p:nvSpPr>
          <p:cNvPr id="1048922" name="Freeform 946"/>
          <p:cNvSpPr>
            <a:spLocks noChangeAspect="1" noChangeArrowheads="1"/>
          </p:cNvSpPr>
          <p:nvPr/>
        </p:nvSpPr>
        <p:spPr bwMode="auto">
          <a:xfrm>
            <a:off x="6644352" y="1582475"/>
            <a:ext cx="534464" cy="534464"/>
          </a:xfrm>
          <a:custGeom>
            <a:avLst/>
            <a:gdLst>
              <a:gd name="T0" fmla="*/ 227950 w 291740"/>
              <a:gd name="T1" fmla="*/ 248610 h 291739"/>
              <a:gd name="T2" fmla="*/ 254768 w 291740"/>
              <a:gd name="T3" fmla="*/ 199685 h 291739"/>
              <a:gd name="T4" fmla="*/ 227950 w 291740"/>
              <a:gd name="T5" fmla="*/ 186276 h 291739"/>
              <a:gd name="T6" fmla="*/ 74292 w 291740"/>
              <a:gd name="T7" fmla="*/ 284126 h 291739"/>
              <a:gd name="T8" fmla="*/ 219253 w 291740"/>
              <a:gd name="T9" fmla="*/ 186276 h 291739"/>
              <a:gd name="T10" fmla="*/ 51824 w 291740"/>
              <a:gd name="T11" fmla="*/ 186276 h 291739"/>
              <a:gd name="T12" fmla="*/ 38778 w 291740"/>
              <a:gd name="T13" fmla="*/ 248610 h 291739"/>
              <a:gd name="T14" fmla="*/ 65231 w 291740"/>
              <a:gd name="T15" fmla="*/ 186276 h 291739"/>
              <a:gd name="T16" fmla="*/ 9059 w 291740"/>
              <a:gd name="T17" fmla="*/ 150761 h 291739"/>
              <a:gd name="T18" fmla="*/ 16670 w 291740"/>
              <a:gd name="T19" fmla="*/ 248610 h 291739"/>
              <a:gd name="T20" fmla="*/ 29718 w 291740"/>
              <a:gd name="T21" fmla="*/ 199685 h 291739"/>
              <a:gd name="T22" fmla="*/ 241722 w 291740"/>
              <a:gd name="T23" fmla="*/ 177579 h 291739"/>
              <a:gd name="T24" fmla="*/ 263828 w 291740"/>
              <a:gd name="T25" fmla="*/ 248610 h 291739"/>
              <a:gd name="T26" fmla="*/ 284485 w 291740"/>
              <a:gd name="T27" fmla="*/ 241362 h 291739"/>
              <a:gd name="T28" fmla="*/ 9059 w 291740"/>
              <a:gd name="T29" fmla="*/ 150761 h 291739"/>
              <a:gd name="T30" fmla="*/ 80981 w 291740"/>
              <a:gd name="T31" fmla="*/ 122844 h 291739"/>
              <a:gd name="T32" fmla="*/ 71790 w 291740"/>
              <a:gd name="T33" fmla="*/ 122844 h 291739"/>
              <a:gd name="T34" fmla="*/ 52455 w 291740"/>
              <a:gd name="T35" fmla="*/ 118058 h 291739"/>
              <a:gd name="T36" fmla="*/ 52455 w 291740"/>
              <a:gd name="T37" fmla="*/ 127262 h 291739"/>
              <a:gd name="T38" fmla="*/ 52455 w 291740"/>
              <a:gd name="T39" fmla="*/ 118058 h 291739"/>
              <a:gd name="T40" fmla="*/ 33121 w 291740"/>
              <a:gd name="T41" fmla="*/ 122844 h 291739"/>
              <a:gd name="T42" fmla="*/ 23929 w 291740"/>
              <a:gd name="T43" fmla="*/ 122844 h 291739"/>
              <a:gd name="T44" fmla="*/ 16670 w 291740"/>
              <a:gd name="T45" fmla="*/ 103648 h 291739"/>
              <a:gd name="T46" fmla="*/ 9059 w 291740"/>
              <a:gd name="T47" fmla="*/ 142063 h 291739"/>
              <a:gd name="T48" fmla="*/ 284485 w 291740"/>
              <a:gd name="T49" fmla="*/ 110897 h 291739"/>
              <a:gd name="T50" fmla="*/ 16670 w 291740"/>
              <a:gd name="T51" fmla="*/ 103648 h 291739"/>
              <a:gd name="T52" fmla="*/ 227950 w 291740"/>
              <a:gd name="T53" fmla="*/ 94588 h 291739"/>
              <a:gd name="T54" fmla="*/ 254768 w 291740"/>
              <a:gd name="T55" fmla="*/ 56172 h 291739"/>
              <a:gd name="T56" fmla="*/ 38778 w 291740"/>
              <a:gd name="T57" fmla="*/ 56172 h 291739"/>
              <a:gd name="T58" fmla="*/ 65231 w 291740"/>
              <a:gd name="T59" fmla="*/ 94588 h 291739"/>
              <a:gd name="T60" fmla="*/ 38778 w 291740"/>
              <a:gd name="T61" fmla="*/ 56172 h 291739"/>
              <a:gd name="T62" fmla="*/ 74292 w 291740"/>
              <a:gd name="T63" fmla="*/ 94588 h 291739"/>
              <a:gd name="T64" fmla="*/ 219253 w 291740"/>
              <a:gd name="T65" fmla="*/ 8699 h 291739"/>
              <a:gd name="T66" fmla="*/ 69943 w 291740"/>
              <a:gd name="T67" fmla="*/ 0 h 291739"/>
              <a:gd name="T68" fmla="*/ 227950 w 291740"/>
              <a:gd name="T69" fmla="*/ 4347 h 291739"/>
              <a:gd name="T70" fmla="*/ 259116 w 291740"/>
              <a:gd name="T71" fmla="*/ 47476 h 291739"/>
              <a:gd name="T72" fmla="*/ 263828 w 291740"/>
              <a:gd name="T73" fmla="*/ 94588 h 291739"/>
              <a:gd name="T74" fmla="*/ 293182 w 291740"/>
              <a:gd name="T75" fmla="*/ 110897 h 291739"/>
              <a:gd name="T76" fmla="*/ 276874 w 291740"/>
              <a:gd name="T77" fmla="*/ 257308 h 291739"/>
              <a:gd name="T78" fmla="*/ 227950 w 291740"/>
              <a:gd name="T79" fmla="*/ 288475 h 291739"/>
              <a:gd name="T80" fmla="*/ 69943 w 291740"/>
              <a:gd name="T81" fmla="*/ 293185 h 291739"/>
              <a:gd name="T82" fmla="*/ 65231 w 291740"/>
              <a:gd name="T83" fmla="*/ 257308 h 291739"/>
              <a:gd name="T84" fmla="*/ 0 w 291740"/>
              <a:gd name="T85" fmla="*/ 241362 h 291739"/>
              <a:gd name="T86" fmla="*/ 16670 w 291740"/>
              <a:gd name="T87" fmla="*/ 94588 h 291739"/>
              <a:gd name="T88" fmla="*/ 29718 w 291740"/>
              <a:gd name="T89" fmla="*/ 51462 h 291739"/>
              <a:gd name="T90" fmla="*/ 65231 w 291740"/>
              <a:gd name="T91" fmla="*/ 47476 h 291739"/>
              <a:gd name="T92" fmla="*/ 69943 w 291740"/>
              <a:gd name="T93" fmla="*/ 0 h 29173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91740" h="291739">
                <a:moveTo>
                  <a:pt x="226828" y="185357"/>
                </a:moveTo>
                <a:lnTo>
                  <a:pt x="226828" y="247384"/>
                </a:lnTo>
                <a:lnTo>
                  <a:pt x="253514" y="247384"/>
                </a:lnTo>
                <a:lnTo>
                  <a:pt x="253514" y="198700"/>
                </a:lnTo>
                <a:cubicBezTo>
                  <a:pt x="253514" y="191488"/>
                  <a:pt x="247744" y="185357"/>
                  <a:pt x="240532" y="185357"/>
                </a:cubicBezTo>
                <a:lnTo>
                  <a:pt x="226828" y="185357"/>
                </a:lnTo>
                <a:close/>
                <a:moveTo>
                  <a:pt x="73927" y="185357"/>
                </a:moveTo>
                <a:lnTo>
                  <a:pt x="73927" y="282724"/>
                </a:lnTo>
                <a:lnTo>
                  <a:pt x="218174" y="282724"/>
                </a:lnTo>
                <a:lnTo>
                  <a:pt x="218174" y="185357"/>
                </a:lnTo>
                <a:lnTo>
                  <a:pt x="73927" y="185357"/>
                </a:lnTo>
                <a:close/>
                <a:moveTo>
                  <a:pt x="51568" y="185357"/>
                </a:moveTo>
                <a:cubicBezTo>
                  <a:pt x="44356" y="185357"/>
                  <a:pt x="38586" y="191488"/>
                  <a:pt x="38586" y="198700"/>
                </a:cubicBezTo>
                <a:lnTo>
                  <a:pt x="38586" y="247384"/>
                </a:lnTo>
                <a:lnTo>
                  <a:pt x="64911" y="247384"/>
                </a:lnTo>
                <a:lnTo>
                  <a:pt x="64911" y="185357"/>
                </a:lnTo>
                <a:lnTo>
                  <a:pt x="51568" y="185357"/>
                </a:lnTo>
                <a:close/>
                <a:moveTo>
                  <a:pt x="9015" y="150017"/>
                </a:moveTo>
                <a:lnTo>
                  <a:pt x="9015" y="240171"/>
                </a:lnTo>
                <a:cubicBezTo>
                  <a:pt x="9015" y="244138"/>
                  <a:pt x="12261" y="247384"/>
                  <a:pt x="16588" y="247384"/>
                </a:cubicBezTo>
                <a:lnTo>
                  <a:pt x="29571" y="247384"/>
                </a:lnTo>
                <a:lnTo>
                  <a:pt x="29571" y="198700"/>
                </a:lnTo>
                <a:cubicBezTo>
                  <a:pt x="29571" y="186439"/>
                  <a:pt x="39668" y="176703"/>
                  <a:pt x="51568" y="176703"/>
                </a:cubicBezTo>
                <a:lnTo>
                  <a:pt x="240532" y="176703"/>
                </a:lnTo>
                <a:cubicBezTo>
                  <a:pt x="252432" y="176703"/>
                  <a:pt x="262530" y="186439"/>
                  <a:pt x="262530" y="198700"/>
                </a:cubicBezTo>
                <a:lnTo>
                  <a:pt x="262530" y="247384"/>
                </a:lnTo>
                <a:lnTo>
                  <a:pt x="275512" y="247384"/>
                </a:lnTo>
                <a:cubicBezTo>
                  <a:pt x="279839" y="247384"/>
                  <a:pt x="283085" y="244138"/>
                  <a:pt x="283085" y="240171"/>
                </a:cubicBezTo>
                <a:lnTo>
                  <a:pt x="283085" y="150017"/>
                </a:lnTo>
                <a:lnTo>
                  <a:pt x="9015" y="150017"/>
                </a:lnTo>
                <a:close/>
                <a:moveTo>
                  <a:pt x="76010" y="117475"/>
                </a:moveTo>
                <a:cubicBezTo>
                  <a:pt x="78296" y="117475"/>
                  <a:pt x="80582" y="119673"/>
                  <a:pt x="80582" y="122238"/>
                </a:cubicBezTo>
                <a:cubicBezTo>
                  <a:pt x="80582" y="124802"/>
                  <a:pt x="78296" y="126634"/>
                  <a:pt x="76010" y="126634"/>
                </a:cubicBezTo>
                <a:cubicBezTo>
                  <a:pt x="73343" y="126634"/>
                  <a:pt x="71438" y="124802"/>
                  <a:pt x="71438" y="122238"/>
                </a:cubicBezTo>
                <a:cubicBezTo>
                  <a:pt x="71438" y="119673"/>
                  <a:pt x="73343" y="117475"/>
                  <a:pt x="76010" y="117475"/>
                </a:cubicBezTo>
                <a:close/>
                <a:moveTo>
                  <a:pt x="52197" y="117475"/>
                </a:moveTo>
                <a:cubicBezTo>
                  <a:pt x="54864" y="117475"/>
                  <a:pt x="56769" y="119673"/>
                  <a:pt x="56769" y="122238"/>
                </a:cubicBezTo>
                <a:cubicBezTo>
                  <a:pt x="56769" y="124802"/>
                  <a:pt x="54864" y="126634"/>
                  <a:pt x="52197" y="126634"/>
                </a:cubicBezTo>
                <a:cubicBezTo>
                  <a:pt x="49911" y="126634"/>
                  <a:pt x="47625" y="124802"/>
                  <a:pt x="47625" y="122238"/>
                </a:cubicBezTo>
                <a:cubicBezTo>
                  <a:pt x="47625" y="119673"/>
                  <a:pt x="49911" y="117475"/>
                  <a:pt x="52197" y="117475"/>
                </a:cubicBezTo>
                <a:close/>
                <a:moveTo>
                  <a:pt x="28385" y="117475"/>
                </a:moveTo>
                <a:cubicBezTo>
                  <a:pt x="31052" y="117475"/>
                  <a:pt x="32957" y="119673"/>
                  <a:pt x="32957" y="122238"/>
                </a:cubicBezTo>
                <a:cubicBezTo>
                  <a:pt x="32957" y="124802"/>
                  <a:pt x="31052" y="126634"/>
                  <a:pt x="28385" y="126634"/>
                </a:cubicBezTo>
                <a:cubicBezTo>
                  <a:pt x="25718" y="126634"/>
                  <a:pt x="23813" y="124802"/>
                  <a:pt x="23813" y="122238"/>
                </a:cubicBezTo>
                <a:cubicBezTo>
                  <a:pt x="23813" y="119673"/>
                  <a:pt x="25718" y="117475"/>
                  <a:pt x="28385" y="117475"/>
                </a:cubicBezTo>
                <a:close/>
                <a:moveTo>
                  <a:pt x="16588" y="103136"/>
                </a:moveTo>
                <a:cubicBezTo>
                  <a:pt x="12261" y="103136"/>
                  <a:pt x="9015" y="106382"/>
                  <a:pt x="9015" y="110349"/>
                </a:cubicBezTo>
                <a:lnTo>
                  <a:pt x="9015" y="141362"/>
                </a:lnTo>
                <a:lnTo>
                  <a:pt x="283085" y="141362"/>
                </a:lnTo>
                <a:lnTo>
                  <a:pt x="283085" y="110349"/>
                </a:lnTo>
                <a:cubicBezTo>
                  <a:pt x="283085" y="106382"/>
                  <a:pt x="279839" y="103136"/>
                  <a:pt x="275512" y="103136"/>
                </a:cubicBezTo>
                <a:lnTo>
                  <a:pt x="16588" y="103136"/>
                </a:lnTo>
                <a:close/>
                <a:moveTo>
                  <a:pt x="226828" y="55896"/>
                </a:moveTo>
                <a:lnTo>
                  <a:pt x="226828" y="94121"/>
                </a:lnTo>
                <a:lnTo>
                  <a:pt x="253514" y="94121"/>
                </a:lnTo>
                <a:lnTo>
                  <a:pt x="253514" y="55896"/>
                </a:lnTo>
                <a:lnTo>
                  <a:pt x="226828" y="55896"/>
                </a:lnTo>
                <a:close/>
                <a:moveTo>
                  <a:pt x="38586" y="55896"/>
                </a:moveTo>
                <a:lnTo>
                  <a:pt x="38586" y="94121"/>
                </a:lnTo>
                <a:lnTo>
                  <a:pt x="64911" y="94121"/>
                </a:lnTo>
                <a:lnTo>
                  <a:pt x="64911" y="55896"/>
                </a:lnTo>
                <a:lnTo>
                  <a:pt x="38586" y="55896"/>
                </a:lnTo>
                <a:close/>
                <a:moveTo>
                  <a:pt x="73927" y="8655"/>
                </a:moveTo>
                <a:lnTo>
                  <a:pt x="73927" y="94121"/>
                </a:lnTo>
                <a:lnTo>
                  <a:pt x="218174" y="94121"/>
                </a:lnTo>
                <a:lnTo>
                  <a:pt x="218174" y="8655"/>
                </a:lnTo>
                <a:lnTo>
                  <a:pt x="73927" y="8655"/>
                </a:lnTo>
                <a:close/>
                <a:moveTo>
                  <a:pt x="69599" y="0"/>
                </a:moveTo>
                <a:lnTo>
                  <a:pt x="222501" y="0"/>
                </a:lnTo>
                <a:cubicBezTo>
                  <a:pt x="225025" y="0"/>
                  <a:pt x="226828" y="1803"/>
                  <a:pt x="226828" y="4327"/>
                </a:cubicBezTo>
                <a:lnTo>
                  <a:pt x="226828" y="47241"/>
                </a:lnTo>
                <a:lnTo>
                  <a:pt x="257841" y="47241"/>
                </a:lnTo>
                <a:cubicBezTo>
                  <a:pt x="260366" y="47241"/>
                  <a:pt x="262530" y="49044"/>
                  <a:pt x="262530" y="51208"/>
                </a:cubicBezTo>
                <a:lnTo>
                  <a:pt x="262530" y="94121"/>
                </a:lnTo>
                <a:lnTo>
                  <a:pt x="275512" y="94121"/>
                </a:lnTo>
                <a:cubicBezTo>
                  <a:pt x="284527" y="94121"/>
                  <a:pt x="291740" y="101333"/>
                  <a:pt x="291740" y="110349"/>
                </a:cubicBezTo>
                <a:lnTo>
                  <a:pt x="291740" y="240171"/>
                </a:lnTo>
                <a:cubicBezTo>
                  <a:pt x="291740" y="248826"/>
                  <a:pt x="284527" y="256038"/>
                  <a:pt x="275512" y="256038"/>
                </a:cubicBezTo>
                <a:lnTo>
                  <a:pt x="226828" y="256038"/>
                </a:lnTo>
                <a:lnTo>
                  <a:pt x="226828" y="287051"/>
                </a:lnTo>
                <a:cubicBezTo>
                  <a:pt x="226828" y="289576"/>
                  <a:pt x="225025" y="291739"/>
                  <a:pt x="222501" y="291739"/>
                </a:cubicBezTo>
                <a:lnTo>
                  <a:pt x="69599" y="291739"/>
                </a:lnTo>
                <a:cubicBezTo>
                  <a:pt x="66714" y="291739"/>
                  <a:pt x="64911" y="289576"/>
                  <a:pt x="64911" y="287051"/>
                </a:cubicBezTo>
                <a:lnTo>
                  <a:pt x="64911" y="256038"/>
                </a:lnTo>
                <a:lnTo>
                  <a:pt x="16588" y="256038"/>
                </a:lnTo>
                <a:cubicBezTo>
                  <a:pt x="7212" y="256038"/>
                  <a:pt x="0" y="248826"/>
                  <a:pt x="0" y="240171"/>
                </a:cubicBezTo>
                <a:lnTo>
                  <a:pt x="0" y="110349"/>
                </a:lnTo>
                <a:cubicBezTo>
                  <a:pt x="0" y="101333"/>
                  <a:pt x="7212" y="94121"/>
                  <a:pt x="16588" y="94121"/>
                </a:cubicBezTo>
                <a:lnTo>
                  <a:pt x="29571" y="94121"/>
                </a:lnTo>
                <a:lnTo>
                  <a:pt x="29571" y="51208"/>
                </a:lnTo>
                <a:cubicBezTo>
                  <a:pt x="29571" y="49044"/>
                  <a:pt x="31734" y="47241"/>
                  <a:pt x="33898" y="47241"/>
                </a:cubicBezTo>
                <a:lnTo>
                  <a:pt x="64911" y="47241"/>
                </a:lnTo>
                <a:lnTo>
                  <a:pt x="64911" y="4327"/>
                </a:lnTo>
                <a:cubicBezTo>
                  <a:pt x="64911" y="1803"/>
                  <a:pt x="66714" y="0"/>
                  <a:pt x="695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48923" name="Freeform 947"/>
          <p:cNvSpPr>
            <a:spLocks noChangeAspect="1" noChangeArrowheads="1"/>
          </p:cNvSpPr>
          <p:nvPr/>
        </p:nvSpPr>
        <p:spPr bwMode="auto">
          <a:xfrm>
            <a:off x="6657738" y="2548029"/>
            <a:ext cx="511227" cy="534464"/>
          </a:xfrm>
          <a:custGeom>
            <a:avLst/>
            <a:gdLst>
              <a:gd name="T0" fmla="*/ 193168 w 279041"/>
              <a:gd name="T1" fmla="*/ 213780 h 291739"/>
              <a:gd name="T2" fmla="*/ 193168 w 279041"/>
              <a:gd name="T3" fmla="*/ 222970 h 291739"/>
              <a:gd name="T4" fmla="*/ 159569 w 279041"/>
              <a:gd name="T5" fmla="*/ 218375 h 291739"/>
              <a:gd name="T6" fmla="*/ 34687 w 279041"/>
              <a:gd name="T7" fmla="*/ 213780 h 291739"/>
              <a:gd name="T8" fmla="*/ 146439 w 279041"/>
              <a:gd name="T9" fmla="*/ 218375 h 291739"/>
              <a:gd name="T10" fmla="*/ 34687 w 279041"/>
              <a:gd name="T11" fmla="*/ 222970 h 291739"/>
              <a:gd name="T12" fmla="*/ 34687 w 279041"/>
              <a:gd name="T13" fmla="*/ 213780 h 291739"/>
              <a:gd name="T14" fmla="*/ 210764 w 279041"/>
              <a:gd name="T15" fmla="*/ 183467 h 291739"/>
              <a:gd name="T16" fmla="*/ 210764 w 279041"/>
              <a:gd name="T17" fmla="*/ 192672 h 291739"/>
              <a:gd name="T18" fmla="*/ 159569 w 279041"/>
              <a:gd name="T19" fmla="*/ 187885 h 291739"/>
              <a:gd name="T20" fmla="*/ 93717 w 279041"/>
              <a:gd name="T21" fmla="*/ 183467 h 291739"/>
              <a:gd name="T22" fmla="*/ 133675 w 279041"/>
              <a:gd name="T23" fmla="*/ 187885 h 291739"/>
              <a:gd name="T24" fmla="*/ 93717 w 279041"/>
              <a:gd name="T25" fmla="*/ 192672 h 291739"/>
              <a:gd name="T26" fmla="*/ 93717 w 279041"/>
              <a:gd name="T27" fmla="*/ 183467 h 291739"/>
              <a:gd name="T28" fmla="*/ 199525 w 279041"/>
              <a:gd name="T29" fmla="*/ 154751 h 291739"/>
              <a:gd name="T30" fmla="*/ 199525 w 279041"/>
              <a:gd name="T31" fmla="*/ 163955 h 291739"/>
              <a:gd name="T32" fmla="*/ 159569 w 279041"/>
              <a:gd name="T33" fmla="*/ 159537 h 291739"/>
              <a:gd name="T34" fmla="*/ 93654 w 279041"/>
              <a:gd name="T35" fmla="*/ 154751 h 291739"/>
              <a:gd name="T36" fmla="*/ 144850 w 279041"/>
              <a:gd name="T37" fmla="*/ 159537 h 291739"/>
              <a:gd name="T38" fmla="*/ 93654 w 279041"/>
              <a:gd name="T39" fmla="*/ 163955 h 291739"/>
              <a:gd name="T40" fmla="*/ 93654 w 279041"/>
              <a:gd name="T41" fmla="*/ 154751 h 291739"/>
              <a:gd name="T42" fmla="*/ 39385 w 279041"/>
              <a:gd name="T43" fmla="*/ 183603 h 291739"/>
              <a:gd name="T44" fmla="*/ 68759 w 279041"/>
              <a:gd name="T45" fmla="*/ 133150 h 291739"/>
              <a:gd name="T46" fmla="*/ 163865 w 279041"/>
              <a:gd name="T47" fmla="*/ 124439 h 291739"/>
              <a:gd name="T48" fmla="*/ 215060 w 279041"/>
              <a:gd name="T49" fmla="*/ 129033 h 291739"/>
              <a:gd name="T50" fmla="*/ 163865 w 279041"/>
              <a:gd name="T51" fmla="*/ 133629 h 291739"/>
              <a:gd name="T52" fmla="*/ 163865 w 279041"/>
              <a:gd name="T53" fmla="*/ 124439 h 291739"/>
              <a:gd name="T54" fmla="*/ 140196 w 279041"/>
              <a:gd name="T55" fmla="*/ 124439 h 291739"/>
              <a:gd name="T56" fmla="*/ 140196 w 279041"/>
              <a:gd name="T57" fmla="*/ 133629 h 291739"/>
              <a:gd name="T58" fmla="*/ 89359 w 279041"/>
              <a:gd name="T59" fmla="*/ 129033 h 291739"/>
              <a:gd name="T60" fmla="*/ 34670 w 279041"/>
              <a:gd name="T61" fmla="*/ 124439 h 291739"/>
              <a:gd name="T62" fmla="*/ 77827 w 279041"/>
              <a:gd name="T63" fmla="*/ 128795 h 291739"/>
              <a:gd name="T64" fmla="*/ 73113 w 279041"/>
              <a:gd name="T65" fmla="*/ 192677 h 291739"/>
              <a:gd name="T66" fmla="*/ 30319 w 279041"/>
              <a:gd name="T67" fmla="*/ 187958 h 291739"/>
              <a:gd name="T68" fmla="*/ 34670 w 279041"/>
              <a:gd name="T69" fmla="*/ 124439 h 291739"/>
              <a:gd name="T70" fmla="*/ 210764 w 279041"/>
              <a:gd name="T71" fmla="*/ 95722 h 291739"/>
              <a:gd name="T72" fmla="*/ 210764 w 279041"/>
              <a:gd name="T73" fmla="*/ 104927 h 291739"/>
              <a:gd name="T74" fmla="*/ 159569 w 279041"/>
              <a:gd name="T75" fmla="*/ 100140 h 291739"/>
              <a:gd name="T76" fmla="*/ 34687 w 279041"/>
              <a:gd name="T77" fmla="*/ 95722 h 291739"/>
              <a:gd name="T78" fmla="*/ 146439 w 279041"/>
              <a:gd name="T79" fmla="*/ 100140 h 291739"/>
              <a:gd name="T80" fmla="*/ 34687 w 279041"/>
              <a:gd name="T81" fmla="*/ 104927 h 291739"/>
              <a:gd name="T82" fmla="*/ 34687 w 279041"/>
              <a:gd name="T83" fmla="*/ 95722 h 291739"/>
              <a:gd name="T84" fmla="*/ 244743 w 279041"/>
              <a:gd name="T85" fmla="*/ 252959 h 291739"/>
              <a:gd name="T86" fmla="*/ 44401 w 279041"/>
              <a:gd name="T87" fmla="*/ 257308 h 291739"/>
              <a:gd name="T88" fmla="*/ 271455 w 279041"/>
              <a:gd name="T89" fmla="*/ 284126 h 291739"/>
              <a:gd name="T90" fmla="*/ 244743 w 279041"/>
              <a:gd name="T91" fmla="*/ 44214 h 291739"/>
              <a:gd name="T92" fmla="*/ 39364 w 279041"/>
              <a:gd name="T93" fmla="*/ 65975 h 291739"/>
              <a:gd name="T94" fmla="*/ 207606 w 279041"/>
              <a:gd name="T95" fmla="*/ 39318 h 291739"/>
              <a:gd name="T96" fmla="*/ 34660 w 279041"/>
              <a:gd name="T97" fmla="*/ 30310 h 291739"/>
              <a:gd name="T98" fmla="*/ 216651 w 279041"/>
              <a:gd name="T99" fmla="*/ 34994 h 291739"/>
              <a:gd name="T100" fmla="*/ 212310 w 279041"/>
              <a:gd name="T101" fmla="*/ 74621 h 291739"/>
              <a:gd name="T102" fmla="*/ 30319 w 279041"/>
              <a:gd name="T103" fmla="*/ 70300 h 291739"/>
              <a:gd name="T104" fmla="*/ 34660 w 279041"/>
              <a:gd name="T105" fmla="*/ 30310 h 291739"/>
              <a:gd name="T106" fmla="*/ 9026 w 279041"/>
              <a:gd name="T107" fmla="*/ 248610 h 291739"/>
              <a:gd name="T108" fmla="*/ 236080 w 279041"/>
              <a:gd name="T109" fmla="*/ 8699 h 291739"/>
              <a:gd name="T110" fmla="*/ 4333 w 279041"/>
              <a:gd name="T111" fmla="*/ 0 h 291739"/>
              <a:gd name="T112" fmla="*/ 244743 w 279041"/>
              <a:gd name="T113" fmla="*/ 4347 h 291739"/>
              <a:gd name="T114" fmla="*/ 275786 w 279041"/>
              <a:gd name="T115" fmla="*/ 35516 h 291739"/>
              <a:gd name="T116" fmla="*/ 280479 w 279041"/>
              <a:gd name="T117" fmla="*/ 288475 h 291739"/>
              <a:gd name="T118" fmla="*/ 39708 w 279041"/>
              <a:gd name="T119" fmla="*/ 293185 h 291739"/>
              <a:gd name="T120" fmla="*/ 35374 w 279041"/>
              <a:gd name="T121" fmla="*/ 257308 h 291739"/>
              <a:gd name="T122" fmla="*/ 0 w 279041"/>
              <a:gd name="T123" fmla="*/ 252959 h 291739"/>
              <a:gd name="T124" fmla="*/ 4333 w 279041"/>
              <a:gd name="T125" fmla="*/ 0 h 2917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9041" h="291739">
                <a:moveTo>
                  <a:pt x="163063" y="212725"/>
                </a:moveTo>
                <a:lnTo>
                  <a:pt x="192177" y="212725"/>
                </a:lnTo>
                <a:cubicBezTo>
                  <a:pt x="194694" y="212725"/>
                  <a:pt x="196491" y="215011"/>
                  <a:pt x="196491" y="217297"/>
                </a:cubicBezTo>
                <a:cubicBezTo>
                  <a:pt x="196491" y="219964"/>
                  <a:pt x="194694" y="221869"/>
                  <a:pt x="192177" y="221869"/>
                </a:cubicBezTo>
                <a:lnTo>
                  <a:pt x="163063" y="221869"/>
                </a:lnTo>
                <a:cubicBezTo>
                  <a:pt x="160547" y="221869"/>
                  <a:pt x="158750" y="219964"/>
                  <a:pt x="158750" y="217297"/>
                </a:cubicBezTo>
                <a:cubicBezTo>
                  <a:pt x="158750" y="215011"/>
                  <a:pt x="160547" y="212725"/>
                  <a:pt x="163063" y="212725"/>
                </a:cubicBezTo>
                <a:close/>
                <a:moveTo>
                  <a:pt x="34509" y="212725"/>
                </a:moveTo>
                <a:lnTo>
                  <a:pt x="140980" y="212725"/>
                </a:lnTo>
                <a:cubicBezTo>
                  <a:pt x="143515" y="212725"/>
                  <a:pt x="145688" y="215011"/>
                  <a:pt x="145688" y="217297"/>
                </a:cubicBezTo>
                <a:cubicBezTo>
                  <a:pt x="145688" y="219964"/>
                  <a:pt x="143515" y="221869"/>
                  <a:pt x="140980" y="221869"/>
                </a:cubicBezTo>
                <a:lnTo>
                  <a:pt x="34509" y="221869"/>
                </a:lnTo>
                <a:cubicBezTo>
                  <a:pt x="32336" y="221869"/>
                  <a:pt x="30163" y="219964"/>
                  <a:pt x="30163" y="217297"/>
                </a:cubicBezTo>
                <a:cubicBezTo>
                  <a:pt x="30163" y="215011"/>
                  <a:pt x="32336" y="212725"/>
                  <a:pt x="34509" y="212725"/>
                </a:cubicBezTo>
                <a:close/>
                <a:moveTo>
                  <a:pt x="163024" y="182562"/>
                </a:moveTo>
                <a:lnTo>
                  <a:pt x="209683" y="182562"/>
                </a:lnTo>
                <a:cubicBezTo>
                  <a:pt x="211820" y="182562"/>
                  <a:pt x="213957" y="184760"/>
                  <a:pt x="213957" y="186958"/>
                </a:cubicBezTo>
                <a:cubicBezTo>
                  <a:pt x="213957" y="189523"/>
                  <a:pt x="211820" y="191721"/>
                  <a:pt x="209683" y="191721"/>
                </a:cubicBezTo>
                <a:lnTo>
                  <a:pt x="163024" y="191721"/>
                </a:lnTo>
                <a:cubicBezTo>
                  <a:pt x="160531" y="191721"/>
                  <a:pt x="158750" y="189523"/>
                  <a:pt x="158750" y="186958"/>
                </a:cubicBezTo>
                <a:cubicBezTo>
                  <a:pt x="158750" y="184760"/>
                  <a:pt x="160531" y="182562"/>
                  <a:pt x="163024" y="182562"/>
                </a:cubicBezTo>
                <a:close/>
                <a:moveTo>
                  <a:pt x="93237" y="182562"/>
                </a:moveTo>
                <a:lnTo>
                  <a:pt x="128291" y="182562"/>
                </a:lnTo>
                <a:cubicBezTo>
                  <a:pt x="130820" y="182562"/>
                  <a:pt x="132989" y="184760"/>
                  <a:pt x="132989" y="186958"/>
                </a:cubicBezTo>
                <a:cubicBezTo>
                  <a:pt x="132989" y="189523"/>
                  <a:pt x="130820" y="191721"/>
                  <a:pt x="128291" y="191721"/>
                </a:cubicBezTo>
                <a:lnTo>
                  <a:pt x="93237" y="191721"/>
                </a:lnTo>
                <a:cubicBezTo>
                  <a:pt x="90707" y="191721"/>
                  <a:pt x="88900" y="189523"/>
                  <a:pt x="88900" y="186958"/>
                </a:cubicBezTo>
                <a:cubicBezTo>
                  <a:pt x="88900" y="184760"/>
                  <a:pt x="90707" y="182562"/>
                  <a:pt x="93237" y="182562"/>
                </a:cubicBezTo>
                <a:close/>
                <a:moveTo>
                  <a:pt x="163087" y="153987"/>
                </a:moveTo>
                <a:lnTo>
                  <a:pt x="198502" y="153987"/>
                </a:lnTo>
                <a:cubicBezTo>
                  <a:pt x="201032" y="153987"/>
                  <a:pt x="202839" y="156185"/>
                  <a:pt x="202839" y="158750"/>
                </a:cubicBezTo>
                <a:cubicBezTo>
                  <a:pt x="202839" y="161314"/>
                  <a:pt x="201032" y="163146"/>
                  <a:pt x="198502" y="163146"/>
                </a:cubicBezTo>
                <a:lnTo>
                  <a:pt x="163087" y="163146"/>
                </a:lnTo>
                <a:cubicBezTo>
                  <a:pt x="160557" y="163146"/>
                  <a:pt x="158750" y="161314"/>
                  <a:pt x="158750" y="158750"/>
                </a:cubicBezTo>
                <a:cubicBezTo>
                  <a:pt x="158750" y="156185"/>
                  <a:pt x="160557" y="153987"/>
                  <a:pt x="163087" y="153987"/>
                </a:cubicBezTo>
                <a:close/>
                <a:moveTo>
                  <a:pt x="93174" y="153987"/>
                </a:moveTo>
                <a:lnTo>
                  <a:pt x="139477" y="153987"/>
                </a:lnTo>
                <a:cubicBezTo>
                  <a:pt x="141970" y="153987"/>
                  <a:pt x="144107" y="156185"/>
                  <a:pt x="144107" y="158750"/>
                </a:cubicBezTo>
                <a:cubicBezTo>
                  <a:pt x="144107" y="161314"/>
                  <a:pt x="141970" y="163146"/>
                  <a:pt x="139477" y="163146"/>
                </a:cubicBezTo>
                <a:lnTo>
                  <a:pt x="93174" y="163146"/>
                </a:lnTo>
                <a:cubicBezTo>
                  <a:pt x="90681" y="163146"/>
                  <a:pt x="88900" y="161314"/>
                  <a:pt x="88900" y="158750"/>
                </a:cubicBezTo>
                <a:cubicBezTo>
                  <a:pt x="88900" y="156185"/>
                  <a:pt x="90681" y="153987"/>
                  <a:pt x="93174" y="153987"/>
                </a:cubicBezTo>
                <a:close/>
                <a:moveTo>
                  <a:pt x="39183" y="132493"/>
                </a:moveTo>
                <a:lnTo>
                  <a:pt x="39183" y="182697"/>
                </a:lnTo>
                <a:lnTo>
                  <a:pt x="68407" y="182697"/>
                </a:lnTo>
                <a:lnTo>
                  <a:pt x="68407" y="132493"/>
                </a:lnTo>
                <a:lnTo>
                  <a:pt x="39183" y="132493"/>
                </a:lnTo>
                <a:close/>
                <a:moveTo>
                  <a:pt x="163024" y="123825"/>
                </a:moveTo>
                <a:lnTo>
                  <a:pt x="209683" y="123825"/>
                </a:lnTo>
                <a:cubicBezTo>
                  <a:pt x="211820" y="123825"/>
                  <a:pt x="213957" y="126111"/>
                  <a:pt x="213957" y="128397"/>
                </a:cubicBezTo>
                <a:cubicBezTo>
                  <a:pt x="213957" y="131064"/>
                  <a:pt x="211820" y="132969"/>
                  <a:pt x="209683" y="132969"/>
                </a:cubicBezTo>
                <a:lnTo>
                  <a:pt x="163024" y="132969"/>
                </a:lnTo>
                <a:cubicBezTo>
                  <a:pt x="160531" y="132969"/>
                  <a:pt x="158750" y="131064"/>
                  <a:pt x="158750" y="128397"/>
                </a:cubicBezTo>
                <a:cubicBezTo>
                  <a:pt x="158750" y="126111"/>
                  <a:pt x="160531" y="123825"/>
                  <a:pt x="163024" y="123825"/>
                </a:cubicBezTo>
                <a:close/>
                <a:moveTo>
                  <a:pt x="93174" y="123825"/>
                </a:moveTo>
                <a:lnTo>
                  <a:pt x="139477" y="123825"/>
                </a:lnTo>
                <a:cubicBezTo>
                  <a:pt x="141970" y="123825"/>
                  <a:pt x="144107" y="126111"/>
                  <a:pt x="144107" y="128397"/>
                </a:cubicBezTo>
                <a:cubicBezTo>
                  <a:pt x="144107" y="131064"/>
                  <a:pt x="141970" y="132969"/>
                  <a:pt x="139477" y="132969"/>
                </a:cubicBezTo>
                <a:lnTo>
                  <a:pt x="93174" y="132969"/>
                </a:lnTo>
                <a:cubicBezTo>
                  <a:pt x="90681" y="132969"/>
                  <a:pt x="88900" y="131064"/>
                  <a:pt x="88900" y="128397"/>
                </a:cubicBezTo>
                <a:cubicBezTo>
                  <a:pt x="88900" y="126111"/>
                  <a:pt x="90681" y="123825"/>
                  <a:pt x="93174" y="123825"/>
                </a:cubicBezTo>
                <a:close/>
                <a:moveTo>
                  <a:pt x="34493" y="123825"/>
                </a:moveTo>
                <a:lnTo>
                  <a:pt x="72737" y="123825"/>
                </a:lnTo>
                <a:cubicBezTo>
                  <a:pt x="75623" y="123825"/>
                  <a:pt x="77427" y="125992"/>
                  <a:pt x="77427" y="128159"/>
                </a:cubicBezTo>
                <a:lnTo>
                  <a:pt x="77427" y="187031"/>
                </a:lnTo>
                <a:cubicBezTo>
                  <a:pt x="77427" y="189559"/>
                  <a:pt x="75623" y="191726"/>
                  <a:pt x="72737" y="191726"/>
                </a:cubicBezTo>
                <a:lnTo>
                  <a:pt x="34493" y="191726"/>
                </a:lnTo>
                <a:cubicBezTo>
                  <a:pt x="32328" y="191726"/>
                  <a:pt x="30163" y="189559"/>
                  <a:pt x="30163" y="187031"/>
                </a:cubicBezTo>
                <a:lnTo>
                  <a:pt x="30163" y="128159"/>
                </a:lnTo>
                <a:cubicBezTo>
                  <a:pt x="30163" y="125992"/>
                  <a:pt x="32328" y="123825"/>
                  <a:pt x="34493" y="123825"/>
                </a:cubicBezTo>
                <a:close/>
                <a:moveTo>
                  <a:pt x="163024" y="95250"/>
                </a:moveTo>
                <a:lnTo>
                  <a:pt x="209683" y="95250"/>
                </a:lnTo>
                <a:cubicBezTo>
                  <a:pt x="211820" y="95250"/>
                  <a:pt x="213957" y="97082"/>
                  <a:pt x="213957" y="99646"/>
                </a:cubicBezTo>
                <a:cubicBezTo>
                  <a:pt x="213957" y="102577"/>
                  <a:pt x="211820" y="104409"/>
                  <a:pt x="209683" y="104409"/>
                </a:cubicBezTo>
                <a:lnTo>
                  <a:pt x="163024" y="104409"/>
                </a:lnTo>
                <a:cubicBezTo>
                  <a:pt x="160531" y="104409"/>
                  <a:pt x="158750" y="102577"/>
                  <a:pt x="158750" y="99646"/>
                </a:cubicBezTo>
                <a:cubicBezTo>
                  <a:pt x="158750" y="97082"/>
                  <a:pt x="160531" y="95250"/>
                  <a:pt x="163024" y="95250"/>
                </a:cubicBezTo>
                <a:close/>
                <a:moveTo>
                  <a:pt x="34509" y="95250"/>
                </a:moveTo>
                <a:lnTo>
                  <a:pt x="140980" y="95250"/>
                </a:lnTo>
                <a:cubicBezTo>
                  <a:pt x="143515" y="95250"/>
                  <a:pt x="145688" y="97082"/>
                  <a:pt x="145688" y="99646"/>
                </a:cubicBezTo>
                <a:cubicBezTo>
                  <a:pt x="145688" y="102577"/>
                  <a:pt x="143515" y="104409"/>
                  <a:pt x="140980" y="104409"/>
                </a:cubicBezTo>
                <a:lnTo>
                  <a:pt x="34509" y="104409"/>
                </a:lnTo>
                <a:cubicBezTo>
                  <a:pt x="32336" y="104409"/>
                  <a:pt x="30163" y="102577"/>
                  <a:pt x="30163" y="99646"/>
                </a:cubicBezTo>
                <a:cubicBezTo>
                  <a:pt x="30163" y="97082"/>
                  <a:pt x="32336" y="95250"/>
                  <a:pt x="34509" y="95250"/>
                </a:cubicBezTo>
                <a:close/>
                <a:moveTo>
                  <a:pt x="243488" y="43995"/>
                </a:moveTo>
                <a:lnTo>
                  <a:pt x="243488" y="251711"/>
                </a:lnTo>
                <a:cubicBezTo>
                  <a:pt x="243488" y="254235"/>
                  <a:pt x="241692" y="256038"/>
                  <a:pt x="239178" y="256038"/>
                </a:cubicBezTo>
                <a:lnTo>
                  <a:pt x="44173" y="256038"/>
                </a:lnTo>
                <a:lnTo>
                  <a:pt x="44173" y="282724"/>
                </a:lnTo>
                <a:lnTo>
                  <a:pt x="270063" y="282724"/>
                </a:lnTo>
                <a:lnTo>
                  <a:pt x="270063" y="43995"/>
                </a:lnTo>
                <a:lnTo>
                  <a:pt x="243488" y="43995"/>
                </a:lnTo>
                <a:close/>
                <a:moveTo>
                  <a:pt x="39162" y="39124"/>
                </a:moveTo>
                <a:lnTo>
                  <a:pt x="39162" y="65650"/>
                </a:lnTo>
                <a:lnTo>
                  <a:pt x="206541" y="65650"/>
                </a:lnTo>
                <a:lnTo>
                  <a:pt x="206541" y="39124"/>
                </a:lnTo>
                <a:lnTo>
                  <a:pt x="39162" y="39124"/>
                </a:lnTo>
                <a:close/>
                <a:moveTo>
                  <a:pt x="34483" y="30162"/>
                </a:moveTo>
                <a:lnTo>
                  <a:pt x="211221" y="30162"/>
                </a:lnTo>
                <a:cubicBezTo>
                  <a:pt x="213380" y="30162"/>
                  <a:pt x="215540" y="32313"/>
                  <a:pt x="215540" y="34822"/>
                </a:cubicBezTo>
                <a:lnTo>
                  <a:pt x="215540" y="69952"/>
                </a:lnTo>
                <a:cubicBezTo>
                  <a:pt x="215540" y="72103"/>
                  <a:pt x="213380" y="74253"/>
                  <a:pt x="211221" y="74253"/>
                </a:cubicBezTo>
                <a:lnTo>
                  <a:pt x="34483" y="74253"/>
                </a:lnTo>
                <a:cubicBezTo>
                  <a:pt x="32323" y="74253"/>
                  <a:pt x="30163" y="72103"/>
                  <a:pt x="30163" y="69952"/>
                </a:cubicBezTo>
                <a:lnTo>
                  <a:pt x="30163" y="34822"/>
                </a:lnTo>
                <a:cubicBezTo>
                  <a:pt x="30163" y="32313"/>
                  <a:pt x="32323" y="30162"/>
                  <a:pt x="34483" y="30162"/>
                </a:cubicBezTo>
                <a:close/>
                <a:moveTo>
                  <a:pt x="8978" y="8655"/>
                </a:moveTo>
                <a:lnTo>
                  <a:pt x="8978" y="247384"/>
                </a:lnTo>
                <a:lnTo>
                  <a:pt x="234869" y="247384"/>
                </a:lnTo>
                <a:lnTo>
                  <a:pt x="234869" y="8655"/>
                </a:lnTo>
                <a:lnTo>
                  <a:pt x="8978" y="8655"/>
                </a:lnTo>
                <a:close/>
                <a:moveTo>
                  <a:pt x="4309" y="0"/>
                </a:moveTo>
                <a:lnTo>
                  <a:pt x="239178" y="0"/>
                </a:lnTo>
                <a:cubicBezTo>
                  <a:pt x="241692" y="0"/>
                  <a:pt x="243488" y="1803"/>
                  <a:pt x="243488" y="4327"/>
                </a:cubicBezTo>
                <a:lnTo>
                  <a:pt x="243488" y="35340"/>
                </a:lnTo>
                <a:lnTo>
                  <a:pt x="274372" y="35340"/>
                </a:lnTo>
                <a:cubicBezTo>
                  <a:pt x="276886" y="35340"/>
                  <a:pt x="279041" y="37144"/>
                  <a:pt x="279041" y="39668"/>
                </a:cubicBezTo>
                <a:lnTo>
                  <a:pt x="279041" y="287051"/>
                </a:lnTo>
                <a:cubicBezTo>
                  <a:pt x="279041" y="289576"/>
                  <a:pt x="276886" y="291739"/>
                  <a:pt x="274372" y="291739"/>
                </a:cubicBezTo>
                <a:lnTo>
                  <a:pt x="39504" y="291739"/>
                </a:lnTo>
                <a:cubicBezTo>
                  <a:pt x="37349" y="291739"/>
                  <a:pt x="35194" y="289576"/>
                  <a:pt x="35194" y="287051"/>
                </a:cubicBezTo>
                <a:lnTo>
                  <a:pt x="35194" y="256038"/>
                </a:lnTo>
                <a:lnTo>
                  <a:pt x="4309" y="256038"/>
                </a:lnTo>
                <a:cubicBezTo>
                  <a:pt x="2155" y="256038"/>
                  <a:pt x="0" y="254235"/>
                  <a:pt x="0" y="251711"/>
                </a:cubicBezTo>
                <a:lnTo>
                  <a:pt x="0" y="4327"/>
                </a:lnTo>
                <a:cubicBezTo>
                  <a:pt x="0" y="1803"/>
                  <a:pt x="2155" y="0"/>
                  <a:pt x="43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48924" name="Freeform 948"/>
          <p:cNvSpPr>
            <a:spLocks noChangeAspect="1" noChangeArrowheads="1"/>
          </p:cNvSpPr>
          <p:nvPr/>
        </p:nvSpPr>
        <p:spPr bwMode="auto">
          <a:xfrm rot="2671101">
            <a:off x="6706982" y="5545841"/>
            <a:ext cx="418545" cy="420831"/>
          </a:xfrm>
          <a:custGeom>
            <a:avLst/>
            <a:gdLst>
              <a:gd name="T0" fmla="*/ 227991 w 290404"/>
              <a:gd name="T1" fmla="*/ 199932 h 291739"/>
              <a:gd name="T2" fmla="*/ 198132 w 290404"/>
              <a:gd name="T3" fmla="*/ 229687 h 291739"/>
              <a:gd name="T4" fmla="*/ 249934 w 290404"/>
              <a:gd name="T5" fmla="*/ 282663 h 291739"/>
              <a:gd name="T6" fmla="*/ 260367 w 290404"/>
              <a:gd name="T7" fmla="*/ 282663 h 291739"/>
              <a:gd name="T8" fmla="*/ 279793 w 290404"/>
              <a:gd name="T9" fmla="*/ 262706 h 291739"/>
              <a:gd name="T10" fmla="*/ 281952 w 290404"/>
              <a:gd name="T11" fmla="*/ 257626 h 291739"/>
              <a:gd name="T12" fmla="*/ 279793 w 290404"/>
              <a:gd name="T13" fmla="*/ 252184 h 291739"/>
              <a:gd name="T14" fmla="*/ 196332 w 290404"/>
              <a:gd name="T15" fmla="*/ 183241 h 291739"/>
              <a:gd name="T16" fmla="*/ 189494 w 290404"/>
              <a:gd name="T17" fmla="*/ 191223 h 291739"/>
              <a:gd name="T18" fmla="*/ 181581 w 290404"/>
              <a:gd name="T19" fmla="*/ 198119 h 291739"/>
              <a:gd name="T20" fmla="*/ 199209 w 290404"/>
              <a:gd name="T21" fmla="*/ 215898 h 291739"/>
              <a:gd name="T22" fmla="*/ 214321 w 290404"/>
              <a:gd name="T23" fmla="*/ 201021 h 291739"/>
              <a:gd name="T24" fmla="*/ 111298 w 290404"/>
              <a:gd name="T25" fmla="*/ 57505 h 291739"/>
              <a:gd name="T26" fmla="*/ 115993 w 290404"/>
              <a:gd name="T27" fmla="*/ 62190 h 291739"/>
              <a:gd name="T28" fmla="*/ 111298 w 290404"/>
              <a:gd name="T29" fmla="*/ 66514 h 291739"/>
              <a:gd name="T30" fmla="*/ 66175 w 290404"/>
              <a:gd name="T31" fmla="*/ 111561 h 291739"/>
              <a:gd name="T32" fmla="*/ 61840 w 290404"/>
              <a:gd name="T33" fmla="*/ 116245 h 291739"/>
              <a:gd name="T34" fmla="*/ 57506 w 290404"/>
              <a:gd name="T35" fmla="*/ 111561 h 291739"/>
              <a:gd name="T36" fmla="*/ 111298 w 290404"/>
              <a:gd name="T37" fmla="*/ 57505 h 291739"/>
              <a:gd name="T38" fmla="*/ 112006 w 290404"/>
              <a:gd name="T39" fmla="*/ 40970 h 291739"/>
              <a:gd name="T40" fmla="*/ 61573 w 290404"/>
              <a:gd name="T41" fmla="*/ 61903 h 291739"/>
              <a:gd name="T42" fmla="*/ 61573 w 290404"/>
              <a:gd name="T43" fmla="*/ 162961 h 291739"/>
              <a:gd name="T44" fmla="*/ 112006 w 290404"/>
              <a:gd name="T45" fmla="*/ 184256 h 291739"/>
              <a:gd name="T46" fmla="*/ 162795 w 290404"/>
              <a:gd name="T47" fmla="*/ 162961 h 291739"/>
              <a:gd name="T48" fmla="*/ 183689 w 290404"/>
              <a:gd name="T49" fmla="*/ 112432 h 291739"/>
              <a:gd name="T50" fmla="*/ 162795 w 290404"/>
              <a:gd name="T51" fmla="*/ 61903 h 291739"/>
              <a:gd name="T52" fmla="*/ 112006 w 290404"/>
              <a:gd name="T53" fmla="*/ 40970 h 291739"/>
              <a:gd name="T54" fmla="*/ 112006 w 290404"/>
              <a:gd name="T55" fmla="*/ 31945 h 291739"/>
              <a:gd name="T56" fmla="*/ 168922 w 290404"/>
              <a:gd name="T57" fmla="*/ 55769 h 291739"/>
              <a:gd name="T58" fmla="*/ 192335 w 290404"/>
              <a:gd name="T59" fmla="*/ 112432 h 291739"/>
              <a:gd name="T60" fmla="*/ 168922 w 290404"/>
              <a:gd name="T61" fmla="*/ 169457 h 291739"/>
              <a:gd name="T62" fmla="*/ 112006 w 290404"/>
              <a:gd name="T63" fmla="*/ 192917 h 291739"/>
              <a:gd name="T64" fmla="*/ 55450 w 290404"/>
              <a:gd name="T65" fmla="*/ 169457 h 291739"/>
              <a:gd name="T66" fmla="*/ 55450 w 290404"/>
              <a:gd name="T67" fmla="*/ 55769 h 291739"/>
              <a:gd name="T68" fmla="*/ 112006 w 290404"/>
              <a:gd name="T69" fmla="*/ 31945 h 291739"/>
              <a:gd name="T70" fmla="*/ 110711 w 290404"/>
              <a:gd name="T71" fmla="*/ 8710 h 291739"/>
              <a:gd name="T72" fmla="*/ 38761 w 290404"/>
              <a:gd name="T73" fmla="*/ 38826 h 291739"/>
              <a:gd name="T74" fmla="*/ 38761 w 290404"/>
              <a:gd name="T75" fmla="*/ 184692 h 291739"/>
              <a:gd name="T76" fmla="*/ 183380 w 290404"/>
              <a:gd name="T77" fmla="*/ 184692 h 291739"/>
              <a:gd name="T78" fmla="*/ 213238 w 290404"/>
              <a:gd name="T79" fmla="*/ 111759 h 291739"/>
              <a:gd name="T80" fmla="*/ 183380 w 290404"/>
              <a:gd name="T81" fmla="*/ 38826 h 291739"/>
              <a:gd name="T82" fmla="*/ 110711 w 290404"/>
              <a:gd name="T83" fmla="*/ 8710 h 291739"/>
              <a:gd name="T84" fmla="*/ 110711 w 290404"/>
              <a:gd name="T85" fmla="*/ 0 h 291739"/>
              <a:gd name="T86" fmla="*/ 189494 w 290404"/>
              <a:gd name="T87" fmla="*/ 32655 h 291739"/>
              <a:gd name="T88" fmla="*/ 221871 w 290404"/>
              <a:gd name="T89" fmla="*/ 111759 h 291739"/>
              <a:gd name="T90" fmla="*/ 201728 w 290404"/>
              <a:gd name="T91" fmla="*/ 175983 h 291739"/>
              <a:gd name="T92" fmla="*/ 220435 w 290404"/>
              <a:gd name="T93" fmla="*/ 194854 h 291739"/>
              <a:gd name="T94" fmla="*/ 224751 w 290404"/>
              <a:gd name="T95" fmla="*/ 190498 h 291739"/>
              <a:gd name="T96" fmla="*/ 231227 w 290404"/>
              <a:gd name="T97" fmla="*/ 190498 h 291739"/>
              <a:gd name="T98" fmla="*/ 286266 w 290404"/>
              <a:gd name="T99" fmla="*/ 246016 h 291739"/>
              <a:gd name="T100" fmla="*/ 290944 w 290404"/>
              <a:gd name="T101" fmla="*/ 257626 h 291739"/>
              <a:gd name="T102" fmla="*/ 286266 w 290404"/>
              <a:gd name="T103" fmla="*/ 268874 h 291739"/>
              <a:gd name="T104" fmla="*/ 266482 w 290404"/>
              <a:gd name="T105" fmla="*/ 288832 h 291739"/>
              <a:gd name="T106" fmla="*/ 255330 w 290404"/>
              <a:gd name="T107" fmla="*/ 293548 h 291739"/>
              <a:gd name="T108" fmla="*/ 244179 w 290404"/>
              <a:gd name="T109" fmla="*/ 288832 h 291739"/>
              <a:gd name="T110" fmla="*/ 188776 w 290404"/>
              <a:gd name="T111" fmla="*/ 232952 h 291739"/>
              <a:gd name="T112" fmla="*/ 187699 w 290404"/>
              <a:gd name="T113" fmla="*/ 229687 h 291739"/>
              <a:gd name="T114" fmla="*/ 188776 w 290404"/>
              <a:gd name="T115" fmla="*/ 226784 h 291739"/>
              <a:gd name="T116" fmla="*/ 193454 w 290404"/>
              <a:gd name="T117" fmla="*/ 222430 h 291739"/>
              <a:gd name="T118" fmla="*/ 174388 w 290404"/>
              <a:gd name="T119" fmla="*/ 203561 h 291739"/>
              <a:gd name="T120" fmla="*/ 110711 w 290404"/>
              <a:gd name="T121" fmla="*/ 223881 h 291739"/>
              <a:gd name="T122" fmla="*/ 32646 w 290404"/>
              <a:gd name="T123" fmla="*/ 191223 h 291739"/>
              <a:gd name="T124" fmla="*/ 32646 w 290404"/>
              <a:gd name="T125" fmla="*/ 32655 h 291739"/>
              <a:gd name="T126" fmla="*/ 110711 w 290404"/>
              <a:gd name="T127" fmla="*/ 0 h 291739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60000 65536"/>
              <a:gd name="T190" fmla="*/ 0 60000 65536"/>
              <a:gd name="T191" fmla="*/ 0 60000 65536"/>
            </a:gdLst>
            <a:ahLst/>
            <a:cxnLst>
              <a:cxn ang="T128">
                <a:pos x="T0" y="T1"/>
              </a:cxn>
              <a:cxn ang="T129">
                <a:pos x="T2" y="T3"/>
              </a:cxn>
              <a:cxn ang="T130">
                <a:pos x="T4" y="T5"/>
              </a:cxn>
              <a:cxn ang="T131">
                <a:pos x="T6" y="T7"/>
              </a:cxn>
              <a:cxn ang="T132">
                <a:pos x="T8" y="T9"/>
              </a:cxn>
              <a:cxn ang="T133">
                <a:pos x="T10" y="T11"/>
              </a:cxn>
              <a:cxn ang="T134">
                <a:pos x="T12" y="T13"/>
              </a:cxn>
              <a:cxn ang="T135">
                <a:pos x="T14" y="T15"/>
              </a:cxn>
              <a:cxn ang="T136">
                <a:pos x="T16" y="T17"/>
              </a:cxn>
              <a:cxn ang="T137">
                <a:pos x="T18" y="T19"/>
              </a:cxn>
              <a:cxn ang="T138">
                <a:pos x="T20" y="T21"/>
              </a:cxn>
              <a:cxn ang="T139">
                <a:pos x="T22" y="T23"/>
              </a:cxn>
              <a:cxn ang="T140">
                <a:pos x="T24" y="T25"/>
              </a:cxn>
              <a:cxn ang="T141">
                <a:pos x="T26" y="T27"/>
              </a:cxn>
              <a:cxn ang="T142">
                <a:pos x="T28" y="T29"/>
              </a:cxn>
              <a:cxn ang="T143">
                <a:pos x="T30" y="T31"/>
              </a:cxn>
              <a:cxn ang="T144">
                <a:pos x="T32" y="T33"/>
              </a:cxn>
              <a:cxn ang="T145">
                <a:pos x="T34" y="T35"/>
              </a:cxn>
              <a:cxn ang="T146">
                <a:pos x="T36" y="T37"/>
              </a:cxn>
              <a:cxn ang="T147">
                <a:pos x="T38" y="T39"/>
              </a:cxn>
              <a:cxn ang="T148">
                <a:pos x="T40" y="T41"/>
              </a:cxn>
              <a:cxn ang="T149">
                <a:pos x="T42" y="T43"/>
              </a:cxn>
              <a:cxn ang="T150">
                <a:pos x="T44" y="T45"/>
              </a:cxn>
              <a:cxn ang="T151">
                <a:pos x="T46" y="T47"/>
              </a:cxn>
              <a:cxn ang="T152">
                <a:pos x="T48" y="T49"/>
              </a:cxn>
              <a:cxn ang="T153">
                <a:pos x="T50" y="T51"/>
              </a:cxn>
              <a:cxn ang="T154">
                <a:pos x="T52" y="T53"/>
              </a:cxn>
              <a:cxn ang="T155">
                <a:pos x="T54" y="T55"/>
              </a:cxn>
              <a:cxn ang="T156">
                <a:pos x="T56" y="T57"/>
              </a:cxn>
              <a:cxn ang="T157">
                <a:pos x="T58" y="T59"/>
              </a:cxn>
              <a:cxn ang="T158">
                <a:pos x="T60" y="T61"/>
              </a:cxn>
              <a:cxn ang="T159">
                <a:pos x="T62" y="T63"/>
              </a:cxn>
              <a:cxn ang="T160">
                <a:pos x="T64" y="T65"/>
              </a:cxn>
              <a:cxn ang="T161">
                <a:pos x="T66" y="T67"/>
              </a:cxn>
              <a:cxn ang="T162">
                <a:pos x="T68" y="T69"/>
              </a:cxn>
              <a:cxn ang="T163">
                <a:pos x="T70" y="T71"/>
              </a:cxn>
              <a:cxn ang="T164">
                <a:pos x="T72" y="T73"/>
              </a:cxn>
              <a:cxn ang="T165">
                <a:pos x="T74" y="T75"/>
              </a:cxn>
              <a:cxn ang="T166">
                <a:pos x="T76" y="T77"/>
              </a:cxn>
              <a:cxn ang="T167">
                <a:pos x="T78" y="T79"/>
              </a:cxn>
              <a:cxn ang="T168">
                <a:pos x="T80" y="T81"/>
              </a:cxn>
              <a:cxn ang="T169">
                <a:pos x="T82" y="T83"/>
              </a:cxn>
              <a:cxn ang="T170">
                <a:pos x="T84" y="T85"/>
              </a:cxn>
              <a:cxn ang="T171">
                <a:pos x="T86" y="T87"/>
              </a:cxn>
              <a:cxn ang="T172">
                <a:pos x="T88" y="T89"/>
              </a:cxn>
              <a:cxn ang="T173">
                <a:pos x="T90" y="T91"/>
              </a:cxn>
              <a:cxn ang="T174">
                <a:pos x="T92" y="T93"/>
              </a:cxn>
              <a:cxn ang="T175">
                <a:pos x="T94" y="T95"/>
              </a:cxn>
              <a:cxn ang="T176">
                <a:pos x="T96" y="T97"/>
              </a:cxn>
              <a:cxn ang="T177">
                <a:pos x="T98" y="T99"/>
              </a:cxn>
              <a:cxn ang="T178">
                <a:pos x="T100" y="T101"/>
              </a:cxn>
              <a:cxn ang="T179">
                <a:pos x="T102" y="T103"/>
              </a:cxn>
              <a:cxn ang="T180">
                <a:pos x="T104" y="T105"/>
              </a:cxn>
              <a:cxn ang="T181">
                <a:pos x="T106" y="T107"/>
              </a:cxn>
              <a:cxn ang="T182">
                <a:pos x="T108" y="T109"/>
              </a:cxn>
              <a:cxn ang="T183">
                <a:pos x="T110" y="T111"/>
              </a:cxn>
              <a:cxn ang="T184">
                <a:pos x="T112" y="T113"/>
              </a:cxn>
              <a:cxn ang="T185">
                <a:pos x="T114" y="T115"/>
              </a:cxn>
              <a:cxn ang="T186">
                <a:pos x="T116" y="T117"/>
              </a:cxn>
              <a:cxn ang="T187">
                <a:pos x="T118" y="T119"/>
              </a:cxn>
              <a:cxn ang="T188">
                <a:pos x="T120" y="T121"/>
              </a:cxn>
              <a:cxn ang="T189">
                <a:pos x="T122" y="T123"/>
              </a:cxn>
              <a:cxn ang="T190">
                <a:pos x="T124" y="T125"/>
              </a:cxn>
              <a:cxn ang="T191">
                <a:pos x="T126" y="T127"/>
              </a:cxn>
            </a:cxnLst>
            <a:rect l="0" t="0" r="r" b="b"/>
            <a:pathLst>
              <a:path w="290404" h="291739">
                <a:moveTo>
                  <a:pt x="227566" y="198700"/>
                </a:moveTo>
                <a:lnTo>
                  <a:pt x="197762" y="228271"/>
                </a:lnTo>
                <a:lnTo>
                  <a:pt x="249469" y="280921"/>
                </a:lnTo>
                <a:cubicBezTo>
                  <a:pt x="252701" y="283445"/>
                  <a:pt x="257010" y="283445"/>
                  <a:pt x="259882" y="280921"/>
                </a:cubicBezTo>
                <a:lnTo>
                  <a:pt x="279273" y="261087"/>
                </a:lnTo>
                <a:cubicBezTo>
                  <a:pt x="281068" y="259645"/>
                  <a:pt x="281427" y="257841"/>
                  <a:pt x="281427" y="256038"/>
                </a:cubicBezTo>
                <a:cubicBezTo>
                  <a:pt x="281427" y="254235"/>
                  <a:pt x="281068" y="252072"/>
                  <a:pt x="279273" y="250629"/>
                </a:cubicBezTo>
                <a:lnTo>
                  <a:pt x="227566" y="198700"/>
                </a:lnTo>
                <a:close/>
                <a:moveTo>
                  <a:pt x="195967" y="182112"/>
                </a:moveTo>
                <a:cubicBezTo>
                  <a:pt x="194171" y="184997"/>
                  <a:pt x="191658" y="187160"/>
                  <a:pt x="189144" y="190045"/>
                </a:cubicBezTo>
                <a:cubicBezTo>
                  <a:pt x="186631" y="192570"/>
                  <a:pt x="184117" y="194733"/>
                  <a:pt x="181245" y="196897"/>
                </a:cubicBezTo>
                <a:lnTo>
                  <a:pt x="198839" y="214567"/>
                </a:lnTo>
                <a:lnTo>
                  <a:pt x="213921" y="199782"/>
                </a:lnTo>
                <a:lnTo>
                  <a:pt x="195967" y="182112"/>
                </a:lnTo>
                <a:close/>
                <a:moveTo>
                  <a:pt x="111093" y="57150"/>
                </a:moveTo>
                <a:cubicBezTo>
                  <a:pt x="113976" y="57150"/>
                  <a:pt x="115778" y="59299"/>
                  <a:pt x="115778" y="61806"/>
                </a:cubicBezTo>
                <a:cubicBezTo>
                  <a:pt x="115778" y="63955"/>
                  <a:pt x="113976" y="66104"/>
                  <a:pt x="111093" y="66104"/>
                </a:cubicBezTo>
                <a:cubicBezTo>
                  <a:pt x="86229" y="66104"/>
                  <a:pt x="66050" y="86160"/>
                  <a:pt x="66050" y="110873"/>
                </a:cubicBezTo>
                <a:cubicBezTo>
                  <a:pt x="66050" y="113380"/>
                  <a:pt x="63887" y="115529"/>
                  <a:pt x="61725" y="115529"/>
                </a:cubicBezTo>
                <a:cubicBezTo>
                  <a:pt x="59203" y="115529"/>
                  <a:pt x="57401" y="113380"/>
                  <a:pt x="57401" y="110873"/>
                </a:cubicBezTo>
                <a:cubicBezTo>
                  <a:pt x="57401" y="81504"/>
                  <a:pt x="81545" y="57150"/>
                  <a:pt x="111093" y="57150"/>
                </a:cubicBezTo>
                <a:close/>
                <a:moveTo>
                  <a:pt x="111796" y="40717"/>
                </a:moveTo>
                <a:cubicBezTo>
                  <a:pt x="93099" y="40717"/>
                  <a:pt x="75121" y="48250"/>
                  <a:pt x="61458" y="61522"/>
                </a:cubicBezTo>
                <a:cubicBezTo>
                  <a:pt x="33771" y="89141"/>
                  <a:pt x="33771" y="134696"/>
                  <a:pt x="61458" y="161957"/>
                </a:cubicBezTo>
                <a:cubicBezTo>
                  <a:pt x="75121" y="175587"/>
                  <a:pt x="93099" y="183120"/>
                  <a:pt x="111796" y="183120"/>
                </a:cubicBezTo>
                <a:cubicBezTo>
                  <a:pt x="130853" y="183120"/>
                  <a:pt x="148831" y="175587"/>
                  <a:pt x="162494" y="161957"/>
                </a:cubicBezTo>
                <a:cubicBezTo>
                  <a:pt x="176158" y="149044"/>
                  <a:pt x="183349" y="131109"/>
                  <a:pt x="183349" y="111739"/>
                </a:cubicBezTo>
                <a:cubicBezTo>
                  <a:pt x="183349" y="92728"/>
                  <a:pt x="176158" y="74794"/>
                  <a:pt x="162494" y="61522"/>
                </a:cubicBezTo>
                <a:cubicBezTo>
                  <a:pt x="148831" y="48250"/>
                  <a:pt x="130853" y="40717"/>
                  <a:pt x="111796" y="40717"/>
                </a:cubicBezTo>
                <a:close/>
                <a:moveTo>
                  <a:pt x="111796" y="31750"/>
                </a:moveTo>
                <a:cubicBezTo>
                  <a:pt x="133370" y="31750"/>
                  <a:pt x="153505" y="40359"/>
                  <a:pt x="168607" y="55424"/>
                </a:cubicBezTo>
                <a:cubicBezTo>
                  <a:pt x="183709" y="70489"/>
                  <a:pt x="191979" y="90576"/>
                  <a:pt x="191979" y="111739"/>
                </a:cubicBezTo>
                <a:cubicBezTo>
                  <a:pt x="191979" y="133261"/>
                  <a:pt x="183709" y="153348"/>
                  <a:pt x="168607" y="168413"/>
                </a:cubicBezTo>
                <a:cubicBezTo>
                  <a:pt x="153505" y="183478"/>
                  <a:pt x="133370" y="191728"/>
                  <a:pt x="111796" y="191728"/>
                </a:cubicBezTo>
                <a:cubicBezTo>
                  <a:pt x="90582" y="191728"/>
                  <a:pt x="70447" y="183478"/>
                  <a:pt x="55345" y="168413"/>
                </a:cubicBezTo>
                <a:cubicBezTo>
                  <a:pt x="24063" y="137207"/>
                  <a:pt x="24063" y="86631"/>
                  <a:pt x="55345" y="55424"/>
                </a:cubicBezTo>
                <a:cubicBezTo>
                  <a:pt x="70447" y="40359"/>
                  <a:pt x="90582" y="31750"/>
                  <a:pt x="111796" y="31750"/>
                </a:cubicBezTo>
                <a:close/>
                <a:moveTo>
                  <a:pt x="110506" y="8655"/>
                </a:moveTo>
                <a:cubicBezTo>
                  <a:pt x="83575" y="8655"/>
                  <a:pt x="57722" y="19473"/>
                  <a:pt x="38691" y="38586"/>
                </a:cubicBezTo>
                <a:cubicBezTo>
                  <a:pt x="-1167" y="78615"/>
                  <a:pt x="-1167" y="143526"/>
                  <a:pt x="38691" y="183554"/>
                </a:cubicBezTo>
                <a:cubicBezTo>
                  <a:pt x="78548" y="223583"/>
                  <a:pt x="143182" y="223583"/>
                  <a:pt x="183040" y="183554"/>
                </a:cubicBezTo>
                <a:cubicBezTo>
                  <a:pt x="202071" y="164442"/>
                  <a:pt x="212843" y="138477"/>
                  <a:pt x="212843" y="111070"/>
                </a:cubicBezTo>
                <a:cubicBezTo>
                  <a:pt x="212843" y="83663"/>
                  <a:pt x="202071" y="58059"/>
                  <a:pt x="183040" y="38586"/>
                </a:cubicBezTo>
                <a:cubicBezTo>
                  <a:pt x="163650" y="19473"/>
                  <a:pt x="138155" y="8655"/>
                  <a:pt x="110506" y="8655"/>
                </a:cubicBezTo>
                <a:close/>
                <a:moveTo>
                  <a:pt x="110506" y="0"/>
                </a:moveTo>
                <a:cubicBezTo>
                  <a:pt x="140310" y="0"/>
                  <a:pt x="168318" y="11540"/>
                  <a:pt x="189144" y="32455"/>
                </a:cubicBezTo>
                <a:cubicBezTo>
                  <a:pt x="209971" y="53371"/>
                  <a:pt x="221461" y="81500"/>
                  <a:pt x="221461" y="111070"/>
                </a:cubicBezTo>
                <a:cubicBezTo>
                  <a:pt x="221461" y="134510"/>
                  <a:pt x="214280" y="156508"/>
                  <a:pt x="201353" y="174899"/>
                </a:cubicBezTo>
                <a:lnTo>
                  <a:pt x="220025" y="193652"/>
                </a:lnTo>
                <a:lnTo>
                  <a:pt x="224334" y="189324"/>
                </a:lnTo>
                <a:cubicBezTo>
                  <a:pt x="226129" y="187521"/>
                  <a:pt x="228643" y="187521"/>
                  <a:pt x="230797" y="189324"/>
                </a:cubicBezTo>
                <a:lnTo>
                  <a:pt x="285736" y="244499"/>
                </a:lnTo>
                <a:cubicBezTo>
                  <a:pt x="288609" y="247744"/>
                  <a:pt x="290404" y="251711"/>
                  <a:pt x="290404" y="256038"/>
                </a:cubicBezTo>
                <a:cubicBezTo>
                  <a:pt x="290404" y="260005"/>
                  <a:pt x="288609" y="264333"/>
                  <a:pt x="285736" y="267217"/>
                </a:cubicBezTo>
                <a:lnTo>
                  <a:pt x="265987" y="287051"/>
                </a:lnTo>
                <a:cubicBezTo>
                  <a:pt x="263114" y="289936"/>
                  <a:pt x="258805" y="291739"/>
                  <a:pt x="254855" y="291739"/>
                </a:cubicBezTo>
                <a:cubicBezTo>
                  <a:pt x="250546" y="291739"/>
                  <a:pt x="246597" y="289936"/>
                  <a:pt x="243724" y="287051"/>
                </a:cubicBezTo>
                <a:lnTo>
                  <a:pt x="188426" y="231516"/>
                </a:lnTo>
                <a:cubicBezTo>
                  <a:pt x="187708" y="230795"/>
                  <a:pt x="187349" y="229713"/>
                  <a:pt x="187349" y="228271"/>
                </a:cubicBezTo>
                <a:cubicBezTo>
                  <a:pt x="187349" y="227189"/>
                  <a:pt x="187708" y="226107"/>
                  <a:pt x="188426" y="225386"/>
                </a:cubicBezTo>
                <a:lnTo>
                  <a:pt x="193094" y="221058"/>
                </a:lnTo>
                <a:lnTo>
                  <a:pt x="174063" y="202306"/>
                </a:lnTo>
                <a:cubicBezTo>
                  <a:pt x="155032" y="215649"/>
                  <a:pt x="133128" y="222501"/>
                  <a:pt x="110506" y="222501"/>
                </a:cubicBezTo>
                <a:cubicBezTo>
                  <a:pt x="82498" y="222501"/>
                  <a:pt x="53772" y="211682"/>
                  <a:pt x="32586" y="190045"/>
                </a:cubicBezTo>
                <a:cubicBezTo>
                  <a:pt x="-10862" y="146411"/>
                  <a:pt x="-10862" y="76090"/>
                  <a:pt x="32586" y="32455"/>
                </a:cubicBezTo>
                <a:cubicBezTo>
                  <a:pt x="53413" y="11540"/>
                  <a:pt x="81062" y="0"/>
                  <a:pt x="11050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48925" name="Freeform 949"/>
          <p:cNvSpPr>
            <a:spLocks noChangeAspect="1" noChangeArrowheads="1"/>
          </p:cNvSpPr>
          <p:nvPr/>
        </p:nvSpPr>
        <p:spPr bwMode="auto">
          <a:xfrm>
            <a:off x="6644352" y="3535003"/>
            <a:ext cx="534464" cy="534464"/>
          </a:xfrm>
          <a:custGeom>
            <a:avLst/>
            <a:gdLst>
              <a:gd name="T0" fmla="*/ 79858 w 291288"/>
              <a:gd name="T1" fmla="*/ 255812 h 291739"/>
              <a:gd name="T2" fmla="*/ 75474 w 291288"/>
              <a:gd name="T3" fmla="*/ 284478 h 291739"/>
              <a:gd name="T4" fmla="*/ 143406 w 291288"/>
              <a:gd name="T5" fmla="*/ 284478 h 291739"/>
              <a:gd name="T6" fmla="*/ 143406 w 291288"/>
              <a:gd name="T7" fmla="*/ 255812 h 291739"/>
              <a:gd name="T8" fmla="*/ 85336 w 291288"/>
              <a:gd name="T9" fmla="*/ 222066 h 291739"/>
              <a:gd name="T10" fmla="*/ 81318 w 291288"/>
              <a:gd name="T11" fmla="*/ 246741 h 291739"/>
              <a:gd name="T12" fmla="*/ 147789 w 291288"/>
              <a:gd name="T13" fmla="*/ 246741 h 291739"/>
              <a:gd name="T14" fmla="*/ 152171 w 291288"/>
              <a:gd name="T15" fmla="*/ 251458 h 291739"/>
              <a:gd name="T16" fmla="*/ 152171 w 291288"/>
              <a:gd name="T17" fmla="*/ 284478 h 291739"/>
              <a:gd name="T18" fmla="*/ 271965 w 291288"/>
              <a:gd name="T19" fmla="*/ 284478 h 291739"/>
              <a:gd name="T20" fmla="*/ 146694 w 291288"/>
              <a:gd name="T21" fmla="*/ 222066 h 291739"/>
              <a:gd name="T22" fmla="*/ 29457 w 291288"/>
              <a:gd name="T23" fmla="*/ 222066 h 291739"/>
              <a:gd name="T24" fmla="*/ 10466 w 291288"/>
              <a:gd name="T25" fmla="*/ 284478 h 291739"/>
              <a:gd name="T26" fmla="*/ 66343 w 291288"/>
              <a:gd name="T27" fmla="*/ 284478 h 291739"/>
              <a:gd name="T28" fmla="*/ 76570 w 291288"/>
              <a:gd name="T29" fmla="*/ 222066 h 291739"/>
              <a:gd name="T30" fmla="*/ 261740 w 291288"/>
              <a:gd name="T31" fmla="*/ 207553 h 291739"/>
              <a:gd name="T32" fmla="*/ 199284 w 291288"/>
              <a:gd name="T33" fmla="*/ 238758 h 291739"/>
              <a:gd name="T34" fmla="*/ 283651 w 291288"/>
              <a:gd name="T35" fmla="*/ 280486 h 291739"/>
              <a:gd name="T36" fmla="*/ 191251 w 291288"/>
              <a:gd name="T37" fmla="*/ 174896 h 291739"/>
              <a:gd name="T38" fmla="*/ 155094 w 291288"/>
              <a:gd name="T39" fmla="*/ 216624 h 291739"/>
              <a:gd name="T40" fmla="*/ 189425 w 291288"/>
              <a:gd name="T41" fmla="*/ 233315 h 291739"/>
              <a:gd name="T42" fmla="*/ 259181 w 291288"/>
              <a:gd name="T43" fmla="*/ 198844 h 291739"/>
              <a:gd name="T44" fmla="*/ 251875 w 291288"/>
              <a:gd name="T45" fmla="*/ 174896 h 291739"/>
              <a:gd name="T46" fmla="*/ 93371 w 291288"/>
              <a:gd name="T47" fmla="*/ 174896 h 291739"/>
              <a:gd name="T48" fmla="*/ 87162 w 291288"/>
              <a:gd name="T49" fmla="*/ 213358 h 291739"/>
              <a:gd name="T50" fmla="*/ 136831 w 291288"/>
              <a:gd name="T51" fmla="*/ 213358 h 291739"/>
              <a:gd name="T52" fmla="*/ 104327 w 291288"/>
              <a:gd name="T53" fmla="*/ 174896 h 291739"/>
              <a:gd name="T54" fmla="*/ 43699 w 291288"/>
              <a:gd name="T55" fmla="*/ 174896 h 291739"/>
              <a:gd name="T56" fmla="*/ 32013 w 291288"/>
              <a:gd name="T57" fmla="*/ 213358 h 291739"/>
              <a:gd name="T58" fmla="*/ 78032 w 291288"/>
              <a:gd name="T59" fmla="*/ 213358 h 291739"/>
              <a:gd name="T60" fmla="*/ 84241 w 291288"/>
              <a:gd name="T61" fmla="*/ 174896 h 291739"/>
              <a:gd name="T62" fmla="*/ 147789 w 291288"/>
              <a:gd name="T63" fmla="*/ 51841 h 291739"/>
              <a:gd name="T64" fmla="*/ 116832 w 291288"/>
              <a:gd name="T65" fmla="*/ 83062 h 291739"/>
              <a:gd name="T66" fmla="*/ 147789 w 291288"/>
              <a:gd name="T67" fmla="*/ 113919 h 291739"/>
              <a:gd name="T68" fmla="*/ 178746 w 291288"/>
              <a:gd name="T69" fmla="*/ 83062 h 291739"/>
              <a:gd name="T70" fmla="*/ 147789 w 291288"/>
              <a:gd name="T71" fmla="*/ 51841 h 291739"/>
              <a:gd name="T72" fmla="*/ 147789 w 291288"/>
              <a:gd name="T73" fmla="*/ 43127 h 291739"/>
              <a:gd name="T74" fmla="*/ 187850 w 291288"/>
              <a:gd name="T75" fmla="*/ 83062 h 291739"/>
              <a:gd name="T76" fmla="*/ 147789 w 291288"/>
              <a:gd name="T77" fmla="*/ 122632 h 291739"/>
              <a:gd name="T78" fmla="*/ 107727 w 291288"/>
              <a:gd name="T79" fmla="*/ 83062 h 291739"/>
              <a:gd name="T80" fmla="*/ 147789 w 291288"/>
              <a:gd name="T81" fmla="*/ 43127 h 291739"/>
              <a:gd name="T82" fmla="*/ 147789 w 291288"/>
              <a:gd name="T83" fmla="*/ 8710 h 291739"/>
              <a:gd name="T84" fmla="*/ 74014 w 291288"/>
              <a:gd name="T85" fmla="*/ 82005 h 291739"/>
              <a:gd name="T86" fmla="*/ 147789 w 291288"/>
              <a:gd name="T87" fmla="*/ 211543 h 291739"/>
              <a:gd name="T88" fmla="*/ 221198 w 291288"/>
              <a:gd name="T89" fmla="*/ 82005 h 291739"/>
              <a:gd name="T90" fmla="*/ 147789 w 291288"/>
              <a:gd name="T91" fmla="*/ 8710 h 291739"/>
              <a:gd name="T92" fmla="*/ 147789 w 291288"/>
              <a:gd name="T93" fmla="*/ 0 h 291739"/>
              <a:gd name="T94" fmla="*/ 229963 w 291288"/>
              <a:gd name="T95" fmla="*/ 82005 h 291739"/>
              <a:gd name="T96" fmla="*/ 197093 w 291288"/>
              <a:gd name="T97" fmla="*/ 165824 h 291739"/>
              <a:gd name="T98" fmla="*/ 255162 w 291288"/>
              <a:gd name="T99" fmla="*/ 165824 h 291739"/>
              <a:gd name="T100" fmla="*/ 259181 w 291288"/>
              <a:gd name="T101" fmla="*/ 169090 h 291739"/>
              <a:gd name="T102" fmla="*/ 294973 w 291288"/>
              <a:gd name="T103" fmla="*/ 287380 h 291739"/>
              <a:gd name="T104" fmla="*/ 294608 w 291288"/>
              <a:gd name="T105" fmla="*/ 291735 h 291739"/>
              <a:gd name="T106" fmla="*/ 290956 w 291288"/>
              <a:gd name="T107" fmla="*/ 293548 h 291739"/>
              <a:gd name="T108" fmla="*/ 4258 w 291288"/>
              <a:gd name="T109" fmla="*/ 293548 h 291739"/>
              <a:gd name="T110" fmla="*/ 606 w 291288"/>
              <a:gd name="T111" fmla="*/ 291735 h 291739"/>
              <a:gd name="T112" fmla="*/ 241 w 291288"/>
              <a:gd name="T113" fmla="*/ 287380 h 291739"/>
              <a:gd name="T114" fmla="*/ 36031 w 291288"/>
              <a:gd name="T115" fmla="*/ 169090 h 291739"/>
              <a:gd name="T116" fmla="*/ 40413 w 291288"/>
              <a:gd name="T117" fmla="*/ 165824 h 291739"/>
              <a:gd name="T118" fmla="*/ 97753 w 291288"/>
              <a:gd name="T119" fmla="*/ 165824 h 291739"/>
              <a:gd name="T120" fmla="*/ 65248 w 291288"/>
              <a:gd name="T121" fmla="*/ 82005 h 291739"/>
              <a:gd name="T122" fmla="*/ 147789 w 291288"/>
              <a:gd name="T123" fmla="*/ 0 h 29173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91288" h="291739">
                <a:moveTo>
                  <a:pt x="78754" y="254235"/>
                </a:moveTo>
                <a:lnTo>
                  <a:pt x="74431" y="282724"/>
                </a:lnTo>
                <a:lnTo>
                  <a:pt x="141424" y="282724"/>
                </a:lnTo>
                <a:lnTo>
                  <a:pt x="141424" y="254235"/>
                </a:lnTo>
                <a:lnTo>
                  <a:pt x="78754" y="254235"/>
                </a:lnTo>
                <a:close/>
                <a:moveTo>
                  <a:pt x="84156" y="220698"/>
                </a:moveTo>
                <a:lnTo>
                  <a:pt x="80194" y="245220"/>
                </a:lnTo>
                <a:lnTo>
                  <a:pt x="145746" y="245220"/>
                </a:lnTo>
                <a:cubicBezTo>
                  <a:pt x="147907" y="245220"/>
                  <a:pt x="150068" y="247384"/>
                  <a:pt x="150068" y="249908"/>
                </a:cubicBezTo>
                <a:lnTo>
                  <a:pt x="150068" y="282724"/>
                </a:lnTo>
                <a:lnTo>
                  <a:pt x="268205" y="282724"/>
                </a:lnTo>
                <a:lnTo>
                  <a:pt x="144666" y="220698"/>
                </a:lnTo>
                <a:lnTo>
                  <a:pt x="84156" y="220698"/>
                </a:lnTo>
                <a:close/>
                <a:moveTo>
                  <a:pt x="29050" y="220698"/>
                </a:moveTo>
                <a:lnTo>
                  <a:pt x="10321" y="282724"/>
                </a:lnTo>
                <a:lnTo>
                  <a:pt x="65427" y="282724"/>
                </a:lnTo>
                <a:lnTo>
                  <a:pt x="75512" y="220698"/>
                </a:lnTo>
                <a:lnTo>
                  <a:pt x="29050" y="220698"/>
                </a:lnTo>
                <a:close/>
                <a:moveTo>
                  <a:pt x="258120" y="206273"/>
                </a:moveTo>
                <a:lnTo>
                  <a:pt x="196530" y="237286"/>
                </a:lnTo>
                <a:lnTo>
                  <a:pt x="279730" y="278757"/>
                </a:lnTo>
                <a:lnTo>
                  <a:pt x="258120" y="206273"/>
                </a:lnTo>
                <a:close/>
                <a:moveTo>
                  <a:pt x="188607" y="173818"/>
                </a:moveTo>
                <a:cubicBezTo>
                  <a:pt x="174200" y="192930"/>
                  <a:pt x="160153" y="208076"/>
                  <a:pt x="152950" y="215289"/>
                </a:cubicBezTo>
                <a:lnTo>
                  <a:pt x="186806" y="231877"/>
                </a:lnTo>
                <a:lnTo>
                  <a:pt x="255599" y="197618"/>
                </a:lnTo>
                <a:lnTo>
                  <a:pt x="248395" y="173818"/>
                </a:lnTo>
                <a:lnTo>
                  <a:pt x="188607" y="173818"/>
                </a:lnTo>
                <a:close/>
                <a:moveTo>
                  <a:pt x="92080" y="173818"/>
                </a:moveTo>
                <a:lnTo>
                  <a:pt x="85957" y="212043"/>
                </a:lnTo>
                <a:lnTo>
                  <a:pt x="134941" y="212043"/>
                </a:lnTo>
                <a:cubicBezTo>
                  <a:pt x="127377" y="204109"/>
                  <a:pt x="115131" y="190406"/>
                  <a:pt x="102885" y="173818"/>
                </a:cubicBezTo>
                <a:lnTo>
                  <a:pt x="92080" y="173818"/>
                </a:lnTo>
                <a:close/>
                <a:moveTo>
                  <a:pt x="43096" y="173818"/>
                </a:moveTo>
                <a:lnTo>
                  <a:pt x="31571" y="212043"/>
                </a:lnTo>
                <a:lnTo>
                  <a:pt x="76953" y="212043"/>
                </a:lnTo>
                <a:lnTo>
                  <a:pt x="83076" y="173818"/>
                </a:lnTo>
                <a:lnTo>
                  <a:pt x="43096" y="173818"/>
                </a:lnTo>
                <a:close/>
                <a:moveTo>
                  <a:pt x="145746" y="51521"/>
                </a:moveTo>
                <a:cubicBezTo>
                  <a:pt x="128866" y="51521"/>
                  <a:pt x="115217" y="65592"/>
                  <a:pt x="115217" y="82550"/>
                </a:cubicBezTo>
                <a:cubicBezTo>
                  <a:pt x="115217" y="99507"/>
                  <a:pt x="128866" y="113217"/>
                  <a:pt x="145746" y="113217"/>
                </a:cubicBezTo>
                <a:cubicBezTo>
                  <a:pt x="162627" y="113217"/>
                  <a:pt x="176275" y="99507"/>
                  <a:pt x="176275" y="82550"/>
                </a:cubicBezTo>
                <a:cubicBezTo>
                  <a:pt x="176275" y="65592"/>
                  <a:pt x="162627" y="51521"/>
                  <a:pt x="145746" y="51521"/>
                </a:cubicBezTo>
                <a:close/>
                <a:moveTo>
                  <a:pt x="145746" y="42862"/>
                </a:moveTo>
                <a:cubicBezTo>
                  <a:pt x="167296" y="42862"/>
                  <a:pt x="185254" y="60541"/>
                  <a:pt x="185254" y="82550"/>
                </a:cubicBezTo>
                <a:cubicBezTo>
                  <a:pt x="185254" y="104197"/>
                  <a:pt x="167296" y="121876"/>
                  <a:pt x="145746" y="121876"/>
                </a:cubicBezTo>
                <a:cubicBezTo>
                  <a:pt x="123837" y="121876"/>
                  <a:pt x="106238" y="104197"/>
                  <a:pt x="106238" y="82550"/>
                </a:cubicBezTo>
                <a:cubicBezTo>
                  <a:pt x="106238" y="60541"/>
                  <a:pt x="123837" y="42862"/>
                  <a:pt x="145746" y="42862"/>
                </a:cubicBezTo>
                <a:close/>
                <a:moveTo>
                  <a:pt x="145746" y="8655"/>
                </a:moveTo>
                <a:cubicBezTo>
                  <a:pt x="105767" y="8655"/>
                  <a:pt x="72991" y="41471"/>
                  <a:pt x="72991" y="81500"/>
                </a:cubicBezTo>
                <a:cubicBezTo>
                  <a:pt x="72991" y="133428"/>
                  <a:pt x="131339" y="195815"/>
                  <a:pt x="145746" y="210240"/>
                </a:cubicBezTo>
                <a:cubicBezTo>
                  <a:pt x="159793" y="195815"/>
                  <a:pt x="218141" y="133068"/>
                  <a:pt x="218141" y="81500"/>
                </a:cubicBezTo>
                <a:cubicBezTo>
                  <a:pt x="218141" y="41471"/>
                  <a:pt x="185725" y="8655"/>
                  <a:pt x="145746" y="8655"/>
                </a:cubicBezTo>
                <a:close/>
                <a:moveTo>
                  <a:pt x="145746" y="0"/>
                </a:moveTo>
                <a:cubicBezTo>
                  <a:pt x="190408" y="0"/>
                  <a:pt x="226785" y="36422"/>
                  <a:pt x="226785" y="81500"/>
                </a:cubicBezTo>
                <a:cubicBezTo>
                  <a:pt x="226785" y="109628"/>
                  <a:pt x="211658" y="139920"/>
                  <a:pt x="194369" y="164802"/>
                </a:cubicBezTo>
                <a:lnTo>
                  <a:pt x="251637" y="164802"/>
                </a:lnTo>
                <a:cubicBezTo>
                  <a:pt x="253438" y="164802"/>
                  <a:pt x="255239" y="166245"/>
                  <a:pt x="255599" y="168048"/>
                </a:cubicBezTo>
                <a:lnTo>
                  <a:pt x="290896" y="285609"/>
                </a:lnTo>
                <a:cubicBezTo>
                  <a:pt x="291616" y="287051"/>
                  <a:pt x="291256" y="288494"/>
                  <a:pt x="290536" y="289936"/>
                </a:cubicBezTo>
                <a:cubicBezTo>
                  <a:pt x="289455" y="291018"/>
                  <a:pt x="288375" y="291739"/>
                  <a:pt x="286934" y="291739"/>
                </a:cubicBezTo>
                <a:lnTo>
                  <a:pt x="4198" y="291739"/>
                </a:lnTo>
                <a:cubicBezTo>
                  <a:pt x="3117" y="291739"/>
                  <a:pt x="1677" y="291018"/>
                  <a:pt x="596" y="289936"/>
                </a:cubicBezTo>
                <a:cubicBezTo>
                  <a:pt x="-124" y="288494"/>
                  <a:pt x="-124" y="287051"/>
                  <a:pt x="236" y="285609"/>
                </a:cubicBezTo>
                <a:lnTo>
                  <a:pt x="35533" y="168048"/>
                </a:lnTo>
                <a:cubicBezTo>
                  <a:pt x="36253" y="166245"/>
                  <a:pt x="37694" y="164802"/>
                  <a:pt x="39855" y="164802"/>
                </a:cubicBezTo>
                <a:lnTo>
                  <a:pt x="96402" y="164802"/>
                </a:lnTo>
                <a:cubicBezTo>
                  <a:pt x="79834" y="139920"/>
                  <a:pt x="64347" y="109628"/>
                  <a:pt x="64347" y="81500"/>
                </a:cubicBezTo>
                <a:cubicBezTo>
                  <a:pt x="64347" y="36422"/>
                  <a:pt x="100724" y="0"/>
                  <a:pt x="1457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48926" name="圆角矩形 51"/>
          <p:cNvSpPr/>
          <p:nvPr/>
        </p:nvSpPr>
        <p:spPr>
          <a:xfrm>
            <a:off x="3398179" y="3047719"/>
            <a:ext cx="7561273" cy="879475"/>
          </a:xfrm>
          <a:prstGeom prst="roundRect">
            <a:avLst>
              <a:gd name="adj" fmla="val 11292"/>
            </a:avLst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Use effective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techniques to start a speech</a:t>
            </a:r>
          </a:p>
        </p:txBody>
      </p:sp>
      <p:sp>
        <p:nvSpPr>
          <p:cNvPr id="1048928" name="圆角矩形 51"/>
          <p:cNvSpPr/>
          <p:nvPr/>
        </p:nvSpPr>
        <p:spPr>
          <a:xfrm>
            <a:off x="3304847" y="4428208"/>
            <a:ext cx="7273925" cy="898539"/>
          </a:xfrm>
          <a:prstGeom prst="roundRect">
            <a:avLst>
              <a:gd name="adj" fmla="val 11292"/>
            </a:avLst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Tell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China’s stories of green development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929" name="五边形 49"/>
          <p:cNvSpPr/>
          <p:nvPr/>
        </p:nvSpPr>
        <p:spPr>
          <a:xfrm>
            <a:off x="1659890" y="506730"/>
            <a:ext cx="3092450" cy="66738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Summary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930" name="TextBox 38"/>
          <p:cNvSpPr txBox="1"/>
          <p:nvPr/>
        </p:nvSpPr>
        <p:spPr>
          <a:xfrm>
            <a:off x="1460270" y="1842806"/>
            <a:ext cx="2125979" cy="51054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Knowledge  </a:t>
            </a:r>
          </a:p>
        </p:txBody>
      </p:sp>
      <p:sp>
        <p:nvSpPr>
          <p:cNvPr id="1048931" name="文本框 33"/>
          <p:cNvSpPr txBox="1"/>
          <p:nvPr/>
        </p:nvSpPr>
        <p:spPr>
          <a:xfrm>
            <a:off x="446712" y="495300"/>
            <a:ext cx="614680" cy="5740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charset="-122"/>
                <a:cs typeface="Impact" panose="020B0806030902050204" charset="0"/>
                <a:sym typeface="+mn-ea"/>
              </a:rPr>
              <a:t>  5</a:t>
            </a:r>
          </a:p>
        </p:txBody>
      </p:sp>
      <p:sp>
        <p:nvSpPr>
          <p:cNvPr id="1048932" name="矩形 29"/>
          <p:cNvSpPr/>
          <p:nvPr/>
        </p:nvSpPr>
        <p:spPr>
          <a:xfrm>
            <a:off x="2626995" y="5632450"/>
            <a:ext cx="7035165" cy="76835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 w="0">
                  <a:noFill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Times New Roman" panose="02020603050405020304" pitchFamily="18" charset="0"/>
                <a:sym typeface="+mn-ea"/>
              </a:rPr>
              <a:t>绿水青山</a:t>
            </a:r>
            <a:r>
              <a:rPr kumimoji="0" lang="zh-CN" altLang="en-US" sz="4400" b="0" i="0" u="none" strike="noStrike" kern="1200" cap="none" spc="0" normalizeH="0" baseline="0" noProof="0" dirty="0">
                <a:ln w="0">
                  <a:noFill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Times New Roman" panose="02020603050405020304" pitchFamily="18" charset="0"/>
              </a:rPr>
              <a:t>就是</a:t>
            </a:r>
            <a:r>
              <a:rPr kumimoji="0" lang="zh-CN" altLang="en-US" sz="4400" b="0" i="0" u="none" strike="noStrike" kern="1200" cap="none" spc="0" normalizeH="0" baseline="0" noProof="0" dirty="0">
                <a:ln w="0">
                  <a:noFill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Times New Roman" panose="02020603050405020304" pitchFamily="18" charset="0"/>
                <a:sym typeface="+mn-ea"/>
              </a:rPr>
              <a:t>金山银山</a:t>
            </a:r>
            <a:endParaRPr kumimoji="0" lang="zh-CN" altLang="en-US" sz="4400" b="0" i="0" u="none" strike="noStrike" kern="1200" cap="none" spc="0" normalizeH="0" baseline="0" noProof="0" dirty="0">
              <a:ln w="0">
                <a:noFill/>
              </a:ln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58" name="Group 23"/>
          <p:cNvGrpSpPr/>
          <p:nvPr/>
        </p:nvGrpSpPr>
        <p:grpSpPr bwMode="auto">
          <a:xfrm>
            <a:off x="4753610" y="457835"/>
            <a:ext cx="1049020" cy="792480"/>
            <a:chOff x="10070537" y="3323510"/>
            <a:chExt cx="5533238" cy="4265690"/>
          </a:xfrm>
        </p:grpSpPr>
        <p:grpSp>
          <p:nvGrpSpPr>
            <p:cNvPr id="159" name="Group 62"/>
            <p:cNvGrpSpPr/>
            <p:nvPr/>
          </p:nvGrpSpPr>
          <p:grpSpPr bwMode="auto">
            <a:xfrm>
              <a:off x="10070537" y="3323510"/>
              <a:ext cx="4265896" cy="4265690"/>
              <a:chOff x="10070537" y="3323510"/>
              <a:chExt cx="4265896" cy="4265690"/>
            </a:xfrm>
          </p:grpSpPr>
          <p:sp>
            <p:nvSpPr>
              <p:cNvPr id="1048933" name="Freeform 13"/>
              <p:cNvSpPr>
                <a:spLocks noChangeArrowheads="1"/>
              </p:cNvSpPr>
              <p:nvPr/>
            </p:nvSpPr>
            <p:spPr bwMode="auto">
              <a:xfrm>
                <a:off x="10070537" y="3323510"/>
                <a:ext cx="4265896" cy="4265690"/>
              </a:xfrm>
              <a:custGeom>
                <a:avLst/>
                <a:gdLst>
                  <a:gd name="T0" fmla="*/ 1536065523 w 4540"/>
                  <a:gd name="T1" fmla="*/ 767826079 h 4540"/>
                  <a:gd name="T2" fmla="*/ 1536065523 w 4540"/>
                  <a:gd name="T3" fmla="*/ 767826079 h 4540"/>
                  <a:gd name="T4" fmla="*/ 768202364 w 4540"/>
                  <a:gd name="T5" fmla="*/ 1535991346 h 4540"/>
                  <a:gd name="T6" fmla="*/ 0 w 4540"/>
                  <a:gd name="T7" fmla="*/ 767826079 h 4540"/>
                  <a:gd name="T8" fmla="*/ 768202364 w 4540"/>
                  <a:gd name="T9" fmla="*/ 0 h 4540"/>
                  <a:gd name="T10" fmla="*/ 1536065523 w 4540"/>
                  <a:gd name="T11" fmla="*/ 767826079 h 45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540" h="4540">
                    <a:moveTo>
                      <a:pt x="4539" y="2269"/>
                    </a:moveTo>
                    <a:lnTo>
                      <a:pt x="4539" y="2269"/>
                    </a:lnTo>
                    <a:cubicBezTo>
                      <a:pt x="4539" y="3523"/>
                      <a:pt x="3523" y="4539"/>
                      <a:pt x="2270" y="4539"/>
                    </a:cubicBezTo>
                    <a:cubicBezTo>
                      <a:pt x="1016" y="4539"/>
                      <a:pt x="0" y="3523"/>
                      <a:pt x="0" y="2269"/>
                    </a:cubicBezTo>
                    <a:cubicBezTo>
                      <a:pt x="0" y="1016"/>
                      <a:pt x="1016" y="0"/>
                      <a:pt x="2270" y="0"/>
                    </a:cubicBezTo>
                    <a:cubicBezTo>
                      <a:pt x="3523" y="0"/>
                      <a:pt x="4539" y="1016"/>
                      <a:pt x="4539" y="2269"/>
                    </a:cubicBezTo>
                  </a:path>
                </a:pathLst>
              </a:custGeom>
              <a:solidFill>
                <a:srgbClr val="ED7D31"/>
              </a:solidFill>
              <a:ln>
                <a:noFill/>
              </a:ln>
              <a:effectLst/>
            </p:spPr>
            <p:txBody>
              <a:bodyPr wrap="none" lIns="174144" tIns="87072" rIns="174144" bIns="87072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85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48934" name="Freeform 14"/>
              <p:cNvSpPr>
                <a:spLocks noChangeArrowheads="1"/>
              </p:cNvSpPr>
              <p:nvPr/>
            </p:nvSpPr>
            <p:spPr bwMode="auto">
              <a:xfrm>
                <a:off x="10542684" y="3791492"/>
                <a:ext cx="3321600" cy="3321439"/>
              </a:xfrm>
              <a:custGeom>
                <a:avLst/>
                <a:gdLst>
                  <a:gd name="T0" fmla="*/ 1194963907 w 3538"/>
                  <a:gd name="T1" fmla="*/ 597284481 h 3538"/>
                  <a:gd name="T2" fmla="*/ 1194963907 w 3538"/>
                  <a:gd name="T3" fmla="*/ 597284481 h 3538"/>
                  <a:gd name="T4" fmla="*/ 597651413 w 3538"/>
                  <a:gd name="T5" fmla="*/ 1194905987 h 3538"/>
                  <a:gd name="T6" fmla="*/ 0 w 3538"/>
                  <a:gd name="T7" fmla="*/ 597284481 h 3538"/>
                  <a:gd name="T8" fmla="*/ 597651413 w 3538"/>
                  <a:gd name="T9" fmla="*/ 0 h 3538"/>
                  <a:gd name="T10" fmla="*/ 1194963907 w 3538"/>
                  <a:gd name="T11" fmla="*/ 597284481 h 35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538" h="3538">
                    <a:moveTo>
                      <a:pt x="3537" y="1768"/>
                    </a:moveTo>
                    <a:lnTo>
                      <a:pt x="3537" y="1768"/>
                    </a:lnTo>
                    <a:cubicBezTo>
                      <a:pt x="3537" y="2745"/>
                      <a:pt x="2745" y="3537"/>
                      <a:pt x="1769" y="3537"/>
                    </a:cubicBezTo>
                    <a:cubicBezTo>
                      <a:pt x="792" y="3537"/>
                      <a:pt x="0" y="2745"/>
                      <a:pt x="0" y="1768"/>
                    </a:cubicBezTo>
                    <a:cubicBezTo>
                      <a:pt x="0" y="792"/>
                      <a:pt x="792" y="0"/>
                      <a:pt x="1769" y="0"/>
                    </a:cubicBezTo>
                    <a:cubicBezTo>
                      <a:pt x="2745" y="0"/>
                      <a:pt x="3537" y="792"/>
                      <a:pt x="3537" y="1768"/>
                    </a:cubicBezTo>
                  </a:path>
                </a:pathLst>
              </a:custGeom>
              <a:solidFill>
                <a:srgbClr val="5B9BD5"/>
              </a:solidFill>
              <a:ln w="12700">
                <a:miter lim="400000"/>
              </a:ln>
            </p:spPr>
            <p:txBody>
              <a:bodyPr lIns="27219" tIns="27219" rIns="27219" bIns="27219" anchor="ctr"/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Gill Sans"/>
                </a:endParaRPr>
              </a:p>
            </p:txBody>
          </p:sp>
          <p:sp>
            <p:nvSpPr>
              <p:cNvPr id="1048935" name="Freeform 15"/>
              <p:cNvSpPr>
                <a:spLocks noChangeArrowheads="1"/>
              </p:cNvSpPr>
              <p:nvPr/>
            </p:nvSpPr>
            <p:spPr bwMode="auto">
              <a:xfrm>
                <a:off x="11010691" y="4263617"/>
                <a:ext cx="2381445" cy="2381333"/>
              </a:xfrm>
              <a:custGeom>
                <a:avLst/>
                <a:gdLst>
                  <a:gd name="T0" fmla="*/ 856843160 w 2536"/>
                  <a:gd name="T1" fmla="*/ 428233348 h 2536"/>
                  <a:gd name="T2" fmla="*/ 856843160 w 2536"/>
                  <a:gd name="T3" fmla="*/ 428233348 h 2536"/>
                  <a:gd name="T4" fmla="*/ 428590610 w 2536"/>
                  <a:gd name="T5" fmla="*/ 856803801 h 2536"/>
                  <a:gd name="T6" fmla="*/ 0 w 2536"/>
                  <a:gd name="T7" fmla="*/ 428233348 h 2536"/>
                  <a:gd name="T8" fmla="*/ 428590610 w 2536"/>
                  <a:gd name="T9" fmla="*/ 0 h 2536"/>
                  <a:gd name="T10" fmla="*/ 856843160 w 2536"/>
                  <a:gd name="T11" fmla="*/ 428233348 h 2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36" h="2536">
                    <a:moveTo>
                      <a:pt x="2535" y="1267"/>
                    </a:moveTo>
                    <a:lnTo>
                      <a:pt x="2535" y="1267"/>
                    </a:lnTo>
                    <a:cubicBezTo>
                      <a:pt x="2535" y="1966"/>
                      <a:pt x="1969" y="2535"/>
                      <a:pt x="1268" y="2535"/>
                    </a:cubicBezTo>
                    <a:cubicBezTo>
                      <a:pt x="569" y="2535"/>
                      <a:pt x="0" y="1966"/>
                      <a:pt x="0" y="1267"/>
                    </a:cubicBezTo>
                    <a:cubicBezTo>
                      <a:pt x="0" y="566"/>
                      <a:pt x="569" y="0"/>
                      <a:pt x="1268" y="0"/>
                    </a:cubicBezTo>
                    <a:cubicBezTo>
                      <a:pt x="1969" y="0"/>
                      <a:pt x="2535" y="566"/>
                      <a:pt x="2535" y="1267"/>
                    </a:cubicBezTo>
                  </a:path>
                </a:pathLst>
              </a:custGeom>
              <a:solidFill>
                <a:srgbClr val="FFC000"/>
              </a:solidFill>
              <a:ln w="12700">
                <a:miter lim="400000"/>
              </a:ln>
            </p:spPr>
            <p:txBody>
              <a:bodyPr lIns="27219" tIns="27219" rIns="27219" bIns="27219" anchor="ctr"/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Gill Sans"/>
                </a:endParaRPr>
              </a:p>
            </p:txBody>
          </p:sp>
          <p:sp>
            <p:nvSpPr>
              <p:cNvPr id="1048936" name="Freeform 16"/>
              <p:cNvSpPr>
                <a:spLocks noChangeArrowheads="1"/>
              </p:cNvSpPr>
              <p:nvPr/>
            </p:nvSpPr>
            <p:spPr bwMode="auto">
              <a:xfrm>
                <a:off x="11482839" y="4731602"/>
                <a:ext cx="1441293" cy="1445364"/>
              </a:xfrm>
              <a:custGeom>
                <a:avLst/>
                <a:gdLst>
                  <a:gd name="T0" fmla="*/ 518724545 w 1534"/>
                  <a:gd name="T1" fmla="*/ 260672385 h 1537"/>
                  <a:gd name="T2" fmla="*/ 518724545 w 1534"/>
                  <a:gd name="T3" fmla="*/ 260672385 h 1537"/>
                  <a:gd name="T4" fmla="*/ 259531394 w 1534"/>
                  <a:gd name="T5" fmla="*/ 520666756 h 1537"/>
                  <a:gd name="T6" fmla="*/ 0 w 1534"/>
                  <a:gd name="T7" fmla="*/ 260672385 h 1537"/>
                  <a:gd name="T8" fmla="*/ 259531394 w 1534"/>
                  <a:gd name="T9" fmla="*/ 0 h 1537"/>
                  <a:gd name="T10" fmla="*/ 518724545 w 1534"/>
                  <a:gd name="T11" fmla="*/ 260672385 h 15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34" h="1537">
                    <a:moveTo>
                      <a:pt x="1533" y="769"/>
                    </a:moveTo>
                    <a:lnTo>
                      <a:pt x="1533" y="769"/>
                    </a:lnTo>
                    <a:cubicBezTo>
                      <a:pt x="1533" y="1193"/>
                      <a:pt x="1191" y="1536"/>
                      <a:pt x="767" y="1536"/>
                    </a:cubicBezTo>
                    <a:cubicBezTo>
                      <a:pt x="342" y="1536"/>
                      <a:pt x="0" y="1193"/>
                      <a:pt x="0" y="769"/>
                    </a:cubicBezTo>
                    <a:cubicBezTo>
                      <a:pt x="0" y="345"/>
                      <a:pt x="342" y="0"/>
                      <a:pt x="767" y="0"/>
                    </a:cubicBezTo>
                    <a:cubicBezTo>
                      <a:pt x="1191" y="0"/>
                      <a:pt x="1533" y="345"/>
                      <a:pt x="1533" y="769"/>
                    </a:cubicBezTo>
                  </a:path>
                </a:pathLst>
              </a:custGeom>
              <a:solidFill>
                <a:srgbClr val="4472C4"/>
              </a:solidFill>
              <a:ln>
                <a:noFill/>
              </a:ln>
              <a:effectLst/>
            </p:spPr>
            <p:txBody>
              <a:bodyPr wrap="none" lIns="174144" tIns="87072" rIns="174144" bIns="87072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85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48937" name="Freeform 17"/>
              <p:cNvSpPr>
                <a:spLocks noChangeArrowheads="1"/>
              </p:cNvSpPr>
              <p:nvPr/>
            </p:nvSpPr>
            <p:spPr bwMode="auto">
              <a:xfrm>
                <a:off x="11950843" y="5199582"/>
                <a:ext cx="501141" cy="501117"/>
              </a:xfrm>
              <a:custGeom>
                <a:avLst/>
                <a:gdLst>
                  <a:gd name="T0" fmla="*/ 179594884 w 535"/>
                  <a:gd name="T1" fmla="*/ 90129873 h 535"/>
                  <a:gd name="T2" fmla="*/ 179594884 w 535"/>
                  <a:gd name="T3" fmla="*/ 90129873 h 535"/>
                  <a:gd name="T4" fmla="*/ 89460694 w 535"/>
                  <a:gd name="T5" fmla="*/ 179586283 h 535"/>
                  <a:gd name="T6" fmla="*/ 0 w 535"/>
                  <a:gd name="T7" fmla="*/ 90129873 h 535"/>
                  <a:gd name="T8" fmla="*/ 89460694 w 535"/>
                  <a:gd name="T9" fmla="*/ 0 h 535"/>
                  <a:gd name="T10" fmla="*/ 179594884 w 535"/>
                  <a:gd name="T11" fmla="*/ 90129873 h 5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35" h="535">
                    <a:moveTo>
                      <a:pt x="534" y="268"/>
                    </a:moveTo>
                    <a:lnTo>
                      <a:pt x="534" y="268"/>
                    </a:lnTo>
                    <a:cubicBezTo>
                      <a:pt x="534" y="415"/>
                      <a:pt x="412" y="534"/>
                      <a:pt x="266" y="534"/>
                    </a:cubicBezTo>
                    <a:cubicBezTo>
                      <a:pt x="119" y="534"/>
                      <a:pt x="0" y="415"/>
                      <a:pt x="0" y="268"/>
                    </a:cubicBezTo>
                    <a:cubicBezTo>
                      <a:pt x="0" y="121"/>
                      <a:pt x="119" y="0"/>
                      <a:pt x="266" y="0"/>
                    </a:cubicBezTo>
                    <a:cubicBezTo>
                      <a:pt x="412" y="0"/>
                      <a:pt x="534" y="121"/>
                      <a:pt x="534" y="268"/>
                    </a:cubicBezTo>
                  </a:path>
                </a:pathLst>
              </a:custGeom>
              <a:solidFill>
                <a:srgbClr val="FFC000"/>
              </a:solidFill>
              <a:ln w="12700">
                <a:miter lim="400000"/>
              </a:ln>
            </p:spPr>
            <p:txBody>
              <a:bodyPr lIns="27219" tIns="27219" rIns="27219" bIns="27219" anchor="ctr"/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Gill Sans"/>
                </a:endParaRPr>
              </a:p>
            </p:txBody>
          </p:sp>
        </p:grpSp>
        <p:grpSp>
          <p:nvGrpSpPr>
            <p:cNvPr id="160" name="Group 68"/>
            <p:cNvGrpSpPr/>
            <p:nvPr/>
          </p:nvGrpSpPr>
          <p:grpSpPr bwMode="auto">
            <a:xfrm>
              <a:off x="12124791" y="3770786"/>
              <a:ext cx="3478984" cy="1689710"/>
              <a:chOff x="12124791" y="3770786"/>
              <a:chExt cx="3478984" cy="1689710"/>
            </a:xfrm>
          </p:grpSpPr>
          <p:sp>
            <p:nvSpPr>
              <p:cNvPr id="1048938" name="Freeform 18"/>
              <p:cNvSpPr>
                <a:spLocks noChangeArrowheads="1"/>
              </p:cNvSpPr>
              <p:nvPr/>
            </p:nvSpPr>
            <p:spPr bwMode="auto">
              <a:xfrm>
                <a:off x="12124793" y="4118666"/>
                <a:ext cx="2841169" cy="1341829"/>
              </a:xfrm>
              <a:custGeom>
                <a:avLst/>
                <a:gdLst>
                  <a:gd name="T0" fmla="*/ 100219111 w 3023"/>
                  <a:gd name="T1" fmla="*/ 382395930 h 1430"/>
                  <a:gd name="T2" fmla="*/ 1002867807 w 3023"/>
                  <a:gd name="T3" fmla="*/ 0 h 1430"/>
                  <a:gd name="T4" fmla="*/ 1023182683 w 3023"/>
                  <a:gd name="T5" fmla="*/ 48938286 h 1430"/>
                  <a:gd name="T6" fmla="*/ 0 w 3023"/>
                  <a:gd name="T7" fmla="*/ 482298383 h 1430"/>
                  <a:gd name="T8" fmla="*/ 100219111 w 3023"/>
                  <a:gd name="T9" fmla="*/ 382395930 h 14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23" h="1430">
                    <a:moveTo>
                      <a:pt x="296" y="1133"/>
                    </a:moveTo>
                    <a:lnTo>
                      <a:pt x="2962" y="0"/>
                    </a:lnTo>
                    <a:lnTo>
                      <a:pt x="3022" y="145"/>
                    </a:lnTo>
                    <a:lnTo>
                      <a:pt x="0" y="1429"/>
                    </a:lnTo>
                    <a:lnTo>
                      <a:pt x="296" y="1133"/>
                    </a:lnTo>
                  </a:path>
                </a:pathLst>
              </a:custGeom>
              <a:solidFill>
                <a:srgbClr val="515D5D"/>
              </a:solidFill>
              <a:ln>
                <a:noFill/>
              </a:ln>
              <a:effectLst/>
            </p:spPr>
            <p:txBody>
              <a:bodyPr wrap="none" lIns="174144" tIns="87072" rIns="174144" bIns="87072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85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48939" name="Freeform 19"/>
              <p:cNvSpPr>
                <a:spLocks noChangeArrowheads="1"/>
              </p:cNvSpPr>
              <p:nvPr/>
            </p:nvSpPr>
            <p:spPr bwMode="auto">
              <a:xfrm>
                <a:off x="12124791" y="4255333"/>
                <a:ext cx="2899153" cy="1205163"/>
              </a:xfrm>
              <a:custGeom>
                <a:avLst/>
                <a:gdLst>
                  <a:gd name="T0" fmla="*/ 141743780 w 3086"/>
                  <a:gd name="T1" fmla="*/ 430563943 h 1285"/>
                  <a:gd name="T2" fmla="*/ 1043629318 w 3086"/>
                  <a:gd name="T3" fmla="*/ 48552594 h 1285"/>
                  <a:gd name="T4" fmla="*/ 1022316880 w 3086"/>
                  <a:gd name="T5" fmla="*/ 0 h 1285"/>
                  <a:gd name="T6" fmla="*/ 0 w 3086"/>
                  <a:gd name="T7" fmla="*/ 432923624 h 1285"/>
                  <a:gd name="T8" fmla="*/ 141743780 w 3086"/>
                  <a:gd name="T9" fmla="*/ 430563943 h 12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86" h="1285">
                    <a:moveTo>
                      <a:pt x="419" y="1277"/>
                    </a:moveTo>
                    <a:lnTo>
                      <a:pt x="3085" y="144"/>
                    </a:lnTo>
                    <a:lnTo>
                      <a:pt x="3022" y="0"/>
                    </a:lnTo>
                    <a:lnTo>
                      <a:pt x="0" y="1284"/>
                    </a:lnTo>
                    <a:lnTo>
                      <a:pt x="419" y="1277"/>
                    </a:lnTo>
                  </a:path>
                </a:pathLst>
              </a:custGeom>
              <a:solidFill>
                <a:srgbClr val="828286"/>
              </a:solidFill>
              <a:ln>
                <a:noFill/>
              </a:ln>
              <a:effectLst/>
            </p:spPr>
            <p:txBody>
              <a:bodyPr wrap="none" lIns="174144" tIns="87072" rIns="174144" bIns="87072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85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48940" name="Freeform 20"/>
              <p:cNvSpPr>
                <a:spLocks noChangeArrowheads="1"/>
              </p:cNvSpPr>
              <p:nvPr/>
            </p:nvSpPr>
            <p:spPr bwMode="auto">
              <a:xfrm>
                <a:off x="12157926" y="4097957"/>
                <a:ext cx="2841169" cy="1341829"/>
              </a:xfrm>
              <a:custGeom>
                <a:avLst/>
                <a:gdLst>
                  <a:gd name="T0" fmla="*/ 100020228 w 3026"/>
                  <a:gd name="T1" fmla="*/ 382395930 h 1430"/>
                  <a:gd name="T2" fmla="*/ 1001556202 w 3026"/>
                  <a:gd name="T3" fmla="*/ 0 h 1430"/>
                  <a:gd name="T4" fmla="*/ 1022168291 w 3026"/>
                  <a:gd name="T5" fmla="*/ 48601422 h 1430"/>
                  <a:gd name="T6" fmla="*/ 0 w 3026"/>
                  <a:gd name="T7" fmla="*/ 482298383 h 1430"/>
                  <a:gd name="T8" fmla="*/ 100020228 w 3026"/>
                  <a:gd name="T9" fmla="*/ 382395930 h 14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26" h="1430">
                    <a:moveTo>
                      <a:pt x="296" y="1133"/>
                    </a:moveTo>
                    <a:lnTo>
                      <a:pt x="2964" y="0"/>
                    </a:lnTo>
                    <a:lnTo>
                      <a:pt x="3025" y="144"/>
                    </a:lnTo>
                    <a:lnTo>
                      <a:pt x="0" y="1429"/>
                    </a:lnTo>
                    <a:lnTo>
                      <a:pt x="296" y="1133"/>
                    </a:lnTo>
                  </a:path>
                </a:pathLst>
              </a:custGeom>
              <a:solidFill>
                <a:srgbClr val="A6A6A6"/>
              </a:solidFill>
              <a:ln>
                <a:noFill/>
              </a:ln>
              <a:effectLst/>
            </p:spPr>
            <p:txBody>
              <a:bodyPr wrap="none" lIns="174144" tIns="87072" rIns="174144" bIns="87072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85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48941" name="Freeform 21"/>
              <p:cNvSpPr>
                <a:spLocks noChangeArrowheads="1"/>
              </p:cNvSpPr>
              <p:nvPr/>
            </p:nvSpPr>
            <p:spPr bwMode="auto">
              <a:xfrm>
                <a:off x="12157924" y="4234626"/>
                <a:ext cx="2899153" cy="1209302"/>
              </a:xfrm>
              <a:custGeom>
                <a:avLst/>
                <a:gdLst>
                  <a:gd name="T0" fmla="*/ 141806968 w 3089"/>
                  <a:gd name="T1" fmla="*/ 433191536 h 1286"/>
                  <a:gd name="T2" fmla="*/ 1042615758 w 3089"/>
                  <a:gd name="T3" fmla="*/ 49149757 h 1286"/>
                  <a:gd name="T4" fmla="*/ 1021344666 w 3089"/>
                  <a:gd name="T5" fmla="*/ 0 h 1286"/>
                  <a:gd name="T6" fmla="*/ 0 w 3089"/>
                  <a:gd name="T7" fmla="*/ 435565003 h 1286"/>
                  <a:gd name="T8" fmla="*/ 141806968 w 3089"/>
                  <a:gd name="T9" fmla="*/ 433191536 h 1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89" h="1286">
                    <a:moveTo>
                      <a:pt x="420" y="1278"/>
                    </a:moveTo>
                    <a:lnTo>
                      <a:pt x="3088" y="145"/>
                    </a:lnTo>
                    <a:lnTo>
                      <a:pt x="3025" y="0"/>
                    </a:lnTo>
                    <a:lnTo>
                      <a:pt x="0" y="1285"/>
                    </a:lnTo>
                    <a:lnTo>
                      <a:pt x="420" y="1278"/>
                    </a:lnTo>
                  </a:path>
                </a:pathLst>
              </a:custGeom>
              <a:solidFill>
                <a:srgbClr val="7F7F7F"/>
              </a:solidFill>
              <a:ln>
                <a:noFill/>
              </a:ln>
              <a:effectLst/>
            </p:spPr>
            <p:txBody>
              <a:bodyPr wrap="none" lIns="174144" tIns="87072" rIns="174144" bIns="87072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85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48942" name="Freeform 22"/>
              <p:cNvSpPr>
                <a:spLocks noChangeArrowheads="1"/>
              </p:cNvSpPr>
              <p:nvPr/>
            </p:nvSpPr>
            <p:spPr bwMode="auto">
              <a:xfrm>
                <a:off x="14560081" y="3770786"/>
                <a:ext cx="820046" cy="604652"/>
              </a:xfrm>
              <a:custGeom>
                <a:avLst/>
                <a:gdLst>
                  <a:gd name="T0" fmla="*/ 0 w 875"/>
                  <a:gd name="T1" fmla="*/ 217275687 h 644"/>
                  <a:gd name="T2" fmla="*/ 0 w 875"/>
                  <a:gd name="T3" fmla="*/ 217275687 h 644"/>
                  <a:gd name="T4" fmla="*/ 109080176 w 875"/>
                  <a:gd name="T5" fmla="*/ 79746463 h 644"/>
                  <a:gd name="T6" fmla="*/ 294247500 w 875"/>
                  <a:gd name="T7" fmla="*/ 0 h 644"/>
                  <a:gd name="T8" fmla="*/ 207723744 w 875"/>
                  <a:gd name="T9" fmla="*/ 129419001 h 644"/>
                  <a:gd name="T10" fmla="*/ 0 w 875"/>
                  <a:gd name="T11" fmla="*/ 217275687 h 6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75" h="644">
                    <a:moveTo>
                      <a:pt x="0" y="643"/>
                    </a:moveTo>
                    <a:lnTo>
                      <a:pt x="0" y="643"/>
                    </a:lnTo>
                    <a:cubicBezTo>
                      <a:pt x="0" y="643"/>
                      <a:pt x="58" y="347"/>
                      <a:pt x="324" y="236"/>
                    </a:cubicBezTo>
                    <a:cubicBezTo>
                      <a:pt x="589" y="122"/>
                      <a:pt x="874" y="0"/>
                      <a:pt x="874" y="0"/>
                    </a:cubicBezTo>
                    <a:cubicBezTo>
                      <a:pt x="617" y="383"/>
                      <a:pt x="617" y="383"/>
                      <a:pt x="617" y="383"/>
                    </a:cubicBezTo>
                    <a:lnTo>
                      <a:pt x="0" y="643"/>
                    </a:lnTo>
                  </a:path>
                </a:pathLst>
              </a:custGeom>
              <a:solidFill>
                <a:srgbClr val="0A5686"/>
              </a:solidFill>
              <a:ln>
                <a:noFill/>
              </a:ln>
              <a:effectLst/>
            </p:spPr>
            <p:txBody>
              <a:bodyPr wrap="none" lIns="174144" tIns="87072" rIns="174144" bIns="87072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85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48943" name="Freeform 23"/>
              <p:cNvSpPr>
                <a:spLocks noChangeArrowheads="1"/>
              </p:cNvSpPr>
              <p:nvPr/>
            </p:nvSpPr>
            <p:spPr bwMode="auto">
              <a:xfrm>
                <a:off x="14597357" y="4218063"/>
                <a:ext cx="1006418" cy="401719"/>
              </a:xfrm>
              <a:custGeom>
                <a:avLst/>
                <a:gdLst>
                  <a:gd name="T0" fmla="*/ 0 w 1071"/>
                  <a:gd name="T1" fmla="*/ 89228658 h 427"/>
                  <a:gd name="T2" fmla="*/ 0 w 1071"/>
                  <a:gd name="T3" fmla="*/ 89228658 h 427"/>
                  <a:gd name="T4" fmla="*/ 176003808 w 1071"/>
                  <a:gd name="T5" fmla="*/ 106531739 h 427"/>
                  <a:gd name="T6" fmla="*/ 362162008 w 1071"/>
                  <a:gd name="T7" fmla="*/ 26802278 h 427"/>
                  <a:gd name="T8" fmla="*/ 209850839 w 1071"/>
                  <a:gd name="T9" fmla="*/ 0 h 427"/>
                  <a:gd name="T10" fmla="*/ 0 w 1071"/>
                  <a:gd name="T11" fmla="*/ 89228658 h 4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71" h="427">
                    <a:moveTo>
                      <a:pt x="0" y="263"/>
                    </a:moveTo>
                    <a:lnTo>
                      <a:pt x="0" y="263"/>
                    </a:lnTo>
                    <a:cubicBezTo>
                      <a:pt x="0" y="263"/>
                      <a:pt x="254" y="426"/>
                      <a:pt x="520" y="314"/>
                    </a:cubicBezTo>
                    <a:cubicBezTo>
                      <a:pt x="786" y="200"/>
                      <a:pt x="1070" y="79"/>
                      <a:pt x="1070" y="79"/>
                    </a:cubicBezTo>
                    <a:cubicBezTo>
                      <a:pt x="620" y="0"/>
                      <a:pt x="620" y="0"/>
                      <a:pt x="620" y="0"/>
                    </a:cubicBezTo>
                    <a:lnTo>
                      <a:pt x="0" y="263"/>
                    </a:lnTo>
                  </a:path>
                </a:pathLst>
              </a:custGeom>
              <a:solidFill>
                <a:srgbClr val="4472C4"/>
              </a:solidFill>
              <a:ln>
                <a:noFill/>
              </a:ln>
              <a:effectLst/>
            </p:spPr>
            <p:txBody>
              <a:bodyPr wrap="none" lIns="174144" tIns="87072" rIns="174144" bIns="87072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85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2" name="圆角矩形 51">
            <a:extLst>
              <a:ext uri="{FF2B5EF4-FFF2-40B4-BE49-F238E27FC236}">
                <a16:creationId xmlns:a16="http://schemas.microsoft.com/office/drawing/2014/main" id="{6A4993C0-F8B1-4EE1-A09C-DE6CDF6631A6}"/>
              </a:ext>
            </a:extLst>
          </p:cNvPr>
          <p:cNvSpPr/>
          <p:nvPr/>
        </p:nvSpPr>
        <p:spPr>
          <a:xfrm>
            <a:off x="3627263" y="1681405"/>
            <a:ext cx="8456163" cy="855345"/>
          </a:xfrm>
          <a:prstGeom prst="roundRect">
            <a:avLst>
              <a:gd name="adj" fmla="val 11292"/>
            </a:avLst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254000" dist="88900" dir="2700000" algn="tl" rotWithShape="0">
              <a:prstClr val="black">
                <a:alpha val="3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Exemplify China’s efforts in </a:t>
            </a:r>
            <a:r>
              <a:rPr lang="en-US" altLang="zh-CN" sz="2800" b="1" noProof="0" dirty="0"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green development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32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accent5">
                <a:lumMod val="20000"/>
                <a:lumOff val="80000"/>
              </a:schemeClr>
            </a:gs>
            <a:gs pos="32000">
              <a:srgbClr val="FFFFFF"/>
            </a:gs>
            <a:gs pos="100000">
              <a:srgbClr val="7E7E7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3"/>
          <p:cNvGrpSpPr/>
          <p:nvPr/>
        </p:nvGrpSpPr>
        <p:grpSpPr>
          <a:xfrm>
            <a:off x="3079115" y="2430145"/>
            <a:ext cx="5612765" cy="916305"/>
            <a:chOff x="2573867" y="1765069"/>
            <a:chExt cx="4014166" cy="711200"/>
          </a:xfrm>
        </p:grpSpPr>
        <p:cxnSp>
          <p:nvCxnSpPr>
            <p:cNvPr id="3145728" name="直接连接符 266"/>
            <p:cNvCxnSpPr/>
            <p:nvPr/>
          </p:nvCxnSpPr>
          <p:spPr>
            <a:xfrm>
              <a:off x="2573867" y="2120669"/>
              <a:ext cx="4014000" cy="0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29" name="直接连接符 268"/>
            <p:cNvCxnSpPr/>
            <p:nvPr/>
          </p:nvCxnSpPr>
          <p:spPr>
            <a:xfrm>
              <a:off x="2573867" y="2120669"/>
              <a:ext cx="0" cy="355600"/>
            </a:xfrm>
            <a:prstGeom prst="line">
              <a:avLst/>
            </a:prstGeom>
            <a:ln w="412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0" name="直接连接符 270"/>
            <p:cNvCxnSpPr/>
            <p:nvPr/>
          </p:nvCxnSpPr>
          <p:spPr>
            <a:xfrm>
              <a:off x="6588033" y="2120669"/>
              <a:ext cx="0" cy="355600"/>
            </a:xfrm>
            <a:prstGeom prst="line">
              <a:avLst/>
            </a:prstGeom>
            <a:ln w="412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1" name="直接连接符 271"/>
            <p:cNvCxnSpPr/>
            <p:nvPr/>
          </p:nvCxnSpPr>
          <p:spPr>
            <a:xfrm>
              <a:off x="4711982" y="1765069"/>
              <a:ext cx="0" cy="355600"/>
            </a:xfrm>
            <a:prstGeom prst="line">
              <a:avLst/>
            </a:prstGeom>
            <a:ln w="4445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97175" name="图片 15" descr="Snip20160225_12.png"/>
          <p:cNvPicPr>
            <a:picLocks noChangeAspect="1"/>
          </p:cNvPicPr>
          <p:nvPr/>
        </p:nvPicPr>
        <p:blipFill>
          <a:blip r:embed="rId5"/>
          <a:srcRect t="4058" r="9968" b="9494"/>
          <a:stretch>
            <a:fillRect/>
          </a:stretch>
        </p:blipFill>
        <p:spPr>
          <a:xfrm>
            <a:off x="7085330" y="102235"/>
            <a:ext cx="2155825" cy="1369695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77" name="组合 199"/>
          <p:cNvGrpSpPr/>
          <p:nvPr/>
        </p:nvGrpSpPr>
        <p:grpSpPr>
          <a:xfrm>
            <a:off x="1226820" y="1599565"/>
            <a:ext cx="9542781" cy="1029335"/>
            <a:chOff x="2321522" y="1635154"/>
            <a:chExt cx="4749704" cy="51801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48681" name="矩形: 圆角 1"/>
            <p:cNvSpPr/>
            <p:nvPr/>
          </p:nvSpPr>
          <p:spPr>
            <a:xfrm>
              <a:off x="2321522" y="1635154"/>
              <a:ext cx="4749703" cy="518018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48682" name="矩形 2"/>
            <p:cNvSpPr/>
            <p:nvPr/>
          </p:nvSpPr>
          <p:spPr>
            <a:xfrm>
              <a:off x="2497250" y="1637391"/>
              <a:ext cx="4573976" cy="510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 5-min Speech for an International Youth Forum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：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E4444"/>
                      </a:gs>
                      <a:gs pos="100000">
                        <a:srgbClr val="832B2B"/>
                      </a:gs>
                    </a:gsLst>
                    <a:lin scaled="0"/>
                  </a:gra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ea"/>
                </a:rPr>
                <a:t>China’s Green Development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78" name="组合 13"/>
          <p:cNvGrpSpPr/>
          <p:nvPr/>
        </p:nvGrpSpPr>
        <p:grpSpPr bwMode="auto">
          <a:xfrm>
            <a:off x="205105" y="183515"/>
            <a:ext cx="1360805" cy="977265"/>
            <a:chOff x="4184233" y="1818051"/>
            <a:chExt cx="1478839" cy="1119486"/>
          </a:xfrm>
        </p:grpSpPr>
        <p:sp>
          <p:nvSpPr>
            <p:cNvPr id="1048684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685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+mn-cs"/>
                <a:sym typeface="+mn-lt"/>
              </a:endParaRPr>
            </a:p>
          </p:txBody>
        </p:sp>
      </p:grpSp>
      <p:sp>
        <p:nvSpPr>
          <p:cNvPr id="1048686" name="矩形 1"/>
          <p:cNvSpPr/>
          <p:nvPr/>
        </p:nvSpPr>
        <p:spPr>
          <a:xfrm>
            <a:off x="522605" y="381635"/>
            <a:ext cx="822325" cy="5683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+mn-ea"/>
                <a:cs typeface="+mn-cs"/>
                <a:sym typeface="+mn-lt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048687" name="燕尾形 4"/>
          <p:cNvSpPr/>
          <p:nvPr/>
        </p:nvSpPr>
        <p:spPr>
          <a:xfrm flipH="1">
            <a:off x="9241155" y="321945"/>
            <a:ext cx="3403600" cy="628015"/>
          </a:xfrm>
          <a:prstGeom prst="chevron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Assignment</a:t>
            </a:r>
          </a:p>
        </p:txBody>
      </p:sp>
      <p:sp>
        <p:nvSpPr>
          <p:cNvPr id="1048688" name="矩形: 圆角 26"/>
          <p:cNvSpPr/>
          <p:nvPr/>
        </p:nvSpPr>
        <p:spPr>
          <a:xfrm>
            <a:off x="688340" y="3228975"/>
            <a:ext cx="4980940" cy="98171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 cmpd="sng">
            <a:solidFill>
              <a:schemeClr val="accent1"/>
            </a:solidFill>
            <a:prstDash val="soli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Environmental Problems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（P98 Activity 1）</a:t>
            </a:r>
          </a:p>
        </p:txBody>
      </p:sp>
      <p:sp>
        <p:nvSpPr>
          <p:cNvPr id="1048689" name="矩形: 圆角 201"/>
          <p:cNvSpPr/>
          <p:nvPr/>
        </p:nvSpPr>
        <p:spPr>
          <a:xfrm>
            <a:off x="6522720" y="3227705"/>
            <a:ext cx="5080000" cy="91757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 cmpd="sng">
            <a:noFill/>
            <a:prstDash val="soli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China’s Solutions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（P99-104 Activity 2）</a:t>
            </a:r>
          </a:p>
        </p:txBody>
      </p:sp>
      <p:sp>
        <p:nvSpPr>
          <p:cNvPr id="1048690" name="Oval 34"/>
          <p:cNvSpPr/>
          <p:nvPr/>
        </p:nvSpPr>
        <p:spPr>
          <a:xfrm>
            <a:off x="5669280" y="3263900"/>
            <a:ext cx="853440" cy="842645"/>
          </a:xfrm>
          <a:prstGeom prst="ellipse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思源黑体 CN Bold" panose="020B0800000000000000" pitchFamily="34" charset="-122"/>
              <a:sym typeface="字魂105号-简雅黑" panose="00000500000000000000" pitchFamily="2" charset="-122"/>
            </a:endParaRPr>
          </a:p>
        </p:txBody>
      </p:sp>
      <p:sp>
        <p:nvSpPr>
          <p:cNvPr id="1048691" name="Freeform 6"/>
          <p:cNvSpPr/>
          <p:nvPr>
            <p:custDataLst>
              <p:tags r:id="rId1"/>
            </p:custDataLst>
          </p:nvPr>
        </p:nvSpPr>
        <p:spPr bwMode="auto">
          <a:xfrm>
            <a:off x="5823105" y="3375343"/>
            <a:ext cx="546100" cy="609600"/>
          </a:xfrm>
          <a:custGeom>
            <a:avLst/>
            <a:gdLst>
              <a:gd name="T0" fmla="*/ 0 w 243"/>
              <a:gd name="T1" fmla="*/ 137 h 205"/>
              <a:gd name="T2" fmla="*/ 59 w 243"/>
              <a:gd name="T3" fmla="*/ 205 h 205"/>
              <a:gd name="T4" fmla="*/ 241 w 243"/>
              <a:gd name="T5" fmla="*/ 12 h 205"/>
              <a:gd name="T6" fmla="*/ 243 w 243"/>
              <a:gd name="T7" fmla="*/ 0 h 205"/>
              <a:gd name="T8" fmla="*/ 66 w 243"/>
              <a:gd name="T9" fmla="*/ 137 h 205"/>
              <a:gd name="T10" fmla="*/ 0 w 243"/>
              <a:gd name="T11" fmla="*/ 80 h 205"/>
              <a:gd name="T12" fmla="*/ 0 w 243"/>
              <a:gd name="T13" fmla="*/ 137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3" h="205">
                <a:moveTo>
                  <a:pt x="0" y="137"/>
                </a:moveTo>
                <a:lnTo>
                  <a:pt x="59" y="205"/>
                </a:lnTo>
                <a:lnTo>
                  <a:pt x="241" y="12"/>
                </a:lnTo>
                <a:lnTo>
                  <a:pt x="243" y="0"/>
                </a:lnTo>
                <a:lnTo>
                  <a:pt x="66" y="137"/>
                </a:lnTo>
                <a:lnTo>
                  <a:pt x="0" y="80"/>
                </a:lnTo>
                <a:lnTo>
                  <a:pt x="0" y="137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097176" name="Picture 4" descr="https://gimg2.baidu.com/image_search/src=http%3A%2F%2F5b0988e595225.cdn.sohucs.com%2Fimages%2F20190224%2F7aa9687568dc475aa562ab8c4a72da26.jpeg&amp;refer=http%3A%2F%2F5b0988e595225.cdn.sohucs.com&amp;app=2002&amp;size=f9999,10000&amp;q=a80&amp;n=0&amp;g=0n&amp;fmt=auto?sec=1671078583&amp;t=3dbb1807c4b5f019bc6987ff05784ca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6805" y="4305300"/>
            <a:ext cx="4164965" cy="233172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97177" name="Picture 2" descr="https://img2.baidu.com/it/u=1771238252,2600321575&amp;fm=253&amp;fmt=auto&amp;app=138&amp;f=JPEG?w=680&amp;h=4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28155" y="4305300"/>
            <a:ext cx="4201160" cy="236855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5" name="五边形 49"/>
          <p:cNvSpPr txBox="1"/>
          <p:nvPr/>
        </p:nvSpPr>
        <p:spPr>
          <a:xfrm>
            <a:off x="1565910" y="339090"/>
            <a:ext cx="5570220" cy="660400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15180000" scaled="0"/>
          </a:gradFill>
          <a:ln w="12700" cap="flat" cmpd="sng" algn="ctr">
            <a:noFill/>
            <a:prstDash val="solid"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Make China's Voice Heard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矩形: 圆角 201"/>
          <p:cNvSpPr/>
          <p:nvPr/>
        </p:nvSpPr>
        <p:spPr>
          <a:xfrm>
            <a:off x="1289050" y="4762500"/>
            <a:ext cx="9418955" cy="93281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mpd="sng">
            <a:noFill/>
            <a:prstDash val="soli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Strategies to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begin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and end a speech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（P105-108 Activity 3+4）</a:t>
            </a:r>
          </a:p>
        </p:txBody>
      </p:sp>
      <p:sp>
        <p:nvSpPr>
          <p:cNvPr id="4" name="Oval 34"/>
          <p:cNvSpPr/>
          <p:nvPr/>
        </p:nvSpPr>
        <p:spPr>
          <a:xfrm>
            <a:off x="1380490" y="4810760"/>
            <a:ext cx="853440" cy="791845"/>
          </a:xfrm>
          <a:prstGeom prst="ellipse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思源黑体 CN Bold" panose="020B0800000000000000" pitchFamily="34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Freeform 6"/>
          <p:cNvSpPr/>
          <p:nvPr>
            <p:custDataLst>
              <p:tags r:id="rId2"/>
            </p:custDataLst>
          </p:nvPr>
        </p:nvSpPr>
        <p:spPr bwMode="auto">
          <a:xfrm>
            <a:off x="1580035" y="4901248"/>
            <a:ext cx="546100" cy="609600"/>
          </a:xfrm>
          <a:custGeom>
            <a:avLst/>
            <a:gdLst>
              <a:gd name="T0" fmla="*/ 0 w 243"/>
              <a:gd name="T1" fmla="*/ 137 h 205"/>
              <a:gd name="T2" fmla="*/ 59 w 243"/>
              <a:gd name="T3" fmla="*/ 205 h 205"/>
              <a:gd name="T4" fmla="*/ 241 w 243"/>
              <a:gd name="T5" fmla="*/ 12 h 205"/>
              <a:gd name="T6" fmla="*/ 243 w 243"/>
              <a:gd name="T7" fmla="*/ 0 h 205"/>
              <a:gd name="T8" fmla="*/ 66 w 243"/>
              <a:gd name="T9" fmla="*/ 137 h 205"/>
              <a:gd name="T10" fmla="*/ 0 w 243"/>
              <a:gd name="T11" fmla="*/ 80 h 205"/>
              <a:gd name="T12" fmla="*/ 0 w 243"/>
              <a:gd name="T13" fmla="*/ 137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3" h="205">
                <a:moveTo>
                  <a:pt x="0" y="137"/>
                </a:moveTo>
                <a:lnTo>
                  <a:pt x="59" y="205"/>
                </a:lnTo>
                <a:lnTo>
                  <a:pt x="241" y="12"/>
                </a:lnTo>
                <a:lnTo>
                  <a:pt x="243" y="0"/>
                </a:lnTo>
                <a:lnTo>
                  <a:pt x="66" y="137"/>
                </a:lnTo>
                <a:lnTo>
                  <a:pt x="0" y="80"/>
                </a:lnTo>
                <a:lnTo>
                  <a:pt x="0" y="137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2" name="图片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7" t="-4666" b="-1"/>
          <a:stretch>
            <a:fillRect/>
          </a:stretch>
        </p:blipFill>
        <p:spPr>
          <a:xfrm>
            <a:off x="6953250" y="288290"/>
            <a:ext cx="2886075" cy="718185"/>
          </a:xfrm>
          <a:prstGeom prst="rect">
            <a:avLst/>
          </a:prstGeom>
        </p:spPr>
      </p:pic>
      <p:graphicFrame>
        <p:nvGraphicFramePr>
          <p:cNvPr id="4194306" name="表格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494665" y="1375410"/>
          <a:ext cx="11462385" cy="4454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5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0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33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>
                          <a:solidFill>
                            <a:schemeClr val="bg1"/>
                          </a:solidFill>
                          <a:effectLst/>
                          <a:latin typeface="Arial Black" panose="020B0A04020102020204" charset="0"/>
                          <a:cs typeface="Arial Black" panose="020B0A04020102020204" charset="0"/>
                        </a:rPr>
                        <a:t>TCSA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>
                          <a:solidFill>
                            <a:schemeClr val="bg1"/>
                          </a:solidFill>
                          <a:effectLst/>
                          <a:latin typeface="Arial Black" panose="020B0A04020102020204" charset="0"/>
                          <a:cs typeface="Arial Black" panose="020B0A04020102020204" charset="0"/>
                          <a:sym typeface="+mn-ea"/>
                        </a:rPr>
                        <a:t>Assessment Checklist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to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780">
                <a:tc rowSpan="4"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1.Structure &amp;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have stated my 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argument </a:t>
                      </a: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clearly.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7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have used effective 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strategies to begin</a:t>
                      </a:r>
                      <a:r>
                        <a:rPr lang="en-US" altLang="zh-C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my speech.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7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have used effective 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strategies to end</a:t>
                      </a:r>
                      <a:r>
                        <a:rPr lang="en-US" altLang="zh-C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my speech.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3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I have provided enough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evidence</a:t>
                      </a: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to support my view.</a:t>
                      </a:r>
                      <a:endParaRPr lang="en-US" altLang="zh-CN" sz="2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18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I have used proper language</a:t>
                      </a:r>
                      <a:r>
                        <a:rPr lang="en-US" altLang="zh-CN" sz="2000" b="1" noProof="0" dirty="0">
                          <a:solidFill>
                            <a:schemeClr val="tx1"/>
                          </a:solidFill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about </a:t>
                      </a:r>
                      <a:r>
                        <a:rPr lang="en-US" altLang="zh-CN" sz="2000" b="1" noProof="0" dirty="0">
                          <a:solidFill>
                            <a:srgbClr val="FF0000"/>
                          </a:solidFill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green development.</a:t>
                      </a:r>
                      <a:endParaRPr lang="en-US" altLang="zh-CN" sz="2000" b="1" noProof="0" dirty="0"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7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I have used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sentence patterns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about proposing a solution.</a:t>
                      </a:r>
                      <a:endParaRPr lang="en-US" altLang="zh-CN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3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400" b="1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3.Moral</a:t>
                      </a:r>
                      <a:r>
                        <a:rPr lang="en-US" altLang="zh-CN" sz="2400" b="1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ity</a:t>
                      </a:r>
                      <a:r>
                        <a:rPr lang="en-US" sz="2400" b="1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I have demonstrated  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China’s green development </a:t>
                      </a:r>
                      <a:r>
                        <a:rPr lang="en-US" altLang="zh-C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model, measures, or achievements in my speech.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r>
                        <a:rPr lang="en-US" altLang="zh-CN" sz="2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4.Delivery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have tried to use better 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articulation and intonation</a:t>
                      </a: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involve the audience.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70" name="组合 20"/>
          <p:cNvGrpSpPr/>
          <p:nvPr/>
        </p:nvGrpSpPr>
        <p:grpSpPr bwMode="auto">
          <a:xfrm>
            <a:off x="156845" y="176530"/>
            <a:ext cx="1320165" cy="897255"/>
            <a:chOff x="4184233" y="1818051"/>
            <a:chExt cx="1478839" cy="1119486"/>
          </a:xfrm>
        </p:grpSpPr>
        <p:sp>
          <p:nvSpPr>
            <p:cNvPr id="1048962" name="任意多边形 15"/>
            <p:cNvSpPr/>
            <p:nvPr/>
          </p:nvSpPr>
          <p:spPr bwMode="auto">
            <a:xfrm rot="16200000">
              <a:off x="4363910" y="1638374"/>
              <a:ext cx="1119486" cy="1478839"/>
            </a:xfrm>
            <a:custGeom>
              <a:avLst/>
              <a:gdLst>
                <a:gd name="T0" fmla="*/ 881353 w 1762708"/>
                <a:gd name="T1" fmla="*/ 0 h 2331146"/>
                <a:gd name="T2" fmla="*/ 881354 w 1762708"/>
                <a:gd name="T3" fmla="*/ 0 h 2331146"/>
                <a:gd name="T4" fmla="*/ 881354 w 1762708"/>
                <a:gd name="T5" fmla="*/ 0 h 2331146"/>
                <a:gd name="T6" fmla="*/ 1762708 w 1762708"/>
                <a:gd name="T7" fmla="*/ 881354 h 2331146"/>
                <a:gd name="T8" fmla="*/ 1374127 w 1762708"/>
                <a:gd name="T9" fmla="*/ 1612187 h 2331146"/>
                <a:gd name="T10" fmla="*/ 1372283 w 1762708"/>
                <a:gd name="T11" fmla="*/ 1613188 h 2331146"/>
                <a:gd name="T12" fmla="*/ 1372283 w 1762708"/>
                <a:gd name="T13" fmla="*/ 1855121 h 2331146"/>
                <a:gd name="T14" fmla="*/ 1503445 w 1762708"/>
                <a:gd name="T15" fmla="*/ 1855121 h 2331146"/>
                <a:gd name="T16" fmla="*/ 881353 w 1762708"/>
                <a:gd name="T17" fmla="*/ 2331146 h 2331146"/>
                <a:gd name="T18" fmla="*/ 259261 w 1762708"/>
                <a:gd name="T19" fmla="*/ 1855121 h 2331146"/>
                <a:gd name="T20" fmla="*/ 390423 w 1762708"/>
                <a:gd name="T21" fmla="*/ 1855121 h 2331146"/>
                <a:gd name="T22" fmla="*/ 390423 w 1762708"/>
                <a:gd name="T23" fmla="*/ 1613187 h 2331146"/>
                <a:gd name="T24" fmla="*/ 388581 w 1762708"/>
                <a:gd name="T25" fmla="*/ 1612187 h 2331146"/>
                <a:gd name="T26" fmla="*/ 0 w 1762708"/>
                <a:gd name="T27" fmla="*/ 881354 h 2331146"/>
                <a:gd name="T28" fmla="*/ 703731 w 1762708"/>
                <a:gd name="T29" fmla="*/ 17906 h 2331146"/>
                <a:gd name="T30" fmla="*/ 717461 w 1762708"/>
                <a:gd name="T31" fmla="*/ 16522 h 2331146"/>
                <a:gd name="T32" fmla="*/ 717462 w 1762708"/>
                <a:gd name="T33" fmla="*/ 16522 h 2331146"/>
                <a:gd name="T34" fmla="*/ 881353 w 1762708"/>
                <a:gd name="T35" fmla="*/ 0 h 233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2708"/>
                <a:gd name="T55" fmla="*/ 0 h 2331146"/>
                <a:gd name="T56" fmla="*/ 1762708 w 1762708"/>
                <a:gd name="T57" fmla="*/ 2331146 h 233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2708" h="2331146">
                  <a:moveTo>
                    <a:pt x="881353" y="0"/>
                  </a:moveTo>
                  <a:lnTo>
                    <a:pt x="881354" y="0"/>
                  </a:lnTo>
                  <a:cubicBezTo>
                    <a:pt x="1368112" y="0"/>
                    <a:pt x="1762708" y="394596"/>
                    <a:pt x="1762708" y="881354"/>
                  </a:cubicBezTo>
                  <a:cubicBezTo>
                    <a:pt x="1762708" y="1185578"/>
                    <a:pt x="1608569" y="1453801"/>
                    <a:pt x="1374127" y="1612187"/>
                  </a:cubicBezTo>
                  <a:lnTo>
                    <a:pt x="1372283" y="1613188"/>
                  </a:lnTo>
                  <a:lnTo>
                    <a:pt x="1372283" y="1855121"/>
                  </a:lnTo>
                  <a:lnTo>
                    <a:pt x="1503445" y="1855121"/>
                  </a:lnTo>
                  <a:lnTo>
                    <a:pt x="881353" y="2331146"/>
                  </a:lnTo>
                  <a:lnTo>
                    <a:pt x="259261" y="1855121"/>
                  </a:lnTo>
                  <a:lnTo>
                    <a:pt x="390423" y="1855121"/>
                  </a:lnTo>
                  <a:lnTo>
                    <a:pt x="390423" y="1613187"/>
                  </a:lnTo>
                  <a:lnTo>
                    <a:pt x="388581" y="1612187"/>
                  </a:lnTo>
                  <a:cubicBezTo>
                    <a:pt x="154139" y="1453801"/>
                    <a:pt x="0" y="1185578"/>
                    <a:pt x="0" y="881354"/>
                  </a:cubicBezTo>
                  <a:cubicBezTo>
                    <a:pt x="0" y="455441"/>
                    <a:pt x="302113" y="100089"/>
                    <a:pt x="703731" y="17906"/>
                  </a:cubicBezTo>
                  <a:lnTo>
                    <a:pt x="717461" y="16522"/>
                  </a:lnTo>
                  <a:lnTo>
                    <a:pt x="717462" y="16522"/>
                  </a:lnTo>
                  <a:cubicBezTo>
                    <a:pt x="770400" y="5689"/>
                    <a:pt x="825213" y="0"/>
                    <a:pt x="88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8963" name="Oval 53"/>
            <p:cNvSpPr>
              <a:spLocks noChangeArrowheads="1"/>
            </p:cNvSpPr>
            <p:nvPr/>
          </p:nvSpPr>
          <p:spPr bwMode="auto">
            <a:xfrm>
              <a:off x="4257822" y="1898097"/>
              <a:ext cx="959597" cy="959391"/>
            </a:xfrm>
            <a:prstGeom prst="ellipse">
              <a:avLst/>
            </a:prstGeom>
            <a:gradFill rotWithShape="1">
              <a:gsLst>
                <a:gs pos="4000">
                  <a:srgbClr val="B8B8B8"/>
                </a:gs>
                <a:gs pos="46000">
                  <a:srgbClr val="ECECEC"/>
                </a:gs>
                <a:gs pos="96000">
                  <a:srgbClr val="F9F9F9"/>
                </a:gs>
              </a:gsLst>
              <a:lin ang="7800000" scaled="0"/>
            </a:gradFill>
            <a:ln w="38100"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7800000" scaled="0"/>
              </a:gradFill>
            </a:ln>
            <a:effectLst>
              <a:outerShdw blurRad="330200" dist="177800" dir="7800000" sx="101000" sy="101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9B1E1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048964" name="矩形 6"/>
          <p:cNvSpPr/>
          <p:nvPr/>
        </p:nvSpPr>
        <p:spPr>
          <a:xfrm>
            <a:off x="453662" y="345599"/>
            <a:ext cx="8953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+mn-ea"/>
                <a:cs typeface="+mn-cs"/>
                <a:sym typeface="+mn-lt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48965" name="五边形 49"/>
          <p:cNvSpPr/>
          <p:nvPr/>
        </p:nvSpPr>
        <p:spPr>
          <a:xfrm>
            <a:off x="1477010" y="307340"/>
            <a:ext cx="5476240" cy="659130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Checklist for the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Unit Project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97223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3055" y="5196205"/>
            <a:ext cx="1227455" cy="586740"/>
          </a:xfrm>
          <a:prstGeom prst="rect">
            <a:avLst/>
          </a:prstGeom>
        </p:spPr>
      </p:pic>
      <p:sp>
        <p:nvSpPr>
          <p:cNvPr id="1048966" name="燕尾形 10"/>
          <p:cNvSpPr/>
          <p:nvPr/>
        </p:nvSpPr>
        <p:spPr>
          <a:xfrm flipH="1">
            <a:off x="9766935" y="261620"/>
            <a:ext cx="2789555" cy="744220"/>
          </a:xfrm>
          <a:prstGeom prst="chevron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Assessment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as Learning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70732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五边形 49"/>
          <p:cNvSpPr>
            <a:spLocks noGrp="1"/>
          </p:cNvSpPr>
          <p:nvPr>
            <p:ph type="title"/>
          </p:nvPr>
        </p:nvSpPr>
        <p:spPr>
          <a:xfrm>
            <a:off x="1075309" y="182067"/>
            <a:ext cx="3443295" cy="712470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1518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Unit Project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903" name="Oval 53"/>
          <p:cNvSpPr>
            <a:spLocks noChangeArrowheads="1"/>
          </p:cNvSpPr>
          <p:nvPr/>
        </p:nvSpPr>
        <p:spPr bwMode="auto">
          <a:xfrm>
            <a:off x="90045" y="93777"/>
            <a:ext cx="925346" cy="855385"/>
          </a:xfrm>
          <a:prstGeom prst="ellipse">
            <a:avLst/>
          </a:prstGeom>
          <a:gradFill rotWithShape="1">
            <a:gsLst>
              <a:gs pos="4000">
                <a:srgbClr val="B8B8B8"/>
              </a:gs>
              <a:gs pos="46000">
                <a:srgbClr val="ECECEC"/>
              </a:gs>
              <a:gs pos="96000">
                <a:srgbClr val="F9F9F9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act" panose="020B0806030902050204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1048904" name="矩形 1"/>
          <p:cNvSpPr/>
          <p:nvPr/>
        </p:nvSpPr>
        <p:spPr>
          <a:xfrm>
            <a:off x="209169" y="246519"/>
            <a:ext cx="8661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+mn-ea"/>
                <a:cs typeface="+mn-cs"/>
                <a:sym typeface="+mn-lt"/>
              </a:rPr>
              <a:t>1.4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B320C70-16AF-4ED3-91A0-B602B768329B}"/>
              </a:ext>
            </a:extLst>
          </p:cNvPr>
          <p:cNvSpPr/>
          <p:nvPr/>
        </p:nvSpPr>
        <p:spPr>
          <a:xfrm>
            <a:off x="4796097" y="240289"/>
            <a:ext cx="191591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Scenario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961DC49-357A-4ABD-885F-D15039FBB3CF}"/>
              </a:ext>
            </a:extLst>
          </p:cNvPr>
          <p:cNvGrpSpPr/>
          <p:nvPr/>
        </p:nvGrpSpPr>
        <p:grpSpPr>
          <a:xfrm>
            <a:off x="3071520" y="1922959"/>
            <a:ext cx="5495925" cy="916305"/>
            <a:chOff x="2573867" y="1765069"/>
            <a:chExt cx="4014166" cy="711200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A4342F4-1AAC-4491-A943-D17D3F10EC84}"/>
                </a:ext>
              </a:extLst>
            </p:cNvPr>
            <p:cNvCxnSpPr/>
            <p:nvPr/>
          </p:nvCxnSpPr>
          <p:spPr>
            <a:xfrm>
              <a:off x="2573867" y="2120669"/>
              <a:ext cx="4014000" cy="0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5E00B49A-E51E-4C2E-84A7-247735A0B115}"/>
                </a:ext>
              </a:extLst>
            </p:cNvPr>
            <p:cNvCxnSpPr/>
            <p:nvPr/>
          </p:nvCxnSpPr>
          <p:spPr>
            <a:xfrm>
              <a:off x="2573867" y="2120669"/>
              <a:ext cx="0" cy="355600"/>
            </a:xfrm>
            <a:prstGeom prst="line">
              <a:avLst/>
            </a:prstGeom>
            <a:ln w="412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97FE0D23-FC9A-449D-9ACF-05ECC2F035B1}"/>
                </a:ext>
              </a:extLst>
            </p:cNvPr>
            <p:cNvCxnSpPr/>
            <p:nvPr/>
          </p:nvCxnSpPr>
          <p:spPr>
            <a:xfrm>
              <a:off x="6588033" y="2120669"/>
              <a:ext cx="0" cy="355600"/>
            </a:xfrm>
            <a:prstGeom prst="line">
              <a:avLst/>
            </a:prstGeom>
            <a:ln w="41275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3A6DE99-05AF-4FAF-9E48-2FC1E7F9F21A}"/>
                </a:ext>
              </a:extLst>
            </p:cNvPr>
            <p:cNvCxnSpPr/>
            <p:nvPr/>
          </p:nvCxnSpPr>
          <p:spPr>
            <a:xfrm>
              <a:off x="4711982" y="1765069"/>
              <a:ext cx="0" cy="355600"/>
            </a:xfrm>
            <a:prstGeom prst="line">
              <a:avLst/>
            </a:prstGeom>
            <a:ln w="4445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87FF36E-7853-4B30-B931-837F34F9CBB4}"/>
              </a:ext>
            </a:extLst>
          </p:cNvPr>
          <p:cNvGrpSpPr/>
          <p:nvPr/>
        </p:nvGrpSpPr>
        <p:grpSpPr>
          <a:xfrm>
            <a:off x="1015391" y="1101904"/>
            <a:ext cx="9966959" cy="1029335"/>
            <a:chOff x="2301439" y="1656565"/>
            <a:chExt cx="4801882" cy="51801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0951B4DD-3113-4089-BA8A-AD977C100DC9}"/>
                </a:ext>
              </a:extLst>
            </p:cNvPr>
            <p:cNvSpPr/>
            <p:nvPr/>
          </p:nvSpPr>
          <p:spPr>
            <a:xfrm>
              <a:off x="2341842" y="1656565"/>
              <a:ext cx="4619618" cy="51801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5DA4445-FFE1-473F-8AE8-B51BCEE66394}"/>
                </a:ext>
              </a:extLst>
            </p:cNvPr>
            <p:cNvSpPr/>
            <p:nvPr/>
          </p:nvSpPr>
          <p:spPr>
            <a:xfrm>
              <a:off x="2301439" y="1676378"/>
              <a:ext cx="4801882" cy="263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 5-min speech for an International Youth Forum</a:t>
              </a:r>
              <a:r>
                <a:rPr kumimoji="0" lang="zh-CN" altLang="en-US" sz="2800" b="1" i="0" u="none" strike="noStrike" kern="1200" cap="none" spc="0" normalizeH="0" baseline="0" noProof="0" dirty="0"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：</a:t>
              </a:r>
              <a:endParaRPr kumimoji="0" lang="en-US" altLang="zh-CN" sz="2800" b="1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矩形: 圆角 201">
            <a:extLst>
              <a:ext uri="{FF2B5EF4-FFF2-40B4-BE49-F238E27FC236}">
                <a16:creationId xmlns:a16="http://schemas.microsoft.com/office/drawing/2014/main" id="{190C8228-2319-4200-897E-2BB697D02003}"/>
              </a:ext>
            </a:extLst>
          </p:cNvPr>
          <p:cNvSpPr/>
          <p:nvPr/>
        </p:nvSpPr>
        <p:spPr>
          <a:xfrm>
            <a:off x="6444590" y="2538909"/>
            <a:ext cx="5447030" cy="1119015"/>
          </a:xfrm>
          <a:prstGeom prst="roundRect">
            <a:avLst>
              <a:gd name="adj" fmla="val 50000"/>
            </a:avLst>
          </a:prstGeom>
          <a:solidFill>
            <a:srgbClr val="FFFFEC"/>
          </a:solidFill>
          <a:ln w="12700" cmpd="sng">
            <a:noFill/>
            <a:prstDash val="soli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China’s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solutions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（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P99-104 Activity 2</a:t>
            </a:r>
            <a:r>
              <a:rPr lang="zh-CN" alt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）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0" name="Picture 2" descr="https://img2.baidu.com/it/u=1771238252,2600321575&amp;fm=253&amp;fmt=auto&amp;app=138&amp;f=JPEG?w=680&amp;h=417">
            <a:extLst>
              <a:ext uri="{FF2B5EF4-FFF2-40B4-BE49-F238E27FC236}">
                <a16:creationId xmlns:a16="http://schemas.microsoft.com/office/drawing/2014/main" id="{26877DAE-577C-490C-AFC1-430E9341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22" y="3713680"/>
            <a:ext cx="4184766" cy="256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s://gimg2.baidu.com/image_search/src=http%3A%2F%2F5b0988e595225.cdn.sohucs.com%2Fimages%2F20190224%2F7aa9687568dc475aa562ab8c4a72da26.jpeg&amp;refer=http%3A%2F%2F5b0988e595225.cdn.sohucs.com&amp;app=2002&amp;size=f9999,10000&amp;q=a80&amp;n=0&amp;g=0n&amp;fmt=auto?sec=1671078583&amp;t=3dbb1807c4b5f019bc6987ff05784cae">
            <a:extLst>
              <a:ext uri="{FF2B5EF4-FFF2-40B4-BE49-F238E27FC236}">
                <a16:creationId xmlns:a16="http://schemas.microsoft.com/office/drawing/2014/main" id="{75A79492-5968-4EE5-B2F6-D258E478B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87" y="3657924"/>
            <a:ext cx="4018134" cy="256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F8870646-F89E-4C01-9BBD-B9D7733C14B7}"/>
              </a:ext>
            </a:extLst>
          </p:cNvPr>
          <p:cNvSpPr/>
          <p:nvPr/>
        </p:nvSpPr>
        <p:spPr>
          <a:xfrm>
            <a:off x="1705427" y="4587959"/>
            <a:ext cx="8657612" cy="120032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n w="0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Strategies to </a:t>
            </a:r>
            <a:r>
              <a:rPr lang="en-US" altLang="zh-CN" sz="3600" b="1" dirty="0">
                <a:ln w="0"/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begin </a:t>
            </a:r>
            <a:r>
              <a:rPr lang="en-US" altLang="zh-CN" sz="3600" b="1" dirty="0">
                <a:ln w="0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 end a speech</a:t>
            </a:r>
            <a:r>
              <a:rPr lang="zh-CN" altLang="en-US" sz="3600" b="1" dirty="0">
                <a:ln w="0"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3600" b="1" dirty="0">
                <a:ln w="0"/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P105-108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activity 3+4 </a:t>
            </a:r>
            <a:r>
              <a:rPr lang="zh-CN" altLang="en-US" sz="3600" b="1" dirty="0">
                <a:ln w="0"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3600" b="1" dirty="0">
              <a:ln w="0"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0025DA05-5493-4485-81C4-106DFF5E1B83}"/>
              </a:ext>
            </a:extLst>
          </p:cNvPr>
          <p:cNvSpPr/>
          <p:nvPr/>
        </p:nvSpPr>
        <p:spPr>
          <a:xfrm>
            <a:off x="372453" y="2530042"/>
            <a:ext cx="5447030" cy="108099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 cmpd="sng">
            <a:solidFill>
              <a:schemeClr val="accent1"/>
            </a:solidFill>
            <a:prstDash val="soli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Environmental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 problems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P98 Activity 1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）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B3B1F8D-ADBA-49AF-9C1D-FDE86C0F434B}"/>
              </a:ext>
            </a:extLst>
          </p:cNvPr>
          <p:cNvSpPr/>
          <p:nvPr/>
        </p:nvSpPr>
        <p:spPr>
          <a:xfrm>
            <a:off x="3264454" y="1572655"/>
            <a:ext cx="49659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0"/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China’s Green Development</a:t>
            </a:r>
            <a:endParaRPr lang="zh-CN" altLang="en-US" sz="2800" b="1" cap="none" spc="0" dirty="0">
              <a:ln w="0"/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组合 199"/>
          <p:cNvGrpSpPr/>
          <p:nvPr/>
        </p:nvGrpSpPr>
        <p:grpSpPr>
          <a:xfrm>
            <a:off x="-617220" y="869192"/>
            <a:ext cx="13542645" cy="550081"/>
            <a:chOff x="2207931" y="1626462"/>
            <a:chExt cx="4888427" cy="39050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" name="矩形: 圆角 1"/>
            <p:cNvSpPr/>
            <p:nvPr/>
          </p:nvSpPr>
          <p:spPr>
            <a:xfrm>
              <a:off x="2602458" y="1656566"/>
              <a:ext cx="4058436" cy="360402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207931" y="1626462"/>
              <a:ext cx="4888427" cy="371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Unit Project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: 5-min Speech about </a:t>
              </a:r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China’s Green Development</a:t>
              </a:r>
            </a:p>
          </p:txBody>
        </p:sp>
      </p:grpSp>
      <p:sp>
        <p:nvSpPr>
          <p:cNvPr id="10" name="矩形: 圆角 201"/>
          <p:cNvSpPr/>
          <p:nvPr/>
        </p:nvSpPr>
        <p:spPr>
          <a:xfrm>
            <a:off x="2300909" y="1628185"/>
            <a:ext cx="7961244" cy="728614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 cmpd="sng">
            <a:noFill/>
            <a:prstDash val="soli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T</a:t>
            </a:r>
            <a:r>
              <a:rPr lang="en-US" altLang="zh-CN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ask 2</a:t>
            </a:r>
            <a:r>
              <a:rPr lang="en-US" altLang="zh-CN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b="1" noProof="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Mind</a:t>
            </a:r>
            <a:r>
              <a:rPr lang="en-US" altLang="zh-CN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map China’s solutions </a:t>
            </a:r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(P99-102)</a:t>
            </a:r>
            <a:endParaRPr lang="zh-CN" altLang="en-US" sz="3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759641F-82F2-45A6-A802-9A876AD6BF36}"/>
              </a:ext>
            </a:extLst>
          </p:cNvPr>
          <p:cNvSpPr txBox="1"/>
          <p:nvPr/>
        </p:nvSpPr>
        <p:spPr>
          <a:xfrm>
            <a:off x="277453" y="146244"/>
            <a:ext cx="67358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2.2</a:t>
            </a: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406B4EF3-F5FF-4165-80C0-797B7814A013}"/>
              </a:ext>
            </a:extLst>
          </p:cNvPr>
          <p:cNvSpPr>
            <a:spLocks noChangeAspect="1"/>
          </p:cNvSpPr>
          <p:nvPr/>
        </p:nvSpPr>
        <p:spPr>
          <a:xfrm>
            <a:off x="692236" y="5649463"/>
            <a:ext cx="5193224" cy="6786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 defTabSz="457200"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DEMO </a:t>
            </a:r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(P105-107 activity 3)</a:t>
            </a:r>
          </a:p>
        </p:txBody>
      </p:sp>
      <p:sp>
        <p:nvSpPr>
          <p:cNvPr id="40" name="Oval 53">
            <a:extLst>
              <a:ext uri="{FF2B5EF4-FFF2-40B4-BE49-F238E27FC236}">
                <a16:creationId xmlns:a16="http://schemas.microsoft.com/office/drawing/2014/main" id="{EFBE76AB-63F6-47E7-8FD3-055C71523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85" y="40901"/>
            <a:ext cx="919055" cy="804012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9B1E1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五边形 49">
            <a:extLst>
              <a:ext uri="{FF2B5EF4-FFF2-40B4-BE49-F238E27FC236}">
                <a16:creationId xmlns:a16="http://schemas.microsoft.com/office/drawing/2014/main" id="{2903888E-9B12-40D7-9033-5FA02E052B7D}"/>
              </a:ext>
            </a:extLst>
          </p:cNvPr>
          <p:cNvSpPr/>
          <p:nvPr/>
        </p:nvSpPr>
        <p:spPr>
          <a:xfrm>
            <a:off x="1143168" y="107081"/>
            <a:ext cx="4366092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Why This Demo?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A52EB6A-6732-4532-A1F3-C844B321FF67}"/>
              </a:ext>
            </a:extLst>
          </p:cNvPr>
          <p:cNvSpPr txBox="1"/>
          <p:nvPr/>
        </p:nvSpPr>
        <p:spPr>
          <a:xfrm>
            <a:off x="201513" y="158113"/>
            <a:ext cx="638316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1.5</a:t>
            </a: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50AECBAA-B690-4AA0-85A2-68A6E611A1FF}"/>
              </a:ext>
            </a:extLst>
          </p:cNvPr>
          <p:cNvSpPr/>
          <p:nvPr/>
        </p:nvSpPr>
        <p:spPr>
          <a:xfrm>
            <a:off x="2999053" y="5262794"/>
            <a:ext cx="527665" cy="283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DB8725D1-51C4-40A3-AC84-AE84B467796D}"/>
              </a:ext>
            </a:extLst>
          </p:cNvPr>
          <p:cNvSpPr/>
          <p:nvPr/>
        </p:nvSpPr>
        <p:spPr>
          <a:xfrm>
            <a:off x="485697" y="3939355"/>
            <a:ext cx="5606303" cy="1323439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lvl="0" algn="ctr" defTabSz="457200"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Gap:</a:t>
            </a:r>
          </a:p>
          <a:p>
            <a:pPr lvl="0" algn="ctr" defTabSz="457200">
              <a:defRPr/>
            </a:pPr>
            <a:endParaRPr lang="en-US" altLang="zh-CN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algn="ctr" defTabSz="457200">
              <a:defRPr/>
            </a:pPr>
            <a:endParaRPr lang="en-US" altLang="zh-CN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2DCF3C1-AE5F-4D67-931E-194D9D4124AE}"/>
              </a:ext>
            </a:extLst>
          </p:cNvPr>
          <p:cNvSpPr/>
          <p:nvPr/>
        </p:nvSpPr>
        <p:spPr>
          <a:xfrm>
            <a:off x="692235" y="4425244"/>
            <a:ext cx="5193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Strategies to begin a speech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AFE06CD-A1F6-43A6-9FC3-A48283BEBAB5}"/>
              </a:ext>
            </a:extLst>
          </p:cNvPr>
          <p:cNvSpPr/>
          <p:nvPr/>
        </p:nvSpPr>
        <p:spPr>
          <a:xfrm>
            <a:off x="1196158" y="2538953"/>
            <a:ext cx="423835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Tryout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初次产出</a:t>
            </a:r>
            <a:endParaRPr lang="zh-CN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AA8F3FC-AF7C-4EBD-9F82-D4607319455B}"/>
              </a:ext>
            </a:extLst>
          </p:cNvPr>
          <p:cNvSpPr/>
          <p:nvPr/>
        </p:nvSpPr>
        <p:spPr>
          <a:xfrm>
            <a:off x="1196159" y="3202552"/>
            <a:ext cx="4238356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 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诊断性前测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EF87428-237F-4D4F-A252-7F97BD01D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34" y="2565711"/>
            <a:ext cx="5817511" cy="3503876"/>
          </a:xfrm>
          <a:prstGeom prst="rect">
            <a:avLst/>
          </a:prstGeom>
        </p:spPr>
      </p:pic>
      <p:sp>
        <p:nvSpPr>
          <p:cNvPr id="14" name="箭头: 左 13">
            <a:extLst>
              <a:ext uri="{FF2B5EF4-FFF2-40B4-BE49-F238E27FC236}">
                <a16:creationId xmlns:a16="http://schemas.microsoft.com/office/drawing/2014/main" id="{C54DD6AD-C2E7-41A9-9232-EC8C815D4785}"/>
              </a:ext>
            </a:extLst>
          </p:cNvPr>
          <p:cNvSpPr/>
          <p:nvPr/>
        </p:nvSpPr>
        <p:spPr>
          <a:xfrm>
            <a:off x="5434515" y="2774725"/>
            <a:ext cx="657485" cy="6578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2C5EB5E-71F1-46FD-AE43-281AF480E0DE}"/>
              </a:ext>
            </a:extLst>
          </p:cNvPr>
          <p:cNvCxnSpPr>
            <a:cxnSpLocks/>
          </p:cNvCxnSpPr>
          <p:nvPr/>
        </p:nvCxnSpPr>
        <p:spPr>
          <a:xfrm>
            <a:off x="6172372" y="1392412"/>
            <a:ext cx="0" cy="2357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8" grpId="0" animBg="1"/>
      <p:bldP spid="64" grpId="0" animBg="1"/>
      <p:bldP spid="5" grpId="0"/>
      <p:bldP spid="5" grpId="1"/>
      <p:bldP spid="36" grpId="1" animBg="1"/>
      <p:bldP spid="37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C5BFC1C-B77F-425E-8564-FF4055A30EEE}"/>
              </a:ext>
            </a:extLst>
          </p:cNvPr>
          <p:cNvSpPr/>
          <p:nvPr/>
        </p:nvSpPr>
        <p:spPr>
          <a:xfrm>
            <a:off x="3954937" y="2067819"/>
            <a:ext cx="4349308" cy="2496277"/>
          </a:xfrm>
          <a:prstGeom prst="rect">
            <a:avLst/>
          </a:prstGeom>
          <a:solidFill>
            <a:srgbClr val="17375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738B8E4-9EDF-4CEE-9931-FFE52C92A514}"/>
              </a:ext>
            </a:extLst>
          </p:cNvPr>
          <p:cNvSpPr/>
          <p:nvPr/>
        </p:nvSpPr>
        <p:spPr>
          <a:xfrm>
            <a:off x="1913106" y="3106904"/>
            <a:ext cx="8242571" cy="153617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48">
            <a:extLst>
              <a:ext uri="{FF2B5EF4-FFF2-40B4-BE49-F238E27FC236}">
                <a16:creationId xmlns:a16="http://schemas.microsoft.com/office/drawing/2014/main" id="{6EF497D6-2AC9-4D1C-A139-FDEFD1B0D22E}"/>
              </a:ext>
            </a:extLst>
          </p:cNvPr>
          <p:cNvSpPr txBox="1"/>
          <p:nvPr/>
        </p:nvSpPr>
        <p:spPr>
          <a:xfrm>
            <a:off x="1500326" y="3429000"/>
            <a:ext cx="813486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kumimoji="0" lang="en-GB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Demo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Design</a:t>
            </a:r>
            <a:endParaRPr kumimoji="0" lang="en-GB" altLang="zh-C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AB10D3-4E29-4388-85B9-21E8D0D3F656}"/>
              </a:ext>
            </a:extLst>
          </p:cNvPr>
          <p:cNvSpPr/>
          <p:nvPr/>
        </p:nvSpPr>
        <p:spPr>
          <a:xfrm>
            <a:off x="5457514" y="1988840"/>
            <a:ext cx="1502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2</a:t>
            </a:r>
            <a:endParaRPr kumimoji="0" lang="zh-CN" altLang="en-US" sz="7200" b="1" i="0" u="none" strike="noStrike" kern="1200" cap="none" spc="4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92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F1C768F1-A68E-4BB6-B00A-19540146000C}"/>
              </a:ext>
            </a:extLst>
          </p:cNvPr>
          <p:cNvGrpSpPr/>
          <p:nvPr/>
        </p:nvGrpSpPr>
        <p:grpSpPr>
          <a:xfrm>
            <a:off x="2483729" y="1764454"/>
            <a:ext cx="9289512" cy="2018428"/>
            <a:chOff x="4315257" y="1286670"/>
            <a:chExt cx="3826730" cy="2763295"/>
          </a:xfrm>
          <a:effectLst>
            <a:glow rad="139700">
              <a:schemeClr val="accent5">
                <a:satMod val="175000"/>
                <a:alpha val="40000"/>
              </a:schemeClr>
            </a:glow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1" name="圆角矩形 48">
              <a:extLst>
                <a:ext uri="{FF2B5EF4-FFF2-40B4-BE49-F238E27FC236}">
                  <a16:creationId xmlns:a16="http://schemas.microsoft.com/office/drawing/2014/main" id="{65E42A34-810B-484B-B6AF-420C3A5C24EC}"/>
                </a:ext>
              </a:extLst>
            </p:cNvPr>
            <p:cNvSpPr/>
            <p:nvPr/>
          </p:nvSpPr>
          <p:spPr>
            <a:xfrm>
              <a:off x="4315257" y="1286670"/>
              <a:ext cx="3826730" cy="2763295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圆角矩形 49">
              <a:extLst>
                <a:ext uri="{FF2B5EF4-FFF2-40B4-BE49-F238E27FC236}">
                  <a16:creationId xmlns:a16="http://schemas.microsoft.com/office/drawing/2014/main" id="{8956A7F0-7232-4F16-BB49-766392F8BA08}"/>
                </a:ext>
              </a:extLst>
            </p:cNvPr>
            <p:cNvSpPr/>
            <p:nvPr/>
          </p:nvSpPr>
          <p:spPr>
            <a:xfrm>
              <a:off x="4351927" y="1373342"/>
              <a:ext cx="3742173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3" name="Oval 53">
            <a:extLst>
              <a:ext uri="{FF2B5EF4-FFF2-40B4-BE49-F238E27FC236}">
                <a16:creationId xmlns:a16="http://schemas.microsoft.com/office/drawing/2014/main" id="{A0A9F934-EF85-4B66-8CA0-9F32FBB0D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7" y="60991"/>
            <a:ext cx="914154" cy="847479"/>
          </a:xfrm>
          <a:prstGeom prst="ellipse">
            <a:avLst/>
          </a:prstGeom>
          <a:gradFill rotWithShape="1">
            <a:gsLst>
              <a:gs pos="46000">
                <a:srgbClr val="ECECEC"/>
              </a:gs>
              <a:gs pos="96000">
                <a:srgbClr val="F9F9F9"/>
              </a:gs>
              <a:gs pos="4000">
                <a:srgbClr val="B8B8B8"/>
              </a:gs>
            </a:gsLst>
            <a:lin ang="7800000" scaled="0"/>
          </a:gradFill>
          <a:ln w="38100"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7800000" scaled="0"/>
            </a:gradFill>
          </a:ln>
          <a:effectLst>
            <a:outerShdw blurRad="330200" dist="177800" dir="7800000" sx="101000" sy="101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9B1E1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009D247-18C6-41AE-800B-20B3587AC77F}"/>
              </a:ext>
            </a:extLst>
          </p:cNvPr>
          <p:cNvSpPr txBox="1"/>
          <p:nvPr/>
        </p:nvSpPr>
        <p:spPr>
          <a:xfrm>
            <a:off x="365309" y="166852"/>
            <a:ext cx="635110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mpact" panose="020B0806030902050204" charset="0"/>
                <a:ea typeface="等线" panose="02010600030101010101" pitchFamily="2" charset="-122"/>
                <a:cs typeface="Impact" panose="020B0806030902050204" charset="0"/>
                <a:sym typeface="+mn-ea"/>
              </a:rPr>
              <a:t>2.1</a:t>
            </a:r>
          </a:p>
        </p:txBody>
      </p:sp>
      <p:sp>
        <p:nvSpPr>
          <p:cNvPr id="26" name="矩形: 圆角 21">
            <a:extLst>
              <a:ext uri="{FF2B5EF4-FFF2-40B4-BE49-F238E27FC236}">
                <a16:creationId xmlns:a16="http://schemas.microsoft.com/office/drawing/2014/main" id="{0F09C653-3773-4062-B41C-E11116736230}"/>
              </a:ext>
            </a:extLst>
          </p:cNvPr>
          <p:cNvSpPr/>
          <p:nvPr/>
        </p:nvSpPr>
        <p:spPr>
          <a:xfrm>
            <a:off x="3388771" y="895243"/>
            <a:ext cx="7822517" cy="723811"/>
          </a:xfrm>
          <a:prstGeom prst="roundRect">
            <a:avLst>
              <a:gd name="adj" fmla="val 6269"/>
            </a:avLst>
          </a:prstGeom>
          <a:ln w="38100">
            <a:solidFill>
              <a:srgbClr val="0070C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4">
            <a:extLst>
              <a:ext uri="{FF2B5EF4-FFF2-40B4-BE49-F238E27FC236}">
                <a16:creationId xmlns:a16="http://schemas.microsoft.com/office/drawing/2014/main" id="{FE30F4C9-B490-42CF-A9D0-B4FCDCFA257A}"/>
              </a:ext>
            </a:extLst>
          </p:cNvPr>
          <p:cNvSpPr/>
          <p:nvPr/>
        </p:nvSpPr>
        <p:spPr>
          <a:xfrm>
            <a:off x="3472447" y="839847"/>
            <a:ext cx="7738841" cy="69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3600" b="1" spc="15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Unit 6 Live Green, Live Better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739CE62-F4F0-437B-9D59-1F560A81531E}"/>
              </a:ext>
            </a:extLst>
          </p:cNvPr>
          <p:cNvSpPr txBox="1"/>
          <p:nvPr/>
        </p:nvSpPr>
        <p:spPr>
          <a:xfrm>
            <a:off x="2776815" y="2012905"/>
            <a:ext cx="86077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2-step 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 openers </a:t>
            </a:r>
            <a:r>
              <a:rPr lang="en-US" altLang="zh-CN" sz="32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to 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China’s stories of green development.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6B0A98B-6E01-40C6-A294-F5C00178E55F}"/>
              </a:ext>
            </a:extLst>
          </p:cNvPr>
          <p:cNvSpPr/>
          <p:nvPr/>
        </p:nvSpPr>
        <p:spPr>
          <a:xfrm flipV="1">
            <a:off x="2776815" y="1991608"/>
            <a:ext cx="5209428" cy="579597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7B8C03C-B17A-4405-A93B-6B5D71F7BDF6}"/>
              </a:ext>
            </a:extLst>
          </p:cNvPr>
          <p:cNvSpPr/>
          <p:nvPr/>
        </p:nvSpPr>
        <p:spPr>
          <a:xfrm>
            <a:off x="62348" y="1995873"/>
            <a:ext cx="2265357" cy="1327469"/>
          </a:xfrm>
          <a:prstGeom prst="ellipse">
            <a:avLst/>
          </a:prstGeom>
          <a:gradFill>
            <a:gsLst>
              <a:gs pos="0">
                <a:schemeClr val="bg1">
                  <a:lumMod val="80000"/>
                </a:schemeClr>
              </a:gs>
              <a:gs pos="100000">
                <a:schemeClr val="bg1">
                  <a:lumMod val="97000"/>
                </a:schemeClr>
              </a:gs>
            </a:gsLst>
            <a:lin ang="2700000" scaled="1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203200" dist="1016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A122011F-74E0-49CC-94B5-41E495AE0DE7}"/>
              </a:ext>
            </a:extLst>
          </p:cNvPr>
          <p:cNvSpPr/>
          <p:nvPr/>
        </p:nvSpPr>
        <p:spPr>
          <a:xfrm>
            <a:off x="305351" y="2140210"/>
            <a:ext cx="1761574" cy="969288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63500" dist="254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19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文本框 24">
            <a:extLst>
              <a:ext uri="{FF2B5EF4-FFF2-40B4-BE49-F238E27FC236}">
                <a16:creationId xmlns:a16="http://schemas.microsoft.com/office/drawing/2014/main" id="{579DE6E5-981D-4FEE-BD33-28D026B54890}"/>
              </a:ext>
            </a:extLst>
          </p:cNvPr>
          <p:cNvSpPr txBox="1"/>
          <p:nvPr/>
        </p:nvSpPr>
        <p:spPr>
          <a:xfrm>
            <a:off x="-38822" y="2275511"/>
            <a:ext cx="236652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等线" panose="02010600030101010101" pitchFamily="2" charset="-122"/>
                <a:cs typeface="+mn-cs"/>
              </a:rPr>
              <a:t>output</a:t>
            </a:r>
            <a:endParaRPr kumimoji="0" lang="zh-CN" alt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五边形 49">
            <a:extLst>
              <a:ext uri="{FF2B5EF4-FFF2-40B4-BE49-F238E27FC236}">
                <a16:creationId xmlns:a16="http://schemas.microsoft.com/office/drawing/2014/main" id="{50BF8C21-2C21-4AAA-86F1-A622DA49E69B}"/>
              </a:ext>
            </a:extLst>
          </p:cNvPr>
          <p:cNvSpPr/>
          <p:nvPr/>
        </p:nvSpPr>
        <p:spPr>
          <a:xfrm>
            <a:off x="1262292" y="120910"/>
            <a:ext cx="3189568" cy="663575"/>
          </a:xfrm>
          <a:prstGeom prst="homePlat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Motivating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C5F0F64-A023-4FBA-B57A-BEDE6EFAE954}"/>
              </a:ext>
            </a:extLst>
          </p:cNvPr>
          <p:cNvSpPr/>
          <p:nvPr/>
        </p:nvSpPr>
        <p:spPr>
          <a:xfrm>
            <a:off x="-239185" y="689466"/>
            <a:ext cx="309626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DEMO</a:t>
            </a:r>
            <a:endParaRPr kumimoji="0" lang="zh-CN" alt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9D66048-95D7-428B-A49A-07ED29E8A6B1}"/>
              </a:ext>
            </a:extLst>
          </p:cNvPr>
          <p:cNvSpPr/>
          <p:nvPr/>
        </p:nvSpPr>
        <p:spPr>
          <a:xfrm>
            <a:off x="9091100" y="2525677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P105-107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267B179-B6AE-4750-B398-2415C6C7B070}"/>
              </a:ext>
            </a:extLst>
          </p:cNvPr>
          <p:cNvSpPr/>
          <p:nvPr/>
        </p:nvSpPr>
        <p:spPr>
          <a:xfrm>
            <a:off x="4451860" y="3090123"/>
            <a:ext cx="5747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步开篇法讲述中国的环保故事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1028" name="Picture 4" descr="https://inews.gtimg.com/newsapp_bt/0/11518561008/1000">
            <a:extLst>
              <a:ext uri="{FF2B5EF4-FFF2-40B4-BE49-F238E27FC236}">
                <a16:creationId xmlns:a16="http://schemas.microsoft.com/office/drawing/2014/main" id="{A6DEB3D9-FA08-405E-BED1-3DDA74FCE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459" y="3877467"/>
            <a:ext cx="4158475" cy="277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0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25,&quot;width&quot;:209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ody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ubmit"/>
  <p:tag name="RAINPROBLEMTYPE" val="Pollin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etting"/>
  <p:tag name="RAINPROBLEMTYPE" val="Pollin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  <p:tag name="RAINPROBLEM" val="PollingAnsw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ONYMOUSPOLLING" val="False"/>
  <p:tag name="PROBLEMSCORE" val="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ody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ody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ubmit"/>
  <p:tag name="RAINPROBLEMTYPE" val="Pollin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etting"/>
  <p:tag name="RAINPROBLEMTYPE" val="Pollin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494.333858267716,&quot;width&quot;:8489.833070866141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  <p:tag name="RAINPROBLEM" val="PollingAnswe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da6890d-1fc5-4d70-9d50-c3876c698b77}"/>
  <p:tag name="TABLE_ENDDRAG_ORIGIN_RECT" val="426*125"/>
  <p:tag name="TABLE_ENDDRAG_RECT" val="39*371*426*1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169883_3*l_h_i*1_1_2"/>
  <p:tag name="KSO_WM_TEMPLATE_CATEGORY" val="diagram"/>
  <p:tag name="KSO_WM_TEMPLATE_INDEX" val="20169883"/>
  <p:tag name="KSO_WM_UNIT_LAYERLEVEL" val="1_1_1"/>
  <p:tag name="KSO_WM_TAG_VERSION" val="1.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06a1135-06fa-4aa7-b4b3-f73245845ec8}"/>
  <p:tag name="TABLE_ENDDRAG_ORIGIN_RECT" val="792*337"/>
  <p:tag name="TABLE_ENDDRAG_RECT" val="81*156*792*33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25,&quot;width&quot;:209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25,&quot;width&quot;:2099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单击此处添加大标题内容"/>
  <p:tag name="KSO_WM_UNIT_TEXT_PART_ID" val="3-X"/>
  <p:tag name="KSO_WM_UNIT_TEXT_PART_SIZE" val="49.2*832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8886_1*a*1"/>
  <p:tag name="KSO_WM_TEMPLATE_CATEGORY" val="diagram"/>
  <p:tag name="KSO_WM_TEMPLATE_INDEX" val="20198886"/>
  <p:tag name="KSO_WM_UNIT_LAYERLEVEL" val="1"/>
  <p:tag name="KSO_WM_TAG_VERSION" val="1.0"/>
  <p:tag name="KSO_WM_BEAUTIFY_FLAG" val="#wm#"/>
  <p:tag name="KSO_WM_UNIT_NOCLEAR" val="0"/>
  <p:tag name="KSO_WM_UNIT_TEXT_PART_ID_V2" val="a-4-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169883_3*l_h_i*1_1_2"/>
  <p:tag name="KSO_WM_TEMPLATE_CATEGORY" val="diagram"/>
  <p:tag name="KSO_WM_TEMPLATE_INDEX" val="20169883"/>
  <p:tag name="KSO_WM_UNIT_LAYERLEVEL" val="1_1_1"/>
  <p:tag name="KSO_WM_TAG_VERSION" val="1.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169883_3*l_h_i*1_1_2"/>
  <p:tag name="KSO_WM_TEMPLATE_CATEGORY" val="diagram"/>
  <p:tag name="KSO_WM_TEMPLATE_INDEX" val="20169883"/>
  <p:tag name="KSO_WM_UNIT_LAYERLEVEL" val="1_1_1"/>
  <p:tag name="KSO_WM_TAG_VERSION" val="1.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494.333858267716,&quot;width&quot;:8489.833070866141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ONYMOUSPOLLING" val="False"/>
  <p:tag name="PROBLEMSCORE" val="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ubmit"/>
  <p:tag name="RAINPROBLEMTYPE" val="Pollin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ONYMOUSPOLLING" val="False"/>
  <p:tag name="PROBLEMSCORE" val="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ody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etting"/>
  <p:tag name="RAINPROBLEMTYPE" val="Pollin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  <p:tag name="RAINPROBLEM" val="PollingAnswe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ONYMOUSPOLLING" val="False"/>
  <p:tag name="PROBLEMSCORE" val="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ubmit"/>
  <p:tag name="RAINPROBLEMTYPE" val="Pollin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ody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etting"/>
  <p:tag name="RAINPROBLEMTYPE" val="Pollin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  <p:tag name="RAINPROBLEM" val="PollingAnsw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169883_3*l_h_i*1_1_2"/>
  <p:tag name="KSO_WM_TEMPLATE_CATEGORY" val="diagram"/>
  <p:tag name="KSO_WM_TEMPLATE_INDEX" val="20169883"/>
  <p:tag name="KSO_WM_UNIT_LAYERLEVEL" val="1_1_1"/>
  <p:tag name="KSO_WM_TAG_VERSION" val="1.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169883_3*l_h_i*1_1_2"/>
  <p:tag name="KSO_WM_TEMPLATE_CATEGORY" val="diagram"/>
  <p:tag name="KSO_WM_TEMPLATE_INDEX" val="20169883"/>
  <p:tag name="KSO_WM_UNIT_LAYERLEVEL" val="1_1_1"/>
  <p:tag name="KSO_WM_TAG_VERSION" val="1.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8f5038f-6ad4-4941-925f-9f1191e71b1c}"/>
  <p:tag name="TABLE_ENDDRAG_ORIGIN_RECT" val="902*366"/>
  <p:tag name="TABLE_ENDDRAG_RECT" val="38*108*902*36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400,&quot;width&quot;:960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9E00"/>
      </a:accent1>
      <a:accent2>
        <a:srgbClr val="157DA8"/>
      </a:accent2>
      <a:accent3>
        <a:srgbClr val="E89E00"/>
      </a:accent3>
      <a:accent4>
        <a:srgbClr val="157DA8"/>
      </a:accent4>
      <a:accent5>
        <a:srgbClr val="E89E00"/>
      </a:accent5>
      <a:accent6>
        <a:srgbClr val="157DA8"/>
      </a:accent6>
      <a:hlink>
        <a:srgbClr val="E89E00"/>
      </a:hlink>
      <a:folHlink>
        <a:srgbClr val="157DA8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uiffvgm">
      <a:majorFont>
        <a:latin typeface="Times New Roman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60098</TotalTime>
  <Words>2499</Words>
  <Application>Microsoft Office PowerPoint</Application>
  <PresentationFormat>宽屏</PresentationFormat>
  <Paragraphs>599</Paragraphs>
  <Slides>55</Slides>
  <Notes>55</Notes>
  <HiddenSlides>0</HiddenSlides>
  <MMClips>20</MMClips>
  <ScaleCrop>false</ScaleCrop>
  <HeadingPairs>
    <vt:vector size="6" baseType="variant">
      <vt:variant>
        <vt:lpstr>已用的字体</vt:lpstr>
      </vt:variant>
      <vt:variant>
        <vt:i4>35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55</vt:i4>
      </vt:variant>
    </vt:vector>
  </HeadingPairs>
  <TitlesOfParts>
    <vt:vector size="95" baseType="lpstr">
      <vt:lpstr>Arial Unicode MS</vt:lpstr>
      <vt:lpstr>Gill Sans</vt:lpstr>
      <vt:lpstr>Helvetica Neue Medium</vt:lpstr>
      <vt:lpstr>Lato Light</vt:lpstr>
      <vt:lpstr>League Spartan</vt:lpstr>
      <vt:lpstr>Oswald</vt:lpstr>
      <vt:lpstr>Poppins</vt:lpstr>
      <vt:lpstr>Roboto</vt:lpstr>
      <vt:lpstr>等线</vt:lpstr>
      <vt:lpstr>等线 Light</vt:lpstr>
      <vt:lpstr>方正粗黑宋简体</vt:lpstr>
      <vt:lpstr>方正黑体简体</vt:lpstr>
      <vt:lpstr>方正兰亭粗黑_GBK</vt:lpstr>
      <vt:lpstr>汉仪旗黑-85S</vt:lpstr>
      <vt:lpstr>黑体</vt:lpstr>
      <vt:lpstr>华文楷体</vt:lpstr>
      <vt:lpstr>华文新魏</vt:lpstr>
      <vt:lpstr>华文行楷</vt:lpstr>
      <vt:lpstr>思源黑体 CN Bold</vt:lpstr>
      <vt:lpstr>宋体</vt:lpstr>
      <vt:lpstr>微软雅黑</vt:lpstr>
      <vt:lpstr>字魂105号-简雅黑</vt:lpstr>
      <vt:lpstr>Aharoni</vt:lpstr>
      <vt:lpstr>Arial</vt:lpstr>
      <vt:lpstr>Arial Black</vt:lpstr>
      <vt:lpstr>Bodoni MT</vt:lpstr>
      <vt:lpstr>Calibri</vt:lpstr>
      <vt:lpstr>Calibri Light</vt:lpstr>
      <vt:lpstr>Century Gothic</vt:lpstr>
      <vt:lpstr>Constantia</vt:lpstr>
      <vt:lpstr>Georgia</vt:lpstr>
      <vt:lpstr>Impact</vt:lpstr>
      <vt:lpstr>Open Sans Light</vt:lpstr>
      <vt:lpstr>Times New Roman</vt:lpstr>
      <vt:lpstr>Wingdings</vt:lpstr>
      <vt:lpstr>Office 主题​​</vt:lpstr>
      <vt:lpstr>1_自定义设计方案</vt:lpstr>
      <vt:lpstr>1_Office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Unit Project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马 骋</dc:creator>
  <cp:lastModifiedBy>Marco</cp:lastModifiedBy>
  <cp:revision>3311</cp:revision>
  <dcterms:created xsi:type="dcterms:W3CDTF">2021-04-01T14:01:00Z</dcterms:created>
  <dcterms:modified xsi:type="dcterms:W3CDTF">2022-12-05T08:51:44Z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