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74" r:id="rId4"/>
    <p:sldMasterId id="2147483687" r:id="rId5"/>
  </p:sldMasterIdLst>
  <p:notesMasterIdLst>
    <p:notesMasterId r:id="rId11"/>
  </p:notesMasterIdLst>
  <p:sldIdLst>
    <p:sldId id="3336" r:id="rId6"/>
    <p:sldId id="3416" r:id="rId7"/>
    <p:sldId id="3417" r:id="rId8"/>
    <p:sldId id="3418" r:id="rId9"/>
    <p:sldId id="3419" r:id="rId10"/>
    <p:sldId id="3420" r:id="rId12"/>
    <p:sldId id="3421" r:id="rId13"/>
    <p:sldId id="3422" r:id="rId14"/>
    <p:sldId id="3423" r:id="rId15"/>
    <p:sldId id="3424" r:id="rId16"/>
    <p:sldId id="3425" r:id="rId17"/>
    <p:sldId id="3426" r:id="rId18"/>
    <p:sldId id="3427" r:id="rId19"/>
    <p:sldId id="3428" r:id="rId20"/>
    <p:sldId id="3429" r:id="rId21"/>
    <p:sldId id="3430" r:id="rId22"/>
    <p:sldId id="3431" r:id="rId23"/>
    <p:sldId id="3432" r:id="rId24"/>
    <p:sldId id="3433" r:id="rId25"/>
    <p:sldId id="3434" r:id="rId26"/>
    <p:sldId id="3435" r:id="rId27"/>
    <p:sldId id="3436" r:id="rId28"/>
    <p:sldId id="3437" r:id="rId29"/>
    <p:sldId id="3415" r:id="rId30"/>
    <p:sldId id="3361" r:id="rId31"/>
    <p:sldId id="258" r:id="rId32"/>
    <p:sldId id="261" r:id="rId33"/>
    <p:sldId id="3237" r:id="rId34"/>
    <p:sldId id="3290" r:id="rId35"/>
    <p:sldId id="3291" r:id="rId36"/>
    <p:sldId id="262" r:id="rId37"/>
    <p:sldId id="3232" r:id="rId38"/>
    <p:sldId id="3238" r:id="rId39"/>
    <p:sldId id="3231" r:id="rId40"/>
    <p:sldId id="3235" r:id="rId41"/>
    <p:sldId id="3285" r:id="rId42"/>
    <p:sldId id="3236" r:id="rId43"/>
    <p:sldId id="3259" r:id="rId44"/>
    <p:sldId id="3174" r:id="rId45"/>
    <p:sldId id="259" r:id="rId46"/>
    <p:sldId id="3216" r:id="rId47"/>
    <p:sldId id="3207" r:id="rId48"/>
    <p:sldId id="3208" r:id="rId49"/>
    <p:sldId id="3319" r:id="rId50"/>
    <p:sldId id="3325" r:id="rId51"/>
    <p:sldId id="3326" r:id="rId52"/>
    <p:sldId id="3327" r:id="rId53"/>
    <p:sldId id="3286" r:id="rId54"/>
    <p:sldId id="267" r:id="rId55"/>
    <p:sldId id="3258" r:id="rId56"/>
    <p:sldId id="3293" r:id="rId57"/>
    <p:sldId id="269" r:id="rId58"/>
    <p:sldId id="3226" r:id="rId59"/>
    <p:sldId id="270" r:id="rId60"/>
    <p:sldId id="256" r:id="rId61"/>
  </p:sldIdLst>
  <p:sldSz cx="12192000" cy="6858000"/>
  <p:notesSz cx="6858000" cy="9144000"/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Louis" initials="KL" lastIdx="1" clrIdx="0"/>
  <p:cmAuthor id="2" name="tp" initials="t" lastIdx="2" clrIdx="1"/>
  <p:cmAuthor id="3" name="Li XiaoHua" initials="LX" lastIdx="1" clrIdx="2"/>
  <p:cmAuthor id="4" name="陈琛" initials="陈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2E63E2"/>
    <a:srgbClr val="FF9933"/>
    <a:srgbClr val="CFD5EA"/>
    <a:srgbClr val="E9EBF5"/>
    <a:srgbClr val="4472C4"/>
    <a:srgbClr val="FFFFFF"/>
    <a:srgbClr val="5B9BD5"/>
    <a:srgbClr val="6295FD"/>
    <a:srgbClr val="578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" y="15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6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6" Type="http://schemas.openxmlformats.org/officeDocument/2006/relationships/tags" Target="tags/tag18.xml"/><Relationship Id="rId65" Type="http://schemas.openxmlformats.org/officeDocument/2006/relationships/commentAuthors" Target="commentAuthors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F96CE-11A1-4C6F-A52D-47B54E140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41908-EC07-41AF-89EF-3D7941C343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39E13-A40B-474B-9EF9-9F5DE11AD25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: 空心 6"/>
          <p:cNvSpPr/>
          <p:nvPr userDrawn="1"/>
        </p:nvSpPr>
        <p:spPr>
          <a:xfrm>
            <a:off x="-1009650" y="-1009650"/>
            <a:ext cx="2019300" cy="2019300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BG 2" hidden="1"/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10431"/>
          <a:stretch>
            <a:fillRect/>
          </a:stretch>
        </p:blipFill>
        <p:spPr bwMode="auto">
          <a:xfrm>
            <a:off x="2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 1"/>
          <p:cNvPicPr>
            <a:picLocks noChangeAspect="1" noChangeArrowheads="1"/>
          </p:cNvPicPr>
          <p:nvPr userDrawn="1"/>
        </p:nvPicPr>
        <p:blipFill rotWithShape="1">
          <a:blip r:embed="rId3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 b="1547"/>
          <a:stretch>
            <a:fillRect/>
          </a:stretch>
        </p:blipFill>
        <p:spPr bwMode="auto">
          <a:xfrm>
            <a:off x="1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44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  <p:sp>
        <p:nvSpPr>
          <p:cNvPr id="6" name="圆: 空心 5"/>
          <p:cNvSpPr/>
          <p:nvPr userDrawn="1"/>
        </p:nvSpPr>
        <p:spPr>
          <a:xfrm>
            <a:off x="10120385" y="4786385"/>
            <a:ext cx="4143229" cy="4143229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: 圆角 7"/>
          <p:cNvSpPr/>
          <p:nvPr userDrawn="1"/>
        </p:nvSpPr>
        <p:spPr>
          <a:xfrm rot="17253362">
            <a:off x="-1144897" y="3514362"/>
            <a:ext cx="6144182" cy="7561479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 rot="20283275">
            <a:off x="-3612071" y="-3857776"/>
            <a:ext cx="6144182" cy="5537460"/>
          </a:xfrm>
          <a:prstGeom prst="roundRect">
            <a:avLst>
              <a:gd name="adj" fmla="val 19070"/>
            </a:avLst>
          </a:prstGeom>
          <a:solidFill>
            <a:srgbClr val="1931C6">
              <a:alpha val="18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 userDrawn="1"/>
        </p:nvSpPr>
        <p:spPr>
          <a:xfrm rot="20283275">
            <a:off x="7711439" y="-3994679"/>
            <a:ext cx="7217120" cy="6504448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028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无装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: 空心 6"/>
          <p:cNvSpPr/>
          <p:nvPr userDrawn="1"/>
        </p:nvSpPr>
        <p:spPr>
          <a:xfrm>
            <a:off x="-1009650" y="-1009650"/>
            <a:ext cx="2019300" cy="2019300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BG 2" hidden="1"/>
          <p:cNvPicPr>
            <a:picLocks noChangeAspect="1" noChangeArrowheads="1"/>
          </p:cNvPicPr>
          <p:nvPr userDrawn="1"/>
        </p:nvPicPr>
        <p:blipFill rotWithShape="1">
          <a:blip r:embed="rId2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10431"/>
          <a:stretch>
            <a:fillRect/>
          </a:stretch>
        </p:blipFill>
        <p:spPr bwMode="auto">
          <a:xfrm>
            <a:off x="2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 1"/>
          <p:cNvPicPr>
            <a:picLocks noChangeAspect="1" noChangeArrowheads="1"/>
          </p:cNvPicPr>
          <p:nvPr userDrawn="1"/>
        </p:nvPicPr>
        <p:blipFill rotWithShape="1">
          <a:blip r:embed="rId3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9" b="1547"/>
          <a:stretch>
            <a:fillRect/>
          </a:stretch>
        </p:blipFill>
        <p:spPr bwMode="auto">
          <a:xfrm>
            <a:off x="1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  <a:gs pos="44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 rot="17253362">
            <a:off x="-1144897" y="3514362"/>
            <a:ext cx="6144182" cy="7561479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 rot="20283275">
            <a:off x="-3612071" y="-3857776"/>
            <a:ext cx="6144182" cy="5537460"/>
          </a:xfrm>
          <a:prstGeom prst="roundRect">
            <a:avLst>
              <a:gd name="adj" fmla="val 19070"/>
            </a:avLst>
          </a:prstGeom>
          <a:solidFill>
            <a:srgbClr val="1931C6">
              <a:alpha val="18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 userDrawn="1"/>
        </p:nvSpPr>
        <p:spPr>
          <a:xfrm rot="20283275">
            <a:off x="7711439" y="-3994679"/>
            <a:ext cx="7217120" cy="6504448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028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心圆左"/>
          <p:cNvSpPr/>
          <p:nvPr userDrawn="1"/>
        </p:nvSpPr>
        <p:spPr>
          <a:xfrm>
            <a:off x="10492368" y="-1673286"/>
            <a:ext cx="3399264" cy="3399264"/>
          </a:xfrm>
          <a:prstGeom prst="donut">
            <a:avLst>
              <a:gd name="adj" fmla="val 19845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同心圆左"/>
          <p:cNvSpPr/>
          <p:nvPr userDrawn="1"/>
        </p:nvSpPr>
        <p:spPr>
          <a:xfrm>
            <a:off x="9398642" y="4552157"/>
            <a:ext cx="933966" cy="933966"/>
          </a:xfrm>
          <a:prstGeom prst="donut">
            <a:avLst>
              <a:gd name="adj" fmla="val 21096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图片占位符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95888" cy="6858000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 ↓ 插入图片</a:t>
            </a:r>
            <a:endParaRPr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8860536" y="955514"/>
            <a:ext cx="2555054" cy="569387"/>
          </a:xfrm>
          <a:prstGeom prst="rect">
            <a:avLst/>
          </a:prstGeom>
          <a:noFill/>
          <a:scene3d>
            <a:camera prst="orthographicFront"/>
            <a:lightRig rig="contrasting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zh-CN" sz="3100" b="1" dirty="0">
                <a:gradFill flip="none" rotWithShape="1">
                  <a:gsLst>
                    <a:gs pos="33000">
                      <a:schemeClr val="accent1">
                        <a:lumMod val="90000"/>
                        <a:lumOff val="1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3600000" scaled="0"/>
                  <a:tileRect/>
                </a:gradFill>
                <a:latin typeface="+mj-ea"/>
                <a:ea typeface="+mj-ea"/>
              </a:rPr>
              <a:t>CONTENTS</a:t>
            </a:r>
            <a:endParaRPr lang="en-US" altLang="zh-CN" sz="3100" b="1" dirty="0">
              <a:gradFill flip="none" rotWithShape="1">
                <a:gsLst>
                  <a:gs pos="33000">
                    <a:schemeClr val="accent1">
                      <a:lumMod val="90000"/>
                      <a:lumOff val="1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3600000" scaled="0"/>
                <a:tileRect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232" y="0"/>
            <a:ext cx="12209232" cy="6858000"/>
            <a:chOff x="-17232" y="0"/>
            <a:chExt cx="122092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8616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 amt="35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35" b="591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57000">
                    <a:schemeClr val="bg1">
                      <a:alpha val="50000"/>
                    </a:schemeClr>
                  </a:gs>
                  <a:gs pos="3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7232" y="0"/>
              <a:ext cx="12209232" cy="721895"/>
              <a:chOff x="-17232" y="0"/>
              <a:chExt cx="12209232" cy="721895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0" cy="721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38100" dir="5400000" algn="t" rotWithShape="0">
                  <a:srgbClr val="6598FE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-17232" y="0"/>
                <a:ext cx="2519800" cy="721895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defTabSz="457200"/>
                <a:endParaRPr kumimoji="1" lang="zh-CN" alt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优设标题黑" pitchFamily="2" charset="-122"/>
                  <a:ea typeface="优设标题黑" pitchFamily="2" charset="-122"/>
                </a:endParaRPr>
              </a:p>
            </p:txBody>
          </p:sp>
        </p:grpSp>
      </p:grpSp>
      <p:sp>
        <p:nvSpPr>
          <p:cNvPr id="14" name="椭圆 13"/>
          <p:cNvSpPr/>
          <p:nvPr userDrawn="1"/>
        </p:nvSpPr>
        <p:spPr>
          <a:xfrm>
            <a:off x="10642600" y="228600"/>
            <a:ext cx="215900" cy="215900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0987617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11332634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1167765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心圆左"/>
          <p:cNvSpPr/>
          <p:nvPr userDrawn="1"/>
        </p:nvSpPr>
        <p:spPr>
          <a:xfrm>
            <a:off x="10492368" y="-1673286"/>
            <a:ext cx="3399264" cy="3399264"/>
          </a:xfrm>
          <a:prstGeom prst="donut">
            <a:avLst>
              <a:gd name="adj" fmla="val 19845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同心圆左"/>
          <p:cNvSpPr/>
          <p:nvPr userDrawn="1"/>
        </p:nvSpPr>
        <p:spPr>
          <a:xfrm>
            <a:off x="9398642" y="4552157"/>
            <a:ext cx="933966" cy="933966"/>
          </a:xfrm>
          <a:prstGeom prst="donut">
            <a:avLst>
              <a:gd name="adj" fmla="val 21096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蓝色背景板"/>
          <p:cNvSpPr/>
          <p:nvPr userDrawn="1"/>
        </p:nvSpPr>
        <p:spPr>
          <a:xfrm rot="10800000">
            <a:off x="0" y="0"/>
            <a:ext cx="12192000" cy="3429000"/>
          </a:xfrm>
          <a:prstGeom prst="round2SameRect">
            <a:avLst>
              <a:gd name="adj1" fmla="val 9592"/>
              <a:gd name="adj2" fmla="val 0"/>
            </a:avLst>
          </a:prstGeom>
          <a:gradFill>
            <a:gsLst>
              <a:gs pos="78906">
                <a:srgbClr val="325DD3">
                  <a:lumMod val="95000"/>
                </a:srgbClr>
              </a:gs>
              <a:gs pos="49657">
                <a:srgbClr val="2D5AD6">
                  <a:lumMod val="90000"/>
                </a:srgbClr>
              </a:gs>
              <a:gs pos="300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 descr="蓝色的星球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b="45089"/>
          <a:stretch>
            <a:fillRect/>
          </a:stretch>
        </p:blipFill>
        <p:spPr>
          <a:xfrm>
            <a:off x="0" y="0"/>
            <a:ext cx="12191998" cy="3429000"/>
          </a:xfrm>
          <a:custGeom>
            <a:avLst/>
            <a:gdLst>
              <a:gd name="connsiteX0" fmla="*/ 0 w 12191998"/>
              <a:gd name="connsiteY0" fmla="*/ 0 h 3429000"/>
              <a:gd name="connsiteX1" fmla="*/ 12191998 w 12191998"/>
              <a:gd name="connsiteY1" fmla="*/ 0 h 3429000"/>
              <a:gd name="connsiteX2" fmla="*/ 12191998 w 12191998"/>
              <a:gd name="connsiteY2" fmla="*/ 3100101 h 3429000"/>
              <a:gd name="connsiteX3" fmla="*/ 12185317 w 12191998"/>
              <a:gd name="connsiteY3" fmla="*/ 3166377 h 3429000"/>
              <a:gd name="connsiteX4" fmla="*/ 11863089 w 12191998"/>
              <a:gd name="connsiteY4" fmla="*/ 3429000 h 3429000"/>
              <a:gd name="connsiteX5" fmla="*/ 328909 w 12191998"/>
              <a:gd name="connsiteY5" fmla="*/ 3429000 h 3429000"/>
              <a:gd name="connsiteX6" fmla="*/ 6682 w 12191998"/>
              <a:gd name="connsiteY6" fmla="*/ 3166377 h 3429000"/>
              <a:gd name="connsiteX7" fmla="*/ 0 w 12191998"/>
              <a:gd name="connsiteY7" fmla="*/ 310010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3429000">
                <a:moveTo>
                  <a:pt x="0" y="0"/>
                </a:moveTo>
                <a:lnTo>
                  <a:pt x="12191998" y="0"/>
                </a:lnTo>
                <a:lnTo>
                  <a:pt x="12191998" y="3100101"/>
                </a:lnTo>
                <a:lnTo>
                  <a:pt x="12185317" y="3166377"/>
                </a:lnTo>
                <a:cubicBezTo>
                  <a:pt x="12154647" y="3316256"/>
                  <a:pt x="12022034" y="3429000"/>
                  <a:pt x="11863089" y="3429000"/>
                </a:cubicBezTo>
                <a:lnTo>
                  <a:pt x="328909" y="3429000"/>
                </a:lnTo>
                <a:cubicBezTo>
                  <a:pt x="169964" y="3429000"/>
                  <a:pt x="37351" y="3316256"/>
                  <a:pt x="6682" y="3166377"/>
                </a:cubicBezTo>
                <a:lnTo>
                  <a:pt x="0" y="3100101"/>
                </a:lnTo>
                <a:close/>
              </a:path>
            </a:pathLst>
          </a:custGeom>
        </p:spPr>
      </p:pic>
      <p:sp>
        <p:nvSpPr>
          <p:cNvPr id="20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4430713" y="1257930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600" b="1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圆角矩形-白卡片"/>
          <p:cNvSpPr/>
          <p:nvPr userDrawn="1"/>
        </p:nvSpPr>
        <p:spPr>
          <a:xfrm>
            <a:off x="1306286" y="2269313"/>
            <a:ext cx="9601200" cy="2869165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>
            <a:noFill/>
          </a:ln>
          <a:effectLst>
            <a:outerShdw blurRad="2286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5" name="右下装饰"/>
          <p:cNvSpPr/>
          <p:nvPr userDrawn="1"/>
        </p:nvSpPr>
        <p:spPr>
          <a:xfrm>
            <a:off x="9978188" y="5369218"/>
            <a:ext cx="2213811" cy="1488782"/>
          </a:xfrm>
          <a:custGeom>
            <a:avLst/>
            <a:gdLst>
              <a:gd name="connsiteX0" fmla="*/ 3728524 w 3728524"/>
              <a:gd name="connsiteY0" fmla="*/ 0 h 2487034"/>
              <a:gd name="connsiteX1" fmla="*/ 3728524 w 3728524"/>
              <a:gd name="connsiteY1" fmla="*/ 2487034 h 2487034"/>
              <a:gd name="connsiteX2" fmla="*/ 0 w 3728524"/>
              <a:gd name="connsiteY2" fmla="*/ 2487034 h 2487034"/>
              <a:gd name="connsiteX3" fmla="*/ 21022 w 3728524"/>
              <a:gd name="connsiteY3" fmla="*/ 2472433 h 2487034"/>
              <a:gd name="connsiteX4" fmla="*/ 623086 w 3728524"/>
              <a:gd name="connsiteY4" fmla="*/ 2162190 h 2487034"/>
              <a:gd name="connsiteX5" fmla="*/ 1626302 w 3728524"/>
              <a:gd name="connsiteY5" fmla="*/ 1863611 h 2487034"/>
              <a:gd name="connsiteX6" fmla="*/ 2154878 w 3728524"/>
              <a:gd name="connsiteY6" fmla="*/ 1089170 h 2487034"/>
              <a:gd name="connsiteX7" fmla="*/ 3168880 w 3728524"/>
              <a:gd name="connsiteY7" fmla="*/ 687954 h 2487034"/>
              <a:gd name="connsiteX8" fmla="*/ 3721570 w 3728524"/>
              <a:gd name="connsiteY8" fmla="*/ 5981 h 2487034"/>
              <a:gd name="connsiteX0-1" fmla="*/ 3728524 w 3728524"/>
              <a:gd name="connsiteY0-2" fmla="*/ 0 h 2487034"/>
              <a:gd name="connsiteX1-3" fmla="*/ 3728524 w 3728524"/>
              <a:gd name="connsiteY1-4" fmla="*/ 2487034 h 2487034"/>
              <a:gd name="connsiteX2-5" fmla="*/ 0 w 3728524"/>
              <a:gd name="connsiteY2-6" fmla="*/ 2487034 h 2487034"/>
              <a:gd name="connsiteX3-7" fmla="*/ 21022 w 3728524"/>
              <a:gd name="connsiteY3-8" fmla="*/ 2472433 h 2487034"/>
              <a:gd name="connsiteX4-9" fmla="*/ 623086 w 3728524"/>
              <a:gd name="connsiteY4-10" fmla="*/ 2162190 h 2487034"/>
              <a:gd name="connsiteX5-11" fmla="*/ 1626302 w 3728524"/>
              <a:gd name="connsiteY5-12" fmla="*/ 1863611 h 2487034"/>
              <a:gd name="connsiteX6-13" fmla="*/ 2154878 w 3728524"/>
              <a:gd name="connsiteY6-14" fmla="*/ 1089170 h 2487034"/>
              <a:gd name="connsiteX7-15" fmla="*/ 3168880 w 3728524"/>
              <a:gd name="connsiteY7-16" fmla="*/ 687954 h 2487034"/>
              <a:gd name="connsiteX8-17" fmla="*/ 3721570 w 3728524"/>
              <a:gd name="connsiteY8-18" fmla="*/ 5981 h 2487034"/>
              <a:gd name="connsiteX9" fmla="*/ 3728524 w 3728524"/>
              <a:gd name="connsiteY9" fmla="*/ 0 h 2487034"/>
              <a:gd name="connsiteX0-19" fmla="*/ 3728524 w 3728524"/>
              <a:gd name="connsiteY0-20" fmla="*/ 0 h 2487034"/>
              <a:gd name="connsiteX1-21" fmla="*/ 3728524 w 3728524"/>
              <a:gd name="connsiteY1-22" fmla="*/ 2487034 h 2487034"/>
              <a:gd name="connsiteX2-23" fmla="*/ 0 w 3728524"/>
              <a:gd name="connsiteY2-24" fmla="*/ 2487034 h 2487034"/>
              <a:gd name="connsiteX3-25" fmla="*/ 21022 w 3728524"/>
              <a:gd name="connsiteY3-26" fmla="*/ 2472433 h 2487034"/>
              <a:gd name="connsiteX4-27" fmla="*/ 623086 w 3728524"/>
              <a:gd name="connsiteY4-28" fmla="*/ 2162190 h 2487034"/>
              <a:gd name="connsiteX5-29" fmla="*/ 1626302 w 3728524"/>
              <a:gd name="connsiteY5-30" fmla="*/ 1863611 h 2487034"/>
              <a:gd name="connsiteX6-31" fmla="*/ 2154878 w 3728524"/>
              <a:gd name="connsiteY6-32" fmla="*/ 1089170 h 2487034"/>
              <a:gd name="connsiteX7-33" fmla="*/ 3168880 w 3728524"/>
              <a:gd name="connsiteY7-34" fmla="*/ 687954 h 2487034"/>
              <a:gd name="connsiteX8-35" fmla="*/ 3721570 w 3728524"/>
              <a:gd name="connsiteY8-36" fmla="*/ 5981 h 2487034"/>
              <a:gd name="connsiteX9-37" fmla="*/ 3728524 w 3728524"/>
              <a:gd name="connsiteY9-38" fmla="*/ 0 h 2487034"/>
              <a:gd name="connsiteX0-39" fmla="*/ 3728524 w 3728524"/>
              <a:gd name="connsiteY0-40" fmla="*/ 0 h 2487034"/>
              <a:gd name="connsiteX1-41" fmla="*/ 3728524 w 3728524"/>
              <a:gd name="connsiteY1-42" fmla="*/ 2487034 h 2487034"/>
              <a:gd name="connsiteX2-43" fmla="*/ 0 w 3728524"/>
              <a:gd name="connsiteY2-44" fmla="*/ 2487034 h 2487034"/>
              <a:gd name="connsiteX3-45" fmla="*/ 21022 w 3728524"/>
              <a:gd name="connsiteY3-46" fmla="*/ 2472433 h 2487034"/>
              <a:gd name="connsiteX4-47" fmla="*/ 623086 w 3728524"/>
              <a:gd name="connsiteY4-48" fmla="*/ 2162190 h 2487034"/>
              <a:gd name="connsiteX5-49" fmla="*/ 1626302 w 3728524"/>
              <a:gd name="connsiteY5-50" fmla="*/ 1863611 h 2487034"/>
              <a:gd name="connsiteX6-51" fmla="*/ 2154878 w 3728524"/>
              <a:gd name="connsiteY6-52" fmla="*/ 1089170 h 2487034"/>
              <a:gd name="connsiteX7-53" fmla="*/ 3168880 w 3728524"/>
              <a:gd name="connsiteY7-54" fmla="*/ 687954 h 2487034"/>
              <a:gd name="connsiteX8-55" fmla="*/ 3721570 w 3728524"/>
              <a:gd name="connsiteY8-56" fmla="*/ 5981 h 2487034"/>
              <a:gd name="connsiteX9-57" fmla="*/ 3728524 w 3728524"/>
              <a:gd name="connsiteY9-58" fmla="*/ 0 h 2487034"/>
              <a:gd name="connsiteX0-59" fmla="*/ 3728524 w 3728524"/>
              <a:gd name="connsiteY0-60" fmla="*/ 0 h 2487034"/>
              <a:gd name="connsiteX1-61" fmla="*/ 3728524 w 3728524"/>
              <a:gd name="connsiteY1-62" fmla="*/ 2487034 h 2487034"/>
              <a:gd name="connsiteX2-63" fmla="*/ 0 w 3728524"/>
              <a:gd name="connsiteY2-64" fmla="*/ 2487034 h 2487034"/>
              <a:gd name="connsiteX3-65" fmla="*/ 21022 w 3728524"/>
              <a:gd name="connsiteY3-66" fmla="*/ 2472433 h 2487034"/>
              <a:gd name="connsiteX4-67" fmla="*/ 623086 w 3728524"/>
              <a:gd name="connsiteY4-68" fmla="*/ 2162190 h 2487034"/>
              <a:gd name="connsiteX5-69" fmla="*/ 1626302 w 3728524"/>
              <a:gd name="connsiteY5-70" fmla="*/ 1863611 h 2487034"/>
              <a:gd name="connsiteX6-71" fmla="*/ 2154878 w 3728524"/>
              <a:gd name="connsiteY6-72" fmla="*/ 1089170 h 2487034"/>
              <a:gd name="connsiteX7-73" fmla="*/ 3168880 w 3728524"/>
              <a:gd name="connsiteY7-74" fmla="*/ 687954 h 2487034"/>
              <a:gd name="connsiteX8-75" fmla="*/ 3721570 w 3728524"/>
              <a:gd name="connsiteY8-76" fmla="*/ 5981 h 2487034"/>
              <a:gd name="connsiteX9-77" fmla="*/ 3728524 w 3728524"/>
              <a:gd name="connsiteY9-78" fmla="*/ 0 h 2487034"/>
              <a:gd name="connsiteX0-79" fmla="*/ 3728524 w 3728524"/>
              <a:gd name="connsiteY0-80" fmla="*/ 0 h 2487034"/>
              <a:gd name="connsiteX1-81" fmla="*/ 3728524 w 3728524"/>
              <a:gd name="connsiteY1-82" fmla="*/ 2487034 h 2487034"/>
              <a:gd name="connsiteX2-83" fmla="*/ 0 w 3728524"/>
              <a:gd name="connsiteY2-84" fmla="*/ 2487034 h 2487034"/>
              <a:gd name="connsiteX3-85" fmla="*/ 21022 w 3728524"/>
              <a:gd name="connsiteY3-86" fmla="*/ 2472433 h 2487034"/>
              <a:gd name="connsiteX4-87" fmla="*/ 623086 w 3728524"/>
              <a:gd name="connsiteY4-88" fmla="*/ 2162190 h 2487034"/>
              <a:gd name="connsiteX5-89" fmla="*/ 1626302 w 3728524"/>
              <a:gd name="connsiteY5-90" fmla="*/ 1863611 h 2487034"/>
              <a:gd name="connsiteX6-91" fmla="*/ 2154878 w 3728524"/>
              <a:gd name="connsiteY6-92" fmla="*/ 1089170 h 2487034"/>
              <a:gd name="connsiteX7-93" fmla="*/ 3168880 w 3728524"/>
              <a:gd name="connsiteY7-94" fmla="*/ 687954 h 2487034"/>
              <a:gd name="connsiteX8-95" fmla="*/ 3721570 w 3728524"/>
              <a:gd name="connsiteY8-96" fmla="*/ 5981 h 2487034"/>
              <a:gd name="connsiteX9-97" fmla="*/ 3728524 w 3728524"/>
              <a:gd name="connsiteY9-98" fmla="*/ 0 h 24870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3728524" h="2487034">
                <a:moveTo>
                  <a:pt x="3728524" y="0"/>
                </a:moveTo>
                <a:lnTo>
                  <a:pt x="3728524" y="2487034"/>
                </a:lnTo>
                <a:lnTo>
                  <a:pt x="0" y="2487034"/>
                </a:lnTo>
                <a:lnTo>
                  <a:pt x="21022" y="2472433"/>
                </a:lnTo>
                <a:cubicBezTo>
                  <a:pt x="201034" y="2357355"/>
                  <a:pt x="241684" y="2257728"/>
                  <a:pt x="623086" y="2162190"/>
                </a:cubicBezTo>
                <a:cubicBezTo>
                  <a:pt x="993541" y="2069394"/>
                  <a:pt x="1176546" y="2183891"/>
                  <a:pt x="1626302" y="1863611"/>
                </a:cubicBezTo>
                <a:cubicBezTo>
                  <a:pt x="2076058" y="1543331"/>
                  <a:pt x="1897782" y="1285113"/>
                  <a:pt x="2154878" y="1089170"/>
                </a:cubicBezTo>
                <a:cubicBezTo>
                  <a:pt x="2411974" y="893227"/>
                  <a:pt x="2895602" y="877677"/>
                  <a:pt x="3168880" y="687954"/>
                </a:cubicBezTo>
                <a:cubicBezTo>
                  <a:pt x="3407997" y="521948"/>
                  <a:pt x="3554891" y="165440"/>
                  <a:pt x="3721570" y="5981"/>
                </a:cubicBezTo>
                <a:lnTo>
                  <a:pt x="372852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环装饰"/>
          <p:cNvSpPr/>
          <p:nvPr userDrawn="1"/>
        </p:nvSpPr>
        <p:spPr>
          <a:xfrm>
            <a:off x="1306286" y="2269314"/>
            <a:ext cx="9601200" cy="2468529"/>
          </a:xfrm>
          <a:custGeom>
            <a:avLst/>
            <a:gdLst>
              <a:gd name="connsiteX0" fmla="*/ 9579427 w 9601200"/>
              <a:gd name="connsiteY0" fmla="*/ 1514421 h 2468529"/>
              <a:gd name="connsiteX1" fmla="*/ 9601200 w 9601200"/>
              <a:gd name="connsiteY1" fmla="*/ 1516616 h 2468529"/>
              <a:gd name="connsiteX2" fmla="*/ 9601200 w 9601200"/>
              <a:gd name="connsiteY2" fmla="*/ 1663253 h 2468529"/>
              <a:gd name="connsiteX3" fmla="*/ 9579427 w 9601200"/>
              <a:gd name="connsiteY3" fmla="*/ 1661058 h 2468529"/>
              <a:gd name="connsiteX4" fmla="*/ 9249010 w 9601200"/>
              <a:gd name="connsiteY4" fmla="*/ 1991475 h 2468529"/>
              <a:gd name="connsiteX5" fmla="*/ 9579427 w 9601200"/>
              <a:gd name="connsiteY5" fmla="*/ 2321892 h 2468529"/>
              <a:gd name="connsiteX6" fmla="*/ 9601200 w 9601200"/>
              <a:gd name="connsiteY6" fmla="*/ 2319697 h 2468529"/>
              <a:gd name="connsiteX7" fmla="*/ 9601200 w 9601200"/>
              <a:gd name="connsiteY7" fmla="*/ 2466334 h 2468529"/>
              <a:gd name="connsiteX8" fmla="*/ 9579427 w 9601200"/>
              <a:gd name="connsiteY8" fmla="*/ 2468529 h 2468529"/>
              <a:gd name="connsiteX9" fmla="*/ 9102373 w 9601200"/>
              <a:gd name="connsiteY9" fmla="*/ 1991475 h 2468529"/>
              <a:gd name="connsiteX10" fmla="*/ 9579427 w 9601200"/>
              <a:gd name="connsiteY10" fmla="*/ 1514421 h 2468529"/>
              <a:gd name="connsiteX11" fmla="*/ 7419924 w 9601200"/>
              <a:gd name="connsiteY11" fmla="*/ 619941 h 2468529"/>
              <a:gd name="connsiteX12" fmla="*/ 7256473 w 9601200"/>
              <a:gd name="connsiteY12" fmla="*/ 783392 h 2468529"/>
              <a:gd name="connsiteX13" fmla="*/ 7419924 w 9601200"/>
              <a:gd name="connsiteY13" fmla="*/ 946843 h 2468529"/>
              <a:gd name="connsiteX14" fmla="*/ 7583375 w 9601200"/>
              <a:gd name="connsiteY14" fmla="*/ 783392 h 2468529"/>
              <a:gd name="connsiteX15" fmla="*/ 7419924 w 9601200"/>
              <a:gd name="connsiteY15" fmla="*/ 619941 h 2468529"/>
              <a:gd name="connsiteX16" fmla="*/ 7419924 w 9601200"/>
              <a:gd name="connsiteY16" fmla="*/ 547403 h 2468529"/>
              <a:gd name="connsiteX17" fmla="*/ 7655913 w 9601200"/>
              <a:gd name="connsiteY17" fmla="*/ 783392 h 2468529"/>
              <a:gd name="connsiteX18" fmla="*/ 7419924 w 9601200"/>
              <a:gd name="connsiteY18" fmla="*/ 1019381 h 2468529"/>
              <a:gd name="connsiteX19" fmla="*/ 7183935 w 9601200"/>
              <a:gd name="connsiteY19" fmla="*/ 783392 h 2468529"/>
              <a:gd name="connsiteX20" fmla="*/ 7419924 w 9601200"/>
              <a:gd name="connsiteY20" fmla="*/ 547403 h 2468529"/>
              <a:gd name="connsiteX21" fmla="*/ 571710 w 9601200"/>
              <a:gd name="connsiteY21" fmla="*/ 0 h 2468529"/>
              <a:gd name="connsiteX22" fmla="*/ 774245 w 9601200"/>
              <a:gd name="connsiteY22" fmla="*/ 0 h 2468529"/>
              <a:gd name="connsiteX23" fmla="*/ 777487 w 9601200"/>
              <a:gd name="connsiteY23" fmla="*/ 32157 h 2468529"/>
              <a:gd name="connsiteX24" fmla="*/ 118581 w 9601200"/>
              <a:gd name="connsiteY24" fmla="*/ 691063 h 2468529"/>
              <a:gd name="connsiteX25" fmla="*/ 0 w 9601200"/>
              <a:gd name="connsiteY25" fmla="*/ 679109 h 2468529"/>
              <a:gd name="connsiteX26" fmla="*/ 0 w 9601200"/>
              <a:gd name="connsiteY26" fmla="*/ 470997 h 2468529"/>
              <a:gd name="connsiteX27" fmla="*/ 26606 w 9601200"/>
              <a:gd name="connsiteY27" fmla="*/ 479256 h 2468529"/>
              <a:gd name="connsiteX28" fmla="*/ 118581 w 9601200"/>
              <a:gd name="connsiteY28" fmla="*/ 488528 h 2468529"/>
              <a:gd name="connsiteX29" fmla="*/ 574952 w 9601200"/>
              <a:gd name="connsiteY29" fmla="*/ 32157 h 246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01200" h="2468529">
                <a:moveTo>
                  <a:pt x="9579427" y="1514421"/>
                </a:moveTo>
                <a:lnTo>
                  <a:pt x="9601200" y="1516616"/>
                </a:lnTo>
                <a:lnTo>
                  <a:pt x="9601200" y="1663253"/>
                </a:lnTo>
                <a:lnTo>
                  <a:pt x="9579427" y="1661058"/>
                </a:lnTo>
                <a:cubicBezTo>
                  <a:pt x="9396943" y="1661058"/>
                  <a:pt x="9249010" y="1808991"/>
                  <a:pt x="9249010" y="1991475"/>
                </a:cubicBezTo>
                <a:cubicBezTo>
                  <a:pt x="9249010" y="2173959"/>
                  <a:pt x="9396943" y="2321892"/>
                  <a:pt x="9579427" y="2321892"/>
                </a:cubicBezTo>
                <a:lnTo>
                  <a:pt x="9601200" y="2319697"/>
                </a:lnTo>
                <a:lnTo>
                  <a:pt x="9601200" y="2466334"/>
                </a:lnTo>
                <a:lnTo>
                  <a:pt x="9579427" y="2468529"/>
                </a:lnTo>
                <a:cubicBezTo>
                  <a:pt x="9315957" y="2468529"/>
                  <a:pt x="9102373" y="2254945"/>
                  <a:pt x="9102373" y="1991475"/>
                </a:cubicBezTo>
                <a:cubicBezTo>
                  <a:pt x="9102373" y="1728005"/>
                  <a:pt x="9315957" y="1514421"/>
                  <a:pt x="9579427" y="1514421"/>
                </a:cubicBezTo>
                <a:close/>
                <a:moveTo>
                  <a:pt x="7419924" y="619941"/>
                </a:moveTo>
                <a:cubicBezTo>
                  <a:pt x="7329653" y="619941"/>
                  <a:pt x="7256473" y="693121"/>
                  <a:pt x="7256473" y="783392"/>
                </a:cubicBezTo>
                <a:cubicBezTo>
                  <a:pt x="7256473" y="873663"/>
                  <a:pt x="7329653" y="946843"/>
                  <a:pt x="7419924" y="946843"/>
                </a:cubicBezTo>
                <a:cubicBezTo>
                  <a:pt x="7510195" y="946843"/>
                  <a:pt x="7583375" y="873663"/>
                  <a:pt x="7583375" y="783392"/>
                </a:cubicBezTo>
                <a:cubicBezTo>
                  <a:pt x="7583375" y="693121"/>
                  <a:pt x="7510195" y="619941"/>
                  <a:pt x="7419924" y="619941"/>
                </a:cubicBezTo>
                <a:close/>
                <a:moveTo>
                  <a:pt x="7419924" y="547403"/>
                </a:moveTo>
                <a:cubicBezTo>
                  <a:pt x="7550257" y="547403"/>
                  <a:pt x="7655913" y="653059"/>
                  <a:pt x="7655913" y="783392"/>
                </a:cubicBezTo>
                <a:cubicBezTo>
                  <a:pt x="7655913" y="913725"/>
                  <a:pt x="7550257" y="1019381"/>
                  <a:pt x="7419924" y="1019381"/>
                </a:cubicBezTo>
                <a:cubicBezTo>
                  <a:pt x="7289591" y="1019381"/>
                  <a:pt x="7183935" y="913725"/>
                  <a:pt x="7183935" y="783392"/>
                </a:cubicBezTo>
                <a:cubicBezTo>
                  <a:pt x="7183935" y="653059"/>
                  <a:pt x="7289591" y="547403"/>
                  <a:pt x="7419924" y="547403"/>
                </a:cubicBezTo>
                <a:close/>
                <a:moveTo>
                  <a:pt x="571710" y="0"/>
                </a:moveTo>
                <a:lnTo>
                  <a:pt x="774245" y="0"/>
                </a:lnTo>
                <a:lnTo>
                  <a:pt x="777487" y="32157"/>
                </a:lnTo>
                <a:cubicBezTo>
                  <a:pt x="777487" y="396061"/>
                  <a:pt x="482485" y="691063"/>
                  <a:pt x="118581" y="691063"/>
                </a:cubicBezTo>
                <a:lnTo>
                  <a:pt x="0" y="679109"/>
                </a:lnTo>
                <a:lnTo>
                  <a:pt x="0" y="470997"/>
                </a:lnTo>
                <a:lnTo>
                  <a:pt x="26606" y="479256"/>
                </a:lnTo>
                <a:cubicBezTo>
                  <a:pt x="56315" y="485336"/>
                  <a:pt x="87075" y="488528"/>
                  <a:pt x="118581" y="488528"/>
                </a:cubicBezTo>
                <a:cubicBezTo>
                  <a:pt x="370628" y="488528"/>
                  <a:pt x="574952" y="284204"/>
                  <a:pt x="574952" y="3215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左侧装饰"/>
          <p:cNvSpPr/>
          <p:nvPr userDrawn="1"/>
        </p:nvSpPr>
        <p:spPr>
          <a:xfrm>
            <a:off x="0" y="4768296"/>
            <a:ext cx="531522" cy="1540429"/>
          </a:xfrm>
          <a:custGeom>
            <a:avLst/>
            <a:gdLst>
              <a:gd name="connsiteX0" fmla="*/ 0 w 531522"/>
              <a:gd name="connsiteY0" fmla="*/ 0 h 1540429"/>
              <a:gd name="connsiteX1" fmla="*/ 17728 w 531522"/>
              <a:gd name="connsiteY1" fmla="*/ 3188 h 1540429"/>
              <a:gd name="connsiteX2" fmla="*/ 179758 w 531522"/>
              <a:gd name="connsiteY2" fmla="*/ 123768 h 1540429"/>
              <a:gd name="connsiteX3" fmla="*/ 219952 w 531522"/>
              <a:gd name="connsiteY3" fmla="*/ 585992 h 1540429"/>
              <a:gd name="connsiteX4" fmla="*/ 531450 w 531522"/>
              <a:gd name="connsiteY4" fmla="*/ 947733 h 1540429"/>
              <a:gd name="connsiteX5" fmla="*/ 189806 w 531522"/>
              <a:gd name="connsiteY5" fmla="*/ 1510441 h 1540429"/>
              <a:gd name="connsiteX6" fmla="*/ 12390 w 531522"/>
              <a:gd name="connsiteY6" fmla="*/ 1540429 h 1540429"/>
              <a:gd name="connsiteX7" fmla="*/ 0 w 531522"/>
              <a:gd name="connsiteY7" fmla="*/ 1540427 h 15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522" h="1540429">
                <a:moveTo>
                  <a:pt x="0" y="0"/>
                </a:moveTo>
                <a:lnTo>
                  <a:pt x="17728" y="3188"/>
                </a:lnTo>
                <a:cubicBezTo>
                  <a:pt x="85136" y="25378"/>
                  <a:pt x="146264" y="82737"/>
                  <a:pt x="179758" y="123768"/>
                </a:cubicBezTo>
                <a:cubicBezTo>
                  <a:pt x="246747" y="205830"/>
                  <a:pt x="161337" y="448665"/>
                  <a:pt x="219952" y="585992"/>
                </a:cubicBezTo>
                <a:cubicBezTo>
                  <a:pt x="278567" y="723320"/>
                  <a:pt x="536474" y="793658"/>
                  <a:pt x="531450" y="947733"/>
                </a:cubicBezTo>
                <a:cubicBezTo>
                  <a:pt x="526426" y="1101808"/>
                  <a:pt x="365652" y="1448476"/>
                  <a:pt x="189806" y="1510441"/>
                </a:cubicBezTo>
                <a:cubicBezTo>
                  <a:pt x="145845" y="1525933"/>
                  <a:pt x="82938" y="1536714"/>
                  <a:pt x="12390" y="1540429"/>
                </a:cubicBezTo>
                <a:lnTo>
                  <a:pt x="0" y="154042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3341016" y="3256257"/>
            <a:ext cx="5509969" cy="7733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蓝色背景板"/>
          <p:cNvSpPr/>
          <p:nvPr userDrawn="1"/>
        </p:nvSpPr>
        <p:spPr>
          <a:xfrm rot="10800000">
            <a:off x="0" y="0"/>
            <a:ext cx="12192000" cy="3429000"/>
          </a:xfrm>
          <a:prstGeom prst="round2SameRect">
            <a:avLst>
              <a:gd name="adj1" fmla="val 9592"/>
              <a:gd name="adj2" fmla="val 0"/>
            </a:avLst>
          </a:prstGeom>
          <a:gradFill>
            <a:gsLst>
              <a:gs pos="78906">
                <a:srgbClr val="325DD3">
                  <a:lumMod val="95000"/>
                </a:srgbClr>
              </a:gs>
              <a:gs pos="49657">
                <a:srgbClr val="2D5AD6">
                  <a:lumMod val="90000"/>
                </a:srgbClr>
              </a:gs>
              <a:gs pos="300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 descr="蓝色的星球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b="45089"/>
          <a:stretch>
            <a:fillRect/>
          </a:stretch>
        </p:blipFill>
        <p:spPr>
          <a:xfrm>
            <a:off x="0" y="0"/>
            <a:ext cx="12191998" cy="3429000"/>
          </a:xfrm>
          <a:custGeom>
            <a:avLst/>
            <a:gdLst>
              <a:gd name="connsiteX0" fmla="*/ 0 w 12191998"/>
              <a:gd name="connsiteY0" fmla="*/ 0 h 3429000"/>
              <a:gd name="connsiteX1" fmla="*/ 12191998 w 12191998"/>
              <a:gd name="connsiteY1" fmla="*/ 0 h 3429000"/>
              <a:gd name="connsiteX2" fmla="*/ 12191998 w 12191998"/>
              <a:gd name="connsiteY2" fmla="*/ 3100101 h 3429000"/>
              <a:gd name="connsiteX3" fmla="*/ 12185317 w 12191998"/>
              <a:gd name="connsiteY3" fmla="*/ 3166377 h 3429000"/>
              <a:gd name="connsiteX4" fmla="*/ 11863089 w 12191998"/>
              <a:gd name="connsiteY4" fmla="*/ 3429000 h 3429000"/>
              <a:gd name="connsiteX5" fmla="*/ 328909 w 12191998"/>
              <a:gd name="connsiteY5" fmla="*/ 3429000 h 3429000"/>
              <a:gd name="connsiteX6" fmla="*/ 6682 w 12191998"/>
              <a:gd name="connsiteY6" fmla="*/ 3166377 h 3429000"/>
              <a:gd name="connsiteX7" fmla="*/ 0 w 12191998"/>
              <a:gd name="connsiteY7" fmla="*/ 310010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3429000">
                <a:moveTo>
                  <a:pt x="0" y="0"/>
                </a:moveTo>
                <a:lnTo>
                  <a:pt x="12191998" y="0"/>
                </a:lnTo>
                <a:lnTo>
                  <a:pt x="12191998" y="3100101"/>
                </a:lnTo>
                <a:lnTo>
                  <a:pt x="12185317" y="3166377"/>
                </a:lnTo>
                <a:cubicBezTo>
                  <a:pt x="12154647" y="3316256"/>
                  <a:pt x="12022034" y="3429000"/>
                  <a:pt x="11863089" y="3429000"/>
                </a:cubicBezTo>
                <a:lnTo>
                  <a:pt x="328909" y="3429000"/>
                </a:lnTo>
                <a:cubicBezTo>
                  <a:pt x="169964" y="3429000"/>
                  <a:pt x="37351" y="3316256"/>
                  <a:pt x="6682" y="3166377"/>
                </a:cubicBezTo>
                <a:lnTo>
                  <a:pt x="0" y="3100101"/>
                </a:lnTo>
                <a:close/>
              </a:path>
            </a:pathLst>
          </a:custGeom>
        </p:spPr>
      </p:pic>
      <p:sp>
        <p:nvSpPr>
          <p:cNvPr id="5" name="右下装饰"/>
          <p:cNvSpPr/>
          <p:nvPr userDrawn="1"/>
        </p:nvSpPr>
        <p:spPr>
          <a:xfrm>
            <a:off x="9978188" y="5369218"/>
            <a:ext cx="2213811" cy="1488782"/>
          </a:xfrm>
          <a:custGeom>
            <a:avLst/>
            <a:gdLst>
              <a:gd name="connsiteX0" fmla="*/ 3728524 w 3728524"/>
              <a:gd name="connsiteY0" fmla="*/ 0 h 2487034"/>
              <a:gd name="connsiteX1" fmla="*/ 3728524 w 3728524"/>
              <a:gd name="connsiteY1" fmla="*/ 2487034 h 2487034"/>
              <a:gd name="connsiteX2" fmla="*/ 0 w 3728524"/>
              <a:gd name="connsiteY2" fmla="*/ 2487034 h 2487034"/>
              <a:gd name="connsiteX3" fmla="*/ 21022 w 3728524"/>
              <a:gd name="connsiteY3" fmla="*/ 2472433 h 2487034"/>
              <a:gd name="connsiteX4" fmla="*/ 623086 w 3728524"/>
              <a:gd name="connsiteY4" fmla="*/ 2162190 h 2487034"/>
              <a:gd name="connsiteX5" fmla="*/ 1626302 w 3728524"/>
              <a:gd name="connsiteY5" fmla="*/ 1863611 h 2487034"/>
              <a:gd name="connsiteX6" fmla="*/ 2154878 w 3728524"/>
              <a:gd name="connsiteY6" fmla="*/ 1089170 h 2487034"/>
              <a:gd name="connsiteX7" fmla="*/ 3168880 w 3728524"/>
              <a:gd name="connsiteY7" fmla="*/ 687954 h 2487034"/>
              <a:gd name="connsiteX8" fmla="*/ 3721570 w 3728524"/>
              <a:gd name="connsiteY8" fmla="*/ 5981 h 2487034"/>
              <a:gd name="connsiteX0-1" fmla="*/ 3728524 w 3728524"/>
              <a:gd name="connsiteY0-2" fmla="*/ 0 h 2487034"/>
              <a:gd name="connsiteX1-3" fmla="*/ 3728524 w 3728524"/>
              <a:gd name="connsiteY1-4" fmla="*/ 2487034 h 2487034"/>
              <a:gd name="connsiteX2-5" fmla="*/ 0 w 3728524"/>
              <a:gd name="connsiteY2-6" fmla="*/ 2487034 h 2487034"/>
              <a:gd name="connsiteX3-7" fmla="*/ 21022 w 3728524"/>
              <a:gd name="connsiteY3-8" fmla="*/ 2472433 h 2487034"/>
              <a:gd name="connsiteX4-9" fmla="*/ 623086 w 3728524"/>
              <a:gd name="connsiteY4-10" fmla="*/ 2162190 h 2487034"/>
              <a:gd name="connsiteX5-11" fmla="*/ 1626302 w 3728524"/>
              <a:gd name="connsiteY5-12" fmla="*/ 1863611 h 2487034"/>
              <a:gd name="connsiteX6-13" fmla="*/ 2154878 w 3728524"/>
              <a:gd name="connsiteY6-14" fmla="*/ 1089170 h 2487034"/>
              <a:gd name="connsiteX7-15" fmla="*/ 3168880 w 3728524"/>
              <a:gd name="connsiteY7-16" fmla="*/ 687954 h 2487034"/>
              <a:gd name="connsiteX8-17" fmla="*/ 3721570 w 3728524"/>
              <a:gd name="connsiteY8-18" fmla="*/ 5981 h 2487034"/>
              <a:gd name="connsiteX9" fmla="*/ 3728524 w 3728524"/>
              <a:gd name="connsiteY9" fmla="*/ 0 h 2487034"/>
              <a:gd name="connsiteX0-19" fmla="*/ 3728524 w 3728524"/>
              <a:gd name="connsiteY0-20" fmla="*/ 0 h 2487034"/>
              <a:gd name="connsiteX1-21" fmla="*/ 3728524 w 3728524"/>
              <a:gd name="connsiteY1-22" fmla="*/ 2487034 h 2487034"/>
              <a:gd name="connsiteX2-23" fmla="*/ 0 w 3728524"/>
              <a:gd name="connsiteY2-24" fmla="*/ 2487034 h 2487034"/>
              <a:gd name="connsiteX3-25" fmla="*/ 21022 w 3728524"/>
              <a:gd name="connsiteY3-26" fmla="*/ 2472433 h 2487034"/>
              <a:gd name="connsiteX4-27" fmla="*/ 623086 w 3728524"/>
              <a:gd name="connsiteY4-28" fmla="*/ 2162190 h 2487034"/>
              <a:gd name="connsiteX5-29" fmla="*/ 1626302 w 3728524"/>
              <a:gd name="connsiteY5-30" fmla="*/ 1863611 h 2487034"/>
              <a:gd name="connsiteX6-31" fmla="*/ 2154878 w 3728524"/>
              <a:gd name="connsiteY6-32" fmla="*/ 1089170 h 2487034"/>
              <a:gd name="connsiteX7-33" fmla="*/ 3168880 w 3728524"/>
              <a:gd name="connsiteY7-34" fmla="*/ 687954 h 2487034"/>
              <a:gd name="connsiteX8-35" fmla="*/ 3721570 w 3728524"/>
              <a:gd name="connsiteY8-36" fmla="*/ 5981 h 2487034"/>
              <a:gd name="connsiteX9-37" fmla="*/ 3728524 w 3728524"/>
              <a:gd name="connsiteY9-38" fmla="*/ 0 h 2487034"/>
              <a:gd name="connsiteX0-39" fmla="*/ 3728524 w 3728524"/>
              <a:gd name="connsiteY0-40" fmla="*/ 0 h 2487034"/>
              <a:gd name="connsiteX1-41" fmla="*/ 3728524 w 3728524"/>
              <a:gd name="connsiteY1-42" fmla="*/ 2487034 h 2487034"/>
              <a:gd name="connsiteX2-43" fmla="*/ 0 w 3728524"/>
              <a:gd name="connsiteY2-44" fmla="*/ 2487034 h 2487034"/>
              <a:gd name="connsiteX3-45" fmla="*/ 21022 w 3728524"/>
              <a:gd name="connsiteY3-46" fmla="*/ 2472433 h 2487034"/>
              <a:gd name="connsiteX4-47" fmla="*/ 623086 w 3728524"/>
              <a:gd name="connsiteY4-48" fmla="*/ 2162190 h 2487034"/>
              <a:gd name="connsiteX5-49" fmla="*/ 1626302 w 3728524"/>
              <a:gd name="connsiteY5-50" fmla="*/ 1863611 h 2487034"/>
              <a:gd name="connsiteX6-51" fmla="*/ 2154878 w 3728524"/>
              <a:gd name="connsiteY6-52" fmla="*/ 1089170 h 2487034"/>
              <a:gd name="connsiteX7-53" fmla="*/ 3168880 w 3728524"/>
              <a:gd name="connsiteY7-54" fmla="*/ 687954 h 2487034"/>
              <a:gd name="connsiteX8-55" fmla="*/ 3721570 w 3728524"/>
              <a:gd name="connsiteY8-56" fmla="*/ 5981 h 2487034"/>
              <a:gd name="connsiteX9-57" fmla="*/ 3728524 w 3728524"/>
              <a:gd name="connsiteY9-58" fmla="*/ 0 h 2487034"/>
              <a:gd name="connsiteX0-59" fmla="*/ 3728524 w 3728524"/>
              <a:gd name="connsiteY0-60" fmla="*/ 0 h 2487034"/>
              <a:gd name="connsiteX1-61" fmla="*/ 3728524 w 3728524"/>
              <a:gd name="connsiteY1-62" fmla="*/ 2487034 h 2487034"/>
              <a:gd name="connsiteX2-63" fmla="*/ 0 w 3728524"/>
              <a:gd name="connsiteY2-64" fmla="*/ 2487034 h 2487034"/>
              <a:gd name="connsiteX3-65" fmla="*/ 21022 w 3728524"/>
              <a:gd name="connsiteY3-66" fmla="*/ 2472433 h 2487034"/>
              <a:gd name="connsiteX4-67" fmla="*/ 623086 w 3728524"/>
              <a:gd name="connsiteY4-68" fmla="*/ 2162190 h 2487034"/>
              <a:gd name="connsiteX5-69" fmla="*/ 1626302 w 3728524"/>
              <a:gd name="connsiteY5-70" fmla="*/ 1863611 h 2487034"/>
              <a:gd name="connsiteX6-71" fmla="*/ 2154878 w 3728524"/>
              <a:gd name="connsiteY6-72" fmla="*/ 1089170 h 2487034"/>
              <a:gd name="connsiteX7-73" fmla="*/ 3168880 w 3728524"/>
              <a:gd name="connsiteY7-74" fmla="*/ 687954 h 2487034"/>
              <a:gd name="connsiteX8-75" fmla="*/ 3721570 w 3728524"/>
              <a:gd name="connsiteY8-76" fmla="*/ 5981 h 2487034"/>
              <a:gd name="connsiteX9-77" fmla="*/ 3728524 w 3728524"/>
              <a:gd name="connsiteY9-78" fmla="*/ 0 h 2487034"/>
              <a:gd name="connsiteX0-79" fmla="*/ 3728524 w 3728524"/>
              <a:gd name="connsiteY0-80" fmla="*/ 0 h 2487034"/>
              <a:gd name="connsiteX1-81" fmla="*/ 3728524 w 3728524"/>
              <a:gd name="connsiteY1-82" fmla="*/ 2487034 h 2487034"/>
              <a:gd name="connsiteX2-83" fmla="*/ 0 w 3728524"/>
              <a:gd name="connsiteY2-84" fmla="*/ 2487034 h 2487034"/>
              <a:gd name="connsiteX3-85" fmla="*/ 21022 w 3728524"/>
              <a:gd name="connsiteY3-86" fmla="*/ 2472433 h 2487034"/>
              <a:gd name="connsiteX4-87" fmla="*/ 623086 w 3728524"/>
              <a:gd name="connsiteY4-88" fmla="*/ 2162190 h 2487034"/>
              <a:gd name="connsiteX5-89" fmla="*/ 1626302 w 3728524"/>
              <a:gd name="connsiteY5-90" fmla="*/ 1863611 h 2487034"/>
              <a:gd name="connsiteX6-91" fmla="*/ 2154878 w 3728524"/>
              <a:gd name="connsiteY6-92" fmla="*/ 1089170 h 2487034"/>
              <a:gd name="connsiteX7-93" fmla="*/ 3168880 w 3728524"/>
              <a:gd name="connsiteY7-94" fmla="*/ 687954 h 2487034"/>
              <a:gd name="connsiteX8-95" fmla="*/ 3721570 w 3728524"/>
              <a:gd name="connsiteY8-96" fmla="*/ 5981 h 2487034"/>
              <a:gd name="connsiteX9-97" fmla="*/ 3728524 w 3728524"/>
              <a:gd name="connsiteY9-98" fmla="*/ 0 h 24870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3728524" h="2487034">
                <a:moveTo>
                  <a:pt x="3728524" y="0"/>
                </a:moveTo>
                <a:lnTo>
                  <a:pt x="3728524" y="2487034"/>
                </a:lnTo>
                <a:lnTo>
                  <a:pt x="0" y="2487034"/>
                </a:lnTo>
                <a:lnTo>
                  <a:pt x="21022" y="2472433"/>
                </a:lnTo>
                <a:cubicBezTo>
                  <a:pt x="201034" y="2357355"/>
                  <a:pt x="241684" y="2257728"/>
                  <a:pt x="623086" y="2162190"/>
                </a:cubicBezTo>
                <a:cubicBezTo>
                  <a:pt x="993541" y="2069394"/>
                  <a:pt x="1176546" y="2183891"/>
                  <a:pt x="1626302" y="1863611"/>
                </a:cubicBezTo>
                <a:cubicBezTo>
                  <a:pt x="2076058" y="1543331"/>
                  <a:pt x="1897782" y="1285113"/>
                  <a:pt x="2154878" y="1089170"/>
                </a:cubicBezTo>
                <a:cubicBezTo>
                  <a:pt x="2411974" y="893227"/>
                  <a:pt x="2895602" y="877677"/>
                  <a:pt x="3168880" y="687954"/>
                </a:cubicBezTo>
                <a:cubicBezTo>
                  <a:pt x="3407997" y="521948"/>
                  <a:pt x="3554891" y="165440"/>
                  <a:pt x="3721570" y="5981"/>
                </a:cubicBezTo>
                <a:lnTo>
                  <a:pt x="372852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环装饰"/>
          <p:cNvSpPr/>
          <p:nvPr userDrawn="1"/>
        </p:nvSpPr>
        <p:spPr>
          <a:xfrm>
            <a:off x="1306286" y="2269314"/>
            <a:ext cx="9601200" cy="2468529"/>
          </a:xfrm>
          <a:custGeom>
            <a:avLst/>
            <a:gdLst>
              <a:gd name="connsiteX0" fmla="*/ 9579427 w 9601200"/>
              <a:gd name="connsiteY0" fmla="*/ 1514421 h 2468529"/>
              <a:gd name="connsiteX1" fmla="*/ 9601200 w 9601200"/>
              <a:gd name="connsiteY1" fmla="*/ 1516616 h 2468529"/>
              <a:gd name="connsiteX2" fmla="*/ 9601200 w 9601200"/>
              <a:gd name="connsiteY2" fmla="*/ 1663253 h 2468529"/>
              <a:gd name="connsiteX3" fmla="*/ 9579427 w 9601200"/>
              <a:gd name="connsiteY3" fmla="*/ 1661058 h 2468529"/>
              <a:gd name="connsiteX4" fmla="*/ 9249010 w 9601200"/>
              <a:gd name="connsiteY4" fmla="*/ 1991475 h 2468529"/>
              <a:gd name="connsiteX5" fmla="*/ 9579427 w 9601200"/>
              <a:gd name="connsiteY5" fmla="*/ 2321892 h 2468529"/>
              <a:gd name="connsiteX6" fmla="*/ 9601200 w 9601200"/>
              <a:gd name="connsiteY6" fmla="*/ 2319697 h 2468529"/>
              <a:gd name="connsiteX7" fmla="*/ 9601200 w 9601200"/>
              <a:gd name="connsiteY7" fmla="*/ 2466334 h 2468529"/>
              <a:gd name="connsiteX8" fmla="*/ 9579427 w 9601200"/>
              <a:gd name="connsiteY8" fmla="*/ 2468529 h 2468529"/>
              <a:gd name="connsiteX9" fmla="*/ 9102373 w 9601200"/>
              <a:gd name="connsiteY9" fmla="*/ 1991475 h 2468529"/>
              <a:gd name="connsiteX10" fmla="*/ 9579427 w 9601200"/>
              <a:gd name="connsiteY10" fmla="*/ 1514421 h 2468529"/>
              <a:gd name="connsiteX11" fmla="*/ 7419924 w 9601200"/>
              <a:gd name="connsiteY11" fmla="*/ 619941 h 2468529"/>
              <a:gd name="connsiteX12" fmla="*/ 7256473 w 9601200"/>
              <a:gd name="connsiteY12" fmla="*/ 783392 h 2468529"/>
              <a:gd name="connsiteX13" fmla="*/ 7419924 w 9601200"/>
              <a:gd name="connsiteY13" fmla="*/ 946843 h 2468529"/>
              <a:gd name="connsiteX14" fmla="*/ 7583375 w 9601200"/>
              <a:gd name="connsiteY14" fmla="*/ 783392 h 2468529"/>
              <a:gd name="connsiteX15" fmla="*/ 7419924 w 9601200"/>
              <a:gd name="connsiteY15" fmla="*/ 619941 h 2468529"/>
              <a:gd name="connsiteX16" fmla="*/ 7419924 w 9601200"/>
              <a:gd name="connsiteY16" fmla="*/ 547403 h 2468529"/>
              <a:gd name="connsiteX17" fmla="*/ 7655913 w 9601200"/>
              <a:gd name="connsiteY17" fmla="*/ 783392 h 2468529"/>
              <a:gd name="connsiteX18" fmla="*/ 7419924 w 9601200"/>
              <a:gd name="connsiteY18" fmla="*/ 1019381 h 2468529"/>
              <a:gd name="connsiteX19" fmla="*/ 7183935 w 9601200"/>
              <a:gd name="connsiteY19" fmla="*/ 783392 h 2468529"/>
              <a:gd name="connsiteX20" fmla="*/ 7419924 w 9601200"/>
              <a:gd name="connsiteY20" fmla="*/ 547403 h 2468529"/>
              <a:gd name="connsiteX21" fmla="*/ 571710 w 9601200"/>
              <a:gd name="connsiteY21" fmla="*/ 0 h 2468529"/>
              <a:gd name="connsiteX22" fmla="*/ 774245 w 9601200"/>
              <a:gd name="connsiteY22" fmla="*/ 0 h 2468529"/>
              <a:gd name="connsiteX23" fmla="*/ 777487 w 9601200"/>
              <a:gd name="connsiteY23" fmla="*/ 32157 h 2468529"/>
              <a:gd name="connsiteX24" fmla="*/ 118581 w 9601200"/>
              <a:gd name="connsiteY24" fmla="*/ 691063 h 2468529"/>
              <a:gd name="connsiteX25" fmla="*/ 0 w 9601200"/>
              <a:gd name="connsiteY25" fmla="*/ 679109 h 2468529"/>
              <a:gd name="connsiteX26" fmla="*/ 0 w 9601200"/>
              <a:gd name="connsiteY26" fmla="*/ 470997 h 2468529"/>
              <a:gd name="connsiteX27" fmla="*/ 26606 w 9601200"/>
              <a:gd name="connsiteY27" fmla="*/ 479256 h 2468529"/>
              <a:gd name="connsiteX28" fmla="*/ 118581 w 9601200"/>
              <a:gd name="connsiteY28" fmla="*/ 488528 h 2468529"/>
              <a:gd name="connsiteX29" fmla="*/ 574952 w 9601200"/>
              <a:gd name="connsiteY29" fmla="*/ 32157 h 246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01200" h="2468529">
                <a:moveTo>
                  <a:pt x="9579427" y="1514421"/>
                </a:moveTo>
                <a:lnTo>
                  <a:pt x="9601200" y="1516616"/>
                </a:lnTo>
                <a:lnTo>
                  <a:pt x="9601200" y="1663253"/>
                </a:lnTo>
                <a:lnTo>
                  <a:pt x="9579427" y="1661058"/>
                </a:lnTo>
                <a:cubicBezTo>
                  <a:pt x="9396943" y="1661058"/>
                  <a:pt x="9249010" y="1808991"/>
                  <a:pt x="9249010" y="1991475"/>
                </a:cubicBezTo>
                <a:cubicBezTo>
                  <a:pt x="9249010" y="2173959"/>
                  <a:pt x="9396943" y="2321892"/>
                  <a:pt x="9579427" y="2321892"/>
                </a:cubicBezTo>
                <a:lnTo>
                  <a:pt x="9601200" y="2319697"/>
                </a:lnTo>
                <a:lnTo>
                  <a:pt x="9601200" y="2466334"/>
                </a:lnTo>
                <a:lnTo>
                  <a:pt x="9579427" y="2468529"/>
                </a:lnTo>
                <a:cubicBezTo>
                  <a:pt x="9315957" y="2468529"/>
                  <a:pt x="9102373" y="2254945"/>
                  <a:pt x="9102373" y="1991475"/>
                </a:cubicBezTo>
                <a:cubicBezTo>
                  <a:pt x="9102373" y="1728005"/>
                  <a:pt x="9315957" y="1514421"/>
                  <a:pt x="9579427" y="1514421"/>
                </a:cubicBezTo>
                <a:close/>
                <a:moveTo>
                  <a:pt x="7419924" y="619941"/>
                </a:moveTo>
                <a:cubicBezTo>
                  <a:pt x="7329653" y="619941"/>
                  <a:pt x="7256473" y="693121"/>
                  <a:pt x="7256473" y="783392"/>
                </a:cubicBezTo>
                <a:cubicBezTo>
                  <a:pt x="7256473" y="873663"/>
                  <a:pt x="7329653" y="946843"/>
                  <a:pt x="7419924" y="946843"/>
                </a:cubicBezTo>
                <a:cubicBezTo>
                  <a:pt x="7510195" y="946843"/>
                  <a:pt x="7583375" y="873663"/>
                  <a:pt x="7583375" y="783392"/>
                </a:cubicBezTo>
                <a:cubicBezTo>
                  <a:pt x="7583375" y="693121"/>
                  <a:pt x="7510195" y="619941"/>
                  <a:pt x="7419924" y="619941"/>
                </a:cubicBezTo>
                <a:close/>
                <a:moveTo>
                  <a:pt x="7419924" y="547403"/>
                </a:moveTo>
                <a:cubicBezTo>
                  <a:pt x="7550257" y="547403"/>
                  <a:pt x="7655913" y="653059"/>
                  <a:pt x="7655913" y="783392"/>
                </a:cubicBezTo>
                <a:cubicBezTo>
                  <a:pt x="7655913" y="913725"/>
                  <a:pt x="7550257" y="1019381"/>
                  <a:pt x="7419924" y="1019381"/>
                </a:cubicBezTo>
                <a:cubicBezTo>
                  <a:pt x="7289591" y="1019381"/>
                  <a:pt x="7183935" y="913725"/>
                  <a:pt x="7183935" y="783392"/>
                </a:cubicBezTo>
                <a:cubicBezTo>
                  <a:pt x="7183935" y="653059"/>
                  <a:pt x="7289591" y="547403"/>
                  <a:pt x="7419924" y="547403"/>
                </a:cubicBezTo>
                <a:close/>
                <a:moveTo>
                  <a:pt x="571710" y="0"/>
                </a:moveTo>
                <a:lnTo>
                  <a:pt x="774245" y="0"/>
                </a:lnTo>
                <a:lnTo>
                  <a:pt x="777487" y="32157"/>
                </a:lnTo>
                <a:cubicBezTo>
                  <a:pt x="777487" y="396061"/>
                  <a:pt x="482485" y="691063"/>
                  <a:pt x="118581" y="691063"/>
                </a:cubicBezTo>
                <a:lnTo>
                  <a:pt x="0" y="679109"/>
                </a:lnTo>
                <a:lnTo>
                  <a:pt x="0" y="470997"/>
                </a:lnTo>
                <a:lnTo>
                  <a:pt x="26606" y="479256"/>
                </a:lnTo>
                <a:cubicBezTo>
                  <a:pt x="56315" y="485336"/>
                  <a:pt x="87075" y="488528"/>
                  <a:pt x="118581" y="488528"/>
                </a:cubicBezTo>
                <a:cubicBezTo>
                  <a:pt x="370628" y="488528"/>
                  <a:pt x="574952" y="284204"/>
                  <a:pt x="574952" y="3215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左侧装饰"/>
          <p:cNvSpPr/>
          <p:nvPr userDrawn="1"/>
        </p:nvSpPr>
        <p:spPr>
          <a:xfrm>
            <a:off x="0" y="4768296"/>
            <a:ext cx="531522" cy="1540429"/>
          </a:xfrm>
          <a:custGeom>
            <a:avLst/>
            <a:gdLst>
              <a:gd name="connsiteX0" fmla="*/ 0 w 531522"/>
              <a:gd name="connsiteY0" fmla="*/ 0 h 1540429"/>
              <a:gd name="connsiteX1" fmla="*/ 17728 w 531522"/>
              <a:gd name="connsiteY1" fmla="*/ 3188 h 1540429"/>
              <a:gd name="connsiteX2" fmla="*/ 179758 w 531522"/>
              <a:gd name="connsiteY2" fmla="*/ 123768 h 1540429"/>
              <a:gd name="connsiteX3" fmla="*/ 219952 w 531522"/>
              <a:gd name="connsiteY3" fmla="*/ 585992 h 1540429"/>
              <a:gd name="connsiteX4" fmla="*/ 531450 w 531522"/>
              <a:gd name="connsiteY4" fmla="*/ 947733 h 1540429"/>
              <a:gd name="connsiteX5" fmla="*/ 189806 w 531522"/>
              <a:gd name="connsiteY5" fmla="*/ 1510441 h 1540429"/>
              <a:gd name="connsiteX6" fmla="*/ 12390 w 531522"/>
              <a:gd name="connsiteY6" fmla="*/ 1540429 h 1540429"/>
              <a:gd name="connsiteX7" fmla="*/ 0 w 531522"/>
              <a:gd name="connsiteY7" fmla="*/ 1540427 h 15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522" h="1540429">
                <a:moveTo>
                  <a:pt x="0" y="0"/>
                </a:moveTo>
                <a:lnTo>
                  <a:pt x="17728" y="3188"/>
                </a:lnTo>
                <a:cubicBezTo>
                  <a:pt x="85136" y="25378"/>
                  <a:pt x="146264" y="82737"/>
                  <a:pt x="179758" y="123768"/>
                </a:cubicBezTo>
                <a:cubicBezTo>
                  <a:pt x="246747" y="205830"/>
                  <a:pt x="161337" y="448665"/>
                  <a:pt x="219952" y="585992"/>
                </a:cubicBezTo>
                <a:cubicBezTo>
                  <a:pt x="278567" y="723320"/>
                  <a:pt x="536474" y="793658"/>
                  <a:pt x="531450" y="947733"/>
                </a:cubicBezTo>
                <a:cubicBezTo>
                  <a:pt x="526426" y="1101808"/>
                  <a:pt x="365652" y="1448476"/>
                  <a:pt x="189806" y="1510441"/>
                </a:cubicBezTo>
                <a:cubicBezTo>
                  <a:pt x="145845" y="1525933"/>
                  <a:pt x="82938" y="1536714"/>
                  <a:pt x="12390" y="1540429"/>
                </a:cubicBezTo>
                <a:lnTo>
                  <a:pt x="0" y="154042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 flip="none" rotWithShape="1">
          <a:gsLst>
            <a:gs pos="10000">
              <a:srgbClr val="011D5C">
                <a:alpha val="95000"/>
                <a:lumMod val="100000"/>
              </a:srgbClr>
            </a:gs>
            <a:gs pos="99000">
              <a:srgbClr val="0007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232" y="0"/>
            <a:ext cx="12209232" cy="6858000"/>
            <a:chOff x="-17232" y="0"/>
            <a:chExt cx="122092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8616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 amt="35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35" b="591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57000">
                    <a:schemeClr val="bg1">
                      <a:alpha val="50000"/>
                    </a:schemeClr>
                  </a:gs>
                  <a:gs pos="3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7232" y="0"/>
              <a:ext cx="12209232" cy="721895"/>
              <a:chOff x="-17232" y="0"/>
              <a:chExt cx="12209232" cy="721895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0" cy="721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38100" dir="5400000" algn="t" rotWithShape="0">
                  <a:srgbClr val="6598FE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-17232" y="0"/>
                <a:ext cx="2519800" cy="721895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defTabSz="457200"/>
                <a:endParaRPr kumimoji="1" lang="zh-CN" alt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优设标题黑" pitchFamily="2" charset="-122"/>
                  <a:ea typeface="优设标题黑" pitchFamily="2" charset="-122"/>
                </a:endParaRPr>
              </a:p>
            </p:txBody>
          </p:sp>
        </p:grpSp>
      </p:grpSp>
      <p:sp>
        <p:nvSpPr>
          <p:cNvPr id="14" name="椭圆 13"/>
          <p:cNvSpPr/>
          <p:nvPr userDrawn="1"/>
        </p:nvSpPr>
        <p:spPr>
          <a:xfrm>
            <a:off x="1064260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0987617" y="228600"/>
            <a:ext cx="215900" cy="215900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1332634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1167765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232" y="0"/>
            <a:ext cx="12209232" cy="6858000"/>
            <a:chOff x="-17232" y="0"/>
            <a:chExt cx="122092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8616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 amt="35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35" b="591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57000">
                    <a:schemeClr val="bg1">
                      <a:alpha val="50000"/>
                    </a:schemeClr>
                  </a:gs>
                  <a:gs pos="3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7232" y="0"/>
              <a:ext cx="12209232" cy="721895"/>
              <a:chOff x="-17232" y="0"/>
              <a:chExt cx="12209232" cy="721895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0" cy="721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38100" dir="5400000" algn="t" rotWithShape="0">
                  <a:srgbClr val="6598FE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-17232" y="0"/>
                <a:ext cx="2519800" cy="721895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defTabSz="457200"/>
                <a:endParaRPr kumimoji="1" lang="zh-CN" alt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优设标题黑" pitchFamily="2" charset="-122"/>
                  <a:ea typeface="优设标题黑" pitchFamily="2" charset="-122"/>
                </a:endParaRPr>
              </a:p>
            </p:txBody>
          </p:sp>
        </p:grpSp>
      </p:grpSp>
      <p:sp>
        <p:nvSpPr>
          <p:cNvPr id="14" name="椭圆 13"/>
          <p:cNvSpPr/>
          <p:nvPr userDrawn="1"/>
        </p:nvSpPr>
        <p:spPr>
          <a:xfrm>
            <a:off x="1064260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0987617" y="228600"/>
            <a:ext cx="215900" cy="215900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1332634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1167765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5867524"/>
          </a:xfrm>
          <a:prstGeom prst="rect">
            <a:avLst/>
          </a:prstGeom>
        </p:spPr>
      </p:pic>
      <p:sp>
        <p:nvSpPr>
          <p:cNvPr id="7" name="圆: 空心 6"/>
          <p:cNvSpPr/>
          <p:nvPr userDrawn="1"/>
        </p:nvSpPr>
        <p:spPr>
          <a:xfrm>
            <a:off x="-1009650" y="-1009650"/>
            <a:ext cx="2019300" cy="2019300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BG 2" hidden="1"/>
          <p:cNvPicPr>
            <a:picLocks noChangeAspect="1" noChangeArrowheads="1"/>
          </p:cNvPicPr>
          <p:nvPr userDrawn="1"/>
        </p:nvPicPr>
        <p:blipFill rotWithShape="1">
          <a:blip r:embed="rId3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10431"/>
          <a:stretch>
            <a:fillRect/>
          </a:stretch>
        </p:blipFill>
        <p:spPr bwMode="auto">
          <a:xfrm>
            <a:off x="2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  <p:sp>
        <p:nvSpPr>
          <p:cNvPr id="6" name="圆: 空心 5"/>
          <p:cNvSpPr/>
          <p:nvPr userDrawn="1"/>
        </p:nvSpPr>
        <p:spPr>
          <a:xfrm>
            <a:off x="10120385" y="4786385"/>
            <a:ext cx="4143229" cy="4143229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: 圆角 7"/>
          <p:cNvSpPr/>
          <p:nvPr userDrawn="1"/>
        </p:nvSpPr>
        <p:spPr>
          <a:xfrm rot="17253362">
            <a:off x="-1144897" y="3514362"/>
            <a:ext cx="6144182" cy="7561479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 rot="20283275">
            <a:off x="-3612071" y="-3857776"/>
            <a:ext cx="6144182" cy="5537460"/>
          </a:xfrm>
          <a:prstGeom prst="roundRect">
            <a:avLst>
              <a:gd name="adj" fmla="val 19070"/>
            </a:avLst>
          </a:prstGeom>
          <a:solidFill>
            <a:srgbClr val="1931C6">
              <a:alpha val="18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 userDrawn="1"/>
        </p:nvSpPr>
        <p:spPr>
          <a:xfrm rot="20283275">
            <a:off x="7711439" y="-3994679"/>
            <a:ext cx="7217120" cy="6504448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028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无装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5867524"/>
          </a:xfrm>
          <a:prstGeom prst="rect">
            <a:avLst/>
          </a:prstGeom>
        </p:spPr>
      </p:pic>
      <p:sp>
        <p:nvSpPr>
          <p:cNvPr id="7" name="圆: 空心 6"/>
          <p:cNvSpPr/>
          <p:nvPr userDrawn="1"/>
        </p:nvSpPr>
        <p:spPr>
          <a:xfrm>
            <a:off x="-1009650" y="-1009650"/>
            <a:ext cx="2019300" cy="2019300"/>
          </a:xfrm>
          <a:prstGeom prst="donut">
            <a:avLst>
              <a:gd name="adj" fmla="val 23622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BG 2" hidden="1"/>
          <p:cNvPicPr>
            <a:picLocks noChangeAspect="1" noChangeArrowheads="1"/>
          </p:cNvPicPr>
          <p:nvPr userDrawn="1"/>
        </p:nvPicPr>
        <p:blipFill rotWithShape="1">
          <a:blip r:embed="rId3">
            <a:alphaModFix amt="3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10431"/>
          <a:stretch>
            <a:fillRect/>
          </a:stretch>
        </p:blipFill>
        <p:spPr bwMode="auto">
          <a:xfrm>
            <a:off x="2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 rot="17253362">
            <a:off x="-1144897" y="3514362"/>
            <a:ext cx="6144182" cy="7561479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 rot="20283275">
            <a:off x="-3192899" y="-3697139"/>
            <a:ext cx="6144182" cy="5537460"/>
          </a:xfrm>
          <a:prstGeom prst="roundRect">
            <a:avLst>
              <a:gd name="adj" fmla="val 19070"/>
            </a:avLst>
          </a:prstGeom>
          <a:solidFill>
            <a:srgbClr val="1931C6">
              <a:alpha val="18000"/>
            </a:srgbClr>
          </a:solidFill>
          <a:ln>
            <a:noFill/>
          </a:ln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: 圆角 9"/>
          <p:cNvSpPr/>
          <p:nvPr userDrawn="1"/>
        </p:nvSpPr>
        <p:spPr>
          <a:xfrm rot="20283275">
            <a:off x="7711439" y="-3994679"/>
            <a:ext cx="7217120" cy="6504448"/>
          </a:xfrm>
          <a:prstGeom prst="roundRect">
            <a:avLst>
              <a:gd name="adj" fmla="val 19070"/>
            </a:avLst>
          </a:prstGeom>
          <a:solidFill>
            <a:srgbClr val="1931C6">
              <a:alpha val="11000"/>
            </a:srgbClr>
          </a:solidFill>
          <a:ln>
            <a:noFill/>
          </a:ln>
          <a:effectLst>
            <a:softEdge rad="1028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650"/>
            <a:ext cx="12192000" cy="58675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8616" y="0"/>
            <a:ext cx="12200616" cy="6858000"/>
            <a:chOff x="-8616" y="0"/>
            <a:chExt cx="12200616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8616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 amt="35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35" b="591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57000">
                    <a:schemeClr val="bg1">
                      <a:alpha val="50000"/>
                    </a:schemeClr>
                  </a:gs>
                  <a:gs pos="3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0" y="0"/>
              <a:ext cx="12192000" cy="721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38100" dir="5400000" algn="t" rotWithShape="0">
                <a:srgbClr val="6598FE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椭圆 13"/>
          <p:cNvSpPr/>
          <p:nvPr userDrawn="1"/>
        </p:nvSpPr>
        <p:spPr>
          <a:xfrm>
            <a:off x="1064260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0987617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1332634" y="228600"/>
            <a:ext cx="215900" cy="215900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1167765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圆角 1"/>
          <p:cNvSpPr/>
          <p:nvPr userDrawn="1"/>
        </p:nvSpPr>
        <p:spPr>
          <a:xfrm>
            <a:off x="0" y="0"/>
            <a:ext cx="2519800" cy="72189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defTabSz="457200"/>
            <a:endParaRPr kumimoji="1"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心圆左"/>
          <p:cNvSpPr/>
          <p:nvPr userDrawn="1"/>
        </p:nvSpPr>
        <p:spPr>
          <a:xfrm>
            <a:off x="10492368" y="-1673286"/>
            <a:ext cx="3399264" cy="3399264"/>
          </a:xfrm>
          <a:prstGeom prst="donut">
            <a:avLst>
              <a:gd name="adj" fmla="val 19845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同心圆左"/>
          <p:cNvSpPr/>
          <p:nvPr userDrawn="1"/>
        </p:nvSpPr>
        <p:spPr>
          <a:xfrm>
            <a:off x="9398642" y="4552157"/>
            <a:ext cx="933966" cy="933966"/>
          </a:xfrm>
          <a:prstGeom prst="donut">
            <a:avLst>
              <a:gd name="adj" fmla="val 21096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图片占位符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195888" cy="6858000"/>
          </a:xfrm>
          <a:prstGeom prst="rect">
            <a:avLst/>
          </a:prstGeom>
          <a:effectLst/>
        </p:spPr>
        <p:txBody>
          <a:bodyPr/>
          <a:lstStyle>
            <a:lvl1pPr marL="0" indent="0" algn="ctr">
              <a:buNone/>
              <a:defRPr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 ↓ 插入图片</a:t>
            </a:r>
            <a:endParaRPr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8860536" y="955514"/>
            <a:ext cx="2555054" cy="569387"/>
          </a:xfrm>
          <a:prstGeom prst="rect">
            <a:avLst/>
          </a:prstGeom>
          <a:noFill/>
          <a:scene3d>
            <a:camera prst="orthographicFront"/>
            <a:lightRig rig="contrasting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en-US" altLang="zh-CN" sz="3100" b="1" dirty="0">
                <a:gradFill flip="none" rotWithShape="1">
                  <a:gsLst>
                    <a:gs pos="33000">
                      <a:schemeClr val="accent1">
                        <a:lumMod val="90000"/>
                        <a:lumOff val="1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3600000" scaled="0"/>
                  <a:tileRect/>
                </a:gradFill>
                <a:latin typeface="+mj-ea"/>
                <a:ea typeface="+mj-ea"/>
              </a:rPr>
              <a:t>CONTENTS</a:t>
            </a:r>
            <a:endParaRPr lang="en-US" altLang="zh-CN" sz="3100" b="1" dirty="0">
              <a:gradFill flip="none" rotWithShape="1">
                <a:gsLst>
                  <a:gs pos="33000">
                    <a:schemeClr val="accent1">
                      <a:lumMod val="90000"/>
                      <a:lumOff val="1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3600000" scaled="0"/>
                <a:tileRect/>
              </a:gra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心圆左"/>
          <p:cNvSpPr/>
          <p:nvPr userDrawn="1"/>
        </p:nvSpPr>
        <p:spPr>
          <a:xfrm>
            <a:off x="10492368" y="-1673286"/>
            <a:ext cx="3399264" cy="3399264"/>
          </a:xfrm>
          <a:prstGeom prst="donut">
            <a:avLst>
              <a:gd name="adj" fmla="val 19845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同心圆左"/>
          <p:cNvSpPr/>
          <p:nvPr userDrawn="1"/>
        </p:nvSpPr>
        <p:spPr>
          <a:xfrm>
            <a:off x="9398642" y="4552157"/>
            <a:ext cx="933966" cy="933966"/>
          </a:xfrm>
          <a:prstGeom prst="donut">
            <a:avLst>
              <a:gd name="adj" fmla="val 21096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1944806" y="3310507"/>
            <a:ext cx="10247194" cy="3547493"/>
          </a:xfrm>
          <a:prstGeom prst="rect">
            <a:avLst/>
          </a:prstGeom>
        </p:spPr>
      </p:pic>
      <p:sp>
        <p:nvSpPr>
          <p:cNvPr id="3" name="蓝色背景板"/>
          <p:cNvSpPr/>
          <p:nvPr userDrawn="1"/>
        </p:nvSpPr>
        <p:spPr>
          <a:xfrm rot="10800000">
            <a:off x="0" y="0"/>
            <a:ext cx="12192000" cy="3429000"/>
          </a:xfrm>
          <a:prstGeom prst="round2SameRect">
            <a:avLst>
              <a:gd name="adj1" fmla="val 9592"/>
              <a:gd name="adj2" fmla="val 0"/>
            </a:avLst>
          </a:prstGeom>
          <a:gradFill>
            <a:gsLst>
              <a:gs pos="78906">
                <a:srgbClr val="325DD3">
                  <a:lumMod val="95000"/>
                </a:srgbClr>
              </a:gs>
              <a:gs pos="49657">
                <a:srgbClr val="2D5AD6">
                  <a:lumMod val="90000"/>
                </a:srgbClr>
              </a:gs>
              <a:gs pos="300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4430713" y="1257930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600" b="1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圆角矩形-白卡片"/>
          <p:cNvSpPr/>
          <p:nvPr userDrawn="1"/>
        </p:nvSpPr>
        <p:spPr>
          <a:xfrm>
            <a:off x="1306286" y="2269313"/>
            <a:ext cx="9601200" cy="2869165"/>
          </a:xfrm>
          <a:prstGeom prst="roundRect">
            <a:avLst>
              <a:gd name="adj" fmla="val 3128"/>
            </a:avLst>
          </a:prstGeom>
          <a:solidFill>
            <a:schemeClr val="bg1"/>
          </a:solidFill>
          <a:ln>
            <a:noFill/>
          </a:ln>
          <a:effectLst>
            <a:outerShdw blurRad="2286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6" name="圆环装饰"/>
          <p:cNvSpPr/>
          <p:nvPr userDrawn="1"/>
        </p:nvSpPr>
        <p:spPr>
          <a:xfrm>
            <a:off x="1306286" y="2269314"/>
            <a:ext cx="9601200" cy="2468529"/>
          </a:xfrm>
          <a:custGeom>
            <a:avLst/>
            <a:gdLst>
              <a:gd name="connsiteX0" fmla="*/ 9579427 w 9601200"/>
              <a:gd name="connsiteY0" fmla="*/ 1514421 h 2468529"/>
              <a:gd name="connsiteX1" fmla="*/ 9601200 w 9601200"/>
              <a:gd name="connsiteY1" fmla="*/ 1516616 h 2468529"/>
              <a:gd name="connsiteX2" fmla="*/ 9601200 w 9601200"/>
              <a:gd name="connsiteY2" fmla="*/ 1663253 h 2468529"/>
              <a:gd name="connsiteX3" fmla="*/ 9579427 w 9601200"/>
              <a:gd name="connsiteY3" fmla="*/ 1661058 h 2468529"/>
              <a:gd name="connsiteX4" fmla="*/ 9249010 w 9601200"/>
              <a:gd name="connsiteY4" fmla="*/ 1991475 h 2468529"/>
              <a:gd name="connsiteX5" fmla="*/ 9579427 w 9601200"/>
              <a:gd name="connsiteY5" fmla="*/ 2321892 h 2468529"/>
              <a:gd name="connsiteX6" fmla="*/ 9601200 w 9601200"/>
              <a:gd name="connsiteY6" fmla="*/ 2319697 h 2468529"/>
              <a:gd name="connsiteX7" fmla="*/ 9601200 w 9601200"/>
              <a:gd name="connsiteY7" fmla="*/ 2466334 h 2468529"/>
              <a:gd name="connsiteX8" fmla="*/ 9579427 w 9601200"/>
              <a:gd name="connsiteY8" fmla="*/ 2468529 h 2468529"/>
              <a:gd name="connsiteX9" fmla="*/ 9102373 w 9601200"/>
              <a:gd name="connsiteY9" fmla="*/ 1991475 h 2468529"/>
              <a:gd name="connsiteX10" fmla="*/ 9579427 w 9601200"/>
              <a:gd name="connsiteY10" fmla="*/ 1514421 h 2468529"/>
              <a:gd name="connsiteX11" fmla="*/ 7419924 w 9601200"/>
              <a:gd name="connsiteY11" fmla="*/ 619941 h 2468529"/>
              <a:gd name="connsiteX12" fmla="*/ 7256473 w 9601200"/>
              <a:gd name="connsiteY12" fmla="*/ 783392 h 2468529"/>
              <a:gd name="connsiteX13" fmla="*/ 7419924 w 9601200"/>
              <a:gd name="connsiteY13" fmla="*/ 946843 h 2468529"/>
              <a:gd name="connsiteX14" fmla="*/ 7583375 w 9601200"/>
              <a:gd name="connsiteY14" fmla="*/ 783392 h 2468529"/>
              <a:gd name="connsiteX15" fmla="*/ 7419924 w 9601200"/>
              <a:gd name="connsiteY15" fmla="*/ 619941 h 2468529"/>
              <a:gd name="connsiteX16" fmla="*/ 7419924 w 9601200"/>
              <a:gd name="connsiteY16" fmla="*/ 547403 h 2468529"/>
              <a:gd name="connsiteX17" fmla="*/ 7655913 w 9601200"/>
              <a:gd name="connsiteY17" fmla="*/ 783392 h 2468529"/>
              <a:gd name="connsiteX18" fmla="*/ 7419924 w 9601200"/>
              <a:gd name="connsiteY18" fmla="*/ 1019381 h 2468529"/>
              <a:gd name="connsiteX19" fmla="*/ 7183935 w 9601200"/>
              <a:gd name="connsiteY19" fmla="*/ 783392 h 2468529"/>
              <a:gd name="connsiteX20" fmla="*/ 7419924 w 9601200"/>
              <a:gd name="connsiteY20" fmla="*/ 547403 h 2468529"/>
              <a:gd name="connsiteX21" fmla="*/ 571710 w 9601200"/>
              <a:gd name="connsiteY21" fmla="*/ 0 h 2468529"/>
              <a:gd name="connsiteX22" fmla="*/ 774245 w 9601200"/>
              <a:gd name="connsiteY22" fmla="*/ 0 h 2468529"/>
              <a:gd name="connsiteX23" fmla="*/ 777487 w 9601200"/>
              <a:gd name="connsiteY23" fmla="*/ 32157 h 2468529"/>
              <a:gd name="connsiteX24" fmla="*/ 118581 w 9601200"/>
              <a:gd name="connsiteY24" fmla="*/ 691063 h 2468529"/>
              <a:gd name="connsiteX25" fmla="*/ 0 w 9601200"/>
              <a:gd name="connsiteY25" fmla="*/ 679109 h 2468529"/>
              <a:gd name="connsiteX26" fmla="*/ 0 w 9601200"/>
              <a:gd name="connsiteY26" fmla="*/ 470997 h 2468529"/>
              <a:gd name="connsiteX27" fmla="*/ 26606 w 9601200"/>
              <a:gd name="connsiteY27" fmla="*/ 479256 h 2468529"/>
              <a:gd name="connsiteX28" fmla="*/ 118581 w 9601200"/>
              <a:gd name="connsiteY28" fmla="*/ 488528 h 2468529"/>
              <a:gd name="connsiteX29" fmla="*/ 574952 w 9601200"/>
              <a:gd name="connsiteY29" fmla="*/ 32157 h 246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01200" h="2468529">
                <a:moveTo>
                  <a:pt x="9579427" y="1514421"/>
                </a:moveTo>
                <a:lnTo>
                  <a:pt x="9601200" y="1516616"/>
                </a:lnTo>
                <a:lnTo>
                  <a:pt x="9601200" y="1663253"/>
                </a:lnTo>
                <a:lnTo>
                  <a:pt x="9579427" y="1661058"/>
                </a:lnTo>
                <a:cubicBezTo>
                  <a:pt x="9396943" y="1661058"/>
                  <a:pt x="9249010" y="1808991"/>
                  <a:pt x="9249010" y="1991475"/>
                </a:cubicBezTo>
                <a:cubicBezTo>
                  <a:pt x="9249010" y="2173959"/>
                  <a:pt x="9396943" y="2321892"/>
                  <a:pt x="9579427" y="2321892"/>
                </a:cubicBezTo>
                <a:lnTo>
                  <a:pt x="9601200" y="2319697"/>
                </a:lnTo>
                <a:lnTo>
                  <a:pt x="9601200" y="2466334"/>
                </a:lnTo>
                <a:lnTo>
                  <a:pt x="9579427" y="2468529"/>
                </a:lnTo>
                <a:cubicBezTo>
                  <a:pt x="9315957" y="2468529"/>
                  <a:pt x="9102373" y="2254945"/>
                  <a:pt x="9102373" y="1991475"/>
                </a:cubicBezTo>
                <a:cubicBezTo>
                  <a:pt x="9102373" y="1728005"/>
                  <a:pt x="9315957" y="1514421"/>
                  <a:pt x="9579427" y="1514421"/>
                </a:cubicBezTo>
                <a:close/>
                <a:moveTo>
                  <a:pt x="7419924" y="619941"/>
                </a:moveTo>
                <a:cubicBezTo>
                  <a:pt x="7329653" y="619941"/>
                  <a:pt x="7256473" y="693121"/>
                  <a:pt x="7256473" y="783392"/>
                </a:cubicBezTo>
                <a:cubicBezTo>
                  <a:pt x="7256473" y="873663"/>
                  <a:pt x="7329653" y="946843"/>
                  <a:pt x="7419924" y="946843"/>
                </a:cubicBezTo>
                <a:cubicBezTo>
                  <a:pt x="7510195" y="946843"/>
                  <a:pt x="7583375" y="873663"/>
                  <a:pt x="7583375" y="783392"/>
                </a:cubicBezTo>
                <a:cubicBezTo>
                  <a:pt x="7583375" y="693121"/>
                  <a:pt x="7510195" y="619941"/>
                  <a:pt x="7419924" y="619941"/>
                </a:cubicBezTo>
                <a:close/>
                <a:moveTo>
                  <a:pt x="7419924" y="547403"/>
                </a:moveTo>
                <a:cubicBezTo>
                  <a:pt x="7550257" y="547403"/>
                  <a:pt x="7655913" y="653059"/>
                  <a:pt x="7655913" y="783392"/>
                </a:cubicBezTo>
                <a:cubicBezTo>
                  <a:pt x="7655913" y="913725"/>
                  <a:pt x="7550257" y="1019381"/>
                  <a:pt x="7419924" y="1019381"/>
                </a:cubicBezTo>
                <a:cubicBezTo>
                  <a:pt x="7289591" y="1019381"/>
                  <a:pt x="7183935" y="913725"/>
                  <a:pt x="7183935" y="783392"/>
                </a:cubicBezTo>
                <a:cubicBezTo>
                  <a:pt x="7183935" y="653059"/>
                  <a:pt x="7289591" y="547403"/>
                  <a:pt x="7419924" y="547403"/>
                </a:cubicBezTo>
                <a:close/>
                <a:moveTo>
                  <a:pt x="571710" y="0"/>
                </a:moveTo>
                <a:lnTo>
                  <a:pt x="774245" y="0"/>
                </a:lnTo>
                <a:lnTo>
                  <a:pt x="777487" y="32157"/>
                </a:lnTo>
                <a:cubicBezTo>
                  <a:pt x="777487" y="396061"/>
                  <a:pt x="482485" y="691063"/>
                  <a:pt x="118581" y="691063"/>
                </a:cubicBezTo>
                <a:lnTo>
                  <a:pt x="0" y="679109"/>
                </a:lnTo>
                <a:lnTo>
                  <a:pt x="0" y="470997"/>
                </a:lnTo>
                <a:lnTo>
                  <a:pt x="26606" y="479256"/>
                </a:lnTo>
                <a:cubicBezTo>
                  <a:pt x="56315" y="485336"/>
                  <a:pt x="87075" y="488528"/>
                  <a:pt x="118581" y="488528"/>
                </a:cubicBezTo>
                <a:cubicBezTo>
                  <a:pt x="370628" y="488528"/>
                  <a:pt x="574952" y="284204"/>
                  <a:pt x="574952" y="3215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 hasCustomPrompt="1"/>
          </p:nvPr>
        </p:nvSpPr>
        <p:spPr>
          <a:xfrm>
            <a:off x="3341016" y="3256257"/>
            <a:ext cx="5509969" cy="7733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en-US" altLang="zh-CN" dirty="0"/>
          </a:p>
        </p:txBody>
      </p:sp>
      <p:sp>
        <p:nvSpPr>
          <p:cNvPr id="8" name="左侧装饰"/>
          <p:cNvSpPr/>
          <p:nvPr userDrawn="1"/>
        </p:nvSpPr>
        <p:spPr>
          <a:xfrm>
            <a:off x="0" y="4768296"/>
            <a:ext cx="996287" cy="2089704"/>
          </a:xfrm>
          <a:custGeom>
            <a:avLst/>
            <a:gdLst>
              <a:gd name="connsiteX0" fmla="*/ 0 w 531522"/>
              <a:gd name="connsiteY0" fmla="*/ 0 h 1540429"/>
              <a:gd name="connsiteX1" fmla="*/ 17728 w 531522"/>
              <a:gd name="connsiteY1" fmla="*/ 3188 h 1540429"/>
              <a:gd name="connsiteX2" fmla="*/ 179758 w 531522"/>
              <a:gd name="connsiteY2" fmla="*/ 123768 h 1540429"/>
              <a:gd name="connsiteX3" fmla="*/ 219952 w 531522"/>
              <a:gd name="connsiteY3" fmla="*/ 585992 h 1540429"/>
              <a:gd name="connsiteX4" fmla="*/ 531450 w 531522"/>
              <a:gd name="connsiteY4" fmla="*/ 947733 h 1540429"/>
              <a:gd name="connsiteX5" fmla="*/ 189806 w 531522"/>
              <a:gd name="connsiteY5" fmla="*/ 1510441 h 1540429"/>
              <a:gd name="connsiteX6" fmla="*/ 12390 w 531522"/>
              <a:gd name="connsiteY6" fmla="*/ 1540429 h 1540429"/>
              <a:gd name="connsiteX7" fmla="*/ 0 w 531522"/>
              <a:gd name="connsiteY7" fmla="*/ 1540427 h 15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522" h="1540429">
                <a:moveTo>
                  <a:pt x="0" y="0"/>
                </a:moveTo>
                <a:lnTo>
                  <a:pt x="17728" y="3188"/>
                </a:lnTo>
                <a:cubicBezTo>
                  <a:pt x="85136" y="25378"/>
                  <a:pt x="146264" y="82737"/>
                  <a:pt x="179758" y="123768"/>
                </a:cubicBezTo>
                <a:cubicBezTo>
                  <a:pt x="246747" y="205830"/>
                  <a:pt x="161337" y="448665"/>
                  <a:pt x="219952" y="585992"/>
                </a:cubicBezTo>
                <a:cubicBezTo>
                  <a:pt x="278567" y="723320"/>
                  <a:pt x="536474" y="793658"/>
                  <a:pt x="531450" y="947733"/>
                </a:cubicBezTo>
                <a:cubicBezTo>
                  <a:pt x="526426" y="1101808"/>
                  <a:pt x="365652" y="1448476"/>
                  <a:pt x="189806" y="1510441"/>
                </a:cubicBezTo>
                <a:cubicBezTo>
                  <a:pt x="145845" y="1525933"/>
                  <a:pt x="82938" y="1536714"/>
                  <a:pt x="12390" y="1540429"/>
                </a:cubicBezTo>
                <a:lnTo>
                  <a:pt x="0" y="154042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蓝色背景板"/>
          <p:cNvSpPr/>
          <p:nvPr userDrawn="1"/>
        </p:nvSpPr>
        <p:spPr>
          <a:xfrm rot="10800000">
            <a:off x="0" y="0"/>
            <a:ext cx="12192000" cy="3429000"/>
          </a:xfrm>
          <a:prstGeom prst="round2SameRect">
            <a:avLst>
              <a:gd name="adj1" fmla="val 9592"/>
              <a:gd name="adj2" fmla="val 0"/>
            </a:avLst>
          </a:prstGeom>
          <a:gradFill>
            <a:gsLst>
              <a:gs pos="78906">
                <a:srgbClr val="325DD3">
                  <a:lumMod val="95000"/>
                </a:srgbClr>
              </a:gs>
              <a:gs pos="49657">
                <a:srgbClr val="2D5AD6">
                  <a:lumMod val="90000"/>
                </a:srgbClr>
              </a:gs>
              <a:gs pos="300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圆环装饰"/>
          <p:cNvSpPr/>
          <p:nvPr userDrawn="1"/>
        </p:nvSpPr>
        <p:spPr>
          <a:xfrm>
            <a:off x="1306286" y="2269314"/>
            <a:ext cx="9601200" cy="2468529"/>
          </a:xfrm>
          <a:custGeom>
            <a:avLst/>
            <a:gdLst>
              <a:gd name="connsiteX0" fmla="*/ 9579427 w 9601200"/>
              <a:gd name="connsiteY0" fmla="*/ 1514421 h 2468529"/>
              <a:gd name="connsiteX1" fmla="*/ 9601200 w 9601200"/>
              <a:gd name="connsiteY1" fmla="*/ 1516616 h 2468529"/>
              <a:gd name="connsiteX2" fmla="*/ 9601200 w 9601200"/>
              <a:gd name="connsiteY2" fmla="*/ 1663253 h 2468529"/>
              <a:gd name="connsiteX3" fmla="*/ 9579427 w 9601200"/>
              <a:gd name="connsiteY3" fmla="*/ 1661058 h 2468529"/>
              <a:gd name="connsiteX4" fmla="*/ 9249010 w 9601200"/>
              <a:gd name="connsiteY4" fmla="*/ 1991475 h 2468529"/>
              <a:gd name="connsiteX5" fmla="*/ 9579427 w 9601200"/>
              <a:gd name="connsiteY5" fmla="*/ 2321892 h 2468529"/>
              <a:gd name="connsiteX6" fmla="*/ 9601200 w 9601200"/>
              <a:gd name="connsiteY6" fmla="*/ 2319697 h 2468529"/>
              <a:gd name="connsiteX7" fmla="*/ 9601200 w 9601200"/>
              <a:gd name="connsiteY7" fmla="*/ 2466334 h 2468529"/>
              <a:gd name="connsiteX8" fmla="*/ 9579427 w 9601200"/>
              <a:gd name="connsiteY8" fmla="*/ 2468529 h 2468529"/>
              <a:gd name="connsiteX9" fmla="*/ 9102373 w 9601200"/>
              <a:gd name="connsiteY9" fmla="*/ 1991475 h 2468529"/>
              <a:gd name="connsiteX10" fmla="*/ 9579427 w 9601200"/>
              <a:gd name="connsiteY10" fmla="*/ 1514421 h 2468529"/>
              <a:gd name="connsiteX11" fmla="*/ 7419924 w 9601200"/>
              <a:gd name="connsiteY11" fmla="*/ 619941 h 2468529"/>
              <a:gd name="connsiteX12" fmla="*/ 7256473 w 9601200"/>
              <a:gd name="connsiteY12" fmla="*/ 783392 h 2468529"/>
              <a:gd name="connsiteX13" fmla="*/ 7419924 w 9601200"/>
              <a:gd name="connsiteY13" fmla="*/ 946843 h 2468529"/>
              <a:gd name="connsiteX14" fmla="*/ 7583375 w 9601200"/>
              <a:gd name="connsiteY14" fmla="*/ 783392 h 2468529"/>
              <a:gd name="connsiteX15" fmla="*/ 7419924 w 9601200"/>
              <a:gd name="connsiteY15" fmla="*/ 619941 h 2468529"/>
              <a:gd name="connsiteX16" fmla="*/ 7419924 w 9601200"/>
              <a:gd name="connsiteY16" fmla="*/ 547403 h 2468529"/>
              <a:gd name="connsiteX17" fmla="*/ 7655913 w 9601200"/>
              <a:gd name="connsiteY17" fmla="*/ 783392 h 2468529"/>
              <a:gd name="connsiteX18" fmla="*/ 7419924 w 9601200"/>
              <a:gd name="connsiteY18" fmla="*/ 1019381 h 2468529"/>
              <a:gd name="connsiteX19" fmla="*/ 7183935 w 9601200"/>
              <a:gd name="connsiteY19" fmla="*/ 783392 h 2468529"/>
              <a:gd name="connsiteX20" fmla="*/ 7419924 w 9601200"/>
              <a:gd name="connsiteY20" fmla="*/ 547403 h 2468529"/>
              <a:gd name="connsiteX21" fmla="*/ 571710 w 9601200"/>
              <a:gd name="connsiteY21" fmla="*/ 0 h 2468529"/>
              <a:gd name="connsiteX22" fmla="*/ 774245 w 9601200"/>
              <a:gd name="connsiteY22" fmla="*/ 0 h 2468529"/>
              <a:gd name="connsiteX23" fmla="*/ 777487 w 9601200"/>
              <a:gd name="connsiteY23" fmla="*/ 32157 h 2468529"/>
              <a:gd name="connsiteX24" fmla="*/ 118581 w 9601200"/>
              <a:gd name="connsiteY24" fmla="*/ 691063 h 2468529"/>
              <a:gd name="connsiteX25" fmla="*/ 0 w 9601200"/>
              <a:gd name="connsiteY25" fmla="*/ 679109 h 2468529"/>
              <a:gd name="connsiteX26" fmla="*/ 0 w 9601200"/>
              <a:gd name="connsiteY26" fmla="*/ 470997 h 2468529"/>
              <a:gd name="connsiteX27" fmla="*/ 26606 w 9601200"/>
              <a:gd name="connsiteY27" fmla="*/ 479256 h 2468529"/>
              <a:gd name="connsiteX28" fmla="*/ 118581 w 9601200"/>
              <a:gd name="connsiteY28" fmla="*/ 488528 h 2468529"/>
              <a:gd name="connsiteX29" fmla="*/ 574952 w 9601200"/>
              <a:gd name="connsiteY29" fmla="*/ 32157 h 246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601200" h="2468529">
                <a:moveTo>
                  <a:pt x="9579427" y="1514421"/>
                </a:moveTo>
                <a:lnTo>
                  <a:pt x="9601200" y="1516616"/>
                </a:lnTo>
                <a:lnTo>
                  <a:pt x="9601200" y="1663253"/>
                </a:lnTo>
                <a:lnTo>
                  <a:pt x="9579427" y="1661058"/>
                </a:lnTo>
                <a:cubicBezTo>
                  <a:pt x="9396943" y="1661058"/>
                  <a:pt x="9249010" y="1808991"/>
                  <a:pt x="9249010" y="1991475"/>
                </a:cubicBezTo>
                <a:cubicBezTo>
                  <a:pt x="9249010" y="2173959"/>
                  <a:pt x="9396943" y="2321892"/>
                  <a:pt x="9579427" y="2321892"/>
                </a:cubicBezTo>
                <a:lnTo>
                  <a:pt x="9601200" y="2319697"/>
                </a:lnTo>
                <a:lnTo>
                  <a:pt x="9601200" y="2466334"/>
                </a:lnTo>
                <a:lnTo>
                  <a:pt x="9579427" y="2468529"/>
                </a:lnTo>
                <a:cubicBezTo>
                  <a:pt x="9315957" y="2468529"/>
                  <a:pt x="9102373" y="2254945"/>
                  <a:pt x="9102373" y="1991475"/>
                </a:cubicBezTo>
                <a:cubicBezTo>
                  <a:pt x="9102373" y="1728005"/>
                  <a:pt x="9315957" y="1514421"/>
                  <a:pt x="9579427" y="1514421"/>
                </a:cubicBezTo>
                <a:close/>
                <a:moveTo>
                  <a:pt x="7419924" y="619941"/>
                </a:moveTo>
                <a:cubicBezTo>
                  <a:pt x="7329653" y="619941"/>
                  <a:pt x="7256473" y="693121"/>
                  <a:pt x="7256473" y="783392"/>
                </a:cubicBezTo>
                <a:cubicBezTo>
                  <a:pt x="7256473" y="873663"/>
                  <a:pt x="7329653" y="946843"/>
                  <a:pt x="7419924" y="946843"/>
                </a:cubicBezTo>
                <a:cubicBezTo>
                  <a:pt x="7510195" y="946843"/>
                  <a:pt x="7583375" y="873663"/>
                  <a:pt x="7583375" y="783392"/>
                </a:cubicBezTo>
                <a:cubicBezTo>
                  <a:pt x="7583375" y="693121"/>
                  <a:pt x="7510195" y="619941"/>
                  <a:pt x="7419924" y="619941"/>
                </a:cubicBezTo>
                <a:close/>
                <a:moveTo>
                  <a:pt x="7419924" y="547403"/>
                </a:moveTo>
                <a:cubicBezTo>
                  <a:pt x="7550257" y="547403"/>
                  <a:pt x="7655913" y="653059"/>
                  <a:pt x="7655913" y="783392"/>
                </a:cubicBezTo>
                <a:cubicBezTo>
                  <a:pt x="7655913" y="913725"/>
                  <a:pt x="7550257" y="1019381"/>
                  <a:pt x="7419924" y="1019381"/>
                </a:cubicBezTo>
                <a:cubicBezTo>
                  <a:pt x="7289591" y="1019381"/>
                  <a:pt x="7183935" y="913725"/>
                  <a:pt x="7183935" y="783392"/>
                </a:cubicBezTo>
                <a:cubicBezTo>
                  <a:pt x="7183935" y="653059"/>
                  <a:pt x="7289591" y="547403"/>
                  <a:pt x="7419924" y="547403"/>
                </a:cubicBezTo>
                <a:close/>
                <a:moveTo>
                  <a:pt x="571710" y="0"/>
                </a:moveTo>
                <a:lnTo>
                  <a:pt x="774245" y="0"/>
                </a:lnTo>
                <a:lnTo>
                  <a:pt x="777487" y="32157"/>
                </a:lnTo>
                <a:cubicBezTo>
                  <a:pt x="777487" y="396061"/>
                  <a:pt x="482485" y="691063"/>
                  <a:pt x="118581" y="691063"/>
                </a:cubicBezTo>
                <a:lnTo>
                  <a:pt x="0" y="679109"/>
                </a:lnTo>
                <a:lnTo>
                  <a:pt x="0" y="470997"/>
                </a:lnTo>
                <a:lnTo>
                  <a:pt x="26606" y="479256"/>
                </a:lnTo>
                <a:cubicBezTo>
                  <a:pt x="56315" y="485336"/>
                  <a:pt x="87075" y="488528"/>
                  <a:pt x="118581" y="488528"/>
                </a:cubicBezTo>
                <a:cubicBezTo>
                  <a:pt x="370628" y="488528"/>
                  <a:pt x="574952" y="284204"/>
                  <a:pt x="574952" y="32157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左侧装饰"/>
          <p:cNvSpPr/>
          <p:nvPr userDrawn="1"/>
        </p:nvSpPr>
        <p:spPr>
          <a:xfrm>
            <a:off x="0" y="4768296"/>
            <a:ext cx="996287" cy="2089704"/>
          </a:xfrm>
          <a:custGeom>
            <a:avLst/>
            <a:gdLst>
              <a:gd name="connsiteX0" fmla="*/ 0 w 531522"/>
              <a:gd name="connsiteY0" fmla="*/ 0 h 1540429"/>
              <a:gd name="connsiteX1" fmla="*/ 17728 w 531522"/>
              <a:gd name="connsiteY1" fmla="*/ 3188 h 1540429"/>
              <a:gd name="connsiteX2" fmla="*/ 179758 w 531522"/>
              <a:gd name="connsiteY2" fmla="*/ 123768 h 1540429"/>
              <a:gd name="connsiteX3" fmla="*/ 219952 w 531522"/>
              <a:gd name="connsiteY3" fmla="*/ 585992 h 1540429"/>
              <a:gd name="connsiteX4" fmla="*/ 531450 w 531522"/>
              <a:gd name="connsiteY4" fmla="*/ 947733 h 1540429"/>
              <a:gd name="connsiteX5" fmla="*/ 189806 w 531522"/>
              <a:gd name="connsiteY5" fmla="*/ 1510441 h 1540429"/>
              <a:gd name="connsiteX6" fmla="*/ 12390 w 531522"/>
              <a:gd name="connsiteY6" fmla="*/ 1540429 h 1540429"/>
              <a:gd name="connsiteX7" fmla="*/ 0 w 531522"/>
              <a:gd name="connsiteY7" fmla="*/ 1540427 h 15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1522" h="1540429">
                <a:moveTo>
                  <a:pt x="0" y="0"/>
                </a:moveTo>
                <a:lnTo>
                  <a:pt x="17728" y="3188"/>
                </a:lnTo>
                <a:cubicBezTo>
                  <a:pt x="85136" y="25378"/>
                  <a:pt x="146264" y="82737"/>
                  <a:pt x="179758" y="123768"/>
                </a:cubicBezTo>
                <a:cubicBezTo>
                  <a:pt x="246747" y="205830"/>
                  <a:pt x="161337" y="448665"/>
                  <a:pt x="219952" y="585992"/>
                </a:cubicBezTo>
                <a:cubicBezTo>
                  <a:pt x="278567" y="723320"/>
                  <a:pt x="536474" y="793658"/>
                  <a:pt x="531450" y="947733"/>
                </a:cubicBezTo>
                <a:cubicBezTo>
                  <a:pt x="526426" y="1101808"/>
                  <a:pt x="365652" y="1448476"/>
                  <a:pt x="189806" y="1510441"/>
                </a:cubicBezTo>
                <a:cubicBezTo>
                  <a:pt x="145845" y="1525933"/>
                  <a:pt x="82938" y="1536714"/>
                  <a:pt x="12390" y="1540429"/>
                </a:cubicBezTo>
                <a:lnTo>
                  <a:pt x="0" y="154042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49000"/>
                </a:schemeClr>
              </a:gs>
              <a:gs pos="99000">
                <a:schemeClr val="accent1">
                  <a:alpha val="3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1937982" y="3308144"/>
            <a:ext cx="10254018" cy="35498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 flip="none" rotWithShape="1">
          <a:gsLst>
            <a:gs pos="10000">
              <a:srgbClr val="011D5C">
                <a:alpha val="95000"/>
                <a:lumMod val="100000"/>
              </a:srgbClr>
            </a:gs>
            <a:gs pos="99000">
              <a:srgbClr val="00071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768033" y="549275"/>
            <a:ext cx="3468687" cy="473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pPr lvl="0"/>
            <a:r>
              <a:rPr lang="en-US" altLang="zh-CN" dirty="0"/>
              <a:t>Headline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232" y="0"/>
            <a:ext cx="12209232" cy="6858000"/>
            <a:chOff x="-17232" y="0"/>
            <a:chExt cx="12209232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-8616" y="0"/>
              <a:ext cx="12192000" cy="6858000"/>
              <a:chOff x="0" y="0"/>
              <a:chExt cx="12192000" cy="6858000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alphaModFix amt="35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35" b="591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gradFill flip="none" rotWithShape="1">
                <a:gsLst>
                  <a:gs pos="57000">
                    <a:schemeClr val="bg1">
                      <a:alpha val="50000"/>
                    </a:schemeClr>
                  </a:gs>
                  <a:gs pos="3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7232" y="0"/>
              <a:ext cx="12209232" cy="721895"/>
              <a:chOff x="-17232" y="0"/>
              <a:chExt cx="12209232" cy="721895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0"/>
                <a:ext cx="12192000" cy="7218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dist="38100" dir="5400000" algn="t" rotWithShape="0">
                  <a:srgbClr val="6598FE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" name="矩形: 圆角 10"/>
              <p:cNvSpPr/>
              <p:nvPr/>
            </p:nvSpPr>
            <p:spPr>
              <a:xfrm>
                <a:off x="-17232" y="0"/>
                <a:ext cx="2519800" cy="721895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defTabSz="457200"/>
                <a:endParaRPr kumimoji="1" lang="zh-CN" alt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优设标题黑" pitchFamily="2" charset="-122"/>
                  <a:ea typeface="优设标题黑" pitchFamily="2" charset="-122"/>
                </a:endParaRPr>
              </a:p>
            </p:txBody>
          </p:sp>
        </p:grpSp>
      </p:grpSp>
      <p:sp>
        <p:nvSpPr>
          <p:cNvPr id="14" name="椭圆 13"/>
          <p:cNvSpPr/>
          <p:nvPr userDrawn="1"/>
        </p:nvSpPr>
        <p:spPr>
          <a:xfrm>
            <a:off x="10642600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0987617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1332634" y="228600"/>
            <a:ext cx="215900" cy="2159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11677650" y="228600"/>
            <a:ext cx="215900" cy="215900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0382250" y="-6096000"/>
            <a:ext cx="32956500" cy="19050000"/>
            <a:chOff x="-10382250" y="-5962650"/>
            <a:chExt cx="32956500" cy="19050000"/>
          </a:xfrm>
        </p:grpSpPr>
        <p:grpSp>
          <p:nvGrpSpPr>
            <p:cNvPr id="8" name="组合 7"/>
            <p:cNvGrpSpPr/>
            <p:nvPr/>
          </p:nvGrpSpPr>
          <p:grpSpPr>
            <a:xfrm>
              <a:off x="-10382250" y="-5962650"/>
              <a:ext cx="32956500" cy="228600"/>
              <a:chOff x="-7905750" y="-6038850"/>
              <a:chExt cx="32956500" cy="22860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-7905750" y="-60388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24822150" y="-60388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0382250" y="12858750"/>
              <a:ext cx="32956500" cy="228600"/>
              <a:chOff x="-7905750" y="-6038850"/>
              <a:chExt cx="32956500" cy="2286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-7905750" y="-60388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4822150" y="-6038850"/>
                <a:ext cx="228600" cy="228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5257800" y="-251841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57800" y="303657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45834300" y="25908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-35318700" y="25908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E93F-8E7F-4C3D-A910-B03B7BA5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756BD-4517-42EC-B0B6-40780A8368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5257800" y="-251841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57800" y="303657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45834300" y="25908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-35318700" y="2590800"/>
            <a:ext cx="1676400" cy="1676400"/>
          </a:xfrm>
          <a:prstGeom prst="ellipse">
            <a:avLst/>
          </a:prstGeom>
          <a:gradFill>
            <a:gsLst>
              <a:gs pos="0">
                <a:srgbClr val="0070C0"/>
              </a:gs>
              <a:gs pos="85000">
                <a:srgbClr val="7030A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28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30.png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3" Type="http://schemas.openxmlformats.org/officeDocument/2006/relationships/slideLayout" Target="../slideLayouts/slideLayout24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19.jpe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58.png"/><Relationship Id="rId7" Type="http://schemas.microsoft.com/office/2007/relationships/hdphoto" Target="../media/image57.wdp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microsoft.com/office/2007/relationships/hdphoto" Target="../media/image52.wdp"/><Relationship Id="rId1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8.xml"/><Relationship Id="rId6" Type="http://schemas.microsoft.com/office/2007/relationships/hdphoto" Target="../media/image6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9" Type="http://schemas.microsoft.com/office/2007/relationships/hdphoto" Target="../media/image70.wdp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microsoft.com/office/2007/relationships/hdphoto" Target="../media/image64.wdp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9.xml"/><Relationship Id="rId1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8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9.png"/><Relationship Id="rId3" Type="http://schemas.openxmlformats.org/officeDocument/2006/relationships/tags" Target="../tags/tag1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image" Target="../media/image89.pn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openxmlformats.org/officeDocument/2006/relationships/image" Target="../media/image83.jpeg"/><Relationship Id="rId1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tags" Target="../tags/tag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97.png"/><Relationship Id="rId1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13.xml"/><Relationship Id="rId6" Type="http://schemas.openxmlformats.org/officeDocument/2006/relationships/image" Target="../media/image100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99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99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7.jpeg"/><Relationship Id="rId2" Type="http://schemas.openxmlformats.org/officeDocument/2006/relationships/image" Target="../media/image99.png"/><Relationship Id="rId1" Type="http://schemas.openxmlformats.org/officeDocument/2006/relationships/tags" Target="../tags/tag17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microsoft.com/office/2007/relationships/hdphoto" Target="../media/image111.wdp"/><Relationship Id="rId3" Type="http://schemas.openxmlformats.org/officeDocument/2006/relationships/image" Target="../media/image110.png"/><Relationship Id="rId2" Type="http://schemas.microsoft.com/office/2007/relationships/hdphoto" Target="../media/image109.wdp"/><Relationship Id="rId1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1.png"/><Relationship Id="rId7" Type="http://schemas.openxmlformats.org/officeDocument/2006/relationships/image" Target="../media/image113.png"/><Relationship Id="rId6" Type="http://schemas.openxmlformats.org/officeDocument/2006/relationships/image" Target="../media/image112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1" Type="http://schemas.openxmlformats.org/officeDocument/2006/relationships/image" Target="../media/image16.png"/><Relationship Id="rId10" Type="http://schemas.openxmlformats.org/officeDocument/2006/relationships/image" Target="../media/image114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8551" y="-62132"/>
            <a:ext cx="12200551" cy="6903826"/>
            <a:chOff x="-8551" y="-62132"/>
            <a:chExt cx="12200551" cy="6903826"/>
          </a:xfrm>
        </p:grpSpPr>
        <p:sp>
          <p:nvSpPr>
            <p:cNvPr id="20" name="矩形 19"/>
            <p:cNvSpPr/>
            <p:nvPr/>
          </p:nvSpPr>
          <p:spPr>
            <a:xfrm>
              <a:off x="0" y="-16306"/>
              <a:ext cx="12192000" cy="6858000"/>
            </a:xfrm>
            <a:prstGeom prst="rect">
              <a:avLst/>
            </a:pr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 rot="21266767">
              <a:off x="4576061" y="3757618"/>
              <a:ext cx="7614973" cy="2171215"/>
            </a:xfrm>
            <a:custGeom>
              <a:avLst/>
              <a:gdLst/>
              <a:ahLst/>
              <a:cxnLst/>
              <a:rect l="l" t="t" r="r" b="b"/>
              <a:pathLst>
                <a:path w="2620137" h="747065">
                  <a:moveTo>
                    <a:pt x="2114474" y="683972"/>
                  </a:moveTo>
                  <a:lnTo>
                    <a:pt x="2117217" y="683972"/>
                  </a:lnTo>
                  <a:lnTo>
                    <a:pt x="2117217" y="688544"/>
                  </a:lnTo>
                  <a:lnTo>
                    <a:pt x="2114474" y="688544"/>
                  </a:lnTo>
                  <a:close/>
                  <a:moveTo>
                    <a:pt x="1161974" y="669341"/>
                  </a:moveTo>
                  <a:lnTo>
                    <a:pt x="1167460" y="669341"/>
                  </a:lnTo>
                  <a:cubicBezTo>
                    <a:pt x="1182090" y="677266"/>
                    <a:pt x="1193063" y="681228"/>
                    <a:pt x="1200378" y="681228"/>
                  </a:cubicBezTo>
                  <a:lnTo>
                    <a:pt x="1200378" y="687629"/>
                  </a:lnTo>
                  <a:cubicBezTo>
                    <a:pt x="1187577" y="687629"/>
                    <a:pt x="1174775" y="681533"/>
                    <a:pt x="1161974" y="669341"/>
                  </a:cubicBezTo>
                  <a:close/>
                  <a:moveTo>
                    <a:pt x="1587551" y="665684"/>
                  </a:moveTo>
                  <a:lnTo>
                    <a:pt x="1593037" y="665684"/>
                  </a:lnTo>
                  <a:lnTo>
                    <a:pt x="1593037" y="673913"/>
                  </a:lnTo>
                  <a:lnTo>
                    <a:pt x="1590294" y="694030"/>
                  </a:lnTo>
                  <a:lnTo>
                    <a:pt x="1584807" y="694030"/>
                  </a:lnTo>
                  <a:lnTo>
                    <a:pt x="1587551" y="673913"/>
                  </a:lnTo>
                  <a:close/>
                  <a:moveTo>
                    <a:pt x="2130933" y="660197"/>
                  </a:moveTo>
                  <a:lnTo>
                    <a:pt x="2130933" y="664769"/>
                  </a:lnTo>
                  <a:lnTo>
                    <a:pt x="2125446" y="669341"/>
                  </a:lnTo>
                  <a:lnTo>
                    <a:pt x="2125446" y="664769"/>
                  </a:lnTo>
                  <a:close/>
                  <a:moveTo>
                    <a:pt x="1848155" y="651968"/>
                  </a:moveTo>
                  <a:lnTo>
                    <a:pt x="1848155" y="657454"/>
                  </a:lnTo>
                  <a:cubicBezTo>
                    <a:pt x="1853641" y="673913"/>
                    <a:pt x="1858213" y="682143"/>
                    <a:pt x="1861871" y="682143"/>
                  </a:cubicBezTo>
                  <a:lnTo>
                    <a:pt x="1870100" y="682143"/>
                  </a:lnTo>
                  <a:lnTo>
                    <a:pt x="1881073" y="671170"/>
                  </a:lnTo>
                  <a:close/>
                  <a:moveTo>
                    <a:pt x="1141857" y="651968"/>
                  </a:moveTo>
                  <a:lnTo>
                    <a:pt x="1153744" y="663855"/>
                  </a:lnTo>
                  <a:lnTo>
                    <a:pt x="1150086" y="663855"/>
                  </a:lnTo>
                  <a:lnTo>
                    <a:pt x="1141857" y="655625"/>
                  </a:lnTo>
                  <a:close/>
                  <a:moveTo>
                    <a:pt x="1377772" y="649224"/>
                  </a:moveTo>
                  <a:lnTo>
                    <a:pt x="1377772" y="651968"/>
                  </a:lnTo>
                  <a:lnTo>
                    <a:pt x="1400632" y="651968"/>
                  </a:lnTo>
                  <a:lnTo>
                    <a:pt x="1400632" y="649224"/>
                  </a:lnTo>
                  <a:close/>
                  <a:moveTo>
                    <a:pt x="1343025" y="646481"/>
                  </a:moveTo>
                  <a:lnTo>
                    <a:pt x="1343025" y="649224"/>
                  </a:lnTo>
                  <a:lnTo>
                    <a:pt x="1356741" y="649224"/>
                  </a:lnTo>
                  <a:lnTo>
                    <a:pt x="1356741" y="646481"/>
                  </a:lnTo>
                  <a:close/>
                  <a:moveTo>
                    <a:pt x="1319251" y="643738"/>
                  </a:moveTo>
                  <a:lnTo>
                    <a:pt x="1319251" y="646481"/>
                  </a:lnTo>
                  <a:lnTo>
                    <a:pt x="1339367" y="646481"/>
                  </a:lnTo>
                  <a:lnTo>
                    <a:pt x="1339367" y="643738"/>
                  </a:lnTo>
                  <a:close/>
                  <a:moveTo>
                    <a:pt x="1144600" y="597104"/>
                  </a:moveTo>
                  <a:lnTo>
                    <a:pt x="1147343" y="597104"/>
                  </a:lnTo>
                  <a:lnTo>
                    <a:pt x="1156487" y="605333"/>
                  </a:lnTo>
                  <a:lnTo>
                    <a:pt x="1153744" y="605333"/>
                  </a:lnTo>
                  <a:close/>
                  <a:moveTo>
                    <a:pt x="499990" y="551197"/>
                  </a:moveTo>
                  <a:lnTo>
                    <a:pt x="500177" y="551384"/>
                  </a:lnTo>
                  <a:lnTo>
                    <a:pt x="458114" y="593446"/>
                  </a:lnTo>
                  <a:lnTo>
                    <a:pt x="458114" y="590703"/>
                  </a:lnTo>
                  <a:lnTo>
                    <a:pt x="465982" y="583281"/>
                  </a:lnTo>
                  <a:lnTo>
                    <a:pt x="468744" y="581959"/>
                  </a:lnTo>
                  <a:lnTo>
                    <a:pt x="470917" y="578624"/>
                  </a:lnTo>
                  <a:close/>
                  <a:moveTo>
                    <a:pt x="840714" y="543154"/>
                  </a:moveTo>
                  <a:lnTo>
                    <a:pt x="845287" y="543154"/>
                  </a:lnTo>
                  <a:lnTo>
                    <a:pt x="836142" y="619049"/>
                  </a:lnTo>
                  <a:lnTo>
                    <a:pt x="840714" y="724205"/>
                  </a:lnTo>
                  <a:lnTo>
                    <a:pt x="836142" y="724205"/>
                  </a:lnTo>
                  <a:lnTo>
                    <a:pt x="833399" y="712318"/>
                  </a:lnTo>
                  <a:lnTo>
                    <a:pt x="828827" y="619049"/>
                  </a:lnTo>
                  <a:close/>
                  <a:moveTo>
                    <a:pt x="496519" y="528524"/>
                  </a:moveTo>
                  <a:lnTo>
                    <a:pt x="502920" y="528524"/>
                  </a:lnTo>
                  <a:lnTo>
                    <a:pt x="506577" y="544983"/>
                  </a:lnTo>
                  <a:lnTo>
                    <a:pt x="499990" y="551197"/>
                  </a:lnTo>
                  <a:lnTo>
                    <a:pt x="496519" y="547726"/>
                  </a:lnTo>
                  <a:close/>
                  <a:moveTo>
                    <a:pt x="2224202" y="518465"/>
                  </a:moveTo>
                  <a:lnTo>
                    <a:pt x="2221458" y="520294"/>
                  </a:lnTo>
                  <a:lnTo>
                    <a:pt x="2221458" y="523037"/>
                  </a:lnTo>
                  <a:lnTo>
                    <a:pt x="2224202" y="525780"/>
                  </a:lnTo>
                  <a:lnTo>
                    <a:pt x="2232431" y="525780"/>
                  </a:lnTo>
                  <a:close/>
                  <a:moveTo>
                    <a:pt x="2409825" y="480060"/>
                  </a:moveTo>
                  <a:lnTo>
                    <a:pt x="2409825" y="484632"/>
                  </a:lnTo>
                  <a:lnTo>
                    <a:pt x="2352217" y="493776"/>
                  </a:lnTo>
                  <a:cubicBezTo>
                    <a:pt x="2352217" y="489509"/>
                    <a:pt x="2371420" y="484937"/>
                    <a:pt x="2409825" y="480060"/>
                  </a:cubicBezTo>
                  <a:close/>
                  <a:moveTo>
                    <a:pt x="2415311" y="477317"/>
                  </a:moveTo>
                  <a:lnTo>
                    <a:pt x="2420798" y="477317"/>
                  </a:lnTo>
                  <a:lnTo>
                    <a:pt x="2420798" y="481889"/>
                  </a:lnTo>
                  <a:lnTo>
                    <a:pt x="2415311" y="481889"/>
                  </a:lnTo>
                  <a:close/>
                  <a:moveTo>
                    <a:pt x="703554" y="453543"/>
                  </a:moveTo>
                  <a:lnTo>
                    <a:pt x="703554" y="458115"/>
                  </a:lnTo>
                  <a:lnTo>
                    <a:pt x="715442" y="465430"/>
                  </a:lnTo>
                  <a:lnTo>
                    <a:pt x="720928" y="465430"/>
                  </a:lnTo>
                  <a:lnTo>
                    <a:pt x="720928" y="463601"/>
                  </a:lnTo>
                  <a:close/>
                  <a:moveTo>
                    <a:pt x="1677162" y="349301"/>
                  </a:moveTo>
                  <a:lnTo>
                    <a:pt x="1671675" y="366675"/>
                  </a:lnTo>
                  <a:lnTo>
                    <a:pt x="1671675" y="372161"/>
                  </a:lnTo>
                  <a:lnTo>
                    <a:pt x="1674419" y="372161"/>
                  </a:lnTo>
                  <a:lnTo>
                    <a:pt x="1679905" y="354788"/>
                  </a:lnTo>
                  <a:lnTo>
                    <a:pt x="1679905" y="349301"/>
                  </a:lnTo>
                  <a:close/>
                  <a:moveTo>
                    <a:pt x="248717" y="339243"/>
                  </a:moveTo>
                  <a:cubicBezTo>
                    <a:pt x="179222" y="420929"/>
                    <a:pt x="140513" y="494996"/>
                    <a:pt x="132588" y="561442"/>
                  </a:cubicBezTo>
                  <a:cubicBezTo>
                    <a:pt x="136245" y="596189"/>
                    <a:pt x="143561" y="613563"/>
                    <a:pt x="154533" y="613563"/>
                  </a:cubicBezTo>
                  <a:lnTo>
                    <a:pt x="151790" y="574244"/>
                  </a:lnTo>
                  <a:lnTo>
                    <a:pt x="151790" y="570586"/>
                  </a:lnTo>
                  <a:cubicBezTo>
                    <a:pt x="151790" y="505359"/>
                    <a:pt x="185013" y="428244"/>
                    <a:pt x="251460" y="339243"/>
                  </a:cubicBezTo>
                  <a:close/>
                  <a:moveTo>
                    <a:pt x="1024509" y="332842"/>
                  </a:moveTo>
                  <a:lnTo>
                    <a:pt x="1019937" y="337414"/>
                  </a:lnTo>
                  <a:lnTo>
                    <a:pt x="1019937" y="340157"/>
                  </a:lnTo>
                  <a:lnTo>
                    <a:pt x="1024509" y="334671"/>
                  </a:lnTo>
                  <a:close/>
                  <a:moveTo>
                    <a:pt x="1029995" y="312725"/>
                  </a:moveTo>
                  <a:lnTo>
                    <a:pt x="1027252" y="322784"/>
                  </a:lnTo>
                  <a:lnTo>
                    <a:pt x="1034567" y="312725"/>
                  </a:lnTo>
                  <a:close/>
                  <a:moveTo>
                    <a:pt x="2475662" y="304496"/>
                  </a:moveTo>
                  <a:cubicBezTo>
                    <a:pt x="2461641" y="330708"/>
                    <a:pt x="2418664" y="393802"/>
                    <a:pt x="2346731" y="493776"/>
                  </a:cubicBezTo>
                  <a:lnTo>
                    <a:pt x="2349474" y="496520"/>
                  </a:lnTo>
                  <a:cubicBezTo>
                    <a:pt x="2341550" y="496520"/>
                    <a:pt x="2336063" y="502006"/>
                    <a:pt x="2333015" y="512979"/>
                  </a:cubicBezTo>
                  <a:lnTo>
                    <a:pt x="2335758" y="512979"/>
                  </a:lnTo>
                  <a:lnTo>
                    <a:pt x="2489378" y="468173"/>
                  </a:lnTo>
                  <a:lnTo>
                    <a:pt x="2489378" y="465430"/>
                  </a:lnTo>
                  <a:lnTo>
                    <a:pt x="2486635" y="455372"/>
                  </a:lnTo>
                  <a:lnTo>
                    <a:pt x="2489378" y="453543"/>
                  </a:lnTo>
                  <a:lnTo>
                    <a:pt x="2483891" y="424282"/>
                  </a:lnTo>
                  <a:lnTo>
                    <a:pt x="2486635" y="422453"/>
                  </a:lnTo>
                  <a:lnTo>
                    <a:pt x="2478405" y="304496"/>
                  </a:lnTo>
                  <a:close/>
                  <a:moveTo>
                    <a:pt x="135331" y="296266"/>
                  </a:moveTo>
                  <a:cubicBezTo>
                    <a:pt x="56083" y="395631"/>
                    <a:pt x="16459" y="487071"/>
                    <a:pt x="16459" y="570586"/>
                  </a:cubicBezTo>
                  <a:cubicBezTo>
                    <a:pt x="16459" y="606552"/>
                    <a:pt x="30480" y="633680"/>
                    <a:pt x="58521" y="651968"/>
                  </a:cubicBezTo>
                  <a:lnTo>
                    <a:pt x="61265" y="651968"/>
                  </a:lnTo>
                  <a:cubicBezTo>
                    <a:pt x="39929" y="630632"/>
                    <a:pt x="29261" y="599237"/>
                    <a:pt x="29261" y="557784"/>
                  </a:cubicBezTo>
                  <a:cubicBezTo>
                    <a:pt x="29261" y="488290"/>
                    <a:pt x="65837" y="402336"/>
                    <a:pt x="138989" y="299924"/>
                  </a:cubicBezTo>
                  <a:lnTo>
                    <a:pt x="138989" y="296266"/>
                  </a:lnTo>
                  <a:close/>
                  <a:moveTo>
                    <a:pt x="2472919" y="276149"/>
                  </a:moveTo>
                  <a:cubicBezTo>
                    <a:pt x="2449753" y="318212"/>
                    <a:pt x="2394889" y="399593"/>
                    <a:pt x="2308326" y="520294"/>
                  </a:cubicBezTo>
                  <a:cubicBezTo>
                    <a:pt x="2314422" y="520294"/>
                    <a:pt x="2349169" y="474879"/>
                    <a:pt x="2412568" y="384048"/>
                  </a:cubicBezTo>
                  <a:cubicBezTo>
                    <a:pt x="2454630" y="324917"/>
                    <a:pt x="2475662" y="291084"/>
                    <a:pt x="2475662" y="282550"/>
                  </a:cubicBezTo>
                  <a:lnTo>
                    <a:pt x="2475662" y="276149"/>
                  </a:lnTo>
                  <a:close/>
                  <a:moveTo>
                    <a:pt x="1796948" y="266091"/>
                  </a:moveTo>
                  <a:cubicBezTo>
                    <a:pt x="1796948" y="286208"/>
                    <a:pt x="1762506" y="393192"/>
                    <a:pt x="1693621" y="587045"/>
                  </a:cubicBezTo>
                  <a:lnTo>
                    <a:pt x="1693621" y="589788"/>
                  </a:lnTo>
                  <a:lnTo>
                    <a:pt x="1696364" y="589788"/>
                  </a:lnTo>
                  <a:lnTo>
                    <a:pt x="1803349" y="282550"/>
                  </a:lnTo>
                  <a:lnTo>
                    <a:pt x="1800606" y="266091"/>
                  </a:lnTo>
                  <a:close/>
                  <a:moveTo>
                    <a:pt x="1377772" y="254204"/>
                  </a:moveTo>
                  <a:lnTo>
                    <a:pt x="1375029" y="256947"/>
                  </a:lnTo>
                  <a:lnTo>
                    <a:pt x="1371371" y="256947"/>
                  </a:lnTo>
                  <a:cubicBezTo>
                    <a:pt x="1382954" y="284988"/>
                    <a:pt x="1388745" y="316992"/>
                    <a:pt x="1388745" y="352959"/>
                  </a:cubicBezTo>
                  <a:lnTo>
                    <a:pt x="1388745" y="384963"/>
                  </a:lnTo>
                  <a:lnTo>
                    <a:pt x="1392402" y="384963"/>
                  </a:lnTo>
                  <a:lnTo>
                    <a:pt x="1395146" y="364846"/>
                  </a:lnTo>
                  <a:lnTo>
                    <a:pt x="1395146" y="323698"/>
                  </a:lnTo>
                  <a:lnTo>
                    <a:pt x="1380515" y="254204"/>
                  </a:lnTo>
                  <a:close/>
                  <a:moveTo>
                    <a:pt x="1059256" y="252375"/>
                  </a:moveTo>
                  <a:lnTo>
                    <a:pt x="1044626" y="269748"/>
                  </a:lnTo>
                  <a:lnTo>
                    <a:pt x="1046454" y="272492"/>
                  </a:lnTo>
                  <a:lnTo>
                    <a:pt x="1046454" y="275235"/>
                  </a:lnTo>
                  <a:lnTo>
                    <a:pt x="1039139" y="284379"/>
                  </a:lnTo>
                  <a:lnTo>
                    <a:pt x="1041882" y="287122"/>
                  </a:lnTo>
                  <a:lnTo>
                    <a:pt x="1044626" y="287122"/>
                  </a:lnTo>
                  <a:cubicBezTo>
                    <a:pt x="1044626" y="282245"/>
                    <a:pt x="1047064" y="278283"/>
                    <a:pt x="1051941" y="275235"/>
                  </a:cubicBezTo>
                  <a:lnTo>
                    <a:pt x="1049198" y="272492"/>
                  </a:lnTo>
                  <a:lnTo>
                    <a:pt x="1049198" y="269748"/>
                  </a:lnTo>
                  <a:lnTo>
                    <a:pt x="1059256" y="255118"/>
                  </a:lnTo>
                  <a:close/>
                  <a:moveTo>
                    <a:pt x="422453" y="221285"/>
                  </a:moveTo>
                  <a:lnTo>
                    <a:pt x="419709" y="224943"/>
                  </a:lnTo>
                  <a:lnTo>
                    <a:pt x="416052" y="224943"/>
                  </a:lnTo>
                  <a:lnTo>
                    <a:pt x="435254" y="254204"/>
                  </a:lnTo>
                  <a:lnTo>
                    <a:pt x="438912" y="254204"/>
                  </a:lnTo>
                  <a:lnTo>
                    <a:pt x="438912" y="247803"/>
                  </a:lnTo>
                  <a:cubicBezTo>
                    <a:pt x="435254" y="247803"/>
                    <a:pt x="430987" y="238964"/>
                    <a:pt x="426110" y="221285"/>
                  </a:cubicBezTo>
                  <a:close/>
                  <a:moveTo>
                    <a:pt x="2431770" y="220371"/>
                  </a:moveTo>
                  <a:lnTo>
                    <a:pt x="2431770" y="225857"/>
                  </a:lnTo>
                  <a:lnTo>
                    <a:pt x="2283638" y="434340"/>
                  </a:lnTo>
                  <a:lnTo>
                    <a:pt x="2232431" y="503835"/>
                  </a:lnTo>
                  <a:lnTo>
                    <a:pt x="2232431" y="499263"/>
                  </a:lnTo>
                  <a:cubicBezTo>
                    <a:pt x="2328748" y="357836"/>
                    <a:pt x="2395195" y="264872"/>
                    <a:pt x="2431770" y="220371"/>
                  </a:cubicBezTo>
                  <a:close/>
                  <a:moveTo>
                    <a:pt x="2440000" y="211227"/>
                  </a:moveTo>
                  <a:lnTo>
                    <a:pt x="2442743" y="211227"/>
                  </a:lnTo>
                  <a:lnTo>
                    <a:pt x="2434514" y="218542"/>
                  </a:lnTo>
                  <a:lnTo>
                    <a:pt x="2434514" y="215799"/>
                  </a:lnTo>
                  <a:close/>
                  <a:moveTo>
                    <a:pt x="1078458" y="194768"/>
                  </a:moveTo>
                  <a:cubicBezTo>
                    <a:pt x="1071753" y="194768"/>
                    <a:pt x="1063523" y="213056"/>
                    <a:pt x="1053770" y="249632"/>
                  </a:cubicBezTo>
                  <a:lnTo>
                    <a:pt x="1059256" y="249632"/>
                  </a:lnTo>
                  <a:cubicBezTo>
                    <a:pt x="1059256" y="244755"/>
                    <a:pt x="1061694" y="240488"/>
                    <a:pt x="1066571" y="236830"/>
                  </a:cubicBezTo>
                  <a:lnTo>
                    <a:pt x="1063828" y="235001"/>
                  </a:lnTo>
                  <a:lnTo>
                    <a:pt x="1063828" y="232258"/>
                  </a:lnTo>
                  <a:close/>
                  <a:moveTo>
                    <a:pt x="684352" y="189281"/>
                  </a:moveTo>
                  <a:cubicBezTo>
                    <a:pt x="711784" y="200864"/>
                    <a:pt x="725500" y="233477"/>
                    <a:pt x="725500" y="287122"/>
                  </a:cubicBezTo>
                  <a:lnTo>
                    <a:pt x="725500" y="299924"/>
                  </a:lnTo>
                  <a:lnTo>
                    <a:pt x="728243" y="299924"/>
                  </a:lnTo>
                  <a:lnTo>
                    <a:pt x="730072" y="245060"/>
                  </a:lnTo>
                  <a:cubicBezTo>
                    <a:pt x="725195" y="207874"/>
                    <a:pt x="710870" y="189281"/>
                    <a:pt x="687095" y="189281"/>
                  </a:cubicBezTo>
                  <a:close/>
                  <a:moveTo>
                    <a:pt x="1836267" y="168250"/>
                  </a:moveTo>
                  <a:lnTo>
                    <a:pt x="1830781" y="173736"/>
                  </a:lnTo>
                  <a:lnTo>
                    <a:pt x="1830781" y="176480"/>
                  </a:lnTo>
                  <a:lnTo>
                    <a:pt x="1833524" y="176480"/>
                  </a:lnTo>
                  <a:lnTo>
                    <a:pt x="1836267" y="173736"/>
                  </a:lnTo>
                  <a:lnTo>
                    <a:pt x="1839011" y="173736"/>
                  </a:lnTo>
                  <a:cubicBezTo>
                    <a:pt x="1852422" y="179223"/>
                    <a:pt x="1862785" y="191110"/>
                    <a:pt x="1870100" y="209398"/>
                  </a:cubicBezTo>
                  <a:lnTo>
                    <a:pt x="1872843" y="209398"/>
                  </a:lnTo>
                  <a:lnTo>
                    <a:pt x="1872843" y="206655"/>
                  </a:lnTo>
                  <a:cubicBezTo>
                    <a:pt x="1866747" y="181052"/>
                    <a:pt x="1856384" y="168250"/>
                    <a:pt x="1841754" y="168250"/>
                  </a:cubicBezTo>
                  <a:close/>
                  <a:moveTo>
                    <a:pt x="972388" y="161849"/>
                  </a:moveTo>
                  <a:lnTo>
                    <a:pt x="903808" y="354788"/>
                  </a:lnTo>
                  <a:lnTo>
                    <a:pt x="903808" y="357531"/>
                  </a:lnTo>
                  <a:lnTo>
                    <a:pt x="906551" y="357531"/>
                  </a:lnTo>
                  <a:lnTo>
                    <a:pt x="957758" y="214884"/>
                  </a:lnTo>
                  <a:lnTo>
                    <a:pt x="975131" y="164592"/>
                  </a:lnTo>
                  <a:lnTo>
                    <a:pt x="975131" y="161849"/>
                  </a:lnTo>
                  <a:close/>
                  <a:moveTo>
                    <a:pt x="975131" y="151791"/>
                  </a:moveTo>
                  <a:lnTo>
                    <a:pt x="975131" y="159106"/>
                  </a:lnTo>
                  <a:lnTo>
                    <a:pt x="976960" y="159106"/>
                  </a:lnTo>
                  <a:lnTo>
                    <a:pt x="979703" y="151791"/>
                  </a:lnTo>
                  <a:close/>
                  <a:moveTo>
                    <a:pt x="1085774" y="146304"/>
                  </a:moveTo>
                  <a:lnTo>
                    <a:pt x="1078458" y="171908"/>
                  </a:lnTo>
                  <a:lnTo>
                    <a:pt x="1081202" y="174651"/>
                  </a:lnTo>
                  <a:cubicBezTo>
                    <a:pt x="1076934" y="174651"/>
                    <a:pt x="1073582" y="181356"/>
                    <a:pt x="1071143" y="194768"/>
                  </a:cubicBezTo>
                  <a:cubicBezTo>
                    <a:pt x="1074801" y="194768"/>
                    <a:pt x="1079678" y="187148"/>
                    <a:pt x="1085774" y="171908"/>
                  </a:cubicBezTo>
                  <a:lnTo>
                    <a:pt x="1081202" y="171908"/>
                  </a:lnTo>
                  <a:lnTo>
                    <a:pt x="1081202" y="169164"/>
                  </a:lnTo>
                  <a:cubicBezTo>
                    <a:pt x="1086078" y="161849"/>
                    <a:pt x="1088517" y="155144"/>
                    <a:pt x="1088517" y="149048"/>
                  </a:cubicBezTo>
                  <a:lnTo>
                    <a:pt x="1088517" y="146304"/>
                  </a:lnTo>
                  <a:close/>
                  <a:moveTo>
                    <a:pt x="979703" y="138989"/>
                  </a:moveTo>
                  <a:lnTo>
                    <a:pt x="979703" y="146304"/>
                  </a:lnTo>
                  <a:lnTo>
                    <a:pt x="982446" y="146304"/>
                  </a:lnTo>
                  <a:lnTo>
                    <a:pt x="982446" y="138989"/>
                  </a:lnTo>
                  <a:close/>
                  <a:moveTo>
                    <a:pt x="1557909" y="117044"/>
                  </a:moveTo>
                  <a:lnTo>
                    <a:pt x="1557909" y="119787"/>
                  </a:lnTo>
                  <a:lnTo>
                    <a:pt x="1560652" y="117044"/>
                  </a:lnTo>
                  <a:lnTo>
                    <a:pt x="1569796" y="117044"/>
                  </a:lnTo>
                  <a:lnTo>
                    <a:pt x="1587170" y="122530"/>
                  </a:lnTo>
                  <a:lnTo>
                    <a:pt x="1613687" y="117044"/>
                  </a:lnTo>
                  <a:lnTo>
                    <a:pt x="1616430" y="119787"/>
                  </a:lnTo>
                  <a:lnTo>
                    <a:pt x="1616430" y="122530"/>
                  </a:lnTo>
                  <a:lnTo>
                    <a:pt x="1589913" y="137160"/>
                  </a:lnTo>
                  <a:lnTo>
                    <a:pt x="1589913" y="143561"/>
                  </a:lnTo>
                  <a:lnTo>
                    <a:pt x="1596314" y="151791"/>
                  </a:lnTo>
                  <a:lnTo>
                    <a:pt x="1578026" y="166421"/>
                  </a:lnTo>
                  <a:lnTo>
                    <a:pt x="1581683" y="175565"/>
                  </a:lnTo>
                  <a:lnTo>
                    <a:pt x="1525905" y="192939"/>
                  </a:lnTo>
                  <a:cubicBezTo>
                    <a:pt x="1514322" y="206350"/>
                    <a:pt x="1468602" y="225857"/>
                    <a:pt x="1388745" y="251460"/>
                  </a:cubicBezTo>
                  <a:lnTo>
                    <a:pt x="1388745" y="254204"/>
                  </a:lnTo>
                  <a:cubicBezTo>
                    <a:pt x="1402766" y="287122"/>
                    <a:pt x="1409776" y="319126"/>
                    <a:pt x="1409776" y="350216"/>
                  </a:cubicBezTo>
                  <a:lnTo>
                    <a:pt x="1409776" y="355702"/>
                  </a:lnTo>
                  <a:cubicBezTo>
                    <a:pt x="1409776" y="406908"/>
                    <a:pt x="1384478" y="488290"/>
                    <a:pt x="1333881" y="599847"/>
                  </a:cubicBezTo>
                  <a:cubicBezTo>
                    <a:pt x="1331443" y="599847"/>
                    <a:pt x="1327480" y="611429"/>
                    <a:pt x="1321994" y="634594"/>
                  </a:cubicBezTo>
                  <a:lnTo>
                    <a:pt x="1324737" y="634594"/>
                  </a:lnTo>
                  <a:lnTo>
                    <a:pt x="1444523" y="646481"/>
                  </a:lnTo>
                  <a:lnTo>
                    <a:pt x="1485671" y="643738"/>
                  </a:lnTo>
                  <a:lnTo>
                    <a:pt x="1485671" y="651968"/>
                  </a:lnTo>
                  <a:lnTo>
                    <a:pt x="1461897" y="651968"/>
                  </a:lnTo>
                  <a:lnTo>
                    <a:pt x="1461897" y="655625"/>
                  </a:lnTo>
                  <a:cubicBezTo>
                    <a:pt x="1467993" y="655625"/>
                    <a:pt x="1471041" y="659283"/>
                    <a:pt x="1471041" y="666598"/>
                  </a:cubicBezTo>
                  <a:lnTo>
                    <a:pt x="1476527" y="672999"/>
                  </a:lnTo>
                  <a:lnTo>
                    <a:pt x="1471041" y="690372"/>
                  </a:lnTo>
                  <a:lnTo>
                    <a:pt x="1473784" y="693116"/>
                  </a:lnTo>
                  <a:cubicBezTo>
                    <a:pt x="1456715" y="704698"/>
                    <a:pt x="1414958" y="710489"/>
                    <a:pt x="1348511" y="710489"/>
                  </a:cubicBezTo>
                  <a:lnTo>
                    <a:pt x="1272616" y="701345"/>
                  </a:lnTo>
                  <a:lnTo>
                    <a:pt x="1272616" y="707746"/>
                  </a:lnTo>
                  <a:lnTo>
                    <a:pt x="1264386" y="707746"/>
                  </a:lnTo>
                  <a:lnTo>
                    <a:pt x="1264386" y="698602"/>
                  </a:lnTo>
                  <a:lnTo>
                    <a:pt x="1257986" y="698602"/>
                  </a:lnTo>
                  <a:cubicBezTo>
                    <a:pt x="1228725" y="694944"/>
                    <a:pt x="1214094" y="691287"/>
                    <a:pt x="1214094" y="687629"/>
                  </a:cubicBezTo>
                  <a:lnTo>
                    <a:pt x="1217752" y="683972"/>
                  </a:lnTo>
                  <a:cubicBezTo>
                    <a:pt x="1174470" y="671780"/>
                    <a:pt x="1140333" y="645567"/>
                    <a:pt x="1115339" y="605333"/>
                  </a:cubicBezTo>
                  <a:lnTo>
                    <a:pt x="1112596" y="594360"/>
                  </a:lnTo>
                  <a:lnTo>
                    <a:pt x="1121740" y="587960"/>
                  </a:lnTo>
                  <a:cubicBezTo>
                    <a:pt x="1130884" y="587960"/>
                    <a:pt x="1139418" y="593751"/>
                    <a:pt x="1147343" y="605333"/>
                  </a:cubicBezTo>
                  <a:cubicBezTo>
                    <a:pt x="1185748" y="623012"/>
                    <a:pt x="1211961" y="631851"/>
                    <a:pt x="1225982" y="631851"/>
                  </a:cubicBezTo>
                  <a:lnTo>
                    <a:pt x="1232382" y="631851"/>
                  </a:lnTo>
                  <a:lnTo>
                    <a:pt x="1232382" y="629108"/>
                  </a:lnTo>
                  <a:lnTo>
                    <a:pt x="1164717" y="611734"/>
                  </a:lnTo>
                  <a:lnTo>
                    <a:pt x="1164717" y="605333"/>
                  </a:lnTo>
                  <a:lnTo>
                    <a:pt x="1232382" y="622707"/>
                  </a:lnTo>
                  <a:lnTo>
                    <a:pt x="1232382" y="619964"/>
                  </a:lnTo>
                  <a:lnTo>
                    <a:pt x="1316507" y="271577"/>
                  </a:lnTo>
                  <a:lnTo>
                    <a:pt x="1246098" y="283464"/>
                  </a:lnTo>
                  <a:cubicBezTo>
                    <a:pt x="1232687" y="283464"/>
                    <a:pt x="1212571" y="274625"/>
                    <a:pt x="1185748" y="256947"/>
                  </a:cubicBezTo>
                  <a:cubicBezTo>
                    <a:pt x="1172337" y="256947"/>
                    <a:pt x="1164412" y="252984"/>
                    <a:pt x="1161974" y="245060"/>
                  </a:cubicBezTo>
                  <a:lnTo>
                    <a:pt x="1164717" y="245060"/>
                  </a:lnTo>
                  <a:lnTo>
                    <a:pt x="1182090" y="251460"/>
                  </a:lnTo>
                  <a:cubicBezTo>
                    <a:pt x="1172337" y="236830"/>
                    <a:pt x="1167460" y="224028"/>
                    <a:pt x="1167460" y="213056"/>
                  </a:cubicBezTo>
                  <a:cubicBezTo>
                    <a:pt x="1175385" y="211227"/>
                    <a:pt x="1179347" y="207264"/>
                    <a:pt x="1179347" y="201168"/>
                  </a:cubicBezTo>
                  <a:lnTo>
                    <a:pt x="1211351" y="207569"/>
                  </a:lnTo>
                  <a:cubicBezTo>
                    <a:pt x="1243050" y="202083"/>
                    <a:pt x="1305230" y="182576"/>
                    <a:pt x="1397889" y="149048"/>
                  </a:cubicBezTo>
                  <a:cubicBezTo>
                    <a:pt x="1430198" y="137465"/>
                    <a:pt x="1483538" y="126797"/>
                    <a:pt x="1557909" y="117044"/>
                  </a:cubicBezTo>
                  <a:close/>
                  <a:moveTo>
                    <a:pt x="2437257" y="112472"/>
                  </a:moveTo>
                  <a:lnTo>
                    <a:pt x="2445487" y="112472"/>
                  </a:lnTo>
                  <a:lnTo>
                    <a:pt x="2440000" y="117044"/>
                  </a:lnTo>
                  <a:lnTo>
                    <a:pt x="2437257" y="117044"/>
                  </a:lnTo>
                  <a:close/>
                  <a:moveTo>
                    <a:pt x="1546022" y="99670"/>
                  </a:moveTo>
                  <a:lnTo>
                    <a:pt x="1546022" y="105156"/>
                  </a:lnTo>
                  <a:cubicBezTo>
                    <a:pt x="1525905" y="112472"/>
                    <a:pt x="1489024" y="118263"/>
                    <a:pt x="1435379" y="122530"/>
                  </a:cubicBezTo>
                  <a:lnTo>
                    <a:pt x="1214094" y="195682"/>
                  </a:lnTo>
                  <a:lnTo>
                    <a:pt x="1196721" y="198425"/>
                  </a:lnTo>
                  <a:cubicBezTo>
                    <a:pt x="1196721" y="194768"/>
                    <a:pt x="1265606" y="169469"/>
                    <a:pt x="1403375" y="122530"/>
                  </a:cubicBezTo>
                  <a:cubicBezTo>
                    <a:pt x="1433855" y="115215"/>
                    <a:pt x="1480490" y="108509"/>
                    <a:pt x="1543278" y="102413"/>
                  </a:cubicBezTo>
                  <a:close/>
                  <a:moveTo>
                    <a:pt x="422453" y="97841"/>
                  </a:moveTo>
                  <a:cubicBezTo>
                    <a:pt x="487070" y="102718"/>
                    <a:pt x="519379" y="118872"/>
                    <a:pt x="519379" y="146304"/>
                  </a:cubicBezTo>
                  <a:cubicBezTo>
                    <a:pt x="523646" y="172517"/>
                    <a:pt x="534314" y="185624"/>
                    <a:pt x="551383" y="185624"/>
                  </a:cubicBezTo>
                  <a:cubicBezTo>
                    <a:pt x="558089" y="197206"/>
                    <a:pt x="561441" y="210312"/>
                    <a:pt x="561441" y="224943"/>
                  </a:cubicBezTo>
                  <a:cubicBezTo>
                    <a:pt x="552907" y="244450"/>
                    <a:pt x="545287" y="255423"/>
                    <a:pt x="538581" y="257861"/>
                  </a:cubicBezTo>
                  <a:lnTo>
                    <a:pt x="535838" y="257861"/>
                  </a:lnTo>
                  <a:lnTo>
                    <a:pt x="535838" y="254204"/>
                  </a:lnTo>
                  <a:lnTo>
                    <a:pt x="551383" y="221285"/>
                  </a:lnTo>
                  <a:cubicBezTo>
                    <a:pt x="546506" y="199949"/>
                    <a:pt x="541325" y="189281"/>
                    <a:pt x="535838" y="189281"/>
                  </a:cubicBezTo>
                  <a:lnTo>
                    <a:pt x="532181" y="189281"/>
                  </a:lnTo>
                  <a:lnTo>
                    <a:pt x="532181" y="214884"/>
                  </a:lnTo>
                  <a:cubicBezTo>
                    <a:pt x="532181" y="244755"/>
                    <a:pt x="522427" y="267615"/>
                    <a:pt x="502920" y="283464"/>
                  </a:cubicBezTo>
                  <a:lnTo>
                    <a:pt x="496519" y="283464"/>
                  </a:lnTo>
                  <a:lnTo>
                    <a:pt x="487375" y="277064"/>
                  </a:lnTo>
                  <a:lnTo>
                    <a:pt x="480974" y="277064"/>
                  </a:lnTo>
                  <a:cubicBezTo>
                    <a:pt x="476707" y="277064"/>
                    <a:pt x="474573" y="280416"/>
                    <a:pt x="474573" y="287122"/>
                  </a:cubicBezTo>
                  <a:lnTo>
                    <a:pt x="477317" y="296266"/>
                  </a:lnTo>
                  <a:lnTo>
                    <a:pt x="468173" y="296266"/>
                  </a:lnTo>
                  <a:cubicBezTo>
                    <a:pt x="468173" y="275540"/>
                    <a:pt x="452933" y="261519"/>
                    <a:pt x="422453" y="254204"/>
                  </a:cubicBezTo>
                  <a:lnTo>
                    <a:pt x="396849" y="231344"/>
                  </a:lnTo>
                  <a:lnTo>
                    <a:pt x="386791" y="235001"/>
                  </a:lnTo>
                  <a:lnTo>
                    <a:pt x="390449" y="237744"/>
                  </a:lnTo>
                  <a:lnTo>
                    <a:pt x="390449" y="244145"/>
                  </a:lnTo>
                  <a:cubicBezTo>
                    <a:pt x="340461" y="244145"/>
                    <a:pt x="281330" y="299619"/>
                    <a:pt x="213055" y="410566"/>
                  </a:cubicBezTo>
                  <a:cubicBezTo>
                    <a:pt x="176479" y="473964"/>
                    <a:pt x="158191" y="527304"/>
                    <a:pt x="158191" y="570586"/>
                  </a:cubicBezTo>
                  <a:cubicBezTo>
                    <a:pt x="158191" y="605333"/>
                    <a:pt x="166725" y="622707"/>
                    <a:pt x="183794" y="622707"/>
                  </a:cubicBezTo>
                  <a:lnTo>
                    <a:pt x="190195" y="622707"/>
                  </a:lnTo>
                  <a:cubicBezTo>
                    <a:pt x="244449" y="622707"/>
                    <a:pt x="300533" y="601066"/>
                    <a:pt x="358445" y="557784"/>
                  </a:cubicBezTo>
                  <a:lnTo>
                    <a:pt x="448056" y="502006"/>
                  </a:lnTo>
                  <a:lnTo>
                    <a:pt x="470916" y="502006"/>
                  </a:lnTo>
                  <a:lnTo>
                    <a:pt x="493776" y="499263"/>
                  </a:lnTo>
                  <a:lnTo>
                    <a:pt x="496519" y="502006"/>
                  </a:lnTo>
                  <a:lnTo>
                    <a:pt x="496519" y="505664"/>
                  </a:lnTo>
                  <a:cubicBezTo>
                    <a:pt x="491033" y="532791"/>
                    <a:pt x="485089" y="553136"/>
                    <a:pt x="478688" y="566700"/>
                  </a:cubicBezTo>
                  <a:lnTo>
                    <a:pt x="470917" y="578624"/>
                  </a:lnTo>
                  <a:lnTo>
                    <a:pt x="465982" y="583281"/>
                  </a:lnTo>
                  <a:lnTo>
                    <a:pt x="458114" y="587045"/>
                  </a:lnTo>
                  <a:lnTo>
                    <a:pt x="458114" y="590703"/>
                  </a:lnTo>
                  <a:lnTo>
                    <a:pt x="409651" y="636423"/>
                  </a:lnTo>
                  <a:cubicBezTo>
                    <a:pt x="370637" y="663245"/>
                    <a:pt x="327660" y="686105"/>
                    <a:pt x="280721" y="705003"/>
                  </a:cubicBezTo>
                  <a:lnTo>
                    <a:pt x="270662" y="701345"/>
                  </a:lnTo>
                  <a:lnTo>
                    <a:pt x="232257" y="707746"/>
                  </a:lnTo>
                  <a:cubicBezTo>
                    <a:pt x="174345" y="707746"/>
                    <a:pt x="130149" y="699212"/>
                    <a:pt x="99669" y="682143"/>
                  </a:cubicBezTo>
                  <a:cubicBezTo>
                    <a:pt x="116129" y="705917"/>
                    <a:pt x="144170" y="717804"/>
                    <a:pt x="183794" y="717804"/>
                  </a:cubicBezTo>
                  <a:lnTo>
                    <a:pt x="264261" y="707746"/>
                  </a:lnTo>
                  <a:cubicBezTo>
                    <a:pt x="264261" y="715061"/>
                    <a:pt x="241706" y="720548"/>
                    <a:pt x="196596" y="724205"/>
                  </a:cubicBezTo>
                  <a:lnTo>
                    <a:pt x="183794" y="724205"/>
                  </a:lnTo>
                  <a:cubicBezTo>
                    <a:pt x="136855" y="724205"/>
                    <a:pt x="103632" y="706832"/>
                    <a:pt x="84125" y="672084"/>
                  </a:cubicBezTo>
                  <a:cubicBezTo>
                    <a:pt x="32309" y="658064"/>
                    <a:pt x="6401" y="631851"/>
                    <a:pt x="6401" y="593446"/>
                  </a:cubicBezTo>
                  <a:lnTo>
                    <a:pt x="0" y="554127"/>
                  </a:lnTo>
                  <a:cubicBezTo>
                    <a:pt x="0" y="453543"/>
                    <a:pt x="64617" y="341681"/>
                    <a:pt x="193853" y="218542"/>
                  </a:cubicBezTo>
                  <a:lnTo>
                    <a:pt x="352044" y="117044"/>
                  </a:lnTo>
                  <a:cubicBezTo>
                    <a:pt x="383743" y="104242"/>
                    <a:pt x="407213" y="97841"/>
                    <a:pt x="422453" y="97841"/>
                  </a:cubicBezTo>
                  <a:close/>
                  <a:moveTo>
                    <a:pt x="2483891" y="93269"/>
                  </a:moveTo>
                  <a:cubicBezTo>
                    <a:pt x="2514981" y="93269"/>
                    <a:pt x="2536012" y="102108"/>
                    <a:pt x="2546985" y="119787"/>
                  </a:cubicBezTo>
                  <a:cubicBezTo>
                    <a:pt x="2559787" y="119787"/>
                    <a:pt x="2577160" y="174956"/>
                    <a:pt x="2599106" y="285293"/>
                  </a:cubicBezTo>
                  <a:lnTo>
                    <a:pt x="2609164" y="455372"/>
                  </a:lnTo>
                  <a:lnTo>
                    <a:pt x="2606421" y="455372"/>
                  </a:lnTo>
                  <a:lnTo>
                    <a:pt x="2609164" y="458115"/>
                  </a:lnTo>
                  <a:lnTo>
                    <a:pt x="2609164" y="515722"/>
                  </a:lnTo>
                  <a:lnTo>
                    <a:pt x="2611907" y="537668"/>
                  </a:lnTo>
                  <a:lnTo>
                    <a:pt x="2609164" y="539496"/>
                  </a:lnTo>
                  <a:lnTo>
                    <a:pt x="2609164" y="542240"/>
                  </a:lnTo>
                  <a:lnTo>
                    <a:pt x="2611907" y="544983"/>
                  </a:lnTo>
                  <a:lnTo>
                    <a:pt x="2606421" y="608991"/>
                  </a:lnTo>
                  <a:lnTo>
                    <a:pt x="2620137" y="669341"/>
                  </a:lnTo>
                  <a:lnTo>
                    <a:pt x="2617394" y="672084"/>
                  </a:lnTo>
                  <a:lnTo>
                    <a:pt x="2614651" y="672084"/>
                  </a:lnTo>
                  <a:lnTo>
                    <a:pt x="2606421" y="669341"/>
                  </a:lnTo>
                  <a:lnTo>
                    <a:pt x="2606421" y="672084"/>
                  </a:lnTo>
                  <a:lnTo>
                    <a:pt x="2603678" y="673913"/>
                  </a:lnTo>
                  <a:lnTo>
                    <a:pt x="2603678" y="676656"/>
                  </a:lnTo>
                  <a:lnTo>
                    <a:pt x="2606421" y="688544"/>
                  </a:lnTo>
                  <a:lnTo>
                    <a:pt x="2603678" y="691287"/>
                  </a:lnTo>
                  <a:lnTo>
                    <a:pt x="2600935" y="691287"/>
                  </a:lnTo>
                  <a:cubicBezTo>
                    <a:pt x="2600935" y="687020"/>
                    <a:pt x="2597582" y="684581"/>
                    <a:pt x="2590876" y="683972"/>
                  </a:cubicBezTo>
                  <a:lnTo>
                    <a:pt x="2574417" y="693116"/>
                  </a:lnTo>
                  <a:cubicBezTo>
                    <a:pt x="2565273" y="691896"/>
                    <a:pt x="2560701" y="688848"/>
                    <a:pt x="2560701" y="683972"/>
                  </a:cubicBezTo>
                  <a:lnTo>
                    <a:pt x="2557958" y="683972"/>
                  </a:lnTo>
                  <a:lnTo>
                    <a:pt x="2549728" y="691287"/>
                  </a:lnTo>
                  <a:lnTo>
                    <a:pt x="2552471" y="705003"/>
                  </a:lnTo>
                  <a:lnTo>
                    <a:pt x="2546985" y="705003"/>
                  </a:lnTo>
                  <a:lnTo>
                    <a:pt x="2544242" y="693116"/>
                  </a:lnTo>
                  <a:lnTo>
                    <a:pt x="2544242" y="683972"/>
                  </a:lnTo>
                  <a:cubicBezTo>
                    <a:pt x="2536927" y="683972"/>
                    <a:pt x="2531440" y="669646"/>
                    <a:pt x="2527782" y="640995"/>
                  </a:cubicBezTo>
                  <a:cubicBezTo>
                    <a:pt x="2505837" y="588569"/>
                    <a:pt x="2494864" y="547726"/>
                    <a:pt x="2494864" y="518465"/>
                  </a:cubicBezTo>
                  <a:lnTo>
                    <a:pt x="2492121" y="518465"/>
                  </a:lnTo>
                  <a:lnTo>
                    <a:pt x="2376906" y="568757"/>
                  </a:lnTo>
                  <a:cubicBezTo>
                    <a:pt x="2342769" y="581559"/>
                    <a:pt x="2306193" y="591008"/>
                    <a:pt x="2267178" y="597104"/>
                  </a:cubicBezTo>
                  <a:lnTo>
                    <a:pt x="2183054" y="705003"/>
                  </a:lnTo>
                  <a:cubicBezTo>
                    <a:pt x="2183054" y="711708"/>
                    <a:pt x="2177567" y="719024"/>
                    <a:pt x="2166595" y="726948"/>
                  </a:cubicBezTo>
                  <a:lnTo>
                    <a:pt x="2163851" y="726948"/>
                  </a:lnTo>
                  <a:lnTo>
                    <a:pt x="2163851" y="722376"/>
                  </a:lnTo>
                  <a:cubicBezTo>
                    <a:pt x="2163851" y="718719"/>
                    <a:pt x="2194941" y="677876"/>
                    <a:pt x="2257120" y="599847"/>
                  </a:cubicBezTo>
                  <a:lnTo>
                    <a:pt x="2257120" y="597104"/>
                  </a:lnTo>
                  <a:lnTo>
                    <a:pt x="2254377" y="597104"/>
                  </a:lnTo>
                  <a:cubicBezTo>
                    <a:pt x="2247062" y="601371"/>
                    <a:pt x="2214143" y="643128"/>
                    <a:pt x="2155622" y="722376"/>
                  </a:cubicBezTo>
                  <a:cubicBezTo>
                    <a:pt x="2151354" y="730301"/>
                    <a:pt x="2140382" y="738226"/>
                    <a:pt x="2122703" y="746151"/>
                  </a:cubicBezTo>
                  <a:lnTo>
                    <a:pt x="2119960" y="746151"/>
                  </a:lnTo>
                  <a:lnTo>
                    <a:pt x="2119960" y="738836"/>
                  </a:lnTo>
                  <a:lnTo>
                    <a:pt x="2117217" y="738836"/>
                  </a:lnTo>
                  <a:lnTo>
                    <a:pt x="2108987" y="743408"/>
                  </a:lnTo>
                  <a:lnTo>
                    <a:pt x="2106244" y="741579"/>
                  </a:lnTo>
                  <a:lnTo>
                    <a:pt x="2108987" y="738836"/>
                  </a:lnTo>
                  <a:lnTo>
                    <a:pt x="2108987" y="737007"/>
                  </a:lnTo>
                  <a:lnTo>
                    <a:pt x="2106244" y="722376"/>
                  </a:lnTo>
                  <a:lnTo>
                    <a:pt x="2191283" y="577901"/>
                  </a:lnTo>
                  <a:lnTo>
                    <a:pt x="2185797" y="577901"/>
                  </a:lnTo>
                  <a:cubicBezTo>
                    <a:pt x="2165680" y="600456"/>
                    <a:pt x="2149221" y="626060"/>
                    <a:pt x="2136419" y="654711"/>
                  </a:cubicBezTo>
                  <a:lnTo>
                    <a:pt x="2133676" y="654711"/>
                  </a:lnTo>
                  <a:lnTo>
                    <a:pt x="2133676" y="650139"/>
                  </a:lnTo>
                  <a:cubicBezTo>
                    <a:pt x="2140382" y="633070"/>
                    <a:pt x="2155012" y="608991"/>
                    <a:pt x="2177567" y="577901"/>
                  </a:cubicBezTo>
                  <a:lnTo>
                    <a:pt x="2177567" y="576072"/>
                  </a:lnTo>
                  <a:cubicBezTo>
                    <a:pt x="2161108" y="576072"/>
                    <a:pt x="2152878" y="567233"/>
                    <a:pt x="2152878" y="549555"/>
                  </a:cubicBezTo>
                  <a:lnTo>
                    <a:pt x="2152878" y="544983"/>
                  </a:lnTo>
                  <a:lnTo>
                    <a:pt x="2158365" y="544983"/>
                  </a:lnTo>
                  <a:cubicBezTo>
                    <a:pt x="2158365" y="562052"/>
                    <a:pt x="2165680" y="570586"/>
                    <a:pt x="2180310" y="570586"/>
                  </a:cubicBezTo>
                  <a:cubicBezTo>
                    <a:pt x="2169338" y="555346"/>
                    <a:pt x="2163851" y="540411"/>
                    <a:pt x="2163851" y="525780"/>
                  </a:cubicBezTo>
                  <a:cubicBezTo>
                    <a:pt x="2166899" y="508102"/>
                    <a:pt x="2175129" y="499263"/>
                    <a:pt x="2188540" y="499263"/>
                  </a:cubicBezTo>
                  <a:lnTo>
                    <a:pt x="2191283" y="499263"/>
                  </a:lnTo>
                  <a:lnTo>
                    <a:pt x="2215972" y="515722"/>
                  </a:lnTo>
                  <a:lnTo>
                    <a:pt x="2218715" y="515722"/>
                  </a:lnTo>
                  <a:lnTo>
                    <a:pt x="2204999" y="503835"/>
                  </a:lnTo>
                  <a:lnTo>
                    <a:pt x="2207742" y="503835"/>
                  </a:lnTo>
                  <a:lnTo>
                    <a:pt x="2226945" y="508407"/>
                  </a:lnTo>
                  <a:lnTo>
                    <a:pt x="2229688" y="506578"/>
                  </a:lnTo>
                  <a:cubicBezTo>
                    <a:pt x="2230297" y="512674"/>
                    <a:pt x="2233041" y="515722"/>
                    <a:pt x="2237918" y="515722"/>
                  </a:cubicBezTo>
                  <a:lnTo>
                    <a:pt x="2450973" y="211227"/>
                  </a:lnTo>
                  <a:lnTo>
                    <a:pt x="2431770" y="177394"/>
                  </a:lnTo>
                  <a:lnTo>
                    <a:pt x="2434514" y="177394"/>
                  </a:lnTo>
                  <a:lnTo>
                    <a:pt x="2409825" y="138989"/>
                  </a:lnTo>
                  <a:cubicBezTo>
                    <a:pt x="2409825" y="126797"/>
                    <a:pt x="2431770" y="117958"/>
                    <a:pt x="2475662" y="112472"/>
                  </a:cubicBezTo>
                  <a:cubicBezTo>
                    <a:pt x="2498217" y="112472"/>
                    <a:pt x="2521077" y="123749"/>
                    <a:pt x="2544242" y="146304"/>
                  </a:cubicBezTo>
                  <a:lnTo>
                    <a:pt x="2544242" y="143561"/>
                  </a:lnTo>
                  <a:cubicBezTo>
                    <a:pt x="2530221" y="117958"/>
                    <a:pt x="2510104" y="105156"/>
                    <a:pt x="2483891" y="105156"/>
                  </a:cubicBezTo>
                  <a:cubicBezTo>
                    <a:pt x="2475357" y="105156"/>
                    <a:pt x="2467127" y="107595"/>
                    <a:pt x="2459203" y="112472"/>
                  </a:cubicBezTo>
                  <a:lnTo>
                    <a:pt x="2448230" y="112472"/>
                  </a:lnTo>
                  <a:close/>
                  <a:moveTo>
                    <a:pt x="1004392" y="74067"/>
                  </a:moveTo>
                  <a:lnTo>
                    <a:pt x="998906" y="78639"/>
                  </a:lnTo>
                  <a:lnTo>
                    <a:pt x="1004392" y="78639"/>
                  </a:lnTo>
                  <a:close/>
                  <a:moveTo>
                    <a:pt x="997077" y="51207"/>
                  </a:moveTo>
                  <a:lnTo>
                    <a:pt x="1001649" y="51207"/>
                  </a:lnTo>
                  <a:lnTo>
                    <a:pt x="1006221" y="55779"/>
                  </a:lnTo>
                  <a:lnTo>
                    <a:pt x="1004392" y="68580"/>
                  </a:lnTo>
                  <a:lnTo>
                    <a:pt x="1013536" y="74067"/>
                  </a:lnTo>
                  <a:lnTo>
                    <a:pt x="1033653" y="68580"/>
                  </a:lnTo>
                  <a:cubicBezTo>
                    <a:pt x="1033653" y="77115"/>
                    <a:pt x="1047674" y="81382"/>
                    <a:pt x="1075715" y="81382"/>
                  </a:cubicBezTo>
                  <a:cubicBezTo>
                    <a:pt x="1084250" y="81382"/>
                    <a:pt x="1090955" y="99670"/>
                    <a:pt x="1095832" y="136246"/>
                  </a:cubicBezTo>
                  <a:cubicBezTo>
                    <a:pt x="1095832" y="174651"/>
                    <a:pt x="1065657" y="261824"/>
                    <a:pt x="1005306" y="397764"/>
                  </a:cubicBezTo>
                  <a:lnTo>
                    <a:pt x="1008050" y="397764"/>
                  </a:lnTo>
                  <a:cubicBezTo>
                    <a:pt x="1048283" y="384353"/>
                    <a:pt x="1072667" y="377648"/>
                    <a:pt x="1081202" y="377648"/>
                  </a:cubicBezTo>
                  <a:lnTo>
                    <a:pt x="1090346" y="383134"/>
                  </a:lnTo>
                  <a:lnTo>
                    <a:pt x="1104976" y="380391"/>
                  </a:lnTo>
                  <a:lnTo>
                    <a:pt x="1107719" y="380391"/>
                  </a:lnTo>
                  <a:lnTo>
                    <a:pt x="1107719" y="383134"/>
                  </a:lnTo>
                  <a:cubicBezTo>
                    <a:pt x="1107719" y="386182"/>
                    <a:pt x="1101928" y="388620"/>
                    <a:pt x="1090346" y="390449"/>
                  </a:cubicBezTo>
                  <a:lnTo>
                    <a:pt x="1090346" y="395021"/>
                  </a:lnTo>
                  <a:lnTo>
                    <a:pt x="1093089" y="397764"/>
                  </a:lnTo>
                  <a:lnTo>
                    <a:pt x="1093089" y="400508"/>
                  </a:lnTo>
                  <a:lnTo>
                    <a:pt x="1078458" y="417881"/>
                  </a:lnTo>
                  <a:cubicBezTo>
                    <a:pt x="1016889" y="437388"/>
                    <a:pt x="986104" y="452628"/>
                    <a:pt x="986104" y="463601"/>
                  </a:cubicBezTo>
                  <a:cubicBezTo>
                    <a:pt x="950138" y="562356"/>
                    <a:pt x="932154" y="633375"/>
                    <a:pt x="932154" y="676656"/>
                  </a:cubicBezTo>
                  <a:lnTo>
                    <a:pt x="932154" y="712318"/>
                  </a:lnTo>
                  <a:lnTo>
                    <a:pt x="929411" y="714147"/>
                  </a:lnTo>
                  <a:lnTo>
                    <a:pt x="929411" y="716890"/>
                  </a:lnTo>
                  <a:lnTo>
                    <a:pt x="927582" y="714147"/>
                  </a:lnTo>
                  <a:lnTo>
                    <a:pt x="922096" y="714147"/>
                  </a:lnTo>
                  <a:cubicBezTo>
                    <a:pt x="919048" y="714147"/>
                    <a:pt x="917524" y="718414"/>
                    <a:pt x="917524" y="726948"/>
                  </a:cubicBezTo>
                  <a:lnTo>
                    <a:pt x="910209" y="729692"/>
                  </a:lnTo>
                  <a:lnTo>
                    <a:pt x="912952" y="747065"/>
                  </a:lnTo>
                  <a:lnTo>
                    <a:pt x="905637" y="747065"/>
                  </a:lnTo>
                  <a:lnTo>
                    <a:pt x="905637" y="734264"/>
                  </a:lnTo>
                  <a:lnTo>
                    <a:pt x="881862" y="729692"/>
                  </a:lnTo>
                  <a:cubicBezTo>
                    <a:pt x="878814" y="729692"/>
                    <a:pt x="877290" y="732130"/>
                    <a:pt x="877290" y="737007"/>
                  </a:cubicBezTo>
                  <a:lnTo>
                    <a:pt x="874547" y="737007"/>
                  </a:lnTo>
                  <a:cubicBezTo>
                    <a:pt x="871499" y="737007"/>
                    <a:pt x="869975" y="734568"/>
                    <a:pt x="869975" y="729692"/>
                  </a:cubicBezTo>
                  <a:lnTo>
                    <a:pt x="867232" y="729692"/>
                  </a:lnTo>
                  <a:cubicBezTo>
                    <a:pt x="867232" y="736397"/>
                    <a:pt x="865708" y="739750"/>
                    <a:pt x="862660" y="739750"/>
                  </a:cubicBezTo>
                  <a:cubicBezTo>
                    <a:pt x="862660" y="726339"/>
                    <a:pt x="857783" y="719633"/>
                    <a:pt x="848030" y="719633"/>
                  </a:cubicBezTo>
                  <a:lnTo>
                    <a:pt x="848030" y="716890"/>
                  </a:lnTo>
                  <a:lnTo>
                    <a:pt x="850773" y="714147"/>
                  </a:lnTo>
                  <a:lnTo>
                    <a:pt x="848030" y="712318"/>
                  </a:lnTo>
                  <a:lnTo>
                    <a:pt x="848030" y="709575"/>
                  </a:lnTo>
                  <a:lnTo>
                    <a:pt x="845287" y="619049"/>
                  </a:lnTo>
                  <a:lnTo>
                    <a:pt x="850334" y="523988"/>
                  </a:lnTo>
                  <a:lnTo>
                    <a:pt x="848030" y="538582"/>
                  </a:lnTo>
                  <a:lnTo>
                    <a:pt x="843458" y="538582"/>
                  </a:lnTo>
                  <a:lnTo>
                    <a:pt x="845287" y="521208"/>
                  </a:lnTo>
                  <a:lnTo>
                    <a:pt x="850482" y="521208"/>
                  </a:lnTo>
                  <a:lnTo>
                    <a:pt x="850773" y="515722"/>
                  </a:lnTo>
                  <a:lnTo>
                    <a:pt x="848030" y="515722"/>
                  </a:lnTo>
                  <a:lnTo>
                    <a:pt x="848030" y="513893"/>
                  </a:lnTo>
                  <a:lnTo>
                    <a:pt x="858088" y="498348"/>
                  </a:lnTo>
                  <a:lnTo>
                    <a:pt x="855345" y="498348"/>
                  </a:lnTo>
                  <a:cubicBezTo>
                    <a:pt x="808406" y="513588"/>
                    <a:pt x="775792" y="521208"/>
                    <a:pt x="757504" y="521208"/>
                  </a:cubicBezTo>
                  <a:lnTo>
                    <a:pt x="750189" y="521208"/>
                  </a:lnTo>
                  <a:cubicBezTo>
                    <a:pt x="728853" y="521208"/>
                    <a:pt x="708431" y="512064"/>
                    <a:pt x="688924" y="493776"/>
                  </a:cubicBezTo>
                  <a:cubicBezTo>
                    <a:pt x="667588" y="566319"/>
                    <a:pt x="650519" y="614782"/>
                    <a:pt x="637718" y="639166"/>
                  </a:cubicBezTo>
                  <a:lnTo>
                    <a:pt x="633146" y="633680"/>
                  </a:lnTo>
                  <a:cubicBezTo>
                    <a:pt x="629488" y="633680"/>
                    <a:pt x="627659" y="636423"/>
                    <a:pt x="627659" y="641909"/>
                  </a:cubicBezTo>
                  <a:lnTo>
                    <a:pt x="623087" y="641909"/>
                  </a:lnTo>
                  <a:cubicBezTo>
                    <a:pt x="623087" y="636423"/>
                    <a:pt x="618515" y="633680"/>
                    <a:pt x="609371" y="633680"/>
                  </a:cubicBezTo>
                  <a:lnTo>
                    <a:pt x="603885" y="633680"/>
                  </a:lnTo>
                  <a:lnTo>
                    <a:pt x="602056" y="636423"/>
                  </a:lnTo>
                  <a:lnTo>
                    <a:pt x="599313" y="636423"/>
                  </a:lnTo>
                  <a:cubicBezTo>
                    <a:pt x="594436" y="630936"/>
                    <a:pt x="591998" y="626060"/>
                    <a:pt x="591998" y="621792"/>
                  </a:cubicBezTo>
                  <a:lnTo>
                    <a:pt x="587426" y="621792"/>
                  </a:lnTo>
                  <a:cubicBezTo>
                    <a:pt x="583768" y="621792"/>
                    <a:pt x="581939" y="625145"/>
                    <a:pt x="581939" y="631851"/>
                  </a:cubicBezTo>
                  <a:lnTo>
                    <a:pt x="577367" y="631851"/>
                  </a:lnTo>
                  <a:cubicBezTo>
                    <a:pt x="588950" y="586740"/>
                    <a:pt x="600227" y="527304"/>
                    <a:pt x="611200" y="453543"/>
                  </a:cubicBezTo>
                  <a:lnTo>
                    <a:pt x="625831" y="395021"/>
                  </a:lnTo>
                  <a:lnTo>
                    <a:pt x="624002" y="393192"/>
                  </a:lnTo>
                  <a:lnTo>
                    <a:pt x="643204" y="232258"/>
                  </a:lnTo>
                  <a:lnTo>
                    <a:pt x="647776" y="209398"/>
                  </a:lnTo>
                  <a:lnTo>
                    <a:pt x="643204" y="196596"/>
                  </a:lnTo>
                  <a:lnTo>
                    <a:pt x="660578" y="186538"/>
                  </a:lnTo>
                  <a:lnTo>
                    <a:pt x="679780" y="186538"/>
                  </a:lnTo>
                  <a:lnTo>
                    <a:pt x="689839" y="184709"/>
                  </a:lnTo>
                  <a:cubicBezTo>
                    <a:pt x="719099" y="184709"/>
                    <a:pt x="735863" y="204826"/>
                    <a:pt x="740130" y="245060"/>
                  </a:cubicBezTo>
                  <a:lnTo>
                    <a:pt x="740130" y="246888"/>
                  </a:lnTo>
                  <a:cubicBezTo>
                    <a:pt x="740130" y="284684"/>
                    <a:pt x="738606" y="308153"/>
                    <a:pt x="735558" y="317297"/>
                  </a:cubicBezTo>
                  <a:lnTo>
                    <a:pt x="737387" y="320040"/>
                  </a:lnTo>
                  <a:cubicBezTo>
                    <a:pt x="737387" y="335890"/>
                    <a:pt x="727024" y="379476"/>
                    <a:pt x="706298" y="450800"/>
                  </a:cubicBezTo>
                  <a:cubicBezTo>
                    <a:pt x="727024" y="462382"/>
                    <a:pt x="740740" y="468173"/>
                    <a:pt x="747446" y="468173"/>
                  </a:cubicBezTo>
                  <a:cubicBezTo>
                    <a:pt x="805358" y="454762"/>
                    <a:pt x="847115" y="441351"/>
                    <a:pt x="872718" y="427940"/>
                  </a:cubicBezTo>
                  <a:lnTo>
                    <a:pt x="874547" y="420624"/>
                  </a:lnTo>
                  <a:lnTo>
                    <a:pt x="872718" y="417881"/>
                  </a:lnTo>
                  <a:cubicBezTo>
                    <a:pt x="853821" y="428244"/>
                    <a:pt x="811149" y="442570"/>
                    <a:pt x="744702" y="460858"/>
                  </a:cubicBezTo>
                  <a:lnTo>
                    <a:pt x="740130" y="460858"/>
                  </a:lnTo>
                  <a:lnTo>
                    <a:pt x="740130" y="455372"/>
                  </a:lnTo>
                  <a:cubicBezTo>
                    <a:pt x="809625" y="437084"/>
                    <a:pt x="855345" y="422148"/>
                    <a:pt x="877290" y="410566"/>
                  </a:cubicBezTo>
                  <a:cubicBezTo>
                    <a:pt x="896188" y="336195"/>
                    <a:pt x="926363" y="247498"/>
                    <a:pt x="967816" y="144476"/>
                  </a:cubicBezTo>
                  <a:close/>
                  <a:moveTo>
                    <a:pt x="2180082" y="36576"/>
                  </a:moveTo>
                  <a:lnTo>
                    <a:pt x="2183739" y="36576"/>
                  </a:lnTo>
                  <a:lnTo>
                    <a:pt x="2183739" y="39320"/>
                  </a:lnTo>
                  <a:cubicBezTo>
                    <a:pt x="2094738" y="133198"/>
                    <a:pt x="2033168" y="235611"/>
                    <a:pt x="1999031" y="346558"/>
                  </a:cubicBezTo>
                  <a:cubicBezTo>
                    <a:pt x="1959407" y="451409"/>
                    <a:pt x="1935937" y="504749"/>
                    <a:pt x="1928622" y="506578"/>
                  </a:cubicBezTo>
                  <a:lnTo>
                    <a:pt x="1928622" y="500177"/>
                  </a:lnTo>
                  <a:cubicBezTo>
                    <a:pt x="1956663" y="437388"/>
                    <a:pt x="1992020" y="349911"/>
                    <a:pt x="2034692" y="237744"/>
                  </a:cubicBezTo>
                  <a:cubicBezTo>
                    <a:pt x="2057247" y="184100"/>
                    <a:pt x="2105710" y="117044"/>
                    <a:pt x="2180082" y="36576"/>
                  </a:cubicBezTo>
                  <a:close/>
                  <a:moveTo>
                    <a:pt x="2255977" y="0"/>
                  </a:moveTo>
                  <a:lnTo>
                    <a:pt x="2258720" y="0"/>
                  </a:lnTo>
                  <a:lnTo>
                    <a:pt x="2258720" y="8230"/>
                  </a:lnTo>
                  <a:lnTo>
                    <a:pt x="2245004" y="25604"/>
                  </a:lnTo>
                  <a:lnTo>
                    <a:pt x="2245004" y="28347"/>
                  </a:lnTo>
                  <a:cubicBezTo>
                    <a:pt x="2245004" y="33833"/>
                    <a:pt x="2249576" y="36576"/>
                    <a:pt x="2258720" y="36576"/>
                  </a:cubicBezTo>
                  <a:lnTo>
                    <a:pt x="2253234" y="58522"/>
                  </a:lnTo>
                  <a:lnTo>
                    <a:pt x="2261463" y="61265"/>
                  </a:lnTo>
                  <a:lnTo>
                    <a:pt x="2261463" y="66752"/>
                  </a:lnTo>
                  <a:cubicBezTo>
                    <a:pt x="2217572" y="114910"/>
                    <a:pt x="2184044" y="169164"/>
                    <a:pt x="2160879" y="229515"/>
                  </a:cubicBezTo>
                  <a:cubicBezTo>
                    <a:pt x="2135276" y="273406"/>
                    <a:pt x="2106320" y="342291"/>
                    <a:pt x="2074012" y="436169"/>
                  </a:cubicBezTo>
                  <a:cubicBezTo>
                    <a:pt x="2003907" y="598323"/>
                    <a:pt x="1954530" y="679400"/>
                    <a:pt x="1925879" y="679400"/>
                  </a:cubicBezTo>
                  <a:lnTo>
                    <a:pt x="1912163" y="668427"/>
                  </a:lnTo>
                  <a:cubicBezTo>
                    <a:pt x="1910334" y="673913"/>
                    <a:pt x="1904847" y="676656"/>
                    <a:pt x="1895704" y="676656"/>
                  </a:cubicBezTo>
                  <a:lnTo>
                    <a:pt x="1886559" y="673913"/>
                  </a:lnTo>
                  <a:cubicBezTo>
                    <a:pt x="1879244" y="684886"/>
                    <a:pt x="1871929" y="690372"/>
                    <a:pt x="1864614" y="690372"/>
                  </a:cubicBezTo>
                  <a:cubicBezTo>
                    <a:pt x="1842668" y="687934"/>
                    <a:pt x="1825904" y="608686"/>
                    <a:pt x="1814322" y="452628"/>
                  </a:cubicBezTo>
                  <a:lnTo>
                    <a:pt x="1817065" y="452628"/>
                  </a:lnTo>
                  <a:lnTo>
                    <a:pt x="1814322" y="449885"/>
                  </a:lnTo>
                  <a:lnTo>
                    <a:pt x="1814322" y="419710"/>
                  </a:lnTo>
                  <a:lnTo>
                    <a:pt x="1811579" y="399593"/>
                  </a:lnTo>
                  <a:lnTo>
                    <a:pt x="1814322" y="399593"/>
                  </a:lnTo>
                  <a:lnTo>
                    <a:pt x="1811579" y="396850"/>
                  </a:lnTo>
                  <a:lnTo>
                    <a:pt x="1811579" y="394107"/>
                  </a:lnTo>
                  <a:lnTo>
                    <a:pt x="1806092" y="324612"/>
                  </a:lnTo>
                  <a:lnTo>
                    <a:pt x="1808835" y="316383"/>
                  </a:lnTo>
                  <a:lnTo>
                    <a:pt x="1806092" y="313640"/>
                  </a:lnTo>
                  <a:lnTo>
                    <a:pt x="1803349" y="313640"/>
                  </a:lnTo>
                  <a:cubicBezTo>
                    <a:pt x="1778965" y="402032"/>
                    <a:pt x="1740560" y="509016"/>
                    <a:pt x="1688135" y="634594"/>
                  </a:cubicBezTo>
                  <a:lnTo>
                    <a:pt x="1685391" y="662940"/>
                  </a:lnTo>
                  <a:lnTo>
                    <a:pt x="1677162" y="662940"/>
                  </a:lnTo>
                  <a:lnTo>
                    <a:pt x="1677162" y="660197"/>
                  </a:lnTo>
                  <a:lnTo>
                    <a:pt x="1679905" y="629108"/>
                  </a:lnTo>
                  <a:lnTo>
                    <a:pt x="1679905" y="626364"/>
                  </a:lnTo>
                  <a:lnTo>
                    <a:pt x="1677162" y="626364"/>
                  </a:lnTo>
                  <a:cubicBezTo>
                    <a:pt x="1668627" y="667208"/>
                    <a:pt x="1663141" y="687629"/>
                    <a:pt x="1660703" y="687629"/>
                  </a:cubicBezTo>
                  <a:cubicBezTo>
                    <a:pt x="1655826" y="690677"/>
                    <a:pt x="1652778" y="698297"/>
                    <a:pt x="1651559" y="710489"/>
                  </a:cubicBezTo>
                  <a:lnTo>
                    <a:pt x="1643329" y="710489"/>
                  </a:lnTo>
                  <a:lnTo>
                    <a:pt x="1643329" y="702260"/>
                  </a:lnTo>
                  <a:cubicBezTo>
                    <a:pt x="1635404" y="704088"/>
                    <a:pt x="1630832" y="708660"/>
                    <a:pt x="1629613" y="715976"/>
                  </a:cubicBezTo>
                  <a:lnTo>
                    <a:pt x="1624127" y="715976"/>
                  </a:lnTo>
                  <a:cubicBezTo>
                    <a:pt x="1624127" y="705003"/>
                    <a:pt x="1621383" y="699516"/>
                    <a:pt x="1615897" y="699516"/>
                  </a:cubicBezTo>
                  <a:lnTo>
                    <a:pt x="1613154" y="702260"/>
                  </a:lnTo>
                  <a:lnTo>
                    <a:pt x="1604010" y="690372"/>
                  </a:lnTo>
                  <a:lnTo>
                    <a:pt x="1604010" y="687629"/>
                  </a:lnTo>
                  <a:lnTo>
                    <a:pt x="1606753" y="684886"/>
                  </a:lnTo>
                  <a:lnTo>
                    <a:pt x="1606753" y="682143"/>
                  </a:lnTo>
                  <a:lnTo>
                    <a:pt x="1601267" y="676656"/>
                  </a:lnTo>
                  <a:cubicBezTo>
                    <a:pt x="1601267" y="601676"/>
                    <a:pt x="1624736" y="502006"/>
                    <a:pt x="1671675" y="377648"/>
                  </a:cubicBezTo>
                  <a:lnTo>
                    <a:pt x="1671675" y="374904"/>
                  </a:lnTo>
                  <a:lnTo>
                    <a:pt x="1668932" y="374904"/>
                  </a:lnTo>
                  <a:cubicBezTo>
                    <a:pt x="1620164" y="516332"/>
                    <a:pt x="1595780" y="600152"/>
                    <a:pt x="1595780" y="626364"/>
                  </a:cubicBezTo>
                  <a:lnTo>
                    <a:pt x="1595780" y="657454"/>
                  </a:lnTo>
                  <a:lnTo>
                    <a:pt x="1590294" y="657454"/>
                  </a:lnTo>
                  <a:lnTo>
                    <a:pt x="1587551" y="649224"/>
                  </a:lnTo>
                  <a:cubicBezTo>
                    <a:pt x="1587551" y="604114"/>
                    <a:pt x="1620164" y="493167"/>
                    <a:pt x="1685391" y="316383"/>
                  </a:cubicBezTo>
                  <a:cubicBezTo>
                    <a:pt x="1700022" y="262738"/>
                    <a:pt x="1710385" y="233782"/>
                    <a:pt x="1716481" y="229515"/>
                  </a:cubicBezTo>
                  <a:lnTo>
                    <a:pt x="1716481" y="232258"/>
                  </a:lnTo>
                  <a:lnTo>
                    <a:pt x="1679905" y="343815"/>
                  </a:lnTo>
                  <a:lnTo>
                    <a:pt x="1679905" y="346558"/>
                  </a:lnTo>
                  <a:lnTo>
                    <a:pt x="1682648" y="346558"/>
                  </a:lnTo>
                  <a:lnTo>
                    <a:pt x="1721967" y="224028"/>
                  </a:lnTo>
                  <a:lnTo>
                    <a:pt x="1719224" y="226772"/>
                  </a:lnTo>
                  <a:lnTo>
                    <a:pt x="1716481" y="226772"/>
                  </a:lnTo>
                  <a:lnTo>
                    <a:pt x="1716481" y="218542"/>
                  </a:lnTo>
                  <a:lnTo>
                    <a:pt x="1719224" y="218542"/>
                  </a:lnTo>
                  <a:lnTo>
                    <a:pt x="1721967" y="221285"/>
                  </a:lnTo>
                  <a:lnTo>
                    <a:pt x="1724711" y="221285"/>
                  </a:lnTo>
                  <a:lnTo>
                    <a:pt x="1724711" y="215799"/>
                  </a:lnTo>
                  <a:lnTo>
                    <a:pt x="1721967" y="212141"/>
                  </a:lnTo>
                  <a:lnTo>
                    <a:pt x="1730197" y="203912"/>
                  </a:lnTo>
                  <a:lnTo>
                    <a:pt x="1730197" y="201168"/>
                  </a:lnTo>
                  <a:lnTo>
                    <a:pt x="1727454" y="192939"/>
                  </a:lnTo>
                  <a:cubicBezTo>
                    <a:pt x="1730502" y="192939"/>
                    <a:pt x="1737817" y="178004"/>
                    <a:pt x="1749399" y="148133"/>
                  </a:cubicBezTo>
                  <a:lnTo>
                    <a:pt x="1761287" y="134417"/>
                  </a:lnTo>
                  <a:lnTo>
                    <a:pt x="1766773" y="128931"/>
                  </a:lnTo>
                  <a:cubicBezTo>
                    <a:pt x="1794815" y="131979"/>
                    <a:pt x="1808835" y="142952"/>
                    <a:pt x="1808835" y="161849"/>
                  </a:cubicBezTo>
                  <a:lnTo>
                    <a:pt x="1808835" y="181966"/>
                  </a:lnTo>
                  <a:lnTo>
                    <a:pt x="1811579" y="181966"/>
                  </a:lnTo>
                  <a:lnTo>
                    <a:pt x="1819808" y="179223"/>
                  </a:lnTo>
                  <a:lnTo>
                    <a:pt x="1819808" y="170993"/>
                  </a:lnTo>
                  <a:cubicBezTo>
                    <a:pt x="1819808" y="148438"/>
                    <a:pt x="1812188" y="137160"/>
                    <a:pt x="1796948" y="137160"/>
                  </a:cubicBezTo>
                  <a:lnTo>
                    <a:pt x="1796948" y="131674"/>
                  </a:lnTo>
                  <a:lnTo>
                    <a:pt x="1808835" y="131674"/>
                  </a:lnTo>
                  <a:cubicBezTo>
                    <a:pt x="1816760" y="133503"/>
                    <a:pt x="1824990" y="144476"/>
                    <a:pt x="1833524" y="164592"/>
                  </a:cubicBezTo>
                  <a:lnTo>
                    <a:pt x="1850898" y="159106"/>
                  </a:lnTo>
                  <a:cubicBezTo>
                    <a:pt x="1881988" y="159106"/>
                    <a:pt x="1902409" y="235611"/>
                    <a:pt x="1912163" y="388620"/>
                  </a:cubicBezTo>
                  <a:lnTo>
                    <a:pt x="1909420" y="391364"/>
                  </a:lnTo>
                  <a:lnTo>
                    <a:pt x="1917649" y="470002"/>
                  </a:lnTo>
                  <a:lnTo>
                    <a:pt x="1914906" y="472745"/>
                  </a:lnTo>
                  <a:lnTo>
                    <a:pt x="1923135" y="525780"/>
                  </a:lnTo>
                  <a:lnTo>
                    <a:pt x="1923135" y="542240"/>
                  </a:lnTo>
                  <a:lnTo>
                    <a:pt x="1928622" y="542240"/>
                  </a:lnTo>
                  <a:cubicBezTo>
                    <a:pt x="1988363" y="389840"/>
                    <a:pt x="2031339" y="285598"/>
                    <a:pt x="2057552" y="229515"/>
                  </a:cubicBezTo>
                  <a:cubicBezTo>
                    <a:pt x="2145335" y="91136"/>
                    <a:pt x="2204161" y="21946"/>
                    <a:pt x="2234031" y="21946"/>
                  </a:cubicBezTo>
                  <a:close/>
                </a:path>
              </a:pathLst>
            </a:custGeom>
            <a:solidFill>
              <a:srgbClr val="E1E5F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algn="r">
                <a:defRPr sz="19900" kern="0">
                  <a:latin typeface="中山行书百年纪念版" panose="02010609000101010101" pitchFamily="49" charset="-122"/>
                  <a:ea typeface="中山行书百年纪念版" panose="02010609000101010101" pitchFamily="49" charset="-122"/>
                  <a:cs typeface="Calibri" panose="020F0502020204030204" pitchFamily="34" charset="0"/>
                </a:defRPr>
              </a:lvl1pPr>
            </a:lstStyle>
            <a:p>
              <a:endParaRPr lang="zh-CN" altLang="en-US" dirty="0"/>
            </a:p>
          </p:txBody>
        </p:sp>
        <p:sp>
          <p:nvSpPr>
            <p:cNvPr id="1027" name="任意多边形: 形状 1026"/>
            <p:cNvSpPr/>
            <p:nvPr/>
          </p:nvSpPr>
          <p:spPr>
            <a:xfrm>
              <a:off x="-8551" y="-62132"/>
              <a:ext cx="5182248" cy="6500495"/>
            </a:xfrm>
            <a:custGeom>
              <a:avLst/>
              <a:gdLst>
                <a:gd name="connsiteX0" fmla="*/ 2595637 w 5182248"/>
                <a:gd name="connsiteY0" fmla="*/ 0 h 6500495"/>
                <a:gd name="connsiteX1" fmla="*/ 4656650 w 5182248"/>
                <a:gd name="connsiteY1" fmla="*/ 0 h 6500495"/>
                <a:gd name="connsiteX2" fmla="*/ 4747260 w 5182248"/>
                <a:gd name="connsiteY2" fmla="*/ 176914 h 6500495"/>
                <a:gd name="connsiteX3" fmla="*/ 5182248 w 5182248"/>
                <a:gd name="connsiteY3" fmla="*/ 2089334 h 6500495"/>
                <a:gd name="connsiteX4" fmla="*/ 771088 w 5182248"/>
                <a:gd name="connsiteY4" fmla="*/ 6500495 h 6500495"/>
                <a:gd name="connsiteX5" fmla="*/ 99311 w 5182248"/>
                <a:gd name="connsiteY5" fmla="*/ 6449669 h 6500495"/>
                <a:gd name="connsiteX6" fmla="*/ 0 w 5182248"/>
                <a:gd name="connsiteY6" fmla="*/ 6431934 h 6500495"/>
                <a:gd name="connsiteX7" fmla="*/ 0 w 5182248"/>
                <a:gd name="connsiteY7" fmla="*/ 4755009 h 6500495"/>
                <a:gd name="connsiteX8" fmla="*/ 211531 w 5182248"/>
                <a:gd name="connsiteY8" fmla="*/ 4809399 h 6500495"/>
                <a:gd name="connsiteX9" fmla="*/ 771088 w 5182248"/>
                <a:gd name="connsiteY9" fmla="*/ 4865807 h 6500495"/>
                <a:gd name="connsiteX10" fmla="*/ 3547560 w 5182248"/>
                <a:gd name="connsiteY10" fmla="*/ 2089334 h 6500495"/>
                <a:gd name="connsiteX11" fmla="*/ 2734350 w 5182248"/>
                <a:gd name="connsiteY11" fmla="*/ 126071 h 650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2248" h="6500495">
                  <a:moveTo>
                    <a:pt x="2595637" y="0"/>
                  </a:moveTo>
                  <a:lnTo>
                    <a:pt x="4656650" y="0"/>
                  </a:lnTo>
                  <a:lnTo>
                    <a:pt x="4747260" y="176914"/>
                  </a:lnTo>
                  <a:cubicBezTo>
                    <a:pt x="5026027" y="755450"/>
                    <a:pt x="5182248" y="1404148"/>
                    <a:pt x="5182248" y="2089334"/>
                  </a:cubicBezTo>
                  <a:cubicBezTo>
                    <a:pt x="5182248" y="4525551"/>
                    <a:pt x="3207305" y="6500495"/>
                    <a:pt x="771088" y="6500495"/>
                  </a:cubicBezTo>
                  <a:cubicBezTo>
                    <a:pt x="542692" y="6500495"/>
                    <a:pt x="318351" y="6483137"/>
                    <a:pt x="99311" y="6449669"/>
                  </a:cubicBezTo>
                  <a:lnTo>
                    <a:pt x="0" y="6431934"/>
                  </a:lnTo>
                  <a:lnTo>
                    <a:pt x="0" y="4755009"/>
                  </a:lnTo>
                  <a:lnTo>
                    <a:pt x="211531" y="4809399"/>
                  </a:lnTo>
                  <a:cubicBezTo>
                    <a:pt x="392273" y="4846384"/>
                    <a:pt x="579412" y="4865807"/>
                    <a:pt x="771088" y="4865807"/>
                  </a:cubicBezTo>
                  <a:cubicBezTo>
                    <a:pt x="2304491" y="4865807"/>
                    <a:pt x="3547560" y="3622738"/>
                    <a:pt x="3547560" y="2089334"/>
                  </a:cubicBezTo>
                  <a:cubicBezTo>
                    <a:pt x="3547560" y="1322632"/>
                    <a:pt x="3236793" y="628514"/>
                    <a:pt x="2734350" y="12607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598FE">
                    <a:alpha val="20000"/>
                  </a:srgbClr>
                </a:gs>
                <a:gs pos="0">
                  <a:srgbClr val="6598FE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/>
              <a:endParaRPr lang="zh-CN" altLang="en-US" sz="19900" kern="0">
                <a:solidFill>
                  <a:schemeClr val="tx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772600" y="882891"/>
              <a:ext cx="1665800" cy="689483"/>
            </a:xfrm>
            <a:prstGeom prst="roundRect">
              <a:avLst/>
            </a:prstGeom>
            <a:gradFill flip="none" rotWithShape="1">
              <a:gsLst>
                <a:gs pos="100000">
                  <a:srgbClr val="3064F3">
                    <a:lumMod val="76000"/>
                  </a:srgbClr>
                </a:gs>
                <a:gs pos="0">
                  <a:srgbClr val="6699FF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defTabSz="457200"/>
              <a:endParaRPr kumimoji="1" lang="zh-CN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17460" y="1019929"/>
              <a:ext cx="1176080" cy="415406"/>
            </a:xfrm>
            <a:custGeom>
              <a:avLst/>
              <a:gdLst/>
              <a:ahLst/>
              <a:cxnLst/>
              <a:rect l="l" t="t" r="r" b="b"/>
              <a:pathLst>
                <a:path w="1915381" h="676536">
                  <a:moveTo>
                    <a:pt x="1702966" y="151023"/>
                  </a:moveTo>
                  <a:lnTo>
                    <a:pt x="1629910" y="433015"/>
                  </a:lnTo>
                  <a:lnTo>
                    <a:pt x="1702966" y="433015"/>
                  </a:lnTo>
                  <a:close/>
                  <a:moveTo>
                    <a:pt x="892894" y="119509"/>
                  </a:moveTo>
                  <a:lnTo>
                    <a:pt x="1063154" y="119509"/>
                  </a:lnTo>
                  <a:lnTo>
                    <a:pt x="1063154" y="662620"/>
                  </a:lnTo>
                  <a:lnTo>
                    <a:pt x="892894" y="662620"/>
                  </a:lnTo>
                  <a:close/>
                  <a:moveTo>
                    <a:pt x="724049" y="109686"/>
                  </a:moveTo>
                  <a:cubicBezTo>
                    <a:pt x="752425" y="109686"/>
                    <a:pt x="775618" y="116371"/>
                    <a:pt x="793626" y="129741"/>
                  </a:cubicBezTo>
                  <a:cubicBezTo>
                    <a:pt x="811634" y="143111"/>
                    <a:pt x="823230" y="159959"/>
                    <a:pt x="828414" y="180287"/>
                  </a:cubicBezTo>
                  <a:cubicBezTo>
                    <a:pt x="833598" y="200614"/>
                    <a:pt x="836191" y="234516"/>
                    <a:pt x="836191" y="281992"/>
                  </a:cubicBezTo>
                  <a:lnTo>
                    <a:pt x="836191" y="662620"/>
                  </a:lnTo>
                  <a:lnTo>
                    <a:pt x="670843" y="662620"/>
                  </a:lnTo>
                  <a:lnTo>
                    <a:pt x="670843" y="286494"/>
                  </a:lnTo>
                  <a:cubicBezTo>
                    <a:pt x="670843" y="249114"/>
                    <a:pt x="669615" y="226330"/>
                    <a:pt x="667159" y="218145"/>
                  </a:cubicBezTo>
                  <a:cubicBezTo>
                    <a:pt x="664703" y="209959"/>
                    <a:pt x="657882" y="205867"/>
                    <a:pt x="646695" y="205867"/>
                  </a:cubicBezTo>
                  <a:cubicBezTo>
                    <a:pt x="634962" y="205867"/>
                    <a:pt x="627595" y="210573"/>
                    <a:pt x="624594" y="219987"/>
                  </a:cubicBezTo>
                  <a:cubicBezTo>
                    <a:pt x="621593" y="229400"/>
                    <a:pt x="620092" y="254571"/>
                    <a:pt x="620092" y="295498"/>
                  </a:cubicBezTo>
                  <a:lnTo>
                    <a:pt x="620092" y="662620"/>
                  </a:lnTo>
                  <a:lnTo>
                    <a:pt x="454744" y="662620"/>
                  </a:lnTo>
                  <a:lnTo>
                    <a:pt x="454744" y="119509"/>
                  </a:lnTo>
                  <a:lnTo>
                    <a:pt x="622957" y="119509"/>
                  </a:lnTo>
                  <a:lnTo>
                    <a:pt x="620092" y="169543"/>
                  </a:lnTo>
                  <a:cubicBezTo>
                    <a:pt x="632098" y="149591"/>
                    <a:pt x="646763" y="134627"/>
                    <a:pt x="664089" y="124651"/>
                  </a:cubicBezTo>
                  <a:cubicBezTo>
                    <a:pt x="681415" y="114674"/>
                    <a:pt x="701402" y="109686"/>
                    <a:pt x="724049" y="109686"/>
                  </a:cubicBezTo>
                  <a:close/>
                  <a:moveTo>
                    <a:pt x="1130089" y="47067"/>
                  </a:moveTo>
                  <a:lnTo>
                    <a:pt x="1295846" y="47067"/>
                  </a:lnTo>
                  <a:lnTo>
                    <a:pt x="1295846" y="132606"/>
                  </a:lnTo>
                  <a:lnTo>
                    <a:pt x="1340458" y="132606"/>
                  </a:lnTo>
                  <a:lnTo>
                    <a:pt x="1340458" y="218554"/>
                  </a:lnTo>
                  <a:lnTo>
                    <a:pt x="1295846" y="218554"/>
                  </a:lnTo>
                  <a:lnTo>
                    <a:pt x="1295846" y="509141"/>
                  </a:lnTo>
                  <a:cubicBezTo>
                    <a:pt x="1295846" y="544885"/>
                    <a:pt x="1297688" y="564803"/>
                    <a:pt x="1301372" y="568896"/>
                  </a:cubicBezTo>
                  <a:cubicBezTo>
                    <a:pt x="1305055" y="572988"/>
                    <a:pt x="1320403" y="575035"/>
                    <a:pt x="1347415" y="575035"/>
                  </a:cubicBezTo>
                  <a:lnTo>
                    <a:pt x="1347415" y="662620"/>
                  </a:lnTo>
                  <a:lnTo>
                    <a:pt x="1280703" y="662620"/>
                  </a:lnTo>
                  <a:cubicBezTo>
                    <a:pt x="1243050" y="662620"/>
                    <a:pt x="1216174" y="661051"/>
                    <a:pt x="1200075" y="657913"/>
                  </a:cubicBezTo>
                  <a:cubicBezTo>
                    <a:pt x="1183977" y="654776"/>
                    <a:pt x="1169789" y="647545"/>
                    <a:pt x="1157511" y="636222"/>
                  </a:cubicBezTo>
                  <a:cubicBezTo>
                    <a:pt x="1145232" y="624898"/>
                    <a:pt x="1137592" y="611938"/>
                    <a:pt x="1134591" y="597340"/>
                  </a:cubicBezTo>
                  <a:cubicBezTo>
                    <a:pt x="1131589" y="582743"/>
                    <a:pt x="1130089" y="548432"/>
                    <a:pt x="1130089" y="494407"/>
                  </a:cubicBezTo>
                  <a:lnTo>
                    <a:pt x="1130089" y="218554"/>
                  </a:lnTo>
                  <a:lnTo>
                    <a:pt x="1094482" y="218554"/>
                  </a:lnTo>
                  <a:lnTo>
                    <a:pt x="1094482" y="132606"/>
                  </a:lnTo>
                  <a:lnTo>
                    <a:pt x="1130089" y="132606"/>
                  </a:lnTo>
                  <a:close/>
                  <a:moveTo>
                    <a:pt x="1649350" y="0"/>
                  </a:moveTo>
                  <a:lnTo>
                    <a:pt x="1868314" y="0"/>
                  </a:lnTo>
                  <a:lnTo>
                    <a:pt x="1868314" y="433015"/>
                  </a:lnTo>
                  <a:lnTo>
                    <a:pt x="1915381" y="433015"/>
                  </a:lnTo>
                  <a:lnTo>
                    <a:pt x="1915381" y="545976"/>
                  </a:lnTo>
                  <a:lnTo>
                    <a:pt x="1868314" y="545976"/>
                  </a:lnTo>
                  <a:lnTo>
                    <a:pt x="1868314" y="662620"/>
                  </a:lnTo>
                  <a:lnTo>
                    <a:pt x="1702966" y="662620"/>
                  </a:lnTo>
                  <a:lnTo>
                    <a:pt x="1702966" y="545976"/>
                  </a:lnTo>
                  <a:lnTo>
                    <a:pt x="1506513" y="545976"/>
                  </a:lnTo>
                  <a:lnTo>
                    <a:pt x="1506513" y="433015"/>
                  </a:lnTo>
                  <a:close/>
                  <a:moveTo>
                    <a:pt x="892894" y="0"/>
                  </a:moveTo>
                  <a:lnTo>
                    <a:pt x="1063154" y="0"/>
                  </a:lnTo>
                  <a:lnTo>
                    <a:pt x="1063154" y="86358"/>
                  </a:lnTo>
                  <a:lnTo>
                    <a:pt x="892894" y="86358"/>
                  </a:lnTo>
                  <a:close/>
                  <a:moveTo>
                    <a:pt x="0" y="0"/>
                  </a:moveTo>
                  <a:lnTo>
                    <a:pt x="172306" y="0"/>
                  </a:lnTo>
                  <a:lnTo>
                    <a:pt x="172306" y="496863"/>
                  </a:lnTo>
                  <a:cubicBezTo>
                    <a:pt x="172306" y="525785"/>
                    <a:pt x="173875" y="544271"/>
                    <a:pt x="177012" y="552320"/>
                  </a:cubicBezTo>
                  <a:cubicBezTo>
                    <a:pt x="180150" y="560369"/>
                    <a:pt x="186494" y="564394"/>
                    <a:pt x="196044" y="564394"/>
                  </a:cubicBezTo>
                  <a:cubicBezTo>
                    <a:pt x="206958" y="564394"/>
                    <a:pt x="213983" y="559960"/>
                    <a:pt x="217121" y="551092"/>
                  </a:cubicBezTo>
                  <a:cubicBezTo>
                    <a:pt x="220259" y="542224"/>
                    <a:pt x="221828" y="521283"/>
                    <a:pt x="221828" y="488268"/>
                  </a:cubicBezTo>
                  <a:lnTo>
                    <a:pt x="221828" y="0"/>
                  </a:lnTo>
                  <a:lnTo>
                    <a:pt x="394134" y="0"/>
                  </a:lnTo>
                  <a:lnTo>
                    <a:pt x="394134" y="442838"/>
                  </a:lnTo>
                  <a:cubicBezTo>
                    <a:pt x="394134" y="493043"/>
                    <a:pt x="392497" y="528309"/>
                    <a:pt x="389223" y="548636"/>
                  </a:cubicBezTo>
                  <a:cubicBezTo>
                    <a:pt x="385948" y="568964"/>
                    <a:pt x="376262" y="589837"/>
                    <a:pt x="360164" y="611256"/>
                  </a:cubicBezTo>
                  <a:cubicBezTo>
                    <a:pt x="344066" y="632675"/>
                    <a:pt x="322851" y="648909"/>
                    <a:pt x="296521" y="659960"/>
                  </a:cubicBezTo>
                  <a:cubicBezTo>
                    <a:pt x="270191" y="671010"/>
                    <a:pt x="239154" y="676536"/>
                    <a:pt x="203411" y="676536"/>
                  </a:cubicBezTo>
                  <a:cubicBezTo>
                    <a:pt x="163847" y="676536"/>
                    <a:pt x="128922" y="669987"/>
                    <a:pt x="98636" y="656890"/>
                  </a:cubicBezTo>
                  <a:cubicBezTo>
                    <a:pt x="68349" y="643793"/>
                    <a:pt x="45702" y="626740"/>
                    <a:pt x="30696" y="605731"/>
                  </a:cubicBezTo>
                  <a:cubicBezTo>
                    <a:pt x="15689" y="584721"/>
                    <a:pt x="6821" y="562552"/>
                    <a:pt x="4093" y="539223"/>
                  </a:cubicBezTo>
                  <a:cubicBezTo>
                    <a:pt x="1364" y="515894"/>
                    <a:pt x="0" y="466849"/>
                    <a:pt x="0" y="39208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CCCCFF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solidFill>
                <a:schemeClr val="accent5">
                  <a:lumMod val="40000"/>
                  <a:lumOff val="60000"/>
                  <a:alpha val="38000"/>
                </a:schemeClr>
              </a:solidFill>
            </a:ln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3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itchFamily="50" charset="-122"/>
                  <a:ea typeface="演示新手书" pitchFamily="50" charset="-122"/>
                </a:defRPr>
              </a:lvl1pPr>
            </a:lstStyle>
            <a:p>
              <a:endParaRPr lang="en-US" altLang="zh-CN" dirty="0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9622426" y="-16306"/>
              <a:ext cx="2569574" cy="1856278"/>
            </a:xfrm>
            <a:custGeom>
              <a:avLst/>
              <a:gdLst>
                <a:gd name="connsiteX0" fmla="*/ 0 w 2569574"/>
                <a:gd name="connsiteY0" fmla="*/ 0 h 1856278"/>
                <a:gd name="connsiteX1" fmla="*/ 985070 w 2569574"/>
                <a:gd name="connsiteY1" fmla="*/ 0 h 1856278"/>
                <a:gd name="connsiteX2" fmla="*/ 994548 w 2569574"/>
                <a:gd name="connsiteY2" fmla="*/ 94025 h 1856278"/>
                <a:gd name="connsiteX3" fmla="*/ 1954506 w 2569574"/>
                <a:gd name="connsiteY3" fmla="*/ 876413 h 1856278"/>
                <a:gd name="connsiteX4" fmla="*/ 2502358 w 2569574"/>
                <a:gd name="connsiteY4" fmla="*/ 709067 h 1856278"/>
                <a:gd name="connsiteX5" fmla="*/ 2569574 w 2569574"/>
                <a:gd name="connsiteY5" fmla="*/ 653609 h 1856278"/>
                <a:gd name="connsiteX6" fmla="*/ 2569574 w 2569574"/>
                <a:gd name="connsiteY6" fmla="*/ 1756349 h 1856278"/>
                <a:gd name="connsiteX7" fmla="*/ 2537270 w 2569574"/>
                <a:gd name="connsiteY7" fmla="*/ 1768173 h 1856278"/>
                <a:gd name="connsiteX8" fmla="*/ 1954506 w 2569574"/>
                <a:gd name="connsiteY8" fmla="*/ 1856278 h 1856278"/>
                <a:gd name="connsiteX9" fmla="*/ 4894 w 2569574"/>
                <a:gd name="connsiteY9" fmla="*/ 96919 h 18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9574" h="1856278">
                  <a:moveTo>
                    <a:pt x="0" y="0"/>
                  </a:moveTo>
                  <a:lnTo>
                    <a:pt x="985070" y="0"/>
                  </a:lnTo>
                  <a:lnTo>
                    <a:pt x="994548" y="94025"/>
                  </a:lnTo>
                  <a:cubicBezTo>
                    <a:pt x="1085917" y="540533"/>
                    <a:pt x="1480988" y="876413"/>
                    <a:pt x="1954506" y="876413"/>
                  </a:cubicBezTo>
                  <a:cubicBezTo>
                    <a:pt x="2157443" y="876413"/>
                    <a:pt x="2345970" y="814721"/>
                    <a:pt x="2502358" y="709067"/>
                  </a:cubicBezTo>
                  <a:lnTo>
                    <a:pt x="2569574" y="653609"/>
                  </a:lnTo>
                  <a:lnTo>
                    <a:pt x="2569574" y="1756349"/>
                  </a:lnTo>
                  <a:lnTo>
                    <a:pt x="2537270" y="1768173"/>
                  </a:lnTo>
                  <a:cubicBezTo>
                    <a:pt x="2353175" y="1825432"/>
                    <a:pt x="2157443" y="1856278"/>
                    <a:pt x="1954506" y="1856278"/>
                  </a:cubicBezTo>
                  <a:cubicBezTo>
                    <a:pt x="939823" y="1856278"/>
                    <a:pt x="105252" y="1085125"/>
                    <a:pt x="4894" y="9691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598FE">
                    <a:alpha val="20000"/>
                  </a:srgbClr>
                </a:gs>
                <a:gs pos="0">
                  <a:srgbClr val="6598FE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/>
              <a:endParaRPr lang="zh-CN" altLang="en-US" sz="19900" kern="0">
                <a:solidFill>
                  <a:schemeClr val="tx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20274" y="485630"/>
            <a:ext cx="2412588" cy="2004155"/>
          </a:xfrm>
          <a:custGeom>
            <a:avLst/>
            <a:gdLst/>
            <a:ahLst/>
            <a:cxnLst/>
            <a:rect l="l" t="t" r="r" b="b"/>
            <a:pathLst>
              <a:path w="2412588" h="2004155">
                <a:moveTo>
                  <a:pt x="291957" y="1499330"/>
                </a:moveTo>
                <a:cubicBezTo>
                  <a:pt x="283544" y="1501013"/>
                  <a:pt x="278495" y="1502696"/>
                  <a:pt x="276813" y="1504379"/>
                </a:cubicBezTo>
                <a:cubicBezTo>
                  <a:pt x="273447" y="1511110"/>
                  <a:pt x="270082" y="1522889"/>
                  <a:pt x="266716" y="1539716"/>
                </a:cubicBezTo>
                <a:cubicBezTo>
                  <a:pt x="265033" y="1541399"/>
                  <a:pt x="265875" y="1543923"/>
                  <a:pt x="269241" y="1547289"/>
                </a:cubicBezTo>
                <a:cubicBezTo>
                  <a:pt x="272606" y="1547289"/>
                  <a:pt x="274289" y="1546447"/>
                  <a:pt x="274289" y="1544765"/>
                </a:cubicBezTo>
                <a:cubicBezTo>
                  <a:pt x="281020" y="1524571"/>
                  <a:pt x="286909" y="1509427"/>
                  <a:pt x="291957" y="1499330"/>
                </a:cubicBezTo>
                <a:close/>
                <a:moveTo>
                  <a:pt x="213710" y="1489234"/>
                </a:moveTo>
                <a:lnTo>
                  <a:pt x="213710" y="1491758"/>
                </a:lnTo>
                <a:lnTo>
                  <a:pt x="216234" y="1501855"/>
                </a:lnTo>
                <a:cubicBezTo>
                  <a:pt x="216234" y="1501855"/>
                  <a:pt x="216654" y="1502275"/>
                  <a:pt x="217496" y="1503117"/>
                </a:cubicBezTo>
                <a:cubicBezTo>
                  <a:pt x="218337" y="1503958"/>
                  <a:pt x="218758" y="1504379"/>
                  <a:pt x="218758" y="1504379"/>
                </a:cubicBezTo>
                <a:lnTo>
                  <a:pt x="221282" y="1491758"/>
                </a:lnTo>
                <a:cubicBezTo>
                  <a:pt x="217916" y="1491758"/>
                  <a:pt x="215392" y="1490916"/>
                  <a:pt x="213710" y="1489234"/>
                </a:cubicBezTo>
                <a:close/>
                <a:moveTo>
                  <a:pt x="382826" y="1193911"/>
                </a:moveTo>
                <a:cubicBezTo>
                  <a:pt x="369364" y="1214104"/>
                  <a:pt x="359268" y="1226725"/>
                  <a:pt x="352537" y="1231773"/>
                </a:cubicBezTo>
                <a:cubicBezTo>
                  <a:pt x="340757" y="1260380"/>
                  <a:pt x="333185" y="1283938"/>
                  <a:pt x="329820" y="1302449"/>
                </a:cubicBezTo>
                <a:cubicBezTo>
                  <a:pt x="328136" y="1304131"/>
                  <a:pt x="319723" y="1323483"/>
                  <a:pt x="304578" y="1360503"/>
                </a:cubicBezTo>
                <a:lnTo>
                  <a:pt x="297006" y="1390793"/>
                </a:lnTo>
                <a:cubicBezTo>
                  <a:pt x="297006" y="1394159"/>
                  <a:pt x="295323" y="1400048"/>
                  <a:pt x="291957" y="1408462"/>
                </a:cubicBezTo>
                <a:cubicBezTo>
                  <a:pt x="288592" y="1416875"/>
                  <a:pt x="287751" y="1423607"/>
                  <a:pt x="289434" y="1428655"/>
                </a:cubicBezTo>
                <a:cubicBezTo>
                  <a:pt x="289434" y="1435386"/>
                  <a:pt x="285226" y="1449689"/>
                  <a:pt x="276813" y="1471565"/>
                </a:cubicBezTo>
                <a:cubicBezTo>
                  <a:pt x="275130" y="1473248"/>
                  <a:pt x="274289" y="1476613"/>
                  <a:pt x="274289" y="1481661"/>
                </a:cubicBezTo>
                <a:cubicBezTo>
                  <a:pt x="284385" y="1478296"/>
                  <a:pt x="291537" y="1471986"/>
                  <a:pt x="295744" y="1462731"/>
                </a:cubicBezTo>
                <a:cubicBezTo>
                  <a:pt x="299950" y="1453475"/>
                  <a:pt x="302896" y="1447165"/>
                  <a:pt x="304578" y="1443799"/>
                </a:cubicBezTo>
                <a:lnTo>
                  <a:pt x="307102" y="1423607"/>
                </a:lnTo>
                <a:cubicBezTo>
                  <a:pt x="308785" y="1420241"/>
                  <a:pt x="310047" y="1415193"/>
                  <a:pt x="310889" y="1408462"/>
                </a:cubicBezTo>
                <a:cubicBezTo>
                  <a:pt x="311730" y="1401731"/>
                  <a:pt x="313833" y="1396683"/>
                  <a:pt x="317199" y="1393317"/>
                </a:cubicBezTo>
                <a:lnTo>
                  <a:pt x="319723" y="1390793"/>
                </a:lnTo>
                <a:cubicBezTo>
                  <a:pt x="319723" y="1372283"/>
                  <a:pt x="323089" y="1357138"/>
                  <a:pt x="329820" y="1345359"/>
                </a:cubicBezTo>
                <a:cubicBezTo>
                  <a:pt x="333185" y="1331897"/>
                  <a:pt x="339916" y="1313386"/>
                  <a:pt x="350012" y="1289828"/>
                </a:cubicBezTo>
                <a:cubicBezTo>
                  <a:pt x="356743" y="1271318"/>
                  <a:pt x="361791" y="1258697"/>
                  <a:pt x="365157" y="1251966"/>
                </a:cubicBezTo>
                <a:lnTo>
                  <a:pt x="387874" y="1193911"/>
                </a:lnTo>
                <a:close/>
                <a:moveTo>
                  <a:pt x="339916" y="1060132"/>
                </a:moveTo>
                <a:lnTo>
                  <a:pt x="309627" y="1070229"/>
                </a:lnTo>
                <a:lnTo>
                  <a:pt x="307102" y="1075277"/>
                </a:lnTo>
                <a:cubicBezTo>
                  <a:pt x="307102" y="1080326"/>
                  <a:pt x="310468" y="1084112"/>
                  <a:pt x="317199" y="1086636"/>
                </a:cubicBezTo>
                <a:cubicBezTo>
                  <a:pt x="323930" y="1089160"/>
                  <a:pt x="328978" y="1088739"/>
                  <a:pt x="332344" y="1085374"/>
                </a:cubicBezTo>
                <a:cubicBezTo>
                  <a:pt x="339075" y="1071912"/>
                  <a:pt x="343281" y="1064339"/>
                  <a:pt x="344964" y="1062657"/>
                </a:cubicBezTo>
                <a:close/>
                <a:moveTo>
                  <a:pt x="155655" y="772382"/>
                </a:moveTo>
                <a:cubicBezTo>
                  <a:pt x="153972" y="770700"/>
                  <a:pt x="149765" y="773224"/>
                  <a:pt x="143034" y="779955"/>
                </a:cubicBezTo>
                <a:cubicBezTo>
                  <a:pt x="136303" y="786686"/>
                  <a:pt x="132938" y="791734"/>
                  <a:pt x="132938" y="795099"/>
                </a:cubicBezTo>
                <a:lnTo>
                  <a:pt x="137986" y="805196"/>
                </a:lnTo>
                <a:cubicBezTo>
                  <a:pt x="141351" y="805196"/>
                  <a:pt x="145558" y="802672"/>
                  <a:pt x="150607" y="797624"/>
                </a:cubicBezTo>
                <a:cubicBezTo>
                  <a:pt x="153972" y="787527"/>
                  <a:pt x="157338" y="780796"/>
                  <a:pt x="160703" y="777431"/>
                </a:cubicBezTo>
                <a:cubicBezTo>
                  <a:pt x="160703" y="774065"/>
                  <a:pt x="159020" y="772382"/>
                  <a:pt x="155655" y="772382"/>
                </a:cubicBezTo>
                <a:close/>
                <a:moveTo>
                  <a:pt x="350012" y="454343"/>
                </a:moveTo>
                <a:cubicBezTo>
                  <a:pt x="329820" y="469487"/>
                  <a:pt x="314675" y="482949"/>
                  <a:pt x="304578" y="494729"/>
                </a:cubicBezTo>
                <a:cubicBezTo>
                  <a:pt x="304578" y="494729"/>
                  <a:pt x="295323" y="503984"/>
                  <a:pt x="276813" y="522494"/>
                </a:cubicBezTo>
                <a:lnTo>
                  <a:pt x="223806" y="588121"/>
                </a:lnTo>
                <a:cubicBezTo>
                  <a:pt x="203613" y="618411"/>
                  <a:pt x="189309" y="640286"/>
                  <a:pt x="180896" y="653748"/>
                </a:cubicBezTo>
                <a:cubicBezTo>
                  <a:pt x="174165" y="658797"/>
                  <a:pt x="171220" y="662583"/>
                  <a:pt x="172062" y="665107"/>
                </a:cubicBezTo>
                <a:cubicBezTo>
                  <a:pt x="172903" y="667631"/>
                  <a:pt x="177531" y="671417"/>
                  <a:pt x="185945" y="676466"/>
                </a:cubicBezTo>
                <a:lnTo>
                  <a:pt x="175848" y="681514"/>
                </a:lnTo>
                <a:cubicBezTo>
                  <a:pt x="174165" y="683196"/>
                  <a:pt x="170800" y="686141"/>
                  <a:pt x="165751" y="690348"/>
                </a:cubicBezTo>
                <a:cubicBezTo>
                  <a:pt x="160703" y="694555"/>
                  <a:pt x="159862" y="700024"/>
                  <a:pt x="163227" y="706755"/>
                </a:cubicBezTo>
                <a:cubicBezTo>
                  <a:pt x="163227" y="708438"/>
                  <a:pt x="161544" y="710962"/>
                  <a:pt x="158179" y="714327"/>
                </a:cubicBezTo>
                <a:cubicBezTo>
                  <a:pt x="156496" y="716010"/>
                  <a:pt x="153972" y="718955"/>
                  <a:pt x="150607" y="723162"/>
                </a:cubicBezTo>
                <a:cubicBezTo>
                  <a:pt x="147241" y="727369"/>
                  <a:pt x="146400" y="731155"/>
                  <a:pt x="148082" y="734520"/>
                </a:cubicBezTo>
                <a:cubicBezTo>
                  <a:pt x="148082" y="737886"/>
                  <a:pt x="148924" y="740831"/>
                  <a:pt x="150607" y="743355"/>
                </a:cubicBezTo>
                <a:cubicBezTo>
                  <a:pt x="152289" y="745879"/>
                  <a:pt x="153972" y="747983"/>
                  <a:pt x="155655" y="749665"/>
                </a:cubicBezTo>
                <a:cubicBezTo>
                  <a:pt x="157338" y="747983"/>
                  <a:pt x="159441" y="745879"/>
                  <a:pt x="161965" y="743355"/>
                </a:cubicBezTo>
                <a:cubicBezTo>
                  <a:pt x="164489" y="740831"/>
                  <a:pt x="166593" y="738727"/>
                  <a:pt x="168275" y="737045"/>
                </a:cubicBezTo>
                <a:cubicBezTo>
                  <a:pt x="169958" y="737045"/>
                  <a:pt x="170800" y="736624"/>
                  <a:pt x="170800" y="735783"/>
                </a:cubicBezTo>
                <a:cubicBezTo>
                  <a:pt x="170800" y="734941"/>
                  <a:pt x="170800" y="734520"/>
                  <a:pt x="170800" y="734520"/>
                </a:cubicBezTo>
                <a:cubicBezTo>
                  <a:pt x="175848" y="729472"/>
                  <a:pt x="180475" y="721479"/>
                  <a:pt x="184682" y="710541"/>
                </a:cubicBezTo>
                <a:cubicBezTo>
                  <a:pt x="188889" y="699603"/>
                  <a:pt x="193517" y="692452"/>
                  <a:pt x="198565" y="689086"/>
                </a:cubicBezTo>
                <a:lnTo>
                  <a:pt x="198565" y="684038"/>
                </a:lnTo>
                <a:cubicBezTo>
                  <a:pt x="200248" y="678990"/>
                  <a:pt x="202772" y="673521"/>
                  <a:pt x="206138" y="667631"/>
                </a:cubicBezTo>
                <a:cubicBezTo>
                  <a:pt x="209503" y="661741"/>
                  <a:pt x="212027" y="657114"/>
                  <a:pt x="213710" y="653748"/>
                </a:cubicBezTo>
                <a:lnTo>
                  <a:pt x="226330" y="643652"/>
                </a:lnTo>
                <a:cubicBezTo>
                  <a:pt x="236427" y="630190"/>
                  <a:pt x="241475" y="620935"/>
                  <a:pt x="241475" y="615887"/>
                </a:cubicBezTo>
                <a:lnTo>
                  <a:pt x="243999" y="610838"/>
                </a:lnTo>
                <a:cubicBezTo>
                  <a:pt x="259144" y="599059"/>
                  <a:pt x="268399" y="588963"/>
                  <a:pt x="271764" y="580549"/>
                </a:cubicBezTo>
                <a:cubicBezTo>
                  <a:pt x="273447" y="577183"/>
                  <a:pt x="276392" y="572135"/>
                  <a:pt x="280599" y="565404"/>
                </a:cubicBezTo>
                <a:cubicBezTo>
                  <a:pt x="284806" y="558673"/>
                  <a:pt x="289434" y="554466"/>
                  <a:pt x="294482" y="552784"/>
                </a:cubicBezTo>
                <a:cubicBezTo>
                  <a:pt x="294482" y="544370"/>
                  <a:pt x="293640" y="539322"/>
                  <a:pt x="291957" y="537639"/>
                </a:cubicBezTo>
                <a:cubicBezTo>
                  <a:pt x="288592" y="534273"/>
                  <a:pt x="289434" y="530908"/>
                  <a:pt x="294482" y="527542"/>
                </a:cubicBezTo>
                <a:cubicBezTo>
                  <a:pt x="309627" y="515763"/>
                  <a:pt x="319723" y="504825"/>
                  <a:pt x="324771" y="494729"/>
                </a:cubicBezTo>
                <a:cubicBezTo>
                  <a:pt x="333185" y="486315"/>
                  <a:pt x="339916" y="481267"/>
                  <a:pt x="344964" y="479584"/>
                </a:cubicBezTo>
                <a:cubicBezTo>
                  <a:pt x="350012" y="477901"/>
                  <a:pt x="353378" y="474536"/>
                  <a:pt x="355060" y="469487"/>
                </a:cubicBezTo>
                <a:cubicBezTo>
                  <a:pt x="356743" y="464439"/>
                  <a:pt x="358426" y="460232"/>
                  <a:pt x="360109" y="456867"/>
                </a:cubicBezTo>
                <a:lnTo>
                  <a:pt x="360109" y="454343"/>
                </a:lnTo>
                <a:close/>
                <a:moveTo>
                  <a:pt x="385350" y="431626"/>
                </a:moveTo>
                <a:cubicBezTo>
                  <a:pt x="375254" y="431626"/>
                  <a:pt x="367681" y="436674"/>
                  <a:pt x="362633" y="446770"/>
                </a:cubicBezTo>
                <a:lnTo>
                  <a:pt x="367681" y="446770"/>
                </a:lnTo>
                <a:cubicBezTo>
                  <a:pt x="372730" y="446770"/>
                  <a:pt x="377778" y="444667"/>
                  <a:pt x="382826" y="440460"/>
                </a:cubicBezTo>
                <a:cubicBezTo>
                  <a:pt x="387874" y="436253"/>
                  <a:pt x="391240" y="434150"/>
                  <a:pt x="392923" y="434150"/>
                </a:cubicBezTo>
                <a:cubicBezTo>
                  <a:pt x="391240" y="432467"/>
                  <a:pt x="388716" y="431626"/>
                  <a:pt x="385350" y="431626"/>
                </a:cubicBezTo>
                <a:close/>
                <a:moveTo>
                  <a:pt x="1607026" y="254937"/>
                </a:moveTo>
                <a:lnTo>
                  <a:pt x="1614598" y="254937"/>
                </a:lnTo>
                <a:cubicBezTo>
                  <a:pt x="1619648" y="258302"/>
                  <a:pt x="1635634" y="266716"/>
                  <a:pt x="1662558" y="280178"/>
                </a:cubicBezTo>
                <a:lnTo>
                  <a:pt x="1733234" y="320564"/>
                </a:lnTo>
                <a:cubicBezTo>
                  <a:pt x="1753426" y="328978"/>
                  <a:pt x="1771936" y="344964"/>
                  <a:pt x="1788764" y="368522"/>
                </a:cubicBezTo>
                <a:cubicBezTo>
                  <a:pt x="1802226" y="387033"/>
                  <a:pt x="1812322" y="398812"/>
                  <a:pt x="1819054" y="403860"/>
                </a:cubicBezTo>
                <a:cubicBezTo>
                  <a:pt x="1832514" y="413957"/>
                  <a:pt x="1840088" y="424894"/>
                  <a:pt x="1841770" y="436674"/>
                </a:cubicBezTo>
                <a:cubicBezTo>
                  <a:pt x="1843454" y="443405"/>
                  <a:pt x="1847240" y="448874"/>
                  <a:pt x="1853130" y="453081"/>
                </a:cubicBezTo>
                <a:cubicBezTo>
                  <a:pt x="1859018" y="457287"/>
                  <a:pt x="1862806" y="461074"/>
                  <a:pt x="1864486" y="464439"/>
                </a:cubicBezTo>
                <a:cubicBezTo>
                  <a:pt x="1869536" y="469487"/>
                  <a:pt x="1879632" y="474536"/>
                  <a:pt x="1894776" y="479584"/>
                </a:cubicBezTo>
                <a:lnTo>
                  <a:pt x="1904874" y="499777"/>
                </a:lnTo>
                <a:cubicBezTo>
                  <a:pt x="1906556" y="506508"/>
                  <a:pt x="1908238" y="513239"/>
                  <a:pt x="1909922" y="519970"/>
                </a:cubicBezTo>
                <a:cubicBezTo>
                  <a:pt x="1911604" y="526701"/>
                  <a:pt x="1914130" y="533432"/>
                  <a:pt x="1917494" y="540163"/>
                </a:cubicBezTo>
                <a:cubicBezTo>
                  <a:pt x="1919178" y="545211"/>
                  <a:pt x="1920018" y="551942"/>
                  <a:pt x="1920018" y="560356"/>
                </a:cubicBezTo>
                <a:cubicBezTo>
                  <a:pt x="1920018" y="570452"/>
                  <a:pt x="1919178" y="578025"/>
                  <a:pt x="1917494" y="583073"/>
                </a:cubicBezTo>
                <a:lnTo>
                  <a:pt x="1914970" y="613363"/>
                </a:lnTo>
                <a:cubicBezTo>
                  <a:pt x="1914970" y="613363"/>
                  <a:pt x="1914550" y="613363"/>
                  <a:pt x="1913708" y="613363"/>
                </a:cubicBezTo>
                <a:cubicBezTo>
                  <a:pt x="1912866" y="613363"/>
                  <a:pt x="1912446" y="613363"/>
                  <a:pt x="1912446" y="613363"/>
                </a:cubicBezTo>
                <a:cubicBezTo>
                  <a:pt x="1900666" y="609997"/>
                  <a:pt x="1894776" y="614204"/>
                  <a:pt x="1894776" y="625983"/>
                </a:cubicBezTo>
                <a:cubicBezTo>
                  <a:pt x="1886362" y="652907"/>
                  <a:pt x="1878790" y="681514"/>
                  <a:pt x="1872060" y="711803"/>
                </a:cubicBezTo>
                <a:cubicBezTo>
                  <a:pt x="1867012" y="735362"/>
                  <a:pt x="1861122" y="756396"/>
                  <a:pt x="1854390" y="774906"/>
                </a:cubicBezTo>
                <a:lnTo>
                  <a:pt x="1844294" y="797624"/>
                </a:lnTo>
                <a:lnTo>
                  <a:pt x="1811480" y="858203"/>
                </a:lnTo>
                <a:lnTo>
                  <a:pt x="1796336" y="893540"/>
                </a:lnTo>
                <a:cubicBezTo>
                  <a:pt x="1792970" y="901954"/>
                  <a:pt x="1789606" y="913733"/>
                  <a:pt x="1786240" y="928878"/>
                </a:cubicBezTo>
                <a:cubicBezTo>
                  <a:pt x="1766046" y="954119"/>
                  <a:pt x="1751742" y="980202"/>
                  <a:pt x="1743330" y="1007126"/>
                </a:cubicBezTo>
                <a:cubicBezTo>
                  <a:pt x="1738282" y="1015540"/>
                  <a:pt x="1732812" y="1025215"/>
                  <a:pt x="1726922" y="1036153"/>
                </a:cubicBezTo>
                <a:cubicBezTo>
                  <a:pt x="1721034" y="1047091"/>
                  <a:pt x="1715564" y="1055084"/>
                  <a:pt x="1710514" y="1060132"/>
                </a:cubicBezTo>
                <a:cubicBezTo>
                  <a:pt x="1710514" y="1066863"/>
                  <a:pt x="1707150" y="1073595"/>
                  <a:pt x="1700420" y="1080326"/>
                </a:cubicBezTo>
                <a:cubicBezTo>
                  <a:pt x="1695370" y="1085374"/>
                  <a:pt x="1689482" y="1095050"/>
                  <a:pt x="1682750" y="1109353"/>
                </a:cubicBezTo>
                <a:cubicBezTo>
                  <a:pt x="1676018" y="1123656"/>
                  <a:pt x="1670130" y="1133332"/>
                  <a:pt x="1665082" y="1138380"/>
                </a:cubicBezTo>
                <a:cubicBezTo>
                  <a:pt x="1665082" y="1143429"/>
                  <a:pt x="1661716" y="1150160"/>
                  <a:pt x="1654986" y="1158573"/>
                </a:cubicBezTo>
                <a:cubicBezTo>
                  <a:pt x="1648254" y="1166987"/>
                  <a:pt x="1644046" y="1173718"/>
                  <a:pt x="1642364" y="1178766"/>
                </a:cubicBezTo>
                <a:cubicBezTo>
                  <a:pt x="1633950" y="1190546"/>
                  <a:pt x="1621330" y="1213263"/>
                  <a:pt x="1604502" y="1246918"/>
                </a:cubicBezTo>
                <a:cubicBezTo>
                  <a:pt x="1597770" y="1260380"/>
                  <a:pt x="1586834" y="1275525"/>
                  <a:pt x="1571690" y="1292352"/>
                </a:cubicBezTo>
                <a:cubicBezTo>
                  <a:pt x="1564958" y="1297400"/>
                  <a:pt x="1559910" y="1303711"/>
                  <a:pt x="1556546" y="1311283"/>
                </a:cubicBezTo>
                <a:cubicBezTo>
                  <a:pt x="1553178" y="1318855"/>
                  <a:pt x="1550654" y="1325166"/>
                  <a:pt x="1548972" y="1330214"/>
                </a:cubicBezTo>
                <a:cubicBezTo>
                  <a:pt x="1533826" y="1345359"/>
                  <a:pt x="1523730" y="1354614"/>
                  <a:pt x="1518682" y="1357979"/>
                </a:cubicBezTo>
                <a:cubicBezTo>
                  <a:pt x="1518682" y="1361345"/>
                  <a:pt x="1516998" y="1365552"/>
                  <a:pt x="1513634" y="1370600"/>
                </a:cubicBezTo>
                <a:cubicBezTo>
                  <a:pt x="1513634" y="1370600"/>
                  <a:pt x="1514054" y="1371020"/>
                  <a:pt x="1514896" y="1371862"/>
                </a:cubicBezTo>
                <a:cubicBezTo>
                  <a:pt x="1515738" y="1372703"/>
                  <a:pt x="1516158" y="1373124"/>
                  <a:pt x="1516158" y="1373124"/>
                </a:cubicBezTo>
                <a:cubicBezTo>
                  <a:pt x="1534668" y="1378172"/>
                  <a:pt x="1553178" y="1380697"/>
                  <a:pt x="1571690" y="1380697"/>
                </a:cubicBezTo>
                <a:cubicBezTo>
                  <a:pt x="1596930" y="1380697"/>
                  <a:pt x="1629744" y="1374807"/>
                  <a:pt x="1670130" y="1363028"/>
                </a:cubicBezTo>
                <a:cubicBezTo>
                  <a:pt x="1683592" y="1356297"/>
                  <a:pt x="1698316" y="1351248"/>
                  <a:pt x="1714302" y="1347883"/>
                </a:cubicBezTo>
                <a:cubicBezTo>
                  <a:pt x="1730288" y="1344517"/>
                  <a:pt x="1740806" y="1341993"/>
                  <a:pt x="1745854" y="1340310"/>
                </a:cubicBezTo>
                <a:lnTo>
                  <a:pt x="1753426" y="1340310"/>
                </a:lnTo>
                <a:cubicBezTo>
                  <a:pt x="1761838" y="1340310"/>
                  <a:pt x="1771094" y="1341993"/>
                  <a:pt x="1781190" y="1345359"/>
                </a:cubicBezTo>
                <a:cubicBezTo>
                  <a:pt x="1796336" y="1347041"/>
                  <a:pt x="1814006" y="1347883"/>
                  <a:pt x="1834198" y="1347883"/>
                </a:cubicBezTo>
                <a:lnTo>
                  <a:pt x="1856914" y="1350407"/>
                </a:lnTo>
                <a:cubicBezTo>
                  <a:pt x="1861962" y="1352090"/>
                  <a:pt x="1871218" y="1352931"/>
                  <a:pt x="1884680" y="1352931"/>
                </a:cubicBezTo>
                <a:cubicBezTo>
                  <a:pt x="1903190" y="1352931"/>
                  <a:pt x="1917494" y="1352090"/>
                  <a:pt x="1927590" y="1350407"/>
                </a:cubicBezTo>
                <a:cubicBezTo>
                  <a:pt x="1932638" y="1352090"/>
                  <a:pt x="1936426" y="1351669"/>
                  <a:pt x="1938950" y="1349145"/>
                </a:cubicBezTo>
                <a:cubicBezTo>
                  <a:pt x="1941474" y="1346621"/>
                  <a:pt x="1943578" y="1345359"/>
                  <a:pt x="1945258" y="1345359"/>
                </a:cubicBezTo>
                <a:cubicBezTo>
                  <a:pt x="1943578" y="1347041"/>
                  <a:pt x="1959562" y="1333579"/>
                  <a:pt x="1993218" y="1304973"/>
                </a:cubicBezTo>
                <a:cubicBezTo>
                  <a:pt x="2003314" y="1303290"/>
                  <a:pt x="2012148" y="1299924"/>
                  <a:pt x="2019722" y="1294876"/>
                </a:cubicBezTo>
                <a:cubicBezTo>
                  <a:pt x="2027294" y="1289828"/>
                  <a:pt x="2035286" y="1283938"/>
                  <a:pt x="2043700" y="1277207"/>
                </a:cubicBezTo>
                <a:cubicBezTo>
                  <a:pt x="2055478" y="1267111"/>
                  <a:pt x="2070204" y="1256594"/>
                  <a:pt x="2087874" y="1245656"/>
                </a:cubicBezTo>
                <a:cubicBezTo>
                  <a:pt x="2105542" y="1234718"/>
                  <a:pt x="2118582" y="1225883"/>
                  <a:pt x="2126996" y="1219152"/>
                </a:cubicBezTo>
                <a:lnTo>
                  <a:pt x="2220390" y="1156049"/>
                </a:lnTo>
                <a:cubicBezTo>
                  <a:pt x="2291906" y="1108091"/>
                  <a:pt x="2347016" y="1071070"/>
                  <a:pt x="2385720" y="1044988"/>
                </a:cubicBezTo>
                <a:lnTo>
                  <a:pt x="2412588" y="1026829"/>
                </a:lnTo>
                <a:lnTo>
                  <a:pt x="2412588" y="1031507"/>
                </a:lnTo>
                <a:lnTo>
                  <a:pt x="2390136" y="1050351"/>
                </a:lnTo>
                <a:cubicBezTo>
                  <a:pt x="2364474" y="1072438"/>
                  <a:pt x="2333974" y="1099677"/>
                  <a:pt x="2298638" y="1132070"/>
                </a:cubicBezTo>
                <a:cubicBezTo>
                  <a:pt x="2227962" y="1196856"/>
                  <a:pt x="2192622" y="1233456"/>
                  <a:pt x="2192622" y="1241870"/>
                </a:cubicBezTo>
                <a:cubicBezTo>
                  <a:pt x="2190942" y="1253649"/>
                  <a:pt x="2214500" y="1236821"/>
                  <a:pt x="2263298" y="1191387"/>
                </a:cubicBezTo>
                <a:cubicBezTo>
                  <a:pt x="2273394" y="1182973"/>
                  <a:pt x="2289802" y="1169511"/>
                  <a:pt x="2312518" y="1151001"/>
                </a:cubicBezTo>
                <a:cubicBezTo>
                  <a:pt x="2335238" y="1132491"/>
                  <a:pt x="2349960" y="1122394"/>
                  <a:pt x="2356690" y="1120711"/>
                </a:cubicBezTo>
                <a:cubicBezTo>
                  <a:pt x="2314622" y="1149318"/>
                  <a:pt x="2283914" y="1180449"/>
                  <a:pt x="2264562" y="1214104"/>
                </a:cubicBezTo>
                <a:cubicBezTo>
                  <a:pt x="2245210" y="1247759"/>
                  <a:pt x="2234272" y="1275945"/>
                  <a:pt x="2231748" y="1298662"/>
                </a:cubicBezTo>
                <a:cubicBezTo>
                  <a:pt x="2229222" y="1321379"/>
                  <a:pt x="2227962" y="1348724"/>
                  <a:pt x="2227962" y="1380697"/>
                </a:cubicBezTo>
                <a:cubicBezTo>
                  <a:pt x="2239740" y="1442958"/>
                  <a:pt x="2248154" y="1474089"/>
                  <a:pt x="2253202" y="1474089"/>
                </a:cubicBezTo>
                <a:cubicBezTo>
                  <a:pt x="2254886" y="1474089"/>
                  <a:pt x="2256990" y="1466938"/>
                  <a:pt x="2259514" y="1452634"/>
                </a:cubicBezTo>
                <a:cubicBezTo>
                  <a:pt x="2262036" y="1438331"/>
                  <a:pt x="2264140" y="1426972"/>
                  <a:pt x="2265822" y="1418558"/>
                </a:cubicBezTo>
                <a:cubicBezTo>
                  <a:pt x="2270872" y="1416875"/>
                  <a:pt x="2280126" y="1431179"/>
                  <a:pt x="2293588" y="1461469"/>
                </a:cubicBezTo>
                <a:cubicBezTo>
                  <a:pt x="2307050" y="1491758"/>
                  <a:pt x="2315466" y="1506903"/>
                  <a:pt x="2318830" y="1506903"/>
                </a:cubicBezTo>
                <a:cubicBezTo>
                  <a:pt x="2323878" y="1506903"/>
                  <a:pt x="2326822" y="1508586"/>
                  <a:pt x="2327664" y="1511951"/>
                </a:cubicBezTo>
                <a:cubicBezTo>
                  <a:pt x="2328506" y="1515317"/>
                  <a:pt x="2328926" y="1519523"/>
                  <a:pt x="2328926" y="1524571"/>
                </a:cubicBezTo>
                <a:cubicBezTo>
                  <a:pt x="2325560" y="1527937"/>
                  <a:pt x="2323036" y="1532144"/>
                  <a:pt x="2321354" y="1537192"/>
                </a:cubicBezTo>
                <a:cubicBezTo>
                  <a:pt x="2319670" y="1542240"/>
                  <a:pt x="2319670" y="1546447"/>
                  <a:pt x="2321354" y="1549813"/>
                </a:cubicBezTo>
                <a:cubicBezTo>
                  <a:pt x="2331450" y="1558227"/>
                  <a:pt x="2334816" y="1569164"/>
                  <a:pt x="2331450" y="1582627"/>
                </a:cubicBezTo>
                <a:cubicBezTo>
                  <a:pt x="2338182" y="1591040"/>
                  <a:pt x="2344070" y="1601557"/>
                  <a:pt x="2349120" y="1614178"/>
                </a:cubicBezTo>
                <a:cubicBezTo>
                  <a:pt x="2354168" y="1626799"/>
                  <a:pt x="2359214" y="1637316"/>
                  <a:pt x="2364264" y="1645729"/>
                </a:cubicBezTo>
                <a:cubicBezTo>
                  <a:pt x="2362582" y="1649095"/>
                  <a:pt x="2363002" y="1652881"/>
                  <a:pt x="2365526" y="1657088"/>
                </a:cubicBezTo>
                <a:cubicBezTo>
                  <a:pt x="2368050" y="1661295"/>
                  <a:pt x="2369312" y="1665081"/>
                  <a:pt x="2369312" y="1668447"/>
                </a:cubicBezTo>
                <a:cubicBezTo>
                  <a:pt x="2369312" y="1673495"/>
                  <a:pt x="2368050" y="1679805"/>
                  <a:pt x="2365526" y="1687377"/>
                </a:cubicBezTo>
                <a:cubicBezTo>
                  <a:pt x="2363002" y="1694950"/>
                  <a:pt x="2360058" y="1699578"/>
                  <a:pt x="2356690" y="1701260"/>
                </a:cubicBezTo>
                <a:cubicBezTo>
                  <a:pt x="2346594" y="1711357"/>
                  <a:pt x="2341546" y="1720612"/>
                  <a:pt x="2341546" y="1729025"/>
                </a:cubicBezTo>
                <a:cubicBezTo>
                  <a:pt x="2341546" y="1737439"/>
                  <a:pt x="2344070" y="1744170"/>
                  <a:pt x="2349120" y="1749219"/>
                </a:cubicBezTo>
                <a:lnTo>
                  <a:pt x="2349120" y="1759315"/>
                </a:lnTo>
                <a:cubicBezTo>
                  <a:pt x="2349120" y="1766046"/>
                  <a:pt x="2342390" y="1771094"/>
                  <a:pt x="2328926" y="1774460"/>
                </a:cubicBezTo>
                <a:cubicBezTo>
                  <a:pt x="2322196" y="1776143"/>
                  <a:pt x="2317990" y="1779508"/>
                  <a:pt x="2316306" y="1784556"/>
                </a:cubicBezTo>
                <a:cubicBezTo>
                  <a:pt x="2314622" y="1789605"/>
                  <a:pt x="2316306" y="1792970"/>
                  <a:pt x="2321354" y="1794653"/>
                </a:cubicBezTo>
                <a:cubicBezTo>
                  <a:pt x="2333134" y="1806432"/>
                  <a:pt x="2341546" y="1813163"/>
                  <a:pt x="2346594" y="1814846"/>
                </a:cubicBezTo>
                <a:cubicBezTo>
                  <a:pt x="2365106" y="1824943"/>
                  <a:pt x="2375622" y="1832515"/>
                  <a:pt x="2378146" y="1837563"/>
                </a:cubicBezTo>
                <a:cubicBezTo>
                  <a:pt x="2380670" y="1842611"/>
                  <a:pt x="2381092" y="1855232"/>
                  <a:pt x="2379408" y="1875425"/>
                </a:cubicBezTo>
                <a:cubicBezTo>
                  <a:pt x="2379408" y="1897301"/>
                  <a:pt x="2367630" y="1916652"/>
                  <a:pt x="2344070" y="1933480"/>
                </a:cubicBezTo>
                <a:cubicBezTo>
                  <a:pt x="2342390" y="1935163"/>
                  <a:pt x="2341546" y="1938528"/>
                  <a:pt x="2341546" y="1943576"/>
                </a:cubicBezTo>
                <a:cubicBezTo>
                  <a:pt x="2341546" y="1946942"/>
                  <a:pt x="2341546" y="1951149"/>
                  <a:pt x="2341546" y="1956197"/>
                </a:cubicBezTo>
                <a:cubicBezTo>
                  <a:pt x="2341546" y="1961245"/>
                  <a:pt x="2340706" y="1964611"/>
                  <a:pt x="2339022" y="1966294"/>
                </a:cubicBezTo>
                <a:cubicBezTo>
                  <a:pt x="2323878" y="1967976"/>
                  <a:pt x="2306210" y="1973866"/>
                  <a:pt x="2286016" y="1983963"/>
                </a:cubicBezTo>
                <a:cubicBezTo>
                  <a:pt x="2262458" y="1994059"/>
                  <a:pt x="2245630" y="1999107"/>
                  <a:pt x="2235534" y="1999107"/>
                </a:cubicBezTo>
                <a:cubicBezTo>
                  <a:pt x="2228802" y="1999107"/>
                  <a:pt x="2220390" y="1997424"/>
                  <a:pt x="2210292" y="1994059"/>
                </a:cubicBezTo>
                <a:lnTo>
                  <a:pt x="2207770" y="1994059"/>
                </a:lnTo>
                <a:cubicBezTo>
                  <a:pt x="2187576" y="1995741"/>
                  <a:pt x="2167382" y="1996583"/>
                  <a:pt x="2147190" y="1996583"/>
                </a:cubicBezTo>
                <a:cubicBezTo>
                  <a:pt x="2126996" y="1996583"/>
                  <a:pt x="2112694" y="1996583"/>
                  <a:pt x="2104280" y="1996583"/>
                </a:cubicBezTo>
                <a:cubicBezTo>
                  <a:pt x="2075672" y="1998265"/>
                  <a:pt x="2037810" y="1990693"/>
                  <a:pt x="1990694" y="1973866"/>
                </a:cubicBezTo>
                <a:cubicBezTo>
                  <a:pt x="1973866" y="1967135"/>
                  <a:pt x="1958722" y="1959142"/>
                  <a:pt x="1945258" y="1949887"/>
                </a:cubicBezTo>
                <a:cubicBezTo>
                  <a:pt x="1931798" y="1940632"/>
                  <a:pt x="1922542" y="1934321"/>
                  <a:pt x="1917494" y="1930956"/>
                </a:cubicBezTo>
                <a:cubicBezTo>
                  <a:pt x="1912446" y="1929273"/>
                  <a:pt x="1909922" y="1927590"/>
                  <a:pt x="1909922" y="1925908"/>
                </a:cubicBezTo>
                <a:cubicBezTo>
                  <a:pt x="1906556" y="1914128"/>
                  <a:pt x="1900246" y="1904032"/>
                  <a:pt x="1890990" y="1895618"/>
                </a:cubicBezTo>
                <a:cubicBezTo>
                  <a:pt x="1881734" y="1887204"/>
                  <a:pt x="1871638" y="1879632"/>
                  <a:pt x="1860702" y="1872901"/>
                </a:cubicBezTo>
                <a:cubicBezTo>
                  <a:pt x="1849762" y="1866170"/>
                  <a:pt x="1842612" y="1861963"/>
                  <a:pt x="1839246" y="1860280"/>
                </a:cubicBezTo>
                <a:cubicBezTo>
                  <a:pt x="1822418" y="1851866"/>
                  <a:pt x="1794654" y="1831673"/>
                  <a:pt x="1755950" y="1799701"/>
                </a:cubicBezTo>
                <a:cubicBezTo>
                  <a:pt x="1735758" y="1784556"/>
                  <a:pt x="1720614" y="1773619"/>
                  <a:pt x="1710514" y="1766887"/>
                </a:cubicBezTo>
                <a:cubicBezTo>
                  <a:pt x="1666766" y="1734915"/>
                  <a:pt x="1638158" y="1712198"/>
                  <a:pt x="1624694" y="1698736"/>
                </a:cubicBezTo>
                <a:cubicBezTo>
                  <a:pt x="1612916" y="1686957"/>
                  <a:pt x="1598192" y="1674336"/>
                  <a:pt x="1580522" y="1660874"/>
                </a:cubicBezTo>
                <a:cubicBezTo>
                  <a:pt x="1562854" y="1647412"/>
                  <a:pt x="1549812" y="1637316"/>
                  <a:pt x="1541398" y="1630585"/>
                </a:cubicBezTo>
                <a:cubicBezTo>
                  <a:pt x="1501014" y="1593564"/>
                  <a:pt x="1469042" y="1556544"/>
                  <a:pt x="1445482" y="1519523"/>
                </a:cubicBezTo>
                <a:cubicBezTo>
                  <a:pt x="1442118" y="1519523"/>
                  <a:pt x="1437490" y="1517841"/>
                  <a:pt x="1431600" y="1514475"/>
                </a:cubicBezTo>
                <a:cubicBezTo>
                  <a:pt x="1425710" y="1511110"/>
                  <a:pt x="1419400" y="1508586"/>
                  <a:pt x="1412670" y="1506903"/>
                </a:cubicBezTo>
                <a:lnTo>
                  <a:pt x="1407622" y="1501855"/>
                </a:lnTo>
                <a:cubicBezTo>
                  <a:pt x="1404254" y="1505220"/>
                  <a:pt x="1400890" y="1506903"/>
                  <a:pt x="1397524" y="1506903"/>
                </a:cubicBezTo>
                <a:cubicBezTo>
                  <a:pt x="1387428" y="1511951"/>
                  <a:pt x="1380698" y="1514475"/>
                  <a:pt x="1377330" y="1514475"/>
                </a:cubicBezTo>
                <a:lnTo>
                  <a:pt x="1362186" y="1524571"/>
                </a:lnTo>
                <a:lnTo>
                  <a:pt x="1362186" y="1539716"/>
                </a:lnTo>
                <a:cubicBezTo>
                  <a:pt x="1352090" y="1543082"/>
                  <a:pt x="1344518" y="1543923"/>
                  <a:pt x="1339470" y="1542240"/>
                </a:cubicBezTo>
                <a:cubicBezTo>
                  <a:pt x="1337787" y="1540557"/>
                  <a:pt x="1334421" y="1539716"/>
                  <a:pt x="1329372" y="1539716"/>
                </a:cubicBezTo>
                <a:cubicBezTo>
                  <a:pt x="1320959" y="1539716"/>
                  <a:pt x="1311704" y="1545606"/>
                  <a:pt x="1301608" y="1557385"/>
                </a:cubicBezTo>
                <a:lnTo>
                  <a:pt x="1301608" y="1564957"/>
                </a:lnTo>
                <a:cubicBezTo>
                  <a:pt x="1301608" y="1570006"/>
                  <a:pt x="1301187" y="1573792"/>
                  <a:pt x="1300345" y="1576316"/>
                </a:cubicBezTo>
                <a:cubicBezTo>
                  <a:pt x="1299505" y="1578840"/>
                  <a:pt x="1295718" y="1579261"/>
                  <a:pt x="1288987" y="1577578"/>
                </a:cubicBezTo>
                <a:lnTo>
                  <a:pt x="1281415" y="1575054"/>
                </a:lnTo>
                <a:cubicBezTo>
                  <a:pt x="1278049" y="1575054"/>
                  <a:pt x="1273842" y="1576316"/>
                  <a:pt x="1268794" y="1578840"/>
                </a:cubicBezTo>
                <a:cubicBezTo>
                  <a:pt x="1263745" y="1581364"/>
                  <a:pt x="1258698" y="1583468"/>
                  <a:pt x="1253649" y="1585151"/>
                </a:cubicBezTo>
                <a:lnTo>
                  <a:pt x="1253649" y="1612916"/>
                </a:lnTo>
                <a:cubicBezTo>
                  <a:pt x="1253649" y="1611233"/>
                  <a:pt x="1252388" y="1609971"/>
                  <a:pt x="1249863" y="1609130"/>
                </a:cubicBezTo>
                <a:cubicBezTo>
                  <a:pt x="1247339" y="1608288"/>
                  <a:pt x="1245236" y="1607026"/>
                  <a:pt x="1243552" y="1605343"/>
                </a:cubicBezTo>
                <a:cubicBezTo>
                  <a:pt x="1235139" y="1600295"/>
                  <a:pt x="1227566" y="1601978"/>
                  <a:pt x="1220835" y="1610392"/>
                </a:cubicBezTo>
                <a:lnTo>
                  <a:pt x="1220835" y="1612916"/>
                </a:lnTo>
                <a:cubicBezTo>
                  <a:pt x="1214104" y="1611233"/>
                  <a:pt x="1209477" y="1612495"/>
                  <a:pt x="1206953" y="1616702"/>
                </a:cubicBezTo>
                <a:cubicBezTo>
                  <a:pt x="1204429" y="1620909"/>
                  <a:pt x="1204849" y="1625537"/>
                  <a:pt x="1208215" y="1630585"/>
                </a:cubicBezTo>
                <a:cubicBezTo>
                  <a:pt x="1188022" y="1628902"/>
                  <a:pt x="1168670" y="1632268"/>
                  <a:pt x="1150160" y="1640681"/>
                </a:cubicBezTo>
                <a:cubicBezTo>
                  <a:pt x="1131650" y="1649095"/>
                  <a:pt x="1119871" y="1654143"/>
                  <a:pt x="1114822" y="1655826"/>
                </a:cubicBezTo>
                <a:cubicBezTo>
                  <a:pt x="1109774" y="1657509"/>
                  <a:pt x="1103464" y="1658771"/>
                  <a:pt x="1095891" y="1659612"/>
                </a:cubicBezTo>
                <a:cubicBezTo>
                  <a:pt x="1088319" y="1660454"/>
                  <a:pt x="1082850" y="1661716"/>
                  <a:pt x="1079484" y="1663398"/>
                </a:cubicBezTo>
                <a:cubicBezTo>
                  <a:pt x="1060974" y="1673495"/>
                  <a:pt x="1036575" y="1682750"/>
                  <a:pt x="1006285" y="1691164"/>
                </a:cubicBezTo>
                <a:cubicBezTo>
                  <a:pt x="999554" y="1696212"/>
                  <a:pt x="989458" y="1700840"/>
                  <a:pt x="975995" y="1705047"/>
                </a:cubicBezTo>
                <a:cubicBezTo>
                  <a:pt x="962533" y="1709253"/>
                  <a:pt x="952437" y="1713040"/>
                  <a:pt x="945706" y="1716405"/>
                </a:cubicBezTo>
                <a:lnTo>
                  <a:pt x="933085" y="1718929"/>
                </a:lnTo>
                <a:cubicBezTo>
                  <a:pt x="897748" y="1735757"/>
                  <a:pt x="869141" y="1747536"/>
                  <a:pt x="847265" y="1754267"/>
                </a:cubicBezTo>
                <a:cubicBezTo>
                  <a:pt x="833803" y="1759315"/>
                  <a:pt x="822024" y="1765205"/>
                  <a:pt x="811927" y="1771936"/>
                </a:cubicBezTo>
                <a:cubicBezTo>
                  <a:pt x="810245" y="1771936"/>
                  <a:pt x="808983" y="1772777"/>
                  <a:pt x="808141" y="1774460"/>
                </a:cubicBezTo>
                <a:cubicBezTo>
                  <a:pt x="807300" y="1776143"/>
                  <a:pt x="806038" y="1776984"/>
                  <a:pt x="804355" y="1776984"/>
                </a:cubicBezTo>
                <a:lnTo>
                  <a:pt x="794259" y="1776984"/>
                </a:lnTo>
                <a:cubicBezTo>
                  <a:pt x="785845" y="1776984"/>
                  <a:pt x="777010" y="1778667"/>
                  <a:pt x="767755" y="1782032"/>
                </a:cubicBezTo>
                <a:cubicBezTo>
                  <a:pt x="758500" y="1785398"/>
                  <a:pt x="751348" y="1787922"/>
                  <a:pt x="746300" y="1789605"/>
                </a:cubicBezTo>
                <a:lnTo>
                  <a:pt x="723583" y="1789605"/>
                </a:lnTo>
                <a:cubicBezTo>
                  <a:pt x="710121" y="1798018"/>
                  <a:pt x="694555" y="1802225"/>
                  <a:pt x="676887" y="1802225"/>
                </a:cubicBezTo>
                <a:cubicBezTo>
                  <a:pt x="659217" y="1802225"/>
                  <a:pt x="645335" y="1803067"/>
                  <a:pt x="635239" y="1804750"/>
                </a:cubicBezTo>
                <a:cubicBezTo>
                  <a:pt x="625142" y="1808115"/>
                  <a:pt x="616728" y="1809798"/>
                  <a:pt x="609997" y="1809798"/>
                </a:cubicBezTo>
                <a:cubicBezTo>
                  <a:pt x="603266" y="1809798"/>
                  <a:pt x="599480" y="1808536"/>
                  <a:pt x="598639" y="1806011"/>
                </a:cubicBezTo>
                <a:cubicBezTo>
                  <a:pt x="597797" y="1803487"/>
                  <a:pt x="597376" y="1798860"/>
                  <a:pt x="597376" y="1792129"/>
                </a:cubicBezTo>
                <a:cubicBezTo>
                  <a:pt x="600742" y="1795494"/>
                  <a:pt x="604107" y="1797177"/>
                  <a:pt x="607473" y="1797177"/>
                </a:cubicBezTo>
                <a:lnTo>
                  <a:pt x="647859" y="1787081"/>
                </a:lnTo>
                <a:cubicBezTo>
                  <a:pt x="651225" y="1785398"/>
                  <a:pt x="655432" y="1783715"/>
                  <a:pt x="660480" y="1782032"/>
                </a:cubicBezTo>
                <a:cubicBezTo>
                  <a:pt x="665528" y="1780350"/>
                  <a:pt x="671418" y="1779508"/>
                  <a:pt x="678149" y="1779508"/>
                </a:cubicBezTo>
                <a:cubicBezTo>
                  <a:pt x="674783" y="1776143"/>
                  <a:pt x="673100" y="1774460"/>
                  <a:pt x="673100" y="1774460"/>
                </a:cubicBezTo>
                <a:cubicBezTo>
                  <a:pt x="637763" y="1777825"/>
                  <a:pt x="612521" y="1783715"/>
                  <a:pt x="597376" y="1792129"/>
                </a:cubicBezTo>
                <a:cubicBezTo>
                  <a:pt x="577183" y="1788763"/>
                  <a:pt x="565405" y="1786239"/>
                  <a:pt x="562039" y="1784556"/>
                </a:cubicBezTo>
                <a:cubicBezTo>
                  <a:pt x="582232" y="1776143"/>
                  <a:pt x="609156" y="1763522"/>
                  <a:pt x="642811" y="1746695"/>
                </a:cubicBezTo>
                <a:cubicBezTo>
                  <a:pt x="639445" y="1748377"/>
                  <a:pt x="660480" y="1736598"/>
                  <a:pt x="705914" y="1711357"/>
                </a:cubicBezTo>
                <a:cubicBezTo>
                  <a:pt x="714328" y="1706309"/>
                  <a:pt x="721900" y="1701260"/>
                  <a:pt x="728631" y="1696212"/>
                </a:cubicBezTo>
                <a:cubicBezTo>
                  <a:pt x="735362" y="1691164"/>
                  <a:pt x="742934" y="1686115"/>
                  <a:pt x="751348" y="1681067"/>
                </a:cubicBezTo>
                <a:cubicBezTo>
                  <a:pt x="758079" y="1676019"/>
                  <a:pt x="773224" y="1665923"/>
                  <a:pt x="796783" y="1650778"/>
                </a:cubicBezTo>
                <a:cubicBezTo>
                  <a:pt x="805196" y="1644047"/>
                  <a:pt x="815293" y="1637316"/>
                  <a:pt x="827072" y="1630585"/>
                </a:cubicBezTo>
                <a:cubicBezTo>
                  <a:pt x="838851" y="1623854"/>
                  <a:pt x="850631" y="1616281"/>
                  <a:pt x="862410" y="1607867"/>
                </a:cubicBezTo>
                <a:cubicBezTo>
                  <a:pt x="870824" y="1602819"/>
                  <a:pt x="882603" y="1595247"/>
                  <a:pt x="897748" y="1585151"/>
                </a:cubicBezTo>
                <a:cubicBezTo>
                  <a:pt x="912892" y="1575054"/>
                  <a:pt x="926355" y="1564957"/>
                  <a:pt x="938134" y="1554861"/>
                </a:cubicBezTo>
                <a:cubicBezTo>
                  <a:pt x="958326" y="1539716"/>
                  <a:pt x="975995" y="1527937"/>
                  <a:pt x="991140" y="1519523"/>
                </a:cubicBezTo>
                <a:cubicBezTo>
                  <a:pt x="1007968" y="1497647"/>
                  <a:pt x="1017223" y="1485868"/>
                  <a:pt x="1018905" y="1484185"/>
                </a:cubicBezTo>
                <a:lnTo>
                  <a:pt x="1031526" y="1476613"/>
                </a:lnTo>
                <a:cubicBezTo>
                  <a:pt x="1038257" y="1469882"/>
                  <a:pt x="1045409" y="1463572"/>
                  <a:pt x="1052981" y="1457682"/>
                </a:cubicBezTo>
                <a:cubicBezTo>
                  <a:pt x="1060553" y="1451792"/>
                  <a:pt x="1067705" y="1445482"/>
                  <a:pt x="1074436" y="1438751"/>
                </a:cubicBezTo>
                <a:cubicBezTo>
                  <a:pt x="1076119" y="1438751"/>
                  <a:pt x="1076961" y="1437910"/>
                  <a:pt x="1076961" y="1436227"/>
                </a:cubicBezTo>
                <a:cubicBezTo>
                  <a:pt x="1078643" y="1436227"/>
                  <a:pt x="1079484" y="1435386"/>
                  <a:pt x="1079484" y="1433703"/>
                </a:cubicBezTo>
                <a:cubicBezTo>
                  <a:pt x="1079484" y="1432020"/>
                  <a:pt x="1079484" y="1430338"/>
                  <a:pt x="1079484" y="1428655"/>
                </a:cubicBezTo>
                <a:cubicBezTo>
                  <a:pt x="1084533" y="1426972"/>
                  <a:pt x="1089160" y="1424027"/>
                  <a:pt x="1093367" y="1419820"/>
                </a:cubicBezTo>
                <a:cubicBezTo>
                  <a:pt x="1097574" y="1415613"/>
                  <a:pt x="1101360" y="1412668"/>
                  <a:pt x="1104726" y="1410986"/>
                </a:cubicBezTo>
                <a:cubicBezTo>
                  <a:pt x="1114822" y="1400890"/>
                  <a:pt x="1119871" y="1395000"/>
                  <a:pt x="1119871" y="1393317"/>
                </a:cubicBezTo>
                <a:cubicBezTo>
                  <a:pt x="1121553" y="1391634"/>
                  <a:pt x="1124919" y="1390793"/>
                  <a:pt x="1129967" y="1390793"/>
                </a:cubicBezTo>
                <a:cubicBezTo>
                  <a:pt x="1129967" y="1382379"/>
                  <a:pt x="1132491" y="1377331"/>
                  <a:pt x="1137539" y="1375648"/>
                </a:cubicBezTo>
                <a:cubicBezTo>
                  <a:pt x="1137539" y="1375648"/>
                  <a:pt x="1138802" y="1374807"/>
                  <a:pt x="1141326" y="1373124"/>
                </a:cubicBezTo>
                <a:cubicBezTo>
                  <a:pt x="1143849" y="1371441"/>
                  <a:pt x="1145112" y="1368917"/>
                  <a:pt x="1145112" y="1365552"/>
                </a:cubicBezTo>
                <a:cubicBezTo>
                  <a:pt x="1150160" y="1363869"/>
                  <a:pt x="1154367" y="1361345"/>
                  <a:pt x="1157732" y="1357979"/>
                </a:cubicBezTo>
                <a:lnTo>
                  <a:pt x="1165305" y="1347883"/>
                </a:lnTo>
                <a:cubicBezTo>
                  <a:pt x="1165305" y="1347883"/>
                  <a:pt x="1169512" y="1343676"/>
                  <a:pt x="1177925" y="1335262"/>
                </a:cubicBezTo>
                <a:cubicBezTo>
                  <a:pt x="1177925" y="1330214"/>
                  <a:pt x="1180450" y="1326848"/>
                  <a:pt x="1185498" y="1325166"/>
                </a:cubicBezTo>
                <a:cubicBezTo>
                  <a:pt x="1188863" y="1323483"/>
                  <a:pt x="1192229" y="1318435"/>
                  <a:pt x="1195594" y="1310021"/>
                </a:cubicBezTo>
                <a:cubicBezTo>
                  <a:pt x="1173719" y="1298242"/>
                  <a:pt x="1154367" y="1285621"/>
                  <a:pt x="1137539" y="1272159"/>
                </a:cubicBezTo>
                <a:lnTo>
                  <a:pt x="1203167" y="1287304"/>
                </a:lnTo>
                <a:cubicBezTo>
                  <a:pt x="1199801" y="1283938"/>
                  <a:pt x="1194753" y="1278049"/>
                  <a:pt x="1188022" y="1269635"/>
                </a:cubicBezTo>
                <a:cubicBezTo>
                  <a:pt x="1181291" y="1261221"/>
                  <a:pt x="1173719" y="1255332"/>
                  <a:pt x="1165305" y="1251966"/>
                </a:cubicBezTo>
                <a:lnTo>
                  <a:pt x="1018905" y="1105567"/>
                </a:lnTo>
                <a:cubicBezTo>
                  <a:pt x="995347" y="1085374"/>
                  <a:pt x="975995" y="1064339"/>
                  <a:pt x="960851" y="1042464"/>
                </a:cubicBezTo>
                <a:cubicBezTo>
                  <a:pt x="949071" y="1034050"/>
                  <a:pt x="942340" y="1029843"/>
                  <a:pt x="940658" y="1029843"/>
                </a:cubicBezTo>
                <a:lnTo>
                  <a:pt x="920465" y="1004602"/>
                </a:lnTo>
                <a:cubicBezTo>
                  <a:pt x="910368" y="996188"/>
                  <a:pt x="900692" y="987354"/>
                  <a:pt x="891438" y="978099"/>
                </a:cubicBezTo>
                <a:cubicBezTo>
                  <a:pt x="882182" y="968843"/>
                  <a:pt x="872506" y="960009"/>
                  <a:pt x="862410" y="951595"/>
                </a:cubicBezTo>
                <a:cubicBezTo>
                  <a:pt x="857362" y="951595"/>
                  <a:pt x="853996" y="949071"/>
                  <a:pt x="852313" y="944023"/>
                </a:cubicBezTo>
                <a:cubicBezTo>
                  <a:pt x="835486" y="923830"/>
                  <a:pt x="823706" y="911209"/>
                  <a:pt x="816975" y="906161"/>
                </a:cubicBezTo>
                <a:cubicBezTo>
                  <a:pt x="805196" y="897747"/>
                  <a:pt x="798465" y="887651"/>
                  <a:pt x="796783" y="875872"/>
                </a:cubicBezTo>
                <a:cubicBezTo>
                  <a:pt x="793417" y="874189"/>
                  <a:pt x="791734" y="870823"/>
                  <a:pt x="791734" y="865775"/>
                </a:cubicBezTo>
                <a:cubicBezTo>
                  <a:pt x="791734" y="855678"/>
                  <a:pt x="786686" y="853154"/>
                  <a:pt x="776589" y="858203"/>
                </a:cubicBezTo>
                <a:lnTo>
                  <a:pt x="771541" y="858203"/>
                </a:lnTo>
                <a:cubicBezTo>
                  <a:pt x="764810" y="858203"/>
                  <a:pt x="757238" y="853996"/>
                  <a:pt x="748824" y="845582"/>
                </a:cubicBezTo>
                <a:cubicBezTo>
                  <a:pt x="743776" y="835485"/>
                  <a:pt x="739569" y="825389"/>
                  <a:pt x="736203" y="815292"/>
                </a:cubicBezTo>
                <a:lnTo>
                  <a:pt x="753873" y="812768"/>
                </a:lnTo>
                <a:lnTo>
                  <a:pt x="801831" y="832961"/>
                </a:lnTo>
                <a:cubicBezTo>
                  <a:pt x="808562" y="838010"/>
                  <a:pt x="816134" y="842216"/>
                  <a:pt x="824548" y="845582"/>
                </a:cubicBezTo>
                <a:cubicBezTo>
                  <a:pt x="832961" y="848948"/>
                  <a:pt x="840534" y="853154"/>
                  <a:pt x="847265" y="858203"/>
                </a:cubicBezTo>
                <a:cubicBezTo>
                  <a:pt x="904479" y="890175"/>
                  <a:pt x="963375" y="932244"/>
                  <a:pt x="1023954" y="984409"/>
                </a:cubicBezTo>
                <a:lnTo>
                  <a:pt x="1172877" y="1097994"/>
                </a:lnTo>
                <a:lnTo>
                  <a:pt x="1283939" y="1183815"/>
                </a:lnTo>
                <a:cubicBezTo>
                  <a:pt x="1288987" y="1188863"/>
                  <a:pt x="1292774" y="1190546"/>
                  <a:pt x="1295297" y="1188863"/>
                </a:cubicBezTo>
                <a:cubicBezTo>
                  <a:pt x="1297821" y="1187180"/>
                  <a:pt x="1299924" y="1182973"/>
                  <a:pt x="1301608" y="1176242"/>
                </a:cubicBezTo>
                <a:cubicBezTo>
                  <a:pt x="1311704" y="1161098"/>
                  <a:pt x="1317594" y="1152684"/>
                  <a:pt x="1319277" y="1151001"/>
                </a:cubicBezTo>
                <a:lnTo>
                  <a:pt x="1341994" y="1118187"/>
                </a:lnTo>
                <a:cubicBezTo>
                  <a:pt x="1343676" y="1116505"/>
                  <a:pt x="1346200" y="1113139"/>
                  <a:pt x="1349565" y="1108091"/>
                </a:cubicBezTo>
                <a:lnTo>
                  <a:pt x="1359662" y="1095470"/>
                </a:lnTo>
                <a:cubicBezTo>
                  <a:pt x="1361346" y="1092105"/>
                  <a:pt x="1362186" y="1087898"/>
                  <a:pt x="1362186" y="1082850"/>
                </a:cubicBezTo>
                <a:cubicBezTo>
                  <a:pt x="1368918" y="1076119"/>
                  <a:pt x="1372282" y="1072753"/>
                  <a:pt x="1372282" y="1072753"/>
                </a:cubicBezTo>
                <a:cubicBezTo>
                  <a:pt x="1373966" y="1071070"/>
                  <a:pt x="1377330" y="1066022"/>
                  <a:pt x="1382380" y="1057608"/>
                </a:cubicBezTo>
                <a:lnTo>
                  <a:pt x="1387428" y="1052560"/>
                </a:lnTo>
                <a:lnTo>
                  <a:pt x="1407622" y="1019747"/>
                </a:lnTo>
                <a:cubicBezTo>
                  <a:pt x="1410986" y="1014698"/>
                  <a:pt x="1413930" y="1008388"/>
                  <a:pt x="1416456" y="1000816"/>
                </a:cubicBezTo>
                <a:cubicBezTo>
                  <a:pt x="1418980" y="993243"/>
                  <a:pt x="1420242" y="988616"/>
                  <a:pt x="1420242" y="986933"/>
                </a:cubicBezTo>
                <a:cubicBezTo>
                  <a:pt x="1428654" y="980202"/>
                  <a:pt x="1434966" y="972630"/>
                  <a:pt x="1439174" y="964216"/>
                </a:cubicBezTo>
                <a:cubicBezTo>
                  <a:pt x="1443378" y="955802"/>
                  <a:pt x="1446322" y="949912"/>
                  <a:pt x="1448006" y="946547"/>
                </a:cubicBezTo>
                <a:lnTo>
                  <a:pt x="1470724" y="911209"/>
                </a:lnTo>
                <a:cubicBezTo>
                  <a:pt x="1475772" y="902795"/>
                  <a:pt x="1480398" y="893540"/>
                  <a:pt x="1484606" y="883444"/>
                </a:cubicBezTo>
                <a:cubicBezTo>
                  <a:pt x="1488814" y="873347"/>
                  <a:pt x="1494282" y="862409"/>
                  <a:pt x="1501014" y="850630"/>
                </a:cubicBezTo>
                <a:cubicBezTo>
                  <a:pt x="1502696" y="843899"/>
                  <a:pt x="1506482" y="836747"/>
                  <a:pt x="1512372" y="829175"/>
                </a:cubicBezTo>
                <a:cubicBezTo>
                  <a:pt x="1518262" y="821603"/>
                  <a:pt x="1522048" y="816975"/>
                  <a:pt x="1523730" y="815292"/>
                </a:cubicBezTo>
                <a:cubicBezTo>
                  <a:pt x="1528778" y="803513"/>
                  <a:pt x="1533826" y="790051"/>
                  <a:pt x="1538874" y="774906"/>
                </a:cubicBezTo>
                <a:cubicBezTo>
                  <a:pt x="1542242" y="768175"/>
                  <a:pt x="1547290" y="761444"/>
                  <a:pt x="1554020" y="754713"/>
                </a:cubicBezTo>
                <a:cubicBezTo>
                  <a:pt x="1555702" y="749665"/>
                  <a:pt x="1558648" y="742934"/>
                  <a:pt x="1562854" y="734520"/>
                </a:cubicBezTo>
                <a:cubicBezTo>
                  <a:pt x="1567062" y="726107"/>
                  <a:pt x="1570006" y="717693"/>
                  <a:pt x="1571690" y="709279"/>
                </a:cubicBezTo>
                <a:cubicBezTo>
                  <a:pt x="1575054" y="699183"/>
                  <a:pt x="1577158" y="691190"/>
                  <a:pt x="1577998" y="685300"/>
                </a:cubicBezTo>
                <a:cubicBezTo>
                  <a:pt x="1578842" y="679410"/>
                  <a:pt x="1579262" y="673942"/>
                  <a:pt x="1579262" y="668893"/>
                </a:cubicBezTo>
                <a:lnTo>
                  <a:pt x="1581786" y="656273"/>
                </a:lnTo>
                <a:lnTo>
                  <a:pt x="1586834" y="651224"/>
                </a:lnTo>
                <a:cubicBezTo>
                  <a:pt x="1578420" y="646176"/>
                  <a:pt x="1570006" y="644493"/>
                  <a:pt x="1561592" y="646176"/>
                </a:cubicBezTo>
                <a:lnTo>
                  <a:pt x="1561592" y="658797"/>
                </a:lnTo>
                <a:lnTo>
                  <a:pt x="1556546" y="658797"/>
                </a:lnTo>
                <a:lnTo>
                  <a:pt x="1554020" y="646176"/>
                </a:lnTo>
                <a:cubicBezTo>
                  <a:pt x="1548972" y="642811"/>
                  <a:pt x="1543922" y="636080"/>
                  <a:pt x="1538874" y="625983"/>
                </a:cubicBezTo>
                <a:cubicBezTo>
                  <a:pt x="1533826" y="615887"/>
                  <a:pt x="1527096" y="611680"/>
                  <a:pt x="1518682" y="613363"/>
                </a:cubicBezTo>
                <a:lnTo>
                  <a:pt x="1480820" y="661321"/>
                </a:lnTo>
                <a:lnTo>
                  <a:pt x="1475772" y="658797"/>
                </a:lnTo>
                <a:lnTo>
                  <a:pt x="1483344" y="620935"/>
                </a:lnTo>
                <a:lnTo>
                  <a:pt x="1478296" y="618411"/>
                </a:lnTo>
                <a:cubicBezTo>
                  <a:pt x="1478296" y="625142"/>
                  <a:pt x="1477874" y="630190"/>
                  <a:pt x="1477034" y="633555"/>
                </a:cubicBezTo>
                <a:cubicBezTo>
                  <a:pt x="1476194" y="636921"/>
                  <a:pt x="1472406" y="638604"/>
                  <a:pt x="1465676" y="638604"/>
                </a:cubicBezTo>
                <a:cubicBezTo>
                  <a:pt x="1462310" y="638604"/>
                  <a:pt x="1458102" y="643652"/>
                  <a:pt x="1453054" y="653748"/>
                </a:cubicBezTo>
                <a:cubicBezTo>
                  <a:pt x="1451372" y="652066"/>
                  <a:pt x="1448428" y="649542"/>
                  <a:pt x="1444220" y="646176"/>
                </a:cubicBezTo>
                <a:cubicBezTo>
                  <a:pt x="1440014" y="642811"/>
                  <a:pt x="1437490" y="639445"/>
                  <a:pt x="1436648" y="636080"/>
                </a:cubicBezTo>
                <a:cubicBezTo>
                  <a:pt x="1435806" y="632714"/>
                  <a:pt x="1436228" y="627666"/>
                  <a:pt x="1437910" y="620935"/>
                </a:cubicBezTo>
                <a:cubicBezTo>
                  <a:pt x="1422766" y="624300"/>
                  <a:pt x="1411828" y="626824"/>
                  <a:pt x="1405098" y="628507"/>
                </a:cubicBezTo>
                <a:cubicBezTo>
                  <a:pt x="1403414" y="630190"/>
                  <a:pt x="1402152" y="632714"/>
                  <a:pt x="1401310" y="636080"/>
                </a:cubicBezTo>
                <a:cubicBezTo>
                  <a:pt x="1400470" y="639445"/>
                  <a:pt x="1400048" y="641969"/>
                  <a:pt x="1400048" y="643652"/>
                </a:cubicBezTo>
                <a:cubicBezTo>
                  <a:pt x="1400048" y="648700"/>
                  <a:pt x="1401730" y="654590"/>
                  <a:pt x="1405098" y="661321"/>
                </a:cubicBezTo>
                <a:cubicBezTo>
                  <a:pt x="1406778" y="668052"/>
                  <a:pt x="1406358" y="671417"/>
                  <a:pt x="1403834" y="671417"/>
                </a:cubicBezTo>
                <a:cubicBezTo>
                  <a:pt x="1401310" y="671417"/>
                  <a:pt x="1398366" y="670576"/>
                  <a:pt x="1395000" y="668893"/>
                </a:cubicBezTo>
                <a:lnTo>
                  <a:pt x="1384904" y="666369"/>
                </a:lnTo>
                <a:cubicBezTo>
                  <a:pt x="1384904" y="679831"/>
                  <a:pt x="1381538" y="685300"/>
                  <a:pt x="1374806" y="682776"/>
                </a:cubicBezTo>
                <a:cubicBezTo>
                  <a:pt x="1368076" y="680252"/>
                  <a:pt x="1363870" y="678990"/>
                  <a:pt x="1362186" y="678990"/>
                </a:cubicBezTo>
                <a:lnTo>
                  <a:pt x="1347042" y="689086"/>
                </a:lnTo>
                <a:lnTo>
                  <a:pt x="1336945" y="681514"/>
                </a:lnTo>
                <a:lnTo>
                  <a:pt x="1347042" y="673942"/>
                </a:lnTo>
                <a:lnTo>
                  <a:pt x="1347042" y="661321"/>
                </a:lnTo>
                <a:cubicBezTo>
                  <a:pt x="1340310" y="661321"/>
                  <a:pt x="1336103" y="662162"/>
                  <a:pt x="1334421" y="663845"/>
                </a:cubicBezTo>
                <a:cubicBezTo>
                  <a:pt x="1320959" y="670576"/>
                  <a:pt x="1310863" y="673942"/>
                  <a:pt x="1304132" y="673942"/>
                </a:cubicBezTo>
                <a:cubicBezTo>
                  <a:pt x="1302449" y="673942"/>
                  <a:pt x="1301187" y="674783"/>
                  <a:pt x="1300345" y="676466"/>
                </a:cubicBezTo>
                <a:cubicBezTo>
                  <a:pt x="1299505" y="678148"/>
                  <a:pt x="1298242" y="678990"/>
                  <a:pt x="1296559" y="678990"/>
                </a:cubicBezTo>
                <a:cubicBezTo>
                  <a:pt x="1296559" y="680673"/>
                  <a:pt x="1297400" y="682355"/>
                  <a:pt x="1299084" y="684038"/>
                </a:cubicBezTo>
                <a:cubicBezTo>
                  <a:pt x="1300766" y="685721"/>
                  <a:pt x="1302449" y="686562"/>
                  <a:pt x="1304132" y="686562"/>
                </a:cubicBezTo>
                <a:cubicBezTo>
                  <a:pt x="1307497" y="688245"/>
                  <a:pt x="1312546" y="688245"/>
                  <a:pt x="1319277" y="686562"/>
                </a:cubicBezTo>
                <a:cubicBezTo>
                  <a:pt x="1327690" y="684879"/>
                  <a:pt x="1333580" y="687403"/>
                  <a:pt x="1336945" y="694134"/>
                </a:cubicBezTo>
                <a:cubicBezTo>
                  <a:pt x="1336945" y="697500"/>
                  <a:pt x="1336103" y="700445"/>
                  <a:pt x="1334421" y="702969"/>
                </a:cubicBezTo>
                <a:cubicBezTo>
                  <a:pt x="1332739" y="705493"/>
                  <a:pt x="1330214" y="706755"/>
                  <a:pt x="1326848" y="706755"/>
                </a:cubicBezTo>
                <a:cubicBezTo>
                  <a:pt x="1316752" y="706755"/>
                  <a:pt x="1310863" y="710121"/>
                  <a:pt x="1309180" y="716852"/>
                </a:cubicBezTo>
                <a:cubicBezTo>
                  <a:pt x="1307497" y="718534"/>
                  <a:pt x="1304132" y="719376"/>
                  <a:pt x="1299084" y="719376"/>
                </a:cubicBezTo>
                <a:cubicBezTo>
                  <a:pt x="1295718" y="719376"/>
                  <a:pt x="1287304" y="716010"/>
                  <a:pt x="1273842" y="709279"/>
                </a:cubicBezTo>
                <a:cubicBezTo>
                  <a:pt x="1243552" y="702548"/>
                  <a:pt x="1219152" y="694976"/>
                  <a:pt x="1200643" y="686562"/>
                </a:cubicBezTo>
                <a:cubicBezTo>
                  <a:pt x="1193912" y="683196"/>
                  <a:pt x="1182132" y="678990"/>
                  <a:pt x="1165305" y="673942"/>
                </a:cubicBezTo>
                <a:cubicBezTo>
                  <a:pt x="1148477" y="668893"/>
                  <a:pt x="1135015" y="661321"/>
                  <a:pt x="1124919" y="651224"/>
                </a:cubicBezTo>
                <a:cubicBezTo>
                  <a:pt x="1121553" y="646176"/>
                  <a:pt x="1117346" y="641969"/>
                  <a:pt x="1112298" y="638604"/>
                </a:cubicBezTo>
                <a:cubicBezTo>
                  <a:pt x="1100519" y="638604"/>
                  <a:pt x="1091264" y="632714"/>
                  <a:pt x="1084533" y="620935"/>
                </a:cubicBezTo>
                <a:cubicBezTo>
                  <a:pt x="1082850" y="619252"/>
                  <a:pt x="1079905" y="615887"/>
                  <a:pt x="1075698" y="610838"/>
                </a:cubicBezTo>
                <a:cubicBezTo>
                  <a:pt x="1071492" y="605790"/>
                  <a:pt x="1066864" y="600742"/>
                  <a:pt x="1061816" y="595694"/>
                </a:cubicBezTo>
                <a:cubicBezTo>
                  <a:pt x="1055085" y="585597"/>
                  <a:pt x="1043306" y="575501"/>
                  <a:pt x="1026478" y="565404"/>
                </a:cubicBezTo>
                <a:cubicBezTo>
                  <a:pt x="1026478" y="558673"/>
                  <a:pt x="1025636" y="554466"/>
                  <a:pt x="1023954" y="552784"/>
                </a:cubicBezTo>
                <a:cubicBezTo>
                  <a:pt x="1023954" y="544370"/>
                  <a:pt x="1021851" y="538480"/>
                  <a:pt x="1017643" y="535115"/>
                </a:cubicBezTo>
                <a:cubicBezTo>
                  <a:pt x="1013437" y="531749"/>
                  <a:pt x="1010492" y="529225"/>
                  <a:pt x="1008809" y="527542"/>
                </a:cubicBezTo>
                <a:cubicBezTo>
                  <a:pt x="1002078" y="525859"/>
                  <a:pt x="998712" y="519128"/>
                  <a:pt x="998712" y="507349"/>
                </a:cubicBezTo>
                <a:lnTo>
                  <a:pt x="998712" y="482108"/>
                </a:lnTo>
                <a:cubicBezTo>
                  <a:pt x="995347" y="480425"/>
                  <a:pt x="992402" y="478743"/>
                  <a:pt x="989878" y="477060"/>
                </a:cubicBezTo>
                <a:cubicBezTo>
                  <a:pt x="987354" y="475377"/>
                  <a:pt x="984409" y="474536"/>
                  <a:pt x="981044" y="474536"/>
                </a:cubicBezTo>
                <a:cubicBezTo>
                  <a:pt x="982726" y="472853"/>
                  <a:pt x="984409" y="471170"/>
                  <a:pt x="986092" y="469487"/>
                </a:cubicBezTo>
                <a:cubicBezTo>
                  <a:pt x="987775" y="467805"/>
                  <a:pt x="990299" y="466963"/>
                  <a:pt x="993664" y="466963"/>
                </a:cubicBezTo>
                <a:cubicBezTo>
                  <a:pt x="997030" y="466963"/>
                  <a:pt x="999975" y="467384"/>
                  <a:pt x="1002499" y="468225"/>
                </a:cubicBezTo>
                <a:cubicBezTo>
                  <a:pt x="1005023" y="469067"/>
                  <a:pt x="1007126" y="470329"/>
                  <a:pt x="1008809" y="472012"/>
                </a:cubicBezTo>
                <a:cubicBezTo>
                  <a:pt x="1008809" y="478743"/>
                  <a:pt x="1012174" y="481267"/>
                  <a:pt x="1018905" y="479584"/>
                </a:cubicBezTo>
                <a:cubicBezTo>
                  <a:pt x="1022271" y="479584"/>
                  <a:pt x="1023954" y="480425"/>
                  <a:pt x="1023954" y="482108"/>
                </a:cubicBezTo>
                <a:cubicBezTo>
                  <a:pt x="1025636" y="488839"/>
                  <a:pt x="1029423" y="493046"/>
                  <a:pt x="1035312" y="494729"/>
                </a:cubicBezTo>
                <a:cubicBezTo>
                  <a:pt x="1041202" y="496411"/>
                  <a:pt x="1044988" y="497253"/>
                  <a:pt x="1046671" y="497253"/>
                </a:cubicBezTo>
                <a:cubicBezTo>
                  <a:pt x="1068547" y="502301"/>
                  <a:pt x="1080326" y="505666"/>
                  <a:pt x="1082008" y="507349"/>
                </a:cubicBezTo>
                <a:cubicBezTo>
                  <a:pt x="1083692" y="507349"/>
                  <a:pt x="1085374" y="509032"/>
                  <a:pt x="1087057" y="512397"/>
                </a:cubicBezTo>
                <a:cubicBezTo>
                  <a:pt x="1088739" y="515763"/>
                  <a:pt x="1089581" y="518287"/>
                  <a:pt x="1089581" y="519970"/>
                </a:cubicBezTo>
                <a:lnTo>
                  <a:pt x="1099678" y="525018"/>
                </a:lnTo>
                <a:cubicBezTo>
                  <a:pt x="1108091" y="525018"/>
                  <a:pt x="1119029" y="523335"/>
                  <a:pt x="1132491" y="519970"/>
                </a:cubicBezTo>
                <a:cubicBezTo>
                  <a:pt x="1140905" y="519970"/>
                  <a:pt x="1153526" y="514922"/>
                  <a:pt x="1170353" y="504825"/>
                </a:cubicBezTo>
                <a:cubicBezTo>
                  <a:pt x="1178767" y="498094"/>
                  <a:pt x="1188022" y="493887"/>
                  <a:pt x="1198118" y="492205"/>
                </a:cubicBezTo>
                <a:cubicBezTo>
                  <a:pt x="1219994" y="480425"/>
                  <a:pt x="1235139" y="472012"/>
                  <a:pt x="1243552" y="466963"/>
                </a:cubicBezTo>
                <a:cubicBezTo>
                  <a:pt x="1253649" y="461915"/>
                  <a:pt x="1264587" y="456867"/>
                  <a:pt x="1276366" y="451818"/>
                </a:cubicBezTo>
                <a:cubicBezTo>
                  <a:pt x="1288146" y="446770"/>
                  <a:pt x="1297400" y="441722"/>
                  <a:pt x="1304132" y="436674"/>
                </a:cubicBezTo>
                <a:cubicBezTo>
                  <a:pt x="1307497" y="436674"/>
                  <a:pt x="1311283" y="435412"/>
                  <a:pt x="1315491" y="432888"/>
                </a:cubicBezTo>
                <a:cubicBezTo>
                  <a:pt x="1319697" y="430363"/>
                  <a:pt x="1325166" y="428260"/>
                  <a:pt x="1331897" y="426577"/>
                </a:cubicBezTo>
                <a:cubicBezTo>
                  <a:pt x="1338628" y="421529"/>
                  <a:pt x="1348725" y="416481"/>
                  <a:pt x="1362186" y="411432"/>
                </a:cubicBezTo>
                <a:cubicBezTo>
                  <a:pt x="1375650" y="406384"/>
                  <a:pt x="1385746" y="402177"/>
                  <a:pt x="1392476" y="398812"/>
                </a:cubicBezTo>
                <a:cubicBezTo>
                  <a:pt x="1397524" y="395446"/>
                  <a:pt x="1416876" y="385350"/>
                  <a:pt x="1450530" y="368522"/>
                </a:cubicBezTo>
                <a:lnTo>
                  <a:pt x="1483344" y="345805"/>
                </a:lnTo>
                <a:lnTo>
                  <a:pt x="1488394" y="343281"/>
                </a:lnTo>
                <a:cubicBezTo>
                  <a:pt x="1498490" y="341598"/>
                  <a:pt x="1504378" y="339916"/>
                  <a:pt x="1506062" y="338233"/>
                </a:cubicBezTo>
                <a:lnTo>
                  <a:pt x="1506062" y="335709"/>
                </a:lnTo>
                <a:cubicBezTo>
                  <a:pt x="1511110" y="327295"/>
                  <a:pt x="1517842" y="321405"/>
                  <a:pt x="1526254" y="318040"/>
                </a:cubicBezTo>
                <a:cubicBezTo>
                  <a:pt x="1534668" y="314674"/>
                  <a:pt x="1539718" y="312992"/>
                  <a:pt x="1541398" y="312992"/>
                </a:cubicBezTo>
                <a:cubicBezTo>
                  <a:pt x="1544766" y="309626"/>
                  <a:pt x="1549812" y="307102"/>
                  <a:pt x="1556546" y="305419"/>
                </a:cubicBezTo>
                <a:cubicBezTo>
                  <a:pt x="1563276" y="303736"/>
                  <a:pt x="1567482" y="302895"/>
                  <a:pt x="1569166" y="302895"/>
                </a:cubicBezTo>
                <a:lnTo>
                  <a:pt x="1579262" y="297847"/>
                </a:lnTo>
                <a:lnTo>
                  <a:pt x="1579262" y="295323"/>
                </a:lnTo>
                <a:cubicBezTo>
                  <a:pt x="1577578" y="293640"/>
                  <a:pt x="1574634" y="291537"/>
                  <a:pt x="1570426" y="289012"/>
                </a:cubicBezTo>
                <a:cubicBezTo>
                  <a:pt x="1566220" y="286488"/>
                  <a:pt x="1563276" y="284385"/>
                  <a:pt x="1561592" y="282702"/>
                </a:cubicBezTo>
                <a:cubicBezTo>
                  <a:pt x="1561592" y="275971"/>
                  <a:pt x="1562434" y="271764"/>
                  <a:pt x="1564116" y="270081"/>
                </a:cubicBezTo>
                <a:cubicBezTo>
                  <a:pt x="1565798" y="268399"/>
                  <a:pt x="1570846" y="266716"/>
                  <a:pt x="1579262" y="265033"/>
                </a:cubicBezTo>
                <a:cubicBezTo>
                  <a:pt x="1589358" y="265033"/>
                  <a:pt x="1598614" y="261668"/>
                  <a:pt x="1607026" y="254937"/>
                </a:cubicBezTo>
                <a:close/>
                <a:moveTo>
                  <a:pt x="67311" y="0"/>
                </a:moveTo>
                <a:lnTo>
                  <a:pt x="77407" y="7572"/>
                </a:lnTo>
                <a:cubicBezTo>
                  <a:pt x="82455" y="4207"/>
                  <a:pt x="85820" y="2945"/>
                  <a:pt x="87503" y="3786"/>
                </a:cubicBezTo>
                <a:cubicBezTo>
                  <a:pt x="89186" y="4628"/>
                  <a:pt x="90028" y="8414"/>
                  <a:pt x="90028" y="15145"/>
                </a:cubicBezTo>
                <a:cubicBezTo>
                  <a:pt x="90028" y="18510"/>
                  <a:pt x="90448" y="21455"/>
                  <a:pt x="91290" y="23979"/>
                </a:cubicBezTo>
                <a:cubicBezTo>
                  <a:pt x="92131" y="26503"/>
                  <a:pt x="94234" y="26924"/>
                  <a:pt x="97600" y="25241"/>
                </a:cubicBezTo>
                <a:cubicBezTo>
                  <a:pt x="106013" y="20193"/>
                  <a:pt x="110221" y="21876"/>
                  <a:pt x="110221" y="30290"/>
                </a:cubicBezTo>
                <a:cubicBezTo>
                  <a:pt x="110221" y="37021"/>
                  <a:pt x="111903" y="39545"/>
                  <a:pt x="115269" y="37862"/>
                </a:cubicBezTo>
                <a:cubicBezTo>
                  <a:pt x="122000" y="39545"/>
                  <a:pt x="127468" y="42490"/>
                  <a:pt x="131676" y="46696"/>
                </a:cubicBezTo>
                <a:cubicBezTo>
                  <a:pt x="135883" y="50903"/>
                  <a:pt x="138827" y="53848"/>
                  <a:pt x="140510" y="55531"/>
                </a:cubicBezTo>
                <a:cubicBezTo>
                  <a:pt x="145558" y="60579"/>
                  <a:pt x="151448" y="64365"/>
                  <a:pt x="158179" y="66889"/>
                </a:cubicBezTo>
                <a:cubicBezTo>
                  <a:pt x="164910" y="69413"/>
                  <a:pt x="170800" y="72358"/>
                  <a:pt x="175848" y="75724"/>
                </a:cubicBezTo>
                <a:cubicBezTo>
                  <a:pt x="175848" y="75724"/>
                  <a:pt x="178372" y="78248"/>
                  <a:pt x="183420" y="83296"/>
                </a:cubicBezTo>
                <a:cubicBezTo>
                  <a:pt x="185103" y="84979"/>
                  <a:pt x="186786" y="87082"/>
                  <a:pt x="188468" y="89607"/>
                </a:cubicBezTo>
                <a:cubicBezTo>
                  <a:pt x="190151" y="92131"/>
                  <a:pt x="191834" y="93393"/>
                  <a:pt x="193517" y="93393"/>
                </a:cubicBezTo>
                <a:cubicBezTo>
                  <a:pt x="205296" y="100124"/>
                  <a:pt x="228013" y="108538"/>
                  <a:pt x="261668" y="118634"/>
                </a:cubicBezTo>
                <a:cubicBezTo>
                  <a:pt x="281861" y="121999"/>
                  <a:pt x="297006" y="123682"/>
                  <a:pt x="307102" y="123682"/>
                </a:cubicBezTo>
                <a:lnTo>
                  <a:pt x="339916" y="121158"/>
                </a:lnTo>
                <a:cubicBezTo>
                  <a:pt x="350012" y="122841"/>
                  <a:pt x="366840" y="123682"/>
                  <a:pt x="390398" y="123682"/>
                </a:cubicBezTo>
                <a:lnTo>
                  <a:pt x="435833" y="121158"/>
                </a:lnTo>
                <a:lnTo>
                  <a:pt x="445929" y="123682"/>
                </a:lnTo>
                <a:cubicBezTo>
                  <a:pt x="450977" y="123682"/>
                  <a:pt x="461916" y="119475"/>
                  <a:pt x="478743" y="111062"/>
                </a:cubicBezTo>
                <a:cubicBezTo>
                  <a:pt x="485474" y="107696"/>
                  <a:pt x="489681" y="108538"/>
                  <a:pt x="491364" y="113586"/>
                </a:cubicBezTo>
                <a:cubicBezTo>
                  <a:pt x="491364" y="116951"/>
                  <a:pt x="494729" y="118634"/>
                  <a:pt x="501460" y="118634"/>
                </a:cubicBezTo>
                <a:lnTo>
                  <a:pt x="554466" y="116110"/>
                </a:lnTo>
                <a:lnTo>
                  <a:pt x="587280" y="126206"/>
                </a:lnTo>
                <a:lnTo>
                  <a:pt x="642811" y="153972"/>
                </a:lnTo>
                <a:cubicBezTo>
                  <a:pt x="652907" y="157337"/>
                  <a:pt x="663004" y="162385"/>
                  <a:pt x="673100" y="169117"/>
                </a:cubicBezTo>
                <a:cubicBezTo>
                  <a:pt x="683197" y="175848"/>
                  <a:pt x="690770" y="180896"/>
                  <a:pt x="695818" y="184261"/>
                </a:cubicBezTo>
                <a:cubicBezTo>
                  <a:pt x="729472" y="204454"/>
                  <a:pt x="748824" y="216234"/>
                  <a:pt x="753873" y="219599"/>
                </a:cubicBezTo>
                <a:cubicBezTo>
                  <a:pt x="775748" y="229696"/>
                  <a:pt x="791734" y="243157"/>
                  <a:pt x="801831" y="259985"/>
                </a:cubicBezTo>
                <a:lnTo>
                  <a:pt x="839692" y="315516"/>
                </a:lnTo>
                <a:lnTo>
                  <a:pt x="842217" y="323088"/>
                </a:lnTo>
                <a:cubicBezTo>
                  <a:pt x="842217" y="346647"/>
                  <a:pt x="854837" y="360109"/>
                  <a:pt x="880079" y="363474"/>
                </a:cubicBezTo>
                <a:cubicBezTo>
                  <a:pt x="903637" y="370205"/>
                  <a:pt x="926355" y="387874"/>
                  <a:pt x="948230" y="416481"/>
                </a:cubicBezTo>
                <a:cubicBezTo>
                  <a:pt x="954961" y="423212"/>
                  <a:pt x="955802" y="431626"/>
                  <a:pt x="950754" y="441722"/>
                </a:cubicBezTo>
                <a:cubicBezTo>
                  <a:pt x="950754" y="443405"/>
                  <a:pt x="953279" y="449294"/>
                  <a:pt x="958326" y="459391"/>
                </a:cubicBezTo>
                <a:cubicBezTo>
                  <a:pt x="961692" y="466122"/>
                  <a:pt x="965478" y="473694"/>
                  <a:pt x="969685" y="482108"/>
                </a:cubicBezTo>
                <a:cubicBezTo>
                  <a:pt x="973892" y="490522"/>
                  <a:pt x="976837" y="498094"/>
                  <a:pt x="978519" y="504825"/>
                </a:cubicBezTo>
                <a:cubicBezTo>
                  <a:pt x="980202" y="508191"/>
                  <a:pt x="981044" y="513239"/>
                  <a:pt x="981044" y="519970"/>
                </a:cubicBezTo>
                <a:cubicBezTo>
                  <a:pt x="981044" y="528384"/>
                  <a:pt x="979361" y="537639"/>
                  <a:pt x="975995" y="547735"/>
                </a:cubicBezTo>
                <a:lnTo>
                  <a:pt x="968423" y="547735"/>
                </a:lnTo>
                <a:cubicBezTo>
                  <a:pt x="954961" y="541004"/>
                  <a:pt x="946548" y="535115"/>
                  <a:pt x="943181" y="530066"/>
                </a:cubicBezTo>
                <a:cubicBezTo>
                  <a:pt x="931403" y="518287"/>
                  <a:pt x="918782" y="515763"/>
                  <a:pt x="905320" y="522494"/>
                </a:cubicBezTo>
                <a:cubicBezTo>
                  <a:pt x="898589" y="525859"/>
                  <a:pt x="893541" y="527542"/>
                  <a:pt x="890175" y="527542"/>
                </a:cubicBezTo>
                <a:cubicBezTo>
                  <a:pt x="880079" y="527542"/>
                  <a:pt x="869141" y="521653"/>
                  <a:pt x="857362" y="509873"/>
                </a:cubicBezTo>
                <a:cubicBezTo>
                  <a:pt x="853996" y="508191"/>
                  <a:pt x="850631" y="505246"/>
                  <a:pt x="847265" y="501039"/>
                </a:cubicBezTo>
                <a:cubicBezTo>
                  <a:pt x="843900" y="496832"/>
                  <a:pt x="839692" y="493887"/>
                  <a:pt x="834645" y="492205"/>
                </a:cubicBezTo>
                <a:cubicBezTo>
                  <a:pt x="826230" y="488839"/>
                  <a:pt x="814452" y="487156"/>
                  <a:pt x="799307" y="487156"/>
                </a:cubicBezTo>
                <a:cubicBezTo>
                  <a:pt x="782479" y="487156"/>
                  <a:pt x="769017" y="482108"/>
                  <a:pt x="758921" y="472012"/>
                </a:cubicBezTo>
                <a:cubicBezTo>
                  <a:pt x="757238" y="472012"/>
                  <a:pt x="745459" y="469487"/>
                  <a:pt x="723583" y="464439"/>
                </a:cubicBezTo>
                <a:cubicBezTo>
                  <a:pt x="711804" y="464439"/>
                  <a:pt x="695818" y="462756"/>
                  <a:pt x="675625" y="459391"/>
                </a:cubicBezTo>
                <a:cubicBezTo>
                  <a:pt x="655432" y="456025"/>
                  <a:pt x="641128" y="454343"/>
                  <a:pt x="632714" y="454343"/>
                </a:cubicBezTo>
                <a:lnTo>
                  <a:pt x="630190" y="454343"/>
                </a:lnTo>
                <a:cubicBezTo>
                  <a:pt x="621777" y="450977"/>
                  <a:pt x="611680" y="448874"/>
                  <a:pt x="599901" y="448032"/>
                </a:cubicBezTo>
                <a:cubicBezTo>
                  <a:pt x="588122" y="447191"/>
                  <a:pt x="578025" y="445929"/>
                  <a:pt x="569611" y="444246"/>
                </a:cubicBezTo>
                <a:lnTo>
                  <a:pt x="559515" y="444246"/>
                </a:lnTo>
                <a:cubicBezTo>
                  <a:pt x="541004" y="444246"/>
                  <a:pt x="535956" y="438356"/>
                  <a:pt x="544370" y="426577"/>
                </a:cubicBezTo>
                <a:cubicBezTo>
                  <a:pt x="537639" y="423212"/>
                  <a:pt x="531329" y="421108"/>
                  <a:pt x="525439" y="420267"/>
                </a:cubicBezTo>
                <a:cubicBezTo>
                  <a:pt x="519549" y="419426"/>
                  <a:pt x="514080" y="421529"/>
                  <a:pt x="509032" y="426577"/>
                </a:cubicBezTo>
                <a:lnTo>
                  <a:pt x="506508" y="426577"/>
                </a:lnTo>
                <a:cubicBezTo>
                  <a:pt x="503143" y="424894"/>
                  <a:pt x="498095" y="424053"/>
                  <a:pt x="491364" y="424053"/>
                </a:cubicBezTo>
                <a:cubicBezTo>
                  <a:pt x="482950" y="424053"/>
                  <a:pt x="474957" y="425736"/>
                  <a:pt x="467384" y="429102"/>
                </a:cubicBezTo>
                <a:cubicBezTo>
                  <a:pt x="459812" y="432467"/>
                  <a:pt x="454343" y="434991"/>
                  <a:pt x="450977" y="436674"/>
                </a:cubicBezTo>
                <a:cubicBezTo>
                  <a:pt x="447612" y="438356"/>
                  <a:pt x="442564" y="441301"/>
                  <a:pt x="435833" y="445508"/>
                </a:cubicBezTo>
                <a:cubicBezTo>
                  <a:pt x="429102" y="449715"/>
                  <a:pt x="424053" y="452660"/>
                  <a:pt x="420688" y="454343"/>
                </a:cubicBezTo>
                <a:cubicBezTo>
                  <a:pt x="405543" y="461074"/>
                  <a:pt x="392081" y="470329"/>
                  <a:pt x="380302" y="482108"/>
                </a:cubicBezTo>
                <a:cubicBezTo>
                  <a:pt x="371888" y="487156"/>
                  <a:pt x="364316" y="493887"/>
                  <a:pt x="357585" y="502301"/>
                </a:cubicBezTo>
                <a:lnTo>
                  <a:pt x="339916" y="517446"/>
                </a:lnTo>
                <a:cubicBezTo>
                  <a:pt x="331502" y="525859"/>
                  <a:pt x="325613" y="530908"/>
                  <a:pt x="322247" y="532590"/>
                </a:cubicBezTo>
                <a:cubicBezTo>
                  <a:pt x="313833" y="539322"/>
                  <a:pt x="306261" y="549418"/>
                  <a:pt x="299530" y="562880"/>
                </a:cubicBezTo>
                <a:cubicBezTo>
                  <a:pt x="279337" y="594852"/>
                  <a:pt x="266716" y="613363"/>
                  <a:pt x="261668" y="618411"/>
                </a:cubicBezTo>
                <a:lnTo>
                  <a:pt x="259144" y="620935"/>
                </a:lnTo>
                <a:cubicBezTo>
                  <a:pt x="249048" y="636080"/>
                  <a:pt x="239792" y="650804"/>
                  <a:pt x="231378" y="665107"/>
                </a:cubicBezTo>
                <a:cubicBezTo>
                  <a:pt x="222965" y="679410"/>
                  <a:pt x="215392" y="691610"/>
                  <a:pt x="208661" y="701707"/>
                </a:cubicBezTo>
                <a:lnTo>
                  <a:pt x="201089" y="711803"/>
                </a:lnTo>
                <a:cubicBezTo>
                  <a:pt x="197724" y="720217"/>
                  <a:pt x="196882" y="727789"/>
                  <a:pt x="198565" y="734520"/>
                </a:cubicBezTo>
                <a:cubicBezTo>
                  <a:pt x="198565" y="737886"/>
                  <a:pt x="197724" y="740410"/>
                  <a:pt x="196041" y="742093"/>
                </a:cubicBezTo>
                <a:cubicBezTo>
                  <a:pt x="185945" y="752189"/>
                  <a:pt x="179213" y="764810"/>
                  <a:pt x="175848" y="779955"/>
                </a:cubicBezTo>
                <a:cubicBezTo>
                  <a:pt x="175848" y="786686"/>
                  <a:pt x="179213" y="790893"/>
                  <a:pt x="185945" y="792575"/>
                </a:cubicBezTo>
                <a:cubicBezTo>
                  <a:pt x="192676" y="794258"/>
                  <a:pt x="197303" y="797624"/>
                  <a:pt x="199827" y="802672"/>
                </a:cubicBezTo>
                <a:cubicBezTo>
                  <a:pt x="202351" y="807720"/>
                  <a:pt x="202772" y="812768"/>
                  <a:pt x="201089" y="817817"/>
                </a:cubicBezTo>
                <a:cubicBezTo>
                  <a:pt x="201089" y="826230"/>
                  <a:pt x="204454" y="830437"/>
                  <a:pt x="211185" y="830437"/>
                </a:cubicBezTo>
                <a:cubicBezTo>
                  <a:pt x="214551" y="827072"/>
                  <a:pt x="216234" y="827072"/>
                  <a:pt x="216234" y="830437"/>
                </a:cubicBezTo>
                <a:cubicBezTo>
                  <a:pt x="222965" y="833803"/>
                  <a:pt x="227172" y="835485"/>
                  <a:pt x="228854" y="835485"/>
                </a:cubicBezTo>
                <a:cubicBezTo>
                  <a:pt x="232220" y="835485"/>
                  <a:pt x="236006" y="834223"/>
                  <a:pt x="240213" y="831699"/>
                </a:cubicBezTo>
                <a:cubicBezTo>
                  <a:pt x="244420" y="829175"/>
                  <a:pt x="248206" y="827913"/>
                  <a:pt x="251571" y="827913"/>
                </a:cubicBezTo>
                <a:lnTo>
                  <a:pt x="254096" y="827913"/>
                </a:lnTo>
                <a:cubicBezTo>
                  <a:pt x="262510" y="822865"/>
                  <a:pt x="271764" y="815292"/>
                  <a:pt x="281861" y="805196"/>
                </a:cubicBezTo>
                <a:cubicBezTo>
                  <a:pt x="285226" y="801830"/>
                  <a:pt x="286909" y="800148"/>
                  <a:pt x="286909" y="800148"/>
                </a:cubicBezTo>
                <a:cubicBezTo>
                  <a:pt x="293640" y="800148"/>
                  <a:pt x="300371" y="795099"/>
                  <a:pt x="307102" y="785003"/>
                </a:cubicBezTo>
                <a:cubicBezTo>
                  <a:pt x="307102" y="783320"/>
                  <a:pt x="308785" y="782479"/>
                  <a:pt x="312151" y="782479"/>
                </a:cubicBezTo>
                <a:lnTo>
                  <a:pt x="319723" y="777431"/>
                </a:lnTo>
                <a:cubicBezTo>
                  <a:pt x="376936" y="737045"/>
                  <a:pt x="408909" y="715169"/>
                  <a:pt x="415640" y="711803"/>
                </a:cubicBezTo>
                <a:cubicBezTo>
                  <a:pt x="419005" y="710121"/>
                  <a:pt x="432467" y="702548"/>
                  <a:pt x="456026" y="689086"/>
                </a:cubicBezTo>
                <a:cubicBezTo>
                  <a:pt x="461074" y="685721"/>
                  <a:pt x="463598" y="682355"/>
                  <a:pt x="463598" y="678990"/>
                </a:cubicBezTo>
                <a:cubicBezTo>
                  <a:pt x="463598" y="673942"/>
                  <a:pt x="466963" y="671417"/>
                  <a:pt x="473694" y="671417"/>
                </a:cubicBezTo>
                <a:cubicBezTo>
                  <a:pt x="477060" y="673100"/>
                  <a:pt x="484632" y="674783"/>
                  <a:pt x="496412" y="676466"/>
                </a:cubicBezTo>
                <a:cubicBezTo>
                  <a:pt x="508191" y="678148"/>
                  <a:pt x="515763" y="682355"/>
                  <a:pt x="519129" y="689086"/>
                </a:cubicBezTo>
                <a:cubicBezTo>
                  <a:pt x="524177" y="699183"/>
                  <a:pt x="531750" y="705072"/>
                  <a:pt x="541846" y="706755"/>
                </a:cubicBezTo>
                <a:cubicBezTo>
                  <a:pt x="543529" y="706755"/>
                  <a:pt x="544370" y="708017"/>
                  <a:pt x="544370" y="710541"/>
                </a:cubicBezTo>
                <a:cubicBezTo>
                  <a:pt x="544370" y="713065"/>
                  <a:pt x="545212" y="715169"/>
                  <a:pt x="546894" y="716852"/>
                </a:cubicBezTo>
                <a:cubicBezTo>
                  <a:pt x="548577" y="720217"/>
                  <a:pt x="550260" y="723162"/>
                  <a:pt x="551943" y="725686"/>
                </a:cubicBezTo>
                <a:cubicBezTo>
                  <a:pt x="553625" y="728210"/>
                  <a:pt x="555308" y="731155"/>
                  <a:pt x="556991" y="734520"/>
                </a:cubicBezTo>
                <a:lnTo>
                  <a:pt x="564563" y="744617"/>
                </a:lnTo>
                <a:lnTo>
                  <a:pt x="569611" y="742093"/>
                </a:lnTo>
                <a:lnTo>
                  <a:pt x="567087" y="777431"/>
                </a:lnTo>
                <a:lnTo>
                  <a:pt x="569611" y="795099"/>
                </a:lnTo>
                <a:lnTo>
                  <a:pt x="564563" y="812768"/>
                </a:lnTo>
                <a:lnTo>
                  <a:pt x="564563" y="817817"/>
                </a:lnTo>
                <a:lnTo>
                  <a:pt x="564563" y="825389"/>
                </a:lnTo>
                <a:cubicBezTo>
                  <a:pt x="564563" y="835485"/>
                  <a:pt x="560356" y="848948"/>
                  <a:pt x="551943" y="865775"/>
                </a:cubicBezTo>
                <a:lnTo>
                  <a:pt x="546894" y="885968"/>
                </a:lnTo>
                <a:cubicBezTo>
                  <a:pt x="545212" y="887651"/>
                  <a:pt x="545212" y="889333"/>
                  <a:pt x="546894" y="891016"/>
                </a:cubicBezTo>
                <a:lnTo>
                  <a:pt x="534273" y="926354"/>
                </a:lnTo>
                <a:lnTo>
                  <a:pt x="531750" y="933926"/>
                </a:lnTo>
                <a:cubicBezTo>
                  <a:pt x="523336" y="942340"/>
                  <a:pt x="519129" y="954119"/>
                  <a:pt x="519129" y="969264"/>
                </a:cubicBezTo>
                <a:lnTo>
                  <a:pt x="501460" y="1009650"/>
                </a:lnTo>
                <a:cubicBezTo>
                  <a:pt x="503143" y="1011333"/>
                  <a:pt x="503564" y="1013016"/>
                  <a:pt x="502722" y="1014698"/>
                </a:cubicBezTo>
                <a:cubicBezTo>
                  <a:pt x="501881" y="1016381"/>
                  <a:pt x="501460" y="1018064"/>
                  <a:pt x="501460" y="1019747"/>
                </a:cubicBezTo>
                <a:cubicBezTo>
                  <a:pt x="496412" y="1023112"/>
                  <a:pt x="492625" y="1027319"/>
                  <a:pt x="490102" y="1032367"/>
                </a:cubicBezTo>
                <a:cubicBezTo>
                  <a:pt x="487577" y="1037415"/>
                  <a:pt x="487998" y="1042464"/>
                  <a:pt x="491364" y="1047512"/>
                </a:cubicBezTo>
                <a:lnTo>
                  <a:pt x="486315" y="1057608"/>
                </a:lnTo>
                <a:cubicBezTo>
                  <a:pt x="476219" y="1062657"/>
                  <a:pt x="471170" y="1071070"/>
                  <a:pt x="471170" y="1082850"/>
                </a:cubicBezTo>
                <a:lnTo>
                  <a:pt x="468647" y="1085374"/>
                </a:lnTo>
                <a:cubicBezTo>
                  <a:pt x="456867" y="1100519"/>
                  <a:pt x="442564" y="1126601"/>
                  <a:pt x="425736" y="1163622"/>
                </a:cubicBezTo>
                <a:lnTo>
                  <a:pt x="392923" y="1216628"/>
                </a:lnTo>
                <a:lnTo>
                  <a:pt x="367681" y="1277207"/>
                </a:lnTo>
                <a:cubicBezTo>
                  <a:pt x="357585" y="1299083"/>
                  <a:pt x="350012" y="1318435"/>
                  <a:pt x="344964" y="1335262"/>
                </a:cubicBezTo>
                <a:cubicBezTo>
                  <a:pt x="338233" y="1350407"/>
                  <a:pt x="334026" y="1365552"/>
                  <a:pt x="332344" y="1380697"/>
                </a:cubicBezTo>
                <a:cubicBezTo>
                  <a:pt x="327295" y="1385745"/>
                  <a:pt x="322247" y="1395000"/>
                  <a:pt x="317199" y="1408462"/>
                </a:cubicBezTo>
                <a:cubicBezTo>
                  <a:pt x="315516" y="1413510"/>
                  <a:pt x="315095" y="1418137"/>
                  <a:pt x="315937" y="1422345"/>
                </a:cubicBezTo>
                <a:cubicBezTo>
                  <a:pt x="316778" y="1426551"/>
                  <a:pt x="317199" y="1429496"/>
                  <a:pt x="317199" y="1431179"/>
                </a:cubicBezTo>
                <a:cubicBezTo>
                  <a:pt x="318882" y="1432862"/>
                  <a:pt x="320985" y="1433703"/>
                  <a:pt x="323509" y="1433703"/>
                </a:cubicBezTo>
                <a:cubicBezTo>
                  <a:pt x="326033" y="1433703"/>
                  <a:pt x="328978" y="1434544"/>
                  <a:pt x="332344" y="1436227"/>
                </a:cubicBezTo>
                <a:cubicBezTo>
                  <a:pt x="323930" y="1444641"/>
                  <a:pt x="318040" y="1454737"/>
                  <a:pt x="314675" y="1466517"/>
                </a:cubicBezTo>
                <a:cubicBezTo>
                  <a:pt x="312992" y="1471565"/>
                  <a:pt x="311309" y="1477034"/>
                  <a:pt x="309627" y="1482923"/>
                </a:cubicBezTo>
                <a:cubicBezTo>
                  <a:pt x="307944" y="1488813"/>
                  <a:pt x="306261" y="1496806"/>
                  <a:pt x="304578" y="1506903"/>
                </a:cubicBezTo>
                <a:cubicBezTo>
                  <a:pt x="304578" y="1506903"/>
                  <a:pt x="307102" y="1509427"/>
                  <a:pt x="312151" y="1514475"/>
                </a:cubicBezTo>
                <a:cubicBezTo>
                  <a:pt x="315516" y="1514475"/>
                  <a:pt x="318882" y="1512792"/>
                  <a:pt x="322247" y="1509427"/>
                </a:cubicBezTo>
                <a:cubicBezTo>
                  <a:pt x="322247" y="1522889"/>
                  <a:pt x="323930" y="1532985"/>
                  <a:pt x="327295" y="1539716"/>
                </a:cubicBezTo>
                <a:lnTo>
                  <a:pt x="324771" y="1547289"/>
                </a:lnTo>
                <a:cubicBezTo>
                  <a:pt x="328136" y="1554020"/>
                  <a:pt x="331502" y="1559068"/>
                  <a:pt x="334867" y="1562433"/>
                </a:cubicBezTo>
                <a:lnTo>
                  <a:pt x="347488" y="1554861"/>
                </a:lnTo>
                <a:cubicBezTo>
                  <a:pt x="352537" y="1549813"/>
                  <a:pt x="356743" y="1547289"/>
                  <a:pt x="360109" y="1547289"/>
                </a:cubicBezTo>
                <a:cubicBezTo>
                  <a:pt x="365157" y="1547289"/>
                  <a:pt x="370205" y="1543923"/>
                  <a:pt x="375254" y="1537192"/>
                </a:cubicBezTo>
                <a:lnTo>
                  <a:pt x="375254" y="1534668"/>
                </a:lnTo>
                <a:cubicBezTo>
                  <a:pt x="381985" y="1531302"/>
                  <a:pt x="387033" y="1525833"/>
                  <a:pt x="390398" y="1518261"/>
                </a:cubicBezTo>
                <a:cubicBezTo>
                  <a:pt x="393764" y="1510689"/>
                  <a:pt x="397129" y="1506903"/>
                  <a:pt x="400495" y="1506903"/>
                </a:cubicBezTo>
                <a:cubicBezTo>
                  <a:pt x="403860" y="1503537"/>
                  <a:pt x="405543" y="1501855"/>
                  <a:pt x="405543" y="1501855"/>
                </a:cubicBezTo>
                <a:cubicBezTo>
                  <a:pt x="405543" y="1496806"/>
                  <a:pt x="407647" y="1492599"/>
                  <a:pt x="411853" y="1489234"/>
                </a:cubicBezTo>
                <a:cubicBezTo>
                  <a:pt x="416060" y="1485868"/>
                  <a:pt x="419005" y="1483344"/>
                  <a:pt x="420688" y="1481661"/>
                </a:cubicBezTo>
                <a:cubicBezTo>
                  <a:pt x="424053" y="1478296"/>
                  <a:pt x="429943" y="1468200"/>
                  <a:pt x="438356" y="1451372"/>
                </a:cubicBezTo>
                <a:cubicBezTo>
                  <a:pt x="441722" y="1451372"/>
                  <a:pt x="443405" y="1448848"/>
                  <a:pt x="443405" y="1443799"/>
                </a:cubicBezTo>
                <a:cubicBezTo>
                  <a:pt x="448454" y="1440434"/>
                  <a:pt x="452660" y="1436227"/>
                  <a:pt x="456026" y="1431179"/>
                </a:cubicBezTo>
                <a:lnTo>
                  <a:pt x="456026" y="1426131"/>
                </a:lnTo>
                <a:cubicBezTo>
                  <a:pt x="462757" y="1426131"/>
                  <a:pt x="467384" y="1423186"/>
                  <a:pt x="469908" y="1417296"/>
                </a:cubicBezTo>
                <a:cubicBezTo>
                  <a:pt x="472432" y="1411407"/>
                  <a:pt x="475377" y="1407620"/>
                  <a:pt x="478743" y="1405938"/>
                </a:cubicBezTo>
                <a:cubicBezTo>
                  <a:pt x="480425" y="1405938"/>
                  <a:pt x="481267" y="1404676"/>
                  <a:pt x="481267" y="1402152"/>
                </a:cubicBezTo>
                <a:cubicBezTo>
                  <a:pt x="481267" y="1399627"/>
                  <a:pt x="482108" y="1397524"/>
                  <a:pt x="483791" y="1395841"/>
                </a:cubicBezTo>
                <a:lnTo>
                  <a:pt x="493887" y="1385745"/>
                </a:lnTo>
                <a:cubicBezTo>
                  <a:pt x="493887" y="1385745"/>
                  <a:pt x="494308" y="1385324"/>
                  <a:pt x="495150" y="1384483"/>
                </a:cubicBezTo>
                <a:cubicBezTo>
                  <a:pt x="495991" y="1383641"/>
                  <a:pt x="496412" y="1383221"/>
                  <a:pt x="496412" y="1383221"/>
                </a:cubicBezTo>
                <a:cubicBezTo>
                  <a:pt x="499777" y="1374807"/>
                  <a:pt x="504826" y="1369758"/>
                  <a:pt x="511557" y="1368076"/>
                </a:cubicBezTo>
                <a:cubicBezTo>
                  <a:pt x="511557" y="1363028"/>
                  <a:pt x="514080" y="1358400"/>
                  <a:pt x="519129" y="1354193"/>
                </a:cubicBezTo>
                <a:cubicBezTo>
                  <a:pt x="524177" y="1349986"/>
                  <a:pt x="526701" y="1346200"/>
                  <a:pt x="526701" y="1342835"/>
                </a:cubicBezTo>
                <a:cubicBezTo>
                  <a:pt x="531750" y="1336103"/>
                  <a:pt x="535956" y="1332738"/>
                  <a:pt x="539322" y="1332738"/>
                </a:cubicBezTo>
                <a:cubicBezTo>
                  <a:pt x="539322" y="1331055"/>
                  <a:pt x="540163" y="1327690"/>
                  <a:pt x="541846" y="1322642"/>
                </a:cubicBezTo>
                <a:cubicBezTo>
                  <a:pt x="543529" y="1317593"/>
                  <a:pt x="546894" y="1314228"/>
                  <a:pt x="551943" y="1312545"/>
                </a:cubicBezTo>
                <a:cubicBezTo>
                  <a:pt x="553625" y="1312545"/>
                  <a:pt x="554466" y="1310862"/>
                  <a:pt x="554466" y="1307497"/>
                </a:cubicBezTo>
                <a:lnTo>
                  <a:pt x="559515" y="1297400"/>
                </a:lnTo>
                <a:cubicBezTo>
                  <a:pt x="562880" y="1300766"/>
                  <a:pt x="564563" y="1302449"/>
                  <a:pt x="564563" y="1302449"/>
                </a:cubicBezTo>
                <a:lnTo>
                  <a:pt x="562039" y="1312545"/>
                </a:lnTo>
                <a:cubicBezTo>
                  <a:pt x="560356" y="1320959"/>
                  <a:pt x="556991" y="1326007"/>
                  <a:pt x="551943" y="1327690"/>
                </a:cubicBezTo>
                <a:lnTo>
                  <a:pt x="556991" y="1330214"/>
                </a:lnTo>
                <a:cubicBezTo>
                  <a:pt x="556991" y="1330214"/>
                  <a:pt x="566246" y="1320959"/>
                  <a:pt x="584756" y="1302449"/>
                </a:cubicBezTo>
                <a:cubicBezTo>
                  <a:pt x="589804" y="1294035"/>
                  <a:pt x="593591" y="1286462"/>
                  <a:pt x="596114" y="1279731"/>
                </a:cubicBezTo>
                <a:cubicBezTo>
                  <a:pt x="598639" y="1273000"/>
                  <a:pt x="601584" y="1266269"/>
                  <a:pt x="604949" y="1259538"/>
                </a:cubicBezTo>
                <a:cubicBezTo>
                  <a:pt x="615046" y="1242711"/>
                  <a:pt x="624300" y="1226725"/>
                  <a:pt x="632714" y="1211580"/>
                </a:cubicBezTo>
                <a:cubicBezTo>
                  <a:pt x="641128" y="1196435"/>
                  <a:pt x="648701" y="1182132"/>
                  <a:pt x="655432" y="1168670"/>
                </a:cubicBezTo>
                <a:lnTo>
                  <a:pt x="716010" y="1072753"/>
                </a:lnTo>
                <a:cubicBezTo>
                  <a:pt x="736203" y="1042464"/>
                  <a:pt x="750507" y="1018905"/>
                  <a:pt x="758921" y="1002078"/>
                </a:cubicBezTo>
                <a:lnTo>
                  <a:pt x="761445" y="1002078"/>
                </a:lnTo>
                <a:lnTo>
                  <a:pt x="753873" y="1022271"/>
                </a:lnTo>
                <a:cubicBezTo>
                  <a:pt x="730314" y="1062657"/>
                  <a:pt x="711804" y="1096312"/>
                  <a:pt x="698342" y="1123236"/>
                </a:cubicBezTo>
                <a:lnTo>
                  <a:pt x="673100" y="1178766"/>
                </a:lnTo>
                <a:cubicBezTo>
                  <a:pt x="664687" y="1210739"/>
                  <a:pt x="659638" y="1229249"/>
                  <a:pt x="657956" y="1234297"/>
                </a:cubicBezTo>
                <a:cubicBezTo>
                  <a:pt x="657956" y="1237663"/>
                  <a:pt x="653749" y="1246918"/>
                  <a:pt x="645335" y="1262063"/>
                </a:cubicBezTo>
                <a:lnTo>
                  <a:pt x="645335" y="1267111"/>
                </a:lnTo>
                <a:cubicBezTo>
                  <a:pt x="643652" y="1270476"/>
                  <a:pt x="640287" y="1283097"/>
                  <a:pt x="635239" y="1304973"/>
                </a:cubicBezTo>
                <a:cubicBezTo>
                  <a:pt x="636921" y="1306656"/>
                  <a:pt x="637342" y="1309180"/>
                  <a:pt x="636501" y="1312545"/>
                </a:cubicBezTo>
                <a:cubicBezTo>
                  <a:pt x="635659" y="1315911"/>
                  <a:pt x="635239" y="1317593"/>
                  <a:pt x="635239" y="1317593"/>
                </a:cubicBezTo>
                <a:cubicBezTo>
                  <a:pt x="633556" y="1319276"/>
                  <a:pt x="631873" y="1320959"/>
                  <a:pt x="630190" y="1322642"/>
                </a:cubicBezTo>
                <a:cubicBezTo>
                  <a:pt x="628508" y="1324324"/>
                  <a:pt x="627666" y="1326007"/>
                  <a:pt x="627666" y="1327690"/>
                </a:cubicBezTo>
                <a:cubicBezTo>
                  <a:pt x="625983" y="1332738"/>
                  <a:pt x="625563" y="1336524"/>
                  <a:pt x="626404" y="1339048"/>
                </a:cubicBezTo>
                <a:cubicBezTo>
                  <a:pt x="627246" y="1341573"/>
                  <a:pt x="627666" y="1343676"/>
                  <a:pt x="627666" y="1345359"/>
                </a:cubicBezTo>
                <a:cubicBezTo>
                  <a:pt x="624300" y="1347041"/>
                  <a:pt x="622198" y="1351248"/>
                  <a:pt x="621356" y="1357979"/>
                </a:cubicBezTo>
                <a:cubicBezTo>
                  <a:pt x="620515" y="1364710"/>
                  <a:pt x="619252" y="1369758"/>
                  <a:pt x="617570" y="1373124"/>
                </a:cubicBezTo>
                <a:cubicBezTo>
                  <a:pt x="610839" y="1369758"/>
                  <a:pt x="606632" y="1368917"/>
                  <a:pt x="604949" y="1370600"/>
                </a:cubicBezTo>
                <a:lnTo>
                  <a:pt x="604949" y="1373124"/>
                </a:lnTo>
                <a:cubicBezTo>
                  <a:pt x="608315" y="1376489"/>
                  <a:pt x="609997" y="1381117"/>
                  <a:pt x="609997" y="1387007"/>
                </a:cubicBezTo>
                <a:cubicBezTo>
                  <a:pt x="609997" y="1392896"/>
                  <a:pt x="609997" y="1396683"/>
                  <a:pt x="609997" y="1398365"/>
                </a:cubicBezTo>
                <a:cubicBezTo>
                  <a:pt x="609997" y="1403414"/>
                  <a:pt x="609156" y="1405938"/>
                  <a:pt x="607473" y="1405938"/>
                </a:cubicBezTo>
                <a:cubicBezTo>
                  <a:pt x="597376" y="1421082"/>
                  <a:pt x="592328" y="1428655"/>
                  <a:pt x="592328" y="1428655"/>
                </a:cubicBezTo>
                <a:lnTo>
                  <a:pt x="587280" y="1436227"/>
                </a:lnTo>
                <a:cubicBezTo>
                  <a:pt x="583914" y="1441275"/>
                  <a:pt x="583073" y="1444641"/>
                  <a:pt x="584756" y="1446324"/>
                </a:cubicBezTo>
                <a:cubicBezTo>
                  <a:pt x="583073" y="1448006"/>
                  <a:pt x="582232" y="1451372"/>
                  <a:pt x="582232" y="1456420"/>
                </a:cubicBezTo>
                <a:lnTo>
                  <a:pt x="582232" y="1466517"/>
                </a:lnTo>
                <a:cubicBezTo>
                  <a:pt x="582232" y="1473248"/>
                  <a:pt x="579287" y="1479137"/>
                  <a:pt x="573398" y="1484185"/>
                </a:cubicBezTo>
                <a:cubicBezTo>
                  <a:pt x="567508" y="1489234"/>
                  <a:pt x="563722" y="1493441"/>
                  <a:pt x="562039" y="1496806"/>
                </a:cubicBezTo>
                <a:cubicBezTo>
                  <a:pt x="563722" y="1501855"/>
                  <a:pt x="562880" y="1506061"/>
                  <a:pt x="559515" y="1509427"/>
                </a:cubicBezTo>
                <a:cubicBezTo>
                  <a:pt x="556149" y="1512792"/>
                  <a:pt x="553625" y="1515317"/>
                  <a:pt x="551943" y="1516999"/>
                </a:cubicBezTo>
                <a:lnTo>
                  <a:pt x="544370" y="1532144"/>
                </a:lnTo>
                <a:lnTo>
                  <a:pt x="539322" y="1542240"/>
                </a:lnTo>
                <a:cubicBezTo>
                  <a:pt x="539322" y="1545606"/>
                  <a:pt x="536798" y="1549813"/>
                  <a:pt x="531750" y="1554861"/>
                </a:cubicBezTo>
                <a:lnTo>
                  <a:pt x="531750" y="1559909"/>
                </a:lnTo>
                <a:lnTo>
                  <a:pt x="524177" y="1590199"/>
                </a:lnTo>
                <a:lnTo>
                  <a:pt x="529225" y="1595247"/>
                </a:lnTo>
                <a:lnTo>
                  <a:pt x="534273" y="1590199"/>
                </a:lnTo>
                <a:lnTo>
                  <a:pt x="534273" y="1587675"/>
                </a:lnTo>
                <a:cubicBezTo>
                  <a:pt x="534273" y="1584309"/>
                  <a:pt x="536798" y="1579261"/>
                  <a:pt x="541846" y="1572530"/>
                </a:cubicBezTo>
                <a:cubicBezTo>
                  <a:pt x="546894" y="1565799"/>
                  <a:pt x="550260" y="1559909"/>
                  <a:pt x="551943" y="1554861"/>
                </a:cubicBezTo>
                <a:cubicBezTo>
                  <a:pt x="553625" y="1549813"/>
                  <a:pt x="556991" y="1542661"/>
                  <a:pt x="562039" y="1533406"/>
                </a:cubicBezTo>
                <a:cubicBezTo>
                  <a:pt x="567087" y="1524151"/>
                  <a:pt x="568770" y="1514475"/>
                  <a:pt x="567087" y="1504379"/>
                </a:cubicBezTo>
                <a:cubicBezTo>
                  <a:pt x="577183" y="1502696"/>
                  <a:pt x="583914" y="1497227"/>
                  <a:pt x="587280" y="1487972"/>
                </a:cubicBezTo>
                <a:cubicBezTo>
                  <a:pt x="590646" y="1478717"/>
                  <a:pt x="592328" y="1473248"/>
                  <a:pt x="592328" y="1471565"/>
                </a:cubicBezTo>
                <a:lnTo>
                  <a:pt x="597376" y="1461469"/>
                </a:lnTo>
                <a:cubicBezTo>
                  <a:pt x="607473" y="1446324"/>
                  <a:pt x="612521" y="1438751"/>
                  <a:pt x="612521" y="1438751"/>
                </a:cubicBezTo>
                <a:cubicBezTo>
                  <a:pt x="615887" y="1435386"/>
                  <a:pt x="620935" y="1426131"/>
                  <a:pt x="627666" y="1410986"/>
                </a:cubicBezTo>
                <a:lnTo>
                  <a:pt x="647859" y="1363028"/>
                </a:lnTo>
                <a:cubicBezTo>
                  <a:pt x="649542" y="1359662"/>
                  <a:pt x="650383" y="1355455"/>
                  <a:pt x="650383" y="1350407"/>
                </a:cubicBezTo>
                <a:cubicBezTo>
                  <a:pt x="652066" y="1348724"/>
                  <a:pt x="653749" y="1346621"/>
                  <a:pt x="655432" y="1344097"/>
                </a:cubicBezTo>
                <a:cubicBezTo>
                  <a:pt x="657114" y="1341573"/>
                  <a:pt x="657956" y="1338628"/>
                  <a:pt x="657956" y="1335262"/>
                </a:cubicBezTo>
                <a:lnTo>
                  <a:pt x="660480" y="1330214"/>
                </a:lnTo>
                <a:cubicBezTo>
                  <a:pt x="658797" y="1323483"/>
                  <a:pt x="661321" y="1317593"/>
                  <a:pt x="668052" y="1312545"/>
                </a:cubicBezTo>
                <a:lnTo>
                  <a:pt x="665528" y="1304973"/>
                </a:lnTo>
                <a:cubicBezTo>
                  <a:pt x="665528" y="1299924"/>
                  <a:pt x="666369" y="1296559"/>
                  <a:pt x="668052" y="1294876"/>
                </a:cubicBezTo>
                <a:lnTo>
                  <a:pt x="675625" y="1294876"/>
                </a:lnTo>
                <a:lnTo>
                  <a:pt x="675625" y="1304973"/>
                </a:lnTo>
                <a:cubicBezTo>
                  <a:pt x="672259" y="1310021"/>
                  <a:pt x="671418" y="1315069"/>
                  <a:pt x="673100" y="1320117"/>
                </a:cubicBezTo>
                <a:lnTo>
                  <a:pt x="675625" y="1325166"/>
                </a:lnTo>
                <a:lnTo>
                  <a:pt x="670576" y="1360503"/>
                </a:lnTo>
                <a:cubicBezTo>
                  <a:pt x="670576" y="1363869"/>
                  <a:pt x="668894" y="1375648"/>
                  <a:pt x="665528" y="1395841"/>
                </a:cubicBezTo>
                <a:cubicBezTo>
                  <a:pt x="655432" y="1414351"/>
                  <a:pt x="650383" y="1425289"/>
                  <a:pt x="650383" y="1428655"/>
                </a:cubicBezTo>
                <a:lnTo>
                  <a:pt x="637763" y="1466517"/>
                </a:lnTo>
                <a:lnTo>
                  <a:pt x="622618" y="1494282"/>
                </a:lnTo>
                <a:lnTo>
                  <a:pt x="594853" y="1557385"/>
                </a:lnTo>
                <a:cubicBezTo>
                  <a:pt x="589804" y="1574212"/>
                  <a:pt x="583914" y="1587675"/>
                  <a:pt x="577183" y="1597771"/>
                </a:cubicBezTo>
                <a:cubicBezTo>
                  <a:pt x="575501" y="1612916"/>
                  <a:pt x="572136" y="1625537"/>
                  <a:pt x="567087" y="1635633"/>
                </a:cubicBezTo>
                <a:cubicBezTo>
                  <a:pt x="565405" y="1640681"/>
                  <a:pt x="560356" y="1651619"/>
                  <a:pt x="551943" y="1668447"/>
                </a:cubicBezTo>
                <a:lnTo>
                  <a:pt x="529225" y="1708833"/>
                </a:lnTo>
                <a:cubicBezTo>
                  <a:pt x="527542" y="1715564"/>
                  <a:pt x="523336" y="1725660"/>
                  <a:pt x="516605" y="1739122"/>
                </a:cubicBezTo>
                <a:cubicBezTo>
                  <a:pt x="503143" y="1764363"/>
                  <a:pt x="495570" y="1781191"/>
                  <a:pt x="493887" y="1789605"/>
                </a:cubicBezTo>
                <a:cubicBezTo>
                  <a:pt x="490522" y="1794653"/>
                  <a:pt x="487156" y="1799701"/>
                  <a:pt x="483791" y="1804750"/>
                </a:cubicBezTo>
                <a:cubicBezTo>
                  <a:pt x="480425" y="1809798"/>
                  <a:pt x="477060" y="1815687"/>
                  <a:pt x="473694" y="1822418"/>
                </a:cubicBezTo>
                <a:cubicBezTo>
                  <a:pt x="472012" y="1824101"/>
                  <a:pt x="470329" y="1826625"/>
                  <a:pt x="468647" y="1829991"/>
                </a:cubicBezTo>
                <a:cubicBezTo>
                  <a:pt x="466963" y="1833356"/>
                  <a:pt x="465281" y="1835880"/>
                  <a:pt x="463598" y="1837563"/>
                </a:cubicBezTo>
                <a:cubicBezTo>
                  <a:pt x="448454" y="1857756"/>
                  <a:pt x="440881" y="1867853"/>
                  <a:pt x="440881" y="1867853"/>
                </a:cubicBezTo>
                <a:cubicBezTo>
                  <a:pt x="437515" y="1871218"/>
                  <a:pt x="429102" y="1881315"/>
                  <a:pt x="415640" y="1898142"/>
                </a:cubicBezTo>
                <a:cubicBezTo>
                  <a:pt x="413957" y="1901508"/>
                  <a:pt x="412274" y="1904453"/>
                  <a:pt x="410591" y="1906977"/>
                </a:cubicBezTo>
                <a:cubicBezTo>
                  <a:pt x="408909" y="1909501"/>
                  <a:pt x="407226" y="1911604"/>
                  <a:pt x="405543" y="1913287"/>
                </a:cubicBezTo>
                <a:cubicBezTo>
                  <a:pt x="403860" y="1916652"/>
                  <a:pt x="400916" y="1921701"/>
                  <a:pt x="396708" y="1928432"/>
                </a:cubicBezTo>
                <a:cubicBezTo>
                  <a:pt x="392502" y="1935163"/>
                  <a:pt x="390398" y="1942735"/>
                  <a:pt x="390398" y="1951149"/>
                </a:cubicBezTo>
                <a:cubicBezTo>
                  <a:pt x="390398" y="1952831"/>
                  <a:pt x="389136" y="1954514"/>
                  <a:pt x="386612" y="1956197"/>
                </a:cubicBezTo>
                <a:cubicBezTo>
                  <a:pt x="384088" y="1957880"/>
                  <a:pt x="381985" y="1960404"/>
                  <a:pt x="380302" y="1963769"/>
                </a:cubicBezTo>
                <a:cubicBezTo>
                  <a:pt x="380302" y="1963769"/>
                  <a:pt x="378619" y="1968817"/>
                  <a:pt x="375254" y="1978914"/>
                </a:cubicBezTo>
                <a:cubicBezTo>
                  <a:pt x="375254" y="1980597"/>
                  <a:pt x="373992" y="1983963"/>
                  <a:pt x="371468" y="1989011"/>
                </a:cubicBezTo>
                <a:cubicBezTo>
                  <a:pt x="368943" y="1994059"/>
                  <a:pt x="365157" y="1995741"/>
                  <a:pt x="360109" y="1994059"/>
                </a:cubicBezTo>
                <a:cubicBezTo>
                  <a:pt x="358426" y="1992376"/>
                  <a:pt x="355060" y="1993217"/>
                  <a:pt x="350012" y="1996583"/>
                </a:cubicBezTo>
                <a:cubicBezTo>
                  <a:pt x="343281" y="2001631"/>
                  <a:pt x="336550" y="2004155"/>
                  <a:pt x="329820" y="2004155"/>
                </a:cubicBezTo>
                <a:cubicBezTo>
                  <a:pt x="324771" y="2004155"/>
                  <a:pt x="318882" y="2000790"/>
                  <a:pt x="312151" y="1994059"/>
                </a:cubicBezTo>
                <a:cubicBezTo>
                  <a:pt x="303737" y="1985645"/>
                  <a:pt x="296165" y="1980597"/>
                  <a:pt x="289434" y="1978914"/>
                </a:cubicBezTo>
                <a:cubicBezTo>
                  <a:pt x="270923" y="1978914"/>
                  <a:pt x="259144" y="1972183"/>
                  <a:pt x="254096" y="1958721"/>
                </a:cubicBezTo>
                <a:cubicBezTo>
                  <a:pt x="249048" y="1945259"/>
                  <a:pt x="236427" y="1935163"/>
                  <a:pt x="216234" y="1928432"/>
                </a:cubicBezTo>
                <a:cubicBezTo>
                  <a:pt x="197724" y="1921701"/>
                  <a:pt x="180055" y="1908239"/>
                  <a:pt x="163227" y="1888046"/>
                </a:cubicBezTo>
                <a:cubicBezTo>
                  <a:pt x="158179" y="1881315"/>
                  <a:pt x="152289" y="1873742"/>
                  <a:pt x="145558" y="1865328"/>
                </a:cubicBezTo>
                <a:cubicBezTo>
                  <a:pt x="138827" y="1856915"/>
                  <a:pt x="131255" y="1848501"/>
                  <a:pt x="122841" y="1840087"/>
                </a:cubicBezTo>
                <a:cubicBezTo>
                  <a:pt x="119475" y="1838405"/>
                  <a:pt x="116110" y="1831673"/>
                  <a:pt x="112744" y="1819894"/>
                </a:cubicBezTo>
                <a:lnTo>
                  <a:pt x="105172" y="1804750"/>
                </a:lnTo>
                <a:lnTo>
                  <a:pt x="90028" y="1784556"/>
                </a:lnTo>
                <a:cubicBezTo>
                  <a:pt x="88345" y="1776143"/>
                  <a:pt x="90869" y="1768570"/>
                  <a:pt x="97600" y="1761839"/>
                </a:cubicBezTo>
                <a:cubicBezTo>
                  <a:pt x="100965" y="1753426"/>
                  <a:pt x="105593" y="1743750"/>
                  <a:pt x="111483" y="1732812"/>
                </a:cubicBezTo>
                <a:cubicBezTo>
                  <a:pt x="117372" y="1721874"/>
                  <a:pt x="122841" y="1709674"/>
                  <a:pt x="127889" y="1696212"/>
                </a:cubicBezTo>
                <a:cubicBezTo>
                  <a:pt x="132938" y="1691164"/>
                  <a:pt x="137145" y="1681067"/>
                  <a:pt x="140510" y="1665923"/>
                </a:cubicBezTo>
                <a:cubicBezTo>
                  <a:pt x="145558" y="1657509"/>
                  <a:pt x="146400" y="1650778"/>
                  <a:pt x="143034" y="1645729"/>
                </a:cubicBezTo>
                <a:cubicBezTo>
                  <a:pt x="141351" y="1644047"/>
                  <a:pt x="140930" y="1642785"/>
                  <a:pt x="141772" y="1641943"/>
                </a:cubicBezTo>
                <a:cubicBezTo>
                  <a:pt x="142613" y="1641102"/>
                  <a:pt x="143034" y="1639840"/>
                  <a:pt x="143034" y="1638157"/>
                </a:cubicBezTo>
                <a:lnTo>
                  <a:pt x="158179" y="1607867"/>
                </a:lnTo>
                <a:cubicBezTo>
                  <a:pt x="166593" y="1589358"/>
                  <a:pt x="173324" y="1572950"/>
                  <a:pt x="178372" y="1558647"/>
                </a:cubicBezTo>
                <a:cubicBezTo>
                  <a:pt x="183420" y="1544344"/>
                  <a:pt x="188468" y="1532144"/>
                  <a:pt x="193517" y="1522047"/>
                </a:cubicBezTo>
                <a:lnTo>
                  <a:pt x="216234" y="1474089"/>
                </a:lnTo>
                <a:lnTo>
                  <a:pt x="221282" y="1456420"/>
                </a:lnTo>
                <a:cubicBezTo>
                  <a:pt x="224647" y="1461469"/>
                  <a:pt x="228013" y="1463993"/>
                  <a:pt x="231378" y="1463993"/>
                </a:cubicBezTo>
                <a:cubicBezTo>
                  <a:pt x="233061" y="1458944"/>
                  <a:pt x="234744" y="1454737"/>
                  <a:pt x="236427" y="1451372"/>
                </a:cubicBezTo>
                <a:cubicBezTo>
                  <a:pt x="238109" y="1448006"/>
                  <a:pt x="239792" y="1444641"/>
                  <a:pt x="241475" y="1441275"/>
                </a:cubicBezTo>
                <a:cubicBezTo>
                  <a:pt x="246523" y="1429496"/>
                  <a:pt x="250730" y="1418558"/>
                  <a:pt x="254096" y="1408462"/>
                </a:cubicBezTo>
                <a:cubicBezTo>
                  <a:pt x="257461" y="1398365"/>
                  <a:pt x="260827" y="1389952"/>
                  <a:pt x="264192" y="1383221"/>
                </a:cubicBezTo>
                <a:cubicBezTo>
                  <a:pt x="267558" y="1369758"/>
                  <a:pt x="273026" y="1354614"/>
                  <a:pt x="280599" y="1337786"/>
                </a:cubicBezTo>
                <a:cubicBezTo>
                  <a:pt x="288171" y="1320959"/>
                  <a:pt x="293640" y="1308338"/>
                  <a:pt x="297006" y="1299924"/>
                </a:cubicBezTo>
                <a:lnTo>
                  <a:pt x="327295" y="1221677"/>
                </a:lnTo>
                <a:lnTo>
                  <a:pt x="324771" y="1216628"/>
                </a:lnTo>
                <a:cubicBezTo>
                  <a:pt x="324771" y="1216628"/>
                  <a:pt x="321405" y="1219994"/>
                  <a:pt x="314675" y="1226725"/>
                </a:cubicBezTo>
                <a:cubicBezTo>
                  <a:pt x="314675" y="1221677"/>
                  <a:pt x="317199" y="1214104"/>
                  <a:pt x="322247" y="1204008"/>
                </a:cubicBezTo>
                <a:cubicBezTo>
                  <a:pt x="325613" y="1193911"/>
                  <a:pt x="329399" y="1184235"/>
                  <a:pt x="333605" y="1174980"/>
                </a:cubicBezTo>
                <a:cubicBezTo>
                  <a:pt x="337813" y="1165725"/>
                  <a:pt x="341598" y="1156049"/>
                  <a:pt x="344964" y="1145953"/>
                </a:cubicBezTo>
                <a:cubicBezTo>
                  <a:pt x="344964" y="1139222"/>
                  <a:pt x="343281" y="1135015"/>
                  <a:pt x="339916" y="1133332"/>
                </a:cubicBezTo>
                <a:cubicBezTo>
                  <a:pt x="338233" y="1128284"/>
                  <a:pt x="334026" y="1127442"/>
                  <a:pt x="327295" y="1130808"/>
                </a:cubicBezTo>
                <a:cubicBezTo>
                  <a:pt x="322247" y="1135856"/>
                  <a:pt x="319723" y="1138380"/>
                  <a:pt x="319723" y="1138380"/>
                </a:cubicBezTo>
                <a:cubicBezTo>
                  <a:pt x="316358" y="1136698"/>
                  <a:pt x="314675" y="1135015"/>
                  <a:pt x="314675" y="1133332"/>
                </a:cubicBezTo>
                <a:cubicBezTo>
                  <a:pt x="312992" y="1116505"/>
                  <a:pt x="303737" y="1112298"/>
                  <a:pt x="286909" y="1120711"/>
                </a:cubicBezTo>
                <a:cubicBezTo>
                  <a:pt x="270082" y="1129125"/>
                  <a:pt x="257461" y="1128284"/>
                  <a:pt x="249048" y="1118187"/>
                </a:cubicBezTo>
                <a:cubicBezTo>
                  <a:pt x="247365" y="1116505"/>
                  <a:pt x="239792" y="1113981"/>
                  <a:pt x="226330" y="1110615"/>
                </a:cubicBezTo>
                <a:lnTo>
                  <a:pt x="201089" y="1095470"/>
                </a:lnTo>
                <a:lnTo>
                  <a:pt x="175848" y="1082850"/>
                </a:lnTo>
                <a:cubicBezTo>
                  <a:pt x="174165" y="1081167"/>
                  <a:pt x="168275" y="1077801"/>
                  <a:pt x="158179" y="1072753"/>
                </a:cubicBezTo>
                <a:cubicBezTo>
                  <a:pt x="146400" y="1067705"/>
                  <a:pt x="133779" y="1058450"/>
                  <a:pt x="120317" y="1044988"/>
                </a:cubicBezTo>
                <a:cubicBezTo>
                  <a:pt x="106855" y="1039940"/>
                  <a:pt x="95076" y="1029002"/>
                  <a:pt x="84979" y="1012174"/>
                </a:cubicBezTo>
                <a:cubicBezTo>
                  <a:pt x="83297" y="1005443"/>
                  <a:pt x="78248" y="1000395"/>
                  <a:pt x="69835" y="997030"/>
                </a:cubicBezTo>
                <a:cubicBezTo>
                  <a:pt x="46276" y="983567"/>
                  <a:pt x="34497" y="966740"/>
                  <a:pt x="34497" y="946547"/>
                </a:cubicBezTo>
                <a:cubicBezTo>
                  <a:pt x="34497" y="943181"/>
                  <a:pt x="33235" y="940237"/>
                  <a:pt x="30710" y="937712"/>
                </a:cubicBezTo>
                <a:cubicBezTo>
                  <a:pt x="28186" y="935188"/>
                  <a:pt x="26083" y="932244"/>
                  <a:pt x="24400" y="928878"/>
                </a:cubicBezTo>
                <a:cubicBezTo>
                  <a:pt x="15986" y="923830"/>
                  <a:pt x="8414" y="916258"/>
                  <a:pt x="1683" y="906161"/>
                </a:cubicBezTo>
                <a:cubicBezTo>
                  <a:pt x="1" y="904478"/>
                  <a:pt x="-420" y="902375"/>
                  <a:pt x="421" y="899851"/>
                </a:cubicBezTo>
                <a:cubicBezTo>
                  <a:pt x="1262" y="897327"/>
                  <a:pt x="2524" y="895223"/>
                  <a:pt x="4207" y="893540"/>
                </a:cubicBezTo>
                <a:cubicBezTo>
                  <a:pt x="4207" y="890175"/>
                  <a:pt x="5049" y="887230"/>
                  <a:pt x="6732" y="884706"/>
                </a:cubicBezTo>
                <a:cubicBezTo>
                  <a:pt x="8414" y="882182"/>
                  <a:pt x="10097" y="880078"/>
                  <a:pt x="11780" y="878396"/>
                </a:cubicBezTo>
                <a:cubicBezTo>
                  <a:pt x="16828" y="873347"/>
                  <a:pt x="24400" y="862409"/>
                  <a:pt x="34497" y="845582"/>
                </a:cubicBezTo>
                <a:cubicBezTo>
                  <a:pt x="34497" y="843899"/>
                  <a:pt x="34497" y="842637"/>
                  <a:pt x="34497" y="841796"/>
                </a:cubicBezTo>
                <a:cubicBezTo>
                  <a:pt x="34497" y="840954"/>
                  <a:pt x="33656" y="840534"/>
                  <a:pt x="31973" y="840534"/>
                </a:cubicBezTo>
                <a:cubicBezTo>
                  <a:pt x="25242" y="835485"/>
                  <a:pt x="24400" y="830437"/>
                  <a:pt x="29448" y="825389"/>
                </a:cubicBezTo>
                <a:cubicBezTo>
                  <a:pt x="36179" y="818658"/>
                  <a:pt x="42490" y="809403"/>
                  <a:pt x="48380" y="797624"/>
                </a:cubicBezTo>
                <a:cubicBezTo>
                  <a:pt x="54269" y="785844"/>
                  <a:pt x="58897" y="777431"/>
                  <a:pt x="62262" y="772382"/>
                </a:cubicBezTo>
                <a:cubicBezTo>
                  <a:pt x="63945" y="763969"/>
                  <a:pt x="68993" y="753872"/>
                  <a:pt x="77407" y="742093"/>
                </a:cubicBezTo>
                <a:lnTo>
                  <a:pt x="90028" y="716852"/>
                </a:lnTo>
                <a:lnTo>
                  <a:pt x="92551" y="709279"/>
                </a:lnTo>
                <a:lnTo>
                  <a:pt x="97600" y="709279"/>
                </a:lnTo>
                <a:cubicBezTo>
                  <a:pt x="97600" y="709279"/>
                  <a:pt x="98021" y="710962"/>
                  <a:pt x="98862" y="714327"/>
                </a:cubicBezTo>
                <a:cubicBezTo>
                  <a:pt x="99703" y="717693"/>
                  <a:pt x="99282" y="721058"/>
                  <a:pt x="97600" y="724424"/>
                </a:cubicBezTo>
                <a:cubicBezTo>
                  <a:pt x="87503" y="731155"/>
                  <a:pt x="82455" y="740410"/>
                  <a:pt x="82455" y="752189"/>
                </a:cubicBezTo>
                <a:lnTo>
                  <a:pt x="79931" y="757238"/>
                </a:lnTo>
                <a:cubicBezTo>
                  <a:pt x="74883" y="763969"/>
                  <a:pt x="74883" y="771541"/>
                  <a:pt x="79931" y="779955"/>
                </a:cubicBezTo>
                <a:cubicBezTo>
                  <a:pt x="84979" y="776589"/>
                  <a:pt x="87503" y="774065"/>
                  <a:pt x="87503" y="772382"/>
                </a:cubicBezTo>
                <a:cubicBezTo>
                  <a:pt x="89186" y="767334"/>
                  <a:pt x="90448" y="762286"/>
                  <a:pt x="91290" y="757238"/>
                </a:cubicBezTo>
                <a:cubicBezTo>
                  <a:pt x="92131" y="752189"/>
                  <a:pt x="94234" y="748824"/>
                  <a:pt x="97600" y="747141"/>
                </a:cubicBezTo>
                <a:lnTo>
                  <a:pt x="130414" y="671417"/>
                </a:lnTo>
                <a:cubicBezTo>
                  <a:pt x="155655" y="632714"/>
                  <a:pt x="169958" y="610838"/>
                  <a:pt x="173324" y="605790"/>
                </a:cubicBezTo>
                <a:lnTo>
                  <a:pt x="223806" y="537639"/>
                </a:lnTo>
                <a:cubicBezTo>
                  <a:pt x="228854" y="530908"/>
                  <a:pt x="233903" y="523756"/>
                  <a:pt x="238951" y="516184"/>
                </a:cubicBezTo>
                <a:cubicBezTo>
                  <a:pt x="243999" y="508611"/>
                  <a:pt x="249889" y="500618"/>
                  <a:pt x="256620" y="492205"/>
                </a:cubicBezTo>
                <a:cubicBezTo>
                  <a:pt x="261668" y="485473"/>
                  <a:pt x="266716" y="479584"/>
                  <a:pt x="271764" y="474536"/>
                </a:cubicBezTo>
                <a:cubicBezTo>
                  <a:pt x="276813" y="469487"/>
                  <a:pt x="281020" y="464439"/>
                  <a:pt x="284385" y="459391"/>
                </a:cubicBezTo>
                <a:lnTo>
                  <a:pt x="304578" y="434150"/>
                </a:lnTo>
                <a:cubicBezTo>
                  <a:pt x="311309" y="427418"/>
                  <a:pt x="316358" y="420688"/>
                  <a:pt x="319723" y="413957"/>
                </a:cubicBezTo>
                <a:lnTo>
                  <a:pt x="332344" y="401336"/>
                </a:lnTo>
                <a:cubicBezTo>
                  <a:pt x="339075" y="399653"/>
                  <a:pt x="343281" y="396288"/>
                  <a:pt x="344964" y="391240"/>
                </a:cubicBezTo>
                <a:cubicBezTo>
                  <a:pt x="348329" y="387874"/>
                  <a:pt x="350854" y="386191"/>
                  <a:pt x="352537" y="386191"/>
                </a:cubicBezTo>
                <a:cubicBezTo>
                  <a:pt x="352537" y="386191"/>
                  <a:pt x="352957" y="385770"/>
                  <a:pt x="353799" y="384929"/>
                </a:cubicBezTo>
                <a:cubicBezTo>
                  <a:pt x="354640" y="384088"/>
                  <a:pt x="355060" y="383667"/>
                  <a:pt x="355060" y="383667"/>
                </a:cubicBezTo>
                <a:cubicBezTo>
                  <a:pt x="355060" y="383667"/>
                  <a:pt x="363474" y="375253"/>
                  <a:pt x="380302" y="358426"/>
                </a:cubicBezTo>
                <a:cubicBezTo>
                  <a:pt x="381985" y="356743"/>
                  <a:pt x="383667" y="354640"/>
                  <a:pt x="385350" y="352116"/>
                </a:cubicBezTo>
                <a:cubicBezTo>
                  <a:pt x="387033" y="349592"/>
                  <a:pt x="387874" y="346647"/>
                  <a:pt x="387874" y="343281"/>
                </a:cubicBezTo>
                <a:cubicBezTo>
                  <a:pt x="387874" y="324771"/>
                  <a:pt x="383667" y="313833"/>
                  <a:pt x="375254" y="310468"/>
                </a:cubicBezTo>
                <a:cubicBezTo>
                  <a:pt x="368522" y="308785"/>
                  <a:pt x="364316" y="305419"/>
                  <a:pt x="362633" y="300371"/>
                </a:cubicBezTo>
                <a:cubicBezTo>
                  <a:pt x="357585" y="291957"/>
                  <a:pt x="350854" y="287750"/>
                  <a:pt x="342440" y="287750"/>
                </a:cubicBezTo>
                <a:cubicBezTo>
                  <a:pt x="340757" y="287750"/>
                  <a:pt x="338233" y="286068"/>
                  <a:pt x="334867" y="282702"/>
                </a:cubicBezTo>
                <a:cubicBezTo>
                  <a:pt x="334867" y="279337"/>
                  <a:pt x="332764" y="276813"/>
                  <a:pt x="328557" y="275130"/>
                </a:cubicBezTo>
                <a:cubicBezTo>
                  <a:pt x="324351" y="273447"/>
                  <a:pt x="321405" y="271764"/>
                  <a:pt x="319723" y="270081"/>
                </a:cubicBezTo>
                <a:cubicBezTo>
                  <a:pt x="309627" y="265033"/>
                  <a:pt x="299530" y="259144"/>
                  <a:pt x="289434" y="252413"/>
                </a:cubicBezTo>
                <a:cubicBezTo>
                  <a:pt x="279337" y="245682"/>
                  <a:pt x="269241" y="239792"/>
                  <a:pt x="259144" y="234744"/>
                </a:cubicBezTo>
                <a:lnTo>
                  <a:pt x="238951" y="224647"/>
                </a:lnTo>
                <a:cubicBezTo>
                  <a:pt x="225489" y="211185"/>
                  <a:pt x="218758" y="204454"/>
                  <a:pt x="218758" y="204454"/>
                </a:cubicBezTo>
                <a:lnTo>
                  <a:pt x="203613" y="186785"/>
                </a:lnTo>
                <a:cubicBezTo>
                  <a:pt x="198565" y="185103"/>
                  <a:pt x="190993" y="179213"/>
                  <a:pt x="180896" y="169117"/>
                </a:cubicBezTo>
                <a:cubicBezTo>
                  <a:pt x="174165" y="162385"/>
                  <a:pt x="169958" y="157337"/>
                  <a:pt x="168275" y="153972"/>
                </a:cubicBezTo>
                <a:cubicBezTo>
                  <a:pt x="166593" y="152289"/>
                  <a:pt x="164069" y="151027"/>
                  <a:pt x="160703" y="150186"/>
                </a:cubicBezTo>
                <a:cubicBezTo>
                  <a:pt x="157338" y="149344"/>
                  <a:pt x="154813" y="148082"/>
                  <a:pt x="153131" y="146399"/>
                </a:cubicBezTo>
                <a:cubicBezTo>
                  <a:pt x="139669" y="126206"/>
                  <a:pt x="128731" y="111062"/>
                  <a:pt x="120317" y="100965"/>
                </a:cubicBezTo>
                <a:lnTo>
                  <a:pt x="120317" y="95917"/>
                </a:lnTo>
                <a:cubicBezTo>
                  <a:pt x="115269" y="92551"/>
                  <a:pt x="110221" y="87503"/>
                  <a:pt x="105172" y="80772"/>
                </a:cubicBezTo>
                <a:cubicBezTo>
                  <a:pt x="100124" y="74041"/>
                  <a:pt x="95076" y="68993"/>
                  <a:pt x="90028" y="65627"/>
                </a:cubicBezTo>
                <a:cubicBezTo>
                  <a:pt x="88345" y="63945"/>
                  <a:pt x="87503" y="61841"/>
                  <a:pt x="87503" y="59317"/>
                </a:cubicBezTo>
                <a:cubicBezTo>
                  <a:pt x="87503" y="56793"/>
                  <a:pt x="86662" y="54690"/>
                  <a:pt x="84979" y="53007"/>
                </a:cubicBezTo>
                <a:lnTo>
                  <a:pt x="74883" y="37862"/>
                </a:lnTo>
                <a:cubicBezTo>
                  <a:pt x="74883" y="36179"/>
                  <a:pt x="74042" y="35338"/>
                  <a:pt x="72358" y="35338"/>
                </a:cubicBezTo>
                <a:cubicBezTo>
                  <a:pt x="70676" y="35338"/>
                  <a:pt x="68993" y="34497"/>
                  <a:pt x="67311" y="32814"/>
                </a:cubicBezTo>
                <a:cubicBezTo>
                  <a:pt x="67311" y="24400"/>
                  <a:pt x="63945" y="17669"/>
                  <a:pt x="57214" y="12621"/>
                </a:cubicBezTo>
                <a:cubicBezTo>
                  <a:pt x="57214" y="9255"/>
                  <a:pt x="58055" y="6731"/>
                  <a:pt x="59738" y="5048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19900" kern="0"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60313" r="2165" b="1421"/>
          <a:stretch>
            <a:fillRect/>
          </a:stretch>
        </p:blipFill>
        <p:spPr>
          <a:xfrm>
            <a:off x="936243" y="-7217448"/>
            <a:ext cx="9533485" cy="3110307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5 h 3110307"/>
              <a:gd name="connsiteX2" fmla="*/ 1726406 w 9533485"/>
              <a:gd name="connsiteY2" fmla="*/ 2604765 h 3110307"/>
              <a:gd name="connsiteX3" fmla="*/ 1670321 w 9533485"/>
              <a:gd name="connsiteY3" fmla="*/ 2010007 h 3110307"/>
              <a:gd name="connsiteX4" fmla="*/ 4953479 w 9533485"/>
              <a:gd name="connsiteY4" fmla="*/ 1936537 h 3110307"/>
              <a:gd name="connsiteX5" fmla="*/ 4953479 w 9533485"/>
              <a:gd name="connsiteY5" fmla="*/ 2251408 h 3110307"/>
              <a:gd name="connsiteX6" fmla="*/ 5040507 w 9533485"/>
              <a:gd name="connsiteY6" fmla="*/ 2234353 h 3110307"/>
              <a:gd name="connsiteX7" fmla="*/ 5065433 w 9533485"/>
              <a:gd name="connsiteY7" fmla="*/ 2123711 h 3110307"/>
              <a:gd name="connsiteX8" fmla="*/ 5065433 w 9533485"/>
              <a:gd name="connsiteY8" fmla="*/ 2045868 h 3110307"/>
              <a:gd name="connsiteX9" fmla="*/ 5041381 w 9533485"/>
              <a:gd name="connsiteY9" fmla="*/ 1957529 h 3110307"/>
              <a:gd name="connsiteX10" fmla="*/ 4953479 w 9533485"/>
              <a:gd name="connsiteY10" fmla="*/ 1936537 h 3110307"/>
              <a:gd name="connsiteX11" fmla="*/ 4585255 w 9533485"/>
              <a:gd name="connsiteY11" fmla="*/ 1694261 h 3110307"/>
              <a:gd name="connsiteX12" fmla="*/ 4845897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09 w 9533485"/>
              <a:gd name="connsiteY16" fmla="*/ 2303012 h 3110307"/>
              <a:gd name="connsiteX17" fmla="*/ 5204501 w 9533485"/>
              <a:gd name="connsiteY17" fmla="*/ 2371235 h 3110307"/>
              <a:gd name="connsiteX18" fmla="*/ 5351441 w 9533485"/>
              <a:gd name="connsiteY18" fmla="*/ 2443830 h 3110307"/>
              <a:gd name="connsiteX19" fmla="*/ 5398235 w 9533485"/>
              <a:gd name="connsiteY19" fmla="*/ 2527359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3 w 9533485"/>
              <a:gd name="connsiteY22" fmla="*/ 3110307 h 3110307"/>
              <a:gd name="connsiteX23" fmla="*/ 5065433 w 9533485"/>
              <a:gd name="connsiteY23" fmla="*/ 2639749 h 3110307"/>
              <a:gd name="connsiteX24" fmla="*/ 5047503 w 9533485"/>
              <a:gd name="connsiteY24" fmla="*/ 2498933 h 3110307"/>
              <a:gd name="connsiteX25" fmla="*/ 4953479 w 9533485"/>
              <a:gd name="connsiteY25" fmla="*/ 2471818 h 3110307"/>
              <a:gd name="connsiteX26" fmla="*/ 4953479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5 w 9533485"/>
              <a:gd name="connsiteY29" fmla="*/ 1694261 h 3110307"/>
              <a:gd name="connsiteX30" fmla="*/ 4459385 w 9533485"/>
              <a:gd name="connsiteY30" fmla="*/ 1977646 h 3110307"/>
              <a:gd name="connsiteX31" fmla="*/ 4213609 w 9533485"/>
              <a:gd name="connsiteY31" fmla="*/ 1977646 h 3110307"/>
              <a:gd name="connsiteX32" fmla="*/ 4213609 w 9533485"/>
              <a:gd name="connsiteY32" fmla="*/ 2246161 h 3110307"/>
              <a:gd name="connsiteX33" fmla="*/ 4443641 w 9533485"/>
              <a:gd name="connsiteY33" fmla="*/ 2246161 h 3110307"/>
              <a:gd name="connsiteX34" fmla="*/ 4443641 w 9533485"/>
              <a:gd name="connsiteY34" fmla="*/ 2515550 h 3110307"/>
              <a:gd name="connsiteX35" fmla="*/ 4213609 w 9533485"/>
              <a:gd name="connsiteY35" fmla="*/ 2515550 h 3110307"/>
              <a:gd name="connsiteX36" fmla="*/ 4213609 w 9533485"/>
              <a:gd name="connsiteY36" fmla="*/ 2826923 h 3110307"/>
              <a:gd name="connsiteX37" fmla="*/ 4483873 w 9533485"/>
              <a:gd name="connsiteY37" fmla="*/ 2826923 h 3110307"/>
              <a:gd name="connsiteX38" fmla="*/ 4483873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1 w 9533485"/>
              <a:gd name="connsiteY43" fmla="*/ 1977646 h 3110307"/>
              <a:gd name="connsiteX44" fmla="*/ 3540931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5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0 w 9533485"/>
              <a:gd name="connsiteY53" fmla="*/ 3110307 h 3110307"/>
              <a:gd name="connsiteX54" fmla="*/ 2345220 w 9533485"/>
              <a:gd name="connsiteY54" fmla="*/ 1977646 h 3110307"/>
              <a:gd name="connsiteX55" fmla="*/ 2127435 w 9533485"/>
              <a:gd name="connsiteY55" fmla="*/ 1977646 h 3110307"/>
              <a:gd name="connsiteX56" fmla="*/ 1389341 w 9533485"/>
              <a:gd name="connsiteY56" fmla="*/ 1694261 h 3110307"/>
              <a:gd name="connsiteX57" fmla="*/ 1921561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19 w 9533485"/>
              <a:gd name="connsiteY73" fmla="*/ 3110307 h 3110307"/>
              <a:gd name="connsiteX74" fmla="*/ 457438 w 9533485"/>
              <a:gd name="connsiteY74" fmla="*/ 3110307 h 3110307"/>
              <a:gd name="connsiteX75" fmla="*/ 322305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1 w 9533485"/>
              <a:gd name="connsiteY78" fmla="*/ 272014 h 3110307"/>
              <a:gd name="connsiteX79" fmla="*/ 3064861 w 9533485"/>
              <a:gd name="connsiteY79" fmla="*/ 586885 h 3110307"/>
              <a:gd name="connsiteX80" fmla="*/ 3151889 w 9533485"/>
              <a:gd name="connsiteY80" fmla="*/ 569830 h 3110307"/>
              <a:gd name="connsiteX81" fmla="*/ 3176815 w 9533485"/>
              <a:gd name="connsiteY81" fmla="*/ 459187 h 3110307"/>
              <a:gd name="connsiteX82" fmla="*/ 3176815 w 9533485"/>
              <a:gd name="connsiteY82" fmla="*/ 381344 h 3110307"/>
              <a:gd name="connsiteX83" fmla="*/ 3152763 w 9533485"/>
              <a:gd name="connsiteY83" fmla="*/ 293005 h 3110307"/>
              <a:gd name="connsiteX84" fmla="*/ 3064861 w 9533485"/>
              <a:gd name="connsiteY84" fmla="*/ 272014 h 3110307"/>
              <a:gd name="connsiteX85" fmla="*/ 2169227 w 9533485"/>
              <a:gd name="connsiteY85" fmla="*/ 272014 h 3110307"/>
              <a:gd name="connsiteX86" fmla="*/ 2169227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89 w 9533485"/>
              <a:gd name="connsiteY91" fmla="*/ 293880 h 3110307"/>
              <a:gd name="connsiteX92" fmla="*/ 2169227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5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7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7 w 9533485"/>
              <a:gd name="connsiteY113" fmla="*/ 1445784 h 3110307"/>
              <a:gd name="connsiteX114" fmla="*/ 6249965 w 9533485"/>
              <a:gd name="connsiteY114" fmla="*/ 29738 h 3110307"/>
              <a:gd name="connsiteX115" fmla="*/ 6618189 w 9533485"/>
              <a:gd name="connsiteY115" fmla="*/ 29738 h 3110307"/>
              <a:gd name="connsiteX116" fmla="*/ 6618189 w 9533485"/>
              <a:gd name="connsiteY116" fmla="*/ 1445784 h 3110307"/>
              <a:gd name="connsiteX117" fmla="*/ 6249965 w 9533485"/>
              <a:gd name="connsiteY117" fmla="*/ 1445784 h 3110307"/>
              <a:gd name="connsiteX118" fmla="*/ 3660415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2 h 3110307"/>
              <a:gd name="connsiteX121" fmla="*/ 4028641 w 9533485"/>
              <a:gd name="connsiteY121" fmla="*/ 313122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5 w 9533485"/>
              <a:gd name="connsiteY127" fmla="*/ 1162400 h 3110307"/>
              <a:gd name="connsiteX128" fmla="*/ 4298905 w 9533485"/>
              <a:gd name="connsiteY128" fmla="*/ 1445784 h 3110307"/>
              <a:gd name="connsiteX129" fmla="*/ 3660415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199 w 9533485"/>
              <a:gd name="connsiteY132" fmla="*/ 49854 h 3110307"/>
              <a:gd name="connsiteX133" fmla="*/ 3460637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4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5 w 9533485"/>
              <a:gd name="connsiteY141" fmla="*/ 1445784 h 3110307"/>
              <a:gd name="connsiteX142" fmla="*/ 3176815 w 9533485"/>
              <a:gd name="connsiteY142" fmla="*/ 975226 h 3110307"/>
              <a:gd name="connsiteX143" fmla="*/ 3158885 w 9533485"/>
              <a:gd name="connsiteY143" fmla="*/ 834409 h 3110307"/>
              <a:gd name="connsiteX144" fmla="*/ 3064861 w 9533485"/>
              <a:gd name="connsiteY144" fmla="*/ 807295 h 3110307"/>
              <a:gd name="connsiteX145" fmla="*/ 3064861 w 9533485"/>
              <a:gd name="connsiteY145" fmla="*/ 1445784 h 3110307"/>
              <a:gd name="connsiteX146" fmla="*/ 2696636 w 9533485"/>
              <a:gd name="connsiteY146" fmla="*/ 1445784 h 3110307"/>
              <a:gd name="connsiteX147" fmla="*/ 1801003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0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5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7 w 9533485"/>
              <a:gd name="connsiteY157" fmla="*/ 875517 h 3110307"/>
              <a:gd name="connsiteX158" fmla="*/ 2169227 w 9533485"/>
              <a:gd name="connsiteY158" fmla="*/ 1445784 h 3110307"/>
              <a:gd name="connsiteX159" fmla="*/ 1801003 w 9533485"/>
              <a:gd name="connsiteY159" fmla="*/ 1445784 h 3110307"/>
              <a:gd name="connsiteX160" fmla="*/ 515963 w 9533485"/>
              <a:gd name="connsiteY160" fmla="*/ 29738 h 3110307"/>
              <a:gd name="connsiteX161" fmla="*/ 992425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4 w 9533485"/>
              <a:gd name="connsiteY165" fmla="*/ 29738 h 3110307"/>
              <a:gd name="connsiteX166" fmla="*/ 1652124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3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3 w 9533485"/>
              <a:gd name="connsiteY180" fmla="*/ 163121 h 3110307"/>
              <a:gd name="connsiteX181" fmla="*/ 9502873 w 9533485"/>
              <a:gd name="connsiteY181" fmla="*/ 402335 h 3110307"/>
              <a:gd name="connsiteX182" fmla="*/ 9502873 w 9533485"/>
              <a:gd name="connsiteY182" fmla="*/ 458312 h 3110307"/>
              <a:gd name="connsiteX183" fmla="*/ 9160889 w 9533485"/>
              <a:gd name="connsiteY183" fmla="*/ 458312 h 3110307"/>
              <a:gd name="connsiteX184" fmla="*/ 9160889 w 9533485"/>
              <a:gd name="connsiteY184" fmla="*/ 353356 h 3110307"/>
              <a:gd name="connsiteX185" fmla="*/ 9147767 w 9533485"/>
              <a:gd name="connsiteY185" fmla="*/ 259769 h 3110307"/>
              <a:gd name="connsiteX186" fmla="*/ 9104037 w 9533485"/>
              <a:gd name="connsiteY186" fmla="*/ 239653 h 3110307"/>
              <a:gd name="connsiteX187" fmla="*/ 9053745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6 h 3110307"/>
              <a:gd name="connsiteX194" fmla="*/ 9361181 w 9533485"/>
              <a:gd name="connsiteY194" fmla="*/ 1426979 h 3110307"/>
              <a:gd name="connsiteX195" fmla="*/ 9125029 w 9533485"/>
              <a:gd name="connsiteY195" fmla="*/ 1475522 h 3110307"/>
              <a:gd name="connsiteX196" fmla="*/ 8872693 w 9533485"/>
              <a:gd name="connsiteY196" fmla="*/ 1419544 h 3110307"/>
              <a:gd name="connsiteX197" fmla="*/ 8735813 w 9533485"/>
              <a:gd name="connsiteY197" fmla="*/ 1276978 h 3110307"/>
              <a:gd name="connsiteX198" fmla="*/ 8703449 w 9533485"/>
              <a:gd name="connsiteY198" fmla="*/ 1031203 h 3110307"/>
              <a:gd name="connsiteX199" fmla="*/ 8703449 w 9533485"/>
              <a:gd name="connsiteY199" fmla="*/ 938491 h 3110307"/>
              <a:gd name="connsiteX200" fmla="*/ 9045433 w 9533485"/>
              <a:gd name="connsiteY200" fmla="*/ 938491 h 3110307"/>
              <a:gd name="connsiteX201" fmla="*/ 9045433 w 9533485"/>
              <a:gd name="connsiteY201" fmla="*/ 1110796 h 3110307"/>
              <a:gd name="connsiteX202" fmla="*/ 9059865 w 9533485"/>
              <a:gd name="connsiteY202" fmla="*/ 1213130 h 3110307"/>
              <a:gd name="connsiteX203" fmla="*/ 9111033 w 9533485"/>
              <a:gd name="connsiteY203" fmla="*/ 1235869 h 3110307"/>
              <a:gd name="connsiteX204" fmla="*/ 9165697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1 w 9533485"/>
              <a:gd name="connsiteY209" fmla="*/ 583386 h 3110307"/>
              <a:gd name="connsiteX210" fmla="*/ 8692081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3 w 9533485"/>
              <a:gd name="connsiteY215" fmla="*/ 37172 h 3110307"/>
              <a:gd name="connsiteX216" fmla="*/ 7531241 w 9533485"/>
              <a:gd name="connsiteY216" fmla="*/ 148689 h 3110307"/>
              <a:gd name="connsiteX217" fmla="*/ 7596837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7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5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7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1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1 w 9533485"/>
              <a:gd name="connsiteY245" fmla="*/ 542415 h 3110307"/>
              <a:gd name="connsiteX246" fmla="*/ 6072071 w 9533485"/>
              <a:gd name="connsiteY246" fmla="*/ 781931 h 3110307"/>
              <a:gd name="connsiteX247" fmla="*/ 6135919 w 9533485"/>
              <a:gd name="connsiteY247" fmla="*/ 1083682 h 3110307"/>
              <a:gd name="connsiteX248" fmla="*/ 6100497 w 9533485"/>
              <a:gd name="connsiteY248" fmla="*/ 1306716 h 3110307"/>
              <a:gd name="connsiteX249" fmla="*/ 5963615 w 9533485"/>
              <a:gd name="connsiteY249" fmla="*/ 1426979 h 3110307"/>
              <a:gd name="connsiteX250" fmla="*/ 5727461 w 9533485"/>
              <a:gd name="connsiteY250" fmla="*/ 1475522 h 3110307"/>
              <a:gd name="connsiteX251" fmla="*/ 5475127 w 9533485"/>
              <a:gd name="connsiteY251" fmla="*/ 1419544 h 3110307"/>
              <a:gd name="connsiteX252" fmla="*/ 5338245 w 9533485"/>
              <a:gd name="connsiteY252" fmla="*/ 1276978 h 3110307"/>
              <a:gd name="connsiteX253" fmla="*/ 5305885 w 9533485"/>
              <a:gd name="connsiteY253" fmla="*/ 1031203 h 3110307"/>
              <a:gd name="connsiteX254" fmla="*/ 5305885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3 w 9533485"/>
              <a:gd name="connsiteY259" fmla="*/ 1207006 h 3110307"/>
              <a:gd name="connsiteX260" fmla="*/ 5786061 w 9533485"/>
              <a:gd name="connsiteY260" fmla="*/ 1121292 h 3110307"/>
              <a:gd name="connsiteX261" fmla="*/ 5751953 w 9533485"/>
              <a:gd name="connsiteY261" fmla="*/ 957733 h 3110307"/>
              <a:gd name="connsiteX262" fmla="*/ 5579649 w 9533485"/>
              <a:gd name="connsiteY262" fmla="*/ 829161 h 3110307"/>
              <a:gd name="connsiteX263" fmla="*/ 5397721 w 9533485"/>
              <a:gd name="connsiteY263" fmla="*/ 697090 h 3110307"/>
              <a:gd name="connsiteX264" fmla="*/ 5323813 w 9533485"/>
              <a:gd name="connsiteY264" fmla="*/ 583386 h 3110307"/>
              <a:gd name="connsiteX265" fmla="*/ 5294513 w 9533485"/>
              <a:gd name="connsiteY265" fmla="*/ 397963 h 3110307"/>
              <a:gd name="connsiteX266" fmla="*/ 5336059 w 9533485"/>
              <a:gd name="connsiteY266" fmla="*/ 160059 h 3110307"/>
              <a:gd name="connsiteX267" fmla="*/ 5470317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49 w 9533485"/>
              <a:gd name="connsiteY270" fmla="*/ 46355 h 3110307"/>
              <a:gd name="connsiteX271" fmla="*/ 5147669 w 9533485"/>
              <a:gd name="connsiteY271" fmla="*/ 163121 h 3110307"/>
              <a:gd name="connsiteX272" fmla="*/ 5180469 w 9533485"/>
              <a:gd name="connsiteY272" fmla="*/ 402335 h 3110307"/>
              <a:gd name="connsiteX273" fmla="*/ 5180469 w 9533485"/>
              <a:gd name="connsiteY273" fmla="*/ 458312 h 3110307"/>
              <a:gd name="connsiteX274" fmla="*/ 4838483 w 9533485"/>
              <a:gd name="connsiteY274" fmla="*/ 458312 h 3110307"/>
              <a:gd name="connsiteX275" fmla="*/ 4838483 w 9533485"/>
              <a:gd name="connsiteY275" fmla="*/ 353356 h 3110307"/>
              <a:gd name="connsiteX276" fmla="*/ 4825363 w 9533485"/>
              <a:gd name="connsiteY276" fmla="*/ 259769 h 3110307"/>
              <a:gd name="connsiteX277" fmla="*/ 4781631 w 9533485"/>
              <a:gd name="connsiteY277" fmla="*/ 239653 h 3110307"/>
              <a:gd name="connsiteX278" fmla="*/ 4731339 w 9533485"/>
              <a:gd name="connsiteY278" fmla="*/ 266786 h 3110307"/>
              <a:gd name="connsiteX279" fmla="*/ 4714285 w 9533485"/>
              <a:gd name="connsiteY279" fmla="*/ 349064 h 3110307"/>
              <a:gd name="connsiteX280" fmla="*/ 4733457 w 9533485"/>
              <a:gd name="connsiteY280" fmla="*/ 455840 h 3110307"/>
              <a:gd name="connsiteX281" fmla="*/ 4837513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7 w 9533485"/>
              <a:gd name="connsiteY284" fmla="*/ 1306716 h 3110307"/>
              <a:gd name="connsiteX285" fmla="*/ 5038777 w 9533485"/>
              <a:gd name="connsiteY285" fmla="*/ 1426979 h 3110307"/>
              <a:gd name="connsiteX286" fmla="*/ 4802623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5 w 9533485"/>
              <a:gd name="connsiteY289" fmla="*/ 1031203 h 3110307"/>
              <a:gd name="connsiteX290" fmla="*/ 4381045 w 9533485"/>
              <a:gd name="connsiteY290" fmla="*/ 938491 h 3110307"/>
              <a:gd name="connsiteX291" fmla="*/ 4723031 w 9533485"/>
              <a:gd name="connsiteY291" fmla="*/ 938491 h 3110307"/>
              <a:gd name="connsiteX292" fmla="*/ 4723031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3 w 9533485"/>
              <a:gd name="connsiteY295" fmla="*/ 1207006 h 3110307"/>
              <a:gd name="connsiteX296" fmla="*/ 4861223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3 w 9533485"/>
              <a:gd name="connsiteY299" fmla="*/ 697090 h 3110307"/>
              <a:gd name="connsiteX300" fmla="*/ 4398977 w 9533485"/>
              <a:gd name="connsiteY300" fmla="*/ 583386 h 3110307"/>
              <a:gd name="connsiteX301" fmla="*/ 4369675 w 9533485"/>
              <a:gd name="connsiteY301" fmla="*/ 397963 h 3110307"/>
              <a:gd name="connsiteX302" fmla="*/ 4411221 w 9533485"/>
              <a:gd name="connsiteY302" fmla="*/ 160059 h 3110307"/>
              <a:gd name="connsiteX303" fmla="*/ 4545477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5"/>
                </a:cubicBezTo>
                <a:lnTo>
                  <a:pt x="1726406" y="2604765"/>
                </a:lnTo>
                <a:cubicBezTo>
                  <a:pt x="1707775" y="2444377"/>
                  <a:pt x="1689079" y="2246124"/>
                  <a:pt x="1670321" y="2010007"/>
                </a:cubicBezTo>
                <a:close/>
                <a:moveTo>
                  <a:pt x="4953479" y="1936537"/>
                </a:moveTo>
                <a:lnTo>
                  <a:pt x="4953479" y="2251408"/>
                </a:lnTo>
                <a:cubicBezTo>
                  <a:pt x="4994879" y="2251408"/>
                  <a:pt x="5023889" y="2245724"/>
                  <a:pt x="5040507" y="2234353"/>
                </a:cubicBezTo>
                <a:cubicBezTo>
                  <a:pt x="5057125" y="2222983"/>
                  <a:pt x="5065433" y="2186102"/>
                  <a:pt x="5065433" y="2123711"/>
                </a:cubicBezTo>
                <a:lnTo>
                  <a:pt x="5065433" y="2045868"/>
                </a:lnTo>
                <a:cubicBezTo>
                  <a:pt x="5065433" y="2000969"/>
                  <a:pt x="5057417" y="1971523"/>
                  <a:pt x="5041381" y="1957529"/>
                </a:cubicBezTo>
                <a:cubicBezTo>
                  <a:pt x="5025345" y="1943535"/>
                  <a:pt x="4996045" y="1936537"/>
                  <a:pt x="4953479" y="1936537"/>
                </a:cubicBezTo>
                <a:close/>
                <a:moveTo>
                  <a:pt x="4585255" y="1694261"/>
                </a:moveTo>
                <a:lnTo>
                  <a:pt x="4845897" y="1694261"/>
                </a:lnTo>
                <a:cubicBezTo>
                  <a:pt x="5019661" y="1694261"/>
                  <a:pt x="5137301" y="1700967"/>
                  <a:pt x="5198817" y="1714377"/>
                </a:cubicBezTo>
                <a:cubicBezTo>
                  <a:pt x="5260333" y="1727789"/>
                  <a:pt x="5310479" y="1762045"/>
                  <a:pt x="5349255" y="1817148"/>
                </a:cubicBezTo>
                <a:cubicBezTo>
                  <a:pt x="5388031" y="1872250"/>
                  <a:pt x="5407419" y="1960152"/>
                  <a:pt x="5407419" y="2080853"/>
                </a:cubicBezTo>
                <a:cubicBezTo>
                  <a:pt x="5407419" y="2191059"/>
                  <a:pt x="5393717" y="2265111"/>
                  <a:pt x="5366309" y="2303012"/>
                </a:cubicBezTo>
                <a:cubicBezTo>
                  <a:pt x="5338905" y="2340913"/>
                  <a:pt x="5284969" y="2363655"/>
                  <a:pt x="5204501" y="2371235"/>
                </a:cubicBezTo>
                <a:cubicBezTo>
                  <a:pt x="5277389" y="2389310"/>
                  <a:pt x="5326369" y="2413509"/>
                  <a:pt x="5351441" y="2443830"/>
                </a:cubicBezTo>
                <a:cubicBezTo>
                  <a:pt x="5376515" y="2474151"/>
                  <a:pt x="5392113" y="2501994"/>
                  <a:pt x="5398235" y="2527359"/>
                </a:cubicBezTo>
                <a:cubicBezTo>
                  <a:pt x="5404357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3" y="3110307"/>
                </a:lnTo>
                <a:lnTo>
                  <a:pt x="5065433" y="2639749"/>
                </a:lnTo>
                <a:cubicBezTo>
                  <a:pt x="5065433" y="2563947"/>
                  <a:pt x="5059457" y="2517009"/>
                  <a:pt x="5047503" y="2498933"/>
                </a:cubicBezTo>
                <a:cubicBezTo>
                  <a:pt x="5035551" y="2480856"/>
                  <a:pt x="5004209" y="2471818"/>
                  <a:pt x="4953479" y="2471818"/>
                </a:cubicBezTo>
                <a:lnTo>
                  <a:pt x="4953479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5" y="1694261"/>
                </a:lnTo>
                <a:lnTo>
                  <a:pt x="4459385" y="1977646"/>
                </a:lnTo>
                <a:lnTo>
                  <a:pt x="4213609" y="1977646"/>
                </a:lnTo>
                <a:lnTo>
                  <a:pt x="4213609" y="2246161"/>
                </a:lnTo>
                <a:lnTo>
                  <a:pt x="4443641" y="2246161"/>
                </a:lnTo>
                <a:lnTo>
                  <a:pt x="4443641" y="2515550"/>
                </a:lnTo>
                <a:lnTo>
                  <a:pt x="4213609" y="2515550"/>
                </a:lnTo>
                <a:lnTo>
                  <a:pt x="4213609" y="2826923"/>
                </a:lnTo>
                <a:lnTo>
                  <a:pt x="4483873" y="2826923"/>
                </a:lnTo>
                <a:lnTo>
                  <a:pt x="4483873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1" y="1977646"/>
                </a:lnTo>
                <a:lnTo>
                  <a:pt x="3540931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5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0" y="3110307"/>
                </a:lnTo>
                <a:lnTo>
                  <a:pt x="2345220" y="1977646"/>
                </a:lnTo>
                <a:lnTo>
                  <a:pt x="2127435" y="1977646"/>
                </a:lnTo>
                <a:close/>
                <a:moveTo>
                  <a:pt x="1389341" y="1694261"/>
                </a:moveTo>
                <a:lnTo>
                  <a:pt x="1921561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1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19" y="3110307"/>
                </a:lnTo>
                <a:lnTo>
                  <a:pt x="457438" y="3110307"/>
                </a:lnTo>
                <a:lnTo>
                  <a:pt x="322305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1" y="272014"/>
                </a:moveTo>
                <a:lnTo>
                  <a:pt x="3064861" y="586885"/>
                </a:lnTo>
                <a:cubicBezTo>
                  <a:pt x="3106261" y="586885"/>
                  <a:pt x="3135270" y="581200"/>
                  <a:pt x="3151889" y="569830"/>
                </a:cubicBezTo>
                <a:cubicBezTo>
                  <a:pt x="3168506" y="558459"/>
                  <a:pt x="3176815" y="521578"/>
                  <a:pt x="3176815" y="459187"/>
                </a:cubicBezTo>
                <a:lnTo>
                  <a:pt x="3176815" y="381344"/>
                </a:lnTo>
                <a:cubicBezTo>
                  <a:pt x="3176815" y="336446"/>
                  <a:pt x="3168797" y="306999"/>
                  <a:pt x="3152763" y="293005"/>
                </a:cubicBezTo>
                <a:cubicBezTo>
                  <a:pt x="3136729" y="279010"/>
                  <a:pt x="3107427" y="272014"/>
                  <a:pt x="3064861" y="272014"/>
                </a:cubicBezTo>
                <a:close/>
                <a:moveTo>
                  <a:pt x="2169227" y="272014"/>
                </a:moveTo>
                <a:lnTo>
                  <a:pt x="2169227" y="632367"/>
                </a:lnTo>
                <a:cubicBezTo>
                  <a:pt x="2179723" y="632949"/>
                  <a:pt x="2188761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0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49" y="308458"/>
                  <a:pt x="2263689" y="293880"/>
                </a:cubicBezTo>
                <a:cubicBezTo>
                  <a:pt x="2248529" y="279302"/>
                  <a:pt x="2217041" y="272014"/>
                  <a:pt x="2169227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5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699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7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7" y="1445784"/>
                </a:lnTo>
                <a:close/>
                <a:moveTo>
                  <a:pt x="6249965" y="29738"/>
                </a:moveTo>
                <a:lnTo>
                  <a:pt x="6618189" y="29738"/>
                </a:lnTo>
                <a:lnTo>
                  <a:pt x="6618189" y="1445784"/>
                </a:lnTo>
                <a:lnTo>
                  <a:pt x="6249965" y="1445784"/>
                </a:lnTo>
                <a:close/>
                <a:moveTo>
                  <a:pt x="3660415" y="29738"/>
                </a:moveTo>
                <a:lnTo>
                  <a:pt x="4274415" y="29738"/>
                </a:lnTo>
                <a:lnTo>
                  <a:pt x="4274415" y="313122"/>
                </a:lnTo>
                <a:lnTo>
                  <a:pt x="4028641" y="313122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5" y="1162400"/>
                </a:lnTo>
                <a:lnTo>
                  <a:pt x="4298905" y="1445784"/>
                </a:lnTo>
                <a:lnTo>
                  <a:pt x="3660415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1" y="36444"/>
                  <a:pt x="3310199" y="49854"/>
                </a:cubicBezTo>
                <a:cubicBezTo>
                  <a:pt x="3371715" y="63266"/>
                  <a:pt x="3421861" y="97522"/>
                  <a:pt x="3460637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5"/>
                  <a:pt x="3462823" y="779306"/>
                </a:cubicBezTo>
                <a:cubicBezTo>
                  <a:pt x="3487895" y="809627"/>
                  <a:pt x="3503493" y="837470"/>
                  <a:pt x="3509617" y="862834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5" y="1445784"/>
                </a:lnTo>
                <a:lnTo>
                  <a:pt x="3176815" y="975226"/>
                </a:lnTo>
                <a:cubicBezTo>
                  <a:pt x="3176815" y="899424"/>
                  <a:pt x="3170839" y="852485"/>
                  <a:pt x="3158885" y="834409"/>
                </a:cubicBezTo>
                <a:cubicBezTo>
                  <a:pt x="3146931" y="816333"/>
                  <a:pt x="3115590" y="807295"/>
                  <a:pt x="3064861" y="807295"/>
                </a:cubicBezTo>
                <a:lnTo>
                  <a:pt x="3064861" y="1445784"/>
                </a:lnTo>
                <a:lnTo>
                  <a:pt x="2696636" y="1445784"/>
                </a:lnTo>
                <a:close/>
                <a:moveTo>
                  <a:pt x="1801003" y="29738"/>
                </a:moveTo>
                <a:lnTo>
                  <a:pt x="2171851" y="29738"/>
                </a:lnTo>
                <a:cubicBezTo>
                  <a:pt x="2272143" y="29738"/>
                  <a:pt x="2349259" y="37610"/>
                  <a:pt x="2403194" y="53353"/>
                </a:cubicBezTo>
                <a:cubicBezTo>
                  <a:pt x="2457131" y="69097"/>
                  <a:pt x="2497656" y="91838"/>
                  <a:pt x="2524770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5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7" y="875517"/>
                </a:lnTo>
                <a:lnTo>
                  <a:pt x="2169227" y="1445784"/>
                </a:lnTo>
                <a:lnTo>
                  <a:pt x="1801003" y="1445784"/>
                </a:lnTo>
                <a:close/>
                <a:moveTo>
                  <a:pt x="515963" y="29738"/>
                </a:moveTo>
                <a:lnTo>
                  <a:pt x="992425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4" y="29738"/>
                </a:lnTo>
                <a:lnTo>
                  <a:pt x="1652124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3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1" y="77260"/>
                  <a:pt x="9448209" y="116182"/>
                  <a:pt x="9470073" y="163121"/>
                </a:cubicBezTo>
                <a:cubicBezTo>
                  <a:pt x="9491941" y="210059"/>
                  <a:pt x="9502873" y="289798"/>
                  <a:pt x="9502873" y="402335"/>
                </a:cubicBezTo>
                <a:lnTo>
                  <a:pt x="9502873" y="458312"/>
                </a:lnTo>
                <a:lnTo>
                  <a:pt x="9160889" y="458312"/>
                </a:lnTo>
                <a:lnTo>
                  <a:pt x="9160889" y="353356"/>
                </a:lnTo>
                <a:cubicBezTo>
                  <a:pt x="9160889" y="304375"/>
                  <a:pt x="9156515" y="273180"/>
                  <a:pt x="9147767" y="259769"/>
                </a:cubicBezTo>
                <a:cubicBezTo>
                  <a:pt x="9139021" y="246358"/>
                  <a:pt x="9124445" y="239653"/>
                  <a:pt x="9104037" y="239653"/>
                </a:cubicBezTo>
                <a:cubicBezTo>
                  <a:pt x="9081877" y="239653"/>
                  <a:pt x="9065115" y="248696"/>
                  <a:pt x="9053745" y="266786"/>
                </a:cubicBezTo>
                <a:cubicBezTo>
                  <a:pt x="9042373" y="284876"/>
                  <a:pt x="9036689" y="312302"/>
                  <a:pt x="9036689" y="349064"/>
                </a:cubicBezTo>
                <a:cubicBezTo>
                  <a:pt x="9036689" y="396322"/>
                  <a:pt x="9043081" y="431914"/>
                  <a:pt x="9055863" y="455840"/>
                </a:cubicBezTo>
                <a:cubicBezTo>
                  <a:pt x="9068071" y="479764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6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9" y="1475522"/>
                </a:cubicBezTo>
                <a:cubicBezTo>
                  <a:pt x="9026485" y="1475522"/>
                  <a:pt x="8942373" y="1456863"/>
                  <a:pt x="8872693" y="1419544"/>
                </a:cubicBezTo>
                <a:cubicBezTo>
                  <a:pt x="8803013" y="1382226"/>
                  <a:pt x="8757387" y="1334703"/>
                  <a:pt x="8735813" y="1276978"/>
                </a:cubicBezTo>
                <a:cubicBezTo>
                  <a:pt x="8714237" y="1219252"/>
                  <a:pt x="8703449" y="1137327"/>
                  <a:pt x="8703449" y="1031203"/>
                </a:cubicBezTo>
                <a:lnTo>
                  <a:pt x="8703449" y="938491"/>
                </a:lnTo>
                <a:lnTo>
                  <a:pt x="9045433" y="938491"/>
                </a:lnTo>
                <a:lnTo>
                  <a:pt x="9045433" y="1110796"/>
                </a:lnTo>
                <a:cubicBezTo>
                  <a:pt x="9045433" y="1163858"/>
                  <a:pt x="9050245" y="1197968"/>
                  <a:pt x="9059865" y="1213130"/>
                </a:cubicBezTo>
                <a:cubicBezTo>
                  <a:pt x="9069489" y="1228290"/>
                  <a:pt x="9086543" y="1235869"/>
                  <a:pt x="9111033" y="1235869"/>
                </a:cubicBezTo>
                <a:cubicBezTo>
                  <a:pt x="9135523" y="1235869"/>
                  <a:pt x="9153745" y="1226248"/>
                  <a:pt x="9165697" y="1207006"/>
                </a:cubicBezTo>
                <a:cubicBezTo>
                  <a:pt x="9177653" y="1187765"/>
                  <a:pt x="9183629" y="1159193"/>
                  <a:pt x="9183629" y="1121292"/>
                </a:cubicBezTo>
                <a:cubicBezTo>
                  <a:pt x="9183629" y="1037909"/>
                  <a:pt x="9172259" y="983389"/>
                  <a:pt x="9149517" y="957733"/>
                </a:cubicBezTo>
                <a:cubicBezTo>
                  <a:pt x="9126193" y="932077"/>
                  <a:pt x="9068761" y="889220"/>
                  <a:pt x="8977213" y="829161"/>
                </a:cubicBezTo>
                <a:cubicBezTo>
                  <a:pt x="8885669" y="768519"/>
                  <a:pt x="8825025" y="724495"/>
                  <a:pt x="8795287" y="697090"/>
                </a:cubicBezTo>
                <a:cubicBezTo>
                  <a:pt x="8765549" y="669684"/>
                  <a:pt x="8740913" y="631783"/>
                  <a:pt x="8721381" y="583386"/>
                </a:cubicBezTo>
                <a:cubicBezTo>
                  <a:pt x="8701847" y="534990"/>
                  <a:pt x="8692081" y="473181"/>
                  <a:pt x="8692081" y="397963"/>
                </a:cubicBezTo>
                <a:cubicBezTo>
                  <a:pt x="8692081" y="289507"/>
                  <a:pt x="8705929" y="210205"/>
                  <a:pt x="8733625" y="160059"/>
                </a:cubicBezTo>
                <a:cubicBezTo>
                  <a:pt x="8761323" y="109914"/>
                  <a:pt x="8806077" y="70700"/>
                  <a:pt x="8867883" y="42420"/>
                </a:cubicBezTo>
                <a:cubicBezTo>
                  <a:pt x="8929691" y="14140"/>
                  <a:pt x="9004325" y="0"/>
                  <a:pt x="9091791" y="0"/>
                </a:cubicBezTo>
                <a:close/>
                <a:moveTo>
                  <a:pt x="7181383" y="0"/>
                </a:moveTo>
                <a:cubicBezTo>
                  <a:pt x="7257185" y="0"/>
                  <a:pt x="7325261" y="12391"/>
                  <a:pt x="7385613" y="37172"/>
                </a:cubicBezTo>
                <a:cubicBezTo>
                  <a:pt x="7445963" y="61955"/>
                  <a:pt x="7494505" y="99126"/>
                  <a:pt x="7531241" y="148689"/>
                </a:cubicBezTo>
                <a:cubicBezTo>
                  <a:pt x="7567975" y="198253"/>
                  <a:pt x="7589841" y="252189"/>
                  <a:pt x="7596837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7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7" y="1409924"/>
                  <a:pt x="7391297" y="1436163"/>
                </a:cubicBezTo>
                <a:cubicBezTo>
                  <a:pt x="7331237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5" y="1413568"/>
                  <a:pt x="6868261" y="1376396"/>
                  <a:pt x="6831525" y="1326832"/>
                </a:cubicBezTo>
                <a:cubicBezTo>
                  <a:pt x="6794793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9" y="201168"/>
                  <a:pt x="6828465" y="152188"/>
                </a:cubicBezTo>
                <a:cubicBezTo>
                  <a:pt x="6863741" y="103208"/>
                  <a:pt x="6911409" y="65598"/>
                  <a:pt x="6971469" y="39359"/>
                </a:cubicBezTo>
                <a:cubicBezTo>
                  <a:pt x="7031527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1" y="15452"/>
                  <a:pt x="5938687" y="46355"/>
                </a:cubicBezTo>
                <a:cubicBezTo>
                  <a:pt x="6006035" y="77260"/>
                  <a:pt x="6050641" y="116182"/>
                  <a:pt x="6072509" y="163121"/>
                </a:cubicBezTo>
                <a:cubicBezTo>
                  <a:pt x="6094373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49" y="273180"/>
                  <a:pt x="5750201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49" y="248696"/>
                  <a:pt x="5656179" y="266786"/>
                </a:cubicBezTo>
                <a:cubicBezTo>
                  <a:pt x="5644809" y="284876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5" y="479764"/>
                  <a:pt x="5705191" y="508622"/>
                  <a:pt x="5762351" y="542415"/>
                </a:cubicBezTo>
                <a:cubicBezTo>
                  <a:pt x="5926265" y="639701"/>
                  <a:pt x="6029505" y="719539"/>
                  <a:pt x="6072071" y="781931"/>
                </a:cubicBezTo>
                <a:cubicBezTo>
                  <a:pt x="6114637" y="844321"/>
                  <a:pt x="6135919" y="944905"/>
                  <a:pt x="6135919" y="1083682"/>
                </a:cubicBezTo>
                <a:cubicBezTo>
                  <a:pt x="6135919" y="1184558"/>
                  <a:pt x="6124111" y="1258901"/>
                  <a:pt x="6100497" y="1306716"/>
                </a:cubicBezTo>
                <a:cubicBezTo>
                  <a:pt x="6076881" y="1354530"/>
                  <a:pt x="6031253" y="1394617"/>
                  <a:pt x="5963615" y="1426979"/>
                </a:cubicBezTo>
                <a:cubicBezTo>
                  <a:pt x="5895977" y="1459341"/>
                  <a:pt x="5817259" y="1475522"/>
                  <a:pt x="5727461" y="1475522"/>
                </a:cubicBezTo>
                <a:cubicBezTo>
                  <a:pt x="5628919" y="1475522"/>
                  <a:pt x="5544807" y="1456863"/>
                  <a:pt x="5475127" y="1419544"/>
                </a:cubicBezTo>
                <a:cubicBezTo>
                  <a:pt x="5405449" y="1382226"/>
                  <a:pt x="5359821" y="1334703"/>
                  <a:pt x="5338245" y="1276978"/>
                </a:cubicBezTo>
                <a:cubicBezTo>
                  <a:pt x="5316673" y="1219252"/>
                  <a:pt x="5305885" y="1137327"/>
                  <a:pt x="5305885" y="1031203"/>
                </a:cubicBezTo>
                <a:lnTo>
                  <a:pt x="5305885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1" y="1197968"/>
                  <a:pt x="5662301" y="1213130"/>
                </a:cubicBezTo>
                <a:cubicBezTo>
                  <a:pt x="5671923" y="1228290"/>
                  <a:pt x="5688977" y="1235869"/>
                  <a:pt x="5713467" y="1235869"/>
                </a:cubicBezTo>
                <a:cubicBezTo>
                  <a:pt x="5737957" y="1235869"/>
                  <a:pt x="5756179" y="1226248"/>
                  <a:pt x="5768133" y="1207006"/>
                </a:cubicBezTo>
                <a:cubicBezTo>
                  <a:pt x="5780087" y="1187765"/>
                  <a:pt x="5786061" y="1159193"/>
                  <a:pt x="5786061" y="1121292"/>
                </a:cubicBezTo>
                <a:cubicBezTo>
                  <a:pt x="5786061" y="1037909"/>
                  <a:pt x="5774693" y="983389"/>
                  <a:pt x="5751953" y="957733"/>
                </a:cubicBezTo>
                <a:cubicBezTo>
                  <a:pt x="5728629" y="932077"/>
                  <a:pt x="5671193" y="889220"/>
                  <a:pt x="5579649" y="829161"/>
                </a:cubicBezTo>
                <a:cubicBezTo>
                  <a:pt x="5488101" y="768519"/>
                  <a:pt x="5427459" y="724495"/>
                  <a:pt x="5397721" y="697090"/>
                </a:cubicBezTo>
                <a:cubicBezTo>
                  <a:pt x="5367983" y="669684"/>
                  <a:pt x="5343349" y="631783"/>
                  <a:pt x="5323813" y="583386"/>
                </a:cubicBezTo>
                <a:cubicBezTo>
                  <a:pt x="5304281" y="534990"/>
                  <a:pt x="5294513" y="473181"/>
                  <a:pt x="5294513" y="397963"/>
                </a:cubicBezTo>
                <a:cubicBezTo>
                  <a:pt x="5294513" y="289507"/>
                  <a:pt x="5308363" y="210205"/>
                  <a:pt x="5336059" y="160059"/>
                </a:cubicBezTo>
                <a:cubicBezTo>
                  <a:pt x="5363757" y="109914"/>
                  <a:pt x="5408509" y="70700"/>
                  <a:pt x="5470317" y="42420"/>
                </a:cubicBezTo>
                <a:cubicBezTo>
                  <a:pt x="5532125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3" y="0"/>
                  <a:pt x="4946501" y="15452"/>
                  <a:pt x="5013849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3" y="210059"/>
                  <a:pt x="5180469" y="289798"/>
                  <a:pt x="5180469" y="402335"/>
                </a:cubicBezTo>
                <a:lnTo>
                  <a:pt x="5180469" y="458312"/>
                </a:lnTo>
                <a:lnTo>
                  <a:pt x="4838483" y="458312"/>
                </a:lnTo>
                <a:lnTo>
                  <a:pt x="4838483" y="353356"/>
                </a:lnTo>
                <a:cubicBezTo>
                  <a:pt x="4838483" y="304375"/>
                  <a:pt x="4834109" y="273180"/>
                  <a:pt x="4825363" y="259769"/>
                </a:cubicBezTo>
                <a:cubicBezTo>
                  <a:pt x="4816617" y="246358"/>
                  <a:pt x="4802039" y="239653"/>
                  <a:pt x="4781631" y="239653"/>
                </a:cubicBezTo>
                <a:cubicBezTo>
                  <a:pt x="4759475" y="239653"/>
                  <a:pt x="4742709" y="248696"/>
                  <a:pt x="4731339" y="266786"/>
                </a:cubicBezTo>
                <a:cubicBezTo>
                  <a:pt x="4719969" y="284876"/>
                  <a:pt x="4714285" y="312302"/>
                  <a:pt x="4714285" y="349064"/>
                </a:cubicBezTo>
                <a:cubicBezTo>
                  <a:pt x="4714285" y="396322"/>
                  <a:pt x="4720675" y="431914"/>
                  <a:pt x="4733457" y="455840"/>
                </a:cubicBezTo>
                <a:cubicBezTo>
                  <a:pt x="4745667" y="479764"/>
                  <a:pt x="4780351" y="508622"/>
                  <a:pt x="4837513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7" y="844321"/>
                  <a:pt x="5211081" y="944905"/>
                  <a:pt x="5211081" y="1083682"/>
                </a:cubicBezTo>
                <a:cubicBezTo>
                  <a:pt x="5211081" y="1184558"/>
                  <a:pt x="5199273" y="1258901"/>
                  <a:pt x="5175657" y="1306716"/>
                </a:cubicBezTo>
                <a:cubicBezTo>
                  <a:pt x="5152043" y="1354530"/>
                  <a:pt x="5106415" y="1394617"/>
                  <a:pt x="5038777" y="1426979"/>
                </a:cubicBezTo>
                <a:cubicBezTo>
                  <a:pt x="4971137" y="1459341"/>
                  <a:pt x="4892421" y="1475522"/>
                  <a:pt x="4802623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09" y="1382226"/>
                  <a:pt x="4434983" y="1334703"/>
                  <a:pt x="4413407" y="1276978"/>
                </a:cubicBezTo>
                <a:cubicBezTo>
                  <a:pt x="4391833" y="1219252"/>
                  <a:pt x="4381045" y="1137327"/>
                  <a:pt x="4381045" y="1031203"/>
                </a:cubicBezTo>
                <a:lnTo>
                  <a:pt x="4381045" y="938491"/>
                </a:lnTo>
                <a:lnTo>
                  <a:pt x="4723031" y="938491"/>
                </a:lnTo>
                <a:lnTo>
                  <a:pt x="4723031" y="1110796"/>
                </a:lnTo>
                <a:cubicBezTo>
                  <a:pt x="4723031" y="1163858"/>
                  <a:pt x="4727841" y="1197968"/>
                  <a:pt x="4737463" y="1213130"/>
                </a:cubicBezTo>
                <a:cubicBezTo>
                  <a:pt x="4747083" y="1228290"/>
                  <a:pt x="4764137" y="1235869"/>
                  <a:pt x="4788629" y="1235869"/>
                </a:cubicBezTo>
                <a:cubicBezTo>
                  <a:pt x="4813119" y="1235869"/>
                  <a:pt x="4831341" y="1226248"/>
                  <a:pt x="4843293" y="1207006"/>
                </a:cubicBezTo>
                <a:cubicBezTo>
                  <a:pt x="4855247" y="1187765"/>
                  <a:pt x="4861223" y="1159193"/>
                  <a:pt x="4861223" y="1121292"/>
                </a:cubicBezTo>
                <a:cubicBezTo>
                  <a:pt x="4861223" y="1037909"/>
                  <a:pt x="4849853" y="983389"/>
                  <a:pt x="4827113" y="957733"/>
                </a:cubicBezTo>
                <a:cubicBezTo>
                  <a:pt x="4803789" y="932077"/>
                  <a:pt x="4746353" y="889220"/>
                  <a:pt x="4654809" y="829161"/>
                </a:cubicBezTo>
                <a:cubicBezTo>
                  <a:pt x="4563263" y="768519"/>
                  <a:pt x="4502621" y="724495"/>
                  <a:pt x="4472883" y="697090"/>
                </a:cubicBezTo>
                <a:cubicBezTo>
                  <a:pt x="4443145" y="669684"/>
                  <a:pt x="4418509" y="631783"/>
                  <a:pt x="4398977" y="583386"/>
                </a:cubicBezTo>
                <a:cubicBezTo>
                  <a:pt x="4379441" y="534990"/>
                  <a:pt x="4369675" y="473181"/>
                  <a:pt x="4369675" y="397963"/>
                </a:cubicBezTo>
                <a:cubicBezTo>
                  <a:pt x="4369675" y="289507"/>
                  <a:pt x="4383523" y="210205"/>
                  <a:pt x="4411221" y="160059"/>
                </a:cubicBezTo>
                <a:cubicBezTo>
                  <a:pt x="4438917" y="109914"/>
                  <a:pt x="4483671" y="70700"/>
                  <a:pt x="4545477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15264" b="29650"/>
          <a:stretch>
            <a:fillRect/>
          </a:stretch>
        </p:blipFill>
        <p:spPr bwMode="auto">
          <a:xfrm>
            <a:off x="772600" y="-5572418"/>
            <a:ext cx="8982517" cy="2930553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4 h 3110307"/>
              <a:gd name="connsiteX2" fmla="*/ 1726406 w 9533485"/>
              <a:gd name="connsiteY2" fmla="*/ 2604764 h 3110307"/>
              <a:gd name="connsiteX3" fmla="*/ 1670321 w 9533485"/>
              <a:gd name="connsiteY3" fmla="*/ 2010007 h 3110307"/>
              <a:gd name="connsiteX4" fmla="*/ 4953480 w 9533485"/>
              <a:gd name="connsiteY4" fmla="*/ 1936537 h 3110307"/>
              <a:gd name="connsiteX5" fmla="*/ 4953480 w 9533485"/>
              <a:gd name="connsiteY5" fmla="*/ 2251408 h 3110307"/>
              <a:gd name="connsiteX6" fmla="*/ 5040507 w 9533485"/>
              <a:gd name="connsiteY6" fmla="*/ 2234353 h 3110307"/>
              <a:gd name="connsiteX7" fmla="*/ 5065434 w 9533485"/>
              <a:gd name="connsiteY7" fmla="*/ 2123710 h 3110307"/>
              <a:gd name="connsiteX8" fmla="*/ 5065434 w 9533485"/>
              <a:gd name="connsiteY8" fmla="*/ 2045868 h 3110307"/>
              <a:gd name="connsiteX9" fmla="*/ 5041381 w 9533485"/>
              <a:gd name="connsiteY9" fmla="*/ 1957528 h 3110307"/>
              <a:gd name="connsiteX10" fmla="*/ 4953480 w 9533485"/>
              <a:gd name="connsiteY10" fmla="*/ 1936537 h 3110307"/>
              <a:gd name="connsiteX11" fmla="*/ 4585255 w 9533485"/>
              <a:gd name="connsiteY11" fmla="*/ 1694261 h 3110307"/>
              <a:gd name="connsiteX12" fmla="*/ 4845898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10 w 9533485"/>
              <a:gd name="connsiteY16" fmla="*/ 2303012 h 3110307"/>
              <a:gd name="connsiteX17" fmla="*/ 5204501 w 9533485"/>
              <a:gd name="connsiteY17" fmla="*/ 2371235 h 3110307"/>
              <a:gd name="connsiteX18" fmla="*/ 5351442 w 9533485"/>
              <a:gd name="connsiteY18" fmla="*/ 2443830 h 3110307"/>
              <a:gd name="connsiteX19" fmla="*/ 5398235 w 9533485"/>
              <a:gd name="connsiteY19" fmla="*/ 2527358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4 w 9533485"/>
              <a:gd name="connsiteY22" fmla="*/ 3110307 h 3110307"/>
              <a:gd name="connsiteX23" fmla="*/ 5065434 w 9533485"/>
              <a:gd name="connsiteY23" fmla="*/ 2639749 h 3110307"/>
              <a:gd name="connsiteX24" fmla="*/ 5047503 w 9533485"/>
              <a:gd name="connsiteY24" fmla="*/ 2498933 h 3110307"/>
              <a:gd name="connsiteX25" fmla="*/ 4953480 w 9533485"/>
              <a:gd name="connsiteY25" fmla="*/ 2471818 h 3110307"/>
              <a:gd name="connsiteX26" fmla="*/ 4953480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4 w 9533485"/>
              <a:gd name="connsiteY29" fmla="*/ 1694261 h 3110307"/>
              <a:gd name="connsiteX30" fmla="*/ 4459384 w 9533485"/>
              <a:gd name="connsiteY30" fmla="*/ 1977646 h 3110307"/>
              <a:gd name="connsiteX31" fmla="*/ 4213610 w 9533485"/>
              <a:gd name="connsiteY31" fmla="*/ 1977646 h 3110307"/>
              <a:gd name="connsiteX32" fmla="*/ 4213610 w 9533485"/>
              <a:gd name="connsiteY32" fmla="*/ 2246160 h 3110307"/>
              <a:gd name="connsiteX33" fmla="*/ 4443641 w 9533485"/>
              <a:gd name="connsiteY33" fmla="*/ 2246160 h 3110307"/>
              <a:gd name="connsiteX34" fmla="*/ 4443641 w 9533485"/>
              <a:gd name="connsiteY34" fmla="*/ 2515550 h 3110307"/>
              <a:gd name="connsiteX35" fmla="*/ 4213610 w 9533485"/>
              <a:gd name="connsiteY35" fmla="*/ 2515550 h 3110307"/>
              <a:gd name="connsiteX36" fmla="*/ 4213610 w 9533485"/>
              <a:gd name="connsiteY36" fmla="*/ 2826922 h 3110307"/>
              <a:gd name="connsiteX37" fmla="*/ 4483874 w 9533485"/>
              <a:gd name="connsiteY37" fmla="*/ 2826922 h 3110307"/>
              <a:gd name="connsiteX38" fmla="*/ 4483874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2 w 9533485"/>
              <a:gd name="connsiteY43" fmla="*/ 1977646 h 3110307"/>
              <a:gd name="connsiteX44" fmla="*/ 3540932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6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1 w 9533485"/>
              <a:gd name="connsiteY53" fmla="*/ 3110307 h 3110307"/>
              <a:gd name="connsiteX54" fmla="*/ 2345221 w 9533485"/>
              <a:gd name="connsiteY54" fmla="*/ 1977646 h 3110307"/>
              <a:gd name="connsiteX55" fmla="*/ 2127436 w 9533485"/>
              <a:gd name="connsiteY55" fmla="*/ 1977646 h 3110307"/>
              <a:gd name="connsiteX56" fmla="*/ 1389341 w 9533485"/>
              <a:gd name="connsiteY56" fmla="*/ 1694261 h 3110307"/>
              <a:gd name="connsiteX57" fmla="*/ 1921562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20 w 9533485"/>
              <a:gd name="connsiteY73" fmla="*/ 3110307 h 3110307"/>
              <a:gd name="connsiteX74" fmla="*/ 457439 w 9533485"/>
              <a:gd name="connsiteY74" fmla="*/ 3110307 h 3110307"/>
              <a:gd name="connsiteX75" fmla="*/ 322306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2 w 9533485"/>
              <a:gd name="connsiteY78" fmla="*/ 272014 h 3110307"/>
              <a:gd name="connsiteX79" fmla="*/ 3064862 w 9533485"/>
              <a:gd name="connsiteY79" fmla="*/ 586885 h 3110307"/>
              <a:gd name="connsiteX80" fmla="*/ 3151889 w 9533485"/>
              <a:gd name="connsiteY80" fmla="*/ 569830 h 3110307"/>
              <a:gd name="connsiteX81" fmla="*/ 3176816 w 9533485"/>
              <a:gd name="connsiteY81" fmla="*/ 459187 h 3110307"/>
              <a:gd name="connsiteX82" fmla="*/ 3176816 w 9533485"/>
              <a:gd name="connsiteY82" fmla="*/ 381344 h 3110307"/>
              <a:gd name="connsiteX83" fmla="*/ 3152763 w 9533485"/>
              <a:gd name="connsiteY83" fmla="*/ 293006 h 3110307"/>
              <a:gd name="connsiteX84" fmla="*/ 3064862 w 9533485"/>
              <a:gd name="connsiteY84" fmla="*/ 272014 h 3110307"/>
              <a:gd name="connsiteX85" fmla="*/ 2169228 w 9533485"/>
              <a:gd name="connsiteY85" fmla="*/ 272014 h 3110307"/>
              <a:gd name="connsiteX86" fmla="*/ 2169228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90 w 9533485"/>
              <a:gd name="connsiteY91" fmla="*/ 293880 h 3110307"/>
              <a:gd name="connsiteX92" fmla="*/ 2169228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6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8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8 w 9533485"/>
              <a:gd name="connsiteY113" fmla="*/ 1445784 h 3110307"/>
              <a:gd name="connsiteX114" fmla="*/ 6249965 w 9533485"/>
              <a:gd name="connsiteY114" fmla="*/ 29738 h 3110307"/>
              <a:gd name="connsiteX115" fmla="*/ 6618190 w 9533485"/>
              <a:gd name="connsiteY115" fmla="*/ 29738 h 3110307"/>
              <a:gd name="connsiteX116" fmla="*/ 6618190 w 9533485"/>
              <a:gd name="connsiteY116" fmla="*/ 1445784 h 3110307"/>
              <a:gd name="connsiteX117" fmla="*/ 6249965 w 9533485"/>
              <a:gd name="connsiteY117" fmla="*/ 1445784 h 3110307"/>
              <a:gd name="connsiteX118" fmla="*/ 3660416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3 h 3110307"/>
              <a:gd name="connsiteX121" fmla="*/ 4028641 w 9533485"/>
              <a:gd name="connsiteY121" fmla="*/ 313123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6 w 9533485"/>
              <a:gd name="connsiteY127" fmla="*/ 1162400 h 3110307"/>
              <a:gd name="connsiteX128" fmla="*/ 4298906 w 9533485"/>
              <a:gd name="connsiteY128" fmla="*/ 1445784 h 3110307"/>
              <a:gd name="connsiteX129" fmla="*/ 3660416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200 w 9533485"/>
              <a:gd name="connsiteY132" fmla="*/ 49854 h 3110307"/>
              <a:gd name="connsiteX133" fmla="*/ 3460638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5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6 w 9533485"/>
              <a:gd name="connsiteY141" fmla="*/ 1445784 h 3110307"/>
              <a:gd name="connsiteX142" fmla="*/ 3176816 w 9533485"/>
              <a:gd name="connsiteY142" fmla="*/ 975226 h 3110307"/>
              <a:gd name="connsiteX143" fmla="*/ 3158885 w 9533485"/>
              <a:gd name="connsiteY143" fmla="*/ 834409 h 3110307"/>
              <a:gd name="connsiteX144" fmla="*/ 3064862 w 9533485"/>
              <a:gd name="connsiteY144" fmla="*/ 807295 h 3110307"/>
              <a:gd name="connsiteX145" fmla="*/ 3064862 w 9533485"/>
              <a:gd name="connsiteY145" fmla="*/ 1445784 h 3110307"/>
              <a:gd name="connsiteX146" fmla="*/ 2696636 w 9533485"/>
              <a:gd name="connsiteY146" fmla="*/ 1445784 h 3110307"/>
              <a:gd name="connsiteX147" fmla="*/ 1801004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1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6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8 w 9533485"/>
              <a:gd name="connsiteY157" fmla="*/ 875517 h 3110307"/>
              <a:gd name="connsiteX158" fmla="*/ 2169228 w 9533485"/>
              <a:gd name="connsiteY158" fmla="*/ 1445784 h 3110307"/>
              <a:gd name="connsiteX159" fmla="*/ 1801004 w 9533485"/>
              <a:gd name="connsiteY159" fmla="*/ 1445784 h 3110307"/>
              <a:gd name="connsiteX160" fmla="*/ 515963 w 9533485"/>
              <a:gd name="connsiteY160" fmla="*/ 29738 h 3110307"/>
              <a:gd name="connsiteX161" fmla="*/ 992426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5 w 9533485"/>
              <a:gd name="connsiteY165" fmla="*/ 29738 h 3110307"/>
              <a:gd name="connsiteX166" fmla="*/ 1652125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4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4 w 9533485"/>
              <a:gd name="connsiteY180" fmla="*/ 163121 h 3110307"/>
              <a:gd name="connsiteX181" fmla="*/ 9502874 w 9533485"/>
              <a:gd name="connsiteY181" fmla="*/ 402335 h 3110307"/>
              <a:gd name="connsiteX182" fmla="*/ 9502874 w 9533485"/>
              <a:gd name="connsiteY182" fmla="*/ 458312 h 3110307"/>
              <a:gd name="connsiteX183" fmla="*/ 9160888 w 9533485"/>
              <a:gd name="connsiteY183" fmla="*/ 458312 h 3110307"/>
              <a:gd name="connsiteX184" fmla="*/ 9160888 w 9533485"/>
              <a:gd name="connsiteY184" fmla="*/ 353356 h 3110307"/>
              <a:gd name="connsiteX185" fmla="*/ 9147767 w 9533485"/>
              <a:gd name="connsiteY185" fmla="*/ 259769 h 3110307"/>
              <a:gd name="connsiteX186" fmla="*/ 9104036 w 9533485"/>
              <a:gd name="connsiteY186" fmla="*/ 239653 h 3110307"/>
              <a:gd name="connsiteX187" fmla="*/ 9053744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5 h 3110307"/>
              <a:gd name="connsiteX194" fmla="*/ 9361181 w 9533485"/>
              <a:gd name="connsiteY194" fmla="*/ 1426979 h 3110307"/>
              <a:gd name="connsiteX195" fmla="*/ 9125028 w 9533485"/>
              <a:gd name="connsiteY195" fmla="*/ 1475522 h 3110307"/>
              <a:gd name="connsiteX196" fmla="*/ 8872693 w 9533485"/>
              <a:gd name="connsiteY196" fmla="*/ 1419544 h 3110307"/>
              <a:gd name="connsiteX197" fmla="*/ 8735812 w 9533485"/>
              <a:gd name="connsiteY197" fmla="*/ 1276978 h 3110307"/>
              <a:gd name="connsiteX198" fmla="*/ 8703450 w 9533485"/>
              <a:gd name="connsiteY198" fmla="*/ 1031203 h 3110307"/>
              <a:gd name="connsiteX199" fmla="*/ 8703450 w 9533485"/>
              <a:gd name="connsiteY199" fmla="*/ 938491 h 3110307"/>
              <a:gd name="connsiteX200" fmla="*/ 9045434 w 9533485"/>
              <a:gd name="connsiteY200" fmla="*/ 938491 h 3110307"/>
              <a:gd name="connsiteX201" fmla="*/ 9045434 w 9533485"/>
              <a:gd name="connsiteY201" fmla="*/ 1110796 h 3110307"/>
              <a:gd name="connsiteX202" fmla="*/ 9059866 w 9533485"/>
              <a:gd name="connsiteY202" fmla="*/ 1213130 h 3110307"/>
              <a:gd name="connsiteX203" fmla="*/ 9111033 w 9533485"/>
              <a:gd name="connsiteY203" fmla="*/ 1235869 h 3110307"/>
              <a:gd name="connsiteX204" fmla="*/ 9165698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0 w 9533485"/>
              <a:gd name="connsiteY209" fmla="*/ 583386 h 3110307"/>
              <a:gd name="connsiteX210" fmla="*/ 8692080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2 w 9533485"/>
              <a:gd name="connsiteY215" fmla="*/ 37172 h 3110307"/>
              <a:gd name="connsiteX216" fmla="*/ 7531241 w 9533485"/>
              <a:gd name="connsiteY216" fmla="*/ 148689 h 3110307"/>
              <a:gd name="connsiteX217" fmla="*/ 7596838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6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6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8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2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2 w 9533485"/>
              <a:gd name="connsiteY245" fmla="*/ 542415 h 3110307"/>
              <a:gd name="connsiteX246" fmla="*/ 6072072 w 9533485"/>
              <a:gd name="connsiteY246" fmla="*/ 781931 h 3110307"/>
              <a:gd name="connsiteX247" fmla="*/ 6135920 w 9533485"/>
              <a:gd name="connsiteY247" fmla="*/ 1083682 h 3110307"/>
              <a:gd name="connsiteX248" fmla="*/ 6100497 w 9533485"/>
              <a:gd name="connsiteY248" fmla="*/ 1306715 h 3110307"/>
              <a:gd name="connsiteX249" fmla="*/ 5963615 w 9533485"/>
              <a:gd name="connsiteY249" fmla="*/ 1426979 h 3110307"/>
              <a:gd name="connsiteX250" fmla="*/ 5727462 w 9533485"/>
              <a:gd name="connsiteY250" fmla="*/ 1475522 h 3110307"/>
              <a:gd name="connsiteX251" fmla="*/ 5475128 w 9533485"/>
              <a:gd name="connsiteY251" fmla="*/ 1419544 h 3110307"/>
              <a:gd name="connsiteX252" fmla="*/ 5338246 w 9533485"/>
              <a:gd name="connsiteY252" fmla="*/ 1276978 h 3110307"/>
              <a:gd name="connsiteX253" fmla="*/ 5305884 w 9533485"/>
              <a:gd name="connsiteY253" fmla="*/ 1031203 h 3110307"/>
              <a:gd name="connsiteX254" fmla="*/ 5305884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4 w 9533485"/>
              <a:gd name="connsiteY259" fmla="*/ 1207006 h 3110307"/>
              <a:gd name="connsiteX260" fmla="*/ 5786062 w 9533485"/>
              <a:gd name="connsiteY260" fmla="*/ 1121292 h 3110307"/>
              <a:gd name="connsiteX261" fmla="*/ 5751952 w 9533485"/>
              <a:gd name="connsiteY261" fmla="*/ 957733 h 3110307"/>
              <a:gd name="connsiteX262" fmla="*/ 5579648 w 9533485"/>
              <a:gd name="connsiteY262" fmla="*/ 829161 h 3110307"/>
              <a:gd name="connsiteX263" fmla="*/ 5397721 w 9533485"/>
              <a:gd name="connsiteY263" fmla="*/ 697090 h 3110307"/>
              <a:gd name="connsiteX264" fmla="*/ 5323814 w 9533485"/>
              <a:gd name="connsiteY264" fmla="*/ 583386 h 3110307"/>
              <a:gd name="connsiteX265" fmla="*/ 5294514 w 9533485"/>
              <a:gd name="connsiteY265" fmla="*/ 397963 h 3110307"/>
              <a:gd name="connsiteX266" fmla="*/ 5336059 w 9533485"/>
              <a:gd name="connsiteY266" fmla="*/ 160059 h 3110307"/>
              <a:gd name="connsiteX267" fmla="*/ 5470318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50 w 9533485"/>
              <a:gd name="connsiteY270" fmla="*/ 46355 h 3110307"/>
              <a:gd name="connsiteX271" fmla="*/ 5147669 w 9533485"/>
              <a:gd name="connsiteY271" fmla="*/ 163121 h 3110307"/>
              <a:gd name="connsiteX272" fmla="*/ 5180468 w 9533485"/>
              <a:gd name="connsiteY272" fmla="*/ 402335 h 3110307"/>
              <a:gd name="connsiteX273" fmla="*/ 5180468 w 9533485"/>
              <a:gd name="connsiteY273" fmla="*/ 458312 h 3110307"/>
              <a:gd name="connsiteX274" fmla="*/ 4838484 w 9533485"/>
              <a:gd name="connsiteY274" fmla="*/ 458312 h 3110307"/>
              <a:gd name="connsiteX275" fmla="*/ 4838484 w 9533485"/>
              <a:gd name="connsiteY275" fmla="*/ 353356 h 3110307"/>
              <a:gd name="connsiteX276" fmla="*/ 4825363 w 9533485"/>
              <a:gd name="connsiteY276" fmla="*/ 259769 h 3110307"/>
              <a:gd name="connsiteX277" fmla="*/ 4781632 w 9533485"/>
              <a:gd name="connsiteY277" fmla="*/ 239653 h 3110307"/>
              <a:gd name="connsiteX278" fmla="*/ 4731340 w 9533485"/>
              <a:gd name="connsiteY278" fmla="*/ 266786 h 3110307"/>
              <a:gd name="connsiteX279" fmla="*/ 4714285 w 9533485"/>
              <a:gd name="connsiteY279" fmla="*/ 349064 h 3110307"/>
              <a:gd name="connsiteX280" fmla="*/ 4733458 w 9533485"/>
              <a:gd name="connsiteY280" fmla="*/ 455840 h 3110307"/>
              <a:gd name="connsiteX281" fmla="*/ 4837512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9 w 9533485"/>
              <a:gd name="connsiteY284" fmla="*/ 1306715 h 3110307"/>
              <a:gd name="connsiteX285" fmla="*/ 5038777 w 9533485"/>
              <a:gd name="connsiteY285" fmla="*/ 1426979 h 3110307"/>
              <a:gd name="connsiteX286" fmla="*/ 4802624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6 w 9533485"/>
              <a:gd name="connsiteY289" fmla="*/ 1031203 h 3110307"/>
              <a:gd name="connsiteX290" fmla="*/ 4381046 w 9533485"/>
              <a:gd name="connsiteY290" fmla="*/ 938491 h 3110307"/>
              <a:gd name="connsiteX291" fmla="*/ 4723032 w 9533485"/>
              <a:gd name="connsiteY291" fmla="*/ 938491 h 3110307"/>
              <a:gd name="connsiteX292" fmla="*/ 4723032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4 w 9533485"/>
              <a:gd name="connsiteY295" fmla="*/ 1207006 h 3110307"/>
              <a:gd name="connsiteX296" fmla="*/ 4861224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4 w 9533485"/>
              <a:gd name="connsiteY299" fmla="*/ 697090 h 3110307"/>
              <a:gd name="connsiteX300" fmla="*/ 4398977 w 9533485"/>
              <a:gd name="connsiteY300" fmla="*/ 583386 h 3110307"/>
              <a:gd name="connsiteX301" fmla="*/ 4369676 w 9533485"/>
              <a:gd name="connsiteY301" fmla="*/ 397963 h 3110307"/>
              <a:gd name="connsiteX302" fmla="*/ 4411222 w 9533485"/>
              <a:gd name="connsiteY302" fmla="*/ 160059 h 3110307"/>
              <a:gd name="connsiteX303" fmla="*/ 4545478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4"/>
                </a:cubicBezTo>
                <a:lnTo>
                  <a:pt x="1726406" y="2604764"/>
                </a:lnTo>
                <a:cubicBezTo>
                  <a:pt x="1707776" y="2444377"/>
                  <a:pt x="1689080" y="2246124"/>
                  <a:pt x="1670321" y="2010007"/>
                </a:cubicBezTo>
                <a:close/>
                <a:moveTo>
                  <a:pt x="4953480" y="1936537"/>
                </a:moveTo>
                <a:lnTo>
                  <a:pt x="4953480" y="2251408"/>
                </a:lnTo>
                <a:cubicBezTo>
                  <a:pt x="4994880" y="2251408"/>
                  <a:pt x="5023889" y="2245724"/>
                  <a:pt x="5040507" y="2234353"/>
                </a:cubicBezTo>
                <a:cubicBezTo>
                  <a:pt x="5057125" y="2222982"/>
                  <a:pt x="5065434" y="2186102"/>
                  <a:pt x="5065434" y="2123710"/>
                </a:cubicBezTo>
                <a:lnTo>
                  <a:pt x="5065434" y="2045868"/>
                </a:lnTo>
                <a:cubicBezTo>
                  <a:pt x="5065434" y="2000969"/>
                  <a:pt x="5057417" y="1971522"/>
                  <a:pt x="5041381" y="1957528"/>
                </a:cubicBezTo>
                <a:cubicBezTo>
                  <a:pt x="5025346" y="1943534"/>
                  <a:pt x="4996046" y="1936537"/>
                  <a:pt x="4953480" y="1936537"/>
                </a:cubicBezTo>
                <a:close/>
                <a:moveTo>
                  <a:pt x="4585255" y="1694261"/>
                </a:moveTo>
                <a:lnTo>
                  <a:pt x="4845898" y="1694261"/>
                </a:lnTo>
                <a:cubicBezTo>
                  <a:pt x="5019662" y="1694261"/>
                  <a:pt x="5137301" y="1700967"/>
                  <a:pt x="5198817" y="1714377"/>
                </a:cubicBezTo>
                <a:cubicBezTo>
                  <a:pt x="5260334" y="1727789"/>
                  <a:pt x="5310479" y="1762045"/>
                  <a:pt x="5349255" y="1817148"/>
                </a:cubicBezTo>
                <a:cubicBezTo>
                  <a:pt x="5388032" y="1872250"/>
                  <a:pt x="5407419" y="1960152"/>
                  <a:pt x="5407419" y="2080853"/>
                </a:cubicBezTo>
                <a:cubicBezTo>
                  <a:pt x="5407419" y="2191059"/>
                  <a:pt x="5393716" y="2265111"/>
                  <a:pt x="5366310" y="2303012"/>
                </a:cubicBezTo>
                <a:cubicBezTo>
                  <a:pt x="5338906" y="2340913"/>
                  <a:pt x="5284969" y="2363654"/>
                  <a:pt x="5204501" y="2371235"/>
                </a:cubicBezTo>
                <a:cubicBezTo>
                  <a:pt x="5277389" y="2389310"/>
                  <a:pt x="5326369" y="2413508"/>
                  <a:pt x="5351442" y="2443830"/>
                </a:cubicBezTo>
                <a:cubicBezTo>
                  <a:pt x="5376516" y="2474151"/>
                  <a:pt x="5392112" y="2501994"/>
                  <a:pt x="5398235" y="2527358"/>
                </a:cubicBezTo>
                <a:cubicBezTo>
                  <a:pt x="5404358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4" y="3110307"/>
                </a:lnTo>
                <a:lnTo>
                  <a:pt x="5065434" y="2639749"/>
                </a:lnTo>
                <a:cubicBezTo>
                  <a:pt x="5065434" y="2563946"/>
                  <a:pt x="5059458" y="2517008"/>
                  <a:pt x="5047503" y="2498933"/>
                </a:cubicBezTo>
                <a:cubicBezTo>
                  <a:pt x="5035551" y="2480856"/>
                  <a:pt x="5004209" y="2471818"/>
                  <a:pt x="4953480" y="2471818"/>
                </a:cubicBezTo>
                <a:lnTo>
                  <a:pt x="4953480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4" y="1694261"/>
                </a:lnTo>
                <a:lnTo>
                  <a:pt x="4459384" y="1977646"/>
                </a:lnTo>
                <a:lnTo>
                  <a:pt x="4213610" y="1977646"/>
                </a:lnTo>
                <a:lnTo>
                  <a:pt x="4213610" y="2246160"/>
                </a:lnTo>
                <a:lnTo>
                  <a:pt x="4443641" y="2246160"/>
                </a:lnTo>
                <a:lnTo>
                  <a:pt x="4443641" y="2515550"/>
                </a:lnTo>
                <a:lnTo>
                  <a:pt x="4213610" y="2515550"/>
                </a:lnTo>
                <a:lnTo>
                  <a:pt x="4213610" y="2826922"/>
                </a:lnTo>
                <a:lnTo>
                  <a:pt x="4483874" y="2826922"/>
                </a:lnTo>
                <a:lnTo>
                  <a:pt x="4483874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2" y="1977646"/>
                </a:lnTo>
                <a:lnTo>
                  <a:pt x="3540932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6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1" y="3110307"/>
                </a:lnTo>
                <a:lnTo>
                  <a:pt x="2345221" y="1977646"/>
                </a:lnTo>
                <a:lnTo>
                  <a:pt x="2127436" y="1977646"/>
                </a:lnTo>
                <a:close/>
                <a:moveTo>
                  <a:pt x="1389341" y="1694261"/>
                </a:moveTo>
                <a:lnTo>
                  <a:pt x="1921562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0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20" y="3110307"/>
                </a:lnTo>
                <a:lnTo>
                  <a:pt x="457439" y="3110307"/>
                </a:lnTo>
                <a:lnTo>
                  <a:pt x="322306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2" y="272014"/>
                </a:moveTo>
                <a:lnTo>
                  <a:pt x="3064862" y="586885"/>
                </a:lnTo>
                <a:cubicBezTo>
                  <a:pt x="3106262" y="586885"/>
                  <a:pt x="3135271" y="581200"/>
                  <a:pt x="3151889" y="569830"/>
                </a:cubicBezTo>
                <a:cubicBezTo>
                  <a:pt x="3168507" y="558460"/>
                  <a:pt x="3176816" y="521578"/>
                  <a:pt x="3176816" y="459187"/>
                </a:cubicBezTo>
                <a:lnTo>
                  <a:pt x="3176816" y="381344"/>
                </a:lnTo>
                <a:cubicBezTo>
                  <a:pt x="3176816" y="336446"/>
                  <a:pt x="3168797" y="307000"/>
                  <a:pt x="3152763" y="293006"/>
                </a:cubicBezTo>
                <a:cubicBezTo>
                  <a:pt x="3136729" y="279011"/>
                  <a:pt x="3107427" y="272014"/>
                  <a:pt x="3064862" y="272014"/>
                </a:cubicBezTo>
                <a:close/>
                <a:moveTo>
                  <a:pt x="2169228" y="272014"/>
                </a:moveTo>
                <a:lnTo>
                  <a:pt x="2169228" y="632367"/>
                </a:lnTo>
                <a:cubicBezTo>
                  <a:pt x="2179723" y="632949"/>
                  <a:pt x="2188762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1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50" y="308458"/>
                  <a:pt x="2263690" y="293880"/>
                </a:cubicBezTo>
                <a:cubicBezTo>
                  <a:pt x="2248529" y="279302"/>
                  <a:pt x="2217041" y="272014"/>
                  <a:pt x="2169228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6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700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8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8" y="1445784"/>
                </a:lnTo>
                <a:close/>
                <a:moveTo>
                  <a:pt x="6249965" y="29738"/>
                </a:moveTo>
                <a:lnTo>
                  <a:pt x="6618190" y="29738"/>
                </a:lnTo>
                <a:lnTo>
                  <a:pt x="6618190" y="1445784"/>
                </a:lnTo>
                <a:lnTo>
                  <a:pt x="6249965" y="1445784"/>
                </a:lnTo>
                <a:close/>
                <a:moveTo>
                  <a:pt x="3660416" y="29738"/>
                </a:moveTo>
                <a:lnTo>
                  <a:pt x="4274415" y="29738"/>
                </a:lnTo>
                <a:lnTo>
                  <a:pt x="4274415" y="313123"/>
                </a:lnTo>
                <a:lnTo>
                  <a:pt x="4028641" y="313123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6" y="1162400"/>
                </a:lnTo>
                <a:lnTo>
                  <a:pt x="4298906" y="1445784"/>
                </a:lnTo>
                <a:lnTo>
                  <a:pt x="3660416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2" y="36444"/>
                  <a:pt x="3310200" y="49854"/>
                </a:cubicBezTo>
                <a:cubicBezTo>
                  <a:pt x="3371716" y="63266"/>
                  <a:pt x="3421861" y="97522"/>
                  <a:pt x="3460638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6"/>
                  <a:pt x="3462823" y="779306"/>
                </a:cubicBezTo>
                <a:cubicBezTo>
                  <a:pt x="3487896" y="809627"/>
                  <a:pt x="3503494" y="837470"/>
                  <a:pt x="3509617" y="862835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6" y="1445784"/>
                </a:lnTo>
                <a:lnTo>
                  <a:pt x="3176816" y="975226"/>
                </a:lnTo>
                <a:cubicBezTo>
                  <a:pt x="3176816" y="899424"/>
                  <a:pt x="3170839" y="852485"/>
                  <a:pt x="3158885" y="834409"/>
                </a:cubicBezTo>
                <a:cubicBezTo>
                  <a:pt x="3146932" y="816333"/>
                  <a:pt x="3115590" y="807295"/>
                  <a:pt x="3064862" y="807295"/>
                </a:cubicBezTo>
                <a:lnTo>
                  <a:pt x="3064862" y="1445784"/>
                </a:lnTo>
                <a:lnTo>
                  <a:pt x="2696636" y="1445784"/>
                </a:lnTo>
                <a:close/>
                <a:moveTo>
                  <a:pt x="1801004" y="29738"/>
                </a:moveTo>
                <a:lnTo>
                  <a:pt x="2171851" y="29738"/>
                </a:lnTo>
                <a:cubicBezTo>
                  <a:pt x="2272144" y="29738"/>
                  <a:pt x="2349259" y="37610"/>
                  <a:pt x="2403194" y="53353"/>
                </a:cubicBezTo>
                <a:cubicBezTo>
                  <a:pt x="2457132" y="69097"/>
                  <a:pt x="2497656" y="91838"/>
                  <a:pt x="2524771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6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8" y="875517"/>
                </a:lnTo>
                <a:lnTo>
                  <a:pt x="2169228" y="1445784"/>
                </a:lnTo>
                <a:lnTo>
                  <a:pt x="1801004" y="1445784"/>
                </a:lnTo>
                <a:close/>
                <a:moveTo>
                  <a:pt x="515963" y="29738"/>
                </a:moveTo>
                <a:lnTo>
                  <a:pt x="992426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5" y="29738"/>
                </a:lnTo>
                <a:lnTo>
                  <a:pt x="1652125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4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2" y="77260"/>
                  <a:pt x="9448208" y="116182"/>
                  <a:pt x="9470074" y="163121"/>
                </a:cubicBezTo>
                <a:cubicBezTo>
                  <a:pt x="9491940" y="210059"/>
                  <a:pt x="9502874" y="289798"/>
                  <a:pt x="9502874" y="402335"/>
                </a:cubicBezTo>
                <a:lnTo>
                  <a:pt x="9502874" y="458312"/>
                </a:lnTo>
                <a:lnTo>
                  <a:pt x="9160888" y="458312"/>
                </a:lnTo>
                <a:lnTo>
                  <a:pt x="9160888" y="353356"/>
                </a:lnTo>
                <a:cubicBezTo>
                  <a:pt x="9160888" y="304375"/>
                  <a:pt x="9156515" y="273180"/>
                  <a:pt x="9147767" y="259769"/>
                </a:cubicBezTo>
                <a:cubicBezTo>
                  <a:pt x="9139022" y="246358"/>
                  <a:pt x="9124445" y="239653"/>
                  <a:pt x="9104036" y="239653"/>
                </a:cubicBezTo>
                <a:cubicBezTo>
                  <a:pt x="9081878" y="239653"/>
                  <a:pt x="9065115" y="248696"/>
                  <a:pt x="9053744" y="266786"/>
                </a:cubicBezTo>
                <a:cubicBezTo>
                  <a:pt x="9042373" y="284877"/>
                  <a:pt x="9036689" y="312302"/>
                  <a:pt x="9036689" y="349064"/>
                </a:cubicBezTo>
                <a:cubicBezTo>
                  <a:pt x="9036689" y="396322"/>
                  <a:pt x="9043080" y="431914"/>
                  <a:pt x="9055863" y="455840"/>
                </a:cubicBezTo>
                <a:cubicBezTo>
                  <a:pt x="9068071" y="479765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5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8" y="1475522"/>
                </a:cubicBezTo>
                <a:cubicBezTo>
                  <a:pt x="9026486" y="1475522"/>
                  <a:pt x="8942373" y="1456863"/>
                  <a:pt x="8872693" y="1419544"/>
                </a:cubicBezTo>
                <a:cubicBezTo>
                  <a:pt x="8803014" y="1382226"/>
                  <a:pt x="8757387" y="1334703"/>
                  <a:pt x="8735812" y="1276978"/>
                </a:cubicBezTo>
                <a:cubicBezTo>
                  <a:pt x="8714238" y="1219252"/>
                  <a:pt x="8703450" y="1137327"/>
                  <a:pt x="8703450" y="1031203"/>
                </a:cubicBezTo>
                <a:lnTo>
                  <a:pt x="8703450" y="938491"/>
                </a:lnTo>
                <a:lnTo>
                  <a:pt x="9045434" y="938491"/>
                </a:lnTo>
                <a:lnTo>
                  <a:pt x="9045434" y="1110796"/>
                </a:lnTo>
                <a:cubicBezTo>
                  <a:pt x="9045434" y="1163858"/>
                  <a:pt x="9050245" y="1197968"/>
                  <a:pt x="9059866" y="1213130"/>
                </a:cubicBezTo>
                <a:cubicBezTo>
                  <a:pt x="9069488" y="1228290"/>
                  <a:pt x="9086543" y="1235869"/>
                  <a:pt x="9111033" y="1235869"/>
                </a:cubicBezTo>
                <a:cubicBezTo>
                  <a:pt x="9135523" y="1235869"/>
                  <a:pt x="9153746" y="1226248"/>
                  <a:pt x="9165698" y="1207006"/>
                </a:cubicBezTo>
                <a:cubicBezTo>
                  <a:pt x="9177652" y="1187765"/>
                  <a:pt x="9183629" y="1159193"/>
                  <a:pt x="9183629" y="1121292"/>
                </a:cubicBezTo>
                <a:cubicBezTo>
                  <a:pt x="9183629" y="1037909"/>
                  <a:pt x="9172259" y="983390"/>
                  <a:pt x="9149517" y="957733"/>
                </a:cubicBezTo>
                <a:cubicBezTo>
                  <a:pt x="9126194" y="932077"/>
                  <a:pt x="9068760" y="889220"/>
                  <a:pt x="8977213" y="829161"/>
                </a:cubicBezTo>
                <a:cubicBezTo>
                  <a:pt x="8885668" y="768519"/>
                  <a:pt x="8825024" y="724495"/>
                  <a:pt x="8795287" y="697090"/>
                </a:cubicBezTo>
                <a:cubicBezTo>
                  <a:pt x="8765549" y="669684"/>
                  <a:pt x="8740914" y="631783"/>
                  <a:pt x="8721380" y="583386"/>
                </a:cubicBezTo>
                <a:cubicBezTo>
                  <a:pt x="8701847" y="534990"/>
                  <a:pt x="8692080" y="473181"/>
                  <a:pt x="8692080" y="397963"/>
                </a:cubicBezTo>
                <a:cubicBezTo>
                  <a:pt x="8692080" y="289507"/>
                  <a:pt x="8705929" y="210206"/>
                  <a:pt x="8733625" y="160059"/>
                </a:cubicBezTo>
                <a:cubicBezTo>
                  <a:pt x="8761323" y="109914"/>
                  <a:pt x="8806076" y="70700"/>
                  <a:pt x="8867883" y="42420"/>
                </a:cubicBezTo>
                <a:cubicBezTo>
                  <a:pt x="8929691" y="14140"/>
                  <a:pt x="9004326" y="0"/>
                  <a:pt x="9091791" y="0"/>
                </a:cubicBezTo>
                <a:close/>
                <a:moveTo>
                  <a:pt x="7181383" y="0"/>
                </a:moveTo>
                <a:cubicBezTo>
                  <a:pt x="7257186" y="0"/>
                  <a:pt x="7325262" y="12391"/>
                  <a:pt x="7385612" y="37172"/>
                </a:cubicBezTo>
                <a:cubicBezTo>
                  <a:pt x="7445963" y="61955"/>
                  <a:pt x="7494506" y="99126"/>
                  <a:pt x="7531241" y="148689"/>
                </a:cubicBezTo>
                <a:cubicBezTo>
                  <a:pt x="7567975" y="198253"/>
                  <a:pt x="7589841" y="252189"/>
                  <a:pt x="7596838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6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6" y="1409924"/>
                  <a:pt x="7391297" y="1436163"/>
                </a:cubicBezTo>
                <a:cubicBezTo>
                  <a:pt x="7331238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4" y="1413568"/>
                  <a:pt x="6868262" y="1376396"/>
                  <a:pt x="6831526" y="1326832"/>
                </a:cubicBezTo>
                <a:cubicBezTo>
                  <a:pt x="6794792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8" y="201168"/>
                  <a:pt x="6828465" y="152188"/>
                </a:cubicBezTo>
                <a:cubicBezTo>
                  <a:pt x="6863742" y="103208"/>
                  <a:pt x="6911410" y="65598"/>
                  <a:pt x="6971469" y="39359"/>
                </a:cubicBezTo>
                <a:cubicBezTo>
                  <a:pt x="7031528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0" y="15452"/>
                  <a:pt x="5938688" y="46355"/>
                </a:cubicBezTo>
                <a:cubicBezTo>
                  <a:pt x="6006035" y="77260"/>
                  <a:pt x="6050642" y="116182"/>
                  <a:pt x="6072509" y="163121"/>
                </a:cubicBezTo>
                <a:cubicBezTo>
                  <a:pt x="6094374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50" y="273180"/>
                  <a:pt x="5750202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50" y="248696"/>
                  <a:pt x="5656179" y="266786"/>
                </a:cubicBezTo>
                <a:cubicBezTo>
                  <a:pt x="5644808" y="284877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6" y="479765"/>
                  <a:pt x="5705191" y="508622"/>
                  <a:pt x="5762352" y="542415"/>
                </a:cubicBezTo>
                <a:cubicBezTo>
                  <a:pt x="5926265" y="639701"/>
                  <a:pt x="6029506" y="719539"/>
                  <a:pt x="6072072" y="781931"/>
                </a:cubicBezTo>
                <a:cubicBezTo>
                  <a:pt x="6114637" y="844321"/>
                  <a:pt x="6135920" y="944905"/>
                  <a:pt x="6135920" y="1083682"/>
                </a:cubicBezTo>
                <a:cubicBezTo>
                  <a:pt x="6135920" y="1184558"/>
                  <a:pt x="6124112" y="1258901"/>
                  <a:pt x="6100497" y="1306715"/>
                </a:cubicBezTo>
                <a:cubicBezTo>
                  <a:pt x="6076881" y="1354530"/>
                  <a:pt x="6031254" y="1394617"/>
                  <a:pt x="5963615" y="1426979"/>
                </a:cubicBezTo>
                <a:cubicBezTo>
                  <a:pt x="5895978" y="1459341"/>
                  <a:pt x="5817259" y="1475522"/>
                  <a:pt x="5727462" y="1475522"/>
                </a:cubicBezTo>
                <a:cubicBezTo>
                  <a:pt x="5628919" y="1475522"/>
                  <a:pt x="5544808" y="1456863"/>
                  <a:pt x="5475128" y="1419544"/>
                </a:cubicBezTo>
                <a:cubicBezTo>
                  <a:pt x="5405448" y="1382226"/>
                  <a:pt x="5359821" y="1334703"/>
                  <a:pt x="5338246" y="1276978"/>
                </a:cubicBezTo>
                <a:cubicBezTo>
                  <a:pt x="5316672" y="1219252"/>
                  <a:pt x="5305884" y="1137327"/>
                  <a:pt x="5305884" y="1031203"/>
                </a:cubicBezTo>
                <a:lnTo>
                  <a:pt x="5305884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0" y="1197968"/>
                  <a:pt x="5662301" y="1213130"/>
                </a:cubicBezTo>
                <a:cubicBezTo>
                  <a:pt x="5671923" y="1228290"/>
                  <a:pt x="5688978" y="1235869"/>
                  <a:pt x="5713467" y="1235869"/>
                </a:cubicBezTo>
                <a:cubicBezTo>
                  <a:pt x="5737958" y="1235869"/>
                  <a:pt x="5756179" y="1226248"/>
                  <a:pt x="5768134" y="1207006"/>
                </a:cubicBezTo>
                <a:cubicBezTo>
                  <a:pt x="5780087" y="1187765"/>
                  <a:pt x="5786062" y="1159193"/>
                  <a:pt x="5786062" y="1121292"/>
                </a:cubicBezTo>
                <a:cubicBezTo>
                  <a:pt x="5786062" y="1037909"/>
                  <a:pt x="5774693" y="983390"/>
                  <a:pt x="5751952" y="957733"/>
                </a:cubicBezTo>
                <a:cubicBezTo>
                  <a:pt x="5728629" y="932077"/>
                  <a:pt x="5671194" y="889220"/>
                  <a:pt x="5579648" y="829161"/>
                </a:cubicBezTo>
                <a:cubicBezTo>
                  <a:pt x="5488102" y="768519"/>
                  <a:pt x="5427459" y="724495"/>
                  <a:pt x="5397721" y="697090"/>
                </a:cubicBezTo>
                <a:cubicBezTo>
                  <a:pt x="5367984" y="669684"/>
                  <a:pt x="5343349" y="631783"/>
                  <a:pt x="5323814" y="583386"/>
                </a:cubicBezTo>
                <a:cubicBezTo>
                  <a:pt x="5304282" y="534990"/>
                  <a:pt x="5294514" y="473181"/>
                  <a:pt x="5294514" y="397963"/>
                </a:cubicBezTo>
                <a:cubicBezTo>
                  <a:pt x="5294514" y="289507"/>
                  <a:pt x="5308363" y="210206"/>
                  <a:pt x="5336059" y="160059"/>
                </a:cubicBezTo>
                <a:cubicBezTo>
                  <a:pt x="5363757" y="109914"/>
                  <a:pt x="5408509" y="70700"/>
                  <a:pt x="5470318" y="42420"/>
                </a:cubicBezTo>
                <a:cubicBezTo>
                  <a:pt x="5532126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5" y="0"/>
                  <a:pt x="4946501" y="15452"/>
                  <a:pt x="5013850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4" y="210059"/>
                  <a:pt x="5180468" y="289798"/>
                  <a:pt x="5180468" y="402335"/>
                </a:cubicBezTo>
                <a:lnTo>
                  <a:pt x="5180468" y="458312"/>
                </a:lnTo>
                <a:lnTo>
                  <a:pt x="4838484" y="458312"/>
                </a:lnTo>
                <a:lnTo>
                  <a:pt x="4838484" y="353356"/>
                </a:lnTo>
                <a:cubicBezTo>
                  <a:pt x="4838484" y="304375"/>
                  <a:pt x="4834111" y="273180"/>
                  <a:pt x="4825363" y="259769"/>
                </a:cubicBezTo>
                <a:cubicBezTo>
                  <a:pt x="4816618" y="246358"/>
                  <a:pt x="4802040" y="239653"/>
                  <a:pt x="4781632" y="239653"/>
                </a:cubicBezTo>
                <a:cubicBezTo>
                  <a:pt x="4759475" y="239653"/>
                  <a:pt x="4742710" y="248696"/>
                  <a:pt x="4731340" y="266786"/>
                </a:cubicBezTo>
                <a:cubicBezTo>
                  <a:pt x="4719969" y="284877"/>
                  <a:pt x="4714285" y="312302"/>
                  <a:pt x="4714285" y="349064"/>
                </a:cubicBezTo>
                <a:cubicBezTo>
                  <a:pt x="4714285" y="396322"/>
                  <a:pt x="4720676" y="431914"/>
                  <a:pt x="4733458" y="455840"/>
                </a:cubicBezTo>
                <a:cubicBezTo>
                  <a:pt x="4745667" y="479765"/>
                  <a:pt x="4780352" y="508622"/>
                  <a:pt x="4837512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8" y="844321"/>
                  <a:pt x="5211081" y="944905"/>
                  <a:pt x="5211081" y="1083682"/>
                </a:cubicBezTo>
                <a:cubicBezTo>
                  <a:pt x="5211081" y="1184558"/>
                  <a:pt x="5199274" y="1258901"/>
                  <a:pt x="5175659" y="1306715"/>
                </a:cubicBezTo>
                <a:cubicBezTo>
                  <a:pt x="5152043" y="1354530"/>
                  <a:pt x="5106416" y="1394617"/>
                  <a:pt x="5038777" y="1426979"/>
                </a:cubicBezTo>
                <a:cubicBezTo>
                  <a:pt x="4971137" y="1459341"/>
                  <a:pt x="4892420" y="1475522"/>
                  <a:pt x="4802624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10" y="1382226"/>
                  <a:pt x="4434983" y="1334703"/>
                  <a:pt x="4413407" y="1276978"/>
                </a:cubicBezTo>
                <a:cubicBezTo>
                  <a:pt x="4391833" y="1219252"/>
                  <a:pt x="4381046" y="1137327"/>
                  <a:pt x="4381046" y="1031203"/>
                </a:cubicBezTo>
                <a:lnTo>
                  <a:pt x="4381046" y="938491"/>
                </a:lnTo>
                <a:lnTo>
                  <a:pt x="4723032" y="938491"/>
                </a:lnTo>
                <a:lnTo>
                  <a:pt x="4723032" y="1110796"/>
                </a:lnTo>
                <a:cubicBezTo>
                  <a:pt x="4723032" y="1163858"/>
                  <a:pt x="4727841" y="1197968"/>
                  <a:pt x="4737463" y="1213130"/>
                </a:cubicBezTo>
                <a:cubicBezTo>
                  <a:pt x="4747083" y="1228290"/>
                  <a:pt x="4764138" y="1235869"/>
                  <a:pt x="4788629" y="1235869"/>
                </a:cubicBezTo>
                <a:cubicBezTo>
                  <a:pt x="4813119" y="1235869"/>
                  <a:pt x="4831341" y="1226248"/>
                  <a:pt x="4843294" y="1207006"/>
                </a:cubicBezTo>
                <a:cubicBezTo>
                  <a:pt x="4855247" y="1187765"/>
                  <a:pt x="4861224" y="1159193"/>
                  <a:pt x="4861224" y="1121292"/>
                </a:cubicBezTo>
                <a:cubicBezTo>
                  <a:pt x="4861224" y="1037909"/>
                  <a:pt x="4849854" y="983390"/>
                  <a:pt x="4827113" y="957733"/>
                </a:cubicBezTo>
                <a:cubicBezTo>
                  <a:pt x="4803790" y="932077"/>
                  <a:pt x="4746354" y="889220"/>
                  <a:pt x="4654809" y="829161"/>
                </a:cubicBezTo>
                <a:cubicBezTo>
                  <a:pt x="4563263" y="768519"/>
                  <a:pt x="4502622" y="724495"/>
                  <a:pt x="4472884" y="697090"/>
                </a:cubicBezTo>
                <a:cubicBezTo>
                  <a:pt x="4443145" y="669684"/>
                  <a:pt x="4418510" y="631783"/>
                  <a:pt x="4398977" y="583386"/>
                </a:cubicBezTo>
                <a:cubicBezTo>
                  <a:pt x="4379442" y="534990"/>
                  <a:pt x="4369676" y="473181"/>
                  <a:pt x="4369676" y="397963"/>
                </a:cubicBezTo>
                <a:cubicBezTo>
                  <a:pt x="4369676" y="289507"/>
                  <a:pt x="4383523" y="210206"/>
                  <a:pt x="4411222" y="160059"/>
                </a:cubicBezTo>
                <a:cubicBezTo>
                  <a:pt x="4438918" y="109914"/>
                  <a:pt x="4483671" y="70700"/>
                  <a:pt x="4545478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15259470" y="-1882675"/>
            <a:ext cx="9533485" cy="3110307"/>
          </a:xfrm>
          <a:custGeom>
            <a:avLst/>
            <a:gdLst>
              <a:gd name="connsiteX0" fmla="*/ 1793619 w 10237217"/>
              <a:gd name="connsiteY0" fmla="*/ 2158379 h 3339900"/>
              <a:gd name="connsiteX1" fmla="*/ 1717734 w 10237217"/>
              <a:gd name="connsiteY1" fmla="*/ 2797040 h 3339900"/>
              <a:gd name="connsiteX2" fmla="*/ 1853844 w 10237217"/>
              <a:gd name="connsiteY2" fmla="*/ 2797040 h 3339900"/>
              <a:gd name="connsiteX3" fmla="*/ 1793619 w 10237217"/>
              <a:gd name="connsiteY3" fmla="*/ 2158379 h 3339900"/>
              <a:gd name="connsiteX4" fmla="*/ 5319130 w 10237217"/>
              <a:gd name="connsiteY4" fmla="*/ 2079486 h 3339900"/>
              <a:gd name="connsiteX5" fmla="*/ 5319130 w 10237217"/>
              <a:gd name="connsiteY5" fmla="*/ 2417600 h 3339900"/>
              <a:gd name="connsiteX6" fmla="*/ 5412581 w 10237217"/>
              <a:gd name="connsiteY6" fmla="*/ 2399286 h 3339900"/>
              <a:gd name="connsiteX7" fmla="*/ 5439348 w 10237217"/>
              <a:gd name="connsiteY7" fmla="*/ 2280476 h 3339900"/>
              <a:gd name="connsiteX8" fmla="*/ 5439348 w 10237217"/>
              <a:gd name="connsiteY8" fmla="*/ 2196887 h 3339900"/>
              <a:gd name="connsiteX9" fmla="*/ 5413520 w 10237217"/>
              <a:gd name="connsiteY9" fmla="*/ 2102027 h 3339900"/>
              <a:gd name="connsiteX10" fmla="*/ 5319130 w 10237217"/>
              <a:gd name="connsiteY10" fmla="*/ 2079486 h 3339900"/>
              <a:gd name="connsiteX11" fmla="*/ 4923724 w 10237217"/>
              <a:gd name="connsiteY11" fmla="*/ 1819326 h 3339900"/>
              <a:gd name="connsiteX12" fmla="*/ 5203607 w 10237217"/>
              <a:gd name="connsiteY12" fmla="*/ 1819326 h 3339900"/>
              <a:gd name="connsiteX13" fmla="*/ 5582577 w 10237217"/>
              <a:gd name="connsiteY13" fmla="*/ 1840927 h 3339900"/>
              <a:gd name="connsiteX14" fmla="*/ 5744120 w 10237217"/>
              <a:gd name="connsiteY14" fmla="*/ 1951284 h 3339900"/>
              <a:gd name="connsiteX15" fmla="*/ 5806577 w 10237217"/>
              <a:gd name="connsiteY15" fmla="*/ 2234455 h 3339900"/>
              <a:gd name="connsiteX16" fmla="*/ 5762434 w 10237217"/>
              <a:gd name="connsiteY16" fmla="*/ 2473013 h 3339900"/>
              <a:gd name="connsiteX17" fmla="*/ 5588681 w 10237217"/>
              <a:gd name="connsiteY17" fmla="*/ 2546272 h 3339900"/>
              <a:gd name="connsiteX18" fmla="*/ 5746468 w 10237217"/>
              <a:gd name="connsiteY18" fmla="*/ 2624226 h 3339900"/>
              <a:gd name="connsiteX19" fmla="*/ 5796716 w 10237217"/>
              <a:gd name="connsiteY19" fmla="*/ 2713920 h 3339900"/>
              <a:gd name="connsiteX20" fmla="*/ 5806577 w 10237217"/>
              <a:gd name="connsiteY20" fmla="*/ 2938860 h 3339900"/>
              <a:gd name="connsiteX21" fmla="*/ 5806577 w 10237217"/>
              <a:gd name="connsiteY21" fmla="*/ 3339900 h 3339900"/>
              <a:gd name="connsiteX22" fmla="*/ 5439348 w 10237217"/>
              <a:gd name="connsiteY22" fmla="*/ 3339900 h 3339900"/>
              <a:gd name="connsiteX23" fmla="*/ 5439348 w 10237217"/>
              <a:gd name="connsiteY23" fmla="*/ 2834607 h 3339900"/>
              <a:gd name="connsiteX24" fmla="*/ 5420094 w 10237217"/>
              <a:gd name="connsiteY24" fmla="*/ 2683396 h 3339900"/>
              <a:gd name="connsiteX25" fmla="*/ 5319130 w 10237217"/>
              <a:gd name="connsiteY25" fmla="*/ 2654280 h 3339900"/>
              <a:gd name="connsiteX26" fmla="*/ 5319130 w 10237217"/>
              <a:gd name="connsiteY26" fmla="*/ 3339900 h 3339900"/>
              <a:gd name="connsiteX27" fmla="*/ 4923724 w 10237217"/>
              <a:gd name="connsiteY27" fmla="*/ 3339900 h 3339900"/>
              <a:gd name="connsiteX28" fmla="*/ 4129239 w 10237217"/>
              <a:gd name="connsiteY28" fmla="*/ 1819326 h 3339900"/>
              <a:gd name="connsiteX29" fmla="*/ 4788562 w 10237217"/>
              <a:gd name="connsiteY29" fmla="*/ 1819326 h 3339900"/>
              <a:gd name="connsiteX30" fmla="*/ 4788562 w 10237217"/>
              <a:gd name="connsiteY30" fmla="*/ 2123629 h 3339900"/>
              <a:gd name="connsiteX31" fmla="*/ 4524645 w 10237217"/>
              <a:gd name="connsiteY31" fmla="*/ 2123629 h 3339900"/>
              <a:gd name="connsiteX32" fmla="*/ 4524645 w 10237217"/>
              <a:gd name="connsiteY32" fmla="*/ 2411965 h 3339900"/>
              <a:gd name="connsiteX33" fmla="*/ 4771656 w 10237217"/>
              <a:gd name="connsiteY33" fmla="*/ 2411965 h 3339900"/>
              <a:gd name="connsiteX34" fmla="*/ 4771656 w 10237217"/>
              <a:gd name="connsiteY34" fmla="*/ 2701240 h 3339900"/>
              <a:gd name="connsiteX35" fmla="*/ 4524645 w 10237217"/>
              <a:gd name="connsiteY35" fmla="*/ 2701240 h 3339900"/>
              <a:gd name="connsiteX36" fmla="*/ 4524645 w 10237217"/>
              <a:gd name="connsiteY36" fmla="*/ 3035597 h 3339900"/>
              <a:gd name="connsiteX37" fmla="*/ 4814859 w 10237217"/>
              <a:gd name="connsiteY37" fmla="*/ 3035597 h 3339900"/>
              <a:gd name="connsiteX38" fmla="*/ 4814859 w 10237217"/>
              <a:gd name="connsiteY38" fmla="*/ 3339900 h 3339900"/>
              <a:gd name="connsiteX39" fmla="*/ 4129239 w 10237217"/>
              <a:gd name="connsiteY39" fmla="*/ 3339900 h 3339900"/>
              <a:gd name="connsiteX40" fmla="*/ 3173046 w 10237217"/>
              <a:gd name="connsiteY40" fmla="*/ 1819326 h 3339900"/>
              <a:gd name="connsiteX41" fmla="*/ 4037114 w 10237217"/>
              <a:gd name="connsiteY41" fmla="*/ 1819326 h 3339900"/>
              <a:gd name="connsiteX42" fmla="*/ 4037114 w 10237217"/>
              <a:gd name="connsiteY42" fmla="*/ 2123629 h 3339900"/>
              <a:gd name="connsiteX43" fmla="*/ 3802312 w 10237217"/>
              <a:gd name="connsiteY43" fmla="*/ 2123629 h 3339900"/>
              <a:gd name="connsiteX44" fmla="*/ 3802312 w 10237217"/>
              <a:gd name="connsiteY44" fmla="*/ 3339900 h 3339900"/>
              <a:gd name="connsiteX45" fmla="*/ 3406907 w 10237217"/>
              <a:gd name="connsiteY45" fmla="*/ 3339900 h 3339900"/>
              <a:gd name="connsiteX46" fmla="*/ 3406907 w 10237217"/>
              <a:gd name="connsiteY46" fmla="*/ 2123629 h 3339900"/>
              <a:gd name="connsiteX47" fmla="*/ 3173046 w 10237217"/>
              <a:gd name="connsiteY47" fmla="*/ 2123629 h 3339900"/>
              <a:gd name="connsiteX48" fmla="*/ 2284476 w 10237217"/>
              <a:gd name="connsiteY48" fmla="*/ 1819326 h 3339900"/>
              <a:gd name="connsiteX49" fmla="*/ 3148544 w 10237217"/>
              <a:gd name="connsiteY49" fmla="*/ 1819326 h 3339900"/>
              <a:gd name="connsiteX50" fmla="*/ 3148544 w 10237217"/>
              <a:gd name="connsiteY50" fmla="*/ 2123629 h 3339900"/>
              <a:gd name="connsiteX51" fmla="*/ 2913743 w 10237217"/>
              <a:gd name="connsiteY51" fmla="*/ 2123629 h 3339900"/>
              <a:gd name="connsiteX52" fmla="*/ 2913743 w 10237217"/>
              <a:gd name="connsiteY52" fmla="*/ 3339900 h 3339900"/>
              <a:gd name="connsiteX53" fmla="*/ 2518337 w 10237217"/>
              <a:gd name="connsiteY53" fmla="*/ 3339900 h 3339900"/>
              <a:gd name="connsiteX54" fmla="*/ 2518337 w 10237217"/>
              <a:gd name="connsiteY54" fmla="*/ 2123629 h 3339900"/>
              <a:gd name="connsiteX55" fmla="*/ 2284476 w 10237217"/>
              <a:gd name="connsiteY55" fmla="*/ 2123629 h 3339900"/>
              <a:gd name="connsiteX56" fmla="*/ 1491898 w 10237217"/>
              <a:gd name="connsiteY56" fmla="*/ 1819326 h 3339900"/>
              <a:gd name="connsiteX57" fmla="*/ 2063405 w 10237217"/>
              <a:gd name="connsiteY57" fmla="*/ 1819326 h 3339900"/>
              <a:gd name="connsiteX58" fmla="*/ 2289519 w 10237217"/>
              <a:gd name="connsiteY58" fmla="*/ 3339900 h 3339900"/>
              <a:gd name="connsiteX59" fmla="*/ 1885425 w 10237217"/>
              <a:gd name="connsiteY59" fmla="*/ 3339900 h 3339900"/>
              <a:gd name="connsiteX60" fmla="*/ 1864205 w 10237217"/>
              <a:gd name="connsiteY60" fmla="*/ 3066592 h 3339900"/>
              <a:gd name="connsiteX61" fmla="*/ 1722767 w 10237217"/>
              <a:gd name="connsiteY61" fmla="*/ 3066592 h 3339900"/>
              <a:gd name="connsiteX62" fmla="*/ 1698992 w 10237217"/>
              <a:gd name="connsiteY62" fmla="*/ 3339900 h 3339900"/>
              <a:gd name="connsiteX63" fmla="*/ 1290204 w 10237217"/>
              <a:gd name="connsiteY63" fmla="*/ 3339900 h 3339900"/>
              <a:gd name="connsiteX64" fmla="*/ 0 w 10237217"/>
              <a:gd name="connsiteY64" fmla="*/ 1819326 h 3339900"/>
              <a:gd name="connsiteX65" fmla="*/ 511632 w 10237217"/>
              <a:gd name="connsiteY65" fmla="*/ 1819326 h 3339900"/>
              <a:gd name="connsiteX66" fmla="*/ 558564 w 10237217"/>
              <a:gd name="connsiteY66" fmla="*/ 2142589 h 3339900"/>
              <a:gd name="connsiteX67" fmla="*/ 614710 w 10237217"/>
              <a:gd name="connsiteY67" fmla="*/ 2529366 h 3339900"/>
              <a:gd name="connsiteX68" fmla="*/ 705578 w 10237217"/>
              <a:gd name="connsiteY68" fmla="*/ 1819326 h 3339900"/>
              <a:gd name="connsiteX69" fmla="*/ 1220029 w 10237217"/>
              <a:gd name="connsiteY69" fmla="*/ 1819326 h 3339900"/>
              <a:gd name="connsiteX70" fmla="*/ 1220029 w 10237217"/>
              <a:gd name="connsiteY70" fmla="*/ 3339900 h 3339900"/>
              <a:gd name="connsiteX71" fmla="*/ 874400 w 10237217"/>
              <a:gd name="connsiteY71" fmla="*/ 3339900 h 3339900"/>
              <a:gd name="connsiteX72" fmla="*/ 873932 w 10237217"/>
              <a:gd name="connsiteY72" fmla="*/ 2313349 h 3339900"/>
              <a:gd name="connsiteX73" fmla="*/ 736337 w 10237217"/>
              <a:gd name="connsiteY73" fmla="*/ 3339900 h 3339900"/>
              <a:gd name="connsiteX74" fmla="*/ 491205 w 10237217"/>
              <a:gd name="connsiteY74" fmla="*/ 3339900 h 3339900"/>
              <a:gd name="connsiteX75" fmla="*/ 346097 w 10237217"/>
              <a:gd name="connsiteY75" fmla="*/ 2336829 h 3339900"/>
              <a:gd name="connsiteX76" fmla="*/ 345629 w 10237217"/>
              <a:gd name="connsiteY76" fmla="*/ 3339900 h 3339900"/>
              <a:gd name="connsiteX77" fmla="*/ 0 w 10237217"/>
              <a:gd name="connsiteY77" fmla="*/ 3339900 h 3339900"/>
              <a:gd name="connsiteX78" fmla="*/ 3291100 w 10237217"/>
              <a:gd name="connsiteY78" fmla="*/ 292093 h 3339900"/>
              <a:gd name="connsiteX79" fmla="*/ 3291100 w 10237217"/>
              <a:gd name="connsiteY79" fmla="*/ 630207 h 3339900"/>
              <a:gd name="connsiteX80" fmla="*/ 3384551 w 10237217"/>
              <a:gd name="connsiteY80" fmla="*/ 611893 h 3339900"/>
              <a:gd name="connsiteX81" fmla="*/ 3411318 w 10237217"/>
              <a:gd name="connsiteY81" fmla="*/ 493083 h 3339900"/>
              <a:gd name="connsiteX82" fmla="*/ 3411318 w 10237217"/>
              <a:gd name="connsiteY82" fmla="*/ 409493 h 3339900"/>
              <a:gd name="connsiteX83" fmla="*/ 3385490 w 10237217"/>
              <a:gd name="connsiteY83" fmla="*/ 314634 h 3339900"/>
              <a:gd name="connsiteX84" fmla="*/ 3291100 w 10237217"/>
              <a:gd name="connsiteY84" fmla="*/ 292093 h 3339900"/>
              <a:gd name="connsiteX85" fmla="*/ 2329353 w 10237217"/>
              <a:gd name="connsiteY85" fmla="*/ 292093 h 3339900"/>
              <a:gd name="connsiteX86" fmla="*/ 2329353 w 10237217"/>
              <a:gd name="connsiteY86" fmla="*/ 679046 h 3339900"/>
              <a:gd name="connsiteX87" fmla="*/ 2358469 w 10237217"/>
              <a:gd name="connsiteY87" fmla="*/ 679985 h 3339900"/>
              <a:gd name="connsiteX88" fmla="*/ 2434075 w 10237217"/>
              <a:gd name="connsiteY88" fmla="*/ 653217 h 3339900"/>
              <a:gd name="connsiteX89" fmla="*/ 2455207 w 10237217"/>
              <a:gd name="connsiteY89" fmla="*/ 541922 h 3339900"/>
              <a:gd name="connsiteX90" fmla="*/ 2455207 w 10237217"/>
              <a:gd name="connsiteY90" fmla="*/ 417007 h 3339900"/>
              <a:gd name="connsiteX91" fmla="*/ 2430788 w 10237217"/>
              <a:gd name="connsiteY91" fmla="*/ 315573 h 3339900"/>
              <a:gd name="connsiteX92" fmla="*/ 2329353 w 10237217"/>
              <a:gd name="connsiteY92" fmla="*/ 292093 h 3339900"/>
              <a:gd name="connsiteX93" fmla="*/ 7713369 w 10237217"/>
              <a:gd name="connsiteY93" fmla="*/ 257343 h 3339900"/>
              <a:gd name="connsiteX94" fmla="*/ 7665939 w 10237217"/>
              <a:gd name="connsiteY94" fmla="*/ 281292 h 3339900"/>
              <a:gd name="connsiteX95" fmla="*/ 7649503 w 10237217"/>
              <a:gd name="connsiteY95" fmla="*/ 422643 h 3339900"/>
              <a:gd name="connsiteX96" fmla="*/ 7649503 w 10237217"/>
              <a:gd name="connsiteY96" fmla="*/ 1132682 h 3339900"/>
              <a:gd name="connsiteX97" fmla="*/ 7660304 w 10237217"/>
              <a:gd name="connsiteY97" fmla="*/ 1296103 h 3339900"/>
              <a:gd name="connsiteX98" fmla="*/ 7710551 w 10237217"/>
              <a:gd name="connsiteY98" fmla="*/ 1327097 h 3339900"/>
              <a:gd name="connsiteX99" fmla="*/ 7762208 w 10237217"/>
              <a:gd name="connsiteY99" fmla="*/ 1291407 h 3339900"/>
              <a:gd name="connsiteX100" fmla="*/ 7773477 w 10237217"/>
              <a:gd name="connsiteY100" fmla="*/ 1121412 h 3339900"/>
              <a:gd name="connsiteX101" fmla="*/ 7773477 w 10237217"/>
              <a:gd name="connsiteY101" fmla="*/ 422643 h 3339900"/>
              <a:gd name="connsiteX102" fmla="*/ 7761738 w 10237217"/>
              <a:gd name="connsiteY102" fmla="*/ 286927 h 3339900"/>
              <a:gd name="connsiteX103" fmla="*/ 7713369 w 10237217"/>
              <a:gd name="connsiteY103" fmla="*/ 257343 h 3339900"/>
              <a:gd name="connsiteX104" fmla="*/ 8321198 w 10237217"/>
              <a:gd name="connsiteY104" fmla="*/ 31933 h 3339900"/>
              <a:gd name="connsiteX105" fmla="*/ 8651798 w 10237217"/>
              <a:gd name="connsiteY105" fmla="*/ 31933 h 3339900"/>
              <a:gd name="connsiteX106" fmla="*/ 8873451 w 10237217"/>
              <a:gd name="connsiteY106" fmla="*/ 716614 h 3339900"/>
              <a:gd name="connsiteX107" fmla="*/ 8873451 w 10237217"/>
              <a:gd name="connsiteY107" fmla="*/ 31933 h 3339900"/>
              <a:gd name="connsiteX108" fmla="*/ 9204051 w 10237217"/>
              <a:gd name="connsiteY108" fmla="*/ 31933 h 3339900"/>
              <a:gd name="connsiteX109" fmla="*/ 9204051 w 10237217"/>
              <a:gd name="connsiteY109" fmla="*/ 1552507 h 3339900"/>
              <a:gd name="connsiteX110" fmla="*/ 8857484 w 10237217"/>
              <a:gd name="connsiteY110" fmla="*/ 1552507 h 3339900"/>
              <a:gd name="connsiteX111" fmla="*/ 8651798 w 10237217"/>
              <a:gd name="connsiteY111" fmla="*/ 861252 h 3339900"/>
              <a:gd name="connsiteX112" fmla="*/ 8651798 w 10237217"/>
              <a:gd name="connsiteY112" fmla="*/ 1552507 h 3339900"/>
              <a:gd name="connsiteX113" fmla="*/ 8321198 w 10237217"/>
              <a:gd name="connsiteY113" fmla="*/ 1552507 h 3339900"/>
              <a:gd name="connsiteX114" fmla="*/ 6711318 w 10237217"/>
              <a:gd name="connsiteY114" fmla="*/ 31933 h 3339900"/>
              <a:gd name="connsiteX115" fmla="*/ 7106724 w 10237217"/>
              <a:gd name="connsiteY115" fmla="*/ 31933 h 3339900"/>
              <a:gd name="connsiteX116" fmla="*/ 7106724 w 10237217"/>
              <a:gd name="connsiteY116" fmla="*/ 1552507 h 3339900"/>
              <a:gd name="connsiteX117" fmla="*/ 6711318 w 10237217"/>
              <a:gd name="connsiteY117" fmla="*/ 1552507 h 3339900"/>
              <a:gd name="connsiteX118" fmla="*/ 3930616 w 10237217"/>
              <a:gd name="connsiteY118" fmla="*/ 31933 h 3339900"/>
              <a:gd name="connsiteX119" fmla="*/ 4589939 w 10237217"/>
              <a:gd name="connsiteY119" fmla="*/ 31933 h 3339900"/>
              <a:gd name="connsiteX120" fmla="*/ 4589939 w 10237217"/>
              <a:gd name="connsiteY120" fmla="*/ 336236 h 3339900"/>
              <a:gd name="connsiteX121" fmla="*/ 4326022 w 10237217"/>
              <a:gd name="connsiteY121" fmla="*/ 336236 h 3339900"/>
              <a:gd name="connsiteX122" fmla="*/ 4326022 w 10237217"/>
              <a:gd name="connsiteY122" fmla="*/ 624572 h 3339900"/>
              <a:gd name="connsiteX123" fmla="*/ 4573034 w 10237217"/>
              <a:gd name="connsiteY123" fmla="*/ 624572 h 3339900"/>
              <a:gd name="connsiteX124" fmla="*/ 4573034 w 10237217"/>
              <a:gd name="connsiteY124" fmla="*/ 913847 h 3339900"/>
              <a:gd name="connsiteX125" fmla="*/ 4326022 w 10237217"/>
              <a:gd name="connsiteY125" fmla="*/ 913847 h 3339900"/>
              <a:gd name="connsiteX126" fmla="*/ 4326022 w 10237217"/>
              <a:gd name="connsiteY126" fmla="*/ 1248204 h 3339900"/>
              <a:gd name="connsiteX127" fmla="*/ 4616238 w 10237217"/>
              <a:gd name="connsiteY127" fmla="*/ 1248204 h 3339900"/>
              <a:gd name="connsiteX128" fmla="*/ 4616238 w 10237217"/>
              <a:gd name="connsiteY128" fmla="*/ 1552507 h 3339900"/>
              <a:gd name="connsiteX129" fmla="*/ 3930616 w 10237217"/>
              <a:gd name="connsiteY129" fmla="*/ 1552507 h 3339900"/>
              <a:gd name="connsiteX130" fmla="*/ 2895693 w 10237217"/>
              <a:gd name="connsiteY130" fmla="*/ 31933 h 3339900"/>
              <a:gd name="connsiteX131" fmla="*/ 3175577 w 10237217"/>
              <a:gd name="connsiteY131" fmla="*/ 31933 h 3339900"/>
              <a:gd name="connsiteX132" fmla="*/ 3554548 w 10237217"/>
              <a:gd name="connsiteY132" fmla="*/ 53534 h 3339900"/>
              <a:gd name="connsiteX133" fmla="*/ 3716091 w 10237217"/>
              <a:gd name="connsiteY133" fmla="*/ 163891 h 3339900"/>
              <a:gd name="connsiteX134" fmla="*/ 3778547 w 10237217"/>
              <a:gd name="connsiteY134" fmla="*/ 447062 h 3339900"/>
              <a:gd name="connsiteX135" fmla="*/ 3734404 w 10237217"/>
              <a:gd name="connsiteY135" fmla="*/ 685620 h 3339900"/>
              <a:gd name="connsiteX136" fmla="*/ 3560652 w 10237217"/>
              <a:gd name="connsiteY136" fmla="*/ 758879 h 3339900"/>
              <a:gd name="connsiteX137" fmla="*/ 3718438 w 10237217"/>
              <a:gd name="connsiteY137" fmla="*/ 836832 h 3339900"/>
              <a:gd name="connsiteX138" fmla="*/ 3768686 w 10237217"/>
              <a:gd name="connsiteY138" fmla="*/ 926526 h 3339900"/>
              <a:gd name="connsiteX139" fmla="*/ 3778547 w 10237217"/>
              <a:gd name="connsiteY139" fmla="*/ 1151466 h 3339900"/>
              <a:gd name="connsiteX140" fmla="*/ 3778547 w 10237217"/>
              <a:gd name="connsiteY140" fmla="*/ 1552507 h 3339900"/>
              <a:gd name="connsiteX141" fmla="*/ 3411318 w 10237217"/>
              <a:gd name="connsiteY141" fmla="*/ 1552507 h 3339900"/>
              <a:gd name="connsiteX142" fmla="*/ 3411318 w 10237217"/>
              <a:gd name="connsiteY142" fmla="*/ 1047214 h 3339900"/>
              <a:gd name="connsiteX143" fmla="*/ 3392064 w 10237217"/>
              <a:gd name="connsiteY143" fmla="*/ 896002 h 3339900"/>
              <a:gd name="connsiteX144" fmla="*/ 3291100 w 10237217"/>
              <a:gd name="connsiteY144" fmla="*/ 866887 h 3339900"/>
              <a:gd name="connsiteX145" fmla="*/ 3291100 w 10237217"/>
              <a:gd name="connsiteY145" fmla="*/ 1552507 h 3339900"/>
              <a:gd name="connsiteX146" fmla="*/ 2895693 w 10237217"/>
              <a:gd name="connsiteY146" fmla="*/ 1552507 h 3339900"/>
              <a:gd name="connsiteX147" fmla="*/ 1933948 w 10237217"/>
              <a:gd name="connsiteY147" fmla="*/ 31933 h 3339900"/>
              <a:gd name="connsiteX148" fmla="*/ 2332170 w 10237217"/>
              <a:gd name="connsiteY148" fmla="*/ 31933 h 3339900"/>
              <a:gd name="connsiteX149" fmla="*/ 2580590 w 10237217"/>
              <a:gd name="connsiteY149" fmla="*/ 57291 h 3339900"/>
              <a:gd name="connsiteX150" fmla="*/ 2711141 w 10237217"/>
              <a:gd name="connsiteY150" fmla="*/ 130550 h 3339900"/>
              <a:gd name="connsiteX151" fmla="*/ 2770310 w 10237217"/>
              <a:gd name="connsiteY151" fmla="*/ 246541 h 3339900"/>
              <a:gd name="connsiteX152" fmla="*/ 2785807 w 10237217"/>
              <a:gd name="connsiteY152" fmla="*/ 457393 h 3339900"/>
              <a:gd name="connsiteX153" fmla="*/ 2785807 w 10237217"/>
              <a:gd name="connsiteY153" fmla="*/ 589821 h 3339900"/>
              <a:gd name="connsiteX154" fmla="*/ 2755753 w 10237217"/>
              <a:gd name="connsiteY154" fmla="*/ 802082 h 3339900"/>
              <a:gd name="connsiteX155" fmla="*/ 2645396 w 10237217"/>
              <a:gd name="connsiteY155" fmla="*/ 904455 h 3339900"/>
              <a:gd name="connsiteX156" fmla="*/ 2435483 w 10237217"/>
              <a:gd name="connsiteY156" fmla="*/ 940145 h 3339900"/>
              <a:gd name="connsiteX157" fmla="*/ 2329353 w 10237217"/>
              <a:gd name="connsiteY157" fmla="*/ 940145 h 3339900"/>
              <a:gd name="connsiteX158" fmla="*/ 2329353 w 10237217"/>
              <a:gd name="connsiteY158" fmla="*/ 1552507 h 3339900"/>
              <a:gd name="connsiteX159" fmla="*/ 1933948 w 10237217"/>
              <a:gd name="connsiteY159" fmla="*/ 1552507 h 3339900"/>
              <a:gd name="connsiteX160" fmla="*/ 554050 w 10237217"/>
              <a:gd name="connsiteY160" fmla="*/ 31933 h 3339900"/>
              <a:gd name="connsiteX161" fmla="*/ 1065683 w 10237217"/>
              <a:gd name="connsiteY161" fmla="*/ 31933 h 3339900"/>
              <a:gd name="connsiteX162" fmla="*/ 1112614 w 10237217"/>
              <a:gd name="connsiteY162" fmla="*/ 355195 h 3339900"/>
              <a:gd name="connsiteX163" fmla="*/ 1168760 w 10237217"/>
              <a:gd name="connsiteY163" fmla="*/ 741973 h 3339900"/>
              <a:gd name="connsiteX164" fmla="*/ 1259628 w 10237217"/>
              <a:gd name="connsiteY164" fmla="*/ 31933 h 3339900"/>
              <a:gd name="connsiteX165" fmla="*/ 1774079 w 10237217"/>
              <a:gd name="connsiteY165" fmla="*/ 31933 h 3339900"/>
              <a:gd name="connsiteX166" fmla="*/ 1774079 w 10237217"/>
              <a:gd name="connsiteY166" fmla="*/ 1552507 h 3339900"/>
              <a:gd name="connsiteX167" fmla="*/ 1428451 w 10237217"/>
              <a:gd name="connsiteY167" fmla="*/ 1552507 h 3339900"/>
              <a:gd name="connsiteX168" fmla="*/ 1427981 w 10237217"/>
              <a:gd name="connsiteY168" fmla="*/ 525956 h 3339900"/>
              <a:gd name="connsiteX169" fmla="*/ 1290388 w 10237217"/>
              <a:gd name="connsiteY169" fmla="*/ 1552507 h 3339900"/>
              <a:gd name="connsiteX170" fmla="*/ 1045255 w 10237217"/>
              <a:gd name="connsiteY170" fmla="*/ 1552507 h 3339900"/>
              <a:gd name="connsiteX171" fmla="*/ 900148 w 10237217"/>
              <a:gd name="connsiteY171" fmla="*/ 549436 h 3339900"/>
              <a:gd name="connsiteX172" fmla="*/ 899678 w 10237217"/>
              <a:gd name="connsiteY172" fmla="*/ 1552507 h 3339900"/>
              <a:gd name="connsiteX173" fmla="*/ 554050 w 10237217"/>
              <a:gd name="connsiteY173" fmla="*/ 1552507 h 3339900"/>
              <a:gd name="connsiteX174" fmla="*/ 0 w 10237217"/>
              <a:gd name="connsiteY174" fmla="*/ 31933 h 3339900"/>
              <a:gd name="connsiteX175" fmla="*/ 395406 w 10237217"/>
              <a:gd name="connsiteY175" fmla="*/ 31933 h 3339900"/>
              <a:gd name="connsiteX176" fmla="*/ 395406 w 10237217"/>
              <a:gd name="connsiteY176" fmla="*/ 1552507 h 3339900"/>
              <a:gd name="connsiteX177" fmla="*/ 0 w 10237217"/>
              <a:gd name="connsiteY177" fmla="*/ 1552507 h 3339900"/>
              <a:gd name="connsiteX178" fmla="*/ 9762919 w 10237217"/>
              <a:gd name="connsiteY178" fmla="*/ 0 h 3339900"/>
              <a:gd name="connsiteX179" fmla="*/ 10025426 w 10237217"/>
              <a:gd name="connsiteY179" fmla="*/ 49777 h 3339900"/>
              <a:gd name="connsiteX180" fmla="*/ 10169125 w 10237217"/>
              <a:gd name="connsiteY180" fmla="*/ 175162 h 3339900"/>
              <a:gd name="connsiteX181" fmla="*/ 10204346 w 10237217"/>
              <a:gd name="connsiteY181" fmla="*/ 432034 h 3339900"/>
              <a:gd name="connsiteX182" fmla="*/ 10204346 w 10237217"/>
              <a:gd name="connsiteY182" fmla="*/ 492143 h 3339900"/>
              <a:gd name="connsiteX183" fmla="*/ 9837116 w 10237217"/>
              <a:gd name="connsiteY183" fmla="*/ 492143 h 3339900"/>
              <a:gd name="connsiteX184" fmla="*/ 9837116 w 10237217"/>
              <a:gd name="connsiteY184" fmla="*/ 379439 h 3339900"/>
              <a:gd name="connsiteX185" fmla="*/ 9823027 w 10237217"/>
              <a:gd name="connsiteY185" fmla="*/ 278944 h 3339900"/>
              <a:gd name="connsiteX186" fmla="*/ 9776067 w 10237217"/>
              <a:gd name="connsiteY186" fmla="*/ 257343 h 3339900"/>
              <a:gd name="connsiteX187" fmla="*/ 9722063 w 10237217"/>
              <a:gd name="connsiteY187" fmla="*/ 286479 h 3339900"/>
              <a:gd name="connsiteX188" fmla="*/ 9703749 w 10237217"/>
              <a:gd name="connsiteY188" fmla="*/ 374831 h 3339900"/>
              <a:gd name="connsiteX189" fmla="*/ 9724338 w 10237217"/>
              <a:gd name="connsiteY189" fmla="*/ 489488 h 3339900"/>
              <a:gd name="connsiteX190" fmla="*/ 9836073 w 10237217"/>
              <a:gd name="connsiteY190" fmla="*/ 582454 h 3339900"/>
              <a:gd name="connsiteX191" fmla="*/ 10168656 w 10237217"/>
              <a:gd name="connsiteY191" fmla="*/ 839650 h 3339900"/>
              <a:gd name="connsiteX192" fmla="*/ 10237217 w 10237217"/>
              <a:gd name="connsiteY192" fmla="*/ 1163676 h 3339900"/>
              <a:gd name="connsiteX193" fmla="*/ 10199180 w 10237217"/>
              <a:gd name="connsiteY193" fmla="*/ 1403173 h 3339900"/>
              <a:gd name="connsiteX194" fmla="*/ 10052194 w 10237217"/>
              <a:gd name="connsiteY194" fmla="*/ 1532314 h 3339900"/>
              <a:gd name="connsiteX195" fmla="*/ 9798609 w 10237217"/>
              <a:gd name="connsiteY195" fmla="*/ 1584440 h 3339900"/>
              <a:gd name="connsiteX196" fmla="*/ 9527647 w 10237217"/>
              <a:gd name="connsiteY196" fmla="*/ 1524330 h 3339900"/>
              <a:gd name="connsiteX197" fmla="*/ 9380662 w 10237217"/>
              <a:gd name="connsiteY197" fmla="*/ 1371240 h 3339900"/>
              <a:gd name="connsiteX198" fmla="*/ 9345911 w 10237217"/>
              <a:gd name="connsiteY198" fmla="*/ 1107323 h 3339900"/>
              <a:gd name="connsiteX199" fmla="*/ 9345911 w 10237217"/>
              <a:gd name="connsiteY199" fmla="*/ 1007767 h 3339900"/>
              <a:gd name="connsiteX200" fmla="*/ 9713140 w 10237217"/>
              <a:gd name="connsiteY200" fmla="*/ 1007767 h 3339900"/>
              <a:gd name="connsiteX201" fmla="*/ 9713140 w 10237217"/>
              <a:gd name="connsiteY201" fmla="*/ 1192791 h 3339900"/>
              <a:gd name="connsiteX202" fmla="*/ 9728637 w 10237217"/>
              <a:gd name="connsiteY202" fmla="*/ 1302679 h 3339900"/>
              <a:gd name="connsiteX203" fmla="*/ 9783581 w 10237217"/>
              <a:gd name="connsiteY203" fmla="*/ 1327097 h 3339900"/>
              <a:gd name="connsiteX204" fmla="*/ 9842281 w 10237217"/>
              <a:gd name="connsiteY204" fmla="*/ 1296103 h 3339900"/>
              <a:gd name="connsiteX205" fmla="*/ 9861536 w 10237217"/>
              <a:gd name="connsiteY205" fmla="*/ 1204062 h 3339900"/>
              <a:gd name="connsiteX206" fmla="*/ 9824906 w 10237217"/>
              <a:gd name="connsiteY206" fmla="*/ 1028430 h 3339900"/>
              <a:gd name="connsiteX207" fmla="*/ 9639883 w 10237217"/>
              <a:gd name="connsiteY207" fmla="*/ 890367 h 3339900"/>
              <a:gd name="connsiteX208" fmla="*/ 9444527 w 10237217"/>
              <a:gd name="connsiteY208" fmla="*/ 748547 h 3339900"/>
              <a:gd name="connsiteX209" fmla="*/ 9365165 w 10237217"/>
              <a:gd name="connsiteY209" fmla="*/ 626450 h 3339900"/>
              <a:gd name="connsiteX210" fmla="*/ 9333702 w 10237217"/>
              <a:gd name="connsiteY210" fmla="*/ 427339 h 3339900"/>
              <a:gd name="connsiteX211" fmla="*/ 9378314 w 10237217"/>
              <a:gd name="connsiteY211" fmla="*/ 171874 h 3339900"/>
              <a:gd name="connsiteX212" fmla="*/ 9522482 w 10237217"/>
              <a:gd name="connsiteY212" fmla="*/ 45551 h 3339900"/>
              <a:gd name="connsiteX213" fmla="*/ 9762919 w 10237217"/>
              <a:gd name="connsiteY213" fmla="*/ 0 h 3339900"/>
              <a:gd name="connsiteX214" fmla="*/ 7711491 w 10237217"/>
              <a:gd name="connsiteY214" fmla="*/ 0 h 3339900"/>
              <a:gd name="connsiteX215" fmla="*/ 7930795 w 10237217"/>
              <a:gd name="connsiteY215" fmla="*/ 39916 h 3339900"/>
              <a:gd name="connsiteX216" fmla="*/ 8087173 w 10237217"/>
              <a:gd name="connsiteY216" fmla="*/ 159665 h 3339900"/>
              <a:gd name="connsiteX217" fmla="*/ 8157613 w 10237217"/>
              <a:gd name="connsiteY217" fmla="*/ 333417 h 3339900"/>
              <a:gd name="connsiteX218" fmla="*/ 8168883 w 10237217"/>
              <a:gd name="connsiteY218" fmla="*/ 662140 h 3339900"/>
              <a:gd name="connsiteX219" fmla="*/ 8168883 w 10237217"/>
              <a:gd name="connsiteY219" fmla="*/ 922300 h 3339900"/>
              <a:gd name="connsiteX220" fmla="*/ 8158083 w 10237217"/>
              <a:gd name="connsiteY220" fmla="*/ 1246796 h 3339900"/>
              <a:gd name="connsiteX221" fmla="*/ 8090460 w 10237217"/>
              <a:gd name="connsiteY221" fmla="*/ 1421019 h 3339900"/>
              <a:gd name="connsiteX222" fmla="*/ 7936900 w 10237217"/>
              <a:gd name="connsiteY222" fmla="*/ 1542176 h 3339900"/>
              <a:gd name="connsiteX223" fmla="*/ 7711491 w 10237217"/>
              <a:gd name="connsiteY223" fmla="*/ 1584440 h 3339900"/>
              <a:gd name="connsiteX224" fmla="*/ 7492186 w 10237217"/>
              <a:gd name="connsiteY224" fmla="*/ 1544523 h 3339900"/>
              <a:gd name="connsiteX225" fmla="*/ 7335808 w 10237217"/>
              <a:gd name="connsiteY225" fmla="*/ 1424775 h 3339900"/>
              <a:gd name="connsiteX226" fmla="*/ 7265368 w 10237217"/>
              <a:gd name="connsiteY226" fmla="*/ 1251022 h 3339900"/>
              <a:gd name="connsiteX227" fmla="*/ 7254098 w 10237217"/>
              <a:gd name="connsiteY227" fmla="*/ 922300 h 3339900"/>
              <a:gd name="connsiteX228" fmla="*/ 7254098 w 10237217"/>
              <a:gd name="connsiteY228" fmla="*/ 662140 h 3339900"/>
              <a:gd name="connsiteX229" fmla="*/ 7264898 w 10237217"/>
              <a:gd name="connsiteY229" fmla="*/ 337644 h 3339900"/>
              <a:gd name="connsiteX230" fmla="*/ 7332521 w 10237217"/>
              <a:gd name="connsiteY230" fmla="*/ 163422 h 3339900"/>
              <a:gd name="connsiteX231" fmla="*/ 7486081 w 10237217"/>
              <a:gd name="connsiteY231" fmla="*/ 42264 h 3339900"/>
              <a:gd name="connsiteX232" fmla="*/ 7711491 w 10237217"/>
              <a:gd name="connsiteY232" fmla="*/ 0 h 3339900"/>
              <a:gd name="connsiteX233" fmla="*/ 6114555 w 10237217"/>
              <a:gd name="connsiteY233" fmla="*/ 0 h 3339900"/>
              <a:gd name="connsiteX234" fmla="*/ 6377063 w 10237217"/>
              <a:gd name="connsiteY234" fmla="*/ 49777 h 3339900"/>
              <a:gd name="connsiteX235" fmla="*/ 6520762 w 10237217"/>
              <a:gd name="connsiteY235" fmla="*/ 175162 h 3339900"/>
              <a:gd name="connsiteX236" fmla="*/ 6555981 w 10237217"/>
              <a:gd name="connsiteY236" fmla="*/ 432034 h 3339900"/>
              <a:gd name="connsiteX237" fmla="*/ 6555981 w 10237217"/>
              <a:gd name="connsiteY237" fmla="*/ 492143 h 3339900"/>
              <a:gd name="connsiteX238" fmla="*/ 6188753 w 10237217"/>
              <a:gd name="connsiteY238" fmla="*/ 492143 h 3339900"/>
              <a:gd name="connsiteX239" fmla="*/ 6188753 w 10237217"/>
              <a:gd name="connsiteY239" fmla="*/ 379439 h 3339900"/>
              <a:gd name="connsiteX240" fmla="*/ 6174664 w 10237217"/>
              <a:gd name="connsiteY240" fmla="*/ 278944 h 3339900"/>
              <a:gd name="connsiteX241" fmla="*/ 6127705 w 10237217"/>
              <a:gd name="connsiteY241" fmla="*/ 257343 h 3339900"/>
              <a:gd name="connsiteX242" fmla="*/ 6073700 w 10237217"/>
              <a:gd name="connsiteY242" fmla="*/ 286479 h 3339900"/>
              <a:gd name="connsiteX243" fmla="*/ 6055385 w 10237217"/>
              <a:gd name="connsiteY243" fmla="*/ 374831 h 3339900"/>
              <a:gd name="connsiteX244" fmla="*/ 6075975 w 10237217"/>
              <a:gd name="connsiteY244" fmla="*/ 489488 h 3339900"/>
              <a:gd name="connsiteX245" fmla="*/ 6187710 w 10237217"/>
              <a:gd name="connsiteY245" fmla="*/ 582454 h 3339900"/>
              <a:gd name="connsiteX246" fmla="*/ 6520293 w 10237217"/>
              <a:gd name="connsiteY246" fmla="*/ 839650 h 3339900"/>
              <a:gd name="connsiteX247" fmla="*/ 6588854 w 10237217"/>
              <a:gd name="connsiteY247" fmla="*/ 1163676 h 3339900"/>
              <a:gd name="connsiteX248" fmla="*/ 6550816 w 10237217"/>
              <a:gd name="connsiteY248" fmla="*/ 1403173 h 3339900"/>
              <a:gd name="connsiteX249" fmla="*/ 6403830 w 10237217"/>
              <a:gd name="connsiteY249" fmla="*/ 1532314 h 3339900"/>
              <a:gd name="connsiteX250" fmla="*/ 6150245 w 10237217"/>
              <a:gd name="connsiteY250" fmla="*/ 1584440 h 3339900"/>
              <a:gd name="connsiteX251" fmla="*/ 5879284 w 10237217"/>
              <a:gd name="connsiteY251" fmla="*/ 1524330 h 3339900"/>
              <a:gd name="connsiteX252" fmla="*/ 5732298 w 10237217"/>
              <a:gd name="connsiteY252" fmla="*/ 1371240 h 3339900"/>
              <a:gd name="connsiteX253" fmla="*/ 5697548 w 10237217"/>
              <a:gd name="connsiteY253" fmla="*/ 1107323 h 3339900"/>
              <a:gd name="connsiteX254" fmla="*/ 5697548 w 10237217"/>
              <a:gd name="connsiteY254" fmla="*/ 1007767 h 3339900"/>
              <a:gd name="connsiteX255" fmla="*/ 6064777 w 10237217"/>
              <a:gd name="connsiteY255" fmla="*/ 1007767 h 3339900"/>
              <a:gd name="connsiteX256" fmla="*/ 6064777 w 10237217"/>
              <a:gd name="connsiteY256" fmla="*/ 1192791 h 3339900"/>
              <a:gd name="connsiteX257" fmla="*/ 6080274 w 10237217"/>
              <a:gd name="connsiteY257" fmla="*/ 1302679 h 3339900"/>
              <a:gd name="connsiteX258" fmla="*/ 6135217 w 10237217"/>
              <a:gd name="connsiteY258" fmla="*/ 1327097 h 3339900"/>
              <a:gd name="connsiteX259" fmla="*/ 6193919 w 10237217"/>
              <a:gd name="connsiteY259" fmla="*/ 1296103 h 3339900"/>
              <a:gd name="connsiteX260" fmla="*/ 6213171 w 10237217"/>
              <a:gd name="connsiteY260" fmla="*/ 1204062 h 3339900"/>
              <a:gd name="connsiteX261" fmla="*/ 6176543 w 10237217"/>
              <a:gd name="connsiteY261" fmla="*/ 1028430 h 3339900"/>
              <a:gd name="connsiteX262" fmla="*/ 5991520 w 10237217"/>
              <a:gd name="connsiteY262" fmla="*/ 890367 h 3339900"/>
              <a:gd name="connsiteX263" fmla="*/ 5796164 w 10237217"/>
              <a:gd name="connsiteY263" fmla="*/ 748547 h 3339900"/>
              <a:gd name="connsiteX264" fmla="*/ 5716801 w 10237217"/>
              <a:gd name="connsiteY264" fmla="*/ 626450 h 3339900"/>
              <a:gd name="connsiteX265" fmla="*/ 5685338 w 10237217"/>
              <a:gd name="connsiteY265" fmla="*/ 427339 h 3339900"/>
              <a:gd name="connsiteX266" fmla="*/ 5729950 w 10237217"/>
              <a:gd name="connsiteY266" fmla="*/ 171874 h 3339900"/>
              <a:gd name="connsiteX267" fmla="*/ 5874119 w 10237217"/>
              <a:gd name="connsiteY267" fmla="*/ 45551 h 3339900"/>
              <a:gd name="connsiteX268" fmla="*/ 6114555 w 10237217"/>
              <a:gd name="connsiteY268" fmla="*/ 0 h 3339900"/>
              <a:gd name="connsiteX269" fmla="*/ 5121448 w 10237217"/>
              <a:gd name="connsiteY269" fmla="*/ 0 h 3339900"/>
              <a:gd name="connsiteX270" fmla="*/ 5383956 w 10237217"/>
              <a:gd name="connsiteY270" fmla="*/ 49777 h 3339900"/>
              <a:gd name="connsiteX271" fmla="*/ 5527653 w 10237217"/>
              <a:gd name="connsiteY271" fmla="*/ 175162 h 3339900"/>
              <a:gd name="connsiteX272" fmla="*/ 5562874 w 10237217"/>
              <a:gd name="connsiteY272" fmla="*/ 432034 h 3339900"/>
              <a:gd name="connsiteX273" fmla="*/ 5562874 w 10237217"/>
              <a:gd name="connsiteY273" fmla="*/ 492143 h 3339900"/>
              <a:gd name="connsiteX274" fmla="*/ 5195645 w 10237217"/>
              <a:gd name="connsiteY274" fmla="*/ 492143 h 3339900"/>
              <a:gd name="connsiteX275" fmla="*/ 5195645 w 10237217"/>
              <a:gd name="connsiteY275" fmla="*/ 379439 h 3339900"/>
              <a:gd name="connsiteX276" fmla="*/ 5181556 w 10237217"/>
              <a:gd name="connsiteY276" fmla="*/ 278944 h 3339900"/>
              <a:gd name="connsiteX277" fmla="*/ 5134596 w 10237217"/>
              <a:gd name="connsiteY277" fmla="*/ 257343 h 3339900"/>
              <a:gd name="connsiteX278" fmla="*/ 5080592 w 10237217"/>
              <a:gd name="connsiteY278" fmla="*/ 286479 h 3339900"/>
              <a:gd name="connsiteX279" fmla="*/ 5062278 w 10237217"/>
              <a:gd name="connsiteY279" fmla="*/ 374831 h 3339900"/>
              <a:gd name="connsiteX280" fmla="*/ 5082867 w 10237217"/>
              <a:gd name="connsiteY280" fmla="*/ 489488 h 3339900"/>
              <a:gd name="connsiteX281" fmla="*/ 5194602 w 10237217"/>
              <a:gd name="connsiteY281" fmla="*/ 582454 h 3339900"/>
              <a:gd name="connsiteX282" fmla="*/ 5527185 w 10237217"/>
              <a:gd name="connsiteY282" fmla="*/ 839650 h 3339900"/>
              <a:gd name="connsiteX283" fmla="*/ 5595746 w 10237217"/>
              <a:gd name="connsiteY283" fmla="*/ 1163676 h 3339900"/>
              <a:gd name="connsiteX284" fmla="*/ 5557709 w 10237217"/>
              <a:gd name="connsiteY284" fmla="*/ 1403173 h 3339900"/>
              <a:gd name="connsiteX285" fmla="*/ 5410723 w 10237217"/>
              <a:gd name="connsiteY285" fmla="*/ 1532314 h 3339900"/>
              <a:gd name="connsiteX286" fmla="*/ 5157138 w 10237217"/>
              <a:gd name="connsiteY286" fmla="*/ 1584440 h 3339900"/>
              <a:gd name="connsiteX287" fmla="*/ 4886177 w 10237217"/>
              <a:gd name="connsiteY287" fmla="*/ 1524330 h 3339900"/>
              <a:gd name="connsiteX288" fmla="*/ 4739191 w 10237217"/>
              <a:gd name="connsiteY288" fmla="*/ 1371240 h 3339900"/>
              <a:gd name="connsiteX289" fmla="*/ 4704441 w 10237217"/>
              <a:gd name="connsiteY289" fmla="*/ 1107323 h 3339900"/>
              <a:gd name="connsiteX290" fmla="*/ 4704441 w 10237217"/>
              <a:gd name="connsiteY290" fmla="*/ 1007767 h 3339900"/>
              <a:gd name="connsiteX291" fmla="*/ 5071671 w 10237217"/>
              <a:gd name="connsiteY291" fmla="*/ 1007767 h 3339900"/>
              <a:gd name="connsiteX292" fmla="*/ 5071671 w 10237217"/>
              <a:gd name="connsiteY292" fmla="*/ 1192791 h 3339900"/>
              <a:gd name="connsiteX293" fmla="*/ 5087167 w 10237217"/>
              <a:gd name="connsiteY293" fmla="*/ 1302679 h 3339900"/>
              <a:gd name="connsiteX294" fmla="*/ 5142110 w 10237217"/>
              <a:gd name="connsiteY294" fmla="*/ 1327097 h 3339900"/>
              <a:gd name="connsiteX295" fmla="*/ 5200810 w 10237217"/>
              <a:gd name="connsiteY295" fmla="*/ 1296103 h 3339900"/>
              <a:gd name="connsiteX296" fmla="*/ 5220064 w 10237217"/>
              <a:gd name="connsiteY296" fmla="*/ 1204062 h 3339900"/>
              <a:gd name="connsiteX297" fmla="*/ 5183435 w 10237217"/>
              <a:gd name="connsiteY297" fmla="*/ 1028430 h 3339900"/>
              <a:gd name="connsiteX298" fmla="*/ 4998412 w 10237217"/>
              <a:gd name="connsiteY298" fmla="*/ 890367 h 3339900"/>
              <a:gd name="connsiteX299" fmla="*/ 4803058 w 10237217"/>
              <a:gd name="connsiteY299" fmla="*/ 748547 h 3339900"/>
              <a:gd name="connsiteX300" fmla="*/ 4723695 w 10237217"/>
              <a:gd name="connsiteY300" fmla="*/ 626450 h 3339900"/>
              <a:gd name="connsiteX301" fmla="*/ 4692231 w 10237217"/>
              <a:gd name="connsiteY301" fmla="*/ 427339 h 3339900"/>
              <a:gd name="connsiteX302" fmla="*/ 4736844 w 10237217"/>
              <a:gd name="connsiteY302" fmla="*/ 171874 h 3339900"/>
              <a:gd name="connsiteX303" fmla="*/ 4881011 w 10237217"/>
              <a:gd name="connsiteY303" fmla="*/ 45551 h 3339900"/>
              <a:gd name="connsiteX304" fmla="*/ 5121448 w 10237217"/>
              <a:gd name="connsiteY304" fmla="*/ 0 h 33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10237217" h="3339900">
                <a:moveTo>
                  <a:pt x="1793619" y="2158379"/>
                </a:moveTo>
                <a:cubicBezTo>
                  <a:pt x="1753340" y="2449543"/>
                  <a:pt x="1728045" y="2662430"/>
                  <a:pt x="1717734" y="2797040"/>
                </a:cubicBezTo>
                <a:lnTo>
                  <a:pt x="1853844" y="2797040"/>
                </a:lnTo>
                <a:cubicBezTo>
                  <a:pt x="1833838" y="2624813"/>
                  <a:pt x="1813762" y="2411926"/>
                  <a:pt x="1793619" y="2158379"/>
                </a:cubicBezTo>
                <a:close/>
                <a:moveTo>
                  <a:pt x="5319130" y="2079486"/>
                </a:moveTo>
                <a:lnTo>
                  <a:pt x="5319130" y="2417600"/>
                </a:lnTo>
                <a:cubicBezTo>
                  <a:pt x="5363586" y="2417600"/>
                  <a:pt x="5394736" y="2411496"/>
                  <a:pt x="5412581" y="2399286"/>
                </a:cubicBezTo>
                <a:cubicBezTo>
                  <a:pt x="5430426" y="2387076"/>
                  <a:pt x="5439348" y="2347473"/>
                  <a:pt x="5439348" y="2280476"/>
                </a:cubicBezTo>
                <a:lnTo>
                  <a:pt x="5439348" y="2196887"/>
                </a:lnTo>
                <a:cubicBezTo>
                  <a:pt x="5439348" y="2148674"/>
                  <a:pt x="5430739" y="2117054"/>
                  <a:pt x="5413520" y="2102027"/>
                </a:cubicBezTo>
                <a:cubicBezTo>
                  <a:pt x="5396301" y="2087000"/>
                  <a:pt x="5364838" y="2079486"/>
                  <a:pt x="5319130" y="2079486"/>
                </a:cubicBezTo>
                <a:close/>
                <a:moveTo>
                  <a:pt x="4923724" y="1819326"/>
                </a:moveTo>
                <a:lnTo>
                  <a:pt x="5203607" y="1819326"/>
                </a:lnTo>
                <a:cubicBezTo>
                  <a:pt x="5390197" y="1819326"/>
                  <a:pt x="5516520" y="1826527"/>
                  <a:pt x="5582577" y="1840927"/>
                </a:cubicBezTo>
                <a:cubicBezTo>
                  <a:pt x="5648635" y="1855329"/>
                  <a:pt x="5702482" y="1892114"/>
                  <a:pt x="5744120" y="1951284"/>
                </a:cubicBezTo>
                <a:cubicBezTo>
                  <a:pt x="5785759" y="2010454"/>
                  <a:pt x="5806577" y="2104844"/>
                  <a:pt x="5806577" y="2234455"/>
                </a:cubicBezTo>
                <a:cubicBezTo>
                  <a:pt x="5806577" y="2352796"/>
                  <a:pt x="5791863" y="2432314"/>
                  <a:pt x="5762434" y="2473013"/>
                </a:cubicBezTo>
                <a:cubicBezTo>
                  <a:pt x="5733007" y="2513712"/>
                  <a:pt x="5675088" y="2538132"/>
                  <a:pt x="5588681" y="2546272"/>
                </a:cubicBezTo>
                <a:cubicBezTo>
                  <a:pt x="5666949" y="2565681"/>
                  <a:pt x="5719545" y="2591666"/>
                  <a:pt x="5746468" y="2624226"/>
                </a:cubicBezTo>
                <a:cubicBezTo>
                  <a:pt x="5773393" y="2656785"/>
                  <a:pt x="5790141" y="2686683"/>
                  <a:pt x="5796716" y="2713920"/>
                </a:cubicBezTo>
                <a:cubicBezTo>
                  <a:pt x="5803290" y="2741157"/>
                  <a:pt x="5806577" y="2816136"/>
                  <a:pt x="5806577" y="2938860"/>
                </a:cubicBezTo>
                <a:lnTo>
                  <a:pt x="5806577" y="3339900"/>
                </a:lnTo>
                <a:lnTo>
                  <a:pt x="5439348" y="3339900"/>
                </a:lnTo>
                <a:lnTo>
                  <a:pt x="5439348" y="2834607"/>
                </a:lnTo>
                <a:cubicBezTo>
                  <a:pt x="5439348" y="2753209"/>
                  <a:pt x="5432931" y="2702806"/>
                  <a:pt x="5420094" y="2683396"/>
                </a:cubicBezTo>
                <a:cubicBezTo>
                  <a:pt x="5407259" y="2663985"/>
                  <a:pt x="5373604" y="2654280"/>
                  <a:pt x="5319130" y="2654280"/>
                </a:cubicBezTo>
                <a:lnTo>
                  <a:pt x="5319130" y="3339900"/>
                </a:lnTo>
                <a:lnTo>
                  <a:pt x="4923724" y="3339900"/>
                </a:lnTo>
                <a:close/>
                <a:moveTo>
                  <a:pt x="4129239" y="1819326"/>
                </a:moveTo>
                <a:lnTo>
                  <a:pt x="4788562" y="1819326"/>
                </a:lnTo>
                <a:lnTo>
                  <a:pt x="4788562" y="2123629"/>
                </a:lnTo>
                <a:lnTo>
                  <a:pt x="4524645" y="2123629"/>
                </a:lnTo>
                <a:lnTo>
                  <a:pt x="4524645" y="2411965"/>
                </a:lnTo>
                <a:lnTo>
                  <a:pt x="4771656" y="2411965"/>
                </a:lnTo>
                <a:lnTo>
                  <a:pt x="4771656" y="2701240"/>
                </a:lnTo>
                <a:lnTo>
                  <a:pt x="4524645" y="2701240"/>
                </a:lnTo>
                <a:lnTo>
                  <a:pt x="4524645" y="3035597"/>
                </a:lnTo>
                <a:lnTo>
                  <a:pt x="4814859" y="3035597"/>
                </a:lnTo>
                <a:lnTo>
                  <a:pt x="4814859" y="3339900"/>
                </a:lnTo>
                <a:lnTo>
                  <a:pt x="4129239" y="3339900"/>
                </a:lnTo>
                <a:close/>
                <a:moveTo>
                  <a:pt x="3173046" y="1819326"/>
                </a:moveTo>
                <a:lnTo>
                  <a:pt x="4037114" y="1819326"/>
                </a:lnTo>
                <a:lnTo>
                  <a:pt x="4037114" y="2123629"/>
                </a:lnTo>
                <a:lnTo>
                  <a:pt x="3802312" y="2123629"/>
                </a:lnTo>
                <a:lnTo>
                  <a:pt x="3802312" y="3339900"/>
                </a:lnTo>
                <a:lnTo>
                  <a:pt x="3406907" y="3339900"/>
                </a:lnTo>
                <a:lnTo>
                  <a:pt x="3406907" y="2123629"/>
                </a:lnTo>
                <a:lnTo>
                  <a:pt x="3173046" y="2123629"/>
                </a:lnTo>
                <a:close/>
                <a:moveTo>
                  <a:pt x="2284476" y="1819326"/>
                </a:moveTo>
                <a:lnTo>
                  <a:pt x="3148544" y="1819326"/>
                </a:lnTo>
                <a:lnTo>
                  <a:pt x="3148544" y="2123629"/>
                </a:lnTo>
                <a:lnTo>
                  <a:pt x="2913743" y="2123629"/>
                </a:lnTo>
                <a:lnTo>
                  <a:pt x="2913743" y="3339900"/>
                </a:lnTo>
                <a:lnTo>
                  <a:pt x="2518337" y="3339900"/>
                </a:lnTo>
                <a:lnTo>
                  <a:pt x="2518337" y="2123629"/>
                </a:lnTo>
                <a:lnTo>
                  <a:pt x="2284476" y="2123629"/>
                </a:lnTo>
                <a:close/>
                <a:moveTo>
                  <a:pt x="1491898" y="1819326"/>
                </a:moveTo>
                <a:lnTo>
                  <a:pt x="2063405" y="1819326"/>
                </a:lnTo>
                <a:lnTo>
                  <a:pt x="2289519" y="3339900"/>
                </a:lnTo>
                <a:lnTo>
                  <a:pt x="1885425" y="3339900"/>
                </a:lnTo>
                <a:lnTo>
                  <a:pt x="1864205" y="3066592"/>
                </a:lnTo>
                <a:lnTo>
                  <a:pt x="1722767" y="3066592"/>
                </a:lnTo>
                <a:lnTo>
                  <a:pt x="1698992" y="3339900"/>
                </a:lnTo>
                <a:lnTo>
                  <a:pt x="1290204" y="3339900"/>
                </a:lnTo>
                <a:close/>
                <a:moveTo>
                  <a:pt x="0" y="1819326"/>
                </a:moveTo>
                <a:lnTo>
                  <a:pt x="511632" y="1819326"/>
                </a:lnTo>
                <a:cubicBezTo>
                  <a:pt x="526806" y="1910742"/>
                  <a:pt x="542450" y="2018497"/>
                  <a:pt x="558564" y="2142589"/>
                </a:cubicBezTo>
                <a:lnTo>
                  <a:pt x="614710" y="2529366"/>
                </a:lnTo>
                <a:lnTo>
                  <a:pt x="705578" y="1819326"/>
                </a:lnTo>
                <a:lnTo>
                  <a:pt x="1220029" y="1819326"/>
                </a:lnTo>
                <a:lnTo>
                  <a:pt x="1220029" y="3339900"/>
                </a:lnTo>
                <a:lnTo>
                  <a:pt x="874400" y="3339900"/>
                </a:lnTo>
                <a:lnTo>
                  <a:pt x="873932" y="2313349"/>
                </a:lnTo>
                <a:lnTo>
                  <a:pt x="736337" y="3339900"/>
                </a:lnTo>
                <a:lnTo>
                  <a:pt x="491205" y="3339900"/>
                </a:lnTo>
                <a:lnTo>
                  <a:pt x="346097" y="2336829"/>
                </a:lnTo>
                <a:lnTo>
                  <a:pt x="345629" y="3339900"/>
                </a:lnTo>
                <a:lnTo>
                  <a:pt x="0" y="3339900"/>
                </a:lnTo>
                <a:close/>
                <a:moveTo>
                  <a:pt x="3291100" y="292093"/>
                </a:moveTo>
                <a:lnTo>
                  <a:pt x="3291100" y="630207"/>
                </a:lnTo>
                <a:cubicBezTo>
                  <a:pt x="3335556" y="630207"/>
                  <a:pt x="3366706" y="624102"/>
                  <a:pt x="3384551" y="611893"/>
                </a:cubicBezTo>
                <a:cubicBezTo>
                  <a:pt x="3402395" y="599683"/>
                  <a:pt x="3411318" y="560079"/>
                  <a:pt x="3411318" y="493083"/>
                </a:cubicBezTo>
                <a:lnTo>
                  <a:pt x="3411318" y="409493"/>
                </a:lnTo>
                <a:cubicBezTo>
                  <a:pt x="3411318" y="361281"/>
                  <a:pt x="3402708" y="329661"/>
                  <a:pt x="3385490" y="314634"/>
                </a:cubicBezTo>
                <a:cubicBezTo>
                  <a:pt x="3368272" y="299606"/>
                  <a:pt x="3336807" y="292093"/>
                  <a:pt x="3291100" y="292093"/>
                </a:cubicBezTo>
                <a:close/>
                <a:moveTo>
                  <a:pt x="2329353" y="292093"/>
                </a:moveTo>
                <a:lnTo>
                  <a:pt x="2329353" y="679046"/>
                </a:lnTo>
                <a:cubicBezTo>
                  <a:pt x="2340623" y="679671"/>
                  <a:pt x="2350329" y="679985"/>
                  <a:pt x="2358469" y="679985"/>
                </a:cubicBezTo>
                <a:cubicBezTo>
                  <a:pt x="2394784" y="679985"/>
                  <a:pt x="2419986" y="671063"/>
                  <a:pt x="2434075" y="653217"/>
                </a:cubicBezTo>
                <a:cubicBezTo>
                  <a:pt x="2448163" y="635373"/>
                  <a:pt x="2455207" y="598274"/>
                  <a:pt x="2455207" y="541922"/>
                </a:cubicBezTo>
                <a:lnTo>
                  <a:pt x="2455207" y="417007"/>
                </a:lnTo>
                <a:cubicBezTo>
                  <a:pt x="2455207" y="365038"/>
                  <a:pt x="2447067" y="331227"/>
                  <a:pt x="2430788" y="315573"/>
                </a:cubicBezTo>
                <a:cubicBezTo>
                  <a:pt x="2414508" y="299919"/>
                  <a:pt x="2380696" y="292093"/>
                  <a:pt x="2329353" y="292093"/>
                </a:cubicBezTo>
                <a:close/>
                <a:moveTo>
                  <a:pt x="7713369" y="257343"/>
                </a:moveTo>
                <a:cubicBezTo>
                  <a:pt x="7692707" y="257343"/>
                  <a:pt x="7676896" y="265326"/>
                  <a:pt x="7665939" y="281292"/>
                </a:cubicBezTo>
                <a:cubicBezTo>
                  <a:pt x="7654981" y="297259"/>
                  <a:pt x="7649503" y="344375"/>
                  <a:pt x="7649503" y="422643"/>
                </a:cubicBezTo>
                <a:lnTo>
                  <a:pt x="7649503" y="1132682"/>
                </a:lnTo>
                <a:cubicBezTo>
                  <a:pt x="7649503" y="1220967"/>
                  <a:pt x="7653103" y="1275442"/>
                  <a:pt x="7660304" y="1296103"/>
                </a:cubicBezTo>
                <a:cubicBezTo>
                  <a:pt x="7667505" y="1316766"/>
                  <a:pt x="7684254" y="1327097"/>
                  <a:pt x="7710551" y="1327097"/>
                </a:cubicBezTo>
                <a:cubicBezTo>
                  <a:pt x="7737475" y="1327097"/>
                  <a:pt x="7754694" y="1315201"/>
                  <a:pt x="7762208" y="1291407"/>
                </a:cubicBezTo>
                <a:cubicBezTo>
                  <a:pt x="7769721" y="1267614"/>
                  <a:pt x="7773477" y="1210949"/>
                  <a:pt x="7773477" y="1121412"/>
                </a:cubicBezTo>
                <a:lnTo>
                  <a:pt x="7773477" y="422643"/>
                </a:lnTo>
                <a:cubicBezTo>
                  <a:pt x="7773477" y="351889"/>
                  <a:pt x="7769564" y="306650"/>
                  <a:pt x="7761738" y="286927"/>
                </a:cubicBezTo>
                <a:cubicBezTo>
                  <a:pt x="7753912" y="267204"/>
                  <a:pt x="7737788" y="257343"/>
                  <a:pt x="7713369" y="257343"/>
                </a:cubicBezTo>
                <a:close/>
                <a:moveTo>
                  <a:pt x="8321198" y="31933"/>
                </a:moveTo>
                <a:lnTo>
                  <a:pt x="8651798" y="31933"/>
                </a:lnTo>
                <a:lnTo>
                  <a:pt x="8873451" y="716614"/>
                </a:lnTo>
                <a:lnTo>
                  <a:pt x="8873451" y="31933"/>
                </a:lnTo>
                <a:lnTo>
                  <a:pt x="9204051" y="31933"/>
                </a:lnTo>
                <a:lnTo>
                  <a:pt x="9204051" y="1552507"/>
                </a:lnTo>
                <a:lnTo>
                  <a:pt x="8857484" y="1552507"/>
                </a:lnTo>
                <a:lnTo>
                  <a:pt x="8651798" y="861252"/>
                </a:lnTo>
                <a:lnTo>
                  <a:pt x="8651798" y="1552507"/>
                </a:lnTo>
                <a:lnTo>
                  <a:pt x="8321198" y="1552507"/>
                </a:lnTo>
                <a:close/>
                <a:moveTo>
                  <a:pt x="6711318" y="31933"/>
                </a:moveTo>
                <a:lnTo>
                  <a:pt x="7106724" y="31933"/>
                </a:lnTo>
                <a:lnTo>
                  <a:pt x="7106724" y="1552507"/>
                </a:lnTo>
                <a:lnTo>
                  <a:pt x="6711318" y="1552507"/>
                </a:lnTo>
                <a:close/>
                <a:moveTo>
                  <a:pt x="3930616" y="31933"/>
                </a:moveTo>
                <a:lnTo>
                  <a:pt x="4589939" y="31933"/>
                </a:lnTo>
                <a:lnTo>
                  <a:pt x="4589939" y="336236"/>
                </a:lnTo>
                <a:lnTo>
                  <a:pt x="4326022" y="336236"/>
                </a:lnTo>
                <a:lnTo>
                  <a:pt x="4326022" y="624572"/>
                </a:lnTo>
                <a:lnTo>
                  <a:pt x="4573034" y="624572"/>
                </a:lnTo>
                <a:lnTo>
                  <a:pt x="4573034" y="913847"/>
                </a:lnTo>
                <a:lnTo>
                  <a:pt x="4326022" y="913847"/>
                </a:lnTo>
                <a:lnTo>
                  <a:pt x="4326022" y="1248204"/>
                </a:lnTo>
                <a:lnTo>
                  <a:pt x="4616238" y="1248204"/>
                </a:lnTo>
                <a:lnTo>
                  <a:pt x="4616238" y="1552507"/>
                </a:lnTo>
                <a:lnTo>
                  <a:pt x="3930616" y="1552507"/>
                </a:lnTo>
                <a:close/>
                <a:moveTo>
                  <a:pt x="2895693" y="31933"/>
                </a:moveTo>
                <a:lnTo>
                  <a:pt x="3175577" y="31933"/>
                </a:lnTo>
                <a:cubicBezTo>
                  <a:pt x="3362167" y="31933"/>
                  <a:pt x="3488489" y="39134"/>
                  <a:pt x="3554548" y="53534"/>
                </a:cubicBezTo>
                <a:cubicBezTo>
                  <a:pt x="3620605" y="67936"/>
                  <a:pt x="3674452" y="104721"/>
                  <a:pt x="3716091" y="163891"/>
                </a:cubicBezTo>
                <a:cubicBezTo>
                  <a:pt x="3757728" y="223061"/>
                  <a:pt x="3778547" y="317452"/>
                  <a:pt x="3778547" y="447062"/>
                </a:cubicBezTo>
                <a:cubicBezTo>
                  <a:pt x="3778547" y="565402"/>
                  <a:pt x="3763833" y="644921"/>
                  <a:pt x="3734404" y="685620"/>
                </a:cubicBezTo>
                <a:cubicBezTo>
                  <a:pt x="3704976" y="726319"/>
                  <a:pt x="3647059" y="750738"/>
                  <a:pt x="3560652" y="758879"/>
                </a:cubicBezTo>
                <a:cubicBezTo>
                  <a:pt x="3638918" y="778288"/>
                  <a:pt x="3691514" y="804273"/>
                  <a:pt x="3718438" y="836832"/>
                </a:cubicBezTo>
                <a:cubicBezTo>
                  <a:pt x="3745361" y="869391"/>
                  <a:pt x="3762110" y="899289"/>
                  <a:pt x="3768686" y="926526"/>
                </a:cubicBezTo>
                <a:cubicBezTo>
                  <a:pt x="3775260" y="953763"/>
                  <a:pt x="3778547" y="1028743"/>
                  <a:pt x="3778547" y="1151466"/>
                </a:cubicBezTo>
                <a:lnTo>
                  <a:pt x="3778547" y="1552507"/>
                </a:lnTo>
                <a:lnTo>
                  <a:pt x="3411318" y="1552507"/>
                </a:lnTo>
                <a:lnTo>
                  <a:pt x="3411318" y="1047214"/>
                </a:lnTo>
                <a:cubicBezTo>
                  <a:pt x="3411318" y="965816"/>
                  <a:pt x="3404900" y="915413"/>
                  <a:pt x="3392064" y="896002"/>
                </a:cubicBezTo>
                <a:cubicBezTo>
                  <a:pt x="3379228" y="876592"/>
                  <a:pt x="3345573" y="866887"/>
                  <a:pt x="3291100" y="866887"/>
                </a:cubicBezTo>
                <a:lnTo>
                  <a:pt x="3291100" y="1552507"/>
                </a:lnTo>
                <a:lnTo>
                  <a:pt x="2895693" y="1552507"/>
                </a:lnTo>
                <a:close/>
                <a:moveTo>
                  <a:pt x="1933948" y="31933"/>
                </a:moveTo>
                <a:lnTo>
                  <a:pt x="2332170" y="31933"/>
                </a:lnTo>
                <a:cubicBezTo>
                  <a:pt x="2439866" y="31933"/>
                  <a:pt x="2522674" y="40386"/>
                  <a:pt x="2580590" y="57291"/>
                </a:cubicBezTo>
                <a:cubicBezTo>
                  <a:pt x="2638509" y="74197"/>
                  <a:pt x="2682025" y="98617"/>
                  <a:pt x="2711141" y="130550"/>
                </a:cubicBezTo>
                <a:cubicBezTo>
                  <a:pt x="2740256" y="162483"/>
                  <a:pt x="2759979" y="201147"/>
                  <a:pt x="2770310" y="246541"/>
                </a:cubicBezTo>
                <a:cubicBezTo>
                  <a:pt x="2780642" y="291936"/>
                  <a:pt x="2785807" y="362220"/>
                  <a:pt x="2785807" y="457393"/>
                </a:cubicBezTo>
                <a:lnTo>
                  <a:pt x="2785807" y="589821"/>
                </a:lnTo>
                <a:cubicBezTo>
                  <a:pt x="2785807" y="686872"/>
                  <a:pt x="2775790" y="757626"/>
                  <a:pt x="2755753" y="802082"/>
                </a:cubicBezTo>
                <a:cubicBezTo>
                  <a:pt x="2735716" y="846538"/>
                  <a:pt x="2698930" y="880661"/>
                  <a:pt x="2645396" y="904455"/>
                </a:cubicBezTo>
                <a:cubicBezTo>
                  <a:pt x="2591862" y="928248"/>
                  <a:pt x="2521890" y="940145"/>
                  <a:pt x="2435483" y="940145"/>
                </a:cubicBezTo>
                <a:lnTo>
                  <a:pt x="2329353" y="940145"/>
                </a:lnTo>
                <a:lnTo>
                  <a:pt x="2329353" y="1552507"/>
                </a:lnTo>
                <a:lnTo>
                  <a:pt x="1933948" y="1552507"/>
                </a:lnTo>
                <a:close/>
                <a:moveTo>
                  <a:pt x="554050" y="31933"/>
                </a:moveTo>
                <a:lnTo>
                  <a:pt x="1065683" y="31933"/>
                </a:lnTo>
                <a:cubicBezTo>
                  <a:pt x="1080856" y="123349"/>
                  <a:pt x="1096500" y="231103"/>
                  <a:pt x="1112614" y="355195"/>
                </a:cubicBezTo>
                <a:lnTo>
                  <a:pt x="1168760" y="741973"/>
                </a:lnTo>
                <a:lnTo>
                  <a:pt x="1259628" y="31933"/>
                </a:lnTo>
                <a:lnTo>
                  <a:pt x="1774079" y="31933"/>
                </a:lnTo>
                <a:lnTo>
                  <a:pt x="1774079" y="1552507"/>
                </a:lnTo>
                <a:lnTo>
                  <a:pt x="1428451" y="1552507"/>
                </a:lnTo>
                <a:lnTo>
                  <a:pt x="1427981" y="525956"/>
                </a:lnTo>
                <a:lnTo>
                  <a:pt x="1290388" y="1552507"/>
                </a:lnTo>
                <a:lnTo>
                  <a:pt x="1045255" y="1552507"/>
                </a:lnTo>
                <a:lnTo>
                  <a:pt x="900148" y="549436"/>
                </a:lnTo>
                <a:lnTo>
                  <a:pt x="899678" y="1552507"/>
                </a:lnTo>
                <a:lnTo>
                  <a:pt x="554050" y="1552507"/>
                </a:lnTo>
                <a:close/>
                <a:moveTo>
                  <a:pt x="0" y="31933"/>
                </a:moveTo>
                <a:lnTo>
                  <a:pt x="395406" y="31933"/>
                </a:lnTo>
                <a:lnTo>
                  <a:pt x="395406" y="1552507"/>
                </a:lnTo>
                <a:lnTo>
                  <a:pt x="0" y="1552507"/>
                </a:lnTo>
                <a:close/>
                <a:moveTo>
                  <a:pt x="9762919" y="0"/>
                </a:moveTo>
                <a:cubicBezTo>
                  <a:pt x="9865606" y="0"/>
                  <a:pt x="9953107" y="16592"/>
                  <a:pt x="10025426" y="49777"/>
                </a:cubicBezTo>
                <a:cubicBezTo>
                  <a:pt x="10097746" y="82963"/>
                  <a:pt x="10145645" y="124758"/>
                  <a:pt x="10169125" y="175162"/>
                </a:cubicBezTo>
                <a:cubicBezTo>
                  <a:pt x="10192605" y="225565"/>
                  <a:pt x="10204346" y="311190"/>
                  <a:pt x="10204346" y="432034"/>
                </a:cubicBezTo>
                <a:lnTo>
                  <a:pt x="10204346" y="492143"/>
                </a:lnTo>
                <a:lnTo>
                  <a:pt x="9837116" y="492143"/>
                </a:lnTo>
                <a:lnTo>
                  <a:pt x="9837116" y="379439"/>
                </a:lnTo>
                <a:cubicBezTo>
                  <a:pt x="9837116" y="326843"/>
                  <a:pt x="9832420" y="293345"/>
                  <a:pt x="9823027" y="278944"/>
                </a:cubicBezTo>
                <a:cubicBezTo>
                  <a:pt x="9813636" y="264543"/>
                  <a:pt x="9797983" y="257343"/>
                  <a:pt x="9776067" y="257343"/>
                </a:cubicBezTo>
                <a:cubicBezTo>
                  <a:pt x="9752274" y="257343"/>
                  <a:pt x="9734273" y="267054"/>
                  <a:pt x="9722063" y="286479"/>
                </a:cubicBezTo>
                <a:cubicBezTo>
                  <a:pt x="9709853" y="305905"/>
                  <a:pt x="9703749" y="335355"/>
                  <a:pt x="9703749" y="374831"/>
                </a:cubicBezTo>
                <a:cubicBezTo>
                  <a:pt x="9703749" y="425577"/>
                  <a:pt x="9710612" y="463796"/>
                  <a:pt x="9724338" y="489488"/>
                </a:cubicBezTo>
                <a:cubicBezTo>
                  <a:pt x="9737448" y="515179"/>
                  <a:pt x="9774694" y="546167"/>
                  <a:pt x="9836073" y="582454"/>
                </a:cubicBezTo>
                <a:cubicBezTo>
                  <a:pt x="10012087" y="686922"/>
                  <a:pt x="10122948" y="772653"/>
                  <a:pt x="10168656" y="839650"/>
                </a:cubicBezTo>
                <a:cubicBezTo>
                  <a:pt x="10214364" y="906646"/>
                  <a:pt x="10237217" y="1014655"/>
                  <a:pt x="10237217" y="1163676"/>
                </a:cubicBezTo>
                <a:cubicBezTo>
                  <a:pt x="10237217" y="1271998"/>
                  <a:pt x="10224539" y="1351829"/>
                  <a:pt x="10199180" y="1403173"/>
                </a:cubicBezTo>
                <a:cubicBezTo>
                  <a:pt x="10173821" y="1454517"/>
                  <a:pt x="10124827" y="1497563"/>
                  <a:pt x="10052194" y="1532314"/>
                </a:cubicBezTo>
                <a:cubicBezTo>
                  <a:pt x="9979563" y="1567065"/>
                  <a:pt x="9895034" y="1584440"/>
                  <a:pt x="9798609" y="1584440"/>
                </a:cubicBezTo>
                <a:cubicBezTo>
                  <a:pt x="9692793" y="1584440"/>
                  <a:pt x="9602471" y="1564404"/>
                  <a:pt x="9527647" y="1524330"/>
                </a:cubicBezTo>
                <a:cubicBezTo>
                  <a:pt x="9452825" y="1484258"/>
                  <a:pt x="9403830" y="1433227"/>
                  <a:pt x="9380662" y="1371240"/>
                </a:cubicBezTo>
                <a:cubicBezTo>
                  <a:pt x="9357496" y="1309253"/>
                  <a:pt x="9345911" y="1221281"/>
                  <a:pt x="9345911" y="1107323"/>
                </a:cubicBezTo>
                <a:lnTo>
                  <a:pt x="9345911" y="1007767"/>
                </a:lnTo>
                <a:lnTo>
                  <a:pt x="9713140" y="1007767"/>
                </a:lnTo>
                <a:lnTo>
                  <a:pt x="9713140" y="1192791"/>
                </a:lnTo>
                <a:cubicBezTo>
                  <a:pt x="9713140" y="1249770"/>
                  <a:pt x="9718306" y="1286398"/>
                  <a:pt x="9728637" y="1302679"/>
                </a:cubicBezTo>
                <a:cubicBezTo>
                  <a:pt x="9738969" y="1318958"/>
                  <a:pt x="9757283" y="1327097"/>
                  <a:pt x="9783581" y="1327097"/>
                </a:cubicBezTo>
                <a:cubicBezTo>
                  <a:pt x="9809879" y="1327097"/>
                  <a:pt x="9829447" y="1316766"/>
                  <a:pt x="9842281" y="1296103"/>
                </a:cubicBezTo>
                <a:cubicBezTo>
                  <a:pt x="9855117" y="1275442"/>
                  <a:pt x="9861536" y="1244761"/>
                  <a:pt x="9861536" y="1204062"/>
                </a:cubicBezTo>
                <a:cubicBezTo>
                  <a:pt x="9861536" y="1114524"/>
                  <a:pt x="9849326" y="1055980"/>
                  <a:pt x="9824906" y="1028430"/>
                </a:cubicBezTo>
                <a:cubicBezTo>
                  <a:pt x="9799861" y="1000880"/>
                  <a:pt x="9738187" y="954859"/>
                  <a:pt x="9639883" y="890367"/>
                </a:cubicBezTo>
                <a:cubicBezTo>
                  <a:pt x="9541580" y="825248"/>
                  <a:pt x="9476460" y="777975"/>
                  <a:pt x="9444527" y="748547"/>
                </a:cubicBezTo>
                <a:cubicBezTo>
                  <a:pt x="9412594" y="719118"/>
                  <a:pt x="9386141" y="678419"/>
                  <a:pt x="9365165" y="626450"/>
                </a:cubicBezTo>
                <a:cubicBezTo>
                  <a:pt x="9344190" y="574481"/>
                  <a:pt x="9333702" y="508110"/>
                  <a:pt x="9333702" y="427339"/>
                </a:cubicBezTo>
                <a:cubicBezTo>
                  <a:pt x="9333702" y="310877"/>
                  <a:pt x="9348573" y="225722"/>
                  <a:pt x="9378314" y="171874"/>
                </a:cubicBezTo>
                <a:cubicBezTo>
                  <a:pt x="9408056" y="118027"/>
                  <a:pt x="9456113" y="75919"/>
                  <a:pt x="9522482" y="45551"/>
                </a:cubicBezTo>
                <a:cubicBezTo>
                  <a:pt x="9588853" y="15184"/>
                  <a:pt x="9668997" y="0"/>
                  <a:pt x="9762919" y="0"/>
                </a:cubicBezTo>
                <a:close/>
                <a:moveTo>
                  <a:pt x="7711491" y="0"/>
                </a:moveTo>
                <a:cubicBezTo>
                  <a:pt x="7792889" y="0"/>
                  <a:pt x="7865990" y="13305"/>
                  <a:pt x="7930795" y="39916"/>
                </a:cubicBezTo>
                <a:cubicBezTo>
                  <a:pt x="7995600" y="66528"/>
                  <a:pt x="8047727" y="106443"/>
                  <a:pt x="8087173" y="159665"/>
                </a:cubicBezTo>
                <a:cubicBezTo>
                  <a:pt x="8126619" y="212887"/>
                  <a:pt x="8150100" y="270805"/>
                  <a:pt x="8157613" y="333417"/>
                </a:cubicBezTo>
                <a:cubicBezTo>
                  <a:pt x="8165126" y="396031"/>
                  <a:pt x="8168883" y="505606"/>
                  <a:pt x="8168883" y="662140"/>
                </a:cubicBezTo>
                <a:lnTo>
                  <a:pt x="8168883" y="922300"/>
                </a:lnTo>
                <a:cubicBezTo>
                  <a:pt x="8168883" y="1075077"/>
                  <a:pt x="8165283" y="1183242"/>
                  <a:pt x="8158083" y="1246796"/>
                </a:cubicBezTo>
                <a:cubicBezTo>
                  <a:pt x="8150881" y="1310348"/>
                  <a:pt x="8128341" y="1368423"/>
                  <a:pt x="8090460" y="1421019"/>
                </a:cubicBezTo>
                <a:cubicBezTo>
                  <a:pt x="8052579" y="1473613"/>
                  <a:pt x="8001392" y="1514000"/>
                  <a:pt x="7936900" y="1542176"/>
                </a:cubicBezTo>
                <a:cubicBezTo>
                  <a:pt x="7872407" y="1570352"/>
                  <a:pt x="7797271" y="1584440"/>
                  <a:pt x="7711491" y="1584440"/>
                </a:cubicBezTo>
                <a:cubicBezTo>
                  <a:pt x="7630092" y="1584440"/>
                  <a:pt x="7556991" y="1571135"/>
                  <a:pt x="7492186" y="1544523"/>
                </a:cubicBezTo>
                <a:cubicBezTo>
                  <a:pt x="7427381" y="1517913"/>
                  <a:pt x="7375255" y="1477997"/>
                  <a:pt x="7335808" y="1424775"/>
                </a:cubicBezTo>
                <a:cubicBezTo>
                  <a:pt x="7296362" y="1371553"/>
                  <a:pt x="7272881" y="1313635"/>
                  <a:pt x="7265368" y="1251022"/>
                </a:cubicBezTo>
                <a:cubicBezTo>
                  <a:pt x="7257854" y="1188408"/>
                  <a:pt x="7254098" y="1078834"/>
                  <a:pt x="7254098" y="922300"/>
                </a:cubicBezTo>
                <a:lnTo>
                  <a:pt x="7254098" y="662140"/>
                </a:lnTo>
                <a:cubicBezTo>
                  <a:pt x="7254098" y="509362"/>
                  <a:pt x="7257697" y="401197"/>
                  <a:pt x="7264898" y="337644"/>
                </a:cubicBezTo>
                <a:cubicBezTo>
                  <a:pt x="7272099" y="274092"/>
                  <a:pt x="7294640" y="216017"/>
                  <a:pt x="7332521" y="163422"/>
                </a:cubicBezTo>
                <a:cubicBezTo>
                  <a:pt x="7370402" y="110826"/>
                  <a:pt x="7421588" y="70440"/>
                  <a:pt x="7486081" y="42264"/>
                </a:cubicBezTo>
                <a:cubicBezTo>
                  <a:pt x="7550573" y="14088"/>
                  <a:pt x="7625709" y="0"/>
                  <a:pt x="7711491" y="0"/>
                </a:cubicBezTo>
                <a:close/>
                <a:moveTo>
                  <a:pt x="6114555" y="0"/>
                </a:moveTo>
                <a:cubicBezTo>
                  <a:pt x="6217242" y="0"/>
                  <a:pt x="6304744" y="16592"/>
                  <a:pt x="6377063" y="49777"/>
                </a:cubicBezTo>
                <a:cubicBezTo>
                  <a:pt x="6449381" y="82963"/>
                  <a:pt x="6497281" y="124758"/>
                  <a:pt x="6520762" y="175162"/>
                </a:cubicBezTo>
                <a:cubicBezTo>
                  <a:pt x="6544241" y="225565"/>
                  <a:pt x="6555981" y="311190"/>
                  <a:pt x="6555981" y="432034"/>
                </a:cubicBezTo>
                <a:lnTo>
                  <a:pt x="6555981" y="492143"/>
                </a:lnTo>
                <a:lnTo>
                  <a:pt x="6188753" y="492143"/>
                </a:lnTo>
                <a:lnTo>
                  <a:pt x="6188753" y="379439"/>
                </a:lnTo>
                <a:cubicBezTo>
                  <a:pt x="6188753" y="326843"/>
                  <a:pt x="6184057" y="293345"/>
                  <a:pt x="6174664" y="278944"/>
                </a:cubicBezTo>
                <a:cubicBezTo>
                  <a:pt x="6165273" y="264543"/>
                  <a:pt x="6149619" y="257343"/>
                  <a:pt x="6127705" y="257343"/>
                </a:cubicBezTo>
                <a:cubicBezTo>
                  <a:pt x="6103911" y="257343"/>
                  <a:pt x="6085910" y="267054"/>
                  <a:pt x="6073700" y="286479"/>
                </a:cubicBezTo>
                <a:cubicBezTo>
                  <a:pt x="6061490" y="305905"/>
                  <a:pt x="6055385" y="335355"/>
                  <a:pt x="6055385" y="374831"/>
                </a:cubicBezTo>
                <a:cubicBezTo>
                  <a:pt x="6055385" y="425577"/>
                  <a:pt x="6062249" y="463796"/>
                  <a:pt x="6075975" y="489488"/>
                </a:cubicBezTo>
                <a:cubicBezTo>
                  <a:pt x="6089085" y="515179"/>
                  <a:pt x="6126330" y="546167"/>
                  <a:pt x="6187710" y="582454"/>
                </a:cubicBezTo>
                <a:cubicBezTo>
                  <a:pt x="6363723" y="686922"/>
                  <a:pt x="6474585" y="772653"/>
                  <a:pt x="6520293" y="839650"/>
                </a:cubicBezTo>
                <a:cubicBezTo>
                  <a:pt x="6566000" y="906646"/>
                  <a:pt x="6588854" y="1014655"/>
                  <a:pt x="6588854" y="1163676"/>
                </a:cubicBezTo>
                <a:cubicBezTo>
                  <a:pt x="6588854" y="1271998"/>
                  <a:pt x="6576174" y="1351829"/>
                  <a:pt x="6550816" y="1403173"/>
                </a:cubicBezTo>
                <a:cubicBezTo>
                  <a:pt x="6525457" y="1454517"/>
                  <a:pt x="6476462" y="1497563"/>
                  <a:pt x="6403830" y="1532314"/>
                </a:cubicBezTo>
                <a:cubicBezTo>
                  <a:pt x="6331200" y="1567065"/>
                  <a:pt x="6246671" y="1584440"/>
                  <a:pt x="6150245" y="1584440"/>
                </a:cubicBezTo>
                <a:cubicBezTo>
                  <a:pt x="6044428" y="1584440"/>
                  <a:pt x="5954108" y="1564404"/>
                  <a:pt x="5879284" y="1524330"/>
                </a:cubicBezTo>
                <a:cubicBezTo>
                  <a:pt x="5804461" y="1484258"/>
                  <a:pt x="5755466" y="1433227"/>
                  <a:pt x="5732298" y="1371240"/>
                </a:cubicBezTo>
                <a:cubicBezTo>
                  <a:pt x="5709132" y="1309253"/>
                  <a:pt x="5697548" y="1221281"/>
                  <a:pt x="5697548" y="1107323"/>
                </a:cubicBezTo>
                <a:lnTo>
                  <a:pt x="5697548" y="1007767"/>
                </a:lnTo>
                <a:lnTo>
                  <a:pt x="6064777" y="1007767"/>
                </a:lnTo>
                <a:lnTo>
                  <a:pt x="6064777" y="1192791"/>
                </a:lnTo>
                <a:cubicBezTo>
                  <a:pt x="6064777" y="1249770"/>
                  <a:pt x="6069943" y="1286398"/>
                  <a:pt x="6080274" y="1302679"/>
                </a:cubicBezTo>
                <a:cubicBezTo>
                  <a:pt x="6090606" y="1318958"/>
                  <a:pt x="6108920" y="1327097"/>
                  <a:pt x="6135217" y="1327097"/>
                </a:cubicBezTo>
                <a:cubicBezTo>
                  <a:pt x="6161516" y="1327097"/>
                  <a:pt x="6181082" y="1316766"/>
                  <a:pt x="6193919" y="1296103"/>
                </a:cubicBezTo>
                <a:cubicBezTo>
                  <a:pt x="6206755" y="1275442"/>
                  <a:pt x="6213171" y="1244761"/>
                  <a:pt x="6213171" y="1204062"/>
                </a:cubicBezTo>
                <a:cubicBezTo>
                  <a:pt x="6213171" y="1114524"/>
                  <a:pt x="6200963" y="1055980"/>
                  <a:pt x="6176543" y="1028430"/>
                </a:cubicBezTo>
                <a:cubicBezTo>
                  <a:pt x="6151498" y="1000880"/>
                  <a:pt x="6089823" y="954859"/>
                  <a:pt x="5991520" y="890367"/>
                </a:cubicBezTo>
                <a:cubicBezTo>
                  <a:pt x="5893216" y="825248"/>
                  <a:pt x="5828097" y="777975"/>
                  <a:pt x="5796164" y="748547"/>
                </a:cubicBezTo>
                <a:cubicBezTo>
                  <a:pt x="5764231" y="719118"/>
                  <a:pt x="5737778" y="678419"/>
                  <a:pt x="5716801" y="626450"/>
                </a:cubicBezTo>
                <a:cubicBezTo>
                  <a:pt x="5695827" y="574481"/>
                  <a:pt x="5685338" y="508110"/>
                  <a:pt x="5685338" y="427339"/>
                </a:cubicBezTo>
                <a:cubicBezTo>
                  <a:pt x="5685338" y="310877"/>
                  <a:pt x="5700209" y="225722"/>
                  <a:pt x="5729950" y="171874"/>
                </a:cubicBezTo>
                <a:cubicBezTo>
                  <a:pt x="5759693" y="118027"/>
                  <a:pt x="5807748" y="75919"/>
                  <a:pt x="5874119" y="45551"/>
                </a:cubicBezTo>
                <a:cubicBezTo>
                  <a:pt x="5940490" y="15184"/>
                  <a:pt x="6020634" y="0"/>
                  <a:pt x="6114555" y="0"/>
                </a:cubicBezTo>
                <a:close/>
                <a:moveTo>
                  <a:pt x="5121448" y="0"/>
                </a:moveTo>
                <a:cubicBezTo>
                  <a:pt x="5224134" y="0"/>
                  <a:pt x="5311636" y="16592"/>
                  <a:pt x="5383956" y="49777"/>
                </a:cubicBezTo>
                <a:cubicBezTo>
                  <a:pt x="5456275" y="82963"/>
                  <a:pt x="5504173" y="124758"/>
                  <a:pt x="5527653" y="175162"/>
                </a:cubicBezTo>
                <a:cubicBezTo>
                  <a:pt x="5551133" y="225565"/>
                  <a:pt x="5562874" y="311190"/>
                  <a:pt x="5562874" y="432034"/>
                </a:cubicBezTo>
                <a:lnTo>
                  <a:pt x="5562874" y="492143"/>
                </a:lnTo>
                <a:lnTo>
                  <a:pt x="5195645" y="492143"/>
                </a:lnTo>
                <a:lnTo>
                  <a:pt x="5195645" y="379439"/>
                </a:lnTo>
                <a:cubicBezTo>
                  <a:pt x="5195645" y="326843"/>
                  <a:pt x="5190949" y="293345"/>
                  <a:pt x="5181556" y="278944"/>
                </a:cubicBezTo>
                <a:cubicBezTo>
                  <a:pt x="5172165" y="264543"/>
                  <a:pt x="5156511" y="257343"/>
                  <a:pt x="5134596" y="257343"/>
                </a:cubicBezTo>
                <a:cubicBezTo>
                  <a:pt x="5110804" y="257343"/>
                  <a:pt x="5092802" y="267054"/>
                  <a:pt x="5080592" y="286479"/>
                </a:cubicBezTo>
                <a:cubicBezTo>
                  <a:pt x="5068382" y="305905"/>
                  <a:pt x="5062278" y="335355"/>
                  <a:pt x="5062278" y="374831"/>
                </a:cubicBezTo>
                <a:cubicBezTo>
                  <a:pt x="5062278" y="425577"/>
                  <a:pt x="5069141" y="463796"/>
                  <a:pt x="5082867" y="489488"/>
                </a:cubicBezTo>
                <a:cubicBezTo>
                  <a:pt x="5095977" y="515179"/>
                  <a:pt x="5133222" y="546167"/>
                  <a:pt x="5194602" y="582454"/>
                </a:cubicBezTo>
                <a:cubicBezTo>
                  <a:pt x="5370616" y="686922"/>
                  <a:pt x="5481477" y="772653"/>
                  <a:pt x="5527185" y="839650"/>
                </a:cubicBezTo>
                <a:cubicBezTo>
                  <a:pt x="5572892" y="906646"/>
                  <a:pt x="5595746" y="1014655"/>
                  <a:pt x="5595746" y="1163676"/>
                </a:cubicBezTo>
                <a:cubicBezTo>
                  <a:pt x="5595746" y="1271998"/>
                  <a:pt x="5583068" y="1351829"/>
                  <a:pt x="5557709" y="1403173"/>
                </a:cubicBezTo>
                <a:cubicBezTo>
                  <a:pt x="5532350" y="1454517"/>
                  <a:pt x="5483355" y="1497563"/>
                  <a:pt x="5410723" y="1532314"/>
                </a:cubicBezTo>
                <a:cubicBezTo>
                  <a:pt x="5338091" y="1567065"/>
                  <a:pt x="5253563" y="1584440"/>
                  <a:pt x="5157138" y="1584440"/>
                </a:cubicBezTo>
                <a:cubicBezTo>
                  <a:pt x="5051321" y="1584440"/>
                  <a:pt x="4961000" y="1564404"/>
                  <a:pt x="4886177" y="1524330"/>
                </a:cubicBezTo>
                <a:cubicBezTo>
                  <a:pt x="4811354" y="1484258"/>
                  <a:pt x="4762359" y="1433227"/>
                  <a:pt x="4739191" y="1371240"/>
                </a:cubicBezTo>
                <a:cubicBezTo>
                  <a:pt x="4716024" y="1309253"/>
                  <a:pt x="4704441" y="1221281"/>
                  <a:pt x="4704441" y="1107323"/>
                </a:cubicBezTo>
                <a:lnTo>
                  <a:pt x="4704441" y="1007767"/>
                </a:lnTo>
                <a:lnTo>
                  <a:pt x="5071671" y="1007767"/>
                </a:lnTo>
                <a:lnTo>
                  <a:pt x="5071671" y="1192791"/>
                </a:lnTo>
                <a:cubicBezTo>
                  <a:pt x="5071671" y="1249770"/>
                  <a:pt x="5076835" y="1286398"/>
                  <a:pt x="5087167" y="1302679"/>
                </a:cubicBezTo>
                <a:cubicBezTo>
                  <a:pt x="5097498" y="1318958"/>
                  <a:pt x="5115812" y="1327097"/>
                  <a:pt x="5142110" y="1327097"/>
                </a:cubicBezTo>
                <a:cubicBezTo>
                  <a:pt x="5168408" y="1327097"/>
                  <a:pt x="5187975" y="1316766"/>
                  <a:pt x="5200810" y="1296103"/>
                </a:cubicBezTo>
                <a:cubicBezTo>
                  <a:pt x="5213646" y="1275442"/>
                  <a:pt x="5220064" y="1244761"/>
                  <a:pt x="5220064" y="1204062"/>
                </a:cubicBezTo>
                <a:cubicBezTo>
                  <a:pt x="5220064" y="1114524"/>
                  <a:pt x="5207855" y="1055980"/>
                  <a:pt x="5183435" y="1028430"/>
                </a:cubicBezTo>
                <a:cubicBezTo>
                  <a:pt x="5158390" y="1000880"/>
                  <a:pt x="5096715" y="954859"/>
                  <a:pt x="4998412" y="890367"/>
                </a:cubicBezTo>
                <a:cubicBezTo>
                  <a:pt x="4900109" y="825248"/>
                  <a:pt x="4834991" y="777975"/>
                  <a:pt x="4803058" y="748547"/>
                </a:cubicBezTo>
                <a:cubicBezTo>
                  <a:pt x="4771124" y="719118"/>
                  <a:pt x="4744670" y="678419"/>
                  <a:pt x="4723695" y="626450"/>
                </a:cubicBezTo>
                <a:cubicBezTo>
                  <a:pt x="4702718" y="574481"/>
                  <a:pt x="4692231" y="508110"/>
                  <a:pt x="4692231" y="427339"/>
                </a:cubicBezTo>
                <a:cubicBezTo>
                  <a:pt x="4692231" y="310877"/>
                  <a:pt x="4707101" y="225722"/>
                  <a:pt x="4736844" y="171874"/>
                </a:cubicBezTo>
                <a:cubicBezTo>
                  <a:pt x="4766584" y="118027"/>
                  <a:pt x="4814641" y="75919"/>
                  <a:pt x="4881011" y="45551"/>
                </a:cubicBezTo>
                <a:cubicBezTo>
                  <a:pt x="4947382" y="15184"/>
                  <a:pt x="5027528" y="0"/>
                  <a:pt x="51214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endParaRPr lang="zh-CN" altLang="en-US" sz="13800" kern="0" dirty="0">
              <a:latin typeface="Impact" panose="020B0806030902050204" pitchFamily="34" charset="0"/>
              <a:ea typeface="Yu Gothic UI Semibold" panose="020B0700000000000000" charset="-128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389620" y="601681"/>
            <a:ext cx="5132389" cy="5683540"/>
          </a:xfrm>
          <a:custGeom>
            <a:avLst/>
            <a:gdLst/>
            <a:ahLst/>
            <a:cxnLst/>
            <a:rect l="l" t="t" r="r" b="b"/>
            <a:pathLst>
              <a:path w="1846715" h="2045028">
                <a:moveTo>
                  <a:pt x="1456796" y="1557321"/>
                </a:moveTo>
                <a:cubicBezTo>
                  <a:pt x="1468300" y="1558142"/>
                  <a:pt x="1483908" y="1561018"/>
                  <a:pt x="1503628" y="1565948"/>
                </a:cubicBezTo>
                <a:lnTo>
                  <a:pt x="1631808" y="1620177"/>
                </a:lnTo>
                <a:cubicBezTo>
                  <a:pt x="1653172" y="1621821"/>
                  <a:pt x="1671248" y="1626340"/>
                  <a:pt x="1686036" y="1633735"/>
                </a:cubicBezTo>
                <a:cubicBezTo>
                  <a:pt x="1700826" y="1641130"/>
                  <a:pt x="1713972" y="1657974"/>
                  <a:pt x="1725476" y="1684267"/>
                </a:cubicBezTo>
                <a:cubicBezTo>
                  <a:pt x="1779704" y="1726993"/>
                  <a:pt x="1814626" y="1770129"/>
                  <a:pt x="1830236" y="1813677"/>
                </a:cubicBezTo>
                <a:cubicBezTo>
                  <a:pt x="1845848" y="1857225"/>
                  <a:pt x="1850368" y="1902827"/>
                  <a:pt x="1843794" y="1950483"/>
                </a:cubicBezTo>
                <a:cubicBezTo>
                  <a:pt x="1843794" y="1970202"/>
                  <a:pt x="1836400" y="1981295"/>
                  <a:pt x="1821610" y="1983760"/>
                </a:cubicBezTo>
                <a:cubicBezTo>
                  <a:pt x="1806820" y="1986225"/>
                  <a:pt x="1792852" y="1984992"/>
                  <a:pt x="1779704" y="1980062"/>
                </a:cubicBezTo>
                <a:cubicBezTo>
                  <a:pt x="1707400" y="1942266"/>
                  <a:pt x="1640024" y="1899540"/>
                  <a:pt x="1577578" y="1851884"/>
                </a:cubicBezTo>
                <a:cubicBezTo>
                  <a:pt x="1515132" y="1804228"/>
                  <a:pt x="1447756" y="1743426"/>
                  <a:pt x="1375452" y="1669477"/>
                </a:cubicBezTo>
                <a:cubicBezTo>
                  <a:pt x="1354088" y="1644827"/>
                  <a:pt x="1349568" y="1627572"/>
                  <a:pt x="1361894" y="1617712"/>
                </a:cubicBezTo>
                <a:cubicBezTo>
                  <a:pt x="1374218" y="1607853"/>
                  <a:pt x="1390240" y="1592241"/>
                  <a:pt x="1409960" y="1570878"/>
                </a:cubicBezTo>
                <a:cubicBezTo>
                  <a:pt x="1429680" y="1561018"/>
                  <a:pt x="1445292" y="1556499"/>
                  <a:pt x="1456796" y="1557321"/>
                </a:cubicBezTo>
                <a:close/>
                <a:moveTo>
                  <a:pt x="938536" y="1442392"/>
                </a:moveTo>
                <a:cubicBezTo>
                  <a:pt x="934017" y="1442597"/>
                  <a:pt x="928471" y="1444343"/>
                  <a:pt x="921897" y="1447630"/>
                </a:cubicBezTo>
                <a:cubicBezTo>
                  <a:pt x="887388" y="1457490"/>
                  <a:pt x="856576" y="1471047"/>
                  <a:pt x="829461" y="1488302"/>
                </a:cubicBezTo>
                <a:cubicBezTo>
                  <a:pt x="802346" y="1505556"/>
                  <a:pt x="770713" y="1528152"/>
                  <a:pt x="734560" y="1556088"/>
                </a:cubicBezTo>
                <a:cubicBezTo>
                  <a:pt x="775643" y="1546228"/>
                  <a:pt x="811796" y="1535547"/>
                  <a:pt x="843018" y="1524044"/>
                </a:cubicBezTo>
                <a:cubicBezTo>
                  <a:pt x="874241" y="1512541"/>
                  <a:pt x="907107" y="1496929"/>
                  <a:pt x="941617" y="1477209"/>
                </a:cubicBezTo>
                <a:cubicBezTo>
                  <a:pt x="951477" y="1462420"/>
                  <a:pt x="953942" y="1452149"/>
                  <a:pt x="949012" y="1446397"/>
                </a:cubicBezTo>
                <a:cubicBezTo>
                  <a:pt x="946547" y="1443521"/>
                  <a:pt x="943055" y="1442186"/>
                  <a:pt x="938536" y="1442392"/>
                </a:cubicBezTo>
                <a:close/>
                <a:moveTo>
                  <a:pt x="680331" y="1372448"/>
                </a:moveTo>
                <a:cubicBezTo>
                  <a:pt x="681974" y="1373270"/>
                  <a:pt x="683618" y="1375324"/>
                  <a:pt x="685261" y="1378611"/>
                </a:cubicBezTo>
                <a:cubicBezTo>
                  <a:pt x="688548" y="1386827"/>
                  <a:pt x="688548" y="1391347"/>
                  <a:pt x="685261" y="1392168"/>
                </a:cubicBezTo>
                <a:cubicBezTo>
                  <a:pt x="681974" y="1392990"/>
                  <a:pt x="678688" y="1390114"/>
                  <a:pt x="675401" y="1383541"/>
                </a:cubicBezTo>
                <a:cubicBezTo>
                  <a:pt x="672114" y="1380254"/>
                  <a:pt x="672114" y="1376967"/>
                  <a:pt x="675401" y="1373681"/>
                </a:cubicBezTo>
                <a:cubicBezTo>
                  <a:pt x="677044" y="1372038"/>
                  <a:pt x="678688" y="1371627"/>
                  <a:pt x="680331" y="1372448"/>
                </a:cubicBezTo>
                <a:close/>
                <a:moveTo>
                  <a:pt x="1017723" y="1088053"/>
                </a:moveTo>
                <a:cubicBezTo>
                  <a:pt x="1014231" y="1087437"/>
                  <a:pt x="1011458" y="1087745"/>
                  <a:pt x="1009404" y="1088977"/>
                </a:cubicBezTo>
                <a:cubicBezTo>
                  <a:pt x="1005296" y="1091442"/>
                  <a:pt x="1000776" y="1094318"/>
                  <a:pt x="995846" y="1097605"/>
                </a:cubicBezTo>
                <a:cubicBezTo>
                  <a:pt x="972840" y="1117324"/>
                  <a:pt x="946136" y="1136222"/>
                  <a:pt x="915735" y="1154299"/>
                </a:cubicBezTo>
                <a:cubicBezTo>
                  <a:pt x="885334" y="1172375"/>
                  <a:pt x="864382" y="1192917"/>
                  <a:pt x="852878" y="1215923"/>
                </a:cubicBezTo>
                <a:cubicBezTo>
                  <a:pt x="854522" y="1229070"/>
                  <a:pt x="860273" y="1243449"/>
                  <a:pt x="870134" y="1259060"/>
                </a:cubicBezTo>
                <a:cubicBezTo>
                  <a:pt x="879993" y="1274671"/>
                  <a:pt x="890675" y="1289872"/>
                  <a:pt x="902178" y="1304662"/>
                </a:cubicBezTo>
                <a:cubicBezTo>
                  <a:pt x="905465" y="1309592"/>
                  <a:pt x="909983" y="1311646"/>
                  <a:pt x="915735" y="1310824"/>
                </a:cubicBezTo>
                <a:cubicBezTo>
                  <a:pt x="921487" y="1310003"/>
                  <a:pt x="923541" y="1306305"/>
                  <a:pt x="921897" y="1299732"/>
                </a:cubicBezTo>
                <a:cubicBezTo>
                  <a:pt x="912037" y="1240573"/>
                  <a:pt x="927238" y="1206474"/>
                  <a:pt x="967499" y="1197436"/>
                </a:cubicBezTo>
                <a:cubicBezTo>
                  <a:pt x="1007761" y="1188398"/>
                  <a:pt x="1030356" y="1158407"/>
                  <a:pt x="1035286" y="1107465"/>
                </a:cubicBezTo>
                <a:lnTo>
                  <a:pt x="1030356" y="1092675"/>
                </a:lnTo>
                <a:cubicBezTo>
                  <a:pt x="1025426" y="1090210"/>
                  <a:pt x="1021215" y="1088669"/>
                  <a:pt x="1017723" y="1088053"/>
                </a:cubicBezTo>
                <a:close/>
                <a:moveTo>
                  <a:pt x="1375452" y="929987"/>
                </a:moveTo>
                <a:lnTo>
                  <a:pt x="1336012" y="934917"/>
                </a:lnTo>
                <a:cubicBezTo>
                  <a:pt x="1293286" y="964497"/>
                  <a:pt x="1279317" y="987503"/>
                  <a:pt x="1294107" y="1003936"/>
                </a:cubicBezTo>
                <a:cubicBezTo>
                  <a:pt x="1308897" y="1020369"/>
                  <a:pt x="1336012" y="1003936"/>
                  <a:pt x="1375452" y="954637"/>
                </a:cubicBezTo>
                <a:close/>
                <a:moveTo>
                  <a:pt x="1051308" y="903489"/>
                </a:moveTo>
                <a:cubicBezTo>
                  <a:pt x="1048022" y="903078"/>
                  <a:pt x="1044324" y="903694"/>
                  <a:pt x="1040216" y="905337"/>
                </a:cubicBezTo>
                <a:lnTo>
                  <a:pt x="1020496" y="910267"/>
                </a:lnTo>
                <a:cubicBezTo>
                  <a:pt x="992560" y="923414"/>
                  <a:pt x="965034" y="938614"/>
                  <a:pt x="937920" y="955869"/>
                </a:cubicBezTo>
                <a:cubicBezTo>
                  <a:pt x="910805" y="973124"/>
                  <a:pt x="882458" y="995720"/>
                  <a:pt x="852878" y="1023656"/>
                </a:cubicBezTo>
                <a:cubicBezTo>
                  <a:pt x="843018" y="1033516"/>
                  <a:pt x="839321" y="1043786"/>
                  <a:pt x="841786" y="1054468"/>
                </a:cubicBezTo>
                <a:cubicBezTo>
                  <a:pt x="844251" y="1065149"/>
                  <a:pt x="852878" y="1069668"/>
                  <a:pt x="867668" y="1068025"/>
                </a:cubicBezTo>
                <a:cubicBezTo>
                  <a:pt x="887388" y="1059808"/>
                  <a:pt x="906286" y="1048305"/>
                  <a:pt x="924362" y="1033516"/>
                </a:cubicBezTo>
                <a:cubicBezTo>
                  <a:pt x="942439" y="1018726"/>
                  <a:pt x="962980" y="1007223"/>
                  <a:pt x="985986" y="999006"/>
                </a:cubicBezTo>
                <a:cubicBezTo>
                  <a:pt x="999133" y="989146"/>
                  <a:pt x="1014745" y="979697"/>
                  <a:pt x="1032821" y="970659"/>
                </a:cubicBezTo>
                <a:cubicBezTo>
                  <a:pt x="1050898" y="961621"/>
                  <a:pt x="1061579" y="949707"/>
                  <a:pt x="1064865" y="934917"/>
                </a:cubicBezTo>
                <a:cubicBezTo>
                  <a:pt x="1066509" y="921771"/>
                  <a:pt x="1064865" y="912732"/>
                  <a:pt x="1059935" y="907802"/>
                </a:cubicBezTo>
                <a:cubicBezTo>
                  <a:pt x="1057470" y="905337"/>
                  <a:pt x="1054595" y="903900"/>
                  <a:pt x="1051308" y="903489"/>
                </a:cubicBezTo>
                <a:close/>
                <a:moveTo>
                  <a:pt x="65322" y="730325"/>
                </a:moveTo>
                <a:cubicBezTo>
                  <a:pt x="71484" y="729092"/>
                  <a:pt x="77646" y="731557"/>
                  <a:pt x="83809" y="737720"/>
                </a:cubicBezTo>
                <a:cubicBezTo>
                  <a:pt x="108459" y="755796"/>
                  <a:pt x="124892" y="776748"/>
                  <a:pt x="133108" y="800576"/>
                </a:cubicBezTo>
                <a:cubicBezTo>
                  <a:pt x="141325" y="824404"/>
                  <a:pt x="147898" y="851108"/>
                  <a:pt x="152828" y="880688"/>
                </a:cubicBezTo>
                <a:cubicBezTo>
                  <a:pt x="182408" y="931630"/>
                  <a:pt x="205825" y="980108"/>
                  <a:pt x="223079" y="1026121"/>
                </a:cubicBezTo>
                <a:cubicBezTo>
                  <a:pt x="240334" y="1072133"/>
                  <a:pt x="253070" y="1122254"/>
                  <a:pt x="261286" y="1176484"/>
                </a:cubicBezTo>
                <a:cubicBezTo>
                  <a:pt x="264573" y="1232356"/>
                  <a:pt x="262108" y="1283710"/>
                  <a:pt x="253892" y="1330544"/>
                </a:cubicBezTo>
                <a:cubicBezTo>
                  <a:pt x="245675" y="1377378"/>
                  <a:pt x="238280" y="1429553"/>
                  <a:pt x="231707" y="1487069"/>
                </a:cubicBezTo>
                <a:cubicBezTo>
                  <a:pt x="231707" y="1498572"/>
                  <a:pt x="234994" y="1506789"/>
                  <a:pt x="241567" y="1511719"/>
                </a:cubicBezTo>
                <a:cubicBezTo>
                  <a:pt x="248140" y="1516649"/>
                  <a:pt x="256356" y="1511719"/>
                  <a:pt x="266216" y="1496929"/>
                </a:cubicBezTo>
                <a:cubicBezTo>
                  <a:pt x="320446" y="1419694"/>
                  <a:pt x="368923" y="1346977"/>
                  <a:pt x="411650" y="1278780"/>
                </a:cubicBezTo>
                <a:cubicBezTo>
                  <a:pt x="454376" y="1210582"/>
                  <a:pt x="501210" y="1137044"/>
                  <a:pt x="552152" y="1058165"/>
                </a:cubicBezTo>
                <a:cubicBezTo>
                  <a:pt x="562012" y="1046662"/>
                  <a:pt x="569818" y="1041732"/>
                  <a:pt x="575570" y="1043375"/>
                </a:cubicBezTo>
                <a:cubicBezTo>
                  <a:pt x="581322" y="1045019"/>
                  <a:pt x="583375" y="1053235"/>
                  <a:pt x="581732" y="1068025"/>
                </a:cubicBezTo>
                <a:cubicBezTo>
                  <a:pt x="566942" y="1140331"/>
                  <a:pt x="548455" y="1208117"/>
                  <a:pt x="526270" y="1271385"/>
                </a:cubicBezTo>
                <a:cubicBezTo>
                  <a:pt x="504086" y="1334652"/>
                  <a:pt x="468344" y="1404904"/>
                  <a:pt x="419044" y="1482139"/>
                </a:cubicBezTo>
                <a:lnTo>
                  <a:pt x="364815" y="1679337"/>
                </a:lnTo>
                <a:cubicBezTo>
                  <a:pt x="336879" y="1726993"/>
                  <a:pt x="313462" y="1771773"/>
                  <a:pt x="294563" y="1813677"/>
                </a:cubicBezTo>
                <a:cubicBezTo>
                  <a:pt x="275666" y="1855582"/>
                  <a:pt x="261286" y="1902827"/>
                  <a:pt x="251427" y="1955413"/>
                </a:cubicBezTo>
                <a:cubicBezTo>
                  <a:pt x="239924" y="1981706"/>
                  <a:pt x="223902" y="1995263"/>
                  <a:pt x="203360" y="1996085"/>
                </a:cubicBezTo>
                <a:cubicBezTo>
                  <a:pt x="182819" y="1996906"/>
                  <a:pt x="162688" y="1986636"/>
                  <a:pt x="142968" y="1965272"/>
                </a:cubicBezTo>
                <a:cubicBezTo>
                  <a:pt x="111746" y="1914330"/>
                  <a:pt x="87096" y="1858457"/>
                  <a:pt x="69019" y="1797655"/>
                </a:cubicBezTo>
                <a:cubicBezTo>
                  <a:pt x="50943" y="1736852"/>
                  <a:pt x="55873" y="1682623"/>
                  <a:pt x="83809" y="1634967"/>
                </a:cubicBezTo>
                <a:cubicBezTo>
                  <a:pt x="95312" y="1616891"/>
                  <a:pt x="103118" y="1598814"/>
                  <a:pt x="107226" y="1580738"/>
                </a:cubicBezTo>
                <a:cubicBezTo>
                  <a:pt x="111335" y="1562662"/>
                  <a:pt x="115032" y="1544585"/>
                  <a:pt x="118318" y="1526509"/>
                </a:cubicBezTo>
                <a:cubicBezTo>
                  <a:pt x="131465" y="1450916"/>
                  <a:pt x="136806" y="1381076"/>
                  <a:pt x="134341" y="1316987"/>
                </a:cubicBezTo>
                <a:cubicBezTo>
                  <a:pt x="131876" y="1252898"/>
                  <a:pt x="115032" y="1183057"/>
                  <a:pt x="83809" y="1107465"/>
                </a:cubicBezTo>
                <a:cubicBezTo>
                  <a:pt x="64089" y="1066382"/>
                  <a:pt x="46424" y="1028175"/>
                  <a:pt x="30812" y="992844"/>
                </a:cubicBezTo>
                <a:cubicBezTo>
                  <a:pt x="15201" y="957512"/>
                  <a:pt x="4930" y="920127"/>
                  <a:pt x="0" y="880688"/>
                </a:cubicBezTo>
                <a:cubicBezTo>
                  <a:pt x="0" y="856038"/>
                  <a:pt x="2055" y="834264"/>
                  <a:pt x="6162" y="815366"/>
                </a:cubicBezTo>
                <a:cubicBezTo>
                  <a:pt x="10271" y="796468"/>
                  <a:pt x="21363" y="775516"/>
                  <a:pt x="39440" y="752510"/>
                </a:cubicBezTo>
                <a:cubicBezTo>
                  <a:pt x="44369" y="744293"/>
                  <a:pt x="50943" y="737720"/>
                  <a:pt x="59159" y="732790"/>
                </a:cubicBezTo>
                <a:cubicBezTo>
                  <a:pt x="61214" y="731557"/>
                  <a:pt x="63268" y="730736"/>
                  <a:pt x="65322" y="730325"/>
                </a:cubicBezTo>
                <a:close/>
                <a:moveTo>
                  <a:pt x="1143744" y="594752"/>
                </a:moveTo>
                <a:lnTo>
                  <a:pt x="1104305" y="614471"/>
                </a:lnTo>
                <a:cubicBezTo>
                  <a:pt x="1094445" y="627618"/>
                  <a:pt x="1089515" y="640764"/>
                  <a:pt x="1089515" y="653911"/>
                </a:cubicBezTo>
                <a:cubicBezTo>
                  <a:pt x="1089515" y="667057"/>
                  <a:pt x="1087872" y="681847"/>
                  <a:pt x="1084585" y="698280"/>
                </a:cubicBezTo>
                <a:cubicBezTo>
                  <a:pt x="1089515" y="708140"/>
                  <a:pt x="1094856" y="712659"/>
                  <a:pt x="1100607" y="711838"/>
                </a:cubicBezTo>
                <a:cubicBezTo>
                  <a:pt x="1106359" y="711016"/>
                  <a:pt x="1114165" y="706497"/>
                  <a:pt x="1124024" y="698280"/>
                </a:cubicBezTo>
                <a:cubicBezTo>
                  <a:pt x="1132241" y="680204"/>
                  <a:pt x="1142923" y="658019"/>
                  <a:pt x="1156069" y="631726"/>
                </a:cubicBezTo>
                <a:cubicBezTo>
                  <a:pt x="1169216" y="605433"/>
                  <a:pt x="1165107" y="593108"/>
                  <a:pt x="1143744" y="594752"/>
                </a:cubicBezTo>
                <a:close/>
                <a:moveTo>
                  <a:pt x="1464190" y="244726"/>
                </a:moveTo>
                <a:cubicBezTo>
                  <a:pt x="1452688" y="246370"/>
                  <a:pt x="1443648" y="256230"/>
                  <a:pt x="1437076" y="274306"/>
                </a:cubicBezTo>
                <a:cubicBezTo>
                  <a:pt x="1430502" y="292382"/>
                  <a:pt x="1424750" y="307172"/>
                  <a:pt x="1419820" y="318675"/>
                </a:cubicBezTo>
                <a:cubicBezTo>
                  <a:pt x="1432968" y="349898"/>
                  <a:pt x="1455562" y="354007"/>
                  <a:pt x="1487608" y="331000"/>
                </a:cubicBezTo>
                <a:cubicBezTo>
                  <a:pt x="1519652" y="307994"/>
                  <a:pt x="1511846" y="279236"/>
                  <a:pt x="1464190" y="244726"/>
                </a:cubicBezTo>
                <a:close/>
                <a:moveTo>
                  <a:pt x="1415044" y="2"/>
                </a:moveTo>
                <a:cubicBezTo>
                  <a:pt x="1438770" y="-152"/>
                  <a:pt x="1459260" y="8706"/>
                  <a:pt x="1476516" y="26577"/>
                </a:cubicBezTo>
                <a:cubicBezTo>
                  <a:pt x="1499520" y="50405"/>
                  <a:pt x="1505272" y="78752"/>
                  <a:pt x="1493768" y="111618"/>
                </a:cubicBezTo>
                <a:lnTo>
                  <a:pt x="1483908" y="146128"/>
                </a:lnTo>
                <a:cubicBezTo>
                  <a:pt x="1510204" y="208574"/>
                  <a:pt x="1541426" y="245137"/>
                  <a:pt x="1577578" y="255819"/>
                </a:cubicBezTo>
                <a:cubicBezTo>
                  <a:pt x="1613732" y="266500"/>
                  <a:pt x="1658100" y="271019"/>
                  <a:pt x="1710686" y="269376"/>
                </a:cubicBezTo>
                <a:cubicBezTo>
                  <a:pt x="1732050" y="271019"/>
                  <a:pt x="1745196" y="277593"/>
                  <a:pt x="1750126" y="289096"/>
                </a:cubicBezTo>
                <a:cubicBezTo>
                  <a:pt x="1755056" y="300599"/>
                  <a:pt x="1750126" y="317032"/>
                  <a:pt x="1735336" y="338395"/>
                </a:cubicBezTo>
                <a:cubicBezTo>
                  <a:pt x="1674534" y="374548"/>
                  <a:pt x="1616608" y="405360"/>
                  <a:pt x="1561556" y="430831"/>
                </a:cubicBezTo>
                <a:cubicBezTo>
                  <a:pt x="1506506" y="456303"/>
                  <a:pt x="1447756" y="479720"/>
                  <a:pt x="1385312" y="501083"/>
                </a:cubicBezTo>
                <a:cubicBezTo>
                  <a:pt x="1365592" y="510943"/>
                  <a:pt x="1347926" y="529430"/>
                  <a:pt x="1332314" y="556545"/>
                </a:cubicBezTo>
                <a:cubicBezTo>
                  <a:pt x="1316703" y="583659"/>
                  <a:pt x="1314649" y="604612"/>
                  <a:pt x="1326152" y="619401"/>
                </a:cubicBezTo>
                <a:cubicBezTo>
                  <a:pt x="1339300" y="622688"/>
                  <a:pt x="1352444" y="623510"/>
                  <a:pt x="1365592" y="621866"/>
                </a:cubicBezTo>
                <a:cubicBezTo>
                  <a:pt x="1378738" y="620223"/>
                  <a:pt x="1393528" y="619401"/>
                  <a:pt x="1409960" y="619401"/>
                </a:cubicBezTo>
                <a:cubicBezTo>
                  <a:pt x="1441184" y="624331"/>
                  <a:pt x="1462136" y="635013"/>
                  <a:pt x="1472816" y="651446"/>
                </a:cubicBezTo>
                <a:cubicBezTo>
                  <a:pt x="1483500" y="667879"/>
                  <a:pt x="1474050" y="688420"/>
                  <a:pt x="1444470" y="713070"/>
                </a:cubicBezTo>
                <a:cubicBezTo>
                  <a:pt x="1424750" y="727860"/>
                  <a:pt x="1407084" y="738952"/>
                  <a:pt x="1391472" y="746347"/>
                </a:cubicBezTo>
                <a:cubicBezTo>
                  <a:pt x="1375864" y="753742"/>
                  <a:pt x="1359018" y="762369"/>
                  <a:pt x="1340940" y="772229"/>
                </a:cubicBezTo>
                <a:cubicBezTo>
                  <a:pt x="1319579" y="787019"/>
                  <a:pt x="1309719" y="803452"/>
                  <a:pt x="1311362" y="821529"/>
                </a:cubicBezTo>
                <a:cubicBezTo>
                  <a:pt x="1313006" y="839605"/>
                  <a:pt x="1326152" y="846178"/>
                  <a:pt x="1350800" y="841248"/>
                </a:cubicBezTo>
                <a:lnTo>
                  <a:pt x="1409960" y="831388"/>
                </a:lnTo>
                <a:cubicBezTo>
                  <a:pt x="1446114" y="828102"/>
                  <a:pt x="1472408" y="834264"/>
                  <a:pt x="1488840" y="849876"/>
                </a:cubicBezTo>
                <a:cubicBezTo>
                  <a:pt x="1505272" y="865487"/>
                  <a:pt x="1508560" y="893834"/>
                  <a:pt x="1498700" y="934917"/>
                </a:cubicBezTo>
                <a:cubicBezTo>
                  <a:pt x="1475694" y="962853"/>
                  <a:pt x="1463368" y="982984"/>
                  <a:pt x="1461724" y="995309"/>
                </a:cubicBezTo>
                <a:cubicBezTo>
                  <a:pt x="1460082" y="1007633"/>
                  <a:pt x="1455974" y="1025299"/>
                  <a:pt x="1449400" y="1048305"/>
                </a:cubicBezTo>
                <a:cubicBezTo>
                  <a:pt x="1418176" y="1074598"/>
                  <a:pt x="1388188" y="1093496"/>
                  <a:pt x="1359428" y="1105000"/>
                </a:cubicBezTo>
                <a:cubicBezTo>
                  <a:pt x="1330671" y="1116503"/>
                  <a:pt x="1299859" y="1132114"/>
                  <a:pt x="1266992" y="1151834"/>
                </a:cubicBezTo>
                <a:cubicBezTo>
                  <a:pt x="1250560" y="1163337"/>
                  <a:pt x="1245219" y="1174430"/>
                  <a:pt x="1250970" y="1185111"/>
                </a:cubicBezTo>
                <a:cubicBezTo>
                  <a:pt x="1256722" y="1195792"/>
                  <a:pt x="1268637" y="1197847"/>
                  <a:pt x="1286712" y="1191273"/>
                </a:cubicBezTo>
                <a:cubicBezTo>
                  <a:pt x="1314649" y="1168267"/>
                  <a:pt x="1340940" y="1150601"/>
                  <a:pt x="1365592" y="1138277"/>
                </a:cubicBezTo>
                <a:cubicBezTo>
                  <a:pt x="1390240" y="1125952"/>
                  <a:pt x="1418176" y="1118968"/>
                  <a:pt x="1449400" y="1117324"/>
                </a:cubicBezTo>
                <a:cubicBezTo>
                  <a:pt x="1475694" y="1122254"/>
                  <a:pt x="1491304" y="1130882"/>
                  <a:pt x="1496234" y="1143207"/>
                </a:cubicBezTo>
                <a:cubicBezTo>
                  <a:pt x="1501164" y="1155531"/>
                  <a:pt x="1493768" y="1173197"/>
                  <a:pt x="1474050" y="1196203"/>
                </a:cubicBezTo>
                <a:cubicBezTo>
                  <a:pt x="1432968" y="1217566"/>
                  <a:pt x="1394760" y="1236875"/>
                  <a:pt x="1359428" y="1254130"/>
                </a:cubicBezTo>
                <a:cubicBezTo>
                  <a:pt x="1324098" y="1271385"/>
                  <a:pt x="1286712" y="1288229"/>
                  <a:pt x="1247273" y="1304662"/>
                </a:cubicBezTo>
                <a:cubicBezTo>
                  <a:pt x="1222623" y="1321095"/>
                  <a:pt x="1210298" y="1339171"/>
                  <a:pt x="1210298" y="1358891"/>
                </a:cubicBezTo>
                <a:cubicBezTo>
                  <a:pt x="1210298" y="1378611"/>
                  <a:pt x="1225910" y="1385184"/>
                  <a:pt x="1257133" y="1378611"/>
                </a:cubicBezTo>
                <a:lnTo>
                  <a:pt x="1449400" y="1314522"/>
                </a:lnTo>
                <a:cubicBezTo>
                  <a:pt x="1460904" y="1311235"/>
                  <a:pt x="1469942" y="1307127"/>
                  <a:pt x="1476516" y="1302197"/>
                </a:cubicBezTo>
                <a:cubicBezTo>
                  <a:pt x="1483088" y="1297267"/>
                  <a:pt x="1482268" y="1288229"/>
                  <a:pt x="1474050" y="1275082"/>
                </a:cubicBezTo>
                <a:cubicBezTo>
                  <a:pt x="1464190" y="1260292"/>
                  <a:pt x="1460904" y="1249611"/>
                  <a:pt x="1464190" y="1243038"/>
                </a:cubicBezTo>
                <a:cubicBezTo>
                  <a:pt x="1467476" y="1236464"/>
                  <a:pt x="1477336" y="1233999"/>
                  <a:pt x="1493768" y="1235643"/>
                </a:cubicBezTo>
                <a:cubicBezTo>
                  <a:pt x="1506916" y="1233999"/>
                  <a:pt x="1520474" y="1235232"/>
                  <a:pt x="1534440" y="1239340"/>
                </a:cubicBezTo>
                <a:cubicBezTo>
                  <a:pt x="1548410" y="1243449"/>
                  <a:pt x="1564432" y="1250433"/>
                  <a:pt x="1582508" y="1260292"/>
                </a:cubicBezTo>
                <a:cubicBezTo>
                  <a:pt x="1617018" y="1255363"/>
                  <a:pt x="1649062" y="1253719"/>
                  <a:pt x="1678642" y="1255363"/>
                </a:cubicBezTo>
                <a:cubicBezTo>
                  <a:pt x="1708220" y="1257006"/>
                  <a:pt x="1741910" y="1265222"/>
                  <a:pt x="1779704" y="1280012"/>
                </a:cubicBezTo>
                <a:cubicBezTo>
                  <a:pt x="1794496" y="1281656"/>
                  <a:pt x="1803124" y="1287407"/>
                  <a:pt x="1805588" y="1297267"/>
                </a:cubicBezTo>
                <a:cubicBezTo>
                  <a:pt x="1808052" y="1307127"/>
                  <a:pt x="1802712" y="1317808"/>
                  <a:pt x="1789564" y="1329312"/>
                </a:cubicBezTo>
                <a:cubicBezTo>
                  <a:pt x="1697540" y="1363821"/>
                  <a:pt x="1611268" y="1392579"/>
                  <a:pt x="1530744" y="1415585"/>
                </a:cubicBezTo>
                <a:cubicBezTo>
                  <a:pt x="1450222" y="1438592"/>
                  <a:pt x="1363948" y="1467350"/>
                  <a:pt x="1271922" y="1501859"/>
                </a:cubicBezTo>
                <a:cubicBezTo>
                  <a:pt x="1257133" y="1501859"/>
                  <a:pt x="1241110" y="1504324"/>
                  <a:pt x="1223856" y="1509254"/>
                </a:cubicBezTo>
                <a:cubicBezTo>
                  <a:pt x="1206601" y="1514184"/>
                  <a:pt x="1193044" y="1526509"/>
                  <a:pt x="1183184" y="1546228"/>
                </a:cubicBezTo>
                <a:lnTo>
                  <a:pt x="1163464" y="1575808"/>
                </a:lnTo>
                <a:cubicBezTo>
                  <a:pt x="1155248" y="1608674"/>
                  <a:pt x="1145388" y="1638665"/>
                  <a:pt x="1133884" y="1665779"/>
                </a:cubicBezTo>
                <a:cubicBezTo>
                  <a:pt x="1122382" y="1692894"/>
                  <a:pt x="1112522" y="1722063"/>
                  <a:pt x="1104305" y="1753285"/>
                </a:cubicBezTo>
                <a:cubicBezTo>
                  <a:pt x="1048433" y="1861744"/>
                  <a:pt x="980646" y="1941445"/>
                  <a:pt x="900945" y="1992387"/>
                </a:cubicBezTo>
                <a:cubicBezTo>
                  <a:pt x="821245" y="2043330"/>
                  <a:pt x="734560" y="2057298"/>
                  <a:pt x="640891" y="2034292"/>
                </a:cubicBezTo>
                <a:cubicBezTo>
                  <a:pt x="591592" y="2016215"/>
                  <a:pt x="567764" y="1989922"/>
                  <a:pt x="569407" y="1955413"/>
                </a:cubicBezTo>
                <a:cubicBezTo>
                  <a:pt x="571051" y="1920903"/>
                  <a:pt x="594879" y="1897897"/>
                  <a:pt x="640891" y="1886394"/>
                </a:cubicBezTo>
                <a:cubicBezTo>
                  <a:pt x="675401" y="1883107"/>
                  <a:pt x="716895" y="1860101"/>
                  <a:pt x="765372" y="1817375"/>
                </a:cubicBezTo>
                <a:cubicBezTo>
                  <a:pt x="813850" y="1774649"/>
                  <a:pt x="847948" y="1733566"/>
                  <a:pt x="867668" y="1694126"/>
                </a:cubicBezTo>
                <a:cubicBezTo>
                  <a:pt x="874241" y="1679337"/>
                  <a:pt x="875474" y="1669066"/>
                  <a:pt x="871366" y="1663314"/>
                </a:cubicBezTo>
                <a:cubicBezTo>
                  <a:pt x="867258" y="1657563"/>
                  <a:pt x="857809" y="1656330"/>
                  <a:pt x="843018" y="1659617"/>
                </a:cubicBezTo>
                <a:cubicBezTo>
                  <a:pt x="792076" y="1671120"/>
                  <a:pt x="746063" y="1685088"/>
                  <a:pt x="704980" y="1701521"/>
                </a:cubicBezTo>
                <a:cubicBezTo>
                  <a:pt x="663898" y="1717954"/>
                  <a:pt x="619529" y="1733566"/>
                  <a:pt x="571873" y="1748355"/>
                </a:cubicBezTo>
                <a:cubicBezTo>
                  <a:pt x="512713" y="1753285"/>
                  <a:pt x="477793" y="1736442"/>
                  <a:pt x="467111" y="1697824"/>
                </a:cubicBezTo>
                <a:cubicBezTo>
                  <a:pt x="456430" y="1659206"/>
                  <a:pt x="474917" y="1625107"/>
                  <a:pt x="522573" y="1595528"/>
                </a:cubicBezTo>
                <a:lnTo>
                  <a:pt x="695120" y="1526509"/>
                </a:lnTo>
                <a:cubicBezTo>
                  <a:pt x="708267" y="1516649"/>
                  <a:pt x="716073" y="1508021"/>
                  <a:pt x="718538" y="1500627"/>
                </a:cubicBezTo>
                <a:cubicBezTo>
                  <a:pt x="721003" y="1493232"/>
                  <a:pt x="716484" y="1483783"/>
                  <a:pt x="704980" y="1472279"/>
                </a:cubicBezTo>
                <a:cubicBezTo>
                  <a:pt x="693477" y="1459133"/>
                  <a:pt x="690190" y="1446397"/>
                  <a:pt x="695120" y="1434072"/>
                </a:cubicBezTo>
                <a:cubicBezTo>
                  <a:pt x="700050" y="1421748"/>
                  <a:pt x="708267" y="1411477"/>
                  <a:pt x="719770" y="1403260"/>
                </a:cubicBezTo>
                <a:cubicBezTo>
                  <a:pt x="737847" y="1383541"/>
                  <a:pt x="748939" y="1369573"/>
                  <a:pt x="753047" y="1361356"/>
                </a:cubicBezTo>
                <a:cubicBezTo>
                  <a:pt x="757156" y="1353140"/>
                  <a:pt x="750993" y="1337528"/>
                  <a:pt x="734560" y="1314522"/>
                </a:cubicBezTo>
                <a:cubicBezTo>
                  <a:pt x="719770" y="1296445"/>
                  <a:pt x="705802" y="1279191"/>
                  <a:pt x="692655" y="1262757"/>
                </a:cubicBezTo>
                <a:cubicBezTo>
                  <a:pt x="679509" y="1246324"/>
                  <a:pt x="673758" y="1229070"/>
                  <a:pt x="675401" y="1210993"/>
                </a:cubicBezTo>
                <a:cubicBezTo>
                  <a:pt x="662254" y="1178127"/>
                  <a:pt x="658557" y="1146904"/>
                  <a:pt x="664308" y="1117324"/>
                </a:cubicBezTo>
                <a:cubicBezTo>
                  <a:pt x="670060" y="1087745"/>
                  <a:pt x="691834" y="1058165"/>
                  <a:pt x="729630" y="1028586"/>
                </a:cubicBezTo>
                <a:cubicBezTo>
                  <a:pt x="741133" y="1020369"/>
                  <a:pt x="746063" y="1010509"/>
                  <a:pt x="744420" y="999006"/>
                </a:cubicBezTo>
                <a:cubicBezTo>
                  <a:pt x="742777" y="987503"/>
                  <a:pt x="739490" y="976000"/>
                  <a:pt x="734560" y="964497"/>
                </a:cubicBezTo>
                <a:cubicBezTo>
                  <a:pt x="726344" y="934917"/>
                  <a:pt x="731684" y="905748"/>
                  <a:pt x="750582" y="876990"/>
                </a:cubicBezTo>
                <a:cubicBezTo>
                  <a:pt x="769480" y="848232"/>
                  <a:pt x="797006" y="834675"/>
                  <a:pt x="833159" y="836318"/>
                </a:cubicBezTo>
                <a:cubicBezTo>
                  <a:pt x="841375" y="836318"/>
                  <a:pt x="854933" y="833853"/>
                  <a:pt x="873830" y="828923"/>
                </a:cubicBezTo>
                <a:cubicBezTo>
                  <a:pt x="892729" y="823994"/>
                  <a:pt x="903821" y="816599"/>
                  <a:pt x="907107" y="806739"/>
                </a:cubicBezTo>
                <a:cubicBezTo>
                  <a:pt x="893961" y="770586"/>
                  <a:pt x="875063" y="747990"/>
                  <a:pt x="850413" y="738952"/>
                </a:cubicBezTo>
                <a:cubicBezTo>
                  <a:pt x="825764" y="729914"/>
                  <a:pt x="800292" y="731146"/>
                  <a:pt x="773999" y="742650"/>
                </a:cubicBezTo>
                <a:cubicBezTo>
                  <a:pt x="713197" y="770586"/>
                  <a:pt x="666363" y="769764"/>
                  <a:pt x="633497" y="740185"/>
                </a:cubicBezTo>
                <a:cubicBezTo>
                  <a:pt x="600630" y="710605"/>
                  <a:pt x="591592" y="665414"/>
                  <a:pt x="606382" y="604612"/>
                </a:cubicBezTo>
                <a:cubicBezTo>
                  <a:pt x="612955" y="588178"/>
                  <a:pt x="613366" y="575443"/>
                  <a:pt x="607614" y="566405"/>
                </a:cubicBezTo>
                <a:cubicBezTo>
                  <a:pt x="601863" y="557366"/>
                  <a:pt x="591592" y="555312"/>
                  <a:pt x="576802" y="560242"/>
                </a:cubicBezTo>
                <a:cubicBezTo>
                  <a:pt x="530790" y="558599"/>
                  <a:pt x="489707" y="561064"/>
                  <a:pt x="453554" y="567637"/>
                </a:cubicBezTo>
                <a:cubicBezTo>
                  <a:pt x="417401" y="574210"/>
                  <a:pt x="377962" y="578319"/>
                  <a:pt x="335236" y="579962"/>
                </a:cubicBezTo>
                <a:cubicBezTo>
                  <a:pt x="318803" y="579962"/>
                  <a:pt x="306888" y="576264"/>
                  <a:pt x="299494" y="568870"/>
                </a:cubicBezTo>
                <a:cubicBezTo>
                  <a:pt x="292099" y="561475"/>
                  <a:pt x="295796" y="550382"/>
                  <a:pt x="310586" y="535593"/>
                </a:cubicBezTo>
                <a:cubicBezTo>
                  <a:pt x="340165" y="506013"/>
                  <a:pt x="352080" y="482596"/>
                  <a:pt x="346328" y="465341"/>
                </a:cubicBezTo>
                <a:cubicBezTo>
                  <a:pt x="340576" y="448086"/>
                  <a:pt x="331949" y="425491"/>
                  <a:pt x="320446" y="397554"/>
                </a:cubicBezTo>
                <a:cubicBezTo>
                  <a:pt x="302369" y="364688"/>
                  <a:pt x="297439" y="337574"/>
                  <a:pt x="305656" y="316210"/>
                </a:cubicBezTo>
                <a:cubicBezTo>
                  <a:pt x="313873" y="294847"/>
                  <a:pt x="336879" y="282523"/>
                  <a:pt x="374675" y="279236"/>
                </a:cubicBezTo>
                <a:cubicBezTo>
                  <a:pt x="423975" y="277593"/>
                  <a:pt x="479847" y="297723"/>
                  <a:pt x="542293" y="339628"/>
                </a:cubicBezTo>
                <a:cubicBezTo>
                  <a:pt x="604739" y="381532"/>
                  <a:pt x="640891" y="432064"/>
                  <a:pt x="650751" y="491223"/>
                </a:cubicBezTo>
                <a:cubicBezTo>
                  <a:pt x="660611" y="510943"/>
                  <a:pt x="676223" y="517927"/>
                  <a:pt x="697585" y="512175"/>
                </a:cubicBezTo>
                <a:cubicBezTo>
                  <a:pt x="718949" y="506424"/>
                  <a:pt x="729630" y="492866"/>
                  <a:pt x="729630" y="471503"/>
                </a:cubicBezTo>
                <a:cubicBezTo>
                  <a:pt x="729630" y="430420"/>
                  <a:pt x="728808" y="391392"/>
                  <a:pt x="727165" y="354417"/>
                </a:cubicBezTo>
                <a:cubicBezTo>
                  <a:pt x="725522" y="317443"/>
                  <a:pt x="726344" y="279236"/>
                  <a:pt x="729630" y="239797"/>
                </a:cubicBezTo>
                <a:cubicBezTo>
                  <a:pt x="727987" y="220077"/>
                  <a:pt x="731684" y="203233"/>
                  <a:pt x="740722" y="189265"/>
                </a:cubicBezTo>
                <a:cubicBezTo>
                  <a:pt x="749761" y="175297"/>
                  <a:pt x="765783" y="165848"/>
                  <a:pt x="788789" y="160918"/>
                </a:cubicBezTo>
                <a:cubicBezTo>
                  <a:pt x="816726" y="162561"/>
                  <a:pt x="840964" y="171599"/>
                  <a:pt x="861506" y="188032"/>
                </a:cubicBezTo>
                <a:cubicBezTo>
                  <a:pt x="882047" y="204465"/>
                  <a:pt x="905465" y="218433"/>
                  <a:pt x="931757" y="229937"/>
                </a:cubicBezTo>
                <a:cubicBezTo>
                  <a:pt x="958050" y="259516"/>
                  <a:pt x="981467" y="291561"/>
                  <a:pt x="1002009" y="326070"/>
                </a:cubicBezTo>
                <a:cubicBezTo>
                  <a:pt x="1022550" y="360580"/>
                  <a:pt x="1038573" y="394268"/>
                  <a:pt x="1050075" y="427134"/>
                </a:cubicBezTo>
                <a:cubicBezTo>
                  <a:pt x="1055005" y="432064"/>
                  <a:pt x="1058703" y="437815"/>
                  <a:pt x="1061168" y="444389"/>
                </a:cubicBezTo>
                <a:cubicBezTo>
                  <a:pt x="1063633" y="450962"/>
                  <a:pt x="1068152" y="456713"/>
                  <a:pt x="1074725" y="461644"/>
                </a:cubicBezTo>
                <a:cubicBezTo>
                  <a:pt x="1117452" y="461644"/>
                  <a:pt x="1159766" y="450962"/>
                  <a:pt x="1201671" y="429599"/>
                </a:cubicBezTo>
                <a:cubicBezTo>
                  <a:pt x="1243575" y="408236"/>
                  <a:pt x="1270279" y="371261"/>
                  <a:pt x="1281782" y="318675"/>
                </a:cubicBezTo>
                <a:cubicBezTo>
                  <a:pt x="1293286" y="275949"/>
                  <a:pt x="1303967" y="236510"/>
                  <a:pt x="1313827" y="200357"/>
                </a:cubicBezTo>
                <a:cubicBezTo>
                  <a:pt x="1323687" y="164204"/>
                  <a:pt x="1332726" y="124765"/>
                  <a:pt x="1340940" y="82039"/>
                </a:cubicBezTo>
                <a:cubicBezTo>
                  <a:pt x="1340940" y="63962"/>
                  <a:pt x="1344228" y="47940"/>
                  <a:pt x="1350800" y="33972"/>
                </a:cubicBezTo>
                <a:cubicBezTo>
                  <a:pt x="1357376" y="20004"/>
                  <a:pt x="1370520" y="9733"/>
                  <a:pt x="1390240" y="3160"/>
                </a:cubicBezTo>
                <a:cubicBezTo>
                  <a:pt x="1398868" y="1106"/>
                  <a:pt x="1407136" y="53"/>
                  <a:pt x="1415044" y="2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en-US" altLang="zh-CN" sz="19900" kern="0" dirty="0">
              <a:latin typeface="中山行书百年纪念版" panose="02010609000101010101" pitchFamily="49" charset="-122"/>
              <a:ea typeface="中山行书百年纪念版" panose="0201060900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7290" r="7475"/>
          <a:stretch>
            <a:fillRect/>
          </a:stretch>
        </p:blipFill>
        <p:spPr>
          <a:xfrm>
            <a:off x="786387" y="1978352"/>
            <a:ext cx="9533485" cy="3110307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4 h 3110307"/>
              <a:gd name="connsiteX2" fmla="*/ 1726406 w 9533485"/>
              <a:gd name="connsiteY2" fmla="*/ 2604764 h 3110307"/>
              <a:gd name="connsiteX3" fmla="*/ 1670321 w 9533485"/>
              <a:gd name="connsiteY3" fmla="*/ 2010007 h 3110307"/>
              <a:gd name="connsiteX4" fmla="*/ 4953480 w 9533485"/>
              <a:gd name="connsiteY4" fmla="*/ 1936537 h 3110307"/>
              <a:gd name="connsiteX5" fmla="*/ 4953480 w 9533485"/>
              <a:gd name="connsiteY5" fmla="*/ 2251408 h 3110307"/>
              <a:gd name="connsiteX6" fmla="*/ 5040507 w 9533485"/>
              <a:gd name="connsiteY6" fmla="*/ 2234353 h 3110307"/>
              <a:gd name="connsiteX7" fmla="*/ 5065434 w 9533485"/>
              <a:gd name="connsiteY7" fmla="*/ 2123710 h 3110307"/>
              <a:gd name="connsiteX8" fmla="*/ 5065434 w 9533485"/>
              <a:gd name="connsiteY8" fmla="*/ 2045868 h 3110307"/>
              <a:gd name="connsiteX9" fmla="*/ 5041381 w 9533485"/>
              <a:gd name="connsiteY9" fmla="*/ 1957528 h 3110307"/>
              <a:gd name="connsiteX10" fmla="*/ 4953480 w 9533485"/>
              <a:gd name="connsiteY10" fmla="*/ 1936537 h 3110307"/>
              <a:gd name="connsiteX11" fmla="*/ 4585255 w 9533485"/>
              <a:gd name="connsiteY11" fmla="*/ 1694261 h 3110307"/>
              <a:gd name="connsiteX12" fmla="*/ 4845898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10 w 9533485"/>
              <a:gd name="connsiteY16" fmla="*/ 2303012 h 3110307"/>
              <a:gd name="connsiteX17" fmla="*/ 5204501 w 9533485"/>
              <a:gd name="connsiteY17" fmla="*/ 2371235 h 3110307"/>
              <a:gd name="connsiteX18" fmla="*/ 5351442 w 9533485"/>
              <a:gd name="connsiteY18" fmla="*/ 2443830 h 3110307"/>
              <a:gd name="connsiteX19" fmla="*/ 5398235 w 9533485"/>
              <a:gd name="connsiteY19" fmla="*/ 2527358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4 w 9533485"/>
              <a:gd name="connsiteY22" fmla="*/ 3110307 h 3110307"/>
              <a:gd name="connsiteX23" fmla="*/ 5065434 w 9533485"/>
              <a:gd name="connsiteY23" fmla="*/ 2639749 h 3110307"/>
              <a:gd name="connsiteX24" fmla="*/ 5047503 w 9533485"/>
              <a:gd name="connsiteY24" fmla="*/ 2498933 h 3110307"/>
              <a:gd name="connsiteX25" fmla="*/ 4953480 w 9533485"/>
              <a:gd name="connsiteY25" fmla="*/ 2471818 h 3110307"/>
              <a:gd name="connsiteX26" fmla="*/ 4953480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4 w 9533485"/>
              <a:gd name="connsiteY29" fmla="*/ 1694261 h 3110307"/>
              <a:gd name="connsiteX30" fmla="*/ 4459384 w 9533485"/>
              <a:gd name="connsiteY30" fmla="*/ 1977646 h 3110307"/>
              <a:gd name="connsiteX31" fmla="*/ 4213610 w 9533485"/>
              <a:gd name="connsiteY31" fmla="*/ 1977646 h 3110307"/>
              <a:gd name="connsiteX32" fmla="*/ 4213610 w 9533485"/>
              <a:gd name="connsiteY32" fmla="*/ 2246160 h 3110307"/>
              <a:gd name="connsiteX33" fmla="*/ 4443641 w 9533485"/>
              <a:gd name="connsiteY33" fmla="*/ 2246160 h 3110307"/>
              <a:gd name="connsiteX34" fmla="*/ 4443641 w 9533485"/>
              <a:gd name="connsiteY34" fmla="*/ 2515550 h 3110307"/>
              <a:gd name="connsiteX35" fmla="*/ 4213610 w 9533485"/>
              <a:gd name="connsiteY35" fmla="*/ 2515550 h 3110307"/>
              <a:gd name="connsiteX36" fmla="*/ 4213610 w 9533485"/>
              <a:gd name="connsiteY36" fmla="*/ 2826922 h 3110307"/>
              <a:gd name="connsiteX37" fmla="*/ 4483874 w 9533485"/>
              <a:gd name="connsiteY37" fmla="*/ 2826922 h 3110307"/>
              <a:gd name="connsiteX38" fmla="*/ 4483874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2 w 9533485"/>
              <a:gd name="connsiteY43" fmla="*/ 1977646 h 3110307"/>
              <a:gd name="connsiteX44" fmla="*/ 3540932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6 w 9533485"/>
              <a:gd name="connsiteY48" fmla="*/ 1694261 h 3110307"/>
              <a:gd name="connsiteX49" fmla="*/ 2932106 w 9533485"/>
              <a:gd name="connsiteY49" fmla="*/ 1694261 h 3110307"/>
              <a:gd name="connsiteX50" fmla="*/ 2932106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0 w 9533485"/>
              <a:gd name="connsiteY53" fmla="*/ 3110307 h 3110307"/>
              <a:gd name="connsiteX54" fmla="*/ 2345220 w 9533485"/>
              <a:gd name="connsiteY54" fmla="*/ 1977646 h 3110307"/>
              <a:gd name="connsiteX55" fmla="*/ 2127436 w 9533485"/>
              <a:gd name="connsiteY55" fmla="*/ 1977646 h 3110307"/>
              <a:gd name="connsiteX56" fmla="*/ 1389341 w 9533485"/>
              <a:gd name="connsiteY56" fmla="*/ 1694261 h 3110307"/>
              <a:gd name="connsiteX57" fmla="*/ 1921562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4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20 w 9533485"/>
              <a:gd name="connsiteY73" fmla="*/ 3110307 h 3110307"/>
              <a:gd name="connsiteX74" fmla="*/ 457438 w 9533485"/>
              <a:gd name="connsiteY74" fmla="*/ 3110307 h 3110307"/>
              <a:gd name="connsiteX75" fmla="*/ 322306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2 w 9533485"/>
              <a:gd name="connsiteY78" fmla="*/ 272014 h 3110307"/>
              <a:gd name="connsiteX79" fmla="*/ 3064862 w 9533485"/>
              <a:gd name="connsiteY79" fmla="*/ 586885 h 3110307"/>
              <a:gd name="connsiteX80" fmla="*/ 3151889 w 9533485"/>
              <a:gd name="connsiteY80" fmla="*/ 569830 h 3110307"/>
              <a:gd name="connsiteX81" fmla="*/ 3176816 w 9533485"/>
              <a:gd name="connsiteY81" fmla="*/ 459187 h 3110307"/>
              <a:gd name="connsiteX82" fmla="*/ 3176816 w 9533485"/>
              <a:gd name="connsiteY82" fmla="*/ 381343 h 3110307"/>
              <a:gd name="connsiteX83" fmla="*/ 3152763 w 9533485"/>
              <a:gd name="connsiteY83" fmla="*/ 293005 h 3110307"/>
              <a:gd name="connsiteX84" fmla="*/ 3064862 w 9533485"/>
              <a:gd name="connsiteY84" fmla="*/ 272014 h 3110307"/>
              <a:gd name="connsiteX85" fmla="*/ 2169228 w 9533485"/>
              <a:gd name="connsiteY85" fmla="*/ 272014 h 3110307"/>
              <a:gd name="connsiteX86" fmla="*/ 2169228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90 w 9533485"/>
              <a:gd name="connsiteY91" fmla="*/ 293880 h 3110307"/>
              <a:gd name="connsiteX92" fmla="*/ 2169228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5 h 3110307"/>
              <a:gd name="connsiteX95" fmla="*/ 7123657 w 9533485"/>
              <a:gd name="connsiteY95" fmla="*/ 393589 h 3110307"/>
              <a:gd name="connsiteX96" fmla="*/ 7123657 w 9533485"/>
              <a:gd name="connsiteY96" fmla="*/ 1054819 h 3110307"/>
              <a:gd name="connsiteX97" fmla="*/ 7133716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2 h 3110307"/>
              <a:gd name="connsiteX100" fmla="*/ 7239109 w 9533485"/>
              <a:gd name="connsiteY100" fmla="*/ 1044323 h 3110307"/>
              <a:gd name="connsiteX101" fmla="*/ 7239109 w 9533485"/>
              <a:gd name="connsiteY101" fmla="*/ 393589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8 w 9533485"/>
              <a:gd name="connsiteY104" fmla="*/ 29738 h 3110307"/>
              <a:gd name="connsiteX105" fmla="*/ 8057052 w 9533485"/>
              <a:gd name="connsiteY105" fmla="*/ 29738 h 3110307"/>
              <a:gd name="connsiteX106" fmla="*/ 8263468 w 9533485"/>
              <a:gd name="connsiteY106" fmla="*/ 667352 h 3110307"/>
              <a:gd name="connsiteX107" fmla="*/ 8263468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8 w 9533485"/>
              <a:gd name="connsiteY110" fmla="*/ 1445784 h 3110307"/>
              <a:gd name="connsiteX111" fmla="*/ 8057052 w 9533485"/>
              <a:gd name="connsiteY111" fmla="*/ 802047 h 3110307"/>
              <a:gd name="connsiteX112" fmla="*/ 8057052 w 9533485"/>
              <a:gd name="connsiteY112" fmla="*/ 1445784 h 3110307"/>
              <a:gd name="connsiteX113" fmla="*/ 7749178 w 9533485"/>
              <a:gd name="connsiteY113" fmla="*/ 1445784 h 3110307"/>
              <a:gd name="connsiteX114" fmla="*/ 6249965 w 9533485"/>
              <a:gd name="connsiteY114" fmla="*/ 29738 h 3110307"/>
              <a:gd name="connsiteX115" fmla="*/ 6618190 w 9533485"/>
              <a:gd name="connsiteY115" fmla="*/ 29738 h 3110307"/>
              <a:gd name="connsiteX116" fmla="*/ 6618190 w 9533485"/>
              <a:gd name="connsiteY116" fmla="*/ 1445784 h 3110307"/>
              <a:gd name="connsiteX117" fmla="*/ 6249965 w 9533485"/>
              <a:gd name="connsiteY117" fmla="*/ 1445784 h 3110307"/>
              <a:gd name="connsiteX118" fmla="*/ 3660416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2 h 3110307"/>
              <a:gd name="connsiteX121" fmla="*/ 4028641 w 9533485"/>
              <a:gd name="connsiteY121" fmla="*/ 313122 h 3110307"/>
              <a:gd name="connsiteX122" fmla="*/ 4028641 w 9533485"/>
              <a:gd name="connsiteY122" fmla="*/ 581637 h 3110307"/>
              <a:gd name="connsiteX123" fmla="*/ 4258672 w 9533485"/>
              <a:gd name="connsiteY123" fmla="*/ 581637 h 3110307"/>
              <a:gd name="connsiteX124" fmla="*/ 4258672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399 h 3110307"/>
              <a:gd name="connsiteX127" fmla="*/ 4298906 w 9533485"/>
              <a:gd name="connsiteY127" fmla="*/ 1162399 h 3110307"/>
              <a:gd name="connsiteX128" fmla="*/ 4298906 w 9533485"/>
              <a:gd name="connsiteY128" fmla="*/ 1445784 h 3110307"/>
              <a:gd name="connsiteX129" fmla="*/ 3660416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200 w 9533485"/>
              <a:gd name="connsiteY132" fmla="*/ 49854 h 3110307"/>
              <a:gd name="connsiteX133" fmla="*/ 3460638 w 9533485"/>
              <a:gd name="connsiteY133" fmla="*/ 152625 h 3110307"/>
              <a:gd name="connsiteX134" fmla="*/ 3518801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4 w 9533485"/>
              <a:gd name="connsiteY137" fmla="*/ 779306 h 3110307"/>
              <a:gd name="connsiteX138" fmla="*/ 3509617 w 9533485"/>
              <a:gd name="connsiteY138" fmla="*/ 862834 h 3110307"/>
              <a:gd name="connsiteX139" fmla="*/ 3518801 w 9533485"/>
              <a:gd name="connsiteY139" fmla="*/ 1072311 h 3110307"/>
              <a:gd name="connsiteX140" fmla="*/ 3518801 w 9533485"/>
              <a:gd name="connsiteY140" fmla="*/ 1445784 h 3110307"/>
              <a:gd name="connsiteX141" fmla="*/ 3176816 w 9533485"/>
              <a:gd name="connsiteY141" fmla="*/ 1445784 h 3110307"/>
              <a:gd name="connsiteX142" fmla="*/ 3176816 w 9533485"/>
              <a:gd name="connsiteY142" fmla="*/ 975226 h 3110307"/>
              <a:gd name="connsiteX143" fmla="*/ 3158885 w 9533485"/>
              <a:gd name="connsiteY143" fmla="*/ 834409 h 3110307"/>
              <a:gd name="connsiteX144" fmla="*/ 3064862 w 9533485"/>
              <a:gd name="connsiteY144" fmla="*/ 807295 h 3110307"/>
              <a:gd name="connsiteX145" fmla="*/ 3064862 w 9533485"/>
              <a:gd name="connsiteY145" fmla="*/ 1445784 h 3110307"/>
              <a:gd name="connsiteX146" fmla="*/ 2696636 w 9533485"/>
              <a:gd name="connsiteY146" fmla="*/ 1445784 h 3110307"/>
              <a:gd name="connsiteX147" fmla="*/ 1801004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1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6 w 9533485"/>
              <a:gd name="connsiteY154" fmla="*/ 746945 h 3110307"/>
              <a:gd name="connsiteX155" fmla="*/ 2463545 w 9533485"/>
              <a:gd name="connsiteY155" fmla="*/ 842280 h 3110307"/>
              <a:gd name="connsiteX156" fmla="*/ 2268062 w 9533485"/>
              <a:gd name="connsiteY156" fmla="*/ 875517 h 3110307"/>
              <a:gd name="connsiteX157" fmla="*/ 2169228 w 9533485"/>
              <a:gd name="connsiteY157" fmla="*/ 875517 h 3110307"/>
              <a:gd name="connsiteX158" fmla="*/ 2169228 w 9533485"/>
              <a:gd name="connsiteY158" fmla="*/ 1445784 h 3110307"/>
              <a:gd name="connsiteX159" fmla="*/ 1801004 w 9533485"/>
              <a:gd name="connsiteY159" fmla="*/ 1445784 h 3110307"/>
              <a:gd name="connsiteX160" fmla="*/ 515964 w 9533485"/>
              <a:gd name="connsiteY160" fmla="*/ 29738 h 3110307"/>
              <a:gd name="connsiteX161" fmla="*/ 992425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5 w 9533485"/>
              <a:gd name="connsiteY165" fmla="*/ 29738 h 3110307"/>
              <a:gd name="connsiteX166" fmla="*/ 1652125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0 h 3110307"/>
              <a:gd name="connsiteX169" fmla="*/ 1201684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6 h 3110307"/>
              <a:gd name="connsiteX172" fmla="*/ 837832 w 9533485"/>
              <a:gd name="connsiteY172" fmla="*/ 1445784 h 3110307"/>
              <a:gd name="connsiteX173" fmla="*/ 515964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4 w 9533485"/>
              <a:gd name="connsiteY180" fmla="*/ 163121 h 3110307"/>
              <a:gd name="connsiteX181" fmla="*/ 9502874 w 9533485"/>
              <a:gd name="connsiteY181" fmla="*/ 402335 h 3110307"/>
              <a:gd name="connsiteX182" fmla="*/ 9502874 w 9533485"/>
              <a:gd name="connsiteY182" fmla="*/ 458312 h 3110307"/>
              <a:gd name="connsiteX183" fmla="*/ 9160888 w 9533485"/>
              <a:gd name="connsiteY183" fmla="*/ 458312 h 3110307"/>
              <a:gd name="connsiteX184" fmla="*/ 9160888 w 9533485"/>
              <a:gd name="connsiteY184" fmla="*/ 353355 h 3110307"/>
              <a:gd name="connsiteX185" fmla="*/ 9147767 w 9533485"/>
              <a:gd name="connsiteY185" fmla="*/ 259769 h 3110307"/>
              <a:gd name="connsiteX186" fmla="*/ 9104036 w 9533485"/>
              <a:gd name="connsiteY186" fmla="*/ 239653 h 3110307"/>
              <a:gd name="connsiteX187" fmla="*/ 9053744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39 h 3110307"/>
              <a:gd name="connsiteX190" fmla="*/ 9159917 w 9533485"/>
              <a:gd name="connsiteY190" fmla="*/ 542415 h 3110307"/>
              <a:gd name="connsiteX191" fmla="*/ 9469637 w 9533485"/>
              <a:gd name="connsiteY191" fmla="*/ 781930 h 3110307"/>
              <a:gd name="connsiteX192" fmla="*/ 9533485 w 9533485"/>
              <a:gd name="connsiteY192" fmla="*/ 1083682 h 3110307"/>
              <a:gd name="connsiteX193" fmla="*/ 9498063 w 9533485"/>
              <a:gd name="connsiteY193" fmla="*/ 1306715 h 3110307"/>
              <a:gd name="connsiteX194" fmla="*/ 9361181 w 9533485"/>
              <a:gd name="connsiteY194" fmla="*/ 1426979 h 3110307"/>
              <a:gd name="connsiteX195" fmla="*/ 9125028 w 9533485"/>
              <a:gd name="connsiteY195" fmla="*/ 1475522 h 3110307"/>
              <a:gd name="connsiteX196" fmla="*/ 8872693 w 9533485"/>
              <a:gd name="connsiteY196" fmla="*/ 1419544 h 3110307"/>
              <a:gd name="connsiteX197" fmla="*/ 8735812 w 9533485"/>
              <a:gd name="connsiteY197" fmla="*/ 1276978 h 3110307"/>
              <a:gd name="connsiteX198" fmla="*/ 8703450 w 9533485"/>
              <a:gd name="connsiteY198" fmla="*/ 1031203 h 3110307"/>
              <a:gd name="connsiteX199" fmla="*/ 8703450 w 9533485"/>
              <a:gd name="connsiteY199" fmla="*/ 938491 h 3110307"/>
              <a:gd name="connsiteX200" fmla="*/ 9045434 w 9533485"/>
              <a:gd name="connsiteY200" fmla="*/ 938491 h 3110307"/>
              <a:gd name="connsiteX201" fmla="*/ 9045434 w 9533485"/>
              <a:gd name="connsiteY201" fmla="*/ 1110796 h 3110307"/>
              <a:gd name="connsiteX202" fmla="*/ 9059866 w 9533485"/>
              <a:gd name="connsiteY202" fmla="*/ 1213130 h 3110307"/>
              <a:gd name="connsiteX203" fmla="*/ 9111033 w 9533485"/>
              <a:gd name="connsiteY203" fmla="*/ 1235869 h 3110307"/>
              <a:gd name="connsiteX204" fmla="*/ 9165698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0 w 9533485"/>
              <a:gd name="connsiteY209" fmla="*/ 583386 h 3110307"/>
              <a:gd name="connsiteX210" fmla="*/ 8692080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4 w 9533485"/>
              <a:gd name="connsiteY214" fmla="*/ 0 h 3110307"/>
              <a:gd name="connsiteX215" fmla="*/ 7385612 w 9533485"/>
              <a:gd name="connsiteY215" fmla="*/ 37172 h 3110307"/>
              <a:gd name="connsiteX216" fmla="*/ 7531241 w 9533485"/>
              <a:gd name="connsiteY216" fmla="*/ 148689 h 3110307"/>
              <a:gd name="connsiteX217" fmla="*/ 7596838 w 9533485"/>
              <a:gd name="connsiteY217" fmla="*/ 310497 h 3110307"/>
              <a:gd name="connsiteX218" fmla="*/ 7607334 w 9533485"/>
              <a:gd name="connsiteY218" fmla="*/ 616623 h 3110307"/>
              <a:gd name="connsiteX219" fmla="*/ 7607334 w 9533485"/>
              <a:gd name="connsiteY219" fmla="*/ 858899 h 3110307"/>
              <a:gd name="connsiteX220" fmla="*/ 7597276 w 9533485"/>
              <a:gd name="connsiteY220" fmla="*/ 1161088 h 3110307"/>
              <a:gd name="connsiteX221" fmla="*/ 7534302 w 9533485"/>
              <a:gd name="connsiteY221" fmla="*/ 1323335 h 3110307"/>
              <a:gd name="connsiteX222" fmla="*/ 7391298 w 9533485"/>
              <a:gd name="connsiteY222" fmla="*/ 1436163 h 3110307"/>
              <a:gd name="connsiteX223" fmla="*/ 7181384 w 9533485"/>
              <a:gd name="connsiteY223" fmla="*/ 1475522 h 3110307"/>
              <a:gd name="connsiteX224" fmla="*/ 6977155 w 9533485"/>
              <a:gd name="connsiteY224" fmla="*/ 1438349 h 3110307"/>
              <a:gd name="connsiteX225" fmla="*/ 6831526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4 w 9533485"/>
              <a:gd name="connsiteY232" fmla="*/ 0 h 3110307"/>
              <a:gd name="connsiteX233" fmla="*/ 5694225 w 9533485"/>
              <a:gd name="connsiteY233" fmla="*/ 0 h 3110307"/>
              <a:gd name="connsiteX234" fmla="*/ 5938688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5 h 3110307"/>
              <a:gd name="connsiteX240" fmla="*/ 5750202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39 h 3110307"/>
              <a:gd name="connsiteX245" fmla="*/ 5762352 w 9533485"/>
              <a:gd name="connsiteY245" fmla="*/ 542415 h 3110307"/>
              <a:gd name="connsiteX246" fmla="*/ 6072072 w 9533485"/>
              <a:gd name="connsiteY246" fmla="*/ 781930 h 3110307"/>
              <a:gd name="connsiteX247" fmla="*/ 6135920 w 9533485"/>
              <a:gd name="connsiteY247" fmla="*/ 1083682 h 3110307"/>
              <a:gd name="connsiteX248" fmla="*/ 6100497 w 9533485"/>
              <a:gd name="connsiteY248" fmla="*/ 1306715 h 3110307"/>
              <a:gd name="connsiteX249" fmla="*/ 5963615 w 9533485"/>
              <a:gd name="connsiteY249" fmla="*/ 1426979 h 3110307"/>
              <a:gd name="connsiteX250" fmla="*/ 5727462 w 9533485"/>
              <a:gd name="connsiteY250" fmla="*/ 1475522 h 3110307"/>
              <a:gd name="connsiteX251" fmla="*/ 5475128 w 9533485"/>
              <a:gd name="connsiteY251" fmla="*/ 1419544 h 3110307"/>
              <a:gd name="connsiteX252" fmla="*/ 5338246 w 9533485"/>
              <a:gd name="connsiteY252" fmla="*/ 1276978 h 3110307"/>
              <a:gd name="connsiteX253" fmla="*/ 5305884 w 9533485"/>
              <a:gd name="connsiteY253" fmla="*/ 1031203 h 3110307"/>
              <a:gd name="connsiteX254" fmla="*/ 5305884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4 w 9533485"/>
              <a:gd name="connsiteY259" fmla="*/ 1207006 h 3110307"/>
              <a:gd name="connsiteX260" fmla="*/ 5786062 w 9533485"/>
              <a:gd name="connsiteY260" fmla="*/ 1121292 h 3110307"/>
              <a:gd name="connsiteX261" fmla="*/ 5751952 w 9533485"/>
              <a:gd name="connsiteY261" fmla="*/ 957733 h 3110307"/>
              <a:gd name="connsiteX262" fmla="*/ 5579648 w 9533485"/>
              <a:gd name="connsiteY262" fmla="*/ 829161 h 3110307"/>
              <a:gd name="connsiteX263" fmla="*/ 5397721 w 9533485"/>
              <a:gd name="connsiteY263" fmla="*/ 697090 h 3110307"/>
              <a:gd name="connsiteX264" fmla="*/ 5323814 w 9533485"/>
              <a:gd name="connsiteY264" fmla="*/ 583386 h 3110307"/>
              <a:gd name="connsiteX265" fmla="*/ 5294514 w 9533485"/>
              <a:gd name="connsiteY265" fmla="*/ 397963 h 3110307"/>
              <a:gd name="connsiteX266" fmla="*/ 5336059 w 9533485"/>
              <a:gd name="connsiteY266" fmla="*/ 160059 h 3110307"/>
              <a:gd name="connsiteX267" fmla="*/ 5470318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50 w 9533485"/>
              <a:gd name="connsiteY270" fmla="*/ 46355 h 3110307"/>
              <a:gd name="connsiteX271" fmla="*/ 5147669 w 9533485"/>
              <a:gd name="connsiteY271" fmla="*/ 163121 h 3110307"/>
              <a:gd name="connsiteX272" fmla="*/ 5180468 w 9533485"/>
              <a:gd name="connsiteY272" fmla="*/ 402335 h 3110307"/>
              <a:gd name="connsiteX273" fmla="*/ 5180468 w 9533485"/>
              <a:gd name="connsiteY273" fmla="*/ 458312 h 3110307"/>
              <a:gd name="connsiteX274" fmla="*/ 4838484 w 9533485"/>
              <a:gd name="connsiteY274" fmla="*/ 458312 h 3110307"/>
              <a:gd name="connsiteX275" fmla="*/ 4838484 w 9533485"/>
              <a:gd name="connsiteY275" fmla="*/ 353355 h 3110307"/>
              <a:gd name="connsiteX276" fmla="*/ 4825363 w 9533485"/>
              <a:gd name="connsiteY276" fmla="*/ 259769 h 3110307"/>
              <a:gd name="connsiteX277" fmla="*/ 4781631 w 9533485"/>
              <a:gd name="connsiteY277" fmla="*/ 239653 h 3110307"/>
              <a:gd name="connsiteX278" fmla="*/ 4731340 w 9533485"/>
              <a:gd name="connsiteY278" fmla="*/ 266786 h 3110307"/>
              <a:gd name="connsiteX279" fmla="*/ 4714285 w 9533485"/>
              <a:gd name="connsiteY279" fmla="*/ 349064 h 3110307"/>
              <a:gd name="connsiteX280" fmla="*/ 4733458 w 9533485"/>
              <a:gd name="connsiteY280" fmla="*/ 455839 h 3110307"/>
              <a:gd name="connsiteX281" fmla="*/ 4837512 w 9533485"/>
              <a:gd name="connsiteY281" fmla="*/ 542415 h 3110307"/>
              <a:gd name="connsiteX282" fmla="*/ 5147233 w 9533485"/>
              <a:gd name="connsiteY282" fmla="*/ 781930 h 3110307"/>
              <a:gd name="connsiteX283" fmla="*/ 5211081 w 9533485"/>
              <a:gd name="connsiteY283" fmla="*/ 1083682 h 3110307"/>
              <a:gd name="connsiteX284" fmla="*/ 5175658 w 9533485"/>
              <a:gd name="connsiteY284" fmla="*/ 1306715 h 3110307"/>
              <a:gd name="connsiteX285" fmla="*/ 5038777 w 9533485"/>
              <a:gd name="connsiteY285" fmla="*/ 1426979 h 3110307"/>
              <a:gd name="connsiteX286" fmla="*/ 4802624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6 w 9533485"/>
              <a:gd name="connsiteY289" fmla="*/ 1031203 h 3110307"/>
              <a:gd name="connsiteX290" fmla="*/ 4381046 w 9533485"/>
              <a:gd name="connsiteY290" fmla="*/ 938491 h 3110307"/>
              <a:gd name="connsiteX291" fmla="*/ 4723032 w 9533485"/>
              <a:gd name="connsiteY291" fmla="*/ 938491 h 3110307"/>
              <a:gd name="connsiteX292" fmla="*/ 4723032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4 w 9533485"/>
              <a:gd name="connsiteY295" fmla="*/ 1207006 h 3110307"/>
              <a:gd name="connsiteX296" fmla="*/ 4861224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4 w 9533485"/>
              <a:gd name="connsiteY299" fmla="*/ 697090 h 3110307"/>
              <a:gd name="connsiteX300" fmla="*/ 4398977 w 9533485"/>
              <a:gd name="connsiteY300" fmla="*/ 583386 h 3110307"/>
              <a:gd name="connsiteX301" fmla="*/ 4369676 w 9533485"/>
              <a:gd name="connsiteY301" fmla="*/ 397963 h 3110307"/>
              <a:gd name="connsiteX302" fmla="*/ 4411222 w 9533485"/>
              <a:gd name="connsiteY302" fmla="*/ 160059 h 3110307"/>
              <a:gd name="connsiteX303" fmla="*/ 4545478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4"/>
                </a:cubicBezTo>
                <a:lnTo>
                  <a:pt x="1726406" y="2604764"/>
                </a:lnTo>
                <a:cubicBezTo>
                  <a:pt x="1707776" y="2444377"/>
                  <a:pt x="1689080" y="2246124"/>
                  <a:pt x="1670321" y="2010007"/>
                </a:cubicBezTo>
                <a:close/>
                <a:moveTo>
                  <a:pt x="4953480" y="1936537"/>
                </a:moveTo>
                <a:lnTo>
                  <a:pt x="4953480" y="2251408"/>
                </a:lnTo>
                <a:cubicBezTo>
                  <a:pt x="4994880" y="2251408"/>
                  <a:pt x="5023889" y="2245724"/>
                  <a:pt x="5040507" y="2234353"/>
                </a:cubicBezTo>
                <a:cubicBezTo>
                  <a:pt x="5057125" y="2222982"/>
                  <a:pt x="5065434" y="2186102"/>
                  <a:pt x="5065434" y="2123710"/>
                </a:cubicBezTo>
                <a:lnTo>
                  <a:pt x="5065434" y="2045868"/>
                </a:lnTo>
                <a:cubicBezTo>
                  <a:pt x="5065434" y="2000969"/>
                  <a:pt x="5057417" y="1971522"/>
                  <a:pt x="5041381" y="1957528"/>
                </a:cubicBezTo>
                <a:cubicBezTo>
                  <a:pt x="5025346" y="1943534"/>
                  <a:pt x="4996046" y="1936537"/>
                  <a:pt x="4953480" y="1936537"/>
                </a:cubicBezTo>
                <a:close/>
                <a:moveTo>
                  <a:pt x="4585255" y="1694261"/>
                </a:moveTo>
                <a:lnTo>
                  <a:pt x="4845898" y="1694261"/>
                </a:lnTo>
                <a:cubicBezTo>
                  <a:pt x="5019662" y="1694261"/>
                  <a:pt x="5137301" y="1700967"/>
                  <a:pt x="5198817" y="1714377"/>
                </a:cubicBezTo>
                <a:cubicBezTo>
                  <a:pt x="5260334" y="1727789"/>
                  <a:pt x="5310479" y="1762045"/>
                  <a:pt x="5349255" y="1817148"/>
                </a:cubicBezTo>
                <a:cubicBezTo>
                  <a:pt x="5388032" y="1872250"/>
                  <a:pt x="5407419" y="1960152"/>
                  <a:pt x="5407419" y="2080853"/>
                </a:cubicBezTo>
                <a:cubicBezTo>
                  <a:pt x="5407419" y="2191059"/>
                  <a:pt x="5393716" y="2265111"/>
                  <a:pt x="5366310" y="2303012"/>
                </a:cubicBezTo>
                <a:cubicBezTo>
                  <a:pt x="5338906" y="2340913"/>
                  <a:pt x="5284968" y="2363654"/>
                  <a:pt x="5204501" y="2371235"/>
                </a:cubicBezTo>
                <a:cubicBezTo>
                  <a:pt x="5277389" y="2389310"/>
                  <a:pt x="5326369" y="2413508"/>
                  <a:pt x="5351442" y="2443830"/>
                </a:cubicBezTo>
                <a:cubicBezTo>
                  <a:pt x="5376516" y="2474151"/>
                  <a:pt x="5392112" y="2501994"/>
                  <a:pt x="5398235" y="2527358"/>
                </a:cubicBezTo>
                <a:cubicBezTo>
                  <a:pt x="5404358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4" y="3110307"/>
                </a:lnTo>
                <a:lnTo>
                  <a:pt x="5065434" y="2639749"/>
                </a:lnTo>
                <a:cubicBezTo>
                  <a:pt x="5065434" y="2563946"/>
                  <a:pt x="5059458" y="2517008"/>
                  <a:pt x="5047503" y="2498933"/>
                </a:cubicBezTo>
                <a:cubicBezTo>
                  <a:pt x="5035551" y="2480856"/>
                  <a:pt x="5004209" y="2471818"/>
                  <a:pt x="4953480" y="2471818"/>
                </a:cubicBezTo>
                <a:lnTo>
                  <a:pt x="4953480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4" y="1694261"/>
                </a:lnTo>
                <a:lnTo>
                  <a:pt x="4459384" y="1977646"/>
                </a:lnTo>
                <a:lnTo>
                  <a:pt x="4213610" y="1977646"/>
                </a:lnTo>
                <a:lnTo>
                  <a:pt x="4213610" y="2246160"/>
                </a:lnTo>
                <a:lnTo>
                  <a:pt x="4443641" y="2246160"/>
                </a:lnTo>
                <a:lnTo>
                  <a:pt x="4443641" y="2515550"/>
                </a:lnTo>
                <a:lnTo>
                  <a:pt x="4213610" y="2515550"/>
                </a:lnTo>
                <a:lnTo>
                  <a:pt x="4213610" y="2826922"/>
                </a:lnTo>
                <a:lnTo>
                  <a:pt x="4483874" y="2826922"/>
                </a:lnTo>
                <a:lnTo>
                  <a:pt x="4483874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2" y="1977646"/>
                </a:lnTo>
                <a:lnTo>
                  <a:pt x="3540932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6" y="1694261"/>
                </a:moveTo>
                <a:lnTo>
                  <a:pt x="2932106" y="1694261"/>
                </a:lnTo>
                <a:lnTo>
                  <a:pt x="2932106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0" y="3110307"/>
                </a:lnTo>
                <a:lnTo>
                  <a:pt x="2345220" y="1977646"/>
                </a:lnTo>
                <a:lnTo>
                  <a:pt x="2127436" y="1977646"/>
                </a:lnTo>
                <a:close/>
                <a:moveTo>
                  <a:pt x="1389341" y="1694261"/>
                </a:moveTo>
                <a:lnTo>
                  <a:pt x="1921562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0"/>
                  <a:pt x="520167" y="1995302"/>
                </a:cubicBezTo>
                <a:lnTo>
                  <a:pt x="572454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20" y="3110307"/>
                </a:lnTo>
                <a:lnTo>
                  <a:pt x="457438" y="3110307"/>
                </a:lnTo>
                <a:lnTo>
                  <a:pt x="322306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2" y="272014"/>
                </a:moveTo>
                <a:lnTo>
                  <a:pt x="3064862" y="586885"/>
                </a:lnTo>
                <a:cubicBezTo>
                  <a:pt x="3106262" y="586885"/>
                  <a:pt x="3135271" y="581200"/>
                  <a:pt x="3151889" y="569830"/>
                </a:cubicBezTo>
                <a:cubicBezTo>
                  <a:pt x="3168506" y="558459"/>
                  <a:pt x="3176816" y="521578"/>
                  <a:pt x="3176816" y="459187"/>
                </a:cubicBezTo>
                <a:lnTo>
                  <a:pt x="3176816" y="381343"/>
                </a:lnTo>
                <a:cubicBezTo>
                  <a:pt x="3176816" y="336446"/>
                  <a:pt x="3168798" y="306999"/>
                  <a:pt x="3152763" y="293005"/>
                </a:cubicBezTo>
                <a:cubicBezTo>
                  <a:pt x="3136729" y="279010"/>
                  <a:pt x="3107427" y="272014"/>
                  <a:pt x="3064862" y="272014"/>
                </a:cubicBezTo>
                <a:close/>
                <a:moveTo>
                  <a:pt x="2169228" y="272014"/>
                </a:moveTo>
                <a:lnTo>
                  <a:pt x="2169228" y="632367"/>
                </a:lnTo>
                <a:cubicBezTo>
                  <a:pt x="2179723" y="632949"/>
                  <a:pt x="2188762" y="633241"/>
                  <a:pt x="2196342" y="633241"/>
                </a:cubicBezTo>
                <a:cubicBezTo>
                  <a:pt x="2230161" y="633241"/>
                  <a:pt x="2253630" y="624932"/>
                  <a:pt x="2266751" y="608313"/>
                </a:cubicBezTo>
                <a:cubicBezTo>
                  <a:pt x="2279871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4"/>
                  <a:pt x="2278850" y="308458"/>
                  <a:pt x="2263690" y="293880"/>
                </a:cubicBezTo>
                <a:cubicBezTo>
                  <a:pt x="2248529" y="279302"/>
                  <a:pt x="2217041" y="272014"/>
                  <a:pt x="2169228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5"/>
                </a:cubicBezTo>
                <a:cubicBezTo>
                  <a:pt x="7128759" y="276825"/>
                  <a:pt x="7123657" y="320702"/>
                  <a:pt x="7123657" y="393589"/>
                </a:cubicBezTo>
                <a:lnTo>
                  <a:pt x="7123657" y="1054819"/>
                </a:lnTo>
                <a:cubicBezTo>
                  <a:pt x="7123657" y="1137035"/>
                  <a:pt x="7127010" y="1187765"/>
                  <a:pt x="7133716" y="1207006"/>
                </a:cubicBezTo>
                <a:cubicBezTo>
                  <a:pt x="7140422" y="1226248"/>
                  <a:pt x="7156019" y="1235869"/>
                  <a:pt x="7180509" y="1235869"/>
                </a:cubicBezTo>
                <a:cubicBezTo>
                  <a:pt x="7205582" y="1235869"/>
                  <a:pt x="7221617" y="1224791"/>
                  <a:pt x="7228615" y="1202632"/>
                </a:cubicBezTo>
                <a:cubicBezTo>
                  <a:pt x="7235611" y="1180475"/>
                  <a:pt x="7239109" y="1127705"/>
                  <a:pt x="7239109" y="1044323"/>
                </a:cubicBezTo>
                <a:lnTo>
                  <a:pt x="7239109" y="393589"/>
                </a:lnTo>
                <a:cubicBezTo>
                  <a:pt x="7239109" y="327699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8" y="29738"/>
                </a:moveTo>
                <a:lnTo>
                  <a:pt x="8057052" y="29738"/>
                </a:lnTo>
                <a:lnTo>
                  <a:pt x="8263468" y="667352"/>
                </a:lnTo>
                <a:lnTo>
                  <a:pt x="8263468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8" y="1445784"/>
                </a:lnTo>
                <a:lnTo>
                  <a:pt x="8057052" y="802047"/>
                </a:lnTo>
                <a:lnTo>
                  <a:pt x="8057052" y="1445784"/>
                </a:lnTo>
                <a:lnTo>
                  <a:pt x="7749178" y="1445784"/>
                </a:lnTo>
                <a:close/>
                <a:moveTo>
                  <a:pt x="6249965" y="29738"/>
                </a:moveTo>
                <a:lnTo>
                  <a:pt x="6618190" y="29738"/>
                </a:lnTo>
                <a:lnTo>
                  <a:pt x="6618190" y="1445784"/>
                </a:lnTo>
                <a:lnTo>
                  <a:pt x="6249965" y="1445784"/>
                </a:lnTo>
                <a:close/>
                <a:moveTo>
                  <a:pt x="3660416" y="29738"/>
                </a:moveTo>
                <a:lnTo>
                  <a:pt x="4274415" y="29738"/>
                </a:lnTo>
                <a:lnTo>
                  <a:pt x="4274415" y="313122"/>
                </a:lnTo>
                <a:lnTo>
                  <a:pt x="4028641" y="313122"/>
                </a:lnTo>
                <a:lnTo>
                  <a:pt x="4028641" y="581637"/>
                </a:lnTo>
                <a:lnTo>
                  <a:pt x="4258672" y="581637"/>
                </a:lnTo>
                <a:lnTo>
                  <a:pt x="4258672" y="851027"/>
                </a:lnTo>
                <a:lnTo>
                  <a:pt x="4028641" y="851027"/>
                </a:lnTo>
                <a:lnTo>
                  <a:pt x="4028641" y="1162399"/>
                </a:lnTo>
                <a:lnTo>
                  <a:pt x="4298906" y="1162399"/>
                </a:lnTo>
                <a:lnTo>
                  <a:pt x="4298906" y="1445784"/>
                </a:lnTo>
                <a:lnTo>
                  <a:pt x="3660416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4" y="29738"/>
                  <a:pt x="3248682" y="36444"/>
                  <a:pt x="3310200" y="49854"/>
                </a:cubicBezTo>
                <a:cubicBezTo>
                  <a:pt x="3371716" y="63266"/>
                  <a:pt x="3421861" y="97522"/>
                  <a:pt x="3460638" y="152625"/>
                </a:cubicBezTo>
                <a:cubicBezTo>
                  <a:pt x="3499413" y="207727"/>
                  <a:pt x="3518801" y="295630"/>
                  <a:pt x="3518801" y="416330"/>
                </a:cubicBezTo>
                <a:cubicBezTo>
                  <a:pt x="3518801" y="526535"/>
                  <a:pt x="3505098" y="600588"/>
                  <a:pt x="3477692" y="638489"/>
                </a:cubicBezTo>
                <a:cubicBezTo>
                  <a:pt x="3450287" y="676390"/>
                  <a:pt x="3396351" y="699130"/>
                  <a:pt x="3315884" y="706712"/>
                </a:cubicBezTo>
                <a:cubicBezTo>
                  <a:pt x="3388770" y="724787"/>
                  <a:pt x="3437750" y="748985"/>
                  <a:pt x="3462824" y="779306"/>
                </a:cubicBezTo>
                <a:cubicBezTo>
                  <a:pt x="3487896" y="809627"/>
                  <a:pt x="3503493" y="837470"/>
                  <a:pt x="3509617" y="862834"/>
                </a:cubicBezTo>
                <a:cubicBezTo>
                  <a:pt x="3515740" y="888199"/>
                  <a:pt x="3518801" y="958025"/>
                  <a:pt x="3518801" y="1072311"/>
                </a:cubicBezTo>
                <a:lnTo>
                  <a:pt x="3518801" y="1445784"/>
                </a:lnTo>
                <a:lnTo>
                  <a:pt x="3176816" y="1445784"/>
                </a:lnTo>
                <a:lnTo>
                  <a:pt x="3176816" y="975226"/>
                </a:lnTo>
                <a:cubicBezTo>
                  <a:pt x="3176816" y="899423"/>
                  <a:pt x="3170839" y="852485"/>
                  <a:pt x="3158885" y="834409"/>
                </a:cubicBezTo>
                <a:cubicBezTo>
                  <a:pt x="3146932" y="816333"/>
                  <a:pt x="3115590" y="807295"/>
                  <a:pt x="3064862" y="807295"/>
                </a:cubicBezTo>
                <a:lnTo>
                  <a:pt x="3064862" y="1445784"/>
                </a:lnTo>
                <a:lnTo>
                  <a:pt x="2696636" y="1445784"/>
                </a:lnTo>
                <a:close/>
                <a:moveTo>
                  <a:pt x="1801004" y="29738"/>
                </a:moveTo>
                <a:lnTo>
                  <a:pt x="2171851" y="29738"/>
                </a:lnTo>
                <a:cubicBezTo>
                  <a:pt x="2272144" y="29738"/>
                  <a:pt x="2349259" y="37610"/>
                  <a:pt x="2403194" y="53353"/>
                </a:cubicBezTo>
                <a:cubicBezTo>
                  <a:pt x="2457132" y="69097"/>
                  <a:pt x="2497656" y="91838"/>
                  <a:pt x="2524771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6" y="705545"/>
                  <a:pt x="2566316" y="746945"/>
                </a:cubicBezTo>
                <a:cubicBezTo>
                  <a:pt x="2547656" y="788345"/>
                  <a:pt x="2513399" y="820122"/>
                  <a:pt x="2463545" y="842280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8" y="875517"/>
                </a:lnTo>
                <a:lnTo>
                  <a:pt x="2169228" y="1445784"/>
                </a:lnTo>
                <a:lnTo>
                  <a:pt x="1801004" y="1445784"/>
                </a:lnTo>
                <a:close/>
                <a:moveTo>
                  <a:pt x="515964" y="29738"/>
                </a:moveTo>
                <a:lnTo>
                  <a:pt x="992425" y="29738"/>
                </a:lnTo>
                <a:cubicBezTo>
                  <a:pt x="1006555" y="114870"/>
                  <a:pt x="1021124" y="215216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5" y="29738"/>
                </a:lnTo>
                <a:lnTo>
                  <a:pt x="1652125" y="1445784"/>
                </a:lnTo>
                <a:lnTo>
                  <a:pt x="1330256" y="1445784"/>
                </a:lnTo>
                <a:lnTo>
                  <a:pt x="1329818" y="489800"/>
                </a:lnTo>
                <a:lnTo>
                  <a:pt x="1201684" y="1445784"/>
                </a:lnTo>
                <a:lnTo>
                  <a:pt x="973402" y="1445784"/>
                </a:lnTo>
                <a:lnTo>
                  <a:pt x="838270" y="511666"/>
                </a:lnTo>
                <a:lnTo>
                  <a:pt x="837832" y="1445784"/>
                </a:lnTo>
                <a:lnTo>
                  <a:pt x="515964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2" y="77260"/>
                  <a:pt x="9448208" y="116182"/>
                  <a:pt x="9470074" y="163121"/>
                </a:cubicBezTo>
                <a:cubicBezTo>
                  <a:pt x="9491940" y="210059"/>
                  <a:pt x="9502874" y="289798"/>
                  <a:pt x="9502874" y="402335"/>
                </a:cubicBezTo>
                <a:lnTo>
                  <a:pt x="9502874" y="458312"/>
                </a:lnTo>
                <a:lnTo>
                  <a:pt x="9160888" y="458312"/>
                </a:lnTo>
                <a:lnTo>
                  <a:pt x="9160888" y="353355"/>
                </a:lnTo>
                <a:cubicBezTo>
                  <a:pt x="9160888" y="304375"/>
                  <a:pt x="9156515" y="273180"/>
                  <a:pt x="9147767" y="259769"/>
                </a:cubicBezTo>
                <a:cubicBezTo>
                  <a:pt x="9139022" y="246358"/>
                  <a:pt x="9124445" y="239653"/>
                  <a:pt x="9104036" y="239653"/>
                </a:cubicBezTo>
                <a:cubicBezTo>
                  <a:pt x="9081878" y="239653"/>
                  <a:pt x="9065115" y="248696"/>
                  <a:pt x="9053744" y="266786"/>
                </a:cubicBezTo>
                <a:cubicBezTo>
                  <a:pt x="9042373" y="284876"/>
                  <a:pt x="9036689" y="312302"/>
                  <a:pt x="9036689" y="349064"/>
                </a:cubicBezTo>
                <a:cubicBezTo>
                  <a:pt x="9036689" y="396322"/>
                  <a:pt x="9043080" y="431914"/>
                  <a:pt x="9055863" y="455839"/>
                </a:cubicBezTo>
                <a:cubicBezTo>
                  <a:pt x="9068071" y="479764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0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5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8" y="1475522"/>
                </a:cubicBezTo>
                <a:cubicBezTo>
                  <a:pt x="9026486" y="1475522"/>
                  <a:pt x="8942373" y="1456863"/>
                  <a:pt x="8872693" y="1419544"/>
                </a:cubicBezTo>
                <a:cubicBezTo>
                  <a:pt x="8803014" y="1382226"/>
                  <a:pt x="8757387" y="1334703"/>
                  <a:pt x="8735812" y="1276978"/>
                </a:cubicBezTo>
                <a:cubicBezTo>
                  <a:pt x="8714238" y="1219252"/>
                  <a:pt x="8703450" y="1137327"/>
                  <a:pt x="8703450" y="1031203"/>
                </a:cubicBezTo>
                <a:lnTo>
                  <a:pt x="8703450" y="938491"/>
                </a:lnTo>
                <a:lnTo>
                  <a:pt x="9045434" y="938491"/>
                </a:lnTo>
                <a:lnTo>
                  <a:pt x="9045434" y="1110796"/>
                </a:lnTo>
                <a:cubicBezTo>
                  <a:pt x="9045434" y="1163858"/>
                  <a:pt x="9050245" y="1197968"/>
                  <a:pt x="9059866" y="1213130"/>
                </a:cubicBezTo>
                <a:cubicBezTo>
                  <a:pt x="9069488" y="1228290"/>
                  <a:pt x="9086543" y="1235869"/>
                  <a:pt x="9111033" y="1235869"/>
                </a:cubicBezTo>
                <a:cubicBezTo>
                  <a:pt x="9135523" y="1235869"/>
                  <a:pt x="9153746" y="1226248"/>
                  <a:pt x="9165698" y="1207006"/>
                </a:cubicBezTo>
                <a:cubicBezTo>
                  <a:pt x="9177652" y="1187765"/>
                  <a:pt x="9183629" y="1159193"/>
                  <a:pt x="9183629" y="1121292"/>
                </a:cubicBezTo>
                <a:cubicBezTo>
                  <a:pt x="9183629" y="1037909"/>
                  <a:pt x="9172259" y="983389"/>
                  <a:pt x="9149517" y="957733"/>
                </a:cubicBezTo>
                <a:cubicBezTo>
                  <a:pt x="9126194" y="932077"/>
                  <a:pt x="9068760" y="889220"/>
                  <a:pt x="8977213" y="829161"/>
                </a:cubicBezTo>
                <a:cubicBezTo>
                  <a:pt x="8885668" y="768518"/>
                  <a:pt x="8825024" y="724495"/>
                  <a:pt x="8795287" y="697090"/>
                </a:cubicBezTo>
                <a:cubicBezTo>
                  <a:pt x="8765549" y="669684"/>
                  <a:pt x="8740914" y="631783"/>
                  <a:pt x="8721380" y="583386"/>
                </a:cubicBezTo>
                <a:cubicBezTo>
                  <a:pt x="8701847" y="534990"/>
                  <a:pt x="8692080" y="473181"/>
                  <a:pt x="8692080" y="397963"/>
                </a:cubicBezTo>
                <a:cubicBezTo>
                  <a:pt x="8692080" y="289507"/>
                  <a:pt x="8705929" y="210205"/>
                  <a:pt x="8733625" y="160059"/>
                </a:cubicBezTo>
                <a:cubicBezTo>
                  <a:pt x="8761323" y="109914"/>
                  <a:pt x="8806076" y="70700"/>
                  <a:pt x="8867883" y="42420"/>
                </a:cubicBezTo>
                <a:cubicBezTo>
                  <a:pt x="8929691" y="14140"/>
                  <a:pt x="9004326" y="0"/>
                  <a:pt x="9091791" y="0"/>
                </a:cubicBezTo>
                <a:close/>
                <a:moveTo>
                  <a:pt x="7181384" y="0"/>
                </a:moveTo>
                <a:cubicBezTo>
                  <a:pt x="7257186" y="0"/>
                  <a:pt x="7325262" y="12391"/>
                  <a:pt x="7385612" y="37172"/>
                </a:cubicBezTo>
                <a:cubicBezTo>
                  <a:pt x="7445963" y="61955"/>
                  <a:pt x="7494506" y="99126"/>
                  <a:pt x="7531241" y="148689"/>
                </a:cubicBezTo>
                <a:cubicBezTo>
                  <a:pt x="7567975" y="198253"/>
                  <a:pt x="7589842" y="252189"/>
                  <a:pt x="7596838" y="310497"/>
                </a:cubicBezTo>
                <a:cubicBezTo>
                  <a:pt x="7603835" y="368807"/>
                  <a:pt x="7607334" y="470849"/>
                  <a:pt x="7607334" y="616623"/>
                </a:cubicBezTo>
                <a:lnTo>
                  <a:pt x="7607334" y="858899"/>
                </a:lnTo>
                <a:cubicBezTo>
                  <a:pt x="7607334" y="1001174"/>
                  <a:pt x="7603981" y="1101903"/>
                  <a:pt x="7597276" y="1161088"/>
                </a:cubicBezTo>
                <a:cubicBezTo>
                  <a:pt x="7590569" y="1220271"/>
                  <a:pt x="7569579" y="1274354"/>
                  <a:pt x="7534302" y="1323335"/>
                </a:cubicBezTo>
                <a:cubicBezTo>
                  <a:pt x="7499025" y="1372313"/>
                  <a:pt x="7451356" y="1409924"/>
                  <a:pt x="7391298" y="1436163"/>
                </a:cubicBezTo>
                <a:cubicBezTo>
                  <a:pt x="7331238" y="1462402"/>
                  <a:pt x="7261267" y="1475522"/>
                  <a:pt x="7181384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4" y="1413568"/>
                  <a:pt x="6868262" y="1376396"/>
                  <a:pt x="6831526" y="1326832"/>
                </a:cubicBezTo>
                <a:cubicBezTo>
                  <a:pt x="6794792" y="1277269"/>
                  <a:pt x="6772925" y="1223332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8" y="201167"/>
                  <a:pt x="6828465" y="152188"/>
                </a:cubicBezTo>
                <a:cubicBezTo>
                  <a:pt x="6863742" y="103208"/>
                  <a:pt x="6911410" y="65598"/>
                  <a:pt x="6971469" y="39359"/>
                </a:cubicBezTo>
                <a:cubicBezTo>
                  <a:pt x="7031528" y="13120"/>
                  <a:pt x="7101499" y="0"/>
                  <a:pt x="7181384" y="0"/>
                </a:cubicBezTo>
                <a:close/>
                <a:moveTo>
                  <a:pt x="5694225" y="0"/>
                </a:moveTo>
                <a:cubicBezTo>
                  <a:pt x="5789853" y="0"/>
                  <a:pt x="5871340" y="15452"/>
                  <a:pt x="5938688" y="46355"/>
                </a:cubicBezTo>
                <a:cubicBezTo>
                  <a:pt x="6006035" y="77260"/>
                  <a:pt x="6050642" y="116182"/>
                  <a:pt x="6072509" y="163121"/>
                </a:cubicBezTo>
                <a:cubicBezTo>
                  <a:pt x="6094374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5"/>
                </a:lnTo>
                <a:cubicBezTo>
                  <a:pt x="5763323" y="304375"/>
                  <a:pt x="5758950" y="273180"/>
                  <a:pt x="5750202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50" y="248696"/>
                  <a:pt x="5656179" y="266786"/>
                </a:cubicBezTo>
                <a:cubicBezTo>
                  <a:pt x="5644808" y="284876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39"/>
                </a:cubicBezTo>
                <a:cubicBezTo>
                  <a:pt x="5670506" y="479764"/>
                  <a:pt x="5705191" y="508622"/>
                  <a:pt x="5762352" y="542415"/>
                </a:cubicBezTo>
                <a:cubicBezTo>
                  <a:pt x="5926265" y="639701"/>
                  <a:pt x="6029506" y="719539"/>
                  <a:pt x="6072072" y="781930"/>
                </a:cubicBezTo>
                <a:cubicBezTo>
                  <a:pt x="6114637" y="844321"/>
                  <a:pt x="6135920" y="944905"/>
                  <a:pt x="6135920" y="1083682"/>
                </a:cubicBezTo>
                <a:cubicBezTo>
                  <a:pt x="6135920" y="1184558"/>
                  <a:pt x="6124112" y="1258901"/>
                  <a:pt x="6100497" y="1306715"/>
                </a:cubicBezTo>
                <a:cubicBezTo>
                  <a:pt x="6076881" y="1354530"/>
                  <a:pt x="6031254" y="1394617"/>
                  <a:pt x="5963615" y="1426979"/>
                </a:cubicBezTo>
                <a:cubicBezTo>
                  <a:pt x="5895978" y="1459341"/>
                  <a:pt x="5817259" y="1475522"/>
                  <a:pt x="5727462" y="1475522"/>
                </a:cubicBezTo>
                <a:cubicBezTo>
                  <a:pt x="5628919" y="1475522"/>
                  <a:pt x="5544808" y="1456863"/>
                  <a:pt x="5475128" y="1419544"/>
                </a:cubicBezTo>
                <a:cubicBezTo>
                  <a:pt x="5405448" y="1382226"/>
                  <a:pt x="5359821" y="1334703"/>
                  <a:pt x="5338246" y="1276978"/>
                </a:cubicBezTo>
                <a:cubicBezTo>
                  <a:pt x="5316672" y="1219252"/>
                  <a:pt x="5305884" y="1137327"/>
                  <a:pt x="5305884" y="1031203"/>
                </a:cubicBezTo>
                <a:lnTo>
                  <a:pt x="5305884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0" y="1197968"/>
                  <a:pt x="5662301" y="1213130"/>
                </a:cubicBezTo>
                <a:cubicBezTo>
                  <a:pt x="5671923" y="1228290"/>
                  <a:pt x="5688978" y="1235869"/>
                  <a:pt x="5713467" y="1235869"/>
                </a:cubicBezTo>
                <a:cubicBezTo>
                  <a:pt x="5737958" y="1235869"/>
                  <a:pt x="5756179" y="1226248"/>
                  <a:pt x="5768134" y="1207006"/>
                </a:cubicBezTo>
                <a:cubicBezTo>
                  <a:pt x="5780087" y="1187765"/>
                  <a:pt x="5786062" y="1159193"/>
                  <a:pt x="5786062" y="1121292"/>
                </a:cubicBezTo>
                <a:cubicBezTo>
                  <a:pt x="5786062" y="1037909"/>
                  <a:pt x="5774693" y="983389"/>
                  <a:pt x="5751952" y="957733"/>
                </a:cubicBezTo>
                <a:cubicBezTo>
                  <a:pt x="5728629" y="932077"/>
                  <a:pt x="5671194" y="889220"/>
                  <a:pt x="5579648" y="829161"/>
                </a:cubicBezTo>
                <a:cubicBezTo>
                  <a:pt x="5488102" y="768518"/>
                  <a:pt x="5427459" y="724495"/>
                  <a:pt x="5397721" y="697090"/>
                </a:cubicBezTo>
                <a:cubicBezTo>
                  <a:pt x="5367984" y="669684"/>
                  <a:pt x="5343349" y="631783"/>
                  <a:pt x="5323814" y="583386"/>
                </a:cubicBezTo>
                <a:cubicBezTo>
                  <a:pt x="5304282" y="534990"/>
                  <a:pt x="5294514" y="473181"/>
                  <a:pt x="5294514" y="397963"/>
                </a:cubicBezTo>
                <a:cubicBezTo>
                  <a:pt x="5294514" y="289507"/>
                  <a:pt x="5308363" y="210205"/>
                  <a:pt x="5336059" y="160059"/>
                </a:cubicBezTo>
                <a:cubicBezTo>
                  <a:pt x="5363757" y="109914"/>
                  <a:pt x="5408509" y="70700"/>
                  <a:pt x="5470318" y="42420"/>
                </a:cubicBezTo>
                <a:cubicBezTo>
                  <a:pt x="5532126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4" y="0"/>
                  <a:pt x="4946501" y="15452"/>
                  <a:pt x="5013850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4" y="210059"/>
                  <a:pt x="5180468" y="289798"/>
                  <a:pt x="5180468" y="402335"/>
                </a:cubicBezTo>
                <a:lnTo>
                  <a:pt x="5180468" y="458312"/>
                </a:lnTo>
                <a:lnTo>
                  <a:pt x="4838484" y="458312"/>
                </a:lnTo>
                <a:lnTo>
                  <a:pt x="4838484" y="353355"/>
                </a:lnTo>
                <a:cubicBezTo>
                  <a:pt x="4838484" y="304375"/>
                  <a:pt x="4834110" y="273180"/>
                  <a:pt x="4825363" y="259769"/>
                </a:cubicBezTo>
                <a:cubicBezTo>
                  <a:pt x="4816618" y="246358"/>
                  <a:pt x="4802040" y="239653"/>
                  <a:pt x="4781631" y="239653"/>
                </a:cubicBezTo>
                <a:cubicBezTo>
                  <a:pt x="4759475" y="239653"/>
                  <a:pt x="4742710" y="248696"/>
                  <a:pt x="4731340" y="266786"/>
                </a:cubicBezTo>
                <a:cubicBezTo>
                  <a:pt x="4719969" y="284876"/>
                  <a:pt x="4714285" y="312302"/>
                  <a:pt x="4714285" y="349064"/>
                </a:cubicBezTo>
                <a:cubicBezTo>
                  <a:pt x="4714285" y="396322"/>
                  <a:pt x="4720676" y="431914"/>
                  <a:pt x="4733458" y="455839"/>
                </a:cubicBezTo>
                <a:cubicBezTo>
                  <a:pt x="4745667" y="479764"/>
                  <a:pt x="4780352" y="508622"/>
                  <a:pt x="4837512" y="542415"/>
                </a:cubicBezTo>
                <a:cubicBezTo>
                  <a:pt x="5001427" y="639701"/>
                  <a:pt x="5104667" y="719539"/>
                  <a:pt x="5147233" y="781930"/>
                </a:cubicBezTo>
                <a:cubicBezTo>
                  <a:pt x="5189798" y="844321"/>
                  <a:pt x="5211081" y="944905"/>
                  <a:pt x="5211081" y="1083682"/>
                </a:cubicBezTo>
                <a:cubicBezTo>
                  <a:pt x="5211081" y="1184558"/>
                  <a:pt x="5199274" y="1258901"/>
                  <a:pt x="5175658" y="1306715"/>
                </a:cubicBezTo>
                <a:cubicBezTo>
                  <a:pt x="5152043" y="1354530"/>
                  <a:pt x="5106416" y="1394617"/>
                  <a:pt x="5038777" y="1426979"/>
                </a:cubicBezTo>
                <a:cubicBezTo>
                  <a:pt x="4971137" y="1459341"/>
                  <a:pt x="4892420" y="1475522"/>
                  <a:pt x="4802624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10" y="1382226"/>
                  <a:pt x="4434983" y="1334703"/>
                  <a:pt x="4413407" y="1276978"/>
                </a:cubicBezTo>
                <a:cubicBezTo>
                  <a:pt x="4391833" y="1219252"/>
                  <a:pt x="4381046" y="1137327"/>
                  <a:pt x="4381046" y="1031203"/>
                </a:cubicBezTo>
                <a:lnTo>
                  <a:pt x="4381046" y="938491"/>
                </a:lnTo>
                <a:lnTo>
                  <a:pt x="4723032" y="938491"/>
                </a:lnTo>
                <a:lnTo>
                  <a:pt x="4723032" y="1110796"/>
                </a:lnTo>
                <a:cubicBezTo>
                  <a:pt x="4723032" y="1163858"/>
                  <a:pt x="4727841" y="1197968"/>
                  <a:pt x="4737463" y="1213130"/>
                </a:cubicBezTo>
                <a:cubicBezTo>
                  <a:pt x="4747083" y="1228290"/>
                  <a:pt x="4764138" y="1235869"/>
                  <a:pt x="4788629" y="1235869"/>
                </a:cubicBezTo>
                <a:cubicBezTo>
                  <a:pt x="4813119" y="1235869"/>
                  <a:pt x="4831341" y="1226248"/>
                  <a:pt x="4843294" y="1207006"/>
                </a:cubicBezTo>
                <a:cubicBezTo>
                  <a:pt x="4855247" y="1187765"/>
                  <a:pt x="4861224" y="1159193"/>
                  <a:pt x="4861224" y="1121292"/>
                </a:cubicBezTo>
                <a:cubicBezTo>
                  <a:pt x="4861224" y="1037909"/>
                  <a:pt x="4849854" y="983389"/>
                  <a:pt x="4827113" y="957733"/>
                </a:cubicBezTo>
                <a:cubicBezTo>
                  <a:pt x="4803790" y="932077"/>
                  <a:pt x="4746354" y="889220"/>
                  <a:pt x="4654809" y="829161"/>
                </a:cubicBezTo>
                <a:cubicBezTo>
                  <a:pt x="4563263" y="768518"/>
                  <a:pt x="4502622" y="724495"/>
                  <a:pt x="4472884" y="697090"/>
                </a:cubicBezTo>
                <a:cubicBezTo>
                  <a:pt x="4443145" y="669684"/>
                  <a:pt x="4418510" y="631783"/>
                  <a:pt x="4398977" y="583386"/>
                </a:cubicBezTo>
                <a:cubicBezTo>
                  <a:pt x="4379442" y="534990"/>
                  <a:pt x="4369676" y="473181"/>
                  <a:pt x="4369676" y="397963"/>
                </a:cubicBezTo>
                <a:cubicBezTo>
                  <a:pt x="4369676" y="289507"/>
                  <a:pt x="4383523" y="210205"/>
                  <a:pt x="4411222" y="160059"/>
                </a:cubicBezTo>
                <a:cubicBezTo>
                  <a:pt x="4438917" y="109914"/>
                  <a:pt x="4483671" y="70700"/>
                  <a:pt x="4545478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  <a:effectLst>
            <a:outerShdw blurRad="63500" dist="381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5"/>
          <a:stretch>
            <a:fillRect/>
          </a:stretch>
        </p:blipFill>
        <p:spPr>
          <a:xfrm>
            <a:off x="790188" y="2576531"/>
            <a:ext cx="860026" cy="85406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86" y="2391161"/>
            <a:ext cx="1287555" cy="128755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38744"/>
          <a:stretch>
            <a:fillRect/>
          </a:stretch>
        </p:blipFill>
        <p:spPr>
          <a:xfrm>
            <a:off x="5532221" y="4482136"/>
            <a:ext cx="1124699" cy="7400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633640" y="3196916"/>
            <a:ext cx="1439931" cy="1008784"/>
            <a:chOff x="1633640" y="3196916"/>
            <a:chExt cx="1439931" cy="100878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40" y="3196916"/>
              <a:ext cx="1043421" cy="740232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167" y="3322809"/>
              <a:ext cx="1368404" cy="88289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2218" y="4097557"/>
            <a:ext cx="2099377" cy="1258700"/>
            <a:chOff x="2732218" y="4097557"/>
            <a:chExt cx="2099377" cy="12587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63" y="4097557"/>
              <a:ext cx="991101" cy="991101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2732218" y="4700231"/>
              <a:ext cx="2099377" cy="656026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3678488" y="2542411"/>
            <a:ext cx="2372784" cy="1229681"/>
            <a:chOff x="3678488" y="2542411"/>
            <a:chExt cx="2372784" cy="1229681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7"/>
            <a:stretch>
              <a:fillRect/>
            </a:stretch>
          </p:blipFill>
          <p:spPr>
            <a:xfrm>
              <a:off x="3678488" y="2542411"/>
              <a:ext cx="1867161" cy="905621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3951895" y="3116066"/>
              <a:ext cx="2099377" cy="65602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6549315" y="1821012"/>
            <a:ext cx="2596831" cy="759676"/>
            <a:chOff x="6549315" y="1821012"/>
            <a:chExt cx="2596831" cy="759676"/>
          </a:xfrm>
        </p:grpSpPr>
        <p:pic>
          <p:nvPicPr>
            <p:cNvPr id="1032" name="图片 10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315" y="1821012"/>
              <a:ext cx="1287556" cy="602336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7046769" y="1924662"/>
              <a:ext cx="2099377" cy="656026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-6762750" y="419637"/>
            <a:ext cx="539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latin typeface="DOUYUFont2.0" pitchFamily="2" charset="-128"/>
                <a:ea typeface="DOUYUFont2.0" pitchFamily="2" charset="-128"/>
              </a:rPr>
              <a:t>CHINA</a:t>
            </a:r>
            <a:endParaRPr lang="zh-CN" altLang="en-US" sz="7200" dirty="0">
              <a:latin typeface="DOUYUFont2.0" pitchFamily="2" charset="-128"/>
              <a:ea typeface="DOUYUFont2.0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768350" y="549275"/>
            <a:ext cx="8911590" cy="473710"/>
          </a:xfrm>
        </p:spPr>
        <p:txBody>
          <a:bodyPr/>
          <a:lstStyle/>
          <a:p>
            <a:r>
              <a:rPr lang="en-US" altLang="zh-CN"/>
              <a:t>2.4   Objectives  of demo class</a:t>
            </a:r>
            <a:endParaRPr lang="en-US" altLang="zh-CN"/>
          </a:p>
        </p:txBody>
      </p:sp>
      <p:grpSp>
        <p:nvGrpSpPr>
          <p:cNvPr id="4" name="组合 3"/>
          <p:cNvGrpSpPr/>
          <p:nvPr/>
        </p:nvGrpSpPr>
        <p:grpSpPr>
          <a:xfrm>
            <a:off x="261873" y="1533884"/>
            <a:ext cx="11846602" cy="1396264"/>
            <a:chOff x="231050" y="1288445"/>
            <a:chExt cx="11846602" cy="1396264"/>
          </a:xfrm>
        </p:grpSpPr>
        <p:sp>
          <p:nvSpPr>
            <p:cNvPr id="5" name="矩形: 圆角 4"/>
            <p:cNvSpPr/>
            <p:nvPr/>
          </p:nvSpPr>
          <p:spPr>
            <a:xfrm>
              <a:off x="231050" y="1288445"/>
              <a:ext cx="2280483" cy="1358568"/>
            </a:xfrm>
            <a:prstGeom prst="roundRect">
              <a:avLst>
                <a:gd name="adj" fmla="val 918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2647846" y="1326141"/>
              <a:ext cx="9429806" cy="1358568"/>
            </a:xfrm>
            <a:prstGeom prst="roundRect">
              <a:avLst>
                <a:gd name="adj" fmla="val 5650"/>
              </a:avLst>
            </a:prstGeom>
            <a:solidFill>
              <a:srgbClr val="C9D4F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305835" y="1633934"/>
              <a:ext cx="8501817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3429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2400" dirty="0">
                  <a:solidFill>
                    <a:srgbClr val="000000"/>
                  </a:solidFill>
                  <a:latin typeface="Calibri" panose="020F0502020204030204" pitchFamily="34" charset="0"/>
                  <a:ea typeface="华文新魏" panose="02010800040101010101" pitchFamily="2" charset="-122"/>
                  <a:cs typeface="Calibri" panose="020F0502020204030204" pitchFamily="34" charset="0"/>
                  <a:sym typeface="+mn-ea"/>
                </a:rPr>
                <a:t>Learn tips for using evidence  to support ideas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507838" y="1776126"/>
              <a:ext cx="283318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1"/>
                  </a:solidFill>
                </a:rPr>
                <a:t>Knowledge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图片 9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" y="1315867"/>
            <a:ext cx="685888" cy="7393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1873" y="4677475"/>
            <a:ext cx="12122157" cy="1736886"/>
            <a:chOff x="231050" y="4635236"/>
            <a:chExt cx="12122157" cy="1736886"/>
          </a:xfrm>
        </p:grpSpPr>
        <p:sp>
          <p:nvSpPr>
            <p:cNvPr id="13" name="矩形: 圆角 12"/>
            <p:cNvSpPr/>
            <p:nvPr/>
          </p:nvSpPr>
          <p:spPr>
            <a:xfrm>
              <a:off x="2647846" y="4675054"/>
              <a:ext cx="9429806" cy="1697068"/>
            </a:xfrm>
            <a:prstGeom prst="roundRect">
              <a:avLst>
                <a:gd name="adj" fmla="val 5650"/>
              </a:avLst>
            </a:prstGeom>
            <a:solidFill>
              <a:srgbClr val="C9D4F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231050" y="4658910"/>
              <a:ext cx="2280483" cy="1697068"/>
            </a:xfrm>
            <a:prstGeom prst="roundRect">
              <a:avLst>
                <a:gd name="adj" fmla="val 918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0215" y="5138112"/>
              <a:ext cx="196383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ctr"/>
              <a:r>
                <a:rPr lang="en-US" altLang="zh-CN" dirty="0"/>
                <a:t>Moral Education</a:t>
              </a:r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255588" y="4635236"/>
              <a:ext cx="10097619" cy="1697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685800" marR="0" lvl="0" indent="-3429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ea typeface="华文新魏" panose="02010800040101010101" pitchFamily="2" charset="-122"/>
                </a:defRPr>
              </a:lvl1pPr>
            </a:lstStyle>
            <a:p>
              <a:r>
                <a:rPr kumimoji="0" lang="en-US" altLang="zh-CN" sz="2400" b="0" i="0" u="none" strike="noStrike" kern="1200" cap="none" spc="0" normalizeH="0" baseline="0" dirty="0">
                  <a:solidFill>
                    <a:srgbClr val="000000"/>
                  </a:solidFill>
                  <a:latin typeface="Calibri" panose="020F0502020204030204" pitchFamily="34" charset="0"/>
                  <a:ea typeface="华文新魏" panose="02010800040101010101" pitchFamily="2" charset="-122"/>
                  <a:cs typeface="Calibri" panose="020F0502020204030204" pitchFamily="34" charset="0"/>
                </a:rPr>
                <a:t>Enhance patriotism and cultural confidence</a:t>
              </a:r>
              <a:endPara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endParaRPr>
            </a:p>
            <a:p>
              <a:r>
                <a:rPr lang="en-US" altLang="zh-CN" dirty="0"/>
                <a:t>Promote equality, mutual learning, dialogue, and mutual accommodation between civilizations</a:t>
              </a:r>
              <a:endParaRPr lang="en-US" altLang="zh-CN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52716" y="3110469"/>
            <a:ext cx="11855759" cy="1386685"/>
            <a:chOff x="221893" y="2966630"/>
            <a:chExt cx="11855759" cy="1386685"/>
          </a:xfrm>
        </p:grpSpPr>
        <p:sp>
          <p:nvSpPr>
            <p:cNvPr id="27" name="矩形: 圆角 26"/>
            <p:cNvSpPr/>
            <p:nvPr/>
          </p:nvSpPr>
          <p:spPr>
            <a:xfrm>
              <a:off x="2647846" y="2994747"/>
              <a:ext cx="9429806" cy="1358568"/>
            </a:xfrm>
            <a:prstGeom prst="roundRect">
              <a:avLst>
                <a:gd name="adj" fmla="val 5650"/>
              </a:avLst>
            </a:prstGeom>
            <a:solidFill>
              <a:srgbClr val="C9D4F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305835" y="3274445"/>
              <a:ext cx="9771817" cy="592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indent="-34290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zh-CN" sz="2400" dirty="0">
                  <a:solidFill>
                    <a:srgbClr val="000000"/>
                  </a:solidFill>
                  <a:latin typeface="Calibri" panose="020F0502020204030204" pitchFamily="34" charset="0"/>
                  <a:ea typeface="华文新魏" panose="02010800040101010101" pitchFamily="2" charset="-122"/>
                  <a:cs typeface="Calibri" panose="020F0502020204030204" pitchFamily="34" charset="0"/>
                  <a:sym typeface="+mn-ea"/>
                </a:rPr>
                <a:t>Use evidence effectively by employing the tips learned in class</a:t>
              </a:r>
              <a:endPara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9" name="矩形: 圆角 28"/>
            <p:cNvSpPr/>
            <p:nvPr/>
          </p:nvSpPr>
          <p:spPr>
            <a:xfrm>
              <a:off x="221893" y="2966630"/>
              <a:ext cx="2280483" cy="1358568"/>
            </a:xfrm>
            <a:prstGeom prst="roundRect">
              <a:avLst>
                <a:gd name="adj" fmla="val 918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TextBox 7"/>
            <p:cNvSpPr txBox="1"/>
            <p:nvPr/>
          </p:nvSpPr>
          <p:spPr>
            <a:xfrm>
              <a:off x="1010300" y="3489365"/>
              <a:ext cx="95891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2">
                      <a:lumMod val="60000"/>
                      <a:lumOff val="4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sz="2400" dirty="0">
                  <a:solidFill>
                    <a:schemeClr val="bg1"/>
                  </a:solidFill>
                </a:rPr>
                <a:t>Skills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图片 30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5" y="2844847"/>
            <a:ext cx="685888" cy="739366"/>
          </a:xfrm>
          <a:prstGeom prst="rect">
            <a:avLst/>
          </a:prstGeom>
        </p:spPr>
      </p:pic>
      <p:pic>
        <p:nvPicPr>
          <p:cNvPr id="38" name="图片 37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6" y="4481860"/>
            <a:ext cx="685888" cy="739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b="1" dirty="0">
                <a:ea typeface="+mj-lt"/>
                <a:sym typeface="+mn-ea"/>
              </a:rPr>
              <a:t>2.4 Demo class</a:t>
            </a:r>
            <a:endParaRPr lang="en-US" altLang="zh-CN" b="1" dirty="0">
              <a:ea typeface="+mj-lt"/>
            </a:endParaRP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任意多边形 47"/>
          <p:cNvSpPr/>
          <p:nvPr/>
        </p:nvSpPr>
        <p:spPr>
          <a:xfrm>
            <a:off x="407368" y="1412335"/>
            <a:ext cx="2678768" cy="604212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chemeClr val="accent1"/>
                </a:solidFill>
                <a:ea typeface="微软雅黑" panose="020B0503020204020204" charset="-122"/>
              </a:rPr>
              <a:t>iPrepare</a:t>
            </a:r>
            <a:endParaRPr lang="en-US" altLang="zh-CN" sz="2800" b="1" dirty="0" err="1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6" name="任意多边形 81"/>
          <p:cNvSpPr/>
          <p:nvPr/>
        </p:nvSpPr>
        <p:spPr>
          <a:xfrm>
            <a:off x="3308296" y="1412335"/>
            <a:ext cx="2676626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 dirty="0" err="1">
                <a:solidFill>
                  <a:schemeClr val="accent1"/>
                </a:solidFill>
                <a:ea typeface="微软雅黑" panose="020B0503020204020204" charset="-122"/>
              </a:rPr>
              <a:t>iPractice</a:t>
            </a:r>
            <a:endParaRPr lang="en-US" altLang="zh-CN" sz="2800" b="1" dirty="0" err="1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8" name="任意多边形 83"/>
          <p:cNvSpPr/>
          <p:nvPr/>
        </p:nvSpPr>
        <p:spPr>
          <a:xfrm>
            <a:off x="6207081" y="1412335"/>
            <a:ext cx="2676625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 dirty="0" err="1">
                <a:solidFill>
                  <a:schemeClr val="accent1"/>
                </a:solidFill>
                <a:ea typeface="微软雅黑" panose="020B0503020204020204" charset="-122"/>
              </a:rPr>
              <a:t>iProduce</a:t>
            </a:r>
            <a:endParaRPr lang="en-US" altLang="zh-CN" sz="2800" b="1" dirty="0" err="1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10" name="任意多边形 85"/>
          <p:cNvSpPr/>
          <p:nvPr/>
        </p:nvSpPr>
        <p:spPr>
          <a:xfrm>
            <a:off x="9105864" y="1412335"/>
            <a:ext cx="2678768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>
                <a:solidFill>
                  <a:schemeClr val="accent1"/>
                </a:solidFill>
                <a:ea typeface="微软雅黑" panose="020B0503020204020204" charset="-122"/>
              </a:rPr>
              <a:t>iPromote</a:t>
            </a:r>
            <a:endParaRPr lang="en-US" altLang="zh-CN" sz="2800" b="1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b="1" dirty="0">
                <a:ea typeface="+mj-lt"/>
                <a:sym typeface="+mn-ea"/>
              </a:rPr>
              <a:t>2.4 Demo class</a:t>
            </a:r>
            <a:endParaRPr lang="en-US" altLang="zh-CN" b="1" dirty="0">
              <a:ea typeface="+mj-lt"/>
            </a:endParaRP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任意多边形 47"/>
          <p:cNvSpPr/>
          <p:nvPr/>
        </p:nvSpPr>
        <p:spPr>
          <a:xfrm>
            <a:off x="407368" y="1412335"/>
            <a:ext cx="2678768" cy="604212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chemeClr val="accent1"/>
                </a:solidFill>
                <a:ea typeface="微软雅黑" panose="020B0503020204020204" charset="-122"/>
              </a:rPr>
              <a:t>iPrepare</a:t>
            </a:r>
            <a:endParaRPr lang="en-US" altLang="zh-CN" sz="2800" b="1" dirty="0" err="1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6" name="任意多边形 81"/>
          <p:cNvSpPr/>
          <p:nvPr/>
        </p:nvSpPr>
        <p:spPr>
          <a:xfrm>
            <a:off x="3308296" y="1412335"/>
            <a:ext cx="2676626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 dirty="0" err="1">
                <a:solidFill>
                  <a:schemeClr val="bg2"/>
                </a:solidFill>
                <a:ea typeface="微软雅黑" panose="020B0503020204020204" charset="-122"/>
              </a:rPr>
              <a:t>iPractice</a:t>
            </a:r>
            <a:endParaRPr lang="en-US" altLang="zh-CN" sz="2800" b="1" dirty="0" err="1">
              <a:solidFill>
                <a:schemeClr val="bg2"/>
              </a:solidFill>
              <a:ea typeface="微软雅黑" panose="020B0503020204020204" charset="-122"/>
            </a:endParaRPr>
          </a:p>
        </p:txBody>
      </p:sp>
      <p:sp>
        <p:nvSpPr>
          <p:cNvPr id="8" name="任意多边形 83"/>
          <p:cNvSpPr/>
          <p:nvPr/>
        </p:nvSpPr>
        <p:spPr>
          <a:xfrm>
            <a:off x="6207081" y="1412335"/>
            <a:ext cx="2676625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 dirty="0" err="1">
                <a:solidFill>
                  <a:schemeClr val="bg2"/>
                </a:solidFill>
                <a:ea typeface="微软雅黑" panose="020B0503020204020204" charset="-122"/>
              </a:rPr>
              <a:t>iProduce</a:t>
            </a:r>
            <a:endParaRPr lang="en-US" altLang="zh-CN" sz="2800" b="1" dirty="0" err="1">
              <a:solidFill>
                <a:schemeClr val="bg2"/>
              </a:solidFill>
              <a:ea typeface="微软雅黑" panose="020B0503020204020204" charset="-122"/>
            </a:endParaRPr>
          </a:p>
        </p:txBody>
      </p:sp>
      <p:sp>
        <p:nvSpPr>
          <p:cNvPr id="10" name="任意多边形 85"/>
          <p:cNvSpPr/>
          <p:nvPr/>
        </p:nvSpPr>
        <p:spPr>
          <a:xfrm>
            <a:off x="9105864" y="1412335"/>
            <a:ext cx="2678768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>
                <a:solidFill>
                  <a:schemeClr val="bg2"/>
                </a:solidFill>
                <a:ea typeface="微软雅黑" panose="020B0503020204020204" charset="-122"/>
              </a:rPr>
              <a:t>iPromote</a:t>
            </a:r>
            <a:endParaRPr lang="en-US" altLang="zh-CN" sz="2800" b="1" dirty="0">
              <a:solidFill>
                <a:schemeClr val="bg2"/>
              </a:solidFill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60720" y="3500120"/>
            <a:ext cx="56368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make quick comments on the projects</a:t>
            </a:r>
            <a:endParaRPr lang="en-US" altLang="zh-CN" sz="2600" b="1" dirty="0"/>
          </a:p>
        </p:txBody>
      </p:sp>
      <p:pic>
        <p:nvPicPr>
          <p:cNvPr id="11" name="图片 10" descr="武汉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9050" y="2962910"/>
            <a:ext cx="4228465" cy="25647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80405" y="4241800"/>
            <a:ext cx="618807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/>
              <a:t>select two videos for further explanations</a:t>
            </a:r>
            <a:endParaRPr lang="en-US" altLang="zh-CN" sz="2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29884"/>
          <a:stretch>
            <a:fillRect/>
          </a:stretch>
        </p:blipFill>
        <p:spPr>
          <a:xfrm>
            <a:off x="1516380" y="2179320"/>
            <a:ext cx="319659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b="1" dirty="0">
                <a:ea typeface="+mj-lt"/>
                <a:sym typeface="+mn-ea"/>
              </a:rPr>
              <a:t>2.4 Demo class</a:t>
            </a:r>
            <a:endParaRPr lang="zh-CN" altLang="en-US" dirty="0"/>
          </a:p>
        </p:txBody>
      </p:sp>
      <p:sp>
        <p:nvSpPr>
          <p:cNvPr id="50" name="任意多边形 47"/>
          <p:cNvSpPr/>
          <p:nvPr/>
        </p:nvSpPr>
        <p:spPr>
          <a:xfrm>
            <a:off x="407368" y="1412335"/>
            <a:ext cx="2678768" cy="604212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iPrepare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51" name="任意多边形 81"/>
          <p:cNvSpPr/>
          <p:nvPr/>
        </p:nvSpPr>
        <p:spPr>
          <a:xfrm>
            <a:off x="3308296" y="1412335"/>
            <a:ext cx="2676626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>
                <a:solidFill>
                  <a:schemeClr val="accent1"/>
                </a:solidFill>
                <a:ea typeface="微软雅黑" panose="020B0503020204020204" charset="-122"/>
              </a:rPr>
              <a:t>iPractice</a:t>
            </a:r>
            <a:endParaRPr lang="en-US" altLang="zh-CN" sz="2800" b="1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52" name="任意多边形 83"/>
          <p:cNvSpPr/>
          <p:nvPr/>
        </p:nvSpPr>
        <p:spPr>
          <a:xfrm>
            <a:off x="6207081" y="1412335"/>
            <a:ext cx="2676625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iProduce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53" name="任意多边形 85"/>
          <p:cNvSpPr/>
          <p:nvPr/>
        </p:nvSpPr>
        <p:spPr>
          <a:xfrm>
            <a:off x="9105864" y="1412335"/>
            <a:ext cx="2678768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iPromote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934555" y="3544570"/>
            <a:ext cx="3021960" cy="866775"/>
            <a:chOff x="2861" y="3899"/>
            <a:chExt cx="7610" cy="1365"/>
          </a:xfrm>
        </p:grpSpPr>
        <p:sp>
          <p:nvSpPr>
            <p:cNvPr id="108" name="圆角矩形 107"/>
            <p:cNvSpPr/>
            <p:nvPr/>
          </p:nvSpPr>
          <p:spPr>
            <a:xfrm>
              <a:off x="3983" y="3899"/>
              <a:ext cx="5486" cy="136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2861" y="3911"/>
              <a:ext cx="761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1</a:t>
              </a:r>
              <a:r>
                <a:rPr lang="en-US" altLang="zh-CN" sz="2400">
                  <a:solidFill>
                    <a:srgbClr val="FFFF00"/>
                  </a:solidFill>
                </a:rPr>
                <a:t> </a:t>
              </a:r>
              <a:r>
                <a:rPr lang="en-US" altLang="zh-CN" sz="2400">
                  <a:solidFill>
                    <a:schemeClr val="bg1"/>
                  </a:solidFill>
                </a:rPr>
                <a:t>tip for </a:t>
              </a:r>
              <a:endParaRPr lang="en-US" altLang="zh-CN" sz="240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using statistics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sp>
        <p:nvSpPr>
          <p:cNvPr id="116" name="下箭头 115"/>
          <p:cNvSpPr/>
          <p:nvPr/>
        </p:nvSpPr>
        <p:spPr>
          <a:xfrm>
            <a:off x="5812155" y="4876800"/>
            <a:ext cx="623570" cy="46482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圆角矩形 116"/>
          <p:cNvSpPr/>
          <p:nvPr/>
        </p:nvSpPr>
        <p:spPr>
          <a:xfrm>
            <a:off x="3535680" y="5417185"/>
            <a:ext cx="5035550" cy="66294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>
                <a:solidFill>
                  <a:schemeClr val="tx1"/>
                </a:solidFill>
              </a:rPr>
              <a:t>make the video more persuasive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16425" y="2470150"/>
            <a:ext cx="3174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learn and apply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08445" y="3519170"/>
            <a:ext cx="2141189" cy="880745"/>
            <a:chOff x="4001" y="4952"/>
            <a:chExt cx="9622" cy="1270"/>
          </a:xfrm>
        </p:grpSpPr>
        <p:sp>
          <p:nvSpPr>
            <p:cNvPr id="12" name="圆角矩形 11"/>
            <p:cNvSpPr/>
            <p:nvPr/>
          </p:nvSpPr>
          <p:spPr>
            <a:xfrm>
              <a:off x="4072" y="4952"/>
              <a:ext cx="9342" cy="127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001" y="5015"/>
              <a:ext cx="9622" cy="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2 tips for </a:t>
              </a:r>
              <a:endParaRPr lang="en-US" altLang="zh-CN" sz="240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sz="2400">
                  <a:solidFill>
                    <a:schemeClr val="bg1"/>
                  </a:solidFill>
                </a:rPr>
                <a:t>using examples </a:t>
              </a:r>
              <a:endParaRPr lang="en-US" altLang="zh-CN" sz="2400">
                <a:solidFill>
                  <a:schemeClr val="bg1"/>
                </a:solidFill>
              </a:endParaRPr>
            </a:p>
          </p:txBody>
        </p:sp>
      </p:grpSp>
      <p:sp>
        <p:nvSpPr>
          <p:cNvPr id="4" name="加号 3"/>
          <p:cNvSpPr/>
          <p:nvPr/>
        </p:nvSpPr>
        <p:spPr>
          <a:xfrm>
            <a:off x="5859780" y="3771900"/>
            <a:ext cx="463550" cy="41021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 animBg="1"/>
      <p:bldP spid="1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b="1" dirty="0">
                <a:ea typeface="+mj-lt"/>
                <a:sym typeface="+mn-ea"/>
              </a:rPr>
              <a:t>2.4 Demo class</a:t>
            </a:r>
            <a:endParaRPr lang="zh-CN" altLang="en-US" b="1" dirty="0"/>
          </a:p>
        </p:txBody>
      </p:sp>
      <p:sp>
        <p:nvSpPr>
          <p:cNvPr id="50" name="任意多边形 47"/>
          <p:cNvSpPr/>
          <p:nvPr/>
        </p:nvSpPr>
        <p:spPr>
          <a:xfrm>
            <a:off x="407368" y="1412335"/>
            <a:ext cx="2678768" cy="604212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iPrepare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51" name="任意多边形 81"/>
          <p:cNvSpPr/>
          <p:nvPr/>
        </p:nvSpPr>
        <p:spPr>
          <a:xfrm>
            <a:off x="3308296" y="1412335"/>
            <a:ext cx="2676626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iPractice</a:t>
            </a:r>
            <a:endParaRPr lang="en-US" altLang="zh-CN" sz="2800" b="1" dirty="0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sp>
        <p:nvSpPr>
          <p:cNvPr id="52" name="任意多边形 83"/>
          <p:cNvSpPr/>
          <p:nvPr/>
        </p:nvSpPr>
        <p:spPr>
          <a:xfrm>
            <a:off x="6207081" y="1412335"/>
            <a:ext cx="2676625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800" b="1">
                <a:solidFill>
                  <a:schemeClr val="accent1"/>
                </a:solidFill>
                <a:ea typeface="微软雅黑" panose="020B0503020204020204" charset="-122"/>
              </a:rPr>
              <a:t>iProduce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53" name="任意多边形 85"/>
          <p:cNvSpPr/>
          <p:nvPr/>
        </p:nvSpPr>
        <p:spPr>
          <a:xfrm>
            <a:off x="9105864" y="1412335"/>
            <a:ext cx="2678768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iPromote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87055" y="3740150"/>
            <a:ext cx="293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5"/>
                </a:solidFill>
              </a:rPr>
              <a:t>Group discussion</a:t>
            </a:r>
            <a:endParaRPr lang="en-US" altLang="zh-CN" sz="2800" b="1">
              <a:solidFill>
                <a:schemeClr val="accent5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215" y="2292350"/>
            <a:ext cx="6858000" cy="3797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b="1" dirty="0">
                <a:ea typeface="+mj-lt"/>
                <a:sym typeface="+mn-ea"/>
              </a:rPr>
              <a:t>2.4 Demo class</a:t>
            </a:r>
            <a:endParaRPr lang="zh-CN" altLang="en-US" dirty="0"/>
          </a:p>
        </p:txBody>
      </p:sp>
      <p:sp>
        <p:nvSpPr>
          <p:cNvPr id="18" name="任意多边形 47"/>
          <p:cNvSpPr/>
          <p:nvPr/>
        </p:nvSpPr>
        <p:spPr>
          <a:xfrm>
            <a:off x="407368" y="1412335"/>
            <a:ext cx="2678768" cy="604212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iPrepare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9" name="任意多边形 81"/>
          <p:cNvSpPr/>
          <p:nvPr/>
        </p:nvSpPr>
        <p:spPr>
          <a:xfrm>
            <a:off x="3308296" y="1412335"/>
            <a:ext cx="2676626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iPractice</a:t>
            </a:r>
            <a:endParaRPr lang="en-US" altLang="zh-CN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20" name="任意多边形 83"/>
          <p:cNvSpPr/>
          <p:nvPr/>
        </p:nvSpPr>
        <p:spPr>
          <a:xfrm>
            <a:off x="6207081" y="1412335"/>
            <a:ext cx="2676625" cy="604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ea typeface="微软雅黑" panose="020B0503020204020204" charset="-122"/>
              </a:rPr>
              <a:t>iProduce</a:t>
            </a:r>
            <a:endParaRPr lang="zh-CN" altLang="en-US" sz="2400" b="1" dirty="0">
              <a:solidFill>
                <a:schemeClr val="bg1">
                  <a:lumMod val="85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21" name="任意多边形 85"/>
          <p:cNvSpPr/>
          <p:nvPr/>
        </p:nvSpPr>
        <p:spPr>
          <a:xfrm>
            <a:off x="9105864" y="1412335"/>
            <a:ext cx="2678768" cy="6042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/>
            <a:r>
              <a:rPr lang="en-US" altLang="zh-CN" sz="2800" b="1" dirty="0" err="1">
                <a:solidFill>
                  <a:schemeClr val="accent1"/>
                </a:solidFill>
                <a:ea typeface="微软雅黑" panose="020B0503020204020204" charset="-122"/>
              </a:rPr>
              <a:t>iPromote</a:t>
            </a:r>
            <a:endParaRPr lang="en-US" altLang="zh-CN" sz="2800" b="1" dirty="0" err="1">
              <a:solidFill>
                <a:schemeClr val="accent1"/>
              </a:solidFill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" y="2726690"/>
            <a:ext cx="6337300" cy="3086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05650" y="3504565"/>
            <a:ext cx="38430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latin typeface="微软雅黑" panose="020B0503020204020204" charset="-122"/>
                <a:cs typeface="Calibri" panose="020F0502020204030204" pitchFamily="34" charset="0"/>
                <a:sym typeface="+mn-ea"/>
              </a:rPr>
              <a:t>How to deal with stereotypes? </a:t>
            </a:r>
            <a:endParaRPr lang="en-US" altLang="zh-CN" sz="3200" b="1" dirty="0">
              <a:gradFill>
                <a:gsLst>
                  <a:gs pos="100000">
                    <a:srgbClr val="184DD7"/>
                  </a:gs>
                  <a:gs pos="0">
                    <a:srgbClr val="6598FE"/>
                  </a:gs>
                </a:gsLst>
                <a:lin ang="2700000" scaled="1"/>
              </a:gradFill>
              <a:latin typeface="微软雅黑" panose="020B0503020204020204" charset="-122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4442725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1009546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34242" y="618601"/>
            <a:ext cx="512351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+mj-lt"/>
                <a:ea typeface="微软雅黑" panose="020B0503020204020204" charset="-122"/>
              </a:rPr>
              <a:t>CONTENTS</a:t>
            </a:r>
            <a:endParaRPr lang="zh-CN" altLang="en-US" sz="6000" b="1" dirty="0">
              <a:solidFill>
                <a:schemeClr val="bg1"/>
              </a:solidFill>
              <a:latin typeface="+mj-lt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40254" y="3629995"/>
            <a:ext cx="19109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Context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84074" y="3629995"/>
            <a:ext cx="21285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Design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7906384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871844" y="3578899"/>
            <a:ext cx="272087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Teaching Material</a:t>
            </a:r>
            <a:endParaRPr lang="zh-CN" altLang="en-US" sz="2400" dirty="0">
              <a:solidFill>
                <a:srgbClr val="C9D4F6"/>
              </a:solidFill>
              <a:latin typeface="+mj-lt"/>
            </a:endParaRPr>
          </a:p>
        </p:txBody>
      </p:sp>
      <p:sp>
        <p:nvSpPr>
          <p:cNvPr id="31" name="文本占位符 1"/>
          <p:cNvSpPr txBox="1"/>
          <p:nvPr/>
        </p:nvSpPr>
        <p:spPr>
          <a:xfrm>
            <a:off x="563169" y="191547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01</a:t>
            </a:r>
            <a:endParaRPr lang="zh-CN" altLang="en-US" sz="6600" dirty="0"/>
          </a:p>
        </p:txBody>
      </p:sp>
      <p:sp>
        <p:nvSpPr>
          <p:cNvPr id="2" name="文本占位符 1"/>
          <p:cNvSpPr txBox="1"/>
          <p:nvPr/>
        </p:nvSpPr>
        <p:spPr>
          <a:xfrm>
            <a:off x="3975024" y="199802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02</a:t>
            </a:r>
            <a:endParaRPr lang="zh-CN" altLang="en-US" sz="6600" dirty="0"/>
          </a:p>
        </p:txBody>
      </p:sp>
      <p:sp>
        <p:nvSpPr>
          <p:cNvPr id="34" name="文本占位符 1"/>
          <p:cNvSpPr txBox="1"/>
          <p:nvPr/>
        </p:nvSpPr>
        <p:spPr>
          <a:xfrm>
            <a:off x="7479345" y="1944987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03</a:t>
            </a:r>
            <a:endParaRPr lang="zh-CN" altLang="en-US" sz="6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2017"/>
          <p:cNvSpPr/>
          <p:nvPr/>
        </p:nvSpPr>
        <p:spPr>
          <a:xfrm>
            <a:off x="5302885" y="2458085"/>
            <a:ext cx="5901690" cy="2426970"/>
          </a:xfrm>
          <a:prstGeom prst="round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0"/>
            <a:endParaRPr sz="1300"/>
          </a:p>
        </p:txBody>
      </p:sp>
      <p:sp>
        <p:nvSpPr>
          <p:cNvPr id="35" name="Text Placeholder 5"/>
          <p:cNvSpPr txBox="1"/>
          <p:nvPr/>
        </p:nvSpPr>
        <p:spPr>
          <a:xfrm>
            <a:off x="5097145" y="3391535"/>
            <a:ext cx="6312535" cy="55499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Output-oriented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rgbClr val="FFC000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Improve teaching  efficiency</a:t>
            </a:r>
            <a:endParaRPr lang="en-US" sz="3200" b="1" dirty="0">
              <a:solidFill>
                <a:srgbClr val="FFC000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5455920" y="2581275"/>
            <a:ext cx="5594350" cy="2175510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594995" y="1636395"/>
            <a:ext cx="3877945" cy="4016375"/>
            <a:chOff x="953" y="2331"/>
            <a:chExt cx="6107" cy="6325"/>
          </a:xfrm>
        </p:grpSpPr>
        <p:sp>
          <p:nvSpPr>
            <p:cNvPr id="4" name="矩形: 圆角 8"/>
            <p:cNvSpPr/>
            <p:nvPr/>
          </p:nvSpPr>
          <p:spPr>
            <a:xfrm>
              <a:off x="1067" y="2331"/>
              <a:ext cx="5885" cy="1540"/>
            </a:xfrm>
            <a:prstGeom prst="roundRect">
              <a:avLst/>
            </a:prstGeom>
            <a:gradFill>
              <a:gsLst>
                <a:gs pos="1500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0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152400" dist="88900" dir="5400000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S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electing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1" name="矩形: 圆角 10"/>
            <p:cNvSpPr>
              <a:spLocks noChangeAspect="1"/>
            </p:cNvSpPr>
            <p:nvPr/>
          </p:nvSpPr>
          <p:spPr>
            <a:xfrm>
              <a:off x="1079" y="4404"/>
              <a:ext cx="1516" cy="1515"/>
            </a:xfrm>
            <a:prstGeom prst="roundRect">
              <a:avLst/>
            </a:prstGeom>
            <a:gradFill>
              <a:gsLst>
                <a:gs pos="15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152400" dist="88900" dir="5400000" rotWithShape="0">
                <a:schemeClr val="bg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调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矩形: 圆角 8"/>
            <p:cNvSpPr/>
            <p:nvPr/>
          </p:nvSpPr>
          <p:spPr>
            <a:xfrm>
              <a:off x="1067" y="4635"/>
              <a:ext cx="5885" cy="1540"/>
            </a:xfrm>
            <a:prstGeom prst="roundRect">
              <a:avLst/>
            </a:prstGeom>
            <a:gradFill>
              <a:gsLst>
                <a:gs pos="1500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0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152400" dist="88900" dir="5400000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dapting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15" name="矩形: 圆角 8"/>
            <p:cNvSpPr/>
            <p:nvPr/>
          </p:nvSpPr>
          <p:spPr>
            <a:xfrm>
              <a:off x="953" y="7116"/>
              <a:ext cx="6107" cy="1540"/>
            </a:xfrm>
            <a:prstGeom prst="roundRect">
              <a:avLst/>
            </a:prstGeom>
            <a:gradFill>
              <a:gsLst>
                <a:gs pos="15000">
                  <a:schemeClr val="accent1">
                    <a:lumMod val="90000"/>
                    <a:lumOff val="10000"/>
                  </a:schemeClr>
                </a:gs>
                <a:gs pos="50000">
                  <a:schemeClr val="accent1">
                    <a:lumMod val="90000"/>
                  </a:schemeClr>
                </a:gs>
              </a:gsLst>
              <a:lin ang="3600000" scaled="0"/>
            </a:gradFill>
            <a:ln>
              <a:noFill/>
            </a:ln>
            <a:effectLst>
              <a:outerShdw blurRad="152400" dist="88900" dir="5400000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S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upplementing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5" name="文本占位符 1"/>
          <p:cNvSpPr>
            <a:spLocks noGrp="1"/>
          </p:cNvSpPr>
          <p:nvPr/>
        </p:nvSpPr>
        <p:spPr>
          <a:xfrm>
            <a:off x="1177608" y="559435"/>
            <a:ext cx="6940867" cy="4910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Mateirals Use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dirty="0"/>
              <a:t>3.1 </a:t>
            </a:r>
            <a:r>
              <a:rPr lang="en-US" altLang="zh-CN" dirty="0">
                <a:sym typeface="+mn-ea"/>
              </a:rPr>
              <a:t>Selecting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428383" y="1845245"/>
            <a:ext cx="26438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P96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60027" y="4051345"/>
            <a:ext cx="3763617" cy="1198880"/>
          </a:xfrm>
          <a:custGeom>
            <a:avLst/>
            <a:gdLst>
              <a:gd name="connsiteX0" fmla="*/ 0 w 3763617"/>
              <a:gd name="connsiteY0" fmla="*/ 0 h 1200329"/>
              <a:gd name="connsiteX1" fmla="*/ 514361 w 3763617"/>
              <a:gd name="connsiteY1" fmla="*/ 0 h 1200329"/>
              <a:gd name="connsiteX2" fmla="*/ 1066358 w 3763617"/>
              <a:gd name="connsiteY2" fmla="*/ 0 h 1200329"/>
              <a:gd name="connsiteX3" fmla="*/ 1768900 w 3763617"/>
              <a:gd name="connsiteY3" fmla="*/ 0 h 1200329"/>
              <a:gd name="connsiteX4" fmla="*/ 2396169 w 3763617"/>
              <a:gd name="connsiteY4" fmla="*/ 0 h 1200329"/>
              <a:gd name="connsiteX5" fmla="*/ 3023439 w 3763617"/>
              <a:gd name="connsiteY5" fmla="*/ 0 h 1200329"/>
              <a:gd name="connsiteX6" fmla="*/ 3763617 w 3763617"/>
              <a:gd name="connsiteY6" fmla="*/ 0 h 1200329"/>
              <a:gd name="connsiteX7" fmla="*/ 3763617 w 3763617"/>
              <a:gd name="connsiteY7" fmla="*/ 564155 h 1200329"/>
              <a:gd name="connsiteX8" fmla="*/ 3763617 w 3763617"/>
              <a:gd name="connsiteY8" fmla="*/ 1200329 h 1200329"/>
              <a:gd name="connsiteX9" fmla="*/ 3098711 w 3763617"/>
              <a:gd name="connsiteY9" fmla="*/ 1200329 h 1200329"/>
              <a:gd name="connsiteX10" fmla="*/ 2471442 w 3763617"/>
              <a:gd name="connsiteY10" fmla="*/ 1200329 h 1200329"/>
              <a:gd name="connsiteX11" fmla="*/ 1844172 w 3763617"/>
              <a:gd name="connsiteY11" fmla="*/ 1200329 h 1200329"/>
              <a:gd name="connsiteX12" fmla="*/ 1292175 w 3763617"/>
              <a:gd name="connsiteY12" fmla="*/ 1200329 h 1200329"/>
              <a:gd name="connsiteX13" fmla="*/ 589633 w 3763617"/>
              <a:gd name="connsiteY13" fmla="*/ 1200329 h 1200329"/>
              <a:gd name="connsiteX14" fmla="*/ 0 w 3763617"/>
              <a:gd name="connsiteY14" fmla="*/ 1200329 h 1200329"/>
              <a:gd name="connsiteX15" fmla="*/ 0 w 3763617"/>
              <a:gd name="connsiteY15" fmla="*/ 612168 h 1200329"/>
              <a:gd name="connsiteX16" fmla="*/ 0 w 3763617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63617" h="1200329" extrusionOk="0">
                <a:moveTo>
                  <a:pt x="0" y="0"/>
                </a:moveTo>
                <a:cubicBezTo>
                  <a:pt x="231571" y="-9873"/>
                  <a:pt x="296308" y="15605"/>
                  <a:pt x="514361" y="0"/>
                </a:cubicBezTo>
                <a:cubicBezTo>
                  <a:pt x="732414" y="-15605"/>
                  <a:pt x="870801" y="10425"/>
                  <a:pt x="1066358" y="0"/>
                </a:cubicBezTo>
                <a:cubicBezTo>
                  <a:pt x="1261915" y="-10425"/>
                  <a:pt x="1437892" y="-21142"/>
                  <a:pt x="1768900" y="0"/>
                </a:cubicBezTo>
                <a:cubicBezTo>
                  <a:pt x="2099908" y="21142"/>
                  <a:pt x="2102307" y="8470"/>
                  <a:pt x="2396169" y="0"/>
                </a:cubicBezTo>
                <a:cubicBezTo>
                  <a:pt x="2690031" y="-8470"/>
                  <a:pt x="2847037" y="27989"/>
                  <a:pt x="3023439" y="0"/>
                </a:cubicBezTo>
                <a:cubicBezTo>
                  <a:pt x="3199841" y="-27989"/>
                  <a:pt x="3488537" y="-1915"/>
                  <a:pt x="3763617" y="0"/>
                </a:cubicBezTo>
                <a:cubicBezTo>
                  <a:pt x="3772710" y="190942"/>
                  <a:pt x="3744694" y="342458"/>
                  <a:pt x="3763617" y="564155"/>
                </a:cubicBezTo>
                <a:cubicBezTo>
                  <a:pt x="3782540" y="785853"/>
                  <a:pt x="3733947" y="922091"/>
                  <a:pt x="3763617" y="1200329"/>
                </a:cubicBezTo>
                <a:cubicBezTo>
                  <a:pt x="3445431" y="1220022"/>
                  <a:pt x="3405737" y="1197173"/>
                  <a:pt x="3098711" y="1200329"/>
                </a:cubicBezTo>
                <a:cubicBezTo>
                  <a:pt x="2791685" y="1203485"/>
                  <a:pt x="2624685" y="1212109"/>
                  <a:pt x="2471442" y="1200329"/>
                </a:cubicBezTo>
                <a:cubicBezTo>
                  <a:pt x="2318199" y="1188549"/>
                  <a:pt x="2055117" y="1230152"/>
                  <a:pt x="1844172" y="1200329"/>
                </a:cubicBezTo>
                <a:cubicBezTo>
                  <a:pt x="1633227" y="1170507"/>
                  <a:pt x="1561539" y="1193888"/>
                  <a:pt x="1292175" y="1200329"/>
                </a:cubicBezTo>
                <a:cubicBezTo>
                  <a:pt x="1022811" y="1206770"/>
                  <a:pt x="753117" y="1188427"/>
                  <a:pt x="589633" y="1200329"/>
                </a:cubicBezTo>
                <a:cubicBezTo>
                  <a:pt x="426149" y="1212231"/>
                  <a:pt x="153203" y="1180273"/>
                  <a:pt x="0" y="1200329"/>
                </a:cubicBezTo>
                <a:cubicBezTo>
                  <a:pt x="-12075" y="953069"/>
                  <a:pt x="29370" y="890930"/>
                  <a:pt x="0" y="612168"/>
                </a:cubicBezTo>
                <a:cubicBezTo>
                  <a:pt x="-29370" y="333406"/>
                  <a:pt x="10675" y="3045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A66DF"/>
            </a:solidFill>
          </a:ln>
        </p:spPr>
        <p:txBody>
          <a:bodyPr wrap="square" rtlCol="0">
            <a:spAutoFit/>
          </a:bodyPr>
          <a:lstStyle/>
          <a:p>
            <a:r>
              <a:rPr sz="2400" b="1" dirty="0"/>
              <a:t>Provide a guiding framework for students to create videos</a:t>
            </a:r>
            <a:endParaRPr sz="2400" b="1" dirty="0"/>
          </a:p>
        </p:txBody>
      </p:sp>
      <p:grpSp>
        <p:nvGrpSpPr>
          <p:cNvPr id="11" name="组合 10"/>
          <p:cNvGrpSpPr/>
          <p:nvPr/>
        </p:nvGrpSpPr>
        <p:grpSpPr>
          <a:xfrm>
            <a:off x="7439476" y="2368465"/>
            <a:ext cx="1182720" cy="732543"/>
            <a:chOff x="7439476" y="2368465"/>
            <a:chExt cx="1182720" cy="732543"/>
          </a:xfrm>
        </p:grpSpPr>
        <p:cxnSp>
          <p:nvCxnSpPr>
            <p:cNvPr id="4" name="直接连接符 3"/>
            <p:cNvCxnSpPr/>
            <p:nvPr/>
          </p:nvCxnSpPr>
          <p:spPr>
            <a:xfrm flipH="1">
              <a:off x="8254448" y="2368465"/>
              <a:ext cx="367748" cy="6530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7598465" y="3021496"/>
              <a:ext cx="66592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7439476" y="2941983"/>
              <a:ext cx="159025" cy="1590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38" y="3504981"/>
            <a:ext cx="671089" cy="799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760220"/>
            <a:ext cx="6594475" cy="359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dirty="0"/>
              <a:t>3.1 </a:t>
            </a:r>
            <a:r>
              <a:rPr lang="en-US" altLang="zh-CN" dirty="0">
                <a:sym typeface="+mn-ea"/>
              </a:rPr>
              <a:t>Selecting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783622" y="1453617"/>
            <a:ext cx="26438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P112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图标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98" y="3028731"/>
            <a:ext cx="671089" cy="79944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03552" y="1783962"/>
            <a:ext cx="1182720" cy="732543"/>
            <a:chOff x="7439476" y="2368465"/>
            <a:chExt cx="1182720" cy="732543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8254448" y="2368465"/>
              <a:ext cx="367748" cy="6530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598465" y="3021496"/>
              <a:ext cx="66592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439476" y="2941983"/>
              <a:ext cx="159025" cy="1590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578610"/>
            <a:ext cx="3837940" cy="4961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99907" y="3630975"/>
            <a:ext cx="3763617" cy="1198880"/>
          </a:xfrm>
          <a:custGeom>
            <a:avLst/>
            <a:gdLst>
              <a:gd name="connsiteX0" fmla="*/ 0 w 3763617"/>
              <a:gd name="connsiteY0" fmla="*/ 0 h 1200329"/>
              <a:gd name="connsiteX1" fmla="*/ 514361 w 3763617"/>
              <a:gd name="connsiteY1" fmla="*/ 0 h 1200329"/>
              <a:gd name="connsiteX2" fmla="*/ 1066358 w 3763617"/>
              <a:gd name="connsiteY2" fmla="*/ 0 h 1200329"/>
              <a:gd name="connsiteX3" fmla="*/ 1768900 w 3763617"/>
              <a:gd name="connsiteY3" fmla="*/ 0 h 1200329"/>
              <a:gd name="connsiteX4" fmla="*/ 2396169 w 3763617"/>
              <a:gd name="connsiteY4" fmla="*/ 0 h 1200329"/>
              <a:gd name="connsiteX5" fmla="*/ 3023439 w 3763617"/>
              <a:gd name="connsiteY5" fmla="*/ 0 h 1200329"/>
              <a:gd name="connsiteX6" fmla="*/ 3763617 w 3763617"/>
              <a:gd name="connsiteY6" fmla="*/ 0 h 1200329"/>
              <a:gd name="connsiteX7" fmla="*/ 3763617 w 3763617"/>
              <a:gd name="connsiteY7" fmla="*/ 564155 h 1200329"/>
              <a:gd name="connsiteX8" fmla="*/ 3763617 w 3763617"/>
              <a:gd name="connsiteY8" fmla="*/ 1200329 h 1200329"/>
              <a:gd name="connsiteX9" fmla="*/ 3098711 w 3763617"/>
              <a:gd name="connsiteY9" fmla="*/ 1200329 h 1200329"/>
              <a:gd name="connsiteX10" fmla="*/ 2471442 w 3763617"/>
              <a:gd name="connsiteY10" fmla="*/ 1200329 h 1200329"/>
              <a:gd name="connsiteX11" fmla="*/ 1844172 w 3763617"/>
              <a:gd name="connsiteY11" fmla="*/ 1200329 h 1200329"/>
              <a:gd name="connsiteX12" fmla="*/ 1292175 w 3763617"/>
              <a:gd name="connsiteY12" fmla="*/ 1200329 h 1200329"/>
              <a:gd name="connsiteX13" fmla="*/ 589633 w 3763617"/>
              <a:gd name="connsiteY13" fmla="*/ 1200329 h 1200329"/>
              <a:gd name="connsiteX14" fmla="*/ 0 w 3763617"/>
              <a:gd name="connsiteY14" fmla="*/ 1200329 h 1200329"/>
              <a:gd name="connsiteX15" fmla="*/ 0 w 3763617"/>
              <a:gd name="connsiteY15" fmla="*/ 612168 h 1200329"/>
              <a:gd name="connsiteX16" fmla="*/ 0 w 3763617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63617" h="1200329" extrusionOk="0">
                <a:moveTo>
                  <a:pt x="0" y="0"/>
                </a:moveTo>
                <a:cubicBezTo>
                  <a:pt x="231571" y="-9873"/>
                  <a:pt x="296308" y="15605"/>
                  <a:pt x="514361" y="0"/>
                </a:cubicBezTo>
                <a:cubicBezTo>
                  <a:pt x="732414" y="-15605"/>
                  <a:pt x="870801" y="10425"/>
                  <a:pt x="1066358" y="0"/>
                </a:cubicBezTo>
                <a:cubicBezTo>
                  <a:pt x="1261915" y="-10425"/>
                  <a:pt x="1437892" y="-21142"/>
                  <a:pt x="1768900" y="0"/>
                </a:cubicBezTo>
                <a:cubicBezTo>
                  <a:pt x="2099908" y="21142"/>
                  <a:pt x="2102307" y="8470"/>
                  <a:pt x="2396169" y="0"/>
                </a:cubicBezTo>
                <a:cubicBezTo>
                  <a:pt x="2690031" y="-8470"/>
                  <a:pt x="2847037" y="27989"/>
                  <a:pt x="3023439" y="0"/>
                </a:cubicBezTo>
                <a:cubicBezTo>
                  <a:pt x="3199841" y="-27989"/>
                  <a:pt x="3488537" y="-1915"/>
                  <a:pt x="3763617" y="0"/>
                </a:cubicBezTo>
                <a:cubicBezTo>
                  <a:pt x="3772710" y="190942"/>
                  <a:pt x="3744694" y="342458"/>
                  <a:pt x="3763617" y="564155"/>
                </a:cubicBezTo>
                <a:cubicBezTo>
                  <a:pt x="3782540" y="785853"/>
                  <a:pt x="3733947" y="922091"/>
                  <a:pt x="3763617" y="1200329"/>
                </a:cubicBezTo>
                <a:cubicBezTo>
                  <a:pt x="3445431" y="1220022"/>
                  <a:pt x="3405737" y="1197173"/>
                  <a:pt x="3098711" y="1200329"/>
                </a:cubicBezTo>
                <a:cubicBezTo>
                  <a:pt x="2791685" y="1203485"/>
                  <a:pt x="2624685" y="1212109"/>
                  <a:pt x="2471442" y="1200329"/>
                </a:cubicBezTo>
                <a:cubicBezTo>
                  <a:pt x="2318199" y="1188549"/>
                  <a:pt x="2055117" y="1230152"/>
                  <a:pt x="1844172" y="1200329"/>
                </a:cubicBezTo>
                <a:cubicBezTo>
                  <a:pt x="1633227" y="1170507"/>
                  <a:pt x="1561539" y="1193888"/>
                  <a:pt x="1292175" y="1200329"/>
                </a:cubicBezTo>
                <a:cubicBezTo>
                  <a:pt x="1022811" y="1206770"/>
                  <a:pt x="753117" y="1188427"/>
                  <a:pt x="589633" y="1200329"/>
                </a:cubicBezTo>
                <a:cubicBezTo>
                  <a:pt x="426149" y="1212231"/>
                  <a:pt x="153203" y="1180273"/>
                  <a:pt x="0" y="1200329"/>
                </a:cubicBezTo>
                <a:cubicBezTo>
                  <a:pt x="-12075" y="953069"/>
                  <a:pt x="29370" y="890930"/>
                  <a:pt x="0" y="612168"/>
                </a:cubicBezTo>
                <a:cubicBezTo>
                  <a:pt x="-29370" y="333406"/>
                  <a:pt x="10675" y="30450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A66DF"/>
            </a:solidFill>
          </a:ln>
        </p:spPr>
        <p:txBody>
          <a:bodyPr wrap="square" rtlCol="0">
            <a:spAutoFit/>
          </a:bodyPr>
          <a:lstStyle/>
          <a:p>
            <a:r>
              <a:rPr sz="2400" b="1" dirty="0"/>
              <a:t>Provide </a:t>
            </a:r>
            <a:r>
              <a:rPr lang="en-US" sz="2400" b="1" dirty="0"/>
              <a:t>students with three strategies to illustrate their points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4442725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1009546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34242" y="618601"/>
            <a:ext cx="512351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+mj-lt"/>
                <a:ea typeface="微软雅黑" panose="020B0503020204020204" charset="-122"/>
              </a:rPr>
              <a:t>CONTENTS</a:t>
            </a:r>
            <a:endParaRPr lang="zh-CN" altLang="en-US" sz="6000" b="1" dirty="0">
              <a:solidFill>
                <a:schemeClr val="bg1"/>
              </a:solidFill>
              <a:latin typeface="+mj-lt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40254" y="3629995"/>
            <a:ext cx="19109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Context</a:t>
            </a:r>
            <a:endParaRPr lang="zh-CN" altLang="en-US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84074" y="3629995"/>
            <a:ext cx="21285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rgbClr val="C9D4F6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Design</a:t>
            </a:r>
            <a:endParaRPr lang="zh-CN" altLang="en-US" sz="2400" dirty="0">
              <a:solidFill>
                <a:srgbClr val="C9D4F6"/>
              </a:solidFill>
              <a:latin typeface="+mj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7906384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871844" y="3578899"/>
            <a:ext cx="272087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Teaching Material</a:t>
            </a:r>
            <a:endParaRPr lang="zh-CN" altLang="en-US" sz="2400" dirty="0">
              <a:solidFill>
                <a:srgbClr val="C9D4F6"/>
              </a:solidFill>
              <a:latin typeface="+mj-lt"/>
            </a:endParaRPr>
          </a:p>
        </p:txBody>
      </p:sp>
      <p:sp>
        <p:nvSpPr>
          <p:cNvPr id="31" name="文本占位符 1"/>
          <p:cNvSpPr txBox="1"/>
          <p:nvPr/>
        </p:nvSpPr>
        <p:spPr>
          <a:xfrm>
            <a:off x="563169" y="191547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01</a:t>
            </a:r>
            <a:endParaRPr lang="zh-CN" altLang="en-US" sz="6600" dirty="0"/>
          </a:p>
        </p:txBody>
      </p:sp>
      <p:sp>
        <p:nvSpPr>
          <p:cNvPr id="2" name="文本占位符 1"/>
          <p:cNvSpPr txBox="1"/>
          <p:nvPr/>
        </p:nvSpPr>
        <p:spPr>
          <a:xfrm>
            <a:off x="3975024" y="199802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02</a:t>
            </a:r>
            <a:endParaRPr lang="zh-CN" altLang="en-US" sz="6600" dirty="0"/>
          </a:p>
        </p:txBody>
      </p:sp>
      <p:sp>
        <p:nvSpPr>
          <p:cNvPr id="34" name="文本占位符 1"/>
          <p:cNvSpPr txBox="1"/>
          <p:nvPr/>
        </p:nvSpPr>
        <p:spPr>
          <a:xfrm>
            <a:off x="7479345" y="1944987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03</a:t>
            </a:r>
            <a:endParaRPr lang="zh-CN" altLang="en-US" sz="6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dirty="0"/>
              <a:t>3.2  </a:t>
            </a:r>
            <a:r>
              <a:rPr lang="en-US" altLang="zh-CN" dirty="0">
                <a:sym typeface="+mn-ea"/>
              </a:rPr>
              <a:t>Adapting</a:t>
            </a:r>
            <a:endParaRPr lang="zh-CN" altLang="en-US" b="1" dirty="0"/>
          </a:p>
        </p:txBody>
      </p:sp>
      <p:sp>
        <p:nvSpPr>
          <p:cNvPr id="7" name="箭头: 右 6"/>
          <p:cNvSpPr/>
          <p:nvPr/>
        </p:nvSpPr>
        <p:spPr>
          <a:xfrm>
            <a:off x="6964735" y="3593493"/>
            <a:ext cx="626187" cy="53702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590707" y="1498067"/>
            <a:ext cx="264380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P96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31897" y="1862067"/>
            <a:ext cx="1182720" cy="732543"/>
            <a:chOff x="7439476" y="2368465"/>
            <a:chExt cx="1182720" cy="732543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8254448" y="2368465"/>
              <a:ext cx="367748" cy="6530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598465" y="3021496"/>
              <a:ext cx="66592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439476" y="2941983"/>
              <a:ext cx="159025" cy="1590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685925"/>
            <a:ext cx="5420995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53655" y="3169920"/>
            <a:ext cx="35026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a promotional video of Wuhan to refute some stereotypes about the city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1087" y="4987409"/>
            <a:ext cx="876873" cy="398780"/>
          </a:xfrm>
          <a:prstGeom prst="rect">
            <a:avLst/>
          </a:prstGeom>
          <a:solidFill>
            <a:srgbClr val="E29616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China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9571 -0.1882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6" grpId="0" bldLvl="0" animBg="1"/>
      <p:bldP spid="6" grpId="1" bldLvl="0" animBg="1"/>
      <p:bldP spid="6" grpId="2" bldLvl="0" animBg="1"/>
      <p:bldP spid="6" grpId="3" bldLvl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dirty="0">
                <a:sym typeface="+mn-ea"/>
              </a:rPr>
              <a:t>3.3 Supplementing</a:t>
            </a:r>
            <a:r>
              <a:rPr lang="en-US" altLang="zh-CN" b="1" dirty="0">
                <a:sym typeface="+mn-ea"/>
              </a:rPr>
              <a:t> 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68350" y="5111750"/>
            <a:ext cx="4261485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 dirty="0"/>
              <a:t>three tips for using evidence</a:t>
            </a:r>
            <a:endParaRPr lang="zh-CN" altLang="en-US" sz="24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7706497" y="4990305"/>
            <a:ext cx="30422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 various materials for better understanding of the tips </a:t>
            </a:r>
            <a:endParaRPr lang="zh-CN" altLang="en-US" sz="2400" b="1" dirty="0"/>
          </a:p>
        </p:txBody>
      </p:sp>
      <p:graphicFrame>
        <p:nvGraphicFramePr>
          <p:cNvPr id="10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68350" y="1880235"/>
          <a:ext cx="5533390" cy="55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390"/>
              </a:tblGrid>
              <a:tr h="551180">
                <a:tc>
                  <a:txBody>
                    <a:bodyPr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Statistics: Explaining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3" name="表格 7"/>
          <p:cNvGraphicFramePr>
            <a:graphicFrameLocks noGrp="1"/>
          </p:cNvGraphicFramePr>
          <p:nvPr/>
        </p:nvGraphicFramePr>
        <p:xfrm>
          <a:off x="768350" y="2800350"/>
          <a:ext cx="5533390" cy="55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390"/>
              </a:tblGrid>
              <a:tr h="551180">
                <a:tc>
                  <a:txBody>
                    <a:bodyPr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 Extending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1" name="表格 7"/>
          <p:cNvGraphicFramePr>
            <a:graphicFrameLocks noGrp="1"/>
          </p:cNvGraphicFramePr>
          <p:nvPr/>
        </p:nvGraphicFramePr>
        <p:xfrm>
          <a:off x="768350" y="3840480"/>
          <a:ext cx="5533390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3390"/>
              </a:tblGrid>
              <a:tr h="551300">
                <a:tc>
                  <a:txBody>
                    <a:bodyPr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140" y="1756410"/>
            <a:ext cx="5749290" cy="323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033" y="549275"/>
            <a:ext cx="6940867" cy="491098"/>
          </a:xfrm>
        </p:spPr>
        <p:txBody>
          <a:bodyPr/>
          <a:lstStyle/>
          <a:p>
            <a:r>
              <a:rPr lang="en-US" altLang="zh-CN" dirty="0">
                <a:sym typeface="+mn-ea"/>
              </a:rPr>
              <a:t>3.3 Supplementing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143262" y="5507195"/>
            <a:ext cx="30422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Confucius</a:t>
            </a:r>
            <a:endParaRPr lang="en-US" altLang="zh-CN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811645" y="5480685"/>
            <a:ext cx="4382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                 President Xi</a:t>
            </a:r>
            <a:endParaRPr lang="en-US" altLang="zh-CN" sz="2400" b="1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" y="2242185"/>
            <a:ext cx="509333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图片 99"/>
          <p:cNvPicPr/>
          <p:nvPr/>
        </p:nvPicPr>
        <p:blipFill>
          <a:blip r:embed="rId2"/>
          <a:srcRect b="8550"/>
          <a:stretch>
            <a:fillRect/>
          </a:stretch>
        </p:blipFill>
        <p:spPr>
          <a:xfrm>
            <a:off x="6569075" y="2247900"/>
            <a:ext cx="4505960" cy="3104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b="1" dirty="0"/>
              <a:t>Conclusion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23" name="等腰三角形 16"/>
          <p:cNvSpPr/>
          <p:nvPr/>
        </p:nvSpPr>
        <p:spPr>
          <a:xfrm rot="5400000" flipV="1">
            <a:off x="-57944" y="1334929"/>
            <a:ext cx="420688" cy="304800"/>
          </a:xfrm>
          <a:prstGeom prst="flowChartMerge">
            <a:avLst/>
          </a:prstGeom>
          <a:solidFill>
            <a:schemeClr val="accent1"/>
          </a:solidFill>
          <a:ln w="12700">
            <a:noFill/>
          </a:ln>
        </p:spPr>
        <p:txBody>
          <a:bodyPr lIns="38041" tIns="19824" rIns="38041" bIns="19824" anchor="ctr"/>
          <a:lstStyle/>
          <a:p>
            <a:pPr algn="ctr" eaLnBrk="1" hangingPunct="1">
              <a:defRPr/>
            </a:pPr>
            <a:endParaRPr lang="zh-CN" altLang="zh-CN" sz="1015" dirty="0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8350" y="1833880"/>
            <a:ext cx="6454775" cy="3596640"/>
          </a:xfrm>
          <a:prstGeom prst="rect">
            <a:avLst/>
          </a:prstGeom>
          <a:solidFill>
            <a:srgbClr val="FAF9DE">
              <a:alpha val="61961"/>
            </a:srgbClr>
          </a:solidFill>
        </p:spPr>
        <p:txBody>
          <a:bodyPr wrap="square" rtlCol="0">
            <a:noAutofit/>
          </a:bodyPr>
          <a:lstStyle/>
          <a:p>
            <a:pPr algn="just"/>
            <a:r>
              <a:rPr lang="zh-CN" altLang="en-US" sz="2800" b="1" dirty="0">
                <a:solidFill>
                  <a:srgbClr val="00A84C"/>
                </a:solidFill>
                <a:latin typeface="华文楷体" panose="02010600030101010101" pitchFamily="2" charset="-122"/>
                <a:ea typeface="华文楷体" panose="02010600030101010101" pitchFamily="2" charset="-122"/>
              </a:rPr>
              <a:t>教材特色</a:t>
            </a:r>
            <a:endParaRPr lang="en-US" altLang="zh-CN" sz="2800" b="1" dirty="0">
              <a:solidFill>
                <a:srgbClr val="00A84C"/>
              </a:solidFill>
              <a:latin typeface="华文楷体" panose="02010600030101010101" pitchFamily="2" charset="-122"/>
              <a:ea typeface="华文楷体" panose="02010600030101010101" pitchFamily="2" charset="-122"/>
            </a:endParaRPr>
          </a:p>
          <a:p>
            <a:pPr algn="just"/>
            <a:r>
              <a:rPr lang="en-US" altLang="zh-CN" dirty="0"/>
              <a:t>        </a:t>
            </a:r>
            <a:endParaRPr lang="en-US" altLang="zh-CN" dirty="0"/>
          </a:p>
          <a:p>
            <a:pPr algn="just"/>
            <a:r>
              <a:rPr lang="zh-CN" altLang="en-US" dirty="0"/>
              <a:t>   </a:t>
            </a:r>
            <a:r>
              <a:rPr lang="zh-CN" altLang="en-US" sz="2000" dirty="0"/>
              <a:t>   </a:t>
            </a:r>
            <a:r>
              <a:rPr sz="2200" dirty="0">
                <a:solidFill>
                  <a:srgbClr val="FF0000"/>
                </a:solidFill>
              </a:rPr>
              <a:t>多元能力发展观，融合外语教育与全人教育</a:t>
            </a:r>
            <a:endParaRPr dirty="0"/>
          </a:p>
          <a:p>
            <a:pPr algn="just">
              <a:lnSpc>
                <a:spcPct val="130000"/>
              </a:lnSpc>
            </a:pPr>
            <a:endParaRPr dirty="0"/>
          </a:p>
          <a:p>
            <a:pPr algn="just">
              <a:lnSpc>
                <a:spcPct val="130000"/>
              </a:lnSpc>
            </a:pPr>
            <a:r>
              <a:rPr dirty="0"/>
              <a:t>《新未来大学英语》体现外语教学多元能力发展观，不仅关注学生语言能力的发展，而且致力于促进其思辨能力、跨文化能力、学习能力等多元能力的发展，实现通过语言实践活动融合多元能力培养、通过多元能力发展促进语言能力发展的双重目标。与此同时，本系列教材寓全人教育于外语教育之中，以润物细无声的方式实现外语思政教育目标。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204" t="1762" r="3310"/>
          <a:stretch>
            <a:fillRect/>
          </a:stretch>
        </p:blipFill>
        <p:spPr>
          <a:xfrm>
            <a:off x="7794625" y="1299845"/>
            <a:ext cx="3425825" cy="477837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椭圆 34"/>
          <p:cNvSpPr>
            <a:spLocks noChangeAspect="1"/>
          </p:cNvSpPr>
          <p:nvPr/>
        </p:nvSpPr>
        <p:spPr>
          <a:xfrm>
            <a:off x="3666000" y="1198917"/>
            <a:ext cx="4860000" cy="48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42900" dist="1270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Freeform 10"/>
          <p:cNvSpPr>
            <a:spLocks noEditPoints="1"/>
          </p:cNvSpPr>
          <p:nvPr/>
        </p:nvSpPr>
        <p:spPr bwMode="auto">
          <a:xfrm>
            <a:off x="3844420" y="1390864"/>
            <a:ext cx="4469013" cy="4476106"/>
          </a:xfrm>
          <a:custGeom>
            <a:avLst/>
            <a:gdLst>
              <a:gd name="T0" fmla="*/ 613 w 1168"/>
              <a:gd name="T1" fmla="*/ 1148 h 1169"/>
              <a:gd name="T2" fmla="*/ 647 w 1168"/>
              <a:gd name="T3" fmla="*/ 1165 h 1169"/>
              <a:gd name="T4" fmla="*/ 501 w 1168"/>
              <a:gd name="T5" fmla="*/ 1163 h 1169"/>
              <a:gd name="T6" fmla="*/ 473 w 1168"/>
              <a:gd name="T7" fmla="*/ 1138 h 1169"/>
              <a:gd name="T8" fmla="*/ 453 w 1168"/>
              <a:gd name="T9" fmla="*/ 1154 h 1169"/>
              <a:gd name="T10" fmla="*/ 752 w 1168"/>
              <a:gd name="T11" fmla="*/ 1123 h 1169"/>
              <a:gd name="T12" fmla="*/ 789 w 1168"/>
              <a:gd name="T13" fmla="*/ 1132 h 1169"/>
              <a:gd name="T14" fmla="*/ 360 w 1168"/>
              <a:gd name="T15" fmla="*/ 1124 h 1169"/>
              <a:gd name="T16" fmla="*/ 339 w 1168"/>
              <a:gd name="T17" fmla="*/ 1093 h 1169"/>
              <a:gd name="T18" fmla="*/ 316 w 1168"/>
              <a:gd name="T19" fmla="*/ 1103 h 1169"/>
              <a:gd name="T20" fmla="*/ 880 w 1168"/>
              <a:gd name="T21" fmla="*/ 1065 h 1169"/>
              <a:gd name="T22" fmla="*/ 918 w 1168"/>
              <a:gd name="T23" fmla="*/ 1064 h 1169"/>
              <a:gd name="T24" fmla="*/ 233 w 1168"/>
              <a:gd name="T25" fmla="*/ 1051 h 1169"/>
              <a:gd name="T26" fmla="*/ 220 w 1168"/>
              <a:gd name="T27" fmla="*/ 1016 h 1169"/>
              <a:gd name="T28" fmla="*/ 195 w 1168"/>
              <a:gd name="T29" fmla="*/ 1020 h 1169"/>
              <a:gd name="T30" fmla="*/ 990 w 1168"/>
              <a:gd name="T31" fmla="*/ 976 h 1169"/>
              <a:gd name="T32" fmla="*/ 1026 w 1168"/>
              <a:gd name="T33" fmla="*/ 966 h 1169"/>
              <a:gd name="T34" fmla="*/ 128 w 1168"/>
              <a:gd name="T35" fmla="*/ 950 h 1169"/>
              <a:gd name="T36" fmla="*/ 125 w 1168"/>
              <a:gd name="T37" fmla="*/ 912 h 1169"/>
              <a:gd name="T38" fmla="*/ 99 w 1168"/>
              <a:gd name="T39" fmla="*/ 910 h 1169"/>
              <a:gd name="T40" fmla="*/ 1075 w 1168"/>
              <a:gd name="T41" fmla="*/ 863 h 1169"/>
              <a:gd name="T42" fmla="*/ 1107 w 1168"/>
              <a:gd name="T43" fmla="*/ 844 h 1169"/>
              <a:gd name="T44" fmla="*/ 52 w 1168"/>
              <a:gd name="T45" fmla="*/ 825 h 1169"/>
              <a:gd name="T46" fmla="*/ 58 w 1168"/>
              <a:gd name="T47" fmla="*/ 788 h 1169"/>
              <a:gd name="T48" fmla="*/ 33 w 1168"/>
              <a:gd name="T49" fmla="*/ 780 h 1169"/>
              <a:gd name="T50" fmla="*/ 1129 w 1168"/>
              <a:gd name="T51" fmla="*/ 732 h 1169"/>
              <a:gd name="T52" fmla="*/ 1156 w 1168"/>
              <a:gd name="T53" fmla="*/ 706 h 1169"/>
              <a:gd name="T54" fmla="*/ 9 w 1168"/>
              <a:gd name="T55" fmla="*/ 686 h 1169"/>
              <a:gd name="T56" fmla="*/ 24 w 1168"/>
              <a:gd name="T57" fmla="*/ 651 h 1169"/>
              <a:gd name="T58" fmla="*/ 2 w 1168"/>
              <a:gd name="T59" fmla="*/ 637 h 1169"/>
              <a:gd name="T60" fmla="*/ 1148 w 1168"/>
              <a:gd name="T61" fmla="*/ 592 h 1169"/>
              <a:gd name="T62" fmla="*/ 0 w 1168"/>
              <a:gd name="T63" fmla="*/ 564 h 1169"/>
              <a:gd name="T64" fmla="*/ 22 w 1168"/>
              <a:gd name="T65" fmla="*/ 534 h 1169"/>
              <a:gd name="T66" fmla="*/ 1144 w 1168"/>
              <a:gd name="T67" fmla="*/ 514 h 1169"/>
              <a:gd name="T68" fmla="*/ 1159 w 1168"/>
              <a:gd name="T69" fmla="*/ 479 h 1169"/>
              <a:gd name="T70" fmla="*/ 1136 w 1168"/>
              <a:gd name="T71" fmla="*/ 467 h 1169"/>
              <a:gd name="T72" fmla="*/ 23 w 1168"/>
              <a:gd name="T73" fmla="*/ 420 h 1169"/>
              <a:gd name="T74" fmla="*/ 52 w 1168"/>
              <a:gd name="T75" fmla="*/ 396 h 1169"/>
              <a:gd name="T76" fmla="*/ 1109 w 1168"/>
              <a:gd name="T77" fmla="*/ 377 h 1169"/>
              <a:gd name="T78" fmla="*/ 1115 w 1168"/>
              <a:gd name="T79" fmla="*/ 340 h 1169"/>
              <a:gd name="T80" fmla="*/ 1090 w 1168"/>
              <a:gd name="T81" fmla="*/ 334 h 1169"/>
              <a:gd name="T82" fmla="*/ 82 w 1168"/>
              <a:gd name="T83" fmla="*/ 286 h 1169"/>
              <a:gd name="T84" fmla="*/ 116 w 1168"/>
              <a:gd name="T85" fmla="*/ 269 h 1169"/>
              <a:gd name="T86" fmla="*/ 1041 w 1168"/>
              <a:gd name="T87" fmla="*/ 254 h 1169"/>
              <a:gd name="T88" fmla="*/ 1037 w 1168"/>
              <a:gd name="T89" fmla="*/ 216 h 1169"/>
              <a:gd name="T90" fmla="*/ 1012 w 1168"/>
              <a:gd name="T91" fmla="*/ 217 h 1169"/>
              <a:gd name="T92" fmla="*/ 172 w 1168"/>
              <a:gd name="T93" fmla="*/ 171 h 1169"/>
              <a:gd name="T94" fmla="*/ 209 w 1168"/>
              <a:gd name="T95" fmla="*/ 163 h 1169"/>
              <a:gd name="T96" fmla="*/ 945 w 1168"/>
              <a:gd name="T97" fmla="*/ 151 h 1169"/>
              <a:gd name="T98" fmla="*/ 932 w 1168"/>
              <a:gd name="T99" fmla="*/ 115 h 1169"/>
              <a:gd name="T100" fmla="*/ 907 w 1168"/>
              <a:gd name="T101" fmla="*/ 122 h 1169"/>
              <a:gd name="T102" fmla="*/ 287 w 1168"/>
              <a:gd name="T103" fmla="*/ 81 h 1169"/>
              <a:gd name="T104" fmla="*/ 325 w 1168"/>
              <a:gd name="T105" fmla="*/ 83 h 1169"/>
              <a:gd name="T106" fmla="*/ 826 w 1168"/>
              <a:gd name="T107" fmla="*/ 75 h 1169"/>
              <a:gd name="T108" fmla="*/ 804 w 1168"/>
              <a:gd name="T109" fmla="*/ 43 h 1169"/>
              <a:gd name="T110" fmla="*/ 782 w 1168"/>
              <a:gd name="T111" fmla="*/ 56 h 1169"/>
              <a:gd name="T112" fmla="*/ 421 w 1168"/>
              <a:gd name="T113" fmla="*/ 23 h 1169"/>
              <a:gd name="T114" fmla="*/ 457 w 1168"/>
              <a:gd name="T115" fmla="*/ 35 h 1169"/>
              <a:gd name="T116" fmla="*/ 691 w 1168"/>
              <a:gd name="T117" fmla="*/ 31 h 1169"/>
              <a:gd name="T118" fmla="*/ 663 w 1168"/>
              <a:gd name="T119" fmla="*/ 6 h 1169"/>
              <a:gd name="T120" fmla="*/ 645 w 1168"/>
              <a:gd name="T121" fmla="*/ 24 h 1169"/>
              <a:gd name="T122" fmla="*/ 566 w 1168"/>
              <a:gd name="T123" fmla="*/ 1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68" h="1169">
                <a:moveTo>
                  <a:pt x="590" y="1169"/>
                </a:moveTo>
                <a:cubicBezTo>
                  <a:pt x="590" y="1149"/>
                  <a:pt x="590" y="1149"/>
                  <a:pt x="590" y="1149"/>
                </a:cubicBezTo>
                <a:cubicBezTo>
                  <a:pt x="593" y="1149"/>
                  <a:pt x="595" y="1149"/>
                  <a:pt x="598" y="1148"/>
                </a:cubicBezTo>
                <a:cubicBezTo>
                  <a:pt x="598" y="1168"/>
                  <a:pt x="598" y="1168"/>
                  <a:pt x="598" y="1168"/>
                </a:cubicBezTo>
                <a:cubicBezTo>
                  <a:pt x="596" y="1169"/>
                  <a:pt x="593" y="1169"/>
                  <a:pt x="590" y="1169"/>
                </a:cubicBezTo>
                <a:moveTo>
                  <a:pt x="574" y="1169"/>
                </a:moveTo>
                <a:cubicBezTo>
                  <a:pt x="571" y="1168"/>
                  <a:pt x="568" y="1168"/>
                  <a:pt x="566" y="1168"/>
                </a:cubicBezTo>
                <a:cubicBezTo>
                  <a:pt x="566" y="1148"/>
                  <a:pt x="566" y="1148"/>
                  <a:pt x="566" y="1148"/>
                </a:cubicBezTo>
                <a:cubicBezTo>
                  <a:pt x="569" y="1148"/>
                  <a:pt x="572" y="1148"/>
                  <a:pt x="574" y="1149"/>
                </a:cubicBezTo>
                <a:cubicBezTo>
                  <a:pt x="574" y="1169"/>
                  <a:pt x="574" y="1169"/>
                  <a:pt x="574" y="1169"/>
                </a:cubicBezTo>
                <a:moveTo>
                  <a:pt x="615" y="1168"/>
                </a:moveTo>
                <a:cubicBezTo>
                  <a:pt x="613" y="1148"/>
                  <a:pt x="613" y="1148"/>
                  <a:pt x="613" y="1148"/>
                </a:cubicBezTo>
                <a:cubicBezTo>
                  <a:pt x="616" y="1148"/>
                  <a:pt x="619" y="1148"/>
                  <a:pt x="621" y="1147"/>
                </a:cubicBezTo>
                <a:cubicBezTo>
                  <a:pt x="623" y="1167"/>
                  <a:pt x="623" y="1167"/>
                  <a:pt x="623" y="1167"/>
                </a:cubicBezTo>
                <a:cubicBezTo>
                  <a:pt x="620" y="1168"/>
                  <a:pt x="617" y="1168"/>
                  <a:pt x="615" y="1168"/>
                </a:cubicBezTo>
                <a:moveTo>
                  <a:pt x="549" y="1168"/>
                </a:moveTo>
                <a:cubicBezTo>
                  <a:pt x="547" y="1167"/>
                  <a:pt x="544" y="1167"/>
                  <a:pt x="541" y="1167"/>
                </a:cubicBezTo>
                <a:cubicBezTo>
                  <a:pt x="543" y="1147"/>
                  <a:pt x="543" y="1147"/>
                  <a:pt x="543" y="1147"/>
                </a:cubicBezTo>
                <a:cubicBezTo>
                  <a:pt x="545" y="1147"/>
                  <a:pt x="548" y="1147"/>
                  <a:pt x="551" y="1148"/>
                </a:cubicBezTo>
                <a:cubicBezTo>
                  <a:pt x="549" y="1168"/>
                  <a:pt x="549" y="1168"/>
                  <a:pt x="549" y="1168"/>
                </a:cubicBezTo>
                <a:moveTo>
                  <a:pt x="639" y="1166"/>
                </a:moveTo>
                <a:cubicBezTo>
                  <a:pt x="637" y="1146"/>
                  <a:pt x="637" y="1146"/>
                  <a:pt x="637" y="1146"/>
                </a:cubicBezTo>
                <a:cubicBezTo>
                  <a:pt x="640" y="1146"/>
                  <a:pt x="642" y="1146"/>
                  <a:pt x="645" y="1145"/>
                </a:cubicBezTo>
                <a:cubicBezTo>
                  <a:pt x="647" y="1165"/>
                  <a:pt x="647" y="1165"/>
                  <a:pt x="647" y="1165"/>
                </a:cubicBezTo>
                <a:cubicBezTo>
                  <a:pt x="644" y="1166"/>
                  <a:pt x="642" y="1166"/>
                  <a:pt x="639" y="1166"/>
                </a:cubicBezTo>
                <a:moveTo>
                  <a:pt x="525" y="1166"/>
                </a:moveTo>
                <a:cubicBezTo>
                  <a:pt x="522" y="1165"/>
                  <a:pt x="520" y="1165"/>
                  <a:pt x="517" y="1165"/>
                </a:cubicBezTo>
                <a:cubicBezTo>
                  <a:pt x="519" y="1145"/>
                  <a:pt x="519" y="1145"/>
                  <a:pt x="519" y="1145"/>
                </a:cubicBezTo>
                <a:cubicBezTo>
                  <a:pt x="522" y="1145"/>
                  <a:pt x="525" y="1146"/>
                  <a:pt x="527" y="1146"/>
                </a:cubicBezTo>
                <a:cubicBezTo>
                  <a:pt x="525" y="1166"/>
                  <a:pt x="525" y="1166"/>
                  <a:pt x="525" y="1166"/>
                </a:cubicBezTo>
                <a:moveTo>
                  <a:pt x="663" y="1163"/>
                </a:moveTo>
                <a:cubicBezTo>
                  <a:pt x="660" y="1143"/>
                  <a:pt x="660" y="1143"/>
                  <a:pt x="660" y="1143"/>
                </a:cubicBezTo>
                <a:cubicBezTo>
                  <a:pt x="663" y="1143"/>
                  <a:pt x="666" y="1143"/>
                  <a:pt x="668" y="1142"/>
                </a:cubicBezTo>
                <a:cubicBezTo>
                  <a:pt x="671" y="1162"/>
                  <a:pt x="671" y="1162"/>
                  <a:pt x="671" y="1162"/>
                </a:cubicBezTo>
                <a:cubicBezTo>
                  <a:pt x="668" y="1163"/>
                  <a:pt x="666" y="1163"/>
                  <a:pt x="663" y="1163"/>
                </a:cubicBezTo>
                <a:moveTo>
                  <a:pt x="501" y="1163"/>
                </a:moveTo>
                <a:cubicBezTo>
                  <a:pt x="498" y="1162"/>
                  <a:pt x="496" y="1162"/>
                  <a:pt x="493" y="1162"/>
                </a:cubicBezTo>
                <a:cubicBezTo>
                  <a:pt x="496" y="1142"/>
                  <a:pt x="496" y="1142"/>
                  <a:pt x="496" y="1142"/>
                </a:cubicBezTo>
                <a:cubicBezTo>
                  <a:pt x="499" y="1142"/>
                  <a:pt x="501" y="1143"/>
                  <a:pt x="504" y="1143"/>
                </a:cubicBezTo>
                <a:cubicBezTo>
                  <a:pt x="501" y="1163"/>
                  <a:pt x="501" y="1163"/>
                  <a:pt x="501" y="1163"/>
                </a:cubicBezTo>
                <a:moveTo>
                  <a:pt x="687" y="1160"/>
                </a:moveTo>
                <a:cubicBezTo>
                  <a:pt x="684" y="1140"/>
                  <a:pt x="684" y="1140"/>
                  <a:pt x="684" y="1140"/>
                </a:cubicBezTo>
                <a:cubicBezTo>
                  <a:pt x="686" y="1139"/>
                  <a:pt x="689" y="1139"/>
                  <a:pt x="691" y="1138"/>
                </a:cubicBezTo>
                <a:cubicBezTo>
                  <a:pt x="695" y="1158"/>
                  <a:pt x="695" y="1158"/>
                  <a:pt x="695" y="1158"/>
                </a:cubicBezTo>
                <a:cubicBezTo>
                  <a:pt x="693" y="1159"/>
                  <a:pt x="690" y="1159"/>
                  <a:pt x="687" y="1160"/>
                </a:cubicBezTo>
                <a:moveTo>
                  <a:pt x="477" y="1159"/>
                </a:moveTo>
                <a:cubicBezTo>
                  <a:pt x="474" y="1158"/>
                  <a:pt x="471" y="1158"/>
                  <a:pt x="469" y="1157"/>
                </a:cubicBezTo>
                <a:cubicBezTo>
                  <a:pt x="473" y="1138"/>
                  <a:pt x="473" y="1138"/>
                  <a:pt x="473" y="1138"/>
                </a:cubicBezTo>
                <a:cubicBezTo>
                  <a:pt x="475" y="1138"/>
                  <a:pt x="478" y="1139"/>
                  <a:pt x="480" y="1139"/>
                </a:cubicBezTo>
                <a:cubicBezTo>
                  <a:pt x="477" y="1159"/>
                  <a:pt x="477" y="1159"/>
                  <a:pt x="477" y="1159"/>
                </a:cubicBezTo>
                <a:moveTo>
                  <a:pt x="711" y="1155"/>
                </a:moveTo>
                <a:cubicBezTo>
                  <a:pt x="707" y="1135"/>
                  <a:pt x="707" y="1135"/>
                  <a:pt x="707" y="1135"/>
                </a:cubicBezTo>
                <a:cubicBezTo>
                  <a:pt x="709" y="1135"/>
                  <a:pt x="712" y="1134"/>
                  <a:pt x="715" y="1133"/>
                </a:cubicBezTo>
                <a:cubicBezTo>
                  <a:pt x="719" y="1153"/>
                  <a:pt x="719" y="1153"/>
                  <a:pt x="719" y="1153"/>
                </a:cubicBezTo>
                <a:cubicBezTo>
                  <a:pt x="716" y="1154"/>
                  <a:pt x="714" y="1154"/>
                  <a:pt x="711" y="1155"/>
                </a:cubicBezTo>
                <a:moveTo>
                  <a:pt x="453" y="1154"/>
                </a:moveTo>
                <a:cubicBezTo>
                  <a:pt x="450" y="1153"/>
                  <a:pt x="448" y="1153"/>
                  <a:pt x="445" y="1152"/>
                </a:cubicBezTo>
                <a:cubicBezTo>
                  <a:pt x="450" y="1133"/>
                  <a:pt x="450" y="1133"/>
                  <a:pt x="450" y="1133"/>
                </a:cubicBezTo>
                <a:cubicBezTo>
                  <a:pt x="452" y="1133"/>
                  <a:pt x="455" y="1134"/>
                  <a:pt x="457" y="1134"/>
                </a:cubicBezTo>
                <a:cubicBezTo>
                  <a:pt x="453" y="1154"/>
                  <a:pt x="453" y="1154"/>
                  <a:pt x="453" y="1154"/>
                </a:cubicBezTo>
                <a:moveTo>
                  <a:pt x="735" y="1149"/>
                </a:moveTo>
                <a:cubicBezTo>
                  <a:pt x="730" y="1130"/>
                  <a:pt x="730" y="1130"/>
                  <a:pt x="730" y="1130"/>
                </a:cubicBezTo>
                <a:cubicBezTo>
                  <a:pt x="732" y="1129"/>
                  <a:pt x="735" y="1128"/>
                  <a:pt x="737" y="1128"/>
                </a:cubicBezTo>
                <a:cubicBezTo>
                  <a:pt x="743" y="1147"/>
                  <a:pt x="743" y="1147"/>
                  <a:pt x="743" y="1147"/>
                </a:cubicBezTo>
                <a:cubicBezTo>
                  <a:pt x="740" y="1148"/>
                  <a:pt x="738" y="1148"/>
                  <a:pt x="735" y="1149"/>
                </a:cubicBezTo>
                <a:moveTo>
                  <a:pt x="429" y="1148"/>
                </a:moveTo>
                <a:cubicBezTo>
                  <a:pt x="427" y="1147"/>
                  <a:pt x="424" y="1146"/>
                  <a:pt x="421" y="1146"/>
                </a:cubicBezTo>
                <a:cubicBezTo>
                  <a:pt x="427" y="1126"/>
                  <a:pt x="427" y="1126"/>
                  <a:pt x="427" y="1126"/>
                </a:cubicBezTo>
                <a:cubicBezTo>
                  <a:pt x="429" y="1127"/>
                  <a:pt x="432" y="1128"/>
                  <a:pt x="435" y="1129"/>
                </a:cubicBezTo>
                <a:cubicBezTo>
                  <a:pt x="429" y="1148"/>
                  <a:pt x="429" y="1148"/>
                  <a:pt x="429" y="1148"/>
                </a:cubicBezTo>
                <a:moveTo>
                  <a:pt x="758" y="1142"/>
                </a:moveTo>
                <a:cubicBezTo>
                  <a:pt x="752" y="1123"/>
                  <a:pt x="752" y="1123"/>
                  <a:pt x="752" y="1123"/>
                </a:cubicBezTo>
                <a:cubicBezTo>
                  <a:pt x="755" y="1122"/>
                  <a:pt x="757" y="1121"/>
                  <a:pt x="760" y="1121"/>
                </a:cubicBezTo>
                <a:cubicBezTo>
                  <a:pt x="766" y="1140"/>
                  <a:pt x="766" y="1140"/>
                  <a:pt x="766" y="1140"/>
                </a:cubicBezTo>
                <a:cubicBezTo>
                  <a:pt x="764" y="1141"/>
                  <a:pt x="761" y="1141"/>
                  <a:pt x="758" y="1142"/>
                </a:cubicBezTo>
                <a:moveTo>
                  <a:pt x="406" y="1141"/>
                </a:moveTo>
                <a:cubicBezTo>
                  <a:pt x="403" y="1140"/>
                  <a:pt x="401" y="1139"/>
                  <a:pt x="398" y="1138"/>
                </a:cubicBezTo>
                <a:cubicBezTo>
                  <a:pt x="404" y="1119"/>
                  <a:pt x="404" y="1119"/>
                  <a:pt x="404" y="1119"/>
                </a:cubicBezTo>
                <a:cubicBezTo>
                  <a:pt x="407" y="1120"/>
                  <a:pt x="409" y="1121"/>
                  <a:pt x="412" y="1122"/>
                </a:cubicBezTo>
                <a:cubicBezTo>
                  <a:pt x="406" y="1141"/>
                  <a:pt x="406" y="1141"/>
                  <a:pt x="406" y="1141"/>
                </a:cubicBezTo>
                <a:moveTo>
                  <a:pt x="781" y="1134"/>
                </a:moveTo>
                <a:cubicBezTo>
                  <a:pt x="775" y="1116"/>
                  <a:pt x="775" y="1116"/>
                  <a:pt x="775" y="1116"/>
                </a:cubicBezTo>
                <a:cubicBezTo>
                  <a:pt x="777" y="1115"/>
                  <a:pt x="780" y="1114"/>
                  <a:pt x="782" y="1113"/>
                </a:cubicBezTo>
                <a:cubicBezTo>
                  <a:pt x="789" y="1132"/>
                  <a:pt x="789" y="1132"/>
                  <a:pt x="789" y="1132"/>
                </a:cubicBezTo>
                <a:cubicBezTo>
                  <a:pt x="787" y="1133"/>
                  <a:pt x="784" y="1133"/>
                  <a:pt x="781" y="1134"/>
                </a:cubicBezTo>
                <a:moveTo>
                  <a:pt x="383" y="1133"/>
                </a:moveTo>
                <a:cubicBezTo>
                  <a:pt x="380" y="1132"/>
                  <a:pt x="378" y="1131"/>
                  <a:pt x="375" y="1130"/>
                </a:cubicBezTo>
                <a:cubicBezTo>
                  <a:pt x="382" y="1111"/>
                  <a:pt x="382" y="1111"/>
                  <a:pt x="382" y="1111"/>
                </a:cubicBezTo>
                <a:cubicBezTo>
                  <a:pt x="385" y="1112"/>
                  <a:pt x="387" y="1113"/>
                  <a:pt x="390" y="1114"/>
                </a:cubicBezTo>
                <a:cubicBezTo>
                  <a:pt x="383" y="1133"/>
                  <a:pt x="383" y="1133"/>
                  <a:pt x="383" y="1133"/>
                </a:cubicBezTo>
                <a:moveTo>
                  <a:pt x="804" y="1126"/>
                </a:moveTo>
                <a:cubicBezTo>
                  <a:pt x="797" y="1107"/>
                  <a:pt x="797" y="1107"/>
                  <a:pt x="797" y="1107"/>
                </a:cubicBezTo>
                <a:cubicBezTo>
                  <a:pt x="799" y="1106"/>
                  <a:pt x="802" y="1105"/>
                  <a:pt x="804" y="1104"/>
                </a:cubicBezTo>
                <a:cubicBezTo>
                  <a:pt x="812" y="1123"/>
                  <a:pt x="812" y="1123"/>
                  <a:pt x="812" y="1123"/>
                </a:cubicBezTo>
                <a:cubicBezTo>
                  <a:pt x="809" y="1124"/>
                  <a:pt x="807" y="1125"/>
                  <a:pt x="804" y="1126"/>
                </a:cubicBezTo>
                <a:moveTo>
                  <a:pt x="360" y="1124"/>
                </a:moveTo>
                <a:cubicBezTo>
                  <a:pt x="357" y="1123"/>
                  <a:pt x="355" y="1122"/>
                  <a:pt x="352" y="1121"/>
                </a:cubicBezTo>
                <a:cubicBezTo>
                  <a:pt x="360" y="1102"/>
                  <a:pt x="360" y="1102"/>
                  <a:pt x="360" y="1102"/>
                </a:cubicBezTo>
                <a:cubicBezTo>
                  <a:pt x="363" y="1104"/>
                  <a:pt x="365" y="1105"/>
                  <a:pt x="368" y="1106"/>
                </a:cubicBezTo>
                <a:cubicBezTo>
                  <a:pt x="360" y="1124"/>
                  <a:pt x="360" y="1124"/>
                  <a:pt x="360" y="1124"/>
                </a:cubicBezTo>
                <a:moveTo>
                  <a:pt x="827" y="1116"/>
                </a:moveTo>
                <a:cubicBezTo>
                  <a:pt x="818" y="1098"/>
                  <a:pt x="818" y="1098"/>
                  <a:pt x="818" y="1098"/>
                </a:cubicBezTo>
                <a:cubicBezTo>
                  <a:pt x="821" y="1097"/>
                  <a:pt x="823" y="1096"/>
                  <a:pt x="825" y="1095"/>
                </a:cubicBezTo>
                <a:cubicBezTo>
                  <a:pt x="834" y="1113"/>
                  <a:pt x="834" y="1113"/>
                  <a:pt x="834" y="1113"/>
                </a:cubicBezTo>
                <a:cubicBezTo>
                  <a:pt x="832" y="1114"/>
                  <a:pt x="829" y="1115"/>
                  <a:pt x="827" y="1116"/>
                </a:cubicBezTo>
                <a:moveTo>
                  <a:pt x="337" y="1114"/>
                </a:moveTo>
                <a:cubicBezTo>
                  <a:pt x="335" y="1113"/>
                  <a:pt x="333" y="1112"/>
                  <a:pt x="330" y="1111"/>
                </a:cubicBezTo>
                <a:cubicBezTo>
                  <a:pt x="339" y="1093"/>
                  <a:pt x="339" y="1093"/>
                  <a:pt x="339" y="1093"/>
                </a:cubicBezTo>
                <a:cubicBezTo>
                  <a:pt x="341" y="1094"/>
                  <a:pt x="344" y="1095"/>
                  <a:pt x="346" y="1096"/>
                </a:cubicBezTo>
                <a:cubicBezTo>
                  <a:pt x="337" y="1114"/>
                  <a:pt x="337" y="1114"/>
                  <a:pt x="337" y="1114"/>
                </a:cubicBezTo>
                <a:moveTo>
                  <a:pt x="849" y="1105"/>
                </a:moveTo>
                <a:cubicBezTo>
                  <a:pt x="839" y="1088"/>
                  <a:pt x="839" y="1088"/>
                  <a:pt x="839" y="1088"/>
                </a:cubicBezTo>
                <a:cubicBezTo>
                  <a:pt x="842" y="1086"/>
                  <a:pt x="844" y="1085"/>
                  <a:pt x="846" y="1084"/>
                </a:cubicBezTo>
                <a:cubicBezTo>
                  <a:pt x="856" y="1102"/>
                  <a:pt x="856" y="1102"/>
                  <a:pt x="856" y="1102"/>
                </a:cubicBezTo>
                <a:cubicBezTo>
                  <a:pt x="853" y="1103"/>
                  <a:pt x="851" y="1104"/>
                  <a:pt x="849" y="1105"/>
                </a:cubicBezTo>
                <a:moveTo>
                  <a:pt x="316" y="1103"/>
                </a:moveTo>
                <a:cubicBezTo>
                  <a:pt x="313" y="1102"/>
                  <a:pt x="311" y="1101"/>
                  <a:pt x="308" y="1100"/>
                </a:cubicBezTo>
                <a:cubicBezTo>
                  <a:pt x="318" y="1082"/>
                  <a:pt x="318" y="1082"/>
                  <a:pt x="318" y="1082"/>
                </a:cubicBezTo>
                <a:cubicBezTo>
                  <a:pt x="320" y="1083"/>
                  <a:pt x="322" y="1084"/>
                  <a:pt x="325" y="1086"/>
                </a:cubicBezTo>
                <a:cubicBezTo>
                  <a:pt x="316" y="1103"/>
                  <a:pt x="316" y="1103"/>
                  <a:pt x="316" y="1103"/>
                </a:cubicBezTo>
                <a:moveTo>
                  <a:pt x="870" y="1094"/>
                </a:moveTo>
                <a:cubicBezTo>
                  <a:pt x="860" y="1076"/>
                  <a:pt x="860" y="1076"/>
                  <a:pt x="860" y="1076"/>
                </a:cubicBezTo>
                <a:cubicBezTo>
                  <a:pt x="862" y="1075"/>
                  <a:pt x="865" y="1074"/>
                  <a:pt x="867" y="1073"/>
                </a:cubicBezTo>
                <a:cubicBezTo>
                  <a:pt x="877" y="1090"/>
                  <a:pt x="877" y="1090"/>
                  <a:pt x="877" y="1090"/>
                </a:cubicBezTo>
                <a:cubicBezTo>
                  <a:pt x="875" y="1091"/>
                  <a:pt x="872" y="1093"/>
                  <a:pt x="870" y="1094"/>
                </a:cubicBezTo>
                <a:moveTo>
                  <a:pt x="294" y="1092"/>
                </a:moveTo>
                <a:cubicBezTo>
                  <a:pt x="292" y="1090"/>
                  <a:pt x="289" y="1089"/>
                  <a:pt x="287" y="1088"/>
                </a:cubicBezTo>
                <a:cubicBezTo>
                  <a:pt x="297" y="1070"/>
                  <a:pt x="297" y="1070"/>
                  <a:pt x="297" y="1070"/>
                </a:cubicBezTo>
                <a:cubicBezTo>
                  <a:pt x="299" y="1072"/>
                  <a:pt x="302" y="1073"/>
                  <a:pt x="304" y="1074"/>
                </a:cubicBezTo>
                <a:cubicBezTo>
                  <a:pt x="294" y="1092"/>
                  <a:pt x="294" y="1092"/>
                  <a:pt x="294" y="1092"/>
                </a:cubicBezTo>
                <a:moveTo>
                  <a:pt x="891" y="1082"/>
                </a:moveTo>
                <a:cubicBezTo>
                  <a:pt x="880" y="1065"/>
                  <a:pt x="880" y="1065"/>
                  <a:pt x="880" y="1065"/>
                </a:cubicBezTo>
                <a:cubicBezTo>
                  <a:pt x="883" y="1063"/>
                  <a:pt x="885" y="1062"/>
                  <a:pt x="887" y="1060"/>
                </a:cubicBezTo>
                <a:cubicBezTo>
                  <a:pt x="898" y="1077"/>
                  <a:pt x="898" y="1077"/>
                  <a:pt x="898" y="1077"/>
                </a:cubicBezTo>
                <a:cubicBezTo>
                  <a:pt x="896" y="1079"/>
                  <a:pt x="893" y="1080"/>
                  <a:pt x="891" y="1082"/>
                </a:cubicBezTo>
                <a:moveTo>
                  <a:pt x="273" y="1079"/>
                </a:moveTo>
                <a:cubicBezTo>
                  <a:pt x="271" y="1078"/>
                  <a:pt x="268" y="1076"/>
                  <a:pt x="266" y="1075"/>
                </a:cubicBezTo>
                <a:cubicBezTo>
                  <a:pt x="277" y="1058"/>
                  <a:pt x="277" y="1058"/>
                  <a:pt x="277" y="1058"/>
                </a:cubicBezTo>
                <a:cubicBezTo>
                  <a:pt x="279" y="1059"/>
                  <a:pt x="282" y="1061"/>
                  <a:pt x="284" y="1062"/>
                </a:cubicBezTo>
                <a:cubicBezTo>
                  <a:pt x="273" y="1079"/>
                  <a:pt x="273" y="1079"/>
                  <a:pt x="273" y="1079"/>
                </a:cubicBezTo>
                <a:moveTo>
                  <a:pt x="911" y="1068"/>
                </a:moveTo>
                <a:cubicBezTo>
                  <a:pt x="900" y="1052"/>
                  <a:pt x="900" y="1052"/>
                  <a:pt x="900" y="1052"/>
                </a:cubicBezTo>
                <a:cubicBezTo>
                  <a:pt x="902" y="1050"/>
                  <a:pt x="905" y="1049"/>
                  <a:pt x="907" y="1047"/>
                </a:cubicBezTo>
                <a:cubicBezTo>
                  <a:pt x="918" y="1064"/>
                  <a:pt x="918" y="1064"/>
                  <a:pt x="918" y="1064"/>
                </a:cubicBezTo>
                <a:cubicBezTo>
                  <a:pt x="916" y="1065"/>
                  <a:pt x="914" y="1067"/>
                  <a:pt x="911" y="1068"/>
                </a:cubicBezTo>
                <a:moveTo>
                  <a:pt x="253" y="1066"/>
                </a:moveTo>
                <a:cubicBezTo>
                  <a:pt x="250" y="1064"/>
                  <a:pt x="248" y="1062"/>
                  <a:pt x="246" y="1061"/>
                </a:cubicBezTo>
                <a:cubicBezTo>
                  <a:pt x="258" y="1045"/>
                  <a:pt x="258" y="1045"/>
                  <a:pt x="258" y="1045"/>
                </a:cubicBezTo>
                <a:cubicBezTo>
                  <a:pt x="260" y="1046"/>
                  <a:pt x="262" y="1048"/>
                  <a:pt x="264" y="1049"/>
                </a:cubicBezTo>
                <a:cubicBezTo>
                  <a:pt x="253" y="1066"/>
                  <a:pt x="253" y="1066"/>
                  <a:pt x="253" y="1066"/>
                </a:cubicBezTo>
                <a:moveTo>
                  <a:pt x="931" y="1054"/>
                </a:moveTo>
                <a:cubicBezTo>
                  <a:pt x="919" y="1038"/>
                  <a:pt x="919" y="1038"/>
                  <a:pt x="919" y="1038"/>
                </a:cubicBezTo>
                <a:cubicBezTo>
                  <a:pt x="922" y="1037"/>
                  <a:pt x="924" y="1035"/>
                  <a:pt x="926" y="1033"/>
                </a:cubicBezTo>
                <a:cubicBezTo>
                  <a:pt x="938" y="1049"/>
                  <a:pt x="938" y="1049"/>
                  <a:pt x="938" y="1049"/>
                </a:cubicBezTo>
                <a:cubicBezTo>
                  <a:pt x="936" y="1051"/>
                  <a:pt x="934" y="1053"/>
                  <a:pt x="931" y="1054"/>
                </a:cubicBezTo>
                <a:moveTo>
                  <a:pt x="233" y="1051"/>
                </a:moveTo>
                <a:cubicBezTo>
                  <a:pt x="231" y="1050"/>
                  <a:pt x="229" y="1048"/>
                  <a:pt x="226" y="1046"/>
                </a:cubicBezTo>
                <a:cubicBezTo>
                  <a:pt x="239" y="1031"/>
                  <a:pt x="239" y="1031"/>
                  <a:pt x="239" y="1031"/>
                </a:cubicBezTo>
                <a:cubicBezTo>
                  <a:pt x="241" y="1032"/>
                  <a:pt x="243" y="1034"/>
                  <a:pt x="245" y="1035"/>
                </a:cubicBezTo>
                <a:cubicBezTo>
                  <a:pt x="233" y="1051"/>
                  <a:pt x="233" y="1051"/>
                  <a:pt x="233" y="1051"/>
                </a:cubicBezTo>
                <a:moveTo>
                  <a:pt x="951" y="1039"/>
                </a:moveTo>
                <a:cubicBezTo>
                  <a:pt x="938" y="1024"/>
                  <a:pt x="938" y="1024"/>
                  <a:pt x="938" y="1024"/>
                </a:cubicBezTo>
                <a:cubicBezTo>
                  <a:pt x="940" y="1022"/>
                  <a:pt x="942" y="1020"/>
                  <a:pt x="944" y="1019"/>
                </a:cubicBezTo>
                <a:cubicBezTo>
                  <a:pt x="957" y="1034"/>
                  <a:pt x="957" y="1034"/>
                  <a:pt x="957" y="1034"/>
                </a:cubicBezTo>
                <a:cubicBezTo>
                  <a:pt x="955" y="1036"/>
                  <a:pt x="953" y="1038"/>
                  <a:pt x="951" y="1039"/>
                </a:cubicBezTo>
                <a:moveTo>
                  <a:pt x="214" y="1036"/>
                </a:moveTo>
                <a:cubicBezTo>
                  <a:pt x="212" y="1034"/>
                  <a:pt x="209" y="1033"/>
                  <a:pt x="207" y="1031"/>
                </a:cubicBezTo>
                <a:cubicBezTo>
                  <a:pt x="220" y="1016"/>
                  <a:pt x="220" y="1016"/>
                  <a:pt x="220" y="1016"/>
                </a:cubicBezTo>
                <a:cubicBezTo>
                  <a:pt x="222" y="1017"/>
                  <a:pt x="224" y="1019"/>
                  <a:pt x="226" y="1021"/>
                </a:cubicBezTo>
                <a:cubicBezTo>
                  <a:pt x="214" y="1036"/>
                  <a:pt x="214" y="1036"/>
                  <a:pt x="214" y="1036"/>
                </a:cubicBezTo>
                <a:moveTo>
                  <a:pt x="969" y="1024"/>
                </a:moveTo>
                <a:cubicBezTo>
                  <a:pt x="956" y="1009"/>
                  <a:pt x="956" y="1009"/>
                  <a:pt x="956" y="1009"/>
                </a:cubicBezTo>
                <a:cubicBezTo>
                  <a:pt x="958" y="1007"/>
                  <a:pt x="960" y="1005"/>
                  <a:pt x="962" y="1003"/>
                </a:cubicBezTo>
                <a:cubicBezTo>
                  <a:pt x="975" y="1018"/>
                  <a:pt x="975" y="1018"/>
                  <a:pt x="975" y="1018"/>
                </a:cubicBezTo>
                <a:cubicBezTo>
                  <a:pt x="973" y="1020"/>
                  <a:pt x="971" y="1022"/>
                  <a:pt x="969" y="1024"/>
                </a:cubicBezTo>
                <a:moveTo>
                  <a:pt x="195" y="1020"/>
                </a:moveTo>
                <a:cubicBezTo>
                  <a:pt x="193" y="1018"/>
                  <a:pt x="191" y="1017"/>
                  <a:pt x="189" y="1015"/>
                </a:cubicBezTo>
                <a:cubicBezTo>
                  <a:pt x="203" y="1000"/>
                  <a:pt x="203" y="1000"/>
                  <a:pt x="203" y="1000"/>
                </a:cubicBezTo>
                <a:cubicBezTo>
                  <a:pt x="205" y="1002"/>
                  <a:pt x="206" y="1004"/>
                  <a:pt x="208" y="1005"/>
                </a:cubicBezTo>
                <a:cubicBezTo>
                  <a:pt x="195" y="1020"/>
                  <a:pt x="195" y="1020"/>
                  <a:pt x="195" y="1020"/>
                </a:cubicBezTo>
                <a:moveTo>
                  <a:pt x="987" y="1007"/>
                </a:moveTo>
                <a:cubicBezTo>
                  <a:pt x="973" y="993"/>
                  <a:pt x="973" y="993"/>
                  <a:pt x="973" y="993"/>
                </a:cubicBezTo>
                <a:cubicBezTo>
                  <a:pt x="975" y="991"/>
                  <a:pt x="977" y="989"/>
                  <a:pt x="979" y="987"/>
                </a:cubicBezTo>
                <a:cubicBezTo>
                  <a:pt x="993" y="1001"/>
                  <a:pt x="993" y="1001"/>
                  <a:pt x="993" y="1001"/>
                </a:cubicBezTo>
                <a:cubicBezTo>
                  <a:pt x="991" y="1003"/>
                  <a:pt x="989" y="1005"/>
                  <a:pt x="987" y="1007"/>
                </a:cubicBezTo>
                <a:moveTo>
                  <a:pt x="177" y="1004"/>
                </a:moveTo>
                <a:cubicBezTo>
                  <a:pt x="175" y="1002"/>
                  <a:pt x="173" y="1000"/>
                  <a:pt x="171" y="998"/>
                </a:cubicBezTo>
                <a:cubicBezTo>
                  <a:pt x="186" y="984"/>
                  <a:pt x="186" y="984"/>
                  <a:pt x="186" y="984"/>
                </a:cubicBezTo>
                <a:cubicBezTo>
                  <a:pt x="187" y="986"/>
                  <a:pt x="189" y="987"/>
                  <a:pt x="191" y="989"/>
                </a:cubicBezTo>
                <a:cubicBezTo>
                  <a:pt x="177" y="1004"/>
                  <a:pt x="177" y="1004"/>
                  <a:pt x="177" y="1004"/>
                </a:cubicBezTo>
                <a:moveTo>
                  <a:pt x="1005" y="990"/>
                </a:moveTo>
                <a:cubicBezTo>
                  <a:pt x="990" y="976"/>
                  <a:pt x="990" y="976"/>
                  <a:pt x="990" y="976"/>
                </a:cubicBezTo>
                <a:cubicBezTo>
                  <a:pt x="992" y="974"/>
                  <a:pt x="994" y="972"/>
                  <a:pt x="996" y="970"/>
                </a:cubicBezTo>
                <a:cubicBezTo>
                  <a:pt x="1010" y="984"/>
                  <a:pt x="1010" y="984"/>
                  <a:pt x="1010" y="984"/>
                </a:cubicBezTo>
                <a:cubicBezTo>
                  <a:pt x="1008" y="986"/>
                  <a:pt x="1006" y="988"/>
                  <a:pt x="1005" y="990"/>
                </a:cubicBezTo>
                <a:moveTo>
                  <a:pt x="160" y="986"/>
                </a:moveTo>
                <a:cubicBezTo>
                  <a:pt x="158" y="984"/>
                  <a:pt x="156" y="982"/>
                  <a:pt x="155" y="980"/>
                </a:cubicBezTo>
                <a:cubicBezTo>
                  <a:pt x="169" y="967"/>
                  <a:pt x="169" y="967"/>
                  <a:pt x="169" y="967"/>
                </a:cubicBezTo>
                <a:cubicBezTo>
                  <a:pt x="171" y="969"/>
                  <a:pt x="173" y="971"/>
                  <a:pt x="175" y="973"/>
                </a:cubicBezTo>
                <a:cubicBezTo>
                  <a:pt x="160" y="986"/>
                  <a:pt x="160" y="986"/>
                  <a:pt x="160" y="986"/>
                </a:cubicBezTo>
                <a:moveTo>
                  <a:pt x="1021" y="972"/>
                </a:moveTo>
                <a:cubicBezTo>
                  <a:pt x="1006" y="959"/>
                  <a:pt x="1006" y="959"/>
                  <a:pt x="1006" y="959"/>
                </a:cubicBezTo>
                <a:cubicBezTo>
                  <a:pt x="1008" y="957"/>
                  <a:pt x="1010" y="955"/>
                  <a:pt x="1011" y="953"/>
                </a:cubicBezTo>
                <a:cubicBezTo>
                  <a:pt x="1026" y="966"/>
                  <a:pt x="1026" y="966"/>
                  <a:pt x="1026" y="966"/>
                </a:cubicBezTo>
                <a:cubicBezTo>
                  <a:pt x="1025" y="968"/>
                  <a:pt x="1023" y="970"/>
                  <a:pt x="1021" y="972"/>
                </a:cubicBezTo>
                <a:moveTo>
                  <a:pt x="144" y="968"/>
                </a:moveTo>
                <a:cubicBezTo>
                  <a:pt x="142" y="966"/>
                  <a:pt x="140" y="964"/>
                  <a:pt x="138" y="962"/>
                </a:cubicBezTo>
                <a:cubicBezTo>
                  <a:pt x="154" y="949"/>
                  <a:pt x="154" y="949"/>
                  <a:pt x="154" y="949"/>
                </a:cubicBezTo>
                <a:cubicBezTo>
                  <a:pt x="155" y="951"/>
                  <a:pt x="157" y="953"/>
                  <a:pt x="159" y="955"/>
                </a:cubicBezTo>
                <a:cubicBezTo>
                  <a:pt x="144" y="968"/>
                  <a:pt x="144" y="968"/>
                  <a:pt x="144" y="968"/>
                </a:cubicBezTo>
                <a:moveTo>
                  <a:pt x="1037" y="953"/>
                </a:moveTo>
                <a:cubicBezTo>
                  <a:pt x="1021" y="941"/>
                  <a:pt x="1021" y="941"/>
                  <a:pt x="1021" y="941"/>
                </a:cubicBezTo>
                <a:cubicBezTo>
                  <a:pt x="1023" y="939"/>
                  <a:pt x="1025" y="937"/>
                  <a:pt x="1026" y="935"/>
                </a:cubicBezTo>
                <a:cubicBezTo>
                  <a:pt x="1042" y="947"/>
                  <a:pt x="1042" y="947"/>
                  <a:pt x="1042" y="947"/>
                </a:cubicBezTo>
                <a:cubicBezTo>
                  <a:pt x="1040" y="949"/>
                  <a:pt x="1039" y="951"/>
                  <a:pt x="1037" y="953"/>
                </a:cubicBezTo>
                <a:moveTo>
                  <a:pt x="128" y="950"/>
                </a:moveTo>
                <a:cubicBezTo>
                  <a:pt x="126" y="947"/>
                  <a:pt x="125" y="945"/>
                  <a:pt x="123" y="943"/>
                </a:cubicBezTo>
                <a:cubicBezTo>
                  <a:pt x="139" y="931"/>
                  <a:pt x="139" y="931"/>
                  <a:pt x="139" y="931"/>
                </a:cubicBezTo>
                <a:cubicBezTo>
                  <a:pt x="140" y="933"/>
                  <a:pt x="142" y="935"/>
                  <a:pt x="144" y="937"/>
                </a:cubicBezTo>
                <a:cubicBezTo>
                  <a:pt x="128" y="950"/>
                  <a:pt x="128" y="950"/>
                  <a:pt x="128" y="950"/>
                </a:cubicBezTo>
                <a:moveTo>
                  <a:pt x="1052" y="934"/>
                </a:moveTo>
                <a:cubicBezTo>
                  <a:pt x="1036" y="922"/>
                  <a:pt x="1036" y="922"/>
                  <a:pt x="1036" y="922"/>
                </a:cubicBezTo>
                <a:cubicBezTo>
                  <a:pt x="1038" y="920"/>
                  <a:pt x="1039" y="918"/>
                  <a:pt x="1041" y="916"/>
                </a:cubicBezTo>
                <a:cubicBezTo>
                  <a:pt x="1057" y="928"/>
                  <a:pt x="1057" y="928"/>
                  <a:pt x="1057" y="928"/>
                </a:cubicBezTo>
                <a:cubicBezTo>
                  <a:pt x="1055" y="930"/>
                  <a:pt x="1054" y="932"/>
                  <a:pt x="1052" y="934"/>
                </a:cubicBezTo>
                <a:moveTo>
                  <a:pt x="113" y="930"/>
                </a:moveTo>
                <a:cubicBezTo>
                  <a:pt x="112" y="928"/>
                  <a:pt x="110" y="926"/>
                  <a:pt x="108" y="924"/>
                </a:cubicBezTo>
                <a:cubicBezTo>
                  <a:pt x="125" y="912"/>
                  <a:pt x="125" y="912"/>
                  <a:pt x="125" y="912"/>
                </a:cubicBezTo>
                <a:cubicBezTo>
                  <a:pt x="126" y="914"/>
                  <a:pt x="128" y="916"/>
                  <a:pt x="129" y="918"/>
                </a:cubicBezTo>
                <a:cubicBezTo>
                  <a:pt x="113" y="930"/>
                  <a:pt x="113" y="930"/>
                  <a:pt x="113" y="930"/>
                </a:cubicBezTo>
                <a:moveTo>
                  <a:pt x="1066" y="914"/>
                </a:moveTo>
                <a:cubicBezTo>
                  <a:pt x="1050" y="903"/>
                  <a:pt x="1050" y="903"/>
                  <a:pt x="1050" y="903"/>
                </a:cubicBezTo>
                <a:cubicBezTo>
                  <a:pt x="1051" y="901"/>
                  <a:pt x="1053" y="899"/>
                  <a:pt x="1054" y="896"/>
                </a:cubicBezTo>
                <a:cubicBezTo>
                  <a:pt x="1071" y="907"/>
                  <a:pt x="1071" y="907"/>
                  <a:pt x="1071" y="907"/>
                </a:cubicBezTo>
                <a:cubicBezTo>
                  <a:pt x="1069" y="910"/>
                  <a:pt x="1068" y="912"/>
                  <a:pt x="1066" y="914"/>
                </a:cubicBezTo>
                <a:moveTo>
                  <a:pt x="99" y="910"/>
                </a:moveTo>
                <a:cubicBezTo>
                  <a:pt x="98" y="908"/>
                  <a:pt x="96" y="906"/>
                  <a:pt x="95" y="904"/>
                </a:cubicBezTo>
                <a:cubicBezTo>
                  <a:pt x="111" y="893"/>
                  <a:pt x="111" y="893"/>
                  <a:pt x="111" y="893"/>
                </a:cubicBezTo>
                <a:cubicBezTo>
                  <a:pt x="113" y="895"/>
                  <a:pt x="114" y="897"/>
                  <a:pt x="116" y="899"/>
                </a:cubicBezTo>
                <a:cubicBezTo>
                  <a:pt x="99" y="910"/>
                  <a:pt x="99" y="910"/>
                  <a:pt x="99" y="910"/>
                </a:cubicBezTo>
                <a:moveTo>
                  <a:pt x="1080" y="894"/>
                </a:moveTo>
                <a:cubicBezTo>
                  <a:pt x="1063" y="883"/>
                  <a:pt x="1063" y="883"/>
                  <a:pt x="1063" y="883"/>
                </a:cubicBezTo>
                <a:cubicBezTo>
                  <a:pt x="1064" y="881"/>
                  <a:pt x="1065" y="879"/>
                  <a:pt x="1067" y="876"/>
                </a:cubicBezTo>
                <a:cubicBezTo>
                  <a:pt x="1084" y="887"/>
                  <a:pt x="1084" y="887"/>
                  <a:pt x="1084" y="887"/>
                </a:cubicBezTo>
                <a:cubicBezTo>
                  <a:pt x="1082" y="889"/>
                  <a:pt x="1081" y="891"/>
                  <a:pt x="1080" y="894"/>
                </a:cubicBezTo>
                <a:moveTo>
                  <a:pt x="86" y="890"/>
                </a:moveTo>
                <a:cubicBezTo>
                  <a:pt x="85" y="887"/>
                  <a:pt x="83" y="885"/>
                  <a:pt x="82" y="883"/>
                </a:cubicBezTo>
                <a:cubicBezTo>
                  <a:pt x="99" y="873"/>
                  <a:pt x="99" y="873"/>
                  <a:pt x="99" y="873"/>
                </a:cubicBezTo>
                <a:cubicBezTo>
                  <a:pt x="100" y="875"/>
                  <a:pt x="102" y="877"/>
                  <a:pt x="103" y="879"/>
                </a:cubicBezTo>
                <a:cubicBezTo>
                  <a:pt x="86" y="890"/>
                  <a:pt x="86" y="890"/>
                  <a:pt x="86" y="890"/>
                </a:cubicBezTo>
                <a:moveTo>
                  <a:pt x="1092" y="873"/>
                </a:moveTo>
                <a:cubicBezTo>
                  <a:pt x="1075" y="863"/>
                  <a:pt x="1075" y="863"/>
                  <a:pt x="1075" y="863"/>
                </a:cubicBezTo>
                <a:cubicBezTo>
                  <a:pt x="1076" y="861"/>
                  <a:pt x="1077" y="858"/>
                  <a:pt x="1079" y="856"/>
                </a:cubicBezTo>
                <a:cubicBezTo>
                  <a:pt x="1096" y="866"/>
                  <a:pt x="1096" y="866"/>
                  <a:pt x="1096" y="866"/>
                </a:cubicBezTo>
                <a:cubicBezTo>
                  <a:pt x="1095" y="868"/>
                  <a:pt x="1093" y="870"/>
                  <a:pt x="1092" y="873"/>
                </a:cubicBezTo>
                <a:moveTo>
                  <a:pt x="74" y="869"/>
                </a:moveTo>
                <a:cubicBezTo>
                  <a:pt x="72" y="866"/>
                  <a:pt x="71" y="864"/>
                  <a:pt x="70" y="862"/>
                </a:cubicBezTo>
                <a:cubicBezTo>
                  <a:pt x="87" y="852"/>
                  <a:pt x="87" y="852"/>
                  <a:pt x="87" y="852"/>
                </a:cubicBezTo>
                <a:cubicBezTo>
                  <a:pt x="89" y="854"/>
                  <a:pt x="90" y="857"/>
                  <a:pt x="91" y="859"/>
                </a:cubicBezTo>
                <a:cubicBezTo>
                  <a:pt x="74" y="869"/>
                  <a:pt x="74" y="869"/>
                  <a:pt x="74" y="869"/>
                </a:cubicBezTo>
                <a:moveTo>
                  <a:pt x="1104" y="851"/>
                </a:moveTo>
                <a:cubicBezTo>
                  <a:pt x="1086" y="842"/>
                  <a:pt x="1086" y="842"/>
                  <a:pt x="1086" y="842"/>
                </a:cubicBezTo>
                <a:cubicBezTo>
                  <a:pt x="1087" y="840"/>
                  <a:pt x="1088" y="837"/>
                  <a:pt x="1090" y="835"/>
                </a:cubicBezTo>
                <a:cubicBezTo>
                  <a:pt x="1107" y="844"/>
                  <a:pt x="1107" y="844"/>
                  <a:pt x="1107" y="844"/>
                </a:cubicBezTo>
                <a:cubicBezTo>
                  <a:pt x="1106" y="846"/>
                  <a:pt x="1105" y="849"/>
                  <a:pt x="1104" y="851"/>
                </a:cubicBezTo>
                <a:moveTo>
                  <a:pt x="62" y="847"/>
                </a:moveTo>
                <a:cubicBezTo>
                  <a:pt x="61" y="845"/>
                  <a:pt x="60" y="842"/>
                  <a:pt x="59" y="840"/>
                </a:cubicBezTo>
                <a:cubicBezTo>
                  <a:pt x="77" y="831"/>
                  <a:pt x="77" y="831"/>
                  <a:pt x="77" y="831"/>
                </a:cubicBezTo>
                <a:cubicBezTo>
                  <a:pt x="78" y="834"/>
                  <a:pt x="79" y="836"/>
                  <a:pt x="80" y="838"/>
                </a:cubicBezTo>
                <a:cubicBezTo>
                  <a:pt x="62" y="847"/>
                  <a:pt x="62" y="847"/>
                  <a:pt x="62" y="847"/>
                </a:cubicBezTo>
                <a:moveTo>
                  <a:pt x="1115" y="829"/>
                </a:moveTo>
                <a:cubicBezTo>
                  <a:pt x="1096" y="821"/>
                  <a:pt x="1096" y="821"/>
                  <a:pt x="1096" y="821"/>
                </a:cubicBezTo>
                <a:cubicBezTo>
                  <a:pt x="1097" y="819"/>
                  <a:pt x="1099" y="816"/>
                  <a:pt x="1100" y="814"/>
                </a:cubicBezTo>
                <a:cubicBezTo>
                  <a:pt x="1118" y="822"/>
                  <a:pt x="1118" y="822"/>
                  <a:pt x="1118" y="822"/>
                </a:cubicBezTo>
                <a:cubicBezTo>
                  <a:pt x="1117" y="824"/>
                  <a:pt x="1116" y="827"/>
                  <a:pt x="1115" y="829"/>
                </a:cubicBezTo>
                <a:moveTo>
                  <a:pt x="52" y="825"/>
                </a:moveTo>
                <a:cubicBezTo>
                  <a:pt x="51" y="823"/>
                  <a:pt x="50" y="820"/>
                  <a:pt x="48" y="818"/>
                </a:cubicBezTo>
                <a:cubicBezTo>
                  <a:pt x="67" y="810"/>
                  <a:pt x="67" y="810"/>
                  <a:pt x="67" y="810"/>
                </a:cubicBezTo>
                <a:cubicBezTo>
                  <a:pt x="68" y="812"/>
                  <a:pt x="69" y="815"/>
                  <a:pt x="70" y="817"/>
                </a:cubicBezTo>
                <a:cubicBezTo>
                  <a:pt x="52" y="825"/>
                  <a:pt x="52" y="825"/>
                  <a:pt x="52" y="825"/>
                </a:cubicBezTo>
                <a:moveTo>
                  <a:pt x="1124" y="807"/>
                </a:moveTo>
                <a:cubicBezTo>
                  <a:pt x="1106" y="799"/>
                  <a:pt x="1106" y="799"/>
                  <a:pt x="1106" y="799"/>
                </a:cubicBezTo>
                <a:cubicBezTo>
                  <a:pt x="1107" y="797"/>
                  <a:pt x="1108" y="794"/>
                  <a:pt x="1109" y="792"/>
                </a:cubicBezTo>
                <a:cubicBezTo>
                  <a:pt x="1127" y="799"/>
                  <a:pt x="1127" y="799"/>
                  <a:pt x="1127" y="799"/>
                </a:cubicBezTo>
                <a:cubicBezTo>
                  <a:pt x="1126" y="802"/>
                  <a:pt x="1125" y="804"/>
                  <a:pt x="1124" y="807"/>
                </a:cubicBezTo>
                <a:moveTo>
                  <a:pt x="42" y="803"/>
                </a:moveTo>
                <a:cubicBezTo>
                  <a:pt x="41" y="800"/>
                  <a:pt x="40" y="798"/>
                  <a:pt x="39" y="795"/>
                </a:cubicBezTo>
                <a:cubicBezTo>
                  <a:pt x="58" y="788"/>
                  <a:pt x="58" y="788"/>
                  <a:pt x="58" y="788"/>
                </a:cubicBezTo>
                <a:cubicBezTo>
                  <a:pt x="59" y="791"/>
                  <a:pt x="60" y="793"/>
                  <a:pt x="61" y="795"/>
                </a:cubicBezTo>
                <a:cubicBezTo>
                  <a:pt x="42" y="803"/>
                  <a:pt x="42" y="803"/>
                  <a:pt x="42" y="803"/>
                </a:cubicBezTo>
                <a:moveTo>
                  <a:pt x="1133" y="784"/>
                </a:moveTo>
                <a:cubicBezTo>
                  <a:pt x="1114" y="777"/>
                  <a:pt x="1114" y="777"/>
                  <a:pt x="1114" y="777"/>
                </a:cubicBezTo>
                <a:cubicBezTo>
                  <a:pt x="1115" y="775"/>
                  <a:pt x="1116" y="772"/>
                  <a:pt x="1117" y="770"/>
                </a:cubicBezTo>
                <a:cubicBezTo>
                  <a:pt x="1136" y="776"/>
                  <a:pt x="1136" y="776"/>
                  <a:pt x="1136" y="776"/>
                </a:cubicBezTo>
                <a:cubicBezTo>
                  <a:pt x="1135" y="779"/>
                  <a:pt x="1134" y="781"/>
                  <a:pt x="1133" y="784"/>
                </a:cubicBezTo>
                <a:moveTo>
                  <a:pt x="33" y="780"/>
                </a:moveTo>
                <a:cubicBezTo>
                  <a:pt x="33" y="778"/>
                  <a:pt x="32" y="775"/>
                  <a:pt x="31" y="772"/>
                </a:cubicBezTo>
                <a:cubicBezTo>
                  <a:pt x="50" y="766"/>
                  <a:pt x="50" y="766"/>
                  <a:pt x="50" y="766"/>
                </a:cubicBezTo>
                <a:cubicBezTo>
                  <a:pt x="51" y="768"/>
                  <a:pt x="51" y="771"/>
                  <a:pt x="52" y="773"/>
                </a:cubicBezTo>
                <a:cubicBezTo>
                  <a:pt x="33" y="780"/>
                  <a:pt x="33" y="780"/>
                  <a:pt x="33" y="780"/>
                </a:cubicBezTo>
                <a:moveTo>
                  <a:pt x="1141" y="761"/>
                </a:moveTo>
                <a:cubicBezTo>
                  <a:pt x="1122" y="755"/>
                  <a:pt x="1122" y="755"/>
                  <a:pt x="1122" y="755"/>
                </a:cubicBezTo>
                <a:cubicBezTo>
                  <a:pt x="1123" y="752"/>
                  <a:pt x="1124" y="750"/>
                  <a:pt x="1124" y="747"/>
                </a:cubicBezTo>
                <a:cubicBezTo>
                  <a:pt x="1143" y="753"/>
                  <a:pt x="1143" y="753"/>
                  <a:pt x="1143" y="753"/>
                </a:cubicBezTo>
                <a:cubicBezTo>
                  <a:pt x="1143" y="756"/>
                  <a:pt x="1142" y="758"/>
                  <a:pt x="1141" y="761"/>
                </a:cubicBezTo>
                <a:moveTo>
                  <a:pt x="26" y="757"/>
                </a:moveTo>
                <a:cubicBezTo>
                  <a:pt x="25" y="754"/>
                  <a:pt x="24" y="752"/>
                  <a:pt x="23" y="749"/>
                </a:cubicBezTo>
                <a:cubicBezTo>
                  <a:pt x="43" y="744"/>
                  <a:pt x="43" y="744"/>
                  <a:pt x="43" y="744"/>
                </a:cubicBezTo>
                <a:cubicBezTo>
                  <a:pt x="43" y="746"/>
                  <a:pt x="44" y="749"/>
                  <a:pt x="45" y="751"/>
                </a:cubicBezTo>
                <a:cubicBezTo>
                  <a:pt x="26" y="757"/>
                  <a:pt x="26" y="757"/>
                  <a:pt x="26" y="757"/>
                </a:cubicBezTo>
                <a:moveTo>
                  <a:pt x="1148" y="737"/>
                </a:moveTo>
                <a:cubicBezTo>
                  <a:pt x="1129" y="732"/>
                  <a:pt x="1129" y="732"/>
                  <a:pt x="1129" y="732"/>
                </a:cubicBezTo>
                <a:cubicBezTo>
                  <a:pt x="1129" y="730"/>
                  <a:pt x="1130" y="727"/>
                  <a:pt x="1131" y="725"/>
                </a:cubicBezTo>
                <a:cubicBezTo>
                  <a:pt x="1150" y="729"/>
                  <a:pt x="1150" y="729"/>
                  <a:pt x="1150" y="729"/>
                </a:cubicBezTo>
                <a:cubicBezTo>
                  <a:pt x="1149" y="732"/>
                  <a:pt x="1149" y="735"/>
                  <a:pt x="1148" y="737"/>
                </a:cubicBezTo>
                <a:moveTo>
                  <a:pt x="19" y="733"/>
                </a:moveTo>
                <a:cubicBezTo>
                  <a:pt x="18" y="731"/>
                  <a:pt x="18" y="728"/>
                  <a:pt x="17" y="726"/>
                </a:cubicBezTo>
                <a:cubicBezTo>
                  <a:pt x="37" y="721"/>
                  <a:pt x="37" y="721"/>
                  <a:pt x="37" y="721"/>
                </a:cubicBezTo>
                <a:cubicBezTo>
                  <a:pt x="37" y="723"/>
                  <a:pt x="38" y="726"/>
                  <a:pt x="38" y="728"/>
                </a:cubicBezTo>
                <a:cubicBezTo>
                  <a:pt x="19" y="733"/>
                  <a:pt x="19" y="733"/>
                  <a:pt x="19" y="733"/>
                </a:cubicBezTo>
                <a:moveTo>
                  <a:pt x="1154" y="714"/>
                </a:moveTo>
                <a:cubicBezTo>
                  <a:pt x="1134" y="709"/>
                  <a:pt x="1134" y="709"/>
                  <a:pt x="1134" y="709"/>
                </a:cubicBezTo>
                <a:cubicBezTo>
                  <a:pt x="1135" y="707"/>
                  <a:pt x="1135" y="704"/>
                  <a:pt x="1136" y="702"/>
                </a:cubicBezTo>
                <a:cubicBezTo>
                  <a:pt x="1156" y="706"/>
                  <a:pt x="1156" y="706"/>
                  <a:pt x="1156" y="706"/>
                </a:cubicBezTo>
                <a:cubicBezTo>
                  <a:pt x="1155" y="708"/>
                  <a:pt x="1154" y="711"/>
                  <a:pt x="1154" y="714"/>
                </a:cubicBezTo>
                <a:moveTo>
                  <a:pt x="13" y="710"/>
                </a:moveTo>
                <a:cubicBezTo>
                  <a:pt x="13" y="707"/>
                  <a:pt x="12" y="704"/>
                  <a:pt x="12" y="702"/>
                </a:cubicBezTo>
                <a:cubicBezTo>
                  <a:pt x="31" y="698"/>
                  <a:pt x="31" y="698"/>
                  <a:pt x="31" y="698"/>
                </a:cubicBezTo>
                <a:cubicBezTo>
                  <a:pt x="32" y="700"/>
                  <a:pt x="32" y="703"/>
                  <a:pt x="33" y="705"/>
                </a:cubicBezTo>
                <a:cubicBezTo>
                  <a:pt x="13" y="710"/>
                  <a:pt x="13" y="710"/>
                  <a:pt x="13" y="710"/>
                </a:cubicBezTo>
                <a:moveTo>
                  <a:pt x="1159" y="690"/>
                </a:moveTo>
                <a:cubicBezTo>
                  <a:pt x="1139" y="686"/>
                  <a:pt x="1139" y="686"/>
                  <a:pt x="1139" y="686"/>
                </a:cubicBezTo>
                <a:cubicBezTo>
                  <a:pt x="1139" y="684"/>
                  <a:pt x="1140" y="681"/>
                  <a:pt x="1140" y="678"/>
                </a:cubicBezTo>
                <a:cubicBezTo>
                  <a:pt x="1160" y="682"/>
                  <a:pt x="1160" y="682"/>
                  <a:pt x="1160" y="682"/>
                </a:cubicBezTo>
                <a:cubicBezTo>
                  <a:pt x="1160" y="684"/>
                  <a:pt x="1159" y="687"/>
                  <a:pt x="1159" y="690"/>
                </a:cubicBezTo>
                <a:moveTo>
                  <a:pt x="9" y="686"/>
                </a:moveTo>
                <a:cubicBezTo>
                  <a:pt x="8" y="683"/>
                  <a:pt x="8" y="680"/>
                  <a:pt x="7" y="678"/>
                </a:cubicBezTo>
                <a:cubicBezTo>
                  <a:pt x="27" y="675"/>
                  <a:pt x="27" y="675"/>
                  <a:pt x="27" y="675"/>
                </a:cubicBezTo>
                <a:cubicBezTo>
                  <a:pt x="28" y="677"/>
                  <a:pt x="28" y="680"/>
                  <a:pt x="28" y="682"/>
                </a:cubicBezTo>
                <a:cubicBezTo>
                  <a:pt x="9" y="686"/>
                  <a:pt x="9" y="686"/>
                  <a:pt x="9" y="686"/>
                </a:cubicBezTo>
                <a:moveTo>
                  <a:pt x="1163" y="666"/>
                </a:moveTo>
                <a:cubicBezTo>
                  <a:pt x="1143" y="663"/>
                  <a:pt x="1143" y="663"/>
                  <a:pt x="1143" y="663"/>
                </a:cubicBezTo>
                <a:cubicBezTo>
                  <a:pt x="1143" y="660"/>
                  <a:pt x="1143" y="658"/>
                  <a:pt x="1144" y="655"/>
                </a:cubicBezTo>
                <a:cubicBezTo>
                  <a:pt x="1164" y="658"/>
                  <a:pt x="1164" y="658"/>
                  <a:pt x="1164" y="658"/>
                </a:cubicBezTo>
                <a:cubicBezTo>
                  <a:pt x="1163" y="660"/>
                  <a:pt x="1163" y="663"/>
                  <a:pt x="1163" y="666"/>
                </a:cubicBezTo>
                <a:moveTo>
                  <a:pt x="5" y="662"/>
                </a:moveTo>
                <a:cubicBezTo>
                  <a:pt x="5" y="659"/>
                  <a:pt x="4" y="656"/>
                  <a:pt x="4" y="654"/>
                </a:cubicBezTo>
                <a:cubicBezTo>
                  <a:pt x="24" y="651"/>
                  <a:pt x="24" y="651"/>
                  <a:pt x="24" y="651"/>
                </a:cubicBezTo>
                <a:cubicBezTo>
                  <a:pt x="24" y="654"/>
                  <a:pt x="24" y="656"/>
                  <a:pt x="25" y="659"/>
                </a:cubicBezTo>
                <a:cubicBezTo>
                  <a:pt x="5" y="662"/>
                  <a:pt x="5" y="662"/>
                  <a:pt x="5" y="662"/>
                </a:cubicBezTo>
                <a:moveTo>
                  <a:pt x="1165" y="641"/>
                </a:moveTo>
                <a:cubicBezTo>
                  <a:pt x="1145" y="639"/>
                  <a:pt x="1145" y="639"/>
                  <a:pt x="1145" y="639"/>
                </a:cubicBezTo>
                <a:cubicBezTo>
                  <a:pt x="1146" y="637"/>
                  <a:pt x="1146" y="634"/>
                  <a:pt x="1146" y="632"/>
                </a:cubicBezTo>
                <a:cubicBezTo>
                  <a:pt x="1166" y="633"/>
                  <a:pt x="1166" y="633"/>
                  <a:pt x="1166" y="633"/>
                </a:cubicBezTo>
                <a:cubicBezTo>
                  <a:pt x="1166" y="636"/>
                  <a:pt x="1166" y="639"/>
                  <a:pt x="1165" y="641"/>
                </a:cubicBezTo>
                <a:moveTo>
                  <a:pt x="2" y="637"/>
                </a:moveTo>
                <a:cubicBezTo>
                  <a:pt x="2" y="635"/>
                  <a:pt x="2" y="632"/>
                  <a:pt x="2" y="629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22" y="630"/>
                  <a:pt x="22" y="633"/>
                  <a:pt x="22" y="636"/>
                </a:cubicBezTo>
                <a:cubicBezTo>
                  <a:pt x="2" y="637"/>
                  <a:pt x="2" y="637"/>
                  <a:pt x="2" y="637"/>
                </a:cubicBezTo>
                <a:moveTo>
                  <a:pt x="1167" y="617"/>
                </a:moveTo>
                <a:cubicBezTo>
                  <a:pt x="1147" y="616"/>
                  <a:pt x="1147" y="616"/>
                  <a:pt x="1147" y="616"/>
                </a:cubicBezTo>
                <a:cubicBezTo>
                  <a:pt x="1147" y="613"/>
                  <a:pt x="1148" y="611"/>
                  <a:pt x="1148" y="608"/>
                </a:cubicBezTo>
                <a:cubicBezTo>
                  <a:pt x="1168" y="609"/>
                  <a:pt x="1168" y="609"/>
                  <a:pt x="1168" y="609"/>
                </a:cubicBezTo>
                <a:cubicBezTo>
                  <a:pt x="1168" y="612"/>
                  <a:pt x="1167" y="614"/>
                  <a:pt x="1167" y="617"/>
                </a:cubicBezTo>
                <a:moveTo>
                  <a:pt x="1" y="613"/>
                </a:moveTo>
                <a:cubicBezTo>
                  <a:pt x="0" y="610"/>
                  <a:pt x="0" y="608"/>
                  <a:pt x="0" y="605"/>
                </a:cubicBezTo>
                <a:cubicBezTo>
                  <a:pt x="20" y="604"/>
                  <a:pt x="20" y="604"/>
                  <a:pt x="20" y="604"/>
                </a:cubicBezTo>
                <a:cubicBezTo>
                  <a:pt x="20" y="607"/>
                  <a:pt x="20" y="609"/>
                  <a:pt x="21" y="612"/>
                </a:cubicBezTo>
                <a:cubicBezTo>
                  <a:pt x="1" y="613"/>
                  <a:pt x="1" y="613"/>
                  <a:pt x="1" y="613"/>
                </a:cubicBezTo>
                <a:moveTo>
                  <a:pt x="1168" y="593"/>
                </a:moveTo>
                <a:cubicBezTo>
                  <a:pt x="1148" y="592"/>
                  <a:pt x="1148" y="592"/>
                  <a:pt x="1148" y="592"/>
                </a:cubicBezTo>
                <a:cubicBezTo>
                  <a:pt x="1148" y="590"/>
                  <a:pt x="1148" y="587"/>
                  <a:pt x="1148" y="585"/>
                </a:cubicBezTo>
                <a:cubicBezTo>
                  <a:pt x="1168" y="585"/>
                  <a:pt x="1168" y="585"/>
                  <a:pt x="1168" y="585"/>
                </a:cubicBezTo>
                <a:cubicBezTo>
                  <a:pt x="1168" y="587"/>
                  <a:pt x="1168" y="590"/>
                  <a:pt x="1168" y="593"/>
                </a:cubicBezTo>
                <a:moveTo>
                  <a:pt x="0" y="589"/>
                </a:moveTo>
                <a:cubicBezTo>
                  <a:pt x="0" y="585"/>
                  <a:pt x="0" y="585"/>
                  <a:pt x="0" y="585"/>
                </a:cubicBezTo>
                <a:cubicBezTo>
                  <a:pt x="0" y="581"/>
                  <a:pt x="0" y="581"/>
                  <a:pt x="0" y="581"/>
                </a:cubicBezTo>
                <a:cubicBezTo>
                  <a:pt x="20" y="581"/>
                  <a:pt x="20" y="581"/>
                  <a:pt x="20" y="581"/>
                </a:cubicBezTo>
                <a:cubicBezTo>
                  <a:pt x="20" y="585"/>
                  <a:pt x="20" y="585"/>
                  <a:pt x="20" y="585"/>
                </a:cubicBezTo>
                <a:cubicBezTo>
                  <a:pt x="20" y="589"/>
                  <a:pt x="20" y="589"/>
                  <a:pt x="20" y="589"/>
                </a:cubicBezTo>
                <a:cubicBezTo>
                  <a:pt x="0" y="589"/>
                  <a:pt x="0" y="589"/>
                  <a:pt x="0" y="589"/>
                </a:cubicBezTo>
                <a:moveTo>
                  <a:pt x="20" y="565"/>
                </a:moveTo>
                <a:cubicBezTo>
                  <a:pt x="0" y="564"/>
                  <a:pt x="0" y="564"/>
                  <a:pt x="0" y="564"/>
                </a:cubicBezTo>
                <a:cubicBezTo>
                  <a:pt x="0" y="562"/>
                  <a:pt x="0" y="559"/>
                  <a:pt x="1" y="556"/>
                </a:cubicBezTo>
                <a:cubicBezTo>
                  <a:pt x="21" y="557"/>
                  <a:pt x="21" y="557"/>
                  <a:pt x="21" y="557"/>
                </a:cubicBezTo>
                <a:cubicBezTo>
                  <a:pt x="20" y="560"/>
                  <a:pt x="20" y="562"/>
                  <a:pt x="20" y="565"/>
                </a:cubicBezTo>
                <a:moveTo>
                  <a:pt x="1148" y="561"/>
                </a:moveTo>
                <a:cubicBezTo>
                  <a:pt x="1148" y="558"/>
                  <a:pt x="1147" y="556"/>
                  <a:pt x="1147" y="553"/>
                </a:cubicBezTo>
                <a:cubicBezTo>
                  <a:pt x="1167" y="552"/>
                  <a:pt x="1167" y="552"/>
                  <a:pt x="1167" y="552"/>
                </a:cubicBezTo>
                <a:cubicBezTo>
                  <a:pt x="1167" y="555"/>
                  <a:pt x="1168" y="557"/>
                  <a:pt x="1168" y="560"/>
                </a:cubicBezTo>
                <a:cubicBezTo>
                  <a:pt x="1148" y="561"/>
                  <a:pt x="1148" y="561"/>
                  <a:pt x="1148" y="561"/>
                </a:cubicBezTo>
                <a:moveTo>
                  <a:pt x="22" y="541"/>
                </a:moveTo>
                <a:cubicBezTo>
                  <a:pt x="2" y="540"/>
                  <a:pt x="2" y="540"/>
                  <a:pt x="2" y="540"/>
                </a:cubicBezTo>
                <a:cubicBezTo>
                  <a:pt x="2" y="537"/>
                  <a:pt x="2" y="534"/>
                  <a:pt x="2" y="532"/>
                </a:cubicBezTo>
                <a:cubicBezTo>
                  <a:pt x="22" y="534"/>
                  <a:pt x="22" y="534"/>
                  <a:pt x="22" y="534"/>
                </a:cubicBezTo>
                <a:cubicBezTo>
                  <a:pt x="22" y="536"/>
                  <a:pt x="22" y="539"/>
                  <a:pt x="22" y="541"/>
                </a:cubicBezTo>
                <a:moveTo>
                  <a:pt x="1146" y="537"/>
                </a:moveTo>
                <a:cubicBezTo>
                  <a:pt x="1146" y="535"/>
                  <a:pt x="1146" y="532"/>
                  <a:pt x="1145" y="529"/>
                </a:cubicBezTo>
                <a:cubicBezTo>
                  <a:pt x="1165" y="528"/>
                  <a:pt x="1165" y="528"/>
                  <a:pt x="1165" y="528"/>
                </a:cubicBezTo>
                <a:cubicBezTo>
                  <a:pt x="1166" y="530"/>
                  <a:pt x="1166" y="533"/>
                  <a:pt x="1166" y="536"/>
                </a:cubicBezTo>
                <a:cubicBezTo>
                  <a:pt x="1146" y="537"/>
                  <a:pt x="1146" y="537"/>
                  <a:pt x="1146" y="537"/>
                </a:cubicBezTo>
                <a:moveTo>
                  <a:pt x="24" y="518"/>
                </a:moveTo>
                <a:cubicBezTo>
                  <a:pt x="4" y="516"/>
                  <a:pt x="4" y="516"/>
                  <a:pt x="4" y="516"/>
                </a:cubicBezTo>
                <a:cubicBezTo>
                  <a:pt x="4" y="513"/>
                  <a:pt x="5" y="510"/>
                  <a:pt x="5" y="507"/>
                </a:cubicBezTo>
                <a:cubicBezTo>
                  <a:pt x="25" y="510"/>
                  <a:pt x="25" y="510"/>
                  <a:pt x="25" y="510"/>
                </a:cubicBezTo>
                <a:cubicBezTo>
                  <a:pt x="24" y="513"/>
                  <a:pt x="24" y="515"/>
                  <a:pt x="24" y="518"/>
                </a:cubicBezTo>
                <a:moveTo>
                  <a:pt x="1144" y="514"/>
                </a:moveTo>
                <a:cubicBezTo>
                  <a:pt x="1143" y="511"/>
                  <a:pt x="1143" y="509"/>
                  <a:pt x="1143" y="506"/>
                </a:cubicBezTo>
                <a:cubicBezTo>
                  <a:pt x="1163" y="503"/>
                  <a:pt x="1163" y="503"/>
                  <a:pt x="1163" y="503"/>
                </a:cubicBezTo>
                <a:cubicBezTo>
                  <a:pt x="1163" y="506"/>
                  <a:pt x="1163" y="509"/>
                  <a:pt x="1164" y="511"/>
                </a:cubicBezTo>
                <a:cubicBezTo>
                  <a:pt x="1144" y="514"/>
                  <a:pt x="1144" y="514"/>
                  <a:pt x="1144" y="514"/>
                </a:cubicBezTo>
                <a:moveTo>
                  <a:pt x="27" y="495"/>
                </a:moveTo>
                <a:cubicBezTo>
                  <a:pt x="7" y="491"/>
                  <a:pt x="7" y="491"/>
                  <a:pt x="7" y="491"/>
                </a:cubicBezTo>
                <a:cubicBezTo>
                  <a:pt x="8" y="489"/>
                  <a:pt x="8" y="486"/>
                  <a:pt x="9" y="483"/>
                </a:cubicBezTo>
                <a:cubicBezTo>
                  <a:pt x="28" y="487"/>
                  <a:pt x="28" y="487"/>
                  <a:pt x="28" y="487"/>
                </a:cubicBezTo>
                <a:cubicBezTo>
                  <a:pt x="28" y="489"/>
                  <a:pt x="27" y="492"/>
                  <a:pt x="27" y="495"/>
                </a:cubicBezTo>
                <a:moveTo>
                  <a:pt x="1140" y="491"/>
                </a:moveTo>
                <a:cubicBezTo>
                  <a:pt x="1140" y="488"/>
                  <a:pt x="1139" y="485"/>
                  <a:pt x="1139" y="483"/>
                </a:cubicBezTo>
                <a:cubicBezTo>
                  <a:pt x="1159" y="479"/>
                  <a:pt x="1159" y="479"/>
                  <a:pt x="1159" y="479"/>
                </a:cubicBezTo>
                <a:cubicBezTo>
                  <a:pt x="1159" y="482"/>
                  <a:pt x="1160" y="485"/>
                  <a:pt x="1160" y="487"/>
                </a:cubicBezTo>
                <a:cubicBezTo>
                  <a:pt x="1140" y="491"/>
                  <a:pt x="1140" y="491"/>
                  <a:pt x="1140" y="491"/>
                </a:cubicBezTo>
                <a:moveTo>
                  <a:pt x="31" y="471"/>
                </a:moveTo>
                <a:cubicBezTo>
                  <a:pt x="12" y="467"/>
                  <a:pt x="12" y="467"/>
                  <a:pt x="12" y="467"/>
                </a:cubicBezTo>
                <a:cubicBezTo>
                  <a:pt x="12" y="465"/>
                  <a:pt x="13" y="462"/>
                  <a:pt x="13" y="459"/>
                </a:cubicBezTo>
                <a:cubicBezTo>
                  <a:pt x="33" y="464"/>
                  <a:pt x="33" y="464"/>
                  <a:pt x="33" y="464"/>
                </a:cubicBezTo>
                <a:cubicBezTo>
                  <a:pt x="32" y="466"/>
                  <a:pt x="32" y="469"/>
                  <a:pt x="31" y="471"/>
                </a:cubicBezTo>
                <a:moveTo>
                  <a:pt x="1136" y="467"/>
                </a:moveTo>
                <a:cubicBezTo>
                  <a:pt x="1135" y="465"/>
                  <a:pt x="1135" y="462"/>
                  <a:pt x="1134" y="460"/>
                </a:cubicBezTo>
                <a:cubicBezTo>
                  <a:pt x="1154" y="455"/>
                  <a:pt x="1154" y="455"/>
                  <a:pt x="1154" y="455"/>
                </a:cubicBezTo>
                <a:cubicBezTo>
                  <a:pt x="1154" y="458"/>
                  <a:pt x="1155" y="461"/>
                  <a:pt x="1156" y="463"/>
                </a:cubicBezTo>
                <a:cubicBezTo>
                  <a:pt x="1136" y="467"/>
                  <a:pt x="1136" y="467"/>
                  <a:pt x="1136" y="467"/>
                </a:cubicBezTo>
                <a:moveTo>
                  <a:pt x="36" y="448"/>
                </a:moveTo>
                <a:cubicBezTo>
                  <a:pt x="17" y="444"/>
                  <a:pt x="17" y="444"/>
                  <a:pt x="17" y="444"/>
                </a:cubicBezTo>
                <a:cubicBezTo>
                  <a:pt x="18" y="441"/>
                  <a:pt x="18" y="438"/>
                  <a:pt x="19" y="436"/>
                </a:cubicBezTo>
                <a:cubicBezTo>
                  <a:pt x="38" y="441"/>
                  <a:pt x="38" y="441"/>
                  <a:pt x="38" y="441"/>
                </a:cubicBezTo>
                <a:cubicBezTo>
                  <a:pt x="38" y="443"/>
                  <a:pt x="37" y="446"/>
                  <a:pt x="36" y="448"/>
                </a:cubicBezTo>
                <a:moveTo>
                  <a:pt x="1131" y="444"/>
                </a:moveTo>
                <a:cubicBezTo>
                  <a:pt x="1130" y="442"/>
                  <a:pt x="1129" y="439"/>
                  <a:pt x="1129" y="437"/>
                </a:cubicBezTo>
                <a:cubicBezTo>
                  <a:pt x="1148" y="432"/>
                  <a:pt x="1148" y="432"/>
                  <a:pt x="1148" y="432"/>
                </a:cubicBezTo>
                <a:cubicBezTo>
                  <a:pt x="1149" y="434"/>
                  <a:pt x="1149" y="437"/>
                  <a:pt x="1150" y="439"/>
                </a:cubicBezTo>
                <a:cubicBezTo>
                  <a:pt x="1131" y="444"/>
                  <a:pt x="1131" y="444"/>
                  <a:pt x="1131" y="444"/>
                </a:cubicBezTo>
                <a:moveTo>
                  <a:pt x="43" y="426"/>
                </a:moveTo>
                <a:cubicBezTo>
                  <a:pt x="23" y="420"/>
                  <a:pt x="23" y="420"/>
                  <a:pt x="23" y="420"/>
                </a:cubicBezTo>
                <a:cubicBezTo>
                  <a:pt x="24" y="417"/>
                  <a:pt x="25" y="415"/>
                  <a:pt x="26" y="412"/>
                </a:cubicBezTo>
                <a:cubicBezTo>
                  <a:pt x="45" y="418"/>
                  <a:pt x="45" y="418"/>
                  <a:pt x="45" y="418"/>
                </a:cubicBezTo>
                <a:cubicBezTo>
                  <a:pt x="44" y="421"/>
                  <a:pt x="43" y="423"/>
                  <a:pt x="43" y="426"/>
                </a:cubicBezTo>
                <a:moveTo>
                  <a:pt x="1124" y="422"/>
                </a:moveTo>
                <a:cubicBezTo>
                  <a:pt x="1124" y="419"/>
                  <a:pt x="1123" y="417"/>
                  <a:pt x="1122" y="414"/>
                </a:cubicBezTo>
                <a:cubicBezTo>
                  <a:pt x="1141" y="408"/>
                  <a:pt x="1141" y="408"/>
                  <a:pt x="1141" y="408"/>
                </a:cubicBezTo>
                <a:cubicBezTo>
                  <a:pt x="1142" y="411"/>
                  <a:pt x="1143" y="413"/>
                  <a:pt x="1143" y="416"/>
                </a:cubicBezTo>
                <a:cubicBezTo>
                  <a:pt x="1124" y="422"/>
                  <a:pt x="1124" y="422"/>
                  <a:pt x="1124" y="422"/>
                </a:cubicBezTo>
                <a:moveTo>
                  <a:pt x="50" y="403"/>
                </a:moveTo>
                <a:cubicBezTo>
                  <a:pt x="31" y="397"/>
                  <a:pt x="31" y="397"/>
                  <a:pt x="31" y="397"/>
                </a:cubicBezTo>
                <a:cubicBezTo>
                  <a:pt x="32" y="394"/>
                  <a:pt x="33" y="391"/>
                  <a:pt x="33" y="389"/>
                </a:cubicBezTo>
                <a:cubicBezTo>
                  <a:pt x="52" y="396"/>
                  <a:pt x="52" y="396"/>
                  <a:pt x="52" y="396"/>
                </a:cubicBezTo>
                <a:cubicBezTo>
                  <a:pt x="51" y="398"/>
                  <a:pt x="51" y="401"/>
                  <a:pt x="50" y="403"/>
                </a:cubicBezTo>
                <a:moveTo>
                  <a:pt x="1117" y="399"/>
                </a:moveTo>
                <a:cubicBezTo>
                  <a:pt x="1116" y="397"/>
                  <a:pt x="1115" y="394"/>
                  <a:pt x="1114" y="392"/>
                </a:cubicBezTo>
                <a:cubicBezTo>
                  <a:pt x="1133" y="385"/>
                  <a:pt x="1133" y="385"/>
                  <a:pt x="1133" y="385"/>
                </a:cubicBezTo>
                <a:cubicBezTo>
                  <a:pt x="1134" y="388"/>
                  <a:pt x="1135" y="390"/>
                  <a:pt x="1136" y="393"/>
                </a:cubicBezTo>
                <a:cubicBezTo>
                  <a:pt x="1117" y="399"/>
                  <a:pt x="1117" y="399"/>
                  <a:pt x="1117" y="399"/>
                </a:cubicBezTo>
                <a:moveTo>
                  <a:pt x="58" y="381"/>
                </a:moveTo>
                <a:cubicBezTo>
                  <a:pt x="39" y="374"/>
                  <a:pt x="39" y="374"/>
                  <a:pt x="39" y="374"/>
                </a:cubicBezTo>
                <a:cubicBezTo>
                  <a:pt x="40" y="371"/>
                  <a:pt x="41" y="369"/>
                  <a:pt x="42" y="366"/>
                </a:cubicBezTo>
                <a:cubicBezTo>
                  <a:pt x="61" y="374"/>
                  <a:pt x="61" y="374"/>
                  <a:pt x="61" y="374"/>
                </a:cubicBezTo>
                <a:cubicBezTo>
                  <a:pt x="60" y="376"/>
                  <a:pt x="59" y="378"/>
                  <a:pt x="58" y="381"/>
                </a:cubicBezTo>
                <a:moveTo>
                  <a:pt x="1109" y="377"/>
                </a:moveTo>
                <a:cubicBezTo>
                  <a:pt x="1108" y="375"/>
                  <a:pt x="1107" y="372"/>
                  <a:pt x="1106" y="370"/>
                </a:cubicBezTo>
                <a:cubicBezTo>
                  <a:pt x="1124" y="362"/>
                  <a:pt x="1124" y="362"/>
                  <a:pt x="1124" y="362"/>
                </a:cubicBezTo>
                <a:cubicBezTo>
                  <a:pt x="1125" y="365"/>
                  <a:pt x="1126" y="367"/>
                  <a:pt x="1127" y="370"/>
                </a:cubicBezTo>
                <a:cubicBezTo>
                  <a:pt x="1109" y="377"/>
                  <a:pt x="1109" y="377"/>
                  <a:pt x="1109" y="377"/>
                </a:cubicBezTo>
                <a:moveTo>
                  <a:pt x="67" y="359"/>
                </a:moveTo>
                <a:cubicBezTo>
                  <a:pt x="49" y="351"/>
                  <a:pt x="49" y="351"/>
                  <a:pt x="49" y="351"/>
                </a:cubicBezTo>
                <a:cubicBezTo>
                  <a:pt x="50" y="348"/>
                  <a:pt x="51" y="346"/>
                  <a:pt x="52" y="344"/>
                </a:cubicBezTo>
                <a:cubicBezTo>
                  <a:pt x="70" y="352"/>
                  <a:pt x="70" y="352"/>
                  <a:pt x="70" y="352"/>
                </a:cubicBezTo>
                <a:cubicBezTo>
                  <a:pt x="69" y="354"/>
                  <a:pt x="68" y="357"/>
                  <a:pt x="67" y="359"/>
                </a:cubicBezTo>
                <a:moveTo>
                  <a:pt x="1100" y="355"/>
                </a:moveTo>
                <a:cubicBezTo>
                  <a:pt x="1099" y="353"/>
                  <a:pt x="1098" y="351"/>
                  <a:pt x="1096" y="348"/>
                </a:cubicBezTo>
                <a:cubicBezTo>
                  <a:pt x="1115" y="340"/>
                  <a:pt x="1115" y="340"/>
                  <a:pt x="1115" y="340"/>
                </a:cubicBezTo>
                <a:cubicBezTo>
                  <a:pt x="1116" y="342"/>
                  <a:pt x="1117" y="345"/>
                  <a:pt x="1118" y="347"/>
                </a:cubicBezTo>
                <a:cubicBezTo>
                  <a:pt x="1100" y="355"/>
                  <a:pt x="1100" y="355"/>
                  <a:pt x="1100" y="355"/>
                </a:cubicBezTo>
                <a:moveTo>
                  <a:pt x="77" y="338"/>
                </a:moveTo>
                <a:cubicBezTo>
                  <a:pt x="59" y="329"/>
                  <a:pt x="59" y="329"/>
                  <a:pt x="59" y="329"/>
                </a:cubicBezTo>
                <a:cubicBezTo>
                  <a:pt x="60" y="326"/>
                  <a:pt x="61" y="324"/>
                  <a:pt x="62" y="321"/>
                </a:cubicBezTo>
                <a:cubicBezTo>
                  <a:pt x="80" y="330"/>
                  <a:pt x="80" y="330"/>
                  <a:pt x="80" y="330"/>
                </a:cubicBezTo>
                <a:cubicBezTo>
                  <a:pt x="79" y="333"/>
                  <a:pt x="78" y="335"/>
                  <a:pt x="77" y="338"/>
                </a:cubicBezTo>
                <a:moveTo>
                  <a:pt x="1090" y="334"/>
                </a:moveTo>
                <a:cubicBezTo>
                  <a:pt x="1089" y="332"/>
                  <a:pt x="1087" y="330"/>
                  <a:pt x="1086" y="327"/>
                </a:cubicBezTo>
                <a:cubicBezTo>
                  <a:pt x="1104" y="318"/>
                  <a:pt x="1104" y="318"/>
                  <a:pt x="1104" y="318"/>
                </a:cubicBezTo>
                <a:cubicBezTo>
                  <a:pt x="1105" y="320"/>
                  <a:pt x="1106" y="323"/>
                  <a:pt x="1108" y="325"/>
                </a:cubicBezTo>
                <a:cubicBezTo>
                  <a:pt x="1090" y="334"/>
                  <a:pt x="1090" y="334"/>
                  <a:pt x="1090" y="334"/>
                </a:cubicBezTo>
                <a:moveTo>
                  <a:pt x="88" y="317"/>
                </a:moveTo>
                <a:cubicBezTo>
                  <a:pt x="70" y="307"/>
                  <a:pt x="70" y="307"/>
                  <a:pt x="70" y="307"/>
                </a:cubicBezTo>
                <a:cubicBezTo>
                  <a:pt x="71" y="305"/>
                  <a:pt x="73" y="302"/>
                  <a:pt x="74" y="300"/>
                </a:cubicBezTo>
                <a:cubicBezTo>
                  <a:pt x="91" y="310"/>
                  <a:pt x="91" y="310"/>
                  <a:pt x="91" y="310"/>
                </a:cubicBezTo>
                <a:cubicBezTo>
                  <a:pt x="90" y="312"/>
                  <a:pt x="89" y="314"/>
                  <a:pt x="88" y="317"/>
                </a:cubicBezTo>
                <a:moveTo>
                  <a:pt x="1079" y="313"/>
                </a:moveTo>
                <a:cubicBezTo>
                  <a:pt x="1078" y="311"/>
                  <a:pt x="1076" y="309"/>
                  <a:pt x="1075" y="307"/>
                </a:cubicBezTo>
                <a:cubicBezTo>
                  <a:pt x="1092" y="297"/>
                  <a:pt x="1092" y="297"/>
                  <a:pt x="1092" y="297"/>
                </a:cubicBezTo>
                <a:cubicBezTo>
                  <a:pt x="1094" y="299"/>
                  <a:pt x="1095" y="301"/>
                  <a:pt x="1096" y="304"/>
                </a:cubicBezTo>
                <a:cubicBezTo>
                  <a:pt x="1079" y="313"/>
                  <a:pt x="1079" y="313"/>
                  <a:pt x="1079" y="313"/>
                </a:cubicBezTo>
                <a:moveTo>
                  <a:pt x="99" y="296"/>
                </a:moveTo>
                <a:cubicBezTo>
                  <a:pt x="82" y="286"/>
                  <a:pt x="82" y="286"/>
                  <a:pt x="82" y="286"/>
                </a:cubicBezTo>
                <a:cubicBezTo>
                  <a:pt x="83" y="283"/>
                  <a:pt x="85" y="281"/>
                  <a:pt x="86" y="279"/>
                </a:cubicBezTo>
                <a:cubicBezTo>
                  <a:pt x="103" y="289"/>
                  <a:pt x="103" y="289"/>
                  <a:pt x="103" y="289"/>
                </a:cubicBezTo>
                <a:cubicBezTo>
                  <a:pt x="102" y="291"/>
                  <a:pt x="101" y="294"/>
                  <a:pt x="99" y="296"/>
                </a:cubicBezTo>
                <a:moveTo>
                  <a:pt x="1067" y="293"/>
                </a:moveTo>
                <a:cubicBezTo>
                  <a:pt x="1066" y="291"/>
                  <a:pt x="1064" y="289"/>
                  <a:pt x="1063" y="286"/>
                </a:cubicBezTo>
                <a:cubicBezTo>
                  <a:pt x="1080" y="276"/>
                  <a:pt x="1080" y="276"/>
                  <a:pt x="1080" y="276"/>
                </a:cubicBezTo>
                <a:cubicBezTo>
                  <a:pt x="1081" y="278"/>
                  <a:pt x="1083" y="280"/>
                  <a:pt x="1084" y="283"/>
                </a:cubicBezTo>
                <a:cubicBezTo>
                  <a:pt x="1067" y="293"/>
                  <a:pt x="1067" y="293"/>
                  <a:pt x="1067" y="293"/>
                </a:cubicBezTo>
                <a:moveTo>
                  <a:pt x="112" y="276"/>
                </a:moveTo>
                <a:cubicBezTo>
                  <a:pt x="95" y="265"/>
                  <a:pt x="95" y="265"/>
                  <a:pt x="95" y="265"/>
                </a:cubicBezTo>
                <a:cubicBezTo>
                  <a:pt x="96" y="263"/>
                  <a:pt x="98" y="260"/>
                  <a:pt x="100" y="258"/>
                </a:cubicBezTo>
                <a:cubicBezTo>
                  <a:pt x="116" y="269"/>
                  <a:pt x="116" y="269"/>
                  <a:pt x="116" y="269"/>
                </a:cubicBezTo>
                <a:cubicBezTo>
                  <a:pt x="115" y="272"/>
                  <a:pt x="113" y="274"/>
                  <a:pt x="112" y="276"/>
                </a:cubicBezTo>
                <a:moveTo>
                  <a:pt x="1054" y="273"/>
                </a:moveTo>
                <a:cubicBezTo>
                  <a:pt x="1053" y="271"/>
                  <a:pt x="1052" y="269"/>
                  <a:pt x="1050" y="267"/>
                </a:cubicBezTo>
                <a:cubicBezTo>
                  <a:pt x="1067" y="255"/>
                  <a:pt x="1067" y="255"/>
                  <a:pt x="1067" y="255"/>
                </a:cubicBezTo>
                <a:cubicBezTo>
                  <a:pt x="1068" y="258"/>
                  <a:pt x="1070" y="260"/>
                  <a:pt x="1071" y="262"/>
                </a:cubicBezTo>
                <a:cubicBezTo>
                  <a:pt x="1054" y="273"/>
                  <a:pt x="1054" y="273"/>
                  <a:pt x="1054" y="273"/>
                </a:cubicBezTo>
                <a:moveTo>
                  <a:pt x="125" y="257"/>
                </a:moveTo>
                <a:cubicBezTo>
                  <a:pt x="109" y="245"/>
                  <a:pt x="109" y="245"/>
                  <a:pt x="109" y="245"/>
                </a:cubicBezTo>
                <a:cubicBezTo>
                  <a:pt x="110" y="243"/>
                  <a:pt x="112" y="240"/>
                  <a:pt x="114" y="238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8" y="252"/>
                  <a:pt x="127" y="254"/>
                  <a:pt x="125" y="257"/>
                </a:cubicBezTo>
                <a:moveTo>
                  <a:pt x="1041" y="254"/>
                </a:moveTo>
                <a:cubicBezTo>
                  <a:pt x="1039" y="252"/>
                  <a:pt x="1038" y="250"/>
                  <a:pt x="1036" y="247"/>
                </a:cubicBezTo>
                <a:cubicBezTo>
                  <a:pt x="1052" y="235"/>
                  <a:pt x="1052" y="235"/>
                  <a:pt x="1052" y="235"/>
                </a:cubicBezTo>
                <a:cubicBezTo>
                  <a:pt x="1054" y="238"/>
                  <a:pt x="1056" y="240"/>
                  <a:pt x="1057" y="242"/>
                </a:cubicBezTo>
                <a:cubicBezTo>
                  <a:pt x="1041" y="254"/>
                  <a:pt x="1041" y="254"/>
                  <a:pt x="1041" y="254"/>
                </a:cubicBezTo>
                <a:moveTo>
                  <a:pt x="139" y="238"/>
                </a:moveTo>
                <a:cubicBezTo>
                  <a:pt x="123" y="225"/>
                  <a:pt x="123" y="225"/>
                  <a:pt x="123" y="225"/>
                </a:cubicBezTo>
                <a:cubicBezTo>
                  <a:pt x="125" y="223"/>
                  <a:pt x="127" y="221"/>
                  <a:pt x="128" y="219"/>
                </a:cubicBezTo>
                <a:cubicBezTo>
                  <a:pt x="144" y="231"/>
                  <a:pt x="144" y="231"/>
                  <a:pt x="144" y="231"/>
                </a:cubicBezTo>
                <a:cubicBezTo>
                  <a:pt x="142" y="233"/>
                  <a:pt x="141" y="236"/>
                  <a:pt x="139" y="238"/>
                </a:cubicBezTo>
                <a:moveTo>
                  <a:pt x="1027" y="235"/>
                </a:moveTo>
                <a:cubicBezTo>
                  <a:pt x="1025" y="233"/>
                  <a:pt x="1024" y="231"/>
                  <a:pt x="1022" y="229"/>
                </a:cubicBezTo>
                <a:cubicBezTo>
                  <a:pt x="1037" y="216"/>
                  <a:pt x="1037" y="216"/>
                  <a:pt x="1037" y="216"/>
                </a:cubicBezTo>
                <a:cubicBezTo>
                  <a:pt x="1039" y="218"/>
                  <a:pt x="1041" y="220"/>
                  <a:pt x="1043" y="223"/>
                </a:cubicBezTo>
                <a:cubicBezTo>
                  <a:pt x="1027" y="235"/>
                  <a:pt x="1027" y="235"/>
                  <a:pt x="1027" y="235"/>
                </a:cubicBezTo>
                <a:moveTo>
                  <a:pt x="154" y="219"/>
                </a:moveTo>
                <a:cubicBezTo>
                  <a:pt x="139" y="206"/>
                  <a:pt x="139" y="206"/>
                  <a:pt x="139" y="206"/>
                </a:cubicBezTo>
                <a:cubicBezTo>
                  <a:pt x="141" y="204"/>
                  <a:pt x="142" y="202"/>
                  <a:pt x="144" y="200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58" y="215"/>
                  <a:pt x="156" y="217"/>
                  <a:pt x="154" y="219"/>
                </a:cubicBezTo>
                <a:moveTo>
                  <a:pt x="1012" y="217"/>
                </a:moveTo>
                <a:cubicBezTo>
                  <a:pt x="1010" y="215"/>
                  <a:pt x="1008" y="213"/>
                  <a:pt x="1007" y="211"/>
                </a:cubicBezTo>
                <a:cubicBezTo>
                  <a:pt x="1022" y="198"/>
                  <a:pt x="1022" y="198"/>
                  <a:pt x="1022" y="198"/>
                </a:cubicBezTo>
                <a:cubicBezTo>
                  <a:pt x="1023" y="200"/>
                  <a:pt x="1025" y="202"/>
                  <a:pt x="1027" y="204"/>
                </a:cubicBezTo>
                <a:cubicBezTo>
                  <a:pt x="1012" y="217"/>
                  <a:pt x="1012" y="217"/>
                  <a:pt x="1012" y="217"/>
                </a:cubicBezTo>
                <a:moveTo>
                  <a:pt x="170" y="202"/>
                </a:moveTo>
                <a:cubicBezTo>
                  <a:pt x="155" y="188"/>
                  <a:pt x="155" y="188"/>
                  <a:pt x="155" y="188"/>
                </a:cubicBezTo>
                <a:cubicBezTo>
                  <a:pt x="157" y="186"/>
                  <a:pt x="159" y="184"/>
                  <a:pt x="161" y="182"/>
                </a:cubicBezTo>
                <a:cubicBezTo>
                  <a:pt x="175" y="196"/>
                  <a:pt x="175" y="196"/>
                  <a:pt x="175" y="196"/>
                </a:cubicBezTo>
                <a:cubicBezTo>
                  <a:pt x="173" y="198"/>
                  <a:pt x="172" y="200"/>
                  <a:pt x="170" y="202"/>
                </a:cubicBezTo>
                <a:moveTo>
                  <a:pt x="996" y="199"/>
                </a:moveTo>
                <a:cubicBezTo>
                  <a:pt x="994" y="197"/>
                  <a:pt x="992" y="195"/>
                  <a:pt x="991" y="194"/>
                </a:cubicBezTo>
                <a:cubicBezTo>
                  <a:pt x="1005" y="180"/>
                  <a:pt x="1005" y="180"/>
                  <a:pt x="1005" y="180"/>
                </a:cubicBezTo>
                <a:cubicBezTo>
                  <a:pt x="1007" y="182"/>
                  <a:pt x="1009" y="184"/>
                  <a:pt x="1011" y="186"/>
                </a:cubicBezTo>
                <a:cubicBezTo>
                  <a:pt x="996" y="199"/>
                  <a:pt x="996" y="199"/>
                  <a:pt x="996" y="199"/>
                </a:cubicBezTo>
                <a:moveTo>
                  <a:pt x="186" y="185"/>
                </a:moveTo>
                <a:cubicBezTo>
                  <a:pt x="172" y="171"/>
                  <a:pt x="172" y="171"/>
                  <a:pt x="172" y="171"/>
                </a:cubicBezTo>
                <a:cubicBezTo>
                  <a:pt x="174" y="169"/>
                  <a:pt x="176" y="167"/>
                  <a:pt x="178" y="165"/>
                </a:cubicBezTo>
                <a:cubicBezTo>
                  <a:pt x="192" y="179"/>
                  <a:pt x="192" y="179"/>
                  <a:pt x="192" y="179"/>
                </a:cubicBezTo>
                <a:cubicBezTo>
                  <a:pt x="190" y="181"/>
                  <a:pt x="188" y="183"/>
                  <a:pt x="186" y="185"/>
                </a:cubicBezTo>
                <a:moveTo>
                  <a:pt x="980" y="182"/>
                </a:moveTo>
                <a:cubicBezTo>
                  <a:pt x="978" y="181"/>
                  <a:pt x="976" y="179"/>
                  <a:pt x="974" y="177"/>
                </a:cubicBezTo>
                <a:cubicBezTo>
                  <a:pt x="988" y="162"/>
                  <a:pt x="988" y="162"/>
                  <a:pt x="988" y="162"/>
                </a:cubicBezTo>
                <a:cubicBezTo>
                  <a:pt x="990" y="164"/>
                  <a:pt x="992" y="166"/>
                  <a:pt x="994" y="168"/>
                </a:cubicBezTo>
                <a:cubicBezTo>
                  <a:pt x="980" y="182"/>
                  <a:pt x="980" y="182"/>
                  <a:pt x="980" y="182"/>
                </a:cubicBezTo>
                <a:moveTo>
                  <a:pt x="203" y="168"/>
                </a:moveTo>
                <a:cubicBezTo>
                  <a:pt x="190" y="154"/>
                  <a:pt x="190" y="154"/>
                  <a:pt x="190" y="154"/>
                </a:cubicBezTo>
                <a:cubicBezTo>
                  <a:pt x="192" y="152"/>
                  <a:pt x="194" y="150"/>
                  <a:pt x="196" y="148"/>
                </a:cubicBezTo>
                <a:cubicBezTo>
                  <a:pt x="209" y="163"/>
                  <a:pt x="209" y="163"/>
                  <a:pt x="209" y="163"/>
                </a:cubicBezTo>
                <a:cubicBezTo>
                  <a:pt x="207" y="165"/>
                  <a:pt x="205" y="167"/>
                  <a:pt x="203" y="168"/>
                </a:cubicBezTo>
                <a:moveTo>
                  <a:pt x="962" y="166"/>
                </a:moveTo>
                <a:cubicBezTo>
                  <a:pt x="961" y="164"/>
                  <a:pt x="959" y="163"/>
                  <a:pt x="957" y="161"/>
                </a:cubicBezTo>
                <a:cubicBezTo>
                  <a:pt x="970" y="146"/>
                  <a:pt x="970" y="146"/>
                  <a:pt x="970" y="146"/>
                </a:cubicBezTo>
                <a:cubicBezTo>
                  <a:pt x="972" y="148"/>
                  <a:pt x="974" y="150"/>
                  <a:pt x="976" y="151"/>
                </a:cubicBezTo>
                <a:cubicBezTo>
                  <a:pt x="962" y="166"/>
                  <a:pt x="962" y="166"/>
                  <a:pt x="962" y="166"/>
                </a:cubicBezTo>
                <a:moveTo>
                  <a:pt x="221" y="153"/>
                </a:moveTo>
                <a:cubicBezTo>
                  <a:pt x="208" y="138"/>
                  <a:pt x="208" y="138"/>
                  <a:pt x="208" y="138"/>
                </a:cubicBezTo>
                <a:cubicBezTo>
                  <a:pt x="210" y="136"/>
                  <a:pt x="212" y="134"/>
                  <a:pt x="214" y="132"/>
                </a:cubicBezTo>
                <a:cubicBezTo>
                  <a:pt x="227" y="148"/>
                  <a:pt x="227" y="148"/>
                  <a:pt x="227" y="148"/>
                </a:cubicBezTo>
                <a:cubicBezTo>
                  <a:pt x="225" y="150"/>
                  <a:pt x="223" y="151"/>
                  <a:pt x="221" y="153"/>
                </a:cubicBezTo>
                <a:moveTo>
                  <a:pt x="945" y="151"/>
                </a:moveTo>
                <a:cubicBezTo>
                  <a:pt x="943" y="149"/>
                  <a:pt x="941" y="147"/>
                  <a:pt x="939" y="146"/>
                </a:cubicBezTo>
                <a:cubicBezTo>
                  <a:pt x="951" y="130"/>
                  <a:pt x="951" y="130"/>
                  <a:pt x="951" y="130"/>
                </a:cubicBezTo>
                <a:cubicBezTo>
                  <a:pt x="953" y="132"/>
                  <a:pt x="955" y="134"/>
                  <a:pt x="957" y="135"/>
                </a:cubicBezTo>
                <a:cubicBezTo>
                  <a:pt x="945" y="151"/>
                  <a:pt x="945" y="151"/>
                  <a:pt x="945" y="151"/>
                </a:cubicBezTo>
                <a:moveTo>
                  <a:pt x="239" y="138"/>
                </a:moveTo>
                <a:cubicBezTo>
                  <a:pt x="227" y="122"/>
                  <a:pt x="227" y="122"/>
                  <a:pt x="227" y="122"/>
                </a:cubicBezTo>
                <a:cubicBezTo>
                  <a:pt x="229" y="121"/>
                  <a:pt x="231" y="119"/>
                  <a:pt x="233" y="117"/>
                </a:cubicBezTo>
                <a:cubicBezTo>
                  <a:pt x="245" y="133"/>
                  <a:pt x="245" y="133"/>
                  <a:pt x="245" y="133"/>
                </a:cubicBezTo>
                <a:cubicBezTo>
                  <a:pt x="243" y="135"/>
                  <a:pt x="241" y="136"/>
                  <a:pt x="239" y="138"/>
                </a:cubicBezTo>
                <a:moveTo>
                  <a:pt x="926" y="136"/>
                </a:moveTo>
                <a:cubicBezTo>
                  <a:pt x="924" y="134"/>
                  <a:pt x="922" y="133"/>
                  <a:pt x="920" y="131"/>
                </a:cubicBezTo>
                <a:cubicBezTo>
                  <a:pt x="932" y="115"/>
                  <a:pt x="932" y="115"/>
                  <a:pt x="932" y="115"/>
                </a:cubicBezTo>
                <a:cubicBezTo>
                  <a:pt x="934" y="117"/>
                  <a:pt x="936" y="119"/>
                  <a:pt x="938" y="120"/>
                </a:cubicBezTo>
                <a:cubicBezTo>
                  <a:pt x="926" y="136"/>
                  <a:pt x="926" y="136"/>
                  <a:pt x="926" y="136"/>
                </a:cubicBezTo>
                <a:moveTo>
                  <a:pt x="258" y="124"/>
                </a:moveTo>
                <a:cubicBezTo>
                  <a:pt x="247" y="108"/>
                  <a:pt x="247" y="108"/>
                  <a:pt x="247" y="108"/>
                </a:cubicBezTo>
                <a:cubicBezTo>
                  <a:pt x="249" y="106"/>
                  <a:pt x="251" y="105"/>
                  <a:pt x="253" y="103"/>
                </a:cubicBezTo>
                <a:cubicBezTo>
                  <a:pt x="265" y="120"/>
                  <a:pt x="265" y="120"/>
                  <a:pt x="265" y="120"/>
                </a:cubicBezTo>
                <a:cubicBezTo>
                  <a:pt x="262" y="121"/>
                  <a:pt x="260" y="123"/>
                  <a:pt x="258" y="124"/>
                </a:cubicBezTo>
                <a:moveTo>
                  <a:pt x="907" y="122"/>
                </a:moveTo>
                <a:cubicBezTo>
                  <a:pt x="905" y="121"/>
                  <a:pt x="903" y="119"/>
                  <a:pt x="901" y="118"/>
                </a:cubicBezTo>
                <a:cubicBezTo>
                  <a:pt x="912" y="101"/>
                  <a:pt x="912" y="101"/>
                  <a:pt x="912" y="101"/>
                </a:cubicBezTo>
                <a:cubicBezTo>
                  <a:pt x="914" y="103"/>
                  <a:pt x="916" y="104"/>
                  <a:pt x="919" y="106"/>
                </a:cubicBezTo>
                <a:cubicBezTo>
                  <a:pt x="907" y="122"/>
                  <a:pt x="907" y="122"/>
                  <a:pt x="907" y="122"/>
                </a:cubicBezTo>
                <a:moveTo>
                  <a:pt x="278" y="111"/>
                </a:moveTo>
                <a:cubicBezTo>
                  <a:pt x="267" y="94"/>
                  <a:pt x="267" y="94"/>
                  <a:pt x="267" y="94"/>
                </a:cubicBezTo>
                <a:cubicBezTo>
                  <a:pt x="269" y="93"/>
                  <a:pt x="271" y="91"/>
                  <a:pt x="274" y="90"/>
                </a:cubicBezTo>
                <a:cubicBezTo>
                  <a:pt x="284" y="107"/>
                  <a:pt x="284" y="107"/>
                  <a:pt x="284" y="107"/>
                </a:cubicBezTo>
                <a:cubicBezTo>
                  <a:pt x="282" y="108"/>
                  <a:pt x="280" y="109"/>
                  <a:pt x="278" y="111"/>
                </a:cubicBezTo>
                <a:moveTo>
                  <a:pt x="888" y="109"/>
                </a:moveTo>
                <a:cubicBezTo>
                  <a:pt x="885" y="108"/>
                  <a:pt x="883" y="106"/>
                  <a:pt x="881" y="105"/>
                </a:cubicBezTo>
                <a:cubicBezTo>
                  <a:pt x="891" y="88"/>
                  <a:pt x="891" y="88"/>
                  <a:pt x="891" y="88"/>
                </a:cubicBezTo>
                <a:cubicBezTo>
                  <a:pt x="894" y="89"/>
                  <a:pt x="896" y="91"/>
                  <a:pt x="898" y="92"/>
                </a:cubicBezTo>
                <a:cubicBezTo>
                  <a:pt x="888" y="109"/>
                  <a:pt x="888" y="109"/>
                  <a:pt x="888" y="109"/>
                </a:cubicBezTo>
                <a:moveTo>
                  <a:pt x="298" y="98"/>
                </a:moveTo>
                <a:cubicBezTo>
                  <a:pt x="287" y="81"/>
                  <a:pt x="287" y="81"/>
                  <a:pt x="287" y="81"/>
                </a:cubicBezTo>
                <a:cubicBezTo>
                  <a:pt x="290" y="80"/>
                  <a:pt x="292" y="78"/>
                  <a:pt x="294" y="77"/>
                </a:cubicBezTo>
                <a:cubicBezTo>
                  <a:pt x="304" y="95"/>
                  <a:pt x="304" y="95"/>
                  <a:pt x="304" y="95"/>
                </a:cubicBezTo>
                <a:cubicBezTo>
                  <a:pt x="302" y="96"/>
                  <a:pt x="300" y="97"/>
                  <a:pt x="298" y="98"/>
                </a:cubicBezTo>
                <a:moveTo>
                  <a:pt x="867" y="97"/>
                </a:moveTo>
                <a:cubicBezTo>
                  <a:pt x="865" y="95"/>
                  <a:pt x="863" y="94"/>
                  <a:pt x="861" y="93"/>
                </a:cubicBezTo>
                <a:cubicBezTo>
                  <a:pt x="870" y="75"/>
                  <a:pt x="870" y="75"/>
                  <a:pt x="870" y="75"/>
                </a:cubicBezTo>
                <a:cubicBezTo>
                  <a:pt x="873" y="77"/>
                  <a:pt x="875" y="78"/>
                  <a:pt x="877" y="79"/>
                </a:cubicBezTo>
                <a:cubicBezTo>
                  <a:pt x="867" y="97"/>
                  <a:pt x="867" y="97"/>
                  <a:pt x="867" y="97"/>
                </a:cubicBezTo>
                <a:moveTo>
                  <a:pt x="318" y="87"/>
                </a:moveTo>
                <a:cubicBezTo>
                  <a:pt x="309" y="69"/>
                  <a:pt x="309" y="69"/>
                  <a:pt x="309" y="69"/>
                </a:cubicBezTo>
                <a:cubicBezTo>
                  <a:pt x="311" y="68"/>
                  <a:pt x="313" y="67"/>
                  <a:pt x="316" y="66"/>
                </a:cubicBezTo>
                <a:cubicBezTo>
                  <a:pt x="325" y="83"/>
                  <a:pt x="325" y="83"/>
                  <a:pt x="325" y="83"/>
                </a:cubicBezTo>
                <a:cubicBezTo>
                  <a:pt x="323" y="84"/>
                  <a:pt x="320" y="86"/>
                  <a:pt x="318" y="87"/>
                </a:cubicBezTo>
                <a:moveTo>
                  <a:pt x="847" y="85"/>
                </a:moveTo>
                <a:cubicBezTo>
                  <a:pt x="844" y="84"/>
                  <a:pt x="842" y="83"/>
                  <a:pt x="840" y="82"/>
                </a:cubicBezTo>
                <a:cubicBezTo>
                  <a:pt x="849" y="64"/>
                  <a:pt x="849" y="64"/>
                  <a:pt x="849" y="64"/>
                </a:cubicBezTo>
                <a:cubicBezTo>
                  <a:pt x="851" y="65"/>
                  <a:pt x="854" y="66"/>
                  <a:pt x="856" y="68"/>
                </a:cubicBezTo>
                <a:cubicBezTo>
                  <a:pt x="847" y="85"/>
                  <a:pt x="847" y="85"/>
                  <a:pt x="847" y="85"/>
                </a:cubicBezTo>
                <a:moveTo>
                  <a:pt x="339" y="76"/>
                </a:moveTo>
                <a:cubicBezTo>
                  <a:pt x="330" y="58"/>
                  <a:pt x="330" y="58"/>
                  <a:pt x="330" y="58"/>
                </a:cubicBezTo>
                <a:cubicBezTo>
                  <a:pt x="333" y="57"/>
                  <a:pt x="335" y="56"/>
                  <a:pt x="338" y="55"/>
                </a:cubicBezTo>
                <a:cubicBezTo>
                  <a:pt x="346" y="73"/>
                  <a:pt x="346" y="73"/>
                  <a:pt x="346" y="73"/>
                </a:cubicBezTo>
                <a:cubicBezTo>
                  <a:pt x="344" y="74"/>
                  <a:pt x="341" y="75"/>
                  <a:pt x="339" y="76"/>
                </a:cubicBezTo>
                <a:moveTo>
                  <a:pt x="826" y="75"/>
                </a:moveTo>
                <a:cubicBezTo>
                  <a:pt x="823" y="74"/>
                  <a:pt x="821" y="72"/>
                  <a:pt x="818" y="71"/>
                </a:cubicBezTo>
                <a:cubicBezTo>
                  <a:pt x="827" y="53"/>
                  <a:pt x="827" y="53"/>
                  <a:pt x="827" y="53"/>
                </a:cubicBezTo>
                <a:cubicBezTo>
                  <a:pt x="829" y="54"/>
                  <a:pt x="832" y="55"/>
                  <a:pt x="834" y="57"/>
                </a:cubicBezTo>
                <a:cubicBezTo>
                  <a:pt x="826" y="75"/>
                  <a:pt x="826" y="75"/>
                  <a:pt x="826" y="75"/>
                </a:cubicBezTo>
                <a:moveTo>
                  <a:pt x="360" y="66"/>
                </a:moveTo>
                <a:cubicBezTo>
                  <a:pt x="353" y="48"/>
                  <a:pt x="353" y="48"/>
                  <a:pt x="353" y="48"/>
                </a:cubicBezTo>
                <a:cubicBezTo>
                  <a:pt x="355" y="47"/>
                  <a:pt x="357" y="46"/>
                  <a:pt x="360" y="45"/>
                </a:cubicBezTo>
                <a:cubicBezTo>
                  <a:pt x="368" y="63"/>
                  <a:pt x="368" y="63"/>
                  <a:pt x="368" y="63"/>
                </a:cubicBezTo>
                <a:cubicBezTo>
                  <a:pt x="365" y="64"/>
                  <a:pt x="363" y="65"/>
                  <a:pt x="360" y="66"/>
                </a:cubicBezTo>
                <a:moveTo>
                  <a:pt x="804" y="65"/>
                </a:moveTo>
                <a:cubicBezTo>
                  <a:pt x="802" y="64"/>
                  <a:pt x="799" y="63"/>
                  <a:pt x="797" y="62"/>
                </a:cubicBezTo>
                <a:cubicBezTo>
                  <a:pt x="804" y="43"/>
                  <a:pt x="804" y="43"/>
                  <a:pt x="804" y="43"/>
                </a:cubicBezTo>
                <a:cubicBezTo>
                  <a:pt x="807" y="44"/>
                  <a:pt x="809" y="45"/>
                  <a:pt x="812" y="47"/>
                </a:cubicBezTo>
                <a:cubicBezTo>
                  <a:pt x="804" y="65"/>
                  <a:pt x="804" y="65"/>
                  <a:pt x="804" y="65"/>
                </a:cubicBezTo>
                <a:moveTo>
                  <a:pt x="382" y="58"/>
                </a:moveTo>
                <a:cubicBezTo>
                  <a:pt x="375" y="39"/>
                  <a:pt x="375" y="39"/>
                  <a:pt x="375" y="39"/>
                </a:cubicBezTo>
                <a:cubicBezTo>
                  <a:pt x="378" y="38"/>
                  <a:pt x="380" y="37"/>
                  <a:pt x="383" y="36"/>
                </a:cubicBezTo>
                <a:cubicBezTo>
                  <a:pt x="390" y="55"/>
                  <a:pt x="390" y="55"/>
                  <a:pt x="390" y="55"/>
                </a:cubicBezTo>
                <a:cubicBezTo>
                  <a:pt x="387" y="56"/>
                  <a:pt x="385" y="57"/>
                  <a:pt x="382" y="58"/>
                </a:cubicBezTo>
                <a:moveTo>
                  <a:pt x="782" y="56"/>
                </a:moveTo>
                <a:cubicBezTo>
                  <a:pt x="780" y="55"/>
                  <a:pt x="777" y="54"/>
                  <a:pt x="775" y="53"/>
                </a:cubicBezTo>
                <a:cubicBezTo>
                  <a:pt x="781" y="35"/>
                  <a:pt x="781" y="35"/>
                  <a:pt x="781" y="35"/>
                </a:cubicBezTo>
                <a:cubicBezTo>
                  <a:pt x="784" y="36"/>
                  <a:pt x="787" y="37"/>
                  <a:pt x="789" y="37"/>
                </a:cubicBezTo>
                <a:cubicBezTo>
                  <a:pt x="782" y="56"/>
                  <a:pt x="782" y="56"/>
                  <a:pt x="782" y="56"/>
                </a:cubicBezTo>
                <a:moveTo>
                  <a:pt x="404" y="50"/>
                </a:moveTo>
                <a:cubicBezTo>
                  <a:pt x="398" y="31"/>
                  <a:pt x="398" y="31"/>
                  <a:pt x="398" y="31"/>
                </a:cubicBezTo>
                <a:cubicBezTo>
                  <a:pt x="401" y="30"/>
                  <a:pt x="403" y="29"/>
                  <a:pt x="406" y="28"/>
                </a:cubicBezTo>
                <a:cubicBezTo>
                  <a:pt x="412" y="47"/>
                  <a:pt x="412" y="47"/>
                  <a:pt x="412" y="47"/>
                </a:cubicBezTo>
                <a:cubicBezTo>
                  <a:pt x="409" y="48"/>
                  <a:pt x="407" y="49"/>
                  <a:pt x="404" y="50"/>
                </a:cubicBezTo>
                <a:moveTo>
                  <a:pt x="760" y="48"/>
                </a:moveTo>
                <a:cubicBezTo>
                  <a:pt x="757" y="48"/>
                  <a:pt x="755" y="47"/>
                  <a:pt x="752" y="46"/>
                </a:cubicBezTo>
                <a:cubicBezTo>
                  <a:pt x="758" y="27"/>
                  <a:pt x="758" y="27"/>
                  <a:pt x="758" y="27"/>
                </a:cubicBezTo>
                <a:cubicBezTo>
                  <a:pt x="761" y="28"/>
                  <a:pt x="763" y="28"/>
                  <a:pt x="766" y="29"/>
                </a:cubicBezTo>
                <a:cubicBezTo>
                  <a:pt x="760" y="48"/>
                  <a:pt x="760" y="48"/>
                  <a:pt x="760" y="48"/>
                </a:cubicBezTo>
                <a:moveTo>
                  <a:pt x="427" y="43"/>
                </a:moveTo>
                <a:cubicBezTo>
                  <a:pt x="421" y="23"/>
                  <a:pt x="421" y="23"/>
                  <a:pt x="421" y="23"/>
                </a:cubicBezTo>
                <a:cubicBezTo>
                  <a:pt x="424" y="23"/>
                  <a:pt x="427" y="22"/>
                  <a:pt x="429" y="21"/>
                </a:cubicBezTo>
                <a:cubicBezTo>
                  <a:pt x="434" y="40"/>
                  <a:pt x="434" y="40"/>
                  <a:pt x="434" y="40"/>
                </a:cubicBezTo>
                <a:cubicBezTo>
                  <a:pt x="432" y="41"/>
                  <a:pt x="429" y="42"/>
                  <a:pt x="427" y="43"/>
                </a:cubicBezTo>
                <a:moveTo>
                  <a:pt x="737" y="41"/>
                </a:moveTo>
                <a:cubicBezTo>
                  <a:pt x="735" y="41"/>
                  <a:pt x="732" y="40"/>
                  <a:pt x="730" y="39"/>
                </a:cubicBezTo>
                <a:cubicBezTo>
                  <a:pt x="735" y="20"/>
                  <a:pt x="735" y="20"/>
                  <a:pt x="735" y="20"/>
                </a:cubicBezTo>
                <a:cubicBezTo>
                  <a:pt x="737" y="21"/>
                  <a:pt x="740" y="21"/>
                  <a:pt x="743" y="22"/>
                </a:cubicBezTo>
                <a:cubicBezTo>
                  <a:pt x="737" y="41"/>
                  <a:pt x="737" y="41"/>
                  <a:pt x="737" y="41"/>
                </a:cubicBezTo>
                <a:moveTo>
                  <a:pt x="450" y="37"/>
                </a:moveTo>
                <a:cubicBezTo>
                  <a:pt x="445" y="17"/>
                  <a:pt x="445" y="17"/>
                  <a:pt x="445" y="17"/>
                </a:cubicBezTo>
                <a:cubicBezTo>
                  <a:pt x="448" y="16"/>
                  <a:pt x="450" y="16"/>
                  <a:pt x="453" y="15"/>
                </a:cubicBezTo>
                <a:cubicBezTo>
                  <a:pt x="457" y="35"/>
                  <a:pt x="457" y="35"/>
                  <a:pt x="457" y="35"/>
                </a:cubicBezTo>
                <a:cubicBezTo>
                  <a:pt x="455" y="35"/>
                  <a:pt x="452" y="36"/>
                  <a:pt x="450" y="37"/>
                </a:cubicBezTo>
                <a:moveTo>
                  <a:pt x="714" y="36"/>
                </a:moveTo>
                <a:cubicBezTo>
                  <a:pt x="712" y="35"/>
                  <a:pt x="709" y="34"/>
                  <a:pt x="707" y="34"/>
                </a:cubicBezTo>
                <a:cubicBezTo>
                  <a:pt x="711" y="14"/>
                  <a:pt x="711" y="14"/>
                  <a:pt x="711" y="14"/>
                </a:cubicBezTo>
                <a:cubicBezTo>
                  <a:pt x="714" y="15"/>
                  <a:pt x="716" y="15"/>
                  <a:pt x="719" y="16"/>
                </a:cubicBezTo>
                <a:cubicBezTo>
                  <a:pt x="714" y="36"/>
                  <a:pt x="714" y="36"/>
                  <a:pt x="714" y="36"/>
                </a:cubicBezTo>
                <a:moveTo>
                  <a:pt x="473" y="31"/>
                </a:moveTo>
                <a:cubicBezTo>
                  <a:pt x="469" y="12"/>
                  <a:pt x="469" y="12"/>
                  <a:pt x="469" y="12"/>
                </a:cubicBezTo>
                <a:cubicBezTo>
                  <a:pt x="471" y="11"/>
                  <a:pt x="474" y="11"/>
                  <a:pt x="477" y="10"/>
                </a:cubicBezTo>
                <a:cubicBezTo>
                  <a:pt x="480" y="30"/>
                  <a:pt x="480" y="30"/>
                  <a:pt x="480" y="30"/>
                </a:cubicBezTo>
                <a:cubicBezTo>
                  <a:pt x="478" y="30"/>
                  <a:pt x="475" y="31"/>
                  <a:pt x="473" y="31"/>
                </a:cubicBezTo>
                <a:moveTo>
                  <a:pt x="691" y="31"/>
                </a:moveTo>
                <a:cubicBezTo>
                  <a:pt x="689" y="30"/>
                  <a:pt x="686" y="30"/>
                  <a:pt x="684" y="29"/>
                </a:cubicBezTo>
                <a:cubicBezTo>
                  <a:pt x="687" y="10"/>
                  <a:pt x="687" y="10"/>
                  <a:pt x="687" y="10"/>
                </a:cubicBezTo>
                <a:cubicBezTo>
                  <a:pt x="690" y="10"/>
                  <a:pt x="692" y="10"/>
                  <a:pt x="695" y="11"/>
                </a:cubicBezTo>
                <a:cubicBezTo>
                  <a:pt x="691" y="31"/>
                  <a:pt x="691" y="31"/>
                  <a:pt x="691" y="31"/>
                </a:cubicBezTo>
                <a:moveTo>
                  <a:pt x="496" y="27"/>
                </a:moveTo>
                <a:cubicBezTo>
                  <a:pt x="493" y="8"/>
                  <a:pt x="493" y="8"/>
                  <a:pt x="493" y="8"/>
                </a:cubicBezTo>
                <a:cubicBezTo>
                  <a:pt x="495" y="7"/>
                  <a:pt x="498" y="7"/>
                  <a:pt x="501" y="6"/>
                </a:cubicBezTo>
                <a:cubicBezTo>
                  <a:pt x="504" y="26"/>
                  <a:pt x="504" y="26"/>
                  <a:pt x="504" y="26"/>
                </a:cubicBezTo>
                <a:cubicBezTo>
                  <a:pt x="501" y="26"/>
                  <a:pt x="498" y="27"/>
                  <a:pt x="496" y="27"/>
                </a:cubicBezTo>
                <a:moveTo>
                  <a:pt x="668" y="27"/>
                </a:moveTo>
                <a:cubicBezTo>
                  <a:pt x="666" y="26"/>
                  <a:pt x="663" y="26"/>
                  <a:pt x="660" y="26"/>
                </a:cubicBezTo>
                <a:cubicBezTo>
                  <a:pt x="663" y="6"/>
                  <a:pt x="663" y="6"/>
                  <a:pt x="663" y="6"/>
                </a:cubicBezTo>
                <a:cubicBezTo>
                  <a:pt x="666" y="6"/>
                  <a:pt x="668" y="6"/>
                  <a:pt x="671" y="7"/>
                </a:cubicBezTo>
                <a:cubicBezTo>
                  <a:pt x="668" y="27"/>
                  <a:pt x="668" y="27"/>
                  <a:pt x="668" y="27"/>
                </a:cubicBezTo>
                <a:moveTo>
                  <a:pt x="519" y="24"/>
                </a:moveTo>
                <a:cubicBezTo>
                  <a:pt x="517" y="4"/>
                  <a:pt x="517" y="4"/>
                  <a:pt x="517" y="4"/>
                </a:cubicBezTo>
                <a:cubicBezTo>
                  <a:pt x="520" y="4"/>
                  <a:pt x="522" y="4"/>
                  <a:pt x="525" y="3"/>
                </a:cubicBezTo>
                <a:cubicBezTo>
                  <a:pt x="527" y="23"/>
                  <a:pt x="527" y="23"/>
                  <a:pt x="527" y="23"/>
                </a:cubicBezTo>
                <a:cubicBezTo>
                  <a:pt x="524" y="24"/>
                  <a:pt x="522" y="24"/>
                  <a:pt x="519" y="24"/>
                </a:cubicBezTo>
                <a:moveTo>
                  <a:pt x="645" y="24"/>
                </a:moveTo>
                <a:cubicBezTo>
                  <a:pt x="642" y="23"/>
                  <a:pt x="640" y="23"/>
                  <a:pt x="637" y="23"/>
                </a:cubicBezTo>
                <a:cubicBezTo>
                  <a:pt x="639" y="3"/>
                  <a:pt x="639" y="3"/>
                  <a:pt x="639" y="3"/>
                </a:cubicBezTo>
                <a:cubicBezTo>
                  <a:pt x="641" y="3"/>
                  <a:pt x="644" y="3"/>
                  <a:pt x="647" y="4"/>
                </a:cubicBezTo>
                <a:cubicBezTo>
                  <a:pt x="645" y="24"/>
                  <a:pt x="645" y="24"/>
                  <a:pt x="645" y="24"/>
                </a:cubicBezTo>
                <a:moveTo>
                  <a:pt x="543" y="22"/>
                </a:moveTo>
                <a:cubicBezTo>
                  <a:pt x="541" y="2"/>
                  <a:pt x="541" y="2"/>
                  <a:pt x="541" y="2"/>
                </a:cubicBezTo>
                <a:cubicBezTo>
                  <a:pt x="544" y="2"/>
                  <a:pt x="547" y="2"/>
                  <a:pt x="549" y="1"/>
                </a:cubicBezTo>
                <a:cubicBezTo>
                  <a:pt x="551" y="21"/>
                  <a:pt x="551" y="21"/>
                  <a:pt x="551" y="21"/>
                </a:cubicBezTo>
                <a:cubicBezTo>
                  <a:pt x="548" y="22"/>
                  <a:pt x="545" y="22"/>
                  <a:pt x="543" y="22"/>
                </a:cubicBezTo>
                <a:moveTo>
                  <a:pt x="621" y="22"/>
                </a:moveTo>
                <a:cubicBezTo>
                  <a:pt x="619" y="21"/>
                  <a:pt x="616" y="21"/>
                  <a:pt x="613" y="21"/>
                </a:cubicBezTo>
                <a:cubicBezTo>
                  <a:pt x="614" y="1"/>
                  <a:pt x="614" y="1"/>
                  <a:pt x="614" y="1"/>
                </a:cubicBezTo>
                <a:cubicBezTo>
                  <a:pt x="617" y="1"/>
                  <a:pt x="620" y="2"/>
                  <a:pt x="623" y="2"/>
                </a:cubicBezTo>
                <a:cubicBezTo>
                  <a:pt x="621" y="22"/>
                  <a:pt x="621" y="22"/>
                  <a:pt x="621" y="22"/>
                </a:cubicBezTo>
                <a:moveTo>
                  <a:pt x="566" y="21"/>
                </a:moveTo>
                <a:cubicBezTo>
                  <a:pt x="566" y="1"/>
                  <a:pt x="566" y="1"/>
                  <a:pt x="566" y="1"/>
                </a:cubicBezTo>
                <a:cubicBezTo>
                  <a:pt x="568" y="1"/>
                  <a:pt x="571" y="1"/>
                  <a:pt x="574" y="1"/>
                </a:cubicBezTo>
                <a:cubicBezTo>
                  <a:pt x="574" y="21"/>
                  <a:pt x="574" y="21"/>
                  <a:pt x="574" y="21"/>
                </a:cubicBezTo>
                <a:cubicBezTo>
                  <a:pt x="571" y="21"/>
                  <a:pt x="569" y="21"/>
                  <a:pt x="566" y="21"/>
                </a:cubicBezTo>
                <a:moveTo>
                  <a:pt x="598" y="21"/>
                </a:moveTo>
                <a:cubicBezTo>
                  <a:pt x="595" y="21"/>
                  <a:pt x="592" y="20"/>
                  <a:pt x="590" y="20"/>
                </a:cubicBezTo>
                <a:cubicBezTo>
                  <a:pt x="590" y="0"/>
                  <a:pt x="590" y="0"/>
                  <a:pt x="590" y="0"/>
                </a:cubicBezTo>
                <a:cubicBezTo>
                  <a:pt x="593" y="0"/>
                  <a:pt x="595" y="1"/>
                  <a:pt x="598" y="1"/>
                </a:cubicBezTo>
                <a:cubicBezTo>
                  <a:pt x="598" y="21"/>
                  <a:pt x="598" y="21"/>
                  <a:pt x="598" y="21"/>
                </a:cubicBezTo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PA-椭圆 23"/>
          <p:cNvSpPr/>
          <p:nvPr>
            <p:custDataLst>
              <p:tags r:id="rId1"/>
            </p:custDataLst>
          </p:nvPr>
        </p:nvSpPr>
        <p:spPr>
          <a:xfrm>
            <a:off x="2095500" y="-371586"/>
            <a:ext cx="8001000" cy="8001006"/>
          </a:xfrm>
          <a:prstGeom prst="donut">
            <a:avLst>
              <a:gd name="adj" fmla="val 8917"/>
            </a:avLst>
          </a:prstGeom>
          <a:gradFill>
            <a:gsLst>
              <a:gs pos="50000">
                <a:schemeClr val="accent1">
                  <a:lumMod val="5000"/>
                  <a:lumOff val="95000"/>
                </a:schemeClr>
              </a:gs>
              <a:gs pos="17000">
                <a:schemeClr val="accent1">
                  <a:lumMod val="45000"/>
                  <a:lumOff val="55000"/>
                  <a:alpha val="13000"/>
                </a:schemeClr>
              </a:gs>
              <a:gs pos="86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-130127" y="1310370"/>
            <a:ext cx="5227013" cy="2216948"/>
            <a:chOff x="-130127" y="1411970"/>
            <a:chExt cx="5227013" cy="2216948"/>
          </a:xfrm>
        </p:grpSpPr>
        <p:sp>
          <p:nvSpPr>
            <p:cNvPr id="5" name="任意多边形: 形状 4"/>
            <p:cNvSpPr/>
            <p:nvPr>
              <p:custDataLst>
                <p:tags r:id="rId2"/>
              </p:custDataLst>
            </p:nvPr>
          </p:nvSpPr>
          <p:spPr>
            <a:xfrm flipV="1">
              <a:off x="-130127" y="1411970"/>
              <a:ext cx="5227013" cy="2216948"/>
            </a:xfrm>
            <a:custGeom>
              <a:avLst/>
              <a:gdLst>
                <a:gd name="connsiteX0" fmla="*/ 0 w 5227013"/>
                <a:gd name="connsiteY0" fmla="*/ 2216948 h 2216948"/>
                <a:gd name="connsiteX1" fmla="*/ 5227013 w 5227013"/>
                <a:gd name="connsiteY1" fmla="*/ 2216948 h 2216948"/>
                <a:gd name="connsiteX2" fmla="*/ 5020256 w 5227013"/>
                <a:gd name="connsiteY2" fmla="*/ 2117348 h 2216948"/>
                <a:gd name="connsiteX3" fmla="*/ 3720832 w 5227013"/>
                <a:gd name="connsiteY3" fmla="*/ 246647 h 2216948"/>
                <a:gd name="connsiteX4" fmla="*/ 3703722 w 5227013"/>
                <a:gd name="connsiteY4" fmla="*/ 0 h 2216948"/>
                <a:gd name="connsiteX5" fmla="*/ 0 w 5227013"/>
                <a:gd name="connsiteY5" fmla="*/ 0 h 221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7013" h="2216948">
                  <a:moveTo>
                    <a:pt x="0" y="2216948"/>
                  </a:moveTo>
                  <a:lnTo>
                    <a:pt x="5227013" y="2216948"/>
                  </a:lnTo>
                  <a:lnTo>
                    <a:pt x="5020256" y="2117348"/>
                  </a:lnTo>
                  <a:cubicBezTo>
                    <a:pt x="4330218" y="1742497"/>
                    <a:pt x="3834084" y="1055937"/>
                    <a:pt x="3720832" y="246647"/>
                  </a:cubicBezTo>
                  <a:lnTo>
                    <a:pt x="370372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9000">
                  <a:srgbClr val="F8FAFC"/>
                </a:gs>
                <a:gs pos="26000">
                  <a:srgbClr val="F1F4F7"/>
                </a:gs>
                <a:gs pos="100000">
                  <a:srgbClr val="EEF3F7"/>
                </a:gs>
                <a:gs pos="6000">
                  <a:schemeClr val="accent1">
                    <a:lumMod val="5000"/>
                    <a:lumOff val="95000"/>
                  </a:schemeClr>
                </a:gs>
                <a:gs pos="82000">
                  <a:srgbClr val="FFFFFF"/>
                </a:gs>
                <a:gs pos="47000">
                  <a:srgbClr val="F6F8FA"/>
                </a:gs>
              </a:gsLst>
              <a:lin ang="27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228600" dist="63500" dir="5400000" sx="92000" sy="92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282" y="2012611"/>
              <a:ext cx="404512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gradFill flip="none" rotWithShape="1">
                    <a:gsLst>
                      <a:gs pos="0">
                        <a:schemeClr val="accent1">
                          <a:lumMod val="84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lin ang="13500000" scaled="1"/>
                    <a:tileRect/>
                  </a:gradFill>
                  <a:latin typeface="+mj-lt"/>
                  <a:ea typeface="+mj-ea"/>
                  <a:cs typeface="OPPOSans B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0" dirty="0">
                  <a:ln>
                    <a:noFill/>
                  </a:ln>
                  <a:gradFill flip="none" rotWithShape="1">
                    <a:gsLst>
                      <a:gs pos="0">
                        <a:srgbClr val="3A66DF">
                          <a:lumMod val="84000"/>
                        </a:srgbClr>
                      </a:gs>
                      <a:gs pos="100000">
                        <a:srgbClr val="3A66DF">
                          <a:lumMod val="100000"/>
                        </a:srgbClr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Critical thinking ability</a:t>
              </a:r>
              <a:endParaRPr lang="zh-CN" altLang="en-US" sz="2400" b="1" dirty="0">
                <a:gradFill flip="none" rotWithShape="1">
                  <a:gsLst>
                    <a:gs pos="0">
                      <a:srgbClr val="3A66DF">
                        <a:lumMod val="84000"/>
                      </a:srgbClr>
                    </a:gs>
                    <a:gs pos="100000">
                      <a:srgbClr val="3A66DF">
                        <a:lumMod val="100000"/>
                      </a:srgbClr>
                    </a:gs>
                  </a:gsLst>
                  <a:lin ang="135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95114" y="1310370"/>
            <a:ext cx="5227013" cy="2216948"/>
            <a:chOff x="7095114" y="1411970"/>
            <a:chExt cx="5227013" cy="2216948"/>
          </a:xfrm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 flipH="1" flipV="1">
              <a:off x="7095114" y="1411970"/>
              <a:ext cx="5227013" cy="2216948"/>
            </a:xfrm>
            <a:custGeom>
              <a:avLst/>
              <a:gdLst>
                <a:gd name="connsiteX0" fmla="*/ 0 w 5227013"/>
                <a:gd name="connsiteY0" fmla="*/ 2216948 h 2216948"/>
                <a:gd name="connsiteX1" fmla="*/ 5227013 w 5227013"/>
                <a:gd name="connsiteY1" fmla="*/ 2216948 h 2216948"/>
                <a:gd name="connsiteX2" fmla="*/ 5020256 w 5227013"/>
                <a:gd name="connsiteY2" fmla="*/ 2117348 h 2216948"/>
                <a:gd name="connsiteX3" fmla="*/ 3720832 w 5227013"/>
                <a:gd name="connsiteY3" fmla="*/ 246647 h 2216948"/>
                <a:gd name="connsiteX4" fmla="*/ 3703722 w 5227013"/>
                <a:gd name="connsiteY4" fmla="*/ 0 h 2216948"/>
                <a:gd name="connsiteX5" fmla="*/ 0 w 5227013"/>
                <a:gd name="connsiteY5" fmla="*/ 0 h 221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7013" h="2216948">
                  <a:moveTo>
                    <a:pt x="0" y="2216948"/>
                  </a:moveTo>
                  <a:lnTo>
                    <a:pt x="5227013" y="2216948"/>
                  </a:lnTo>
                  <a:lnTo>
                    <a:pt x="5020256" y="2117348"/>
                  </a:lnTo>
                  <a:cubicBezTo>
                    <a:pt x="4330218" y="1742497"/>
                    <a:pt x="3834084" y="1055937"/>
                    <a:pt x="3720832" y="246647"/>
                  </a:cubicBezTo>
                  <a:lnTo>
                    <a:pt x="370372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9000">
                  <a:srgbClr val="F8FAFC"/>
                </a:gs>
                <a:gs pos="26000">
                  <a:srgbClr val="F1F4F7"/>
                </a:gs>
                <a:gs pos="100000">
                  <a:srgbClr val="EEF3F7"/>
                </a:gs>
                <a:gs pos="6000">
                  <a:schemeClr val="accent1">
                    <a:lumMod val="5000"/>
                    <a:lumOff val="95000"/>
                  </a:schemeClr>
                </a:gs>
                <a:gs pos="82000">
                  <a:srgbClr val="FFFFFF"/>
                </a:gs>
                <a:gs pos="47000">
                  <a:srgbClr val="F6F8FA"/>
                </a:gs>
              </a:gsLst>
              <a:lin ang="27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228600" dist="63500" dir="5400000" sx="92000" sy="92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55292" y="2003045"/>
              <a:ext cx="348689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gradFill flip="none" rotWithShape="1">
                    <a:gsLst>
                      <a:gs pos="0">
                        <a:schemeClr val="accent1">
                          <a:lumMod val="84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lin ang="13500000" scaled="1"/>
                    <a:tileRect/>
                  </a:gradFill>
                  <a:latin typeface="+mj-lt"/>
                  <a:ea typeface="+mj-ea"/>
                  <a:cs typeface="OPPOSans B" panose="00020600040101010101" pitchFamily="18" charset="-122"/>
                </a:defRPr>
              </a:lvl1pPr>
            </a:lstStyle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noProof="0" dirty="0">
                  <a:ln>
                    <a:noFill/>
                  </a:ln>
                  <a:gradFill flip="none" rotWithShape="1">
                    <a:gsLst>
                      <a:gs pos="0">
                        <a:srgbClr val="3A66DF">
                          <a:lumMod val="84000"/>
                        </a:srgbClr>
                      </a:gs>
                      <a:gs pos="100000">
                        <a:srgbClr val="3A66DF">
                          <a:lumMod val="100000"/>
                        </a:srgbClr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Cross-cultural competence </a:t>
              </a:r>
              <a:endParaRPr lang="zh-CN" altLang="en-US" sz="2400" b="1" dirty="0">
                <a:gradFill flip="none" rotWithShape="1">
                  <a:gsLst>
                    <a:gs pos="0">
                      <a:srgbClr val="3A66DF">
                        <a:lumMod val="84000"/>
                      </a:srgbClr>
                    </a:gs>
                    <a:gs pos="100000">
                      <a:srgbClr val="3A66DF">
                        <a:lumMod val="100000"/>
                      </a:srgbClr>
                    </a:gs>
                  </a:gsLst>
                  <a:lin ang="135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-130127" y="3739353"/>
            <a:ext cx="5222289" cy="2216947"/>
            <a:chOff x="-130127" y="3840953"/>
            <a:chExt cx="5222289" cy="2216947"/>
          </a:xfrm>
        </p:grpSpPr>
        <p:sp>
          <p:nvSpPr>
            <p:cNvPr id="6" name="任意多边形: 形状 5"/>
            <p:cNvSpPr/>
            <p:nvPr>
              <p:custDataLst>
                <p:tags r:id="rId4"/>
              </p:custDataLst>
            </p:nvPr>
          </p:nvSpPr>
          <p:spPr>
            <a:xfrm flipV="1">
              <a:off x="-130127" y="3840953"/>
              <a:ext cx="5222289" cy="2216947"/>
            </a:xfrm>
            <a:custGeom>
              <a:avLst/>
              <a:gdLst>
                <a:gd name="connsiteX0" fmla="*/ 0 w 5222289"/>
                <a:gd name="connsiteY0" fmla="*/ 2216947 h 2216947"/>
                <a:gd name="connsiteX1" fmla="*/ 3703564 w 5222289"/>
                <a:gd name="connsiteY1" fmla="*/ 2216947 h 2216947"/>
                <a:gd name="connsiteX2" fmla="*/ 3720832 w 5222289"/>
                <a:gd name="connsiteY2" fmla="*/ 1968026 h 2216947"/>
                <a:gd name="connsiteX3" fmla="*/ 5020256 w 5222289"/>
                <a:gd name="connsiteY3" fmla="*/ 97324 h 2216947"/>
                <a:gd name="connsiteX4" fmla="*/ 5222289 w 5222289"/>
                <a:gd name="connsiteY4" fmla="*/ 0 h 2216947"/>
                <a:gd name="connsiteX5" fmla="*/ 0 w 5222289"/>
                <a:gd name="connsiteY5" fmla="*/ 0 h 22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2289" h="2216947">
                  <a:moveTo>
                    <a:pt x="0" y="2216947"/>
                  </a:moveTo>
                  <a:lnTo>
                    <a:pt x="3703564" y="2216947"/>
                  </a:lnTo>
                  <a:lnTo>
                    <a:pt x="3720832" y="1968026"/>
                  </a:lnTo>
                  <a:cubicBezTo>
                    <a:pt x="3834084" y="1158736"/>
                    <a:pt x="4330218" y="472176"/>
                    <a:pt x="5020256" y="97324"/>
                  </a:cubicBezTo>
                  <a:lnTo>
                    <a:pt x="522228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9000">
                  <a:srgbClr val="F8FAFC"/>
                </a:gs>
                <a:gs pos="26000">
                  <a:srgbClr val="F1F4F7"/>
                </a:gs>
                <a:gs pos="100000">
                  <a:srgbClr val="EEF3F7"/>
                </a:gs>
                <a:gs pos="6000">
                  <a:schemeClr val="accent1">
                    <a:lumMod val="5000"/>
                    <a:lumOff val="95000"/>
                  </a:schemeClr>
                </a:gs>
                <a:gs pos="82000">
                  <a:srgbClr val="FFFFFF"/>
                </a:gs>
                <a:gs pos="47000">
                  <a:srgbClr val="F6F8FA"/>
                </a:gs>
              </a:gsLst>
              <a:lin ang="27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228600" dist="63500" dir="5400000" sx="92000" sy="92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90403" y="4441594"/>
              <a:ext cx="350948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gradFill flip="none" rotWithShape="1">
                    <a:gsLst>
                      <a:gs pos="0">
                        <a:schemeClr val="accent1">
                          <a:lumMod val="84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lin ang="13500000" scaled="1"/>
                    <a:tileRect/>
                  </a:gradFill>
                  <a:latin typeface="+mj-lt"/>
                  <a:ea typeface="+mj-ea"/>
                  <a:cs typeface="OPPOSans B" panose="00020600040101010101" pitchFamily="18" charset="-122"/>
                </a:defRPr>
              </a:lvl1pPr>
            </a:lstStyle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dirty="0">
                  <a:gradFill flip="none" rotWithShape="1">
                    <a:gsLst>
                      <a:gs pos="0">
                        <a:srgbClr val="3A66DF">
                          <a:lumMod val="84000"/>
                        </a:srgbClr>
                      </a:gs>
                      <a:gs pos="100000">
                        <a:srgbClr val="3A66DF">
                          <a:lumMod val="100000"/>
                        </a:srgbClr>
                      </a:gs>
                    </a:gsLst>
                    <a:lin ang="13500000" scaled="1"/>
                    <a:tileRect/>
                  </a:gra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Learning ability</a:t>
              </a:r>
              <a:endParaRPr lang="zh-CN" altLang="en-US" sz="2400" b="1" dirty="0">
                <a:gradFill flip="none" rotWithShape="1">
                  <a:gsLst>
                    <a:gs pos="0">
                      <a:srgbClr val="3A66DF">
                        <a:lumMod val="84000"/>
                      </a:srgbClr>
                    </a:gs>
                    <a:gs pos="100000">
                      <a:srgbClr val="3A66DF">
                        <a:lumMod val="100000"/>
                      </a:srgbClr>
                    </a:gs>
                  </a:gsLst>
                  <a:lin ang="135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99838" y="3739353"/>
            <a:ext cx="5222289" cy="2216947"/>
            <a:chOff x="7099838" y="3840953"/>
            <a:chExt cx="5222289" cy="2216947"/>
          </a:xfrm>
        </p:grpSpPr>
        <p:sp>
          <p:nvSpPr>
            <p:cNvPr id="8" name="任意多边形: 形状 7"/>
            <p:cNvSpPr/>
            <p:nvPr>
              <p:custDataLst>
                <p:tags r:id="rId5"/>
              </p:custDataLst>
            </p:nvPr>
          </p:nvSpPr>
          <p:spPr>
            <a:xfrm flipH="1" flipV="1">
              <a:off x="7099838" y="3840953"/>
              <a:ext cx="5222289" cy="2216947"/>
            </a:xfrm>
            <a:custGeom>
              <a:avLst/>
              <a:gdLst>
                <a:gd name="connsiteX0" fmla="*/ 0 w 5222289"/>
                <a:gd name="connsiteY0" fmla="*/ 2216947 h 2216947"/>
                <a:gd name="connsiteX1" fmla="*/ 3703564 w 5222289"/>
                <a:gd name="connsiteY1" fmla="*/ 2216947 h 2216947"/>
                <a:gd name="connsiteX2" fmla="*/ 3720832 w 5222289"/>
                <a:gd name="connsiteY2" fmla="*/ 1968026 h 2216947"/>
                <a:gd name="connsiteX3" fmla="*/ 5020256 w 5222289"/>
                <a:gd name="connsiteY3" fmla="*/ 97324 h 2216947"/>
                <a:gd name="connsiteX4" fmla="*/ 5222289 w 5222289"/>
                <a:gd name="connsiteY4" fmla="*/ 0 h 2216947"/>
                <a:gd name="connsiteX5" fmla="*/ 0 w 5222289"/>
                <a:gd name="connsiteY5" fmla="*/ 0 h 221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22289" h="2216947">
                  <a:moveTo>
                    <a:pt x="0" y="2216947"/>
                  </a:moveTo>
                  <a:lnTo>
                    <a:pt x="3703564" y="2216947"/>
                  </a:lnTo>
                  <a:lnTo>
                    <a:pt x="3720832" y="1968026"/>
                  </a:lnTo>
                  <a:cubicBezTo>
                    <a:pt x="3834084" y="1158736"/>
                    <a:pt x="4330218" y="472176"/>
                    <a:pt x="5020256" y="97324"/>
                  </a:cubicBezTo>
                  <a:lnTo>
                    <a:pt x="522228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9000">
                  <a:srgbClr val="F8FAFC"/>
                </a:gs>
                <a:gs pos="26000">
                  <a:srgbClr val="F1F4F7"/>
                </a:gs>
                <a:gs pos="100000">
                  <a:srgbClr val="EEF3F7"/>
                </a:gs>
                <a:gs pos="6000">
                  <a:schemeClr val="accent1">
                    <a:lumMod val="5000"/>
                    <a:lumOff val="95000"/>
                  </a:schemeClr>
                </a:gs>
                <a:gs pos="82000">
                  <a:srgbClr val="FFFFFF"/>
                </a:gs>
                <a:gs pos="47000">
                  <a:srgbClr val="F6F8FA"/>
                </a:gs>
              </a:gsLst>
              <a:lin ang="2700000" scaled="0"/>
            </a:gradFill>
            <a:ln>
              <a:solidFill>
                <a:schemeClr val="accent1">
                  <a:shade val="50000"/>
                </a:schemeClr>
              </a:solidFill>
            </a:ln>
            <a:effectLst>
              <a:outerShdw blurRad="228600" dist="63500" dir="5400000" sx="92000" sy="92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313735" y="4522062"/>
              <a:ext cx="371267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gradFill flip="none" rotWithShape="1">
                    <a:gsLst>
                      <a:gs pos="0">
                        <a:schemeClr val="accent1">
                          <a:lumMod val="84000"/>
                        </a:schemeClr>
                      </a:gs>
                      <a:gs pos="100000">
                        <a:schemeClr val="accent1">
                          <a:lumMod val="100000"/>
                        </a:schemeClr>
                      </a:gs>
                    </a:gsLst>
                    <a:lin ang="13500000" scaled="1"/>
                    <a:tileRect/>
                  </a:gradFill>
                  <a:latin typeface="+mj-lt"/>
                  <a:ea typeface="+mj-ea"/>
                  <a:cs typeface="OPPOSans B" panose="00020600040101010101" pitchFamily="18" charset="-122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noProof="0" dirty="0">
                  <a:ln>
                    <a:noFill/>
                  </a:ln>
                  <a:gradFill flip="none" rotWithShape="1">
                    <a:gsLst>
                      <a:gs pos="0">
                        <a:srgbClr val="3A66DF">
                          <a:lumMod val="84000"/>
                        </a:srgbClr>
                      </a:gs>
                      <a:gs pos="100000">
                        <a:srgbClr val="3A66DF">
                          <a:lumMod val="100000"/>
                        </a:srgbClr>
                      </a:gs>
                    </a:gsLst>
                    <a:lin ang="13500000" scaled="1"/>
                    <a:tileRect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Communicative  skills</a:t>
              </a:r>
              <a:endParaRPr lang="zh-CN" altLang="en-US" sz="2400" b="1" dirty="0">
                <a:gradFill flip="none" rotWithShape="1">
                  <a:gsLst>
                    <a:gs pos="0">
                      <a:srgbClr val="3A66DF">
                        <a:lumMod val="84000"/>
                      </a:srgbClr>
                    </a:gs>
                    <a:gs pos="100000">
                      <a:srgbClr val="3A66DF">
                        <a:lumMod val="100000"/>
                      </a:srgbClr>
                    </a:gs>
                  </a:gsLst>
                  <a:lin ang="135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4" name="文字1"/>
          <p:cNvSpPr txBox="1"/>
          <p:nvPr/>
        </p:nvSpPr>
        <p:spPr>
          <a:xfrm>
            <a:off x="3571607" y="3023288"/>
            <a:ext cx="5048787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A66D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3A66D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multi-competence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3A66D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8" name="文字2"/>
          <p:cNvSpPr txBox="1"/>
          <p:nvPr/>
        </p:nvSpPr>
        <p:spPr>
          <a:xfrm>
            <a:off x="3323118" y="2705547"/>
            <a:ext cx="563720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b="1" noProof="0" dirty="0">
                <a:ln>
                  <a:noFill/>
                </a:ln>
                <a:solidFill>
                  <a:srgbClr val="3A66D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integration of </a:t>
            </a:r>
            <a:r>
              <a:rPr lang="en-US" sz="3800" b="1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foreign language teaching and whole person education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solidFill>
                <a:srgbClr val="3A66D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7" name="文字2影子"/>
          <p:cNvSpPr txBox="1"/>
          <p:nvPr/>
        </p:nvSpPr>
        <p:spPr>
          <a:xfrm>
            <a:off x="3686175" y="2703195"/>
            <a:ext cx="4859655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800" b="1" noProof="0" dirty="0">
                <a:ln>
                  <a:noFill/>
                </a:ln>
                <a:solidFill>
                  <a:srgbClr val="3A66D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integration of </a:t>
            </a:r>
            <a:r>
              <a:rPr lang="en-US" sz="3800" b="1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  <a:sym typeface="+mn-ea"/>
              </a:rPr>
              <a:t>foreign language teaching and whole person education</a:t>
            </a: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solidFill>
                <a:srgbClr val="3A66D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800" b="1" i="0" u="none" strike="noStrike" kern="1200" cap="none" spc="0" normalizeH="0" baseline="0" noProof="0" dirty="0">
              <a:ln>
                <a:noFill/>
              </a:ln>
              <a:solidFill>
                <a:srgbClr val="3A66D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232211" y="765131"/>
            <a:ext cx="5727578" cy="5727573"/>
          </a:xfrm>
          <a:prstGeom prst="ellipse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623214" y="-843865"/>
            <a:ext cx="8945573" cy="8945564"/>
            <a:chOff x="2960984" y="677677"/>
            <a:chExt cx="6270032" cy="6270026"/>
          </a:xfrm>
        </p:grpSpPr>
        <p:sp>
          <p:nvSpPr>
            <p:cNvPr id="41" name="椭圆 40"/>
            <p:cNvSpPr/>
            <p:nvPr/>
          </p:nvSpPr>
          <p:spPr>
            <a:xfrm>
              <a:off x="2960984" y="677677"/>
              <a:ext cx="6270032" cy="6270026"/>
            </a:xfrm>
            <a:prstGeom prst="ellipse">
              <a:avLst/>
            </a:prstGeom>
            <a:noFill/>
            <a:ln w="9525"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  <a:gs pos="50000">
                    <a:schemeClr val="accent1">
                      <a:lumMod val="50000"/>
                      <a:lumOff val="50000"/>
                    </a:schemeClr>
                  </a:gs>
                </a:gsLst>
                <a:lin ang="5400000" scaled="1"/>
              </a:gra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弧形 41"/>
            <p:cNvSpPr/>
            <p:nvPr/>
          </p:nvSpPr>
          <p:spPr>
            <a:xfrm>
              <a:off x="2963854" y="680548"/>
              <a:ext cx="6264292" cy="6264284"/>
            </a:xfrm>
            <a:prstGeom prst="arc">
              <a:avLst>
                <a:gd name="adj1" fmla="val 13505517"/>
                <a:gd name="adj2" fmla="val 19137223"/>
              </a:avLst>
            </a:prstGeom>
            <a:noFill/>
            <a:ln w="19050">
              <a:gradFill flip="none" rotWithShape="1">
                <a:gsLst>
                  <a:gs pos="30000">
                    <a:schemeClr val="accent1">
                      <a:lumMod val="60000"/>
                      <a:lumOff val="40000"/>
                      <a:alpha val="8500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弧形 42"/>
            <p:cNvSpPr/>
            <p:nvPr/>
          </p:nvSpPr>
          <p:spPr>
            <a:xfrm rot="10800000">
              <a:off x="2963854" y="680548"/>
              <a:ext cx="6264292" cy="6264284"/>
            </a:xfrm>
            <a:prstGeom prst="arc">
              <a:avLst>
                <a:gd name="adj1" fmla="val 13575247"/>
                <a:gd name="adj2" fmla="val 19137223"/>
              </a:avLst>
            </a:prstGeom>
            <a:noFill/>
            <a:ln w="19050">
              <a:gradFill flip="none" rotWithShape="1">
                <a:gsLst>
                  <a:gs pos="30000">
                    <a:schemeClr val="accent1">
                      <a:lumMod val="60000"/>
                      <a:lumOff val="40000"/>
                      <a:alpha val="1800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4" name="圆: 空心 43"/>
          <p:cNvSpPr/>
          <p:nvPr/>
        </p:nvSpPr>
        <p:spPr>
          <a:xfrm>
            <a:off x="3108171" y="641088"/>
            <a:ext cx="5975658" cy="5975658"/>
          </a:xfrm>
          <a:prstGeom prst="donut">
            <a:avLst>
              <a:gd name="adj" fmla="val 4330"/>
            </a:avLst>
          </a:prstGeom>
          <a:gradFill flip="none" rotWithShape="1">
            <a:gsLst>
              <a:gs pos="50000">
                <a:schemeClr val="accent1">
                  <a:lumMod val="20000"/>
                  <a:lumOff val="80000"/>
                  <a:alpha val="11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  <a:tileRect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文本占位符 1"/>
          <p:cNvSpPr>
            <a:spLocks noGrp="1"/>
          </p:cNvSpPr>
          <p:nvPr/>
        </p:nvSpPr>
        <p:spPr>
          <a:xfrm>
            <a:off x="748983" y="546735"/>
            <a:ext cx="3468687" cy="4738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gradFill>
                  <a:gsLst>
                    <a:gs pos="100000">
                      <a:schemeClr val="accent1">
                        <a:lumMod val="50000"/>
                      </a:schemeClr>
                    </a:gs>
                    <a:gs pos="78000">
                      <a:schemeClr val="accent1"/>
                    </a:gs>
                    <a:gs pos="63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>
                        <a:lumMod val="50000"/>
                        <a:lumOff val="50000"/>
                      </a:schemeClr>
                    </a:gs>
                    <a:gs pos="18000">
                      <a:schemeClr val="accent1"/>
                    </a:gs>
                    <a:gs pos="42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Conclusion</a:t>
            </a:r>
            <a:endParaRPr lang="zh-CN" altLang="en-US" b="1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decel="10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xit" presetSubtype="54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4" grpId="0"/>
      <p:bldP spid="34" grpId="1"/>
      <p:bldP spid="38" grpId="0"/>
      <p:bldP spid="37" grpId="0"/>
      <p:bldP spid="37" grpId="1"/>
      <p:bldP spid="37" grpId="2"/>
      <p:bldP spid="39" grpId="0" bldLvl="0" animBg="1"/>
      <p:bldP spid="4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Reference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271270" y="1511300"/>
            <a:ext cx="10013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+mn-ea"/>
                <a:cs typeface="+mn-ea"/>
              </a:rPr>
              <a:t>1. </a:t>
            </a:r>
            <a:r>
              <a:rPr lang="zh-CN" altLang="en-US" sz="2400">
                <a:latin typeface="+mn-ea"/>
                <a:cs typeface="+mn-ea"/>
              </a:rPr>
              <a:t>邱琳</a:t>
            </a:r>
            <a:r>
              <a:rPr lang="en-US" altLang="zh-CN" sz="2400">
                <a:latin typeface="+mn-ea"/>
                <a:cs typeface="+mn-ea"/>
              </a:rPr>
              <a:t>. </a:t>
            </a:r>
            <a:r>
              <a:rPr lang="zh-CN" altLang="en-US" sz="2400">
                <a:latin typeface="+mn-ea"/>
                <a:cs typeface="+mn-ea"/>
              </a:rPr>
              <a:t>产出导向法促成活动设计</a:t>
            </a:r>
            <a:r>
              <a:rPr lang="en-US" altLang="zh-CN" sz="2400">
                <a:latin typeface="+mn-ea"/>
                <a:cs typeface="+mn-ea"/>
              </a:rPr>
              <a:t>[M]. </a:t>
            </a:r>
            <a:r>
              <a:rPr lang="zh-CN" altLang="en-US" sz="2400">
                <a:latin typeface="+mn-ea"/>
                <a:cs typeface="+mn-ea"/>
              </a:rPr>
              <a:t>外语教学与研究出版社，</a:t>
            </a:r>
            <a:r>
              <a:rPr lang="en-US" altLang="zh-CN" sz="2400">
                <a:latin typeface="+mn-ea"/>
                <a:cs typeface="+mn-ea"/>
              </a:rPr>
              <a:t>2020.</a:t>
            </a:r>
            <a:endParaRPr lang="en-US" altLang="zh-CN" sz="2400">
              <a:latin typeface="+mn-ea"/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6830" y="2192655"/>
            <a:ext cx="10488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孙曙光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产出导向法中师生合作评价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[M].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外语教学与研究出版社，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9370" y="2851150"/>
            <a:ext cx="10175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文秋芳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产出导向法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理论体系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[J].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外语教学与研究，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4): 547-558.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22070" y="5294630"/>
            <a:ext cx="10175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毕争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产出导向法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教学材料的使用理念与实践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[J].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外语教育研究前沿，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3): 35-42.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01750" y="4390390"/>
            <a:ext cx="10175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文秋芳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产出导向法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教学教材使用与评价理论框架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[J].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中国外语教育，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2017(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2): 17-23.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6830" y="3761740"/>
            <a:ext cx="10175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Stephen E. Lucas.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演讲的艺术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[M].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外语教学与研究出版社，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2021.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8551" y="-62132"/>
            <a:ext cx="12200551" cy="6903826"/>
            <a:chOff x="-8551" y="-62132"/>
            <a:chExt cx="12200551" cy="6903826"/>
          </a:xfrm>
        </p:grpSpPr>
        <p:sp>
          <p:nvSpPr>
            <p:cNvPr id="20" name="矩形 19"/>
            <p:cNvSpPr/>
            <p:nvPr/>
          </p:nvSpPr>
          <p:spPr>
            <a:xfrm>
              <a:off x="0" y="-16306"/>
              <a:ext cx="12192000" cy="6858000"/>
            </a:xfrm>
            <a:prstGeom prst="rect">
              <a:avLst/>
            </a:prstGeom>
            <a:solidFill>
              <a:srgbClr val="F2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 rot="21266767">
              <a:off x="4576061" y="3757618"/>
              <a:ext cx="7614973" cy="2171215"/>
            </a:xfrm>
            <a:custGeom>
              <a:avLst/>
              <a:gdLst/>
              <a:ahLst/>
              <a:cxnLst/>
              <a:rect l="l" t="t" r="r" b="b"/>
              <a:pathLst>
                <a:path w="2620137" h="747065">
                  <a:moveTo>
                    <a:pt x="2114474" y="683972"/>
                  </a:moveTo>
                  <a:lnTo>
                    <a:pt x="2117217" y="683972"/>
                  </a:lnTo>
                  <a:lnTo>
                    <a:pt x="2117217" y="688544"/>
                  </a:lnTo>
                  <a:lnTo>
                    <a:pt x="2114474" y="688544"/>
                  </a:lnTo>
                  <a:close/>
                  <a:moveTo>
                    <a:pt x="1161974" y="669341"/>
                  </a:moveTo>
                  <a:lnTo>
                    <a:pt x="1167460" y="669341"/>
                  </a:lnTo>
                  <a:cubicBezTo>
                    <a:pt x="1182090" y="677266"/>
                    <a:pt x="1193063" y="681228"/>
                    <a:pt x="1200378" y="681228"/>
                  </a:cubicBezTo>
                  <a:lnTo>
                    <a:pt x="1200378" y="687629"/>
                  </a:lnTo>
                  <a:cubicBezTo>
                    <a:pt x="1187577" y="687629"/>
                    <a:pt x="1174775" y="681533"/>
                    <a:pt x="1161974" y="669341"/>
                  </a:cubicBezTo>
                  <a:close/>
                  <a:moveTo>
                    <a:pt x="1587551" y="665684"/>
                  </a:moveTo>
                  <a:lnTo>
                    <a:pt x="1593037" y="665684"/>
                  </a:lnTo>
                  <a:lnTo>
                    <a:pt x="1593037" y="673913"/>
                  </a:lnTo>
                  <a:lnTo>
                    <a:pt x="1590294" y="694030"/>
                  </a:lnTo>
                  <a:lnTo>
                    <a:pt x="1584807" y="694030"/>
                  </a:lnTo>
                  <a:lnTo>
                    <a:pt x="1587551" y="673913"/>
                  </a:lnTo>
                  <a:close/>
                  <a:moveTo>
                    <a:pt x="2130933" y="660197"/>
                  </a:moveTo>
                  <a:lnTo>
                    <a:pt x="2130933" y="664769"/>
                  </a:lnTo>
                  <a:lnTo>
                    <a:pt x="2125446" y="669341"/>
                  </a:lnTo>
                  <a:lnTo>
                    <a:pt x="2125446" y="664769"/>
                  </a:lnTo>
                  <a:close/>
                  <a:moveTo>
                    <a:pt x="1848155" y="651968"/>
                  </a:moveTo>
                  <a:lnTo>
                    <a:pt x="1848155" y="657454"/>
                  </a:lnTo>
                  <a:cubicBezTo>
                    <a:pt x="1853641" y="673913"/>
                    <a:pt x="1858213" y="682143"/>
                    <a:pt x="1861871" y="682143"/>
                  </a:cubicBezTo>
                  <a:lnTo>
                    <a:pt x="1870100" y="682143"/>
                  </a:lnTo>
                  <a:lnTo>
                    <a:pt x="1881073" y="671170"/>
                  </a:lnTo>
                  <a:close/>
                  <a:moveTo>
                    <a:pt x="1141857" y="651968"/>
                  </a:moveTo>
                  <a:lnTo>
                    <a:pt x="1153744" y="663855"/>
                  </a:lnTo>
                  <a:lnTo>
                    <a:pt x="1150086" y="663855"/>
                  </a:lnTo>
                  <a:lnTo>
                    <a:pt x="1141857" y="655625"/>
                  </a:lnTo>
                  <a:close/>
                  <a:moveTo>
                    <a:pt x="1377772" y="649224"/>
                  </a:moveTo>
                  <a:lnTo>
                    <a:pt x="1377772" y="651968"/>
                  </a:lnTo>
                  <a:lnTo>
                    <a:pt x="1400632" y="651968"/>
                  </a:lnTo>
                  <a:lnTo>
                    <a:pt x="1400632" y="649224"/>
                  </a:lnTo>
                  <a:close/>
                  <a:moveTo>
                    <a:pt x="1343025" y="646481"/>
                  </a:moveTo>
                  <a:lnTo>
                    <a:pt x="1343025" y="649224"/>
                  </a:lnTo>
                  <a:lnTo>
                    <a:pt x="1356741" y="649224"/>
                  </a:lnTo>
                  <a:lnTo>
                    <a:pt x="1356741" y="646481"/>
                  </a:lnTo>
                  <a:close/>
                  <a:moveTo>
                    <a:pt x="1319251" y="643738"/>
                  </a:moveTo>
                  <a:lnTo>
                    <a:pt x="1319251" y="646481"/>
                  </a:lnTo>
                  <a:lnTo>
                    <a:pt x="1339367" y="646481"/>
                  </a:lnTo>
                  <a:lnTo>
                    <a:pt x="1339367" y="643738"/>
                  </a:lnTo>
                  <a:close/>
                  <a:moveTo>
                    <a:pt x="1144600" y="597104"/>
                  </a:moveTo>
                  <a:lnTo>
                    <a:pt x="1147343" y="597104"/>
                  </a:lnTo>
                  <a:lnTo>
                    <a:pt x="1156487" y="605333"/>
                  </a:lnTo>
                  <a:lnTo>
                    <a:pt x="1153744" y="605333"/>
                  </a:lnTo>
                  <a:close/>
                  <a:moveTo>
                    <a:pt x="499990" y="551197"/>
                  </a:moveTo>
                  <a:lnTo>
                    <a:pt x="500177" y="551384"/>
                  </a:lnTo>
                  <a:lnTo>
                    <a:pt x="458114" y="593446"/>
                  </a:lnTo>
                  <a:lnTo>
                    <a:pt x="458114" y="590703"/>
                  </a:lnTo>
                  <a:lnTo>
                    <a:pt x="465982" y="583281"/>
                  </a:lnTo>
                  <a:lnTo>
                    <a:pt x="468744" y="581959"/>
                  </a:lnTo>
                  <a:lnTo>
                    <a:pt x="470917" y="578624"/>
                  </a:lnTo>
                  <a:close/>
                  <a:moveTo>
                    <a:pt x="840714" y="543154"/>
                  </a:moveTo>
                  <a:lnTo>
                    <a:pt x="845287" y="543154"/>
                  </a:lnTo>
                  <a:lnTo>
                    <a:pt x="836142" y="619049"/>
                  </a:lnTo>
                  <a:lnTo>
                    <a:pt x="840714" y="724205"/>
                  </a:lnTo>
                  <a:lnTo>
                    <a:pt x="836142" y="724205"/>
                  </a:lnTo>
                  <a:lnTo>
                    <a:pt x="833399" y="712318"/>
                  </a:lnTo>
                  <a:lnTo>
                    <a:pt x="828827" y="619049"/>
                  </a:lnTo>
                  <a:close/>
                  <a:moveTo>
                    <a:pt x="496519" y="528524"/>
                  </a:moveTo>
                  <a:lnTo>
                    <a:pt x="502920" y="528524"/>
                  </a:lnTo>
                  <a:lnTo>
                    <a:pt x="506577" y="544983"/>
                  </a:lnTo>
                  <a:lnTo>
                    <a:pt x="499990" y="551197"/>
                  </a:lnTo>
                  <a:lnTo>
                    <a:pt x="496519" y="547726"/>
                  </a:lnTo>
                  <a:close/>
                  <a:moveTo>
                    <a:pt x="2224202" y="518465"/>
                  </a:moveTo>
                  <a:lnTo>
                    <a:pt x="2221458" y="520294"/>
                  </a:lnTo>
                  <a:lnTo>
                    <a:pt x="2221458" y="523037"/>
                  </a:lnTo>
                  <a:lnTo>
                    <a:pt x="2224202" y="525780"/>
                  </a:lnTo>
                  <a:lnTo>
                    <a:pt x="2232431" y="525780"/>
                  </a:lnTo>
                  <a:close/>
                  <a:moveTo>
                    <a:pt x="2409825" y="480060"/>
                  </a:moveTo>
                  <a:lnTo>
                    <a:pt x="2409825" y="484632"/>
                  </a:lnTo>
                  <a:lnTo>
                    <a:pt x="2352217" y="493776"/>
                  </a:lnTo>
                  <a:cubicBezTo>
                    <a:pt x="2352217" y="489509"/>
                    <a:pt x="2371420" y="484937"/>
                    <a:pt x="2409825" y="480060"/>
                  </a:cubicBezTo>
                  <a:close/>
                  <a:moveTo>
                    <a:pt x="2415311" y="477317"/>
                  </a:moveTo>
                  <a:lnTo>
                    <a:pt x="2420798" y="477317"/>
                  </a:lnTo>
                  <a:lnTo>
                    <a:pt x="2420798" y="481889"/>
                  </a:lnTo>
                  <a:lnTo>
                    <a:pt x="2415311" y="481889"/>
                  </a:lnTo>
                  <a:close/>
                  <a:moveTo>
                    <a:pt x="703554" y="453543"/>
                  </a:moveTo>
                  <a:lnTo>
                    <a:pt x="703554" y="458115"/>
                  </a:lnTo>
                  <a:lnTo>
                    <a:pt x="715442" y="465430"/>
                  </a:lnTo>
                  <a:lnTo>
                    <a:pt x="720928" y="465430"/>
                  </a:lnTo>
                  <a:lnTo>
                    <a:pt x="720928" y="463601"/>
                  </a:lnTo>
                  <a:close/>
                  <a:moveTo>
                    <a:pt x="1677162" y="349301"/>
                  </a:moveTo>
                  <a:lnTo>
                    <a:pt x="1671675" y="366675"/>
                  </a:lnTo>
                  <a:lnTo>
                    <a:pt x="1671675" y="372161"/>
                  </a:lnTo>
                  <a:lnTo>
                    <a:pt x="1674419" y="372161"/>
                  </a:lnTo>
                  <a:lnTo>
                    <a:pt x="1679905" y="354788"/>
                  </a:lnTo>
                  <a:lnTo>
                    <a:pt x="1679905" y="349301"/>
                  </a:lnTo>
                  <a:close/>
                  <a:moveTo>
                    <a:pt x="248717" y="339243"/>
                  </a:moveTo>
                  <a:cubicBezTo>
                    <a:pt x="179222" y="420929"/>
                    <a:pt x="140513" y="494996"/>
                    <a:pt x="132588" y="561442"/>
                  </a:cubicBezTo>
                  <a:cubicBezTo>
                    <a:pt x="136245" y="596189"/>
                    <a:pt x="143561" y="613563"/>
                    <a:pt x="154533" y="613563"/>
                  </a:cubicBezTo>
                  <a:lnTo>
                    <a:pt x="151790" y="574244"/>
                  </a:lnTo>
                  <a:lnTo>
                    <a:pt x="151790" y="570586"/>
                  </a:lnTo>
                  <a:cubicBezTo>
                    <a:pt x="151790" y="505359"/>
                    <a:pt x="185013" y="428244"/>
                    <a:pt x="251460" y="339243"/>
                  </a:cubicBezTo>
                  <a:close/>
                  <a:moveTo>
                    <a:pt x="1024509" y="332842"/>
                  </a:moveTo>
                  <a:lnTo>
                    <a:pt x="1019937" y="337414"/>
                  </a:lnTo>
                  <a:lnTo>
                    <a:pt x="1019937" y="340157"/>
                  </a:lnTo>
                  <a:lnTo>
                    <a:pt x="1024509" y="334671"/>
                  </a:lnTo>
                  <a:close/>
                  <a:moveTo>
                    <a:pt x="1029995" y="312725"/>
                  </a:moveTo>
                  <a:lnTo>
                    <a:pt x="1027252" y="322784"/>
                  </a:lnTo>
                  <a:lnTo>
                    <a:pt x="1034567" y="312725"/>
                  </a:lnTo>
                  <a:close/>
                  <a:moveTo>
                    <a:pt x="2475662" y="304496"/>
                  </a:moveTo>
                  <a:cubicBezTo>
                    <a:pt x="2461641" y="330708"/>
                    <a:pt x="2418664" y="393802"/>
                    <a:pt x="2346731" y="493776"/>
                  </a:cubicBezTo>
                  <a:lnTo>
                    <a:pt x="2349474" y="496520"/>
                  </a:lnTo>
                  <a:cubicBezTo>
                    <a:pt x="2341550" y="496520"/>
                    <a:pt x="2336063" y="502006"/>
                    <a:pt x="2333015" y="512979"/>
                  </a:cubicBezTo>
                  <a:lnTo>
                    <a:pt x="2335758" y="512979"/>
                  </a:lnTo>
                  <a:lnTo>
                    <a:pt x="2489378" y="468173"/>
                  </a:lnTo>
                  <a:lnTo>
                    <a:pt x="2489378" y="465430"/>
                  </a:lnTo>
                  <a:lnTo>
                    <a:pt x="2486635" y="455372"/>
                  </a:lnTo>
                  <a:lnTo>
                    <a:pt x="2489378" y="453543"/>
                  </a:lnTo>
                  <a:lnTo>
                    <a:pt x="2483891" y="424282"/>
                  </a:lnTo>
                  <a:lnTo>
                    <a:pt x="2486635" y="422453"/>
                  </a:lnTo>
                  <a:lnTo>
                    <a:pt x="2478405" y="304496"/>
                  </a:lnTo>
                  <a:close/>
                  <a:moveTo>
                    <a:pt x="135331" y="296266"/>
                  </a:moveTo>
                  <a:cubicBezTo>
                    <a:pt x="56083" y="395631"/>
                    <a:pt x="16459" y="487071"/>
                    <a:pt x="16459" y="570586"/>
                  </a:cubicBezTo>
                  <a:cubicBezTo>
                    <a:pt x="16459" y="606552"/>
                    <a:pt x="30480" y="633680"/>
                    <a:pt x="58521" y="651968"/>
                  </a:cubicBezTo>
                  <a:lnTo>
                    <a:pt x="61265" y="651968"/>
                  </a:lnTo>
                  <a:cubicBezTo>
                    <a:pt x="39929" y="630632"/>
                    <a:pt x="29261" y="599237"/>
                    <a:pt x="29261" y="557784"/>
                  </a:cubicBezTo>
                  <a:cubicBezTo>
                    <a:pt x="29261" y="488290"/>
                    <a:pt x="65837" y="402336"/>
                    <a:pt x="138989" y="299924"/>
                  </a:cubicBezTo>
                  <a:lnTo>
                    <a:pt x="138989" y="296266"/>
                  </a:lnTo>
                  <a:close/>
                  <a:moveTo>
                    <a:pt x="2472919" y="276149"/>
                  </a:moveTo>
                  <a:cubicBezTo>
                    <a:pt x="2449753" y="318212"/>
                    <a:pt x="2394889" y="399593"/>
                    <a:pt x="2308326" y="520294"/>
                  </a:cubicBezTo>
                  <a:cubicBezTo>
                    <a:pt x="2314422" y="520294"/>
                    <a:pt x="2349169" y="474879"/>
                    <a:pt x="2412568" y="384048"/>
                  </a:cubicBezTo>
                  <a:cubicBezTo>
                    <a:pt x="2454630" y="324917"/>
                    <a:pt x="2475662" y="291084"/>
                    <a:pt x="2475662" y="282550"/>
                  </a:cubicBezTo>
                  <a:lnTo>
                    <a:pt x="2475662" y="276149"/>
                  </a:lnTo>
                  <a:close/>
                  <a:moveTo>
                    <a:pt x="1796948" y="266091"/>
                  </a:moveTo>
                  <a:cubicBezTo>
                    <a:pt x="1796948" y="286208"/>
                    <a:pt x="1762506" y="393192"/>
                    <a:pt x="1693621" y="587045"/>
                  </a:cubicBezTo>
                  <a:lnTo>
                    <a:pt x="1693621" y="589788"/>
                  </a:lnTo>
                  <a:lnTo>
                    <a:pt x="1696364" y="589788"/>
                  </a:lnTo>
                  <a:lnTo>
                    <a:pt x="1803349" y="282550"/>
                  </a:lnTo>
                  <a:lnTo>
                    <a:pt x="1800606" y="266091"/>
                  </a:lnTo>
                  <a:close/>
                  <a:moveTo>
                    <a:pt x="1377772" y="254204"/>
                  </a:moveTo>
                  <a:lnTo>
                    <a:pt x="1375029" y="256947"/>
                  </a:lnTo>
                  <a:lnTo>
                    <a:pt x="1371371" y="256947"/>
                  </a:lnTo>
                  <a:cubicBezTo>
                    <a:pt x="1382954" y="284988"/>
                    <a:pt x="1388745" y="316992"/>
                    <a:pt x="1388745" y="352959"/>
                  </a:cubicBezTo>
                  <a:lnTo>
                    <a:pt x="1388745" y="384963"/>
                  </a:lnTo>
                  <a:lnTo>
                    <a:pt x="1392402" y="384963"/>
                  </a:lnTo>
                  <a:lnTo>
                    <a:pt x="1395146" y="364846"/>
                  </a:lnTo>
                  <a:lnTo>
                    <a:pt x="1395146" y="323698"/>
                  </a:lnTo>
                  <a:lnTo>
                    <a:pt x="1380515" y="254204"/>
                  </a:lnTo>
                  <a:close/>
                  <a:moveTo>
                    <a:pt x="1059256" y="252375"/>
                  </a:moveTo>
                  <a:lnTo>
                    <a:pt x="1044626" y="269748"/>
                  </a:lnTo>
                  <a:lnTo>
                    <a:pt x="1046454" y="272492"/>
                  </a:lnTo>
                  <a:lnTo>
                    <a:pt x="1046454" y="275235"/>
                  </a:lnTo>
                  <a:lnTo>
                    <a:pt x="1039139" y="284379"/>
                  </a:lnTo>
                  <a:lnTo>
                    <a:pt x="1041882" y="287122"/>
                  </a:lnTo>
                  <a:lnTo>
                    <a:pt x="1044626" y="287122"/>
                  </a:lnTo>
                  <a:cubicBezTo>
                    <a:pt x="1044626" y="282245"/>
                    <a:pt x="1047064" y="278283"/>
                    <a:pt x="1051941" y="275235"/>
                  </a:cubicBezTo>
                  <a:lnTo>
                    <a:pt x="1049198" y="272492"/>
                  </a:lnTo>
                  <a:lnTo>
                    <a:pt x="1049198" y="269748"/>
                  </a:lnTo>
                  <a:lnTo>
                    <a:pt x="1059256" y="255118"/>
                  </a:lnTo>
                  <a:close/>
                  <a:moveTo>
                    <a:pt x="422453" y="221285"/>
                  </a:moveTo>
                  <a:lnTo>
                    <a:pt x="419709" y="224943"/>
                  </a:lnTo>
                  <a:lnTo>
                    <a:pt x="416052" y="224943"/>
                  </a:lnTo>
                  <a:lnTo>
                    <a:pt x="435254" y="254204"/>
                  </a:lnTo>
                  <a:lnTo>
                    <a:pt x="438912" y="254204"/>
                  </a:lnTo>
                  <a:lnTo>
                    <a:pt x="438912" y="247803"/>
                  </a:lnTo>
                  <a:cubicBezTo>
                    <a:pt x="435254" y="247803"/>
                    <a:pt x="430987" y="238964"/>
                    <a:pt x="426110" y="221285"/>
                  </a:cubicBezTo>
                  <a:close/>
                  <a:moveTo>
                    <a:pt x="2431770" y="220371"/>
                  </a:moveTo>
                  <a:lnTo>
                    <a:pt x="2431770" y="225857"/>
                  </a:lnTo>
                  <a:lnTo>
                    <a:pt x="2283638" y="434340"/>
                  </a:lnTo>
                  <a:lnTo>
                    <a:pt x="2232431" y="503835"/>
                  </a:lnTo>
                  <a:lnTo>
                    <a:pt x="2232431" y="499263"/>
                  </a:lnTo>
                  <a:cubicBezTo>
                    <a:pt x="2328748" y="357836"/>
                    <a:pt x="2395195" y="264872"/>
                    <a:pt x="2431770" y="220371"/>
                  </a:cubicBezTo>
                  <a:close/>
                  <a:moveTo>
                    <a:pt x="2440000" y="211227"/>
                  </a:moveTo>
                  <a:lnTo>
                    <a:pt x="2442743" y="211227"/>
                  </a:lnTo>
                  <a:lnTo>
                    <a:pt x="2434514" y="218542"/>
                  </a:lnTo>
                  <a:lnTo>
                    <a:pt x="2434514" y="215799"/>
                  </a:lnTo>
                  <a:close/>
                  <a:moveTo>
                    <a:pt x="1078458" y="194768"/>
                  </a:moveTo>
                  <a:cubicBezTo>
                    <a:pt x="1071753" y="194768"/>
                    <a:pt x="1063523" y="213056"/>
                    <a:pt x="1053770" y="249632"/>
                  </a:cubicBezTo>
                  <a:lnTo>
                    <a:pt x="1059256" y="249632"/>
                  </a:lnTo>
                  <a:cubicBezTo>
                    <a:pt x="1059256" y="244755"/>
                    <a:pt x="1061694" y="240488"/>
                    <a:pt x="1066571" y="236830"/>
                  </a:cubicBezTo>
                  <a:lnTo>
                    <a:pt x="1063828" y="235001"/>
                  </a:lnTo>
                  <a:lnTo>
                    <a:pt x="1063828" y="232258"/>
                  </a:lnTo>
                  <a:close/>
                  <a:moveTo>
                    <a:pt x="684352" y="189281"/>
                  </a:moveTo>
                  <a:cubicBezTo>
                    <a:pt x="711784" y="200864"/>
                    <a:pt x="725500" y="233477"/>
                    <a:pt x="725500" y="287122"/>
                  </a:cubicBezTo>
                  <a:lnTo>
                    <a:pt x="725500" y="299924"/>
                  </a:lnTo>
                  <a:lnTo>
                    <a:pt x="728243" y="299924"/>
                  </a:lnTo>
                  <a:lnTo>
                    <a:pt x="730072" y="245060"/>
                  </a:lnTo>
                  <a:cubicBezTo>
                    <a:pt x="725195" y="207874"/>
                    <a:pt x="710870" y="189281"/>
                    <a:pt x="687095" y="189281"/>
                  </a:cubicBezTo>
                  <a:close/>
                  <a:moveTo>
                    <a:pt x="1836267" y="168250"/>
                  </a:moveTo>
                  <a:lnTo>
                    <a:pt x="1830781" y="173736"/>
                  </a:lnTo>
                  <a:lnTo>
                    <a:pt x="1830781" y="176480"/>
                  </a:lnTo>
                  <a:lnTo>
                    <a:pt x="1833524" y="176480"/>
                  </a:lnTo>
                  <a:lnTo>
                    <a:pt x="1836267" y="173736"/>
                  </a:lnTo>
                  <a:lnTo>
                    <a:pt x="1839011" y="173736"/>
                  </a:lnTo>
                  <a:cubicBezTo>
                    <a:pt x="1852422" y="179223"/>
                    <a:pt x="1862785" y="191110"/>
                    <a:pt x="1870100" y="209398"/>
                  </a:cubicBezTo>
                  <a:lnTo>
                    <a:pt x="1872843" y="209398"/>
                  </a:lnTo>
                  <a:lnTo>
                    <a:pt x="1872843" y="206655"/>
                  </a:lnTo>
                  <a:cubicBezTo>
                    <a:pt x="1866747" y="181052"/>
                    <a:pt x="1856384" y="168250"/>
                    <a:pt x="1841754" y="168250"/>
                  </a:cubicBezTo>
                  <a:close/>
                  <a:moveTo>
                    <a:pt x="972388" y="161849"/>
                  </a:moveTo>
                  <a:lnTo>
                    <a:pt x="903808" y="354788"/>
                  </a:lnTo>
                  <a:lnTo>
                    <a:pt x="903808" y="357531"/>
                  </a:lnTo>
                  <a:lnTo>
                    <a:pt x="906551" y="357531"/>
                  </a:lnTo>
                  <a:lnTo>
                    <a:pt x="957758" y="214884"/>
                  </a:lnTo>
                  <a:lnTo>
                    <a:pt x="975131" y="164592"/>
                  </a:lnTo>
                  <a:lnTo>
                    <a:pt x="975131" y="161849"/>
                  </a:lnTo>
                  <a:close/>
                  <a:moveTo>
                    <a:pt x="975131" y="151791"/>
                  </a:moveTo>
                  <a:lnTo>
                    <a:pt x="975131" y="159106"/>
                  </a:lnTo>
                  <a:lnTo>
                    <a:pt x="976960" y="159106"/>
                  </a:lnTo>
                  <a:lnTo>
                    <a:pt x="979703" y="151791"/>
                  </a:lnTo>
                  <a:close/>
                  <a:moveTo>
                    <a:pt x="1085774" y="146304"/>
                  </a:moveTo>
                  <a:lnTo>
                    <a:pt x="1078458" y="171908"/>
                  </a:lnTo>
                  <a:lnTo>
                    <a:pt x="1081202" y="174651"/>
                  </a:lnTo>
                  <a:cubicBezTo>
                    <a:pt x="1076934" y="174651"/>
                    <a:pt x="1073582" y="181356"/>
                    <a:pt x="1071143" y="194768"/>
                  </a:cubicBezTo>
                  <a:cubicBezTo>
                    <a:pt x="1074801" y="194768"/>
                    <a:pt x="1079678" y="187148"/>
                    <a:pt x="1085774" y="171908"/>
                  </a:cubicBezTo>
                  <a:lnTo>
                    <a:pt x="1081202" y="171908"/>
                  </a:lnTo>
                  <a:lnTo>
                    <a:pt x="1081202" y="169164"/>
                  </a:lnTo>
                  <a:cubicBezTo>
                    <a:pt x="1086078" y="161849"/>
                    <a:pt x="1088517" y="155144"/>
                    <a:pt x="1088517" y="149048"/>
                  </a:cubicBezTo>
                  <a:lnTo>
                    <a:pt x="1088517" y="146304"/>
                  </a:lnTo>
                  <a:close/>
                  <a:moveTo>
                    <a:pt x="979703" y="138989"/>
                  </a:moveTo>
                  <a:lnTo>
                    <a:pt x="979703" y="146304"/>
                  </a:lnTo>
                  <a:lnTo>
                    <a:pt x="982446" y="146304"/>
                  </a:lnTo>
                  <a:lnTo>
                    <a:pt x="982446" y="138989"/>
                  </a:lnTo>
                  <a:close/>
                  <a:moveTo>
                    <a:pt x="1557909" y="117044"/>
                  </a:moveTo>
                  <a:lnTo>
                    <a:pt x="1557909" y="119787"/>
                  </a:lnTo>
                  <a:lnTo>
                    <a:pt x="1560652" y="117044"/>
                  </a:lnTo>
                  <a:lnTo>
                    <a:pt x="1569796" y="117044"/>
                  </a:lnTo>
                  <a:lnTo>
                    <a:pt x="1587170" y="122530"/>
                  </a:lnTo>
                  <a:lnTo>
                    <a:pt x="1613687" y="117044"/>
                  </a:lnTo>
                  <a:lnTo>
                    <a:pt x="1616430" y="119787"/>
                  </a:lnTo>
                  <a:lnTo>
                    <a:pt x="1616430" y="122530"/>
                  </a:lnTo>
                  <a:lnTo>
                    <a:pt x="1589913" y="137160"/>
                  </a:lnTo>
                  <a:lnTo>
                    <a:pt x="1589913" y="143561"/>
                  </a:lnTo>
                  <a:lnTo>
                    <a:pt x="1596314" y="151791"/>
                  </a:lnTo>
                  <a:lnTo>
                    <a:pt x="1578026" y="166421"/>
                  </a:lnTo>
                  <a:lnTo>
                    <a:pt x="1581683" y="175565"/>
                  </a:lnTo>
                  <a:lnTo>
                    <a:pt x="1525905" y="192939"/>
                  </a:lnTo>
                  <a:cubicBezTo>
                    <a:pt x="1514322" y="206350"/>
                    <a:pt x="1468602" y="225857"/>
                    <a:pt x="1388745" y="251460"/>
                  </a:cubicBezTo>
                  <a:lnTo>
                    <a:pt x="1388745" y="254204"/>
                  </a:lnTo>
                  <a:cubicBezTo>
                    <a:pt x="1402766" y="287122"/>
                    <a:pt x="1409776" y="319126"/>
                    <a:pt x="1409776" y="350216"/>
                  </a:cubicBezTo>
                  <a:lnTo>
                    <a:pt x="1409776" y="355702"/>
                  </a:lnTo>
                  <a:cubicBezTo>
                    <a:pt x="1409776" y="406908"/>
                    <a:pt x="1384478" y="488290"/>
                    <a:pt x="1333881" y="599847"/>
                  </a:cubicBezTo>
                  <a:cubicBezTo>
                    <a:pt x="1331443" y="599847"/>
                    <a:pt x="1327480" y="611429"/>
                    <a:pt x="1321994" y="634594"/>
                  </a:cubicBezTo>
                  <a:lnTo>
                    <a:pt x="1324737" y="634594"/>
                  </a:lnTo>
                  <a:lnTo>
                    <a:pt x="1444523" y="646481"/>
                  </a:lnTo>
                  <a:lnTo>
                    <a:pt x="1485671" y="643738"/>
                  </a:lnTo>
                  <a:lnTo>
                    <a:pt x="1485671" y="651968"/>
                  </a:lnTo>
                  <a:lnTo>
                    <a:pt x="1461897" y="651968"/>
                  </a:lnTo>
                  <a:lnTo>
                    <a:pt x="1461897" y="655625"/>
                  </a:lnTo>
                  <a:cubicBezTo>
                    <a:pt x="1467993" y="655625"/>
                    <a:pt x="1471041" y="659283"/>
                    <a:pt x="1471041" y="666598"/>
                  </a:cubicBezTo>
                  <a:lnTo>
                    <a:pt x="1476527" y="672999"/>
                  </a:lnTo>
                  <a:lnTo>
                    <a:pt x="1471041" y="690372"/>
                  </a:lnTo>
                  <a:lnTo>
                    <a:pt x="1473784" y="693116"/>
                  </a:lnTo>
                  <a:cubicBezTo>
                    <a:pt x="1456715" y="704698"/>
                    <a:pt x="1414958" y="710489"/>
                    <a:pt x="1348511" y="710489"/>
                  </a:cubicBezTo>
                  <a:lnTo>
                    <a:pt x="1272616" y="701345"/>
                  </a:lnTo>
                  <a:lnTo>
                    <a:pt x="1272616" y="707746"/>
                  </a:lnTo>
                  <a:lnTo>
                    <a:pt x="1264386" y="707746"/>
                  </a:lnTo>
                  <a:lnTo>
                    <a:pt x="1264386" y="698602"/>
                  </a:lnTo>
                  <a:lnTo>
                    <a:pt x="1257986" y="698602"/>
                  </a:lnTo>
                  <a:cubicBezTo>
                    <a:pt x="1228725" y="694944"/>
                    <a:pt x="1214094" y="691287"/>
                    <a:pt x="1214094" y="687629"/>
                  </a:cubicBezTo>
                  <a:lnTo>
                    <a:pt x="1217752" y="683972"/>
                  </a:lnTo>
                  <a:cubicBezTo>
                    <a:pt x="1174470" y="671780"/>
                    <a:pt x="1140333" y="645567"/>
                    <a:pt x="1115339" y="605333"/>
                  </a:cubicBezTo>
                  <a:lnTo>
                    <a:pt x="1112596" y="594360"/>
                  </a:lnTo>
                  <a:lnTo>
                    <a:pt x="1121740" y="587960"/>
                  </a:lnTo>
                  <a:cubicBezTo>
                    <a:pt x="1130884" y="587960"/>
                    <a:pt x="1139418" y="593751"/>
                    <a:pt x="1147343" y="605333"/>
                  </a:cubicBezTo>
                  <a:cubicBezTo>
                    <a:pt x="1185748" y="623012"/>
                    <a:pt x="1211961" y="631851"/>
                    <a:pt x="1225982" y="631851"/>
                  </a:cubicBezTo>
                  <a:lnTo>
                    <a:pt x="1232382" y="631851"/>
                  </a:lnTo>
                  <a:lnTo>
                    <a:pt x="1232382" y="629108"/>
                  </a:lnTo>
                  <a:lnTo>
                    <a:pt x="1164717" y="611734"/>
                  </a:lnTo>
                  <a:lnTo>
                    <a:pt x="1164717" y="605333"/>
                  </a:lnTo>
                  <a:lnTo>
                    <a:pt x="1232382" y="622707"/>
                  </a:lnTo>
                  <a:lnTo>
                    <a:pt x="1232382" y="619964"/>
                  </a:lnTo>
                  <a:lnTo>
                    <a:pt x="1316507" y="271577"/>
                  </a:lnTo>
                  <a:lnTo>
                    <a:pt x="1246098" y="283464"/>
                  </a:lnTo>
                  <a:cubicBezTo>
                    <a:pt x="1232687" y="283464"/>
                    <a:pt x="1212571" y="274625"/>
                    <a:pt x="1185748" y="256947"/>
                  </a:cubicBezTo>
                  <a:cubicBezTo>
                    <a:pt x="1172337" y="256947"/>
                    <a:pt x="1164412" y="252984"/>
                    <a:pt x="1161974" y="245060"/>
                  </a:cubicBezTo>
                  <a:lnTo>
                    <a:pt x="1164717" y="245060"/>
                  </a:lnTo>
                  <a:lnTo>
                    <a:pt x="1182090" y="251460"/>
                  </a:lnTo>
                  <a:cubicBezTo>
                    <a:pt x="1172337" y="236830"/>
                    <a:pt x="1167460" y="224028"/>
                    <a:pt x="1167460" y="213056"/>
                  </a:cubicBezTo>
                  <a:cubicBezTo>
                    <a:pt x="1175385" y="211227"/>
                    <a:pt x="1179347" y="207264"/>
                    <a:pt x="1179347" y="201168"/>
                  </a:cubicBezTo>
                  <a:lnTo>
                    <a:pt x="1211351" y="207569"/>
                  </a:lnTo>
                  <a:cubicBezTo>
                    <a:pt x="1243050" y="202083"/>
                    <a:pt x="1305230" y="182576"/>
                    <a:pt x="1397889" y="149048"/>
                  </a:cubicBezTo>
                  <a:cubicBezTo>
                    <a:pt x="1430198" y="137465"/>
                    <a:pt x="1483538" y="126797"/>
                    <a:pt x="1557909" y="117044"/>
                  </a:cubicBezTo>
                  <a:close/>
                  <a:moveTo>
                    <a:pt x="2437257" y="112472"/>
                  </a:moveTo>
                  <a:lnTo>
                    <a:pt x="2445487" y="112472"/>
                  </a:lnTo>
                  <a:lnTo>
                    <a:pt x="2440000" y="117044"/>
                  </a:lnTo>
                  <a:lnTo>
                    <a:pt x="2437257" y="117044"/>
                  </a:lnTo>
                  <a:close/>
                  <a:moveTo>
                    <a:pt x="1546022" y="99670"/>
                  </a:moveTo>
                  <a:lnTo>
                    <a:pt x="1546022" y="105156"/>
                  </a:lnTo>
                  <a:cubicBezTo>
                    <a:pt x="1525905" y="112472"/>
                    <a:pt x="1489024" y="118263"/>
                    <a:pt x="1435379" y="122530"/>
                  </a:cubicBezTo>
                  <a:lnTo>
                    <a:pt x="1214094" y="195682"/>
                  </a:lnTo>
                  <a:lnTo>
                    <a:pt x="1196721" y="198425"/>
                  </a:lnTo>
                  <a:cubicBezTo>
                    <a:pt x="1196721" y="194768"/>
                    <a:pt x="1265606" y="169469"/>
                    <a:pt x="1403375" y="122530"/>
                  </a:cubicBezTo>
                  <a:cubicBezTo>
                    <a:pt x="1433855" y="115215"/>
                    <a:pt x="1480490" y="108509"/>
                    <a:pt x="1543278" y="102413"/>
                  </a:cubicBezTo>
                  <a:close/>
                  <a:moveTo>
                    <a:pt x="422453" y="97841"/>
                  </a:moveTo>
                  <a:cubicBezTo>
                    <a:pt x="487070" y="102718"/>
                    <a:pt x="519379" y="118872"/>
                    <a:pt x="519379" y="146304"/>
                  </a:cubicBezTo>
                  <a:cubicBezTo>
                    <a:pt x="523646" y="172517"/>
                    <a:pt x="534314" y="185624"/>
                    <a:pt x="551383" y="185624"/>
                  </a:cubicBezTo>
                  <a:cubicBezTo>
                    <a:pt x="558089" y="197206"/>
                    <a:pt x="561441" y="210312"/>
                    <a:pt x="561441" y="224943"/>
                  </a:cubicBezTo>
                  <a:cubicBezTo>
                    <a:pt x="552907" y="244450"/>
                    <a:pt x="545287" y="255423"/>
                    <a:pt x="538581" y="257861"/>
                  </a:cubicBezTo>
                  <a:lnTo>
                    <a:pt x="535838" y="257861"/>
                  </a:lnTo>
                  <a:lnTo>
                    <a:pt x="535838" y="254204"/>
                  </a:lnTo>
                  <a:lnTo>
                    <a:pt x="551383" y="221285"/>
                  </a:lnTo>
                  <a:cubicBezTo>
                    <a:pt x="546506" y="199949"/>
                    <a:pt x="541325" y="189281"/>
                    <a:pt x="535838" y="189281"/>
                  </a:cubicBezTo>
                  <a:lnTo>
                    <a:pt x="532181" y="189281"/>
                  </a:lnTo>
                  <a:lnTo>
                    <a:pt x="532181" y="214884"/>
                  </a:lnTo>
                  <a:cubicBezTo>
                    <a:pt x="532181" y="244755"/>
                    <a:pt x="522427" y="267615"/>
                    <a:pt x="502920" y="283464"/>
                  </a:cubicBezTo>
                  <a:lnTo>
                    <a:pt x="496519" y="283464"/>
                  </a:lnTo>
                  <a:lnTo>
                    <a:pt x="487375" y="277064"/>
                  </a:lnTo>
                  <a:lnTo>
                    <a:pt x="480974" y="277064"/>
                  </a:lnTo>
                  <a:cubicBezTo>
                    <a:pt x="476707" y="277064"/>
                    <a:pt x="474573" y="280416"/>
                    <a:pt x="474573" y="287122"/>
                  </a:cubicBezTo>
                  <a:lnTo>
                    <a:pt x="477317" y="296266"/>
                  </a:lnTo>
                  <a:lnTo>
                    <a:pt x="468173" y="296266"/>
                  </a:lnTo>
                  <a:cubicBezTo>
                    <a:pt x="468173" y="275540"/>
                    <a:pt x="452933" y="261519"/>
                    <a:pt x="422453" y="254204"/>
                  </a:cubicBezTo>
                  <a:lnTo>
                    <a:pt x="396849" y="231344"/>
                  </a:lnTo>
                  <a:lnTo>
                    <a:pt x="386791" y="235001"/>
                  </a:lnTo>
                  <a:lnTo>
                    <a:pt x="390449" y="237744"/>
                  </a:lnTo>
                  <a:lnTo>
                    <a:pt x="390449" y="244145"/>
                  </a:lnTo>
                  <a:cubicBezTo>
                    <a:pt x="340461" y="244145"/>
                    <a:pt x="281330" y="299619"/>
                    <a:pt x="213055" y="410566"/>
                  </a:cubicBezTo>
                  <a:cubicBezTo>
                    <a:pt x="176479" y="473964"/>
                    <a:pt x="158191" y="527304"/>
                    <a:pt x="158191" y="570586"/>
                  </a:cubicBezTo>
                  <a:cubicBezTo>
                    <a:pt x="158191" y="605333"/>
                    <a:pt x="166725" y="622707"/>
                    <a:pt x="183794" y="622707"/>
                  </a:cubicBezTo>
                  <a:lnTo>
                    <a:pt x="190195" y="622707"/>
                  </a:lnTo>
                  <a:cubicBezTo>
                    <a:pt x="244449" y="622707"/>
                    <a:pt x="300533" y="601066"/>
                    <a:pt x="358445" y="557784"/>
                  </a:cubicBezTo>
                  <a:lnTo>
                    <a:pt x="448056" y="502006"/>
                  </a:lnTo>
                  <a:lnTo>
                    <a:pt x="470916" y="502006"/>
                  </a:lnTo>
                  <a:lnTo>
                    <a:pt x="493776" y="499263"/>
                  </a:lnTo>
                  <a:lnTo>
                    <a:pt x="496519" y="502006"/>
                  </a:lnTo>
                  <a:lnTo>
                    <a:pt x="496519" y="505664"/>
                  </a:lnTo>
                  <a:cubicBezTo>
                    <a:pt x="491033" y="532791"/>
                    <a:pt x="485089" y="553136"/>
                    <a:pt x="478688" y="566700"/>
                  </a:cubicBezTo>
                  <a:lnTo>
                    <a:pt x="470917" y="578624"/>
                  </a:lnTo>
                  <a:lnTo>
                    <a:pt x="465982" y="583281"/>
                  </a:lnTo>
                  <a:lnTo>
                    <a:pt x="458114" y="587045"/>
                  </a:lnTo>
                  <a:lnTo>
                    <a:pt x="458114" y="590703"/>
                  </a:lnTo>
                  <a:lnTo>
                    <a:pt x="409651" y="636423"/>
                  </a:lnTo>
                  <a:cubicBezTo>
                    <a:pt x="370637" y="663245"/>
                    <a:pt x="327660" y="686105"/>
                    <a:pt x="280721" y="705003"/>
                  </a:cubicBezTo>
                  <a:lnTo>
                    <a:pt x="270662" y="701345"/>
                  </a:lnTo>
                  <a:lnTo>
                    <a:pt x="232257" y="707746"/>
                  </a:lnTo>
                  <a:cubicBezTo>
                    <a:pt x="174345" y="707746"/>
                    <a:pt x="130149" y="699212"/>
                    <a:pt x="99669" y="682143"/>
                  </a:cubicBezTo>
                  <a:cubicBezTo>
                    <a:pt x="116129" y="705917"/>
                    <a:pt x="144170" y="717804"/>
                    <a:pt x="183794" y="717804"/>
                  </a:cubicBezTo>
                  <a:lnTo>
                    <a:pt x="264261" y="707746"/>
                  </a:lnTo>
                  <a:cubicBezTo>
                    <a:pt x="264261" y="715061"/>
                    <a:pt x="241706" y="720548"/>
                    <a:pt x="196596" y="724205"/>
                  </a:cubicBezTo>
                  <a:lnTo>
                    <a:pt x="183794" y="724205"/>
                  </a:lnTo>
                  <a:cubicBezTo>
                    <a:pt x="136855" y="724205"/>
                    <a:pt x="103632" y="706832"/>
                    <a:pt x="84125" y="672084"/>
                  </a:cubicBezTo>
                  <a:cubicBezTo>
                    <a:pt x="32309" y="658064"/>
                    <a:pt x="6401" y="631851"/>
                    <a:pt x="6401" y="593446"/>
                  </a:cubicBezTo>
                  <a:lnTo>
                    <a:pt x="0" y="554127"/>
                  </a:lnTo>
                  <a:cubicBezTo>
                    <a:pt x="0" y="453543"/>
                    <a:pt x="64617" y="341681"/>
                    <a:pt x="193853" y="218542"/>
                  </a:cubicBezTo>
                  <a:lnTo>
                    <a:pt x="352044" y="117044"/>
                  </a:lnTo>
                  <a:cubicBezTo>
                    <a:pt x="383743" y="104242"/>
                    <a:pt x="407213" y="97841"/>
                    <a:pt x="422453" y="97841"/>
                  </a:cubicBezTo>
                  <a:close/>
                  <a:moveTo>
                    <a:pt x="2483891" y="93269"/>
                  </a:moveTo>
                  <a:cubicBezTo>
                    <a:pt x="2514981" y="93269"/>
                    <a:pt x="2536012" y="102108"/>
                    <a:pt x="2546985" y="119787"/>
                  </a:cubicBezTo>
                  <a:cubicBezTo>
                    <a:pt x="2559787" y="119787"/>
                    <a:pt x="2577160" y="174956"/>
                    <a:pt x="2599106" y="285293"/>
                  </a:cubicBezTo>
                  <a:lnTo>
                    <a:pt x="2609164" y="455372"/>
                  </a:lnTo>
                  <a:lnTo>
                    <a:pt x="2606421" y="455372"/>
                  </a:lnTo>
                  <a:lnTo>
                    <a:pt x="2609164" y="458115"/>
                  </a:lnTo>
                  <a:lnTo>
                    <a:pt x="2609164" y="515722"/>
                  </a:lnTo>
                  <a:lnTo>
                    <a:pt x="2611907" y="537668"/>
                  </a:lnTo>
                  <a:lnTo>
                    <a:pt x="2609164" y="539496"/>
                  </a:lnTo>
                  <a:lnTo>
                    <a:pt x="2609164" y="542240"/>
                  </a:lnTo>
                  <a:lnTo>
                    <a:pt x="2611907" y="544983"/>
                  </a:lnTo>
                  <a:lnTo>
                    <a:pt x="2606421" y="608991"/>
                  </a:lnTo>
                  <a:lnTo>
                    <a:pt x="2620137" y="669341"/>
                  </a:lnTo>
                  <a:lnTo>
                    <a:pt x="2617394" y="672084"/>
                  </a:lnTo>
                  <a:lnTo>
                    <a:pt x="2614651" y="672084"/>
                  </a:lnTo>
                  <a:lnTo>
                    <a:pt x="2606421" y="669341"/>
                  </a:lnTo>
                  <a:lnTo>
                    <a:pt x="2606421" y="672084"/>
                  </a:lnTo>
                  <a:lnTo>
                    <a:pt x="2603678" y="673913"/>
                  </a:lnTo>
                  <a:lnTo>
                    <a:pt x="2603678" y="676656"/>
                  </a:lnTo>
                  <a:lnTo>
                    <a:pt x="2606421" y="688544"/>
                  </a:lnTo>
                  <a:lnTo>
                    <a:pt x="2603678" y="691287"/>
                  </a:lnTo>
                  <a:lnTo>
                    <a:pt x="2600935" y="691287"/>
                  </a:lnTo>
                  <a:cubicBezTo>
                    <a:pt x="2600935" y="687020"/>
                    <a:pt x="2597582" y="684581"/>
                    <a:pt x="2590876" y="683972"/>
                  </a:cubicBezTo>
                  <a:lnTo>
                    <a:pt x="2574417" y="693116"/>
                  </a:lnTo>
                  <a:cubicBezTo>
                    <a:pt x="2565273" y="691896"/>
                    <a:pt x="2560701" y="688848"/>
                    <a:pt x="2560701" y="683972"/>
                  </a:cubicBezTo>
                  <a:lnTo>
                    <a:pt x="2557958" y="683972"/>
                  </a:lnTo>
                  <a:lnTo>
                    <a:pt x="2549728" y="691287"/>
                  </a:lnTo>
                  <a:lnTo>
                    <a:pt x="2552471" y="705003"/>
                  </a:lnTo>
                  <a:lnTo>
                    <a:pt x="2546985" y="705003"/>
                  </a:lnTo>
                  <a:lnTo>
                    <a:pt x="2544242" y="693116"/>
                  </a:lnTo>
                  <a:lnTo>
                    <a:pt x="2544242" y="683972"/>
                  </a:lnTo>
                  <a:cubicBezTo>
                    <a:pt x="2536927" y="683972"/>
                    <a:pt x="2531440" y="669646"/>
                    <a:pt x="2527782" y="640995"/>
                  </a:cubicBezTo>
                  <a:cubicBezTo>
                    <a:pt x="2505837" y="588569"/>
                    <a:pt x="2494864" y="547726"/>
                    <a:pt x="2494864" y="518465"/>
                  </a:cubicBezTo>
                  <a:lnTo>
                    <a:pt x="2492121" y="518465"/>
                  </a:lnTo>
                  <a:lnTo>
                    <a:pt x="2376906" y="568757"/>
                  </a:lnTo>
                  <a:cubicBezTo>
                    <a:pt x="2342769" y="581559"/>
                    <a:pt x="2306193" y="591008"/>
                    <a:pt x="2267178" y="597104"/>
                  </a:cubicBezTo>
                  <a:lnTo>
                    <a:pt x="2183054" y="705003"/>
                  </a:lnTo>
                  <a:cubicBezTo>
                    <a:pt x="2183054" y="711708"/>
                    <a:pt x="2177567" y="719024"/>
                    <a:pt x="2166595" y="726948"/>
                  </a:cubicBezTo>
                  <a:lnTo>
                    <a:pt x="2163851" y="726948"/>
                  </a:lnTo>
                  <a:lnTo>
                    <a:pt x="2163851" y="722376"/>
                  </a:lnTo>
                  <a:cubicBezTo>
                    <a:pt x="2163851" y="718719"/>
                    <a:pt x="2194941" y="677876"/>
                    <a:pt x="2257120" y="599847"/>
                  </a:cubicBezTo>
                  <a:lnTo>
                    <a:pt x="2257120" y="597104"/>
                  </a:lnTo>
                  <a:lnTo>
                    <a:pt x="2254377" y="597104"/>
                  </a:lnTo>
                  <a:cubicBezTo>
                    <a:pt x="2247062" y="601371"/>
                    <a:pt x="2214143" y="643128"/>
                    <a:pt x="2155622" y="722376"/>
                  </a:cubicBezTo>
                  <a:cubicBezTo>
                    <a:pt x="2151354" y="730301"/>
                    <a:pt x="2140382" y="738226"/>
                    <a:pt x="2122703" y="746151"/>
                  </a:cubicBezTo>
                  <a:lnTo>
                    <a:pt x="2119960" y="746151"/>
                  </a:lnTo>
                  <a:lnTo>
                    <a:pt x="2119960" y="738836"/>
                  </a:lnTo>
                  <a:lnTo>
                    <a:pt x="2117217" y="738836"/>
                  </a:lnTo>
                  <a:lnTo>
                    <a:pt x="2108987" y="743408"/>
                  </a:lnTo>
                  <a:lnTo>
                    <a:pt x="2106244" y="741579"/>
                  </a:lnTo>
                  <a:lnTo>
                    <a:pt x="2108987" y="738836"/>
                  </a:lnTo>
                  <a:lnTo>
                    <a:pt x="2108987" y="737007"/>
                  </a:lnTo>
                  <a:lnTo>
                    <a:pt x="2106244" y="722376"/>
                  </a:lnTo>
                  <a:lnTo>
                    <a:pt x="2191283" y="577901"/>
                  </a:lnTo>
                  <a:lnTo>
                    <a:pt x="2185797" y="577901"/>
                  </a:lnTo>
                  <a:cubicBezTo>
                    <a:pt x="2165680" y="600456"/>
                    <a:pt x="2149221" y="626060"/>
                    <a:pt x="2136419" y="654711"/>
                  </a:cubicBezTo>
                  <a:lnTo>
                    <a:pt x="2133676" y="654711"/>
                  </a:lnTo>
                  <a:lnTo>
                    <a:pt x="2133676" y="650139"/>
                  </a:lnTo>
                  <a:cubicBezTo>
                    <a:pt x="2140382" y="633070"/>
                    <a:pt x="2155012" y="608991"/>
                    <a:pt x="2177567" y="577901"/>
                  </a:cubicBezTo>
                  <a:lnTo>
                    <a:pt x="2177567" y="576072"/>
                  </a:lnTo>
                  <a:cubicBezTo>
                    <a:pt x="2161108" y="576072"/>
                    <a:pt x="2152878" y="567233"/>
                    <a:pt x="2152878" y="549555"/>
                  </a:cubicBezTo>
                  <a:lnTo>
                    <a:pt x="2152878" y="544983"/>
                  </a:lnTo>
                  <a:lnTo>
                    <a:pt x="2158365" y="544983"/>
                  </a:lnTo>
                  <a:cubicBezTo>
                    <a:pt x="2158365" y="562052"/>
                    <a:pt x="2165680" y="570586"/>
                    <a:pt x="2180310" y="570586"/>
                  </a:cubicBezTo>
                  <a:cubicBezTo>
                    <a:pt x="2169338" y="555346"/>
                    <a:pt x="2163851" y="540411"/>
                    <a:pt x="2163851" y="525780"/>
                  </a:cubicBezTo>
                  <a:cubicBezTo>
                    <a:pt x="2166899" y="508102"/>
                    <a:pt x="2175129" y="499263"/>
                    <a:pt x="2188540" y="499263"/>
                  </a:cubicBezTo>
                  <a:lnTo>
                    <a:pt x="2191283" y="499263"/>
                  </a:lnTo>
                  <a:lnTo>
                    <a:pt x="2215972" y="515722"/>
                  </a:lnTo>
                  <a:lnTo>
                    <a:pt x="2218715" y="515722"/>
                  </a:lnTo>
                  <a:lnTo>
                    <a:pt x="2204999" y="503835"/>
                  </a:lnTo>
                  <a:lnTo>
                    <a:pt x="2207742" y="503835"/>
                  </a:lnTo>
                  <a:lnTo>
                    <a:pt x="2226945" y="508407"/>
                  </a:lnTo>
                  <a:lnTo>
                    <a:pt x="2229688" y="506578"/>
                  </a:lnTo>
                  <a:cubicBezTo>
                    <a:pt x="2230297" y="512674"/>
                    <a:pt x="2233041" y="515722"/>
                    <a:pt x="2237918" y="515722"/>
                  </a:cubicBezTo>
                  <a:lnTo>
                    <a:pt x="2450973" y="211227"/>
                  </a:lnTo>
                  <a:lnTo>
                    <a:pt x="2431770" y="177394"/>
                  </a:lnTo>
                  <a:lnTo>
                    <a:pt x="2434514" y="177394"/>
                  </a:lnTo>
                  <a:lnTo>
                    <a:pt x="2409825" y="138989"/>
                  </a:lnTo>
                  <a:cubicBezTo>
                    <a:pt x="2409825" y="126797"/>
                    <a:pt x="2431770" y="117958"/>
                    <a:pt x="2475662" y="112472"/>
                  </a:cubicBezTo>
                  <a:cubicBezTo>
                    <a:pt x="2498217" y="112472"/>
                    <a:pt x="2521077" y="123749"/>
                    <a:pt x="2544242" y="146304"/>
                  </a:cubicBezTo>
                  <a:lnTo>
                    <a:pt x="2544242" y="143561"/>
                  </a:lnTo>
                  <a:cubicBezTo>
                    <a:pt x="2530221" y="117958"/>
                    <a:pt x="2510104" y="105156"/>
                    <a:pt x="2483891" y="105156"/>
                  </a:cubicBezTo>
                  <a:cubicBezTo>
                    <a:pt x="2475357" y="105156"/>
                    <a:pt x="2467127" y="107595"/>
                    <a:pt x="2459203" y="112472"/>
                  </a:cubicBezTo>
                  <a:lnTo>
                    <a:pt x="2448230" y="112472"/>
                  </a:lnTo>
                  <a:close/>
                  <a:moveTo>
                    <a:pt x="1004392" y="74067"/>
                  </a:moveTo>
                  <a:lnTo>
                    <a:pt x="998906" y="78639"/>
                  </a:lnTo>
                  <a:lnTo>
                    <a:pt x="1004392" y="78639"/>
                  </a:lnTo>
                  <a:close/>
                  <a:moveTo>
                    <a:pt x="997077" y="51207"/>
                  </a:moveTo>
                  <a:lnTo>
                    <a:pt x="1001649" y="51207"/>
                  </a:lnTo>
                  <a:lnTo>
                    <a:pt x="1006221" y="55779"/>
                  </a:lnTo>
                  <a:lnTo>
                    <a:pt x="1004392" y="68580"/>
                  </a:lnTo>
                  <a:lnTo>
                    <a:pt x="1013536" y="74067"/>
                  </a:lnTo>
                  <a:lnTo>
                    <a:pt x="1033653" y="68580"/>
                  </a:lnTo>
                  <a:cubicBezTo>
                    <a:pt x="1033653" y="77115"/>
                    <a:pt x="1047674" y="81382"/>
                    <a:pt x="1075715" y="81382"/>
                  </a:cubicBezTo>
                  <a:cubicBezTo>
                    <a:pt x="1084250" y="81382"/>
                    <a:pt x="1090955" y="99670"/>
                    <a:pt x="1095832" y="136246"/>
                  </a:cubicBezTo>
                  <a:cubicBezTo>
                    <a:pt x="1095832" y="174651"/>
                    <a:pt x="1065657" y="261824"/>
                    <a:pt x="1005306" y="397764"/>
                  </a:cubicBezTo>
                  <a:lnTo>
                    <a:pt x="1008050" y="397764"/>
                  </a:lnTo>
                  <a:cubicBezTo>
                    <a:pt x="1048283" y="384353"/>
                    <a:pt x="1072667" y="377648"/>
                    <a:pt x="1081202" y="377648"/>
                  </a:cubicBezTo>
                  <a:lnTo>
                    <a:pt x="1090346" y="383134"/>
                  </a:lnTo>
                  <a:lnTo>
                    <a:pt x="1104976" y="380391"/>
                  </a:lnTo>
                  <a:lnTo>
                    <a:pt x="1107719" y="380391"/>
                  </a:lnTo>
                  <a:lnTo>
                    <a:pt x="1107719" y="383134"/>
                  </a:lnTo>
                  <a:cubicBezTo>
                    <a:pt x="1107719" y="386182"/>
                    <a:pt x="1101928" y="388620"/>
                    <a:pt x="1090346" y="390449"/>
                  </a:cubicBezTo>
                  <a:lnTo>
                    <a:pt x="1090346" y="395021"/>
                  </a:lnTo>
                  <a:lnTo>
                    <a:pt x="1093089" y="397764"/>
                  </a:lnTo>
                  <a:lnTo>
                    <a:pt x="1093089" y="400508"/>
                  </a:lnTo>
                  <a:lnTo>
                    <a:pt x="1078458" y="417881"/>
                  </a:lnTo>
                  <a:cubicBezTo>
                    <a:pt x="1016889" y="437388"/>
                    <a:pt x="986104" y="452628"/>
                    <a:pt x="986104" y="463601"/>
                  </a:cubicBezTo>
                  <a:cubicBezTo>
                    <a:pt x="950138" y="562356"/>
                    <a:pt x="932154" y="633375"/>
                    <a:pt x="932154" y="676656"/>
                  </a:cubicBezTo>
                  <a:lnTo>
                    <a:pt x="932154" y="712318"/>
                  </a:lnTo>
                  <a:lnTo>
                    <a:pt x="929411" y="714147"/>
                  </a:lnTo>
                  <a:lnTo>
                    <a:pt x="929411" y="716890"/>
                  </a:lnTo>
                  <a:lnTo>
                    <a:pt x="927582" y="714147"/>
                  </a:lnTo>
                  <a:lnTo>
                    <a:pt x="922096" y="714147"/>
                  </a:lnTo>
                  <a:cubicBezTo>
                    <a:pt x="919048" y="714147"/>
                    <a:pt x="917524" y="718414"/>
                    <a:pt x="917524" y="726948"/>
                  </a:cubicBezTo>
                  <a:lnTo>
                    <a:pt x="910209" y="729692"/>
                  </a:lnTo>
                  <a:lnTo>
                    <a:pt x="912952" y="747065"/>
                  </a:lnTo>
                  <a:lnTo>
                    <a:pt x="905637" y="747065"/>
                  </a:lnTo>
                  <a:lnTo>
                    <a:pt x="905637" y="734264"/>
                  </a:lnTo>
                  <a:lnTo>
                    <a:pt x="881862" y="729692"/>
                  </a:lnTo>
                  <a:cubicBezTo>
                    <a:pt x="878814" y="729692"/>
                    <a:pt x="877290" y="732130"/>
                    <a:pt x="877290" y="737007"/>
                  </a:cubicBezTo>
                  <a:lnTo>
                    <a:pt x="874547" y="737007"/>
                  </a:lnTo>
                  <a:cubicBezTo>
                    <a:pt x="871499" y="737007"/>
                    <a:pt x="869975" y="734568"/>
                    <a:pt x="869975" y="729692"/>
                  </a:cubicBezTo>
                  <a:lnTo>
                    <a:pt x="867232" y="729692"/>
                  </a:lnTo>
                  <a:cubicBezTo>
                    <a:pt x="867232" y="736397"/>
                    <a:pt x="865708" y="739750"/>
                    <a:pt x="862660" y="739750"/>
                  </a:cubicBezTo>
                  <a:cubicBezTo>
                    <a:pt x="862660" y="726339"/>
                    <a:pt x="857783" y="719633"/>
                    <a:pt x="848030" y="719633"/>
                  </a:cubicBezTo>
                  <a:lnTo>
                    <a:pt x="848030" y="716890"/>
                  </a:lnTo>
                  <a:lnTo>
                    <a:pt x="850773" y="714147"/>
                  </a:lnTo>
                  <a:lnTo>
                    <a:pt x="848030" y="712318"/>
                  </a:lnTo>
                  <a:lnTo>
                    <a:pt x="848030" y="709575"/>
                  </a:lnTo>
                  <a:lnTo>
                    <a:pt x="845287" y="619049"/>
                  </a:lnTo>
                  <a:lnTo>
                    <a:pt x="850334" y="523988"/>
                  </a:lnTo>
                  <a:lnTo>
                    <a:pt x="848030" y="538582"/>
                  </a:lnTo>
                  <a:lnTo>
                    <a:pt x="843458" y="538582"/>
                  </a:lnTo>
                  <a:lnTo>
                    <a:pt x="845287" y="521208"/>
                  </a:lnTo>
                  <a:lnTo>
                    <a:pt x="850482" y="521208"/>
                  </a:lnTo>
                  <a:lnTo>
                    <a:pt x="850773" y="515722"/>
                  </a:lnTo>
                  <a:lnTo>
                    <a:pt x="848030" y="515722"/>
                  </a:lnTo>
                  <a:lnTo>
                    <a:pt x="848030" y="513893"/>
                  </a:lnTo>
                  <a:lnTo>
                    <a:pt x="858088" y="498348"/>
                  </a:lnTo>
                  <a:lnTo>
                    <a:pt x="855345" y="498348"/>
                  </a:lnTo>
                  <a:cubicBezTo>
                    <a:pt x="808406" y="513588"/>
                    <a:pt x="775792" y="521208"/>
                    <a:pt x="757504" y="521208"/>
                  </a:cubicBezTo>
                  <a:lnTo>
                    <a:pt x="750189" y="521208"/>
                  </a:lnTo>
                  <a:cubicBezTo>
                    <a:pt x="728853" y="521208"/>
                    <a:pt x="708431" y="512064"/>
                    <a:pt x="688924" y="493776"/>
                  </a:cubicBezTo>
                  <a:cubicBezTo>
                    <a:pt x="667588" y="566319"/>
                    <a:pt x="650519" y="614782"/>
                    <a:pt x="637718" y="639166"/>
                  </a:cubicBezTo>
                  <a:lnTo>
                    <a:pt x="633146" y="633680"/>
                  </a:lnTo>
                  <a:cubicBezTo>
                    <a:pt x="629488" y="633680"/>
                    <a:pt x="627659" y="636423"/>
                    <a:pt x="627659" y="641909"/>
                  </a:cubicBezTo>
                  <a:lnTo>
                    <a:pt x="623087" y="641909"/>
                  </a:lnTo>
                  <a:cubicBezTo>
                    <a:pt x="623087" y="636423"/>
                    <a:pt x="618515" y="633680"/>
                    <a:pt x="609371" y="633680"/>
                  </a:cubicBezTo>
                  <a:lnTo>
                    <a:pt x="603885" y="633680"/>
                  </a:lnTo>
                  <a:lnTo>
                    <a:pt x="602056" y="636423"/>
                  </a:lnTo>
                  <a:lnTo>
                    <a:pt x="599313" y="636423"/>
                  </a:lnTo>
                  <a:cubicBezTo>
                    <a:pt x="594436" y="630936"/>
                    <a:pt x="591998" y="626060"/>
                    <a:pt x="591998" y="621792"/>
                  </a:cubicBezTo>
                  <a:lnTo>
                    <a:pt x="587426" y="621792"/>
                  </a:lnTo>
                  <a:cubicBezTo>
                    <a:pt x="583768" y="621792"/>
                    <a:pt x="581939" y="625145"/>
                    <a:pt x="581939" y="631851"/>
                  </a:cubicBezTo>
                  <a:lnTo>
                    <a:pt x="577367" y="631851"/>
                  </a:lnTo>
                  <a:cubicBezTo>
                    <a:pt x="588950" y="586740"/>
                    <a:pt x="600227" y="527304"/>
                    <a:pt x="611200" y="453543"/>
                  </a:cubicBezTo>
                  <a:lnTo>
                    <a:pt x="625831" y="395021"/>
                  </a:lnTo>
                  <a:lnTo>
                    <a:pt x="624002" y="393192"/>
                  </a:lnTo>
                  <a:lnTo>
                    <a:pt x="643204" y="232258"/>
                  </a:lnTo>
                  <a:lnTo>
                    <a:pt x="647776" y="209398"/>
                  </a:lnTo>
                  <a:lnTo>
                    <a:pt x="643204" y="196596"/>
                  </a:lnTo>
                  <a:lnTo>
                    <a:pt x="660578" y="186538"/>
                  </a:lnTo>
                  <a:lnTo>
                    <a:pt x="679780" y="186538"/>
                  </a:lnTo>
                  <a:lnTo>
                    <a:pt x="689839" y="184709"/>
                  </a:lnTo>
                  <a:cubicBezTo>
                    <a:pt x="719099" y="184709"/>
                    <a:pt x="735863" y="204826"/>
                    <a:pt x="740130" y="245060"/>
                  </a:cubicBezTo>
                  <a:lnTo>
                    <a:pt x="740130" y="246888"/>
                  </a:lnTo>
                  <a:cubicBezTo>
                    <a:pt x="740130" y="284684"/>
                    <a:pt x="738606" y="308153"/>
                    <a:pt x="735558" y="317297"/>
                  </a:cubicBezTo>
                  <a:lnTo>
                    <a:pt x="737387" y="320040"/>
                  </a:lnTo>
                  <a:cubicBezTo>
                    <a:pt x="737387" y="335890"/>
                    <a:pt x="727024" y="379476"/>
                    <a:pt x="706298" y="450800"/>
                  </a:cubicBezTo>
                  <a:cubicBezTo>
                    <a:pt x="727024" y="462382"/>
                    <a:pt x="740740" y="468173"/>
                    <a:pt x="747446" y="468173"/>
                  </a:cubicBezTo>
                  <a:cubicBezTo>
                    <a:pt x="805358" y="454762"/>
                    <a:pt x="847115" y="441351"/>
                    <a:pt x="872718" y="427940"/>
                  </a:cubicBezTo>
                  <a:lnTo>
                    <a:pt x="874547" y="420624"/>
                  </a:lnTo>
                  <a:lnTo>
                    <a:pt x="872718" y="417881"/>
                  </a:lnTo>
                  <a:cubicBezTo>
                    <a:pt x="853821" y="428244"/>
                    <a:pt x="811149" y="442570"/>
                    <a:pt x="744702" y="460858"/>
                  </a:cubicBezTo>
                  <a:lnTo>
                    <a:pt x="740130" y="460858"/>
                  </a:lnTo>
                  <a:lnTo>
                    <a:pt x="740130" y="455372"/>
                  </a:lnTo>
                  <a:cubicBezTo>
                    <a:pt x="809625" y="437084"/>
                    <a:pt x="855345" y="422148"/>
                    <a:pt x="877290" y="410566"/>
                  </a:cubicBezTo>
                  <a:cubicBezTo>
                    <a:pt x="896188" y="336195"/>
                    <a:pt x="926363" y="247498"/>
                    <a:pt x="967816" y="144476"/>
                  </a:cubicBezTo>
                  <a:close/>
                  <a:moveTo>
                    <a:pt x="2180082" y="36576"/>
                  </a:moveTo>
                  <a:lnTo>
                    <a:pt x="2183739" y="36576"/>
                  </a:lnTo>
                  <a:lnTo>
                    <a:pt x="2183739" y="39320"/>
                  </a:lnTo>
                  <a:cubicBezTo>
                    <a:pt x="2094738" y="133198"/>
                    <a:pt x="2033168" y="235611"/>
                    <a:pt x="1999031" y="346558"/>
                  </a:cubicBezTo>
                  <a:cubicBezTo>
                    <a:pt x="1959407" y="451409"/>
                    <a:pt x="1935937" y="504749"/>
                    <a:pt x="1928622" y="506578"/>
                  </a:cubicBezTo>
                  <a:lnTo>
                    <a:pt x="1928622" y="500177"/>
                  </a:lnTo>
                  <a:cubicBezTo>
                    <a:pt x="1956663" y="437388"/>
                    <a:pt x="1992020" y="349911"/>
                    <a:pt x="2034692" y="237744"/>
                  </a:cubicBezTo>
                  <a:cubicBezTo>
                    <a:pt x="2057247" y="184100"/>
                    <a:pt x="2105710" y="117044"/>
                    <a:pt x="2180082" y="36576"/>
                  </a:cubicBezTo>
                  <a:close/>
                  <a:moveTo>
                    <a:pt x="2255977" y="0"/>
                  </a:moveTo>
                  <a:lnTo>
                    <a:pt x="2258720" y="0"/>
                  </a:lnTo>
                  <a:lnTo>
                    <a:pt x="2258720" y="8230"/>
                  </a:lnTo>
                  <a:lnTo>
                    <a:pt x="2245004" y="25604"/>
                  </a:lnTo>
                  <a:lnTo>
                    <a:pt x="2245004" y="28347"/>
                  </a:lnTo>
                  <a:cubicBezTo>
                    <a:pt x="2245004" y="33833"/>
                    <a:pt x="2249576" y="36576"/>
                    <a:pt x="2258720" y="36576"/>
                  </a:cubicBezTo>
                  <a:lnTo>
                    <a:pt x="2253234" y="58522"/>
                  </a:lnTo>
                  <a:lnTo>
                    <a:pt x="2261463" y="61265"/>
                  </a:lnTo>
                  <a:lnTo>
                    <a:pt x="2261463" y="66752"/>
                  </a:lnTo>
                  <a:cubicBezTo>
                    <a:pt x="2217572" y="114910"/>
                    <a:pt x="2184044" y="169164"/>
                    <a:pt x="2160879" y="229515"/>
                  </a:cubicBezTo>
                  <a:cubicBezTo>
                    <a:pt x="2135276" y="273406"/>
                    <a:pt x="2106320" y="342291"/>
                    <a:pt x="2074012" y="436169"/>
                  </a:cubicBezTo>
                  <a:cubicBezTo>
                    <a:pt x="2003907" y="598323"/>
                    <a:pt x="1954530" y="679400"/>
                    <a:pt x="1925879" y="679400"/>
                  </a:cubicBezTo>
                  <a:lnTo>
                    <a:pt x="1912163" y="668427"/>
                  </a:lnTo>
                  <a:cubicBezTo>
                    <a:pt x="1910334" y="673913"/>
                    <a:pt x="1904847" y="676656"/>
                    <a:pt x="1895704" y="676656"/>
                  </a:cubicBezTo>
                  <a:lnTo>
                    <a:pt x="1886559" y="673913"/>
                  </a:lnTo>
                  <a:cubicBezTo>
                    <a:pt x="1879244" y="684886"/>
                    <a:pt x="1871929" y="690372"/>
                    <a:pt x="1864614" y="690372"/>
                  </a:cubicBezTo>
                  <a:cubicBezTo>
                    <a:pt x="1842668" y="687934"/>
                    <a:pt x="1825904" y="608686"/>
                    <a:pt x="1814322" y="452628"/>
                  </a:cubicBezTo>
                  <a:lnTo>
                    <a:pt x="1817065" y="452628"/>
                  </a:lnTo>
                  <a:lnTo>
                    <a:pt x="1814322" y="449885"/>
                  </a:lnTo>
                  <a:lnTo>
                    <a:pt x="1814322" y="419710"/>
                  </a:lnTo>
                  <a:lnTo>
                    <a:pt x="1811579" y="399593"/>
                  </a:lnTo>
                  <a:lnTo>
                    <a:pt x="1814322" y="399593"/>
                  </a:lnTo>
                  <a:lnTo>
                    <a:pt x="1811579" y="396850"/>
                  </a:lnTo>
                  <a:lnTo>
                    <a:pt x="1811579" y="394107"/>
                  </a:lnTo>
                  <a:lnTo>
                    <a:pt x="1806092" y="324612"/>
                  </a:lnTo>
                  <a:lnTo>
                    <a:pt x="1808835" y="316383"/>
                  </a:lnTo>
                  <a:lnTo>
                    <a:pt x="1806092" y="313640"/>
                  </a:lnTo>
                  <a:lnTo>
                    <a:pt x="1803349" y="313640"/>
                  </a:lnTo>
                  <a:cubicBezTo>
                    <a:pt x="1778965" y="402032"/>
                    <a:pt x="1740560" y="509016"/>
                    <a:pt x="1688135" y="634594"/>
                  </a:cubicBezTo>
                  <a:lnTo>
                    <a:pt x="1685391" y="662940"/>
                  </a:lnTo>
                  <a:lnTo>
                    <a:pt x="1677162" y="662940"/>
                  </a:lnTo>
                  <a:lnTo>
                    <a:pt x="1677162" y="660197"/>
                  </a:lnTo>
                  <a:lnTo>
                    <a:pt x="1679905" y="629108"/>
                  </a:lnTo>
                  <a:lnTo>
                    <a:pt x="1679905" y="626364"/>
                  </a:lnTo>
                  <a:lnTo>
                    <a:pt x="1677162" y="626364"/>
                  </a:lnTo>
                  <a:cubicBezTo>
                    <a:pt x="1668627" y="667208"/>
                    <a:pt x="1663141" y="687629"/>
                    <a:pt x="1660703" y="687629"/>
                  </a:cubicBezTo>
                  <a:cubicBezTo>
                    <a:pt x="1655826" y="690677"/>
                    <a:pt x="1652778" y="698297"/>
                    <a:pt x="1651559" y="710489"/>
                  </a:cubicBezTo>
                  <a:lnTo>
                    <a:pt x="1643329" y="710489"/>
                  </a:lnTo>
                  <a:lnTo>
                    <a:pt x="1643329" y="702260"/>
                  </a:lnTo>
                  <a:cubicBezTo>
                    <a:pt x="1635404" y="704088"/>
                    <a:pt x="1630832" y="708660"/>
                    <a:pt x="1629613" y="715976"/>
                  </a:cubicBezTo>
                  <a:lnTo>
                    <a:pt x="1624127" y="715976"/>
                  </a:lnTo>
                  <a:cubicBezTo>
                    <a:pt x="1624127" y="705003"/>
                    <a:pt x="1621383" y="699516"/>
                    <a:pt x="1615897" y="699516"/>
                  </a:cubicBezTo>
                  <a:lnTo>
                    <a:pt x="1613154" y="702260"/>
                  </a:lnTo>
                  <a:lnTo>
                    <a:pt x="1604010" y="690372"/>
                  </a:lnTo>
                  <a:lnTo>
                    <a:pt x="1604010" y="687629"/>
                  </a:lnTo>
                  <a:lnTo>
                    <a:pt x="1606753" y="684886"/>
                  </a:lnTo>
                  <a:lnTo>
                    <a:pt x="1606753" y="682143"/>
                  </a:lnTo>
                  <a:lnTo>
                    <a:pt x="1601267" y="676656"/>
                  </a:lnTo>
                  <a:cubicBezTo>
                    <a:pt x="1601267" y="601676"/>
                    <a:pt x="1624736" y="502006"/>
                    <a:pt x="1671675" y="377648"/>
                  </a:cubicBezTo>
                  <a:lnTo>
                    <a:pt x="1671675" y="374904"/>
                  </a:lnTo>
                  <a:lnTo>
                    <a:pt x="1668932" y="374904"/>
                  </a:lnTo>
                  <a:cubicBezTo>
                    <a:pt x="1620164" y="516332"/>
                    <a:pt x="1595780" y="600152"/>
                    <a:pt x="1595780" y="626364"/>
                  </a:cubicBezTo>
                  <a:lnTo>
                    <a:pt x="1595780" y="657454"/>
                  </a:lnTo>
                  <a:lnTo>
                    <a:pt x="1590294" y="657454"/>
                  </a:lnTo>
                  <a:lnTo>
                    <a:pt x="1587551" y="649224"/>
                  </a:lnTo>
                  <a:cubicBezTo>
                    <a:pt x="1587551" y="604114"/>
                    <a:pt x="1620164" y="493167"/>
                    <a:pt x="1685391" y="316383"/>
                  </a:cubicBezTo>
                  <a:cubicBezTo>
                    <a:pt x="1700022" y="262738"/>
                    <a:pt x="1710385" y="233782"/>
                    <a:pt x="1716481" y="229515"/>
                  </a:cubicBezTo>
                  <a:lnTo>
                    <a:pt x="1716481" y="232258"/>
                  </a:lnTo>
                  <a:lnTo>
                    <a:pt x="1679905" y="343815"/>
                  </a:lnTo>
                  <a:lnTo>
                    <a:pt x="1679905" y="346558"/>
                  </a:lnTo>
                  <a:lnTo>
                    <a:pt x="1682648" y="346558"/>
                  </a:lnTo>
                  <a:lnTo>
                    <a:pt x="1721967" y="224028"/>
                  </a:lnTo>
                  <a:lnTo>
                    <a:pt x="1719224" y="226772"/>
                  </a:lnTo>
                  <a:lnTo>
                    <a:pt x="1716481" y="226772"/>
                  </a:lnTo>
                  <a:lnTo>
                    <a:pt x="1716481" y="218542"/>
                  </a:lnTo>
                  <a:lnTo>
                    <a:pt x="1719224" y="218542"/>
                  </a:lnTo>
                  <a:lnTo>
                    <a:pt x="1721967" y="221285"/>
                  </a:lnTo>
                  <a:lnTo>
                    <a:pt x="1724711" y="221285"/>
                  </a:lnTo>
                  <a:lnTo>
                    <a:pt x="1724711" y="215799"/>
                  </a:lnTo>
                  <a:lnTo>
                    <a:pt x="1721967" y="212141"/>
                  </a:lnTo>
                  <a:lnTo>
                    <a:pt x="1730197" y="203912"/>
                  </a:lnTo>
                  <a:lnTo>
                    <a:pt x="1730197" y="201168"/>
                  </a:lnTo>
                  <a:lnTo>
                    <a:pt x="1727454" y="192939"/>
                  </a:lnTo>
                  <a:cubicBezTo>
                    <a:pt x="1730502" y="192939"/>
                    <a:pt x="1737817" y="178004"/>
                    <a:pt x="1749399" y="148133"/>
                  </a:cubicBezTo>
                  <a:lnTo>
                    <a:pt x="1761287" y="134417"/>
                  </a:lnTo>
                  <a:lnTo>
                    <a:pt x="1766773" y="128931"/>
                  </a:lnTo>
                  <a:cubicBezTo>
                    <a:pt x="1794815" y="131979"/>
                    <a:pt x="1808835" y="142952"/>
                    <a:pt x="1808835" y="161849"/>
                  </a:cubicBezTo>
                  <a:lnTo>
                    <a:pt x="1808835" y="181966"/>
                  </a:lnTo>
                  <a:lnTo>
                    <a:pt x="1811579" y="181966"/>
                  </a:lnTo>
                  <a:lnTo>
                    <a:pt x="1819808" y="179223"/>
                  </a:lnTo>
                  <a:lnTo>
                    <a:pt x="1819808" y="170993"/>
                  </a:lnTo>
                  <a:cubicBezTo>
                    <a:pt x="1819808" y="148438"/>
                    <a:pt x="1812188" y="137160"/>
                    <a:pt x="1796948" y="137160"/>
                  </a:cubicBezTo>
                  <a:lnTo>
                    <a:pt x="1796948" y="131674"/>
                  </a:lnTo>
                  <a:lnTo>
                    <a:pt x="1808835" y="131674"/>
                  </a:lnTo>
                  <a:cubicBezTo>
                    <a:pt x="1816760" y="133503"/>
                    <a:pt x="1824990" y="144476"/>
                    <a:pt x="1833524" y="164592"/>
                  </a:cubicBezTo>
                  <a:lnTo>
                    <a:pt x="1850898" y="159106"/>
                  </a:lnTo>
                  <a:cubicBezTo>
                    <a:pt x="1881988" y="159106"/>
                    <a:pt x="1902409" y="235611"/>
                    <a:pt x="1912163" y="388620"/>
                  </a:cubicBezTo>
                  <a:lnTo>
                    <a:pt x="1909420" y="391364"/>
                  </a:lnTo>
                  <a:lnTo>
                    <a:pt x="1917649" y="470002"/>
                  </a:lnTo>
                  <a:lnTo>
                    <a:pt x="1914906" y="472745"/>
                  </a:lnTo>
                  <a:lnTo>
                    <a:pt x="1923135" y="525780"/>
                  </a:lnTo>
                  <a:lnTo>
                    <a:pt x="1923135" y="542240"/>
                  </a:lnTo>
                  <a:lnTo>
                    <a:pt x="1928622" y="542240"/>
                  </a:lnTo>
                  <a:cubicBezTo>
                    <a:pt x="1988363" y="389840"/>
                    <a:pt x="2031339" y="285598"/>
                    <a:pt x="2057552" y="229515"/>
                  </a:cubicBezTo>
                  <a:cubicBezTo>
                    <a:pt x="2145335" y="91136"/>
                    <a:pt x="2204161" y="21946"/>
                    <a:pt x="2234031" y="21946"/>
                  </a:cubicBezTo>
                  <a:close/>
                </a:path>
              </a:pathLst>
            </a:custGeom>
            <a:solidFill>
              <a:srgbClr val="E1E5F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algn="r">
                <a:defRPr sz="19900" kern="0">
                  <a:latin typeface="中山行书百年纪念版" panose="02010609000101010101" pitchFamily="49" charset="-122"/>
                  <a:ea typeface="中山行书百年纪念版" panose="02010609000101010101" pitchFamily="49" charset="-122"/>
                  <a:cs typeface="Calibri" panose="020F0502020204030204" pitchFamily="34" charset="0"/>
                </a:defRPr>
              </a:lvl1pPr>
            </a:lstStyle>
            <a:p>
              <a:endParaRPr lang="zh-CN" altLang="en-US" dirty="0"/>
            </a:p>
          </p:txBody>
        </p:sp>
        <p:sp>
          <p:nvSpPr>
            <p:cNvPr id="1027" name="任意多边形: 形状 1026"/>
            <p:cNvSpPr/>
            <p:nvPr/>
          </p:nvSpPr>
          <p:spPr>
            <a:xfrm>
              <a:off x="-8551" y="-62132"/>
              <a:ext cx="5182248" cy="6500495"/>
            </a:xfrm>
            <a:custGeom>
              <a:avLst/>
              <a:gdLst>
                <a:gd name="connsiteX0" fmla="*/ 2595637 w 5182248"/>
                <a:gd name="connsiteY0" fmla="*/ 0 h 6500495"/>
                <a:gd name="connsiteX1" fmla="*/ 4656650 w 5182248"/>
                <a:gd name="connsiteY1" fmla="*/ 0 h 6500495"/>
                <a:gd name="connsiteX2" fmla="*/ 4747260 w 5182248"/>
                <a:gd name="connsiteY2" fmla="*/ 176914 h 6500495"/>
                <a:gd name="connsiteX3" fmla="*/ 5182248 w 5182248"/>
                <a:gd name="connsiteY3" fmla="*/ 2089334 h 6500495"/>
                <a:gd name="connsiteX4" fmla="*/ 771088 w 5182248"/>
                <a:gd name="connsiteY4" fmla="*/ 6500495 h 6500495"/>
                <a:gd name="connsiteX5" fmla="*/ 99311 w 5182248"/>
                <a:gd name="connsiteY5" fmla="*/ 6449669 h 6500495"/>
                <a:gd name="connsiteX6" fmla="*/ 0 w 5182248"/>
                <a:gd name="connsiteY6" fmla="*/ 6431934 h 6500495"/>
                <a:gd name="connsiteX7" fmla="*/ 0 w 5182248"/>
                <a:gd name="connsiteY7" fmla="*/ 4755009 h 6500495"/>
                <a:gd name="connsiteX8" fmla="*/ 211531 w 5182248"/>
                <a:gd name="connsiteY8" fmla="*/ 4809399 h 6500495"/>
                <a:gd name="connsiteX9" fmla="*/ 771088 w 5182248"/>
                <a:gd name="connsiteY9" fmla="*/ 4865807 h 6500495"/>
                <a:gd name="connsiteX10" fmla="*/ 3547560 w 5182248"/>
                <a:gd name="connsiteY10" fmla="*/ 2089334 h 6500495"/>
                <a:gd name="connsiteX11" fmla="*/ 2734350 w 5182248"/>
                <a:gd name="connsiteY11" fmla="*/ 126071 h 650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82248" h="6500495">
                  <a:moveTo>
                    <a:pt x="2595637" y="0"/>
                  </a:moveTo>
                  <a:lnTo>
                    <a:pt x="4656650" y="0"/>
                  </a:lnTo>
                  <a:lnTo>
                    <a:pt x="4747260" y="176914"/>
                  </a:lnTo>
                  <a:cubicBezTo>
                    <a:pt x="5026027" y="755450"/>
                    <a:pt x="5182248" y="1404148"/>
                    <a:pt x="5182248" y="2089334"/>
                  </a:cubicBezTo>
                  <a:cubicBezTo>
                    <a:pt x="5182248" y="4525551"/>
                    <a:pt x="3207305" y="6500495"/>
                    <a:pt x="771088" y="6500495"/>
                  </a:cubicBezTo>
                  <a:cubicBezTo>
                    <a:pt x="542692" y="6500495"/>
                    <a:pt x="318351" y="6483137"/>
                    <a:pt x="99311" y="6449669"/>
                  </a:cubicBezTo>
                  <a:lnTo>
                    <a:pt x="0" y="6431934"/>
                  </a:lnTo>
                  <a:lnTo>
                    <a:pt x="0" y="4755009"/>
                  </a:lnTo>
                  <a:lnTo>
                    <a:pt x="211531" y="4809399"/>
                  </a:lnTo>
                  <a:cubicBezTo>
                    <a:pt x="392273" y="4846384"/>
                    <a:pt x="579412" y="4865807"/>
                    <a:pt x="771088" y="4865807"/>
                  </a:cubicBezTo>
                  <a:cubicBezTo>
                    <a:pt x="2304491" y="4865807"/>
                    <a:pt x="3547560" y="3622738"/>
                    <a:pt x="3547560" y="2089334"/>
                  </a:cubicBezTo>
                  <a:cubicBezTo>
                    <a:pt x="3547560" y="1322632"/>
                    <a:pt x="3236793" y="628514"/>
                    <a:pt x="2734350" y="12607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598FE">
                    <a:alpha val="20000"/>
                  </a:srgbClr>
                </a:gs>
                <a:gs pos="0">
                  <a:srgbClr val="6598FE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/>
              <a:endParaRPr lang="zh-CN" altLang="en-US" sz="19900" kern="0">
                <a:solidFill>
                  <a:schemeClr val="tx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772600" y="882891"/>
              <a:ext cx="1665800" cy="689483"/>
            </a:xfrm>
            <a:prstGeom prst="roundRect">
              <a:avLst/>
            </a:prstGeom>
            <a:gradFill flip="none" rotWithShape="1">
              <a:gsLst>
                <a:gs pos="100000">
                  <a:srgbClr val="3064F3">
                    <a:lumMod val="76000"/>
                  </a:srgbClr>
                </a:gs>
                <a:gs pos="0">
                  <a:srgbClr val="6699FF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defTabSz="457200"/>
              <a:endParaRPr kumimoji="1" lang="zh-CN" alt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17460" y="1019929"/>
              <a:ext cx="1176080" cy="415406"/>
            </a:xfrm>
            <a:custGeom>
              <a:avLst/>
              <a:gdLst/>
              <a:ahLst/>
              <a:cxnLst/>
              <a:rect l="l" t="t" r="r" b="b"/>
              <a:pathLst>
                <a:path w="1915381" h="676536">
                  <a:moveTo>
                    <a:pt x="1702966" y="151023"/>
                  </a:moveTo>
                  <a:lnTo>
                    <a:pt x="1629910" y="433015"/>
                  </a:lnTo>
                  <a:lnTo>
                    <a:pt x="1702966" y="433015"/>
                  </a:lnTo>
                  <a:close/>
                  <a:moveTo>
                    <a:pt x="892894" y="119509"/>
                  </a:moveTo>
                  <a:lnTo>
                    <a:pt x="1063154" y="119509"/>
                  </a:lnTo>
                  <a:lnTo>
                    <a:pt x="1063154" y="662620"/>
                  </a:lnTo>
                  <a:lnTo>
                    <a:pt x="892894" y="662620"/>
                  </a:lnTo>
                  <a:close/>
                  <a:moveTo>
                    <a:pt x="724049" y="109686"/>
                  </a:moveTo>
                  <a:cubicBezTo>
                    <a:pt x="752425" y="109686"/>
                    <a:pt x="775618" y="116371"/>
                    <a:pt x="793626" y="129741"/>
                  </a:cubicBezTo>
                  <a:cubicBezTo>
                    <a:pt x="811634" y="143111"/>
                    <a:pt x="823230" y="159959"/>
                    <a:pt x="828414" y="180287"/>
                  </a:cubicBezTo>
                  <a:cubicBezTo>
                    <a:pt x="833598" y="200614"/>
                    <a:pt x="836191" y="234516"/>
                    <a:pt x="836191" y="281992"/>
                  </a:cubicBezTo>
                  <a:lnTo>
                    <a:pt x="836191" y="662620"/>
                  </a:lnTo>
                  <a:lnTo>
                    <a:pt x="670843" y="662620"/>
                  </a:lnTo>
                  <a:lnTo>
                    <a:pt x="670843" y="286494"/>
                  </a:lnTo>
                  <a:cubicBezTo>
                    <a:pt x="670843" y="249114"/>
                    <a:pt x="669615" y="226330"/>
                    <a:pt x="667159" y="218145"/>
                  </a:cubicBezTo>
                  <a:cubicBezTo>
                    <a:pt x="664703" y="209959"/>
                    <a:pt x="657882" y="205867"/>
                    <a:pt x="646695" y="205867"/>
                  </a:cubicBezTo>
                  <a:cubicBezTo>
                    <a:pt x="634962" y="205867"/>
                    <a:pt x="627595" y="210573"/>
                    <a:pt x="624594" y="219987"/>
                  </a:cubicBezTo>
                  <a:cubicBezTo>
                    <a:pt x="621593" y="229400"/>
                    <a:pt x="620092" y="254571"/>
                    <a:pt x="620092" y="295498"/>
                  </a:cubicBezTo>
                  <a:lnTo>
                    <a:pt x="620092" y="662620"/>
                  </a:lnTo>
                  <a:lnTo>
                    <a:pt x="454744" y="662620"/>
                  </a:lnTo>
                  <a:lnTo>
                    <a:pt x="454744" y="119509"/>
                  </a:lnTo>
                  <a:lnTo>
                    <a:pt x="622957" y="119509"/>
                  </a:lnTo>
                  <a:lnTo>
                    <a:pt x="620092" y="169543"/>
                  </a:lnTo>
                  <a:cubicBezTo>
                    <a:pt x="632098" y="149591"/>
                    <a:pt x="646763" y="134627"/>
                    <a:pt x="664089" y="124651"/>
                  </a:cubicBezTo>
                  <a:cubicBezTo>
                    <a:pt x="681415" y="114674"/>
                    <a:pt x="701402" y="109686"/>
                    <a:pt x="724049" y="109686"/>
                  </a:cubicBezTo>
                  <a:close/>
                  <a:moveTo>
                    <a:pt x="1130089" y="47067"/>
                  </a:moveTo>
                  <a:lnTo>
                    <a:pt x="1295846" y="47067"/>
                  </a:lnTo>
                  <a:lnTo>
                    <a:pt x="1295846" y="132606"/>
                  </a:lnTo>
                  <a:lnTo>
                    <a:pt x="1340458" y="132606"/>
                  </a:lnTo>
                  <a:lnTo>
                    <a:pt x="1340458" y="218554"/>
                  </a:lnTo>
                  <a:lnTo>
                    <a:pt x="1295846" y="218554"/>
                  </a:lnTo>
                  <a:lnTo>
                    <a:pt x="1295846" y="509141"/>
                  </a:lnTo>
                  <a:cubicBezTo>
                    <a:pt x="1295846" y="544885"/>
                    <a:pt x="1297688" y="564803"/>
                    <a:pt x="1301372" y="568896"/>
                  </a:cubicBezTo>
                  <a:cubicBezTo>
                    <a:pt x="1305055" y="572988"/>
                    <a:pt x="1320403" y="575035"/>
                    <a:pt x="1347415" y="575035"/>
                  </a:cubicBezTo>
                  <a:lnTo>
                    <a:pt x="1347415" y="662620"/>
                  </a:lnTo>
                  <a:lnTo>
                    <a:pt x="1280703" y="662620"/>
                  </a:lnTo>
                  <a:cubicBezTo>
                    <a:pt x="1243050" y="662620"/>
                    <a:pt x="1216174" y="661051"/>
                    <a:pt x="1200075" y="657913"/>
                  </a:cubicBezTo>
                  <a:cubicBezTo>
                    <a:pt x="1183977" y="654776"/>
                    <a:pt x="1169789" y="647545"/>
                    <a:pt x="1157511" y="636222"/>
                  </a:cubicBezTo>
                  <a:cubicBezTo>
                    <a:pt x="1145232" y="624898"/>
                    <a:pt x="1137592" y="611938"/>
                    <a:pt x="1134591" y="597340"/>
                  </a:cubicBezTo>
                  <a:cubicBezTo>
                    <a:pt x="1131589" y="582743"/>
                    <a:pt x="1130089" y="548432"/>
                    <a:pt x="1130089" y="494407"/>
                  </a:cubicBezTo>
                  <a:lnTo>
                    <a:pt x="1130089" y="218554"/>
                  </a:lnTo>
                  <a:lnTo>
                    <a:pt x="1094482" y="218554"/>
                  </a:lnTo>
                  <a:lnTo>
                    <a:pt x="1094482" y="132606"/>
                  </a:lnTo>
                  <a:lnTo>
                    <a:pt x="1130089" y="132606"/>
                  </a:lnTo>
                  <a:close/>
                  <a:moveTo>
                    <a:pt x="1649350" y="0"/>
                  </a:moveTo>
                  <a:lnTo>
                    <a:pt x="1868314" y="0"/>
                  </a:lnTo>
                  <a:lnTo>
                    <a:pt x="1868314" y="433015"/>
                  </a:lnTo>
                  <a:lnTo>
                    <a:pt x="1915381" y="433015"/>
                  </a:lnTo>
                  <a:lnTo>
                    <a:pt x="1915381" y="545976"/>
                  </a:lnTo>
                  <a:lnTo>
                    <a:pt x="1868314" y="545976"/>
                  </a:lnTo>
                  <a:lnTo>
                    <a:pt x="1868314" y="662620"/>
                  </a:lnTo>
                  <a:lnTo>
                    <a:pt x="1702966" y="662620"/>
                  </a:lnTo>
                  <a:lnTo>
                    <a:pt x="1702966" y="545976"/>
                  </a:lnTo>
                  <a:lnTo>
                    <a:pt x="1506513" y="545976"/>
                  </a:lnTo>
                  <a:lnTo>
                    <a:pt x="1506513" y="433015"/>
                  </a:lnTo>
                  <a:close/>
                  <a:moveTo>
                    <a:pt x="892894" y="0"/>
                  </a:moveTo>
                  <a:lnTo>
                    <a:pt x="1063154" y="0"/>
                  </a:lnTo>
                  <a:lnTo>
                    <a:pt x="1063154" y="86358"/>
                  </a:lnTo>
                  <a:lnTo>
                    <a:pt x="892894" y="86358"/>
                  </a:lnTo>
                  <a:close/>
                  <a:moveTo>
                    <a:pt x="0" y="0"/>
                  </a:moveTo>
                  <a:lnTo>
                    <a:pt x="172306" y="0"/>
                  </a:lnTo>
                  <a:lnTo>
                    <a:pt x="172306" y="496863"/>
                  </a:lnTo>
                  <a:cubicBezTo>
                    <a:pt x="172306" y="525785"/>
                    <a:pt x="173875" y="544271"/>
                    <a:pt x="177012" y="552320"/>
                  </a:cubicBezTo>
                  <a:cubicBezTo>
                    <a:pt x="180150" y="560369"/>
                    <a:pt x="186494" y="564394"/>
                    <a:pt x="196044" y="564394"/>
                  </a:cubicBezTo>
                  <a:cubicBezTo>
                    <a:pt x="206958" y="564394"/>
                    <a:pt x="213983" y="559960"/>
                    <a:pt x="217121" y="551092"/>
                  </a:cubicBezTo>
                  <a:cubicBezTo>
                    <a:pt x="220259" y="542224"/>
                    <a:pt x="221828" y="521283"/>
                    <a:pt x="221828" y="488268"/>
                  </a:cubicBezTo>
                  <a:lnTo>
                    <a:pt x="221828" y="0"/>
                  </a:lnTo>
                  <a:lnTo>
                    <a:pt x="394134" y="0"/>
                  </a:lnTo>
                  <a:lnTo>
                    <a:pt x="394134" y="442838"/>
                  </a:lnTo>
                  <a:cubicBezTo>
                    <a:pt x="394134" y="493043"/>
                    <a:pt x="392497" y="528309"/>
                    <a:pt x="389223" y="548636"/>
                  </a:cubicBezTo>
                  <a:cubicBezTo>
                    <a:pt x="385948" y="568964"/>
                    <a:pt x="376262" y="589837"/>
                    <a:pt x="360164" y="611256"/>
                  </a:cubicBezTo>
                  <a:cubicBezTo>
                    <a:pt x="344066" y="632675"/>
                    <a:pt x="322851" y="648909"/>
                    <a:pt x="296521" y="659960"/>
                  </a:cubicBezTo>
                  <a:cubicBezTo>
                    <a:pt x="270191" y="671010"/>
                    <a:pt x="239154" y="676536"/>
                    <a:pt x="203411" y="676536"/>
                  </a:cubicBezTo>
                  <a:cubicBezTo>
                    <a:pt x="163847" y="676536"/>
                    <a:pt x="128922" y="669987"/>
                    <a:pt x="98636" y="656890"/>
                  </a:cubicBezTo>
                  <a:cubicBezTo>
                    <a:pt x="68349" y="643793"/>
                    <a:pt x="45702" y="626740"/>
                    <a:pt x="30696" y="605731"/>
                  </a:cubicBezTo>
                  <a:cubicBezTo>
                    <a:pt x="15689" y="584721"/>
                    <a:pt x="6821" y="562552"/>
                    <a:pt x="4093" y="539223"/>
                  </a:cubicBezTo>
                  <a:cubicBezTo>
                    <a:pt x="1364" y="515894"/>
                    <a:pt x="0" y="466849"/>
                    <a:pt x="0" y="39208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CCCCFF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solidFill>
                <a:schemeClr val="accent5">
                  <a:lumMod val="40000"/>
                  <a:lumOff val="60000"/>
                  <a:alpha val="38000"/>
                </a:schemeClr>
              </a:solidFill>
            </a:ln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R="0" lvl="0" indent="0" algn="ct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380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演示新手书" pitchFamily="50" charset="-122"/>
                  <a:ea typeface="演示新手书" pitchFamily="50" charset="-122"/>
                </a:defRPr>
              </a:lvl1pPr>
            </a:lstStyle>
            <a:p>
              <a:endParaRPr lang="en-US" altLang="zh-CN" dirty="0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9622426" y="-16306"/>
              <a:ext cx="2569574" cy="1856278"/>
            </a:xfrm>
            <a:custGeom>
              <a:avLst/>
              <a:gdLst>
                <a:gd name="connsiteX0" fmla="*/ 0 w 2569574"/>
                <a:gd name="connsiteY0" fmla="*/ 0 h 1856278"/>
                <a:gd name="connsiteX1" fmla="*/ 985070 w 2569574"/>
                <a:gd name="connsiteY1" fmla="*/ 0 h 1856278"/>
                <a:gd name="connsiteX2" fmla="*/ 994548 w 2569574"/>
                <a:gd name="connsiteY2" fmla="*/ 94025 h 1856278"/>
                <a:gd name="connsiteX3" fmla="*/ 1954506 w 2569574"/>
                <a:gd name="connsiteY3" fmla="*/ 876413 h 1856278"/>
                <a:gd name="connsiteX4" fmla="*/ 2502358 w 2569574"/>
                <a:gd name="connsiteY4" fmla="*/ 709067 h 1856278"/>
                <a:gd name="connsiteX5" fmla="*/ 2569574 w 2569574"/>
                <a:gd name="connsiteY5" fmla="*/ 653609 h 1856278"/>
                <a:gd name="connsiteX6" fmla="*/ 2569574 w 2569574"/>
                <a:gd name="connsiteY6" fmla="*/ 1756349 h 1856278"/>
                <a:gd name="connsiteX7" fmla="*/ 2537270 w 2569574"/>
                <a:gd name="connsiteY7" fmla="*/ 1768173 h 1856278"/>
                <a:gd name="connsiteX8" fmla="*/ 1954506 w 2569574"/>
                <a:gd name="connsiteY8" fmla="*/ 1856278 h 1856278"/>
                <a:gd name="connsiteX9" fmla="*/ 4894 w 2569574"/>
                <a:gd name="connsiteY9" fmla="*/ 96919 h 18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9574" h="1856278">
                  <a:moveTo>
                    <a:pt x="0" y="0"/>
                  </a:moveTo>
                  <a:lnTo>
                    <a:pt x="985070" y="0"/>
                  </a:lnTo>
                  <a:lnTo>
                    <a:pt x="994548" y="94025"/>
                  </a:lnTo>
                  <a:cubicBezTo>
                    <a:pt x="1085917" y="540533"/>
                    <a:pt x="1480988" y="876413"/>
                    <a:pt x="1954506" y="876413"/>
                  </a:cubicBezTo>
                  <a:cubicBezTo>
                    <a:pt x="2157443" y="876413"/>
                    <a:pt x="2345970" y="814721"/>
                    <a:pt x="2502358" y="709067"/>
                  </a:cubicBezTo>
                  <a:lnTo>
                    <a:pt x="2569574" y="653609"/>
                  </a:lnTo>
                  <a:lnTo>
                    <a:pt x="2569574" y="1756349"/>
                  </a:lnTo>
                  <a:lnTo>
                    <a:pt x="2537270" y="1768173"/>
                  </a:lnTo>
                  <a:cubicBezTo>
                    <a:pt x="2353175" y="1825432"/>
                    <a:pt x="2157443" y="1856278"/>
                    <a:pt x="1954506" y="1856278"/>
                  </a:cubicBezTo>
                  <a:cubicBezTo>
                    <a:pt x="939823" y="1856278"/>
                    <a:pt x="105252" y="1085125"/>
                    <a:pt x="4894" y="9691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598FE">
                    <a:alpha val="20000"/>
                  </a:srgbClr>
                </a:gs>
                <a:gs pos="0">
                  <a:srgbClr val="6598FE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/>
              <a:endParaRPr lang="zh-CN" altLang="en-US" sz="19900" kern="0">
                <a:solidFill>
                  <a:schemeClr val="tx1"/>
                </a:solidFill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20274" y="485630"/>
            <a:ext cx="2412588" cy="2004155"/>
          </a:xfrm>
          <a:custGeom>
            <a:avLst/>
            <a:gdLst/>
            <a:ahLst/>
            <a:cxnLst/>
            <a:rect l="l" t="t" r="r" b="b"/>
            <a:pathLst>
              <a:path w="2412588" h="2004155">
                <a:moveTo>
                  <a:pt x="291957" y="1499330"/>
                </a:moveTo>
                <a:cubicBezTo>
                  <a:pt x="283544" y="1501013"/>
                  <a:pt x="278495" y="1502696"/>
                  <a:pt x="276813" y="1504379"/>
                </a:cubicBezTo>
                <a:cubicBezTo>
                  <a:pt x="273447" y="1511110"/>
                  <a:pt x="270082" y="1522889"/>
                  <a:pt x="266716" y="1539716"/>
                </a:cubicBezTo>
                <a:cubicBezTo>
                  <a:pt x="265033" y="1541399"/>
                  <a:pt x="265875" y="1543923"/>
                  <a:pt x="269241" y="1547289"/>
                </a:cubicBezTo>
                <a:cubicBezTo>
                  <a:pt x="272606" y="1547289"/>
                  <a:pt x="274289" y="1546447"/>
                  <a:pt x="274289" y="1544765"/>
                </a:cubicBezTo>
                <a:cubicBezTo>
                  <a:pt x="281020" y="1524571"/>
                  <a:pt x="286909" y="1509427"/>
                  <a:pt x="291957" y="1499330"/>
                </a:cubicBezTo>
                <a:close/>
                <a:moveTo>
                  <a:pt x="213710" y="1489234"/>
                </a:moveTo>
                <a:lnTo>
                  <a:pt x="213710" y="1491758"/>
                </a:lnTo>
                <a:lnTo>
                  <a:pt x="216234" y="1501855"/>
                </a:lnTo>
                <a:cubicBezTo>
                  <a:pt x="216234" y="1501855"/>
                  <a:pt x="216654" y="1502275"/>
                  <a:pt x="217496" y="1503117"/>
                </a:cubicBezTo>
                <a:cubicBezTo>
                  <a:pt x="218337" y="1503958"/>
                  <a:pt x="218758" y="1504379"/>
                  <a:pt x="218758" y="1504379"/>
                </a:cubicBezTo>
                <a:lnTo>
                  <a:pt x="221282" y="1491758"/>
                </a:lnTo>
                <a:cubicBezTo>
                  <a:pt x="217916" y="1491758"/>
                  <a:pt x="215392" y="1490916"/>
                  <a:pt x="213710" y="1489234"/>
                </a:cubicBezTo>
                <a:close/>
                <a:moveTo>
                  <a:pt x="382826" y="1193911"/>
                </a:moveTo>
                <a:cubicBezTo>
                  <a:pt x="369364" y="1214104"/>
                  <a:pt x="359268" y="1226725"/>
                  <a:pt x="352537" y="1231773"/>
                </a:cubicBezTo>
                <a:cubicBezTo>
                  <a:pt x="340757" y="1260380"/>
                  <a:pt x="333185" y="1283938"/>
                  <a:pt x="329820" y="1302449"/>
                </a:cubicBezTo>
                <a:cubicBezTo>
                  <a:pt x="328136" y="1304131"/>
                  <a:pt x="319723" y="1323483"/>
                  <a:pt x="304578" y="1360503"/>
                </a:cubicBezTo>
                <a:lnTo>
                  <a:pt x="297006" y="1390793"/>
                </a:lnTo>
                <a:cubicBezTo>
                  <a:pt x="297006" y="1394159"/>
                  <a:pt x="295323" y="1400048"/>
                  <a:pt x="291957" y="1408462"/>
                </a:cubicBezTo>
                <a:cubicBezTo>
                  <a:pt x="288592" y="1416875"/>
                  <a:pt x="287751" y="1423607"/>
                  <a:pt x="289434" y="1428655"/>
                </a:cubicBezTo>
                <a:cubicBezTo>
                  <a:pt x="289434" y="1435386"/>
                  <a:pt x="285226" y="1449689"/>
                  <a:pt x="276813" y="1471565"/>
                </a:cubicBezTo>
                <a:cubicBezTo>
                  <a:pt x="275130" y="1473248"/>
                  <a:pt x="274289" y="1476613"/>
                  <a:pt x="274289" y="1481661"/>
                </a:cubicBezTo>
                <a:cubicBezTo>
                  <a:pt x="284385" y="1478296"/>
                  <a:pt x="291537" y="1471986"/>
                  <a:pt x="295744" y="1462731"/>
                </a:cubicBezTo>
                <a:cubicBezTo>
                  <a:pt x="299950" y="1453475"/>
                  <a:pt x="302896" y="1447165"/>
                  <a:pt x="304578" y="1443799"/>
                </a:cubicBezTo>
                <a:lnTo>
                  <a:pt x="307102" y="1423607"/>
                </a:lnTo>
                <a:cubicBezTo>
                  <a:pt x="308785" y="1420241"/>
                  <a:pt x="310047" y="1415193"/>
                  <a:pt x="310889" y="1408462"/>
                </a:cubicBezTo>
                <a:cubicBezTo>
                  <a:pt x="311730" y="1401731"/>
                  <a:pt x="313833" y="1396683"/>
                  <a:pt x="317199" y="1393317"/>
                </a:cubicBezTo>
                <a:lnTo>
                  <a:pt x="319723" y="1390793"/>
                </a:lnTo>
                <a:cubicBezTo>
                  <a:pt x="319723" y="1372283"/>
                  <a:pt x="323089" y="1357138"/>
                  <a:pt x="329820" y="1345359"/>
                </a:cubicBezTo>
                <a:cubicBezTo>
                  <a:pt x="333185" y="1331897"/>
                  <a:pt x="339916" y="1313386"/>
                  <a:pt x="350012" y="1289828"/>
                </a:cubicBezTo>
                <a:cubicBezTo>
                  <a:pt x="356743" y="1271318"/>
                  <a:pt x="361791" y="1258697"/>
                  <a:pt x="365157" y="1251966"/>
                </a:cubicBezTo>
                <a:lnTo>
                  <a:pt x="387874" y="1193911"/>
                </a:lnTo>
                <a:close/>
                <a:moveTo>
                  <a:pt x="339916" y="1060132"/>
                </a:moveTo>
                <a:lnTo>
                  <a:pt x="309627" y="1070229"/>
                </a:lnTo>
                <a:lnTo>
                  <a:pt x="307102" y="1075277"/>
                </a:lnTo>
                <a:cubicBezTo>
                  <a:pt x="307102" y="1080326"/>
                  <a:pt x="310468" y="1084112"/>
                  <a:pt x="317199" y="1086636"/>
                </a:cubicBezTo>
                <a:cubicBezTo>
                  <a:pt x="323930" y="1089160"/>
                  <a:pt x="328978" y="1088739"/>
                  <a:pt x="332344" y="1085374"/>
                </a:cubicBezTo>
                <a:cubicBezTo>
                  <a:pt x="339075" y="1071912"/>
                  <a:pt x="343281" y="1064339"/>
                  <a:pt x="344964" y="1062657"/>
                </a:cubicBezTo>
                <a:close/>
                <a:moveTo>
                  <a:pt x="155655" y="772382"/>
                </a:moveTo>
                <a:cubicBezTo>
                  <a:pt x="153972" y="770700"/>
                  <a:pt x="149765" y="773224"/>
                  <a:pt x="143034" y="779955"/>
                </a:cubicBezTo>
                <a:cubicBezTo>
                  <a:pt x="136303" y="786686"/>
                  <a:pt x="132938" y="791734"/>
                  <a:pt x="132938" y="795099"/>
                </a:cubicBezTo>
                <a:lnTo>
                  <a:pt x="137986" y="805196"/>
                </a:lnTo>
                <a:cubicBezTo>
                  <a:pt x="141351" y="805196"/>
                  <a:pt x="145558" y="802672"/>
                  <a:pt x="150607" y="797624"/>
                </a:cubicBezTo>
                <a:cubicBezTo>
                  <a:pt x="153972" y="787527"/>
                  <a:pt x="157338" y="780796"/>
                  <a:pt x="160703" y="777431"/>
                </a:cubicBezTo>
                <a:cubicBezTo>
                  <a:pt x="160703" y="774065"/>
                  <a:pt x="159020" y="772382"/>
                  <a:pt x="155655" y="772382"/>
                </a:cubicBezTo>
                <a:close/>
                <a:moveTo>
                  <a:pt x="350012" y="454343"/>
                </a:moveTo>
                <a:cubicBezTo>
                  <a:pt x="329820" y="469487"/>
                  <a:pt x="314675" y="482949"/>
                  <a:pt x="304578" y="494729"/>
                </a:cubicBezTo>
                <a:cubicBezTo>
                  <a:pt x="304578" y="494729"/>
                  <a:pt x="295323" y="503984"/>
                  <a:pt x="276813" y="522494"/>
                </a:cubicBezTo>
                <a:lnTo>
                  <a:pt x="223806" y="588121"/>
                </a:lnTo>
                <a:cubicBezTo>
                  <a:pt x="203613" y="618411"/>
                  <a:pt x="189309" y="640286"/>
                  <a:pt x="180896" y="653748"/>
                </a:cubicBezTo>
                <a:cubicBezTo>
                  <a:pt x="174165" y="658797"/>
                  <a:pt x="171220" y="662583"/>
                  <a:pt x="172062" y="665107"/>
                </a:cubicBezTo>
                <a:cubicBezTo>
                  <a:pt x="172903" y="667631"/>
                  <a:pt x="177531" y="671417"/>
                  <a:pt x="185945" y="676466"/>
                </a:cubicBezTo>
                <a:lnTo>
                  <a:pt x="175848" y="681514"/>
                </a:lnTo>
                <a:cubicBezTo>
                  <a:pt x="174165" y="683196"/>
                  <a:pt x="170800" y="686141"/>
                  <a:pt x="165751" y="690348"/>
                </a:cubicBezTo>
                <a:cubicBezTo>
                  <a:pt x="160703" y="694555"/>
                  <a:pt x="159862" y="700024"/>
                  <a:pt x="163227" y="706755"/>
                </a:cubicBezTo>
                <a:cubicBezTo>
                  <a:pt x="163227" y="708438"/>
                  <a:pt x="161544" y="710962"/>
                  <a:pt x="158179" y="714327"/>
                </a:cubicBezTo>
                <a:cubicBezTo>
                  <a:pt x="156496" y="716010"/>
                  <a:pt x="153972" y="718955"/>
                  <a:pt x="150607" y="723162"/>
                </a:cubicBezTo>
                <a:cubicBezTo>
                  <a:pt x="147241" y="727369"/>
                  <a:pt x="146400" y="731155"/>
                  <a:pt x="148082" y="734520"/>
                </a:cubicBezTo>
                <a:cubicBezTo>
                  <a:pt x="148082" y="737886"/>
                  <a:pt x="148924" y="740831"/>
                  <a:pt x="150607" y="743355"/>
                </a:cubicBezTo>
                <a:cubicBezTo>
                  <a:pt x="152289" y="745879"/>
                  <a:pt x="153972" y="747983"/>
                  <a:pt x="155655" y="749665"/>
                </a:cubicBezTo>
                <a:cubicBezTo>
                  <a:pt x="157338" y="747983"/>
                  <a:pt x="159441" y="745879"/>
                  <a:pt x="161965" y="743355"/>
                </a:cubicBezTo>
                <a:cubicBezTo>
                  <a:pt x="164489" y="740831"/>
                  <a:pt x="166593" y="738727"/>
                  <a:pt x="168275" y="737045"/>
                </a:cubicBezTo>
                <a:cubicBezTo>
                  <a:pt x="169958" y="737045"/>
                  <a:pt x="170800" y="736624"/>
                  <a:pt x="170800" y="735783"/>
                </a:cubicBezTo>
                <a:cubicBezTo>
                  <a:pt x="170800" y="734941"/>
                  <a:pt x="170800" y="734520"/>
                  <a:pt x="170800" y="734520"/>
                </a:cubicBezTo>
                <a:cubicBezTo>
                  <a:pt x="175848" y="729472"/>
                  <a:pt x="180475" y="721479"/>
                  <a:pt x="184682" y="710541"/>
                </a:cubicBezTo>
                <a:cubicBezTo>
                  <a:pt x="188889" y="699603"/>
                  <a:pt x="193517" y="692452"/>
                  <a:pt x="198565" y="689086"/>
                </a:cubicBezTo>
                <a:lnTo>
                  <a:pt x="198565" y="684038"/>
                </a:lnTo>
                <a:cubicBezTo>
                  <a:pt x="200248" y="678990"/>
                  <a:pt x="202772" y="673521"/>
                  <a:pt x="206138" y="667631"/>
                </a:cubicBezTo>
                <a:cubicBezTo>
                  <a:pt x="209503" y="661741"/>
                  <a:pt x="212027" y="657114"/>
                  <a:pt x="213710" y="653748"/>
                </a:cubicBezTo>
                <a:lnTo>
                  <a:pt x="226330" y="643652"/>
                </a:lnTo>
                <a:cubicBezTo>
                  <a:pt x="236427" y="630190"/>
                  <a:pt x="241475" y="620935"/>
                  <a:pt x="241475" y="615887"/>
                </a:cubicBezTo>
                <a:lnTo>
                  <a:pt x="243999" y="610838"/>
                </a:lnTo>
                <a:cubicBezTo>
                  <a:pt x="259144" y="599059"/>
                  <a:pt x="268399" y="588963"/>
                  <a:pt x="271764" y="580549"/>
                </a:cubicBezTo>
                <a:cubicBezTo>
                  <a:pt x="273447" y="577183"/>
                  <a:pt x="276392" y="572135"/>
                  <a:pt x="280599" y="565404"/>
                </a:cubicBezTo>
                <a:cubicBezTo>
                  <a:pt x="284806" y="558673"/>
                  <a:pt x="289434" y="554466"/>
                  <a:pt x="294482" y="552784"/>
                </a:cubicBezTo>
                <a:cubicBezTo>
                  <a:pt x="294482" y="544370"/>
                  <a:pt x="293640" y="539322"/>
                  <a:pt x="291957" y="537639"/>
                </a:cubicBezTo>
                <a:cubicBezTo>
                  <a:pt x="288592" y="534273"/>
                  <a:pt x="289434" y="530908"/>
                  <a:pt x="294482" y="527542"/>
                </a:cubicBezTo>
                <a:cubicBezTo>
                  <a:pt x="309627" y="515763"/>
                  <a:pt x="319723" y="504825"/>
                  <a:pt x="324771" y="494729"/>
                </a:cubicBezTo>
                <a:cubicBezTo>
                  <a:pt x="333185" y="486315"/>
                  <a:pt x="339916" y="481267"/>
                  <a:pt x="344964" y="479584"/>
                </a:cubicBezTo>
                <a:cubicBezTo>
                  <a:pt x="350012" y="477901"/>
                  <a:pt x="353378" y="474536"/>
                  <a:pt x="355060" y="469487"/>
                </a:cubicBezTo>
                <a:cubicBezTo>
                  <a:pt x="356743" y="464439"/>
                  <a:pt x="358426" y="460232"/>
                  <a:pt x="360109" y="456867"/>
                </a:cubicBezTo>
                <a:lnTo>
                  <a:pt x="360109" y="454343"/>
                </a:lnTo>
                <a:close/>
                <a:moveTo>
                  <a:pt x="385350" y="431626"/>
                </a:moveTo>
                <a:cubicBezTo>
                  <a:pt x="375254" y="431626"/>
                  <a:pt x="367681" y="436674"/>
                  <a:pt x="362633" y="446770"/>
                </a:cubicBezTo>
                <a:lnTo>
                  <a:pt x="367681" y="446770"/>
                </a:lnTo>
                <a:cubicBezTo>
                  <a:pt x="372730" y="446770"/>
                  <a:pt x="377778" y="444667"/>
                  <a:pt x="382826" y="440460"/>
                </a:cubicBezTo>
                <a:cubicBezTo>
                  <a:pt x="387874" y="436253"/>
                  <a:pt x="391240" y="434150"/>
                  <a:pt x="392923" y="434150"/>
                </a:cubicBezTo>
                <a:cubicBezTo>
                  <a:pt x="391240" y="432467"/>
                  <a:pt x="388716" y="431626"/>
                  <a:pt x="385350" y="431626"/>
                </a:cubicBezTo>
                <a:close/>
                <a:moveTo>
                  <a:pt x="1607026" y="254937"/>
                </a:moveTo>
                <a:lnTo>
                  <a:pt x="1614598" y="254937"/>
                </a:lnTo>
                <a:cubicBezTo>
                  <a:pt x="1619648" y="258302"/>
                  <a:pt x="1635634" y="266716"/>
                  <a:pt x="1662558" y="280178"/>
                </a:cubicBezTo>
                <a:lnTo>
                  <a:pt x="1733234" y="320564"/>
                </a:lnTo>
                <a:cubicBezTo>
                  <a:pt x="1753426" y="328978"/>
                  <a:pt x="1771936" y="344964"/>
                  <a:pt x="1788764" y="368522"/>
                </a:cubicBezTo>
                <a:cubicBezTo>
                  <a:pt x="1802226" y="387033"/>
                  <a:pt x="1812322" y="398812"/>
                  <a:pt x="1819054" y="403860"/>
                </a:cubicBezTo>
                <a:cubicBezTo>
                  <a:pt x="1832514" y="413957"/>
                  <a:pt x="1840088" y="424894"/>
                  <a:pt x="1841770" y="436674"/>
                </a:cubicBezTo>
                <a:cubicBezTo>
                  <a:pt x="1843454" y="443405"/>
                  <a:pt x="1847240" y="448874"/>
                  <a:pt x="1853130" y="453081"/>
                </a:cubicBezTo>
                <a:cubicBezTo>
                  <a:pt x="1859018" y="457287"/>
                  <a:pt x="1862806" y="461074"/>
                  <a:pt x="1864486" y="464439"/>
                </a:cubicBezTo>
                <a:cubicBezTo>
                  <a:pt x="1869536" y="469487"/>
                  <a:pt x="1879632" y="474536"/>
                  <a:pt x="1894776" y="479584"/>
                </a:cubicBezTo>
                <a:lnTo>
                  <a:pt x="1904874" y="499777"/>
                </a:lnTo>
                <a:cubicBezTo>
                  <a:pt x="1906556" y="506508"/>
                  <a:pt x="1908238" y="513239"/>
                  <a:pt x="1909922" y="519970"/>
                </a:cubicBezTo>
                <a:cubicBezTo>
                  <a:pt x="1911604" y="526701"/>
                  <a:pt x="1914130" y="533432"/>
                  <a:pt x="1917494" y="540163"/>
                </a:cubicBezTo>
                <a:cubicBezTo>
                  <a:pt x="1919178" y="545211"/>
                  <a:pt x="1920018" y="551942"/>
                  <a:pt x="1920018" y="560356"/>
                </a:cubicBezTo>
                <a:cubicBezTo>
                  <a:pt x="1920018" y="570452"/>
                  <a:pt x="1919178" y="578025"/>
                  <a:pt x="1917494" y="583073"/>
                </a:cubicBezTo>
                <a:lnTo>
                  <a:pt x="1914970" y="613363"/>
                </a:lnTo>
                <a:cubicBezTo>
                  <a:pt x="1914970" y="613363"/>
                  <a:pt x="1914550" y="613363"/>
                  <a:pt x="1913708" y="613363"/>
                </a:cubicBezTo>
                <a:cubicBezTo>
                  <a:pt x="1912866" y="613363"/>
                  <a:pt x="1912446" y="613363"/>
                  <a:pt x="1912446" y="613363"/>
                </a:cubicBezTo>
                <a:cubicBezTo>
                  <a:pt x="1900666" y="609997"/>
                  <a:pt x="1894776" y="614204"/>
                  <a:pt x="1894776" y="625983"/>
                </a:cubicBezTo>
                <a:cubicBezTo>
                  <a:pt x="1886362" y="652907"/>
                  <a:pt x="1878790" y="681514"/>
                  <a:pt x="1872060" y="711803"/>
                </a:cubicBezTo>
                <a:cubicBezTo>
                  <a:pt x="1867012" y="735362"/>
                  <a:pt x="1861122" y="756396"/>
                  <a:pt x="1854390" y="774906"/>
                </a:cubicBezTo>
                <a:lnTo>
                  <a:pt x="1844294" y="797624"/>
                </a:lnTo>
                <a:lnTo>
                  <a:pt x="1811480" y="858203"/>
                </a:lnTo>
                <a:lnTo>
                  <a:pt x="1796336" y="893540"/>
                </a:lnTo>
                <a:cubicBezTo>
                  <a:pt x="1792970" y="901954"/>
                  <a:pt x="1789606" y="913733"/>
                  <a:pt x="1786240" y="928878"/>
                </a:cubicBezTo>
                <a:cubicBezTo>
                  <a:pt x="1766046" y="954119"/>
                  <a:pt x="1751742" y="980202"/>
                  <a:pt x="1743330" y="1007126"/>
                </a:cubicBezTo>
                <a:cubicBezTo>
                  <a:pt x="1738282" y="1015540"/>
                  <a:pt x="1732812" y="1025215"/>
                  <a:pt x="1726922" y="1036153"/>
                </a:cubicBezTo>
                <a:cubicBezTo>
                  <a:pt x="1721034" y="1047091"/>
                  <a:pt x="1715564" y="1055084"/>
                  <a:pt x="1710514" y="1060132"/>
                </a:cubicBezTo>
                <a:cubicBezTo>
                  <a:pt x="1710514" y="1066863"/>
                  <a:pt x="1707150" y="1073595"/>
                  <a:pt x="1700420" y="1080326"/>
                </a:cubicBezTo>
                <a:cubicBezTo>
                  <a:pt x="1695370" y="1085374"/>
                  <a:pt x="1689482" y="1095050"/>
                  <a:pt x="1682750" y="1109353"/>
                </a:cubicBezTo>
                <a:cubicBezTo>
                  <a:pt x="1676018" y="1123656"/>
                  <a:pt x="1670130" y="1133332"/>
                  <a:pt x="1665082" y="1138380"/>
                </a:cubicBezTo>
                <a:cubicBezTo>
                  <a:pt x="1665082" y="1143429"/>
                  <a:pt x="1661716" y="1150160"/>
                  <a:pt x="1654986" y="1158573"/>
                </a:cubicBezTo>
                <a:cubicBezTo>
                  <a:pt x="1648254" y="1166987"/>
                  <a:pt x="1644046" y="1173718"/>
                  <a:pt x="1642364" y="1178766"/>
                </a:cubicBezTo>
                <a:cubicBezTo>
                  <a:pt x="1633950" y="1190546"/>
                  <a:pt x="1621330" y="1213263"/>
                  <a:pt x="1604502" y="1246918"/>
                </a:cubicBezTo>
                <a:cubicBezTo>
                  <a:pt x="1597770" y="1260380"/>
                  <a:pt x="1586834" y="1275525"/>
                  <a:pt x="1571690" y="1292352"/>
                </a:cubicBezTo>
                <a:cubicBezTo>
                  <a:pt x="1564958" y="1297400"/>
                  <a:pt x="1559910" y="1303711"/>
                  <a:pt x="1556546" y="1311283"/>
                </a:cubicBezTo>
                <a:cubicBezTo>
                  <a:pt x="1553178" y="1318855"/>
                  <a:pt x="1550654" y="1325166"/>
                  <a:pt x="1548972" y="1330214"/>
                </a:cubicBezTo>
                <a:cubicBezTo>
                  <a:pt x="1533826" y="1345359"/>
                  <a:pt x="1523730" y="1354614"/>
                  <a:pt x="1518682" y="1357979"/>
                </a:cubicBezTo>
                <a:cubicBezTo>
                  <a:pt x="1518682" y="1361345"/>
                  <a:pt x="1516998" y="1365552"/>
                  <a:pt x="1513634" y="1370600"/>
                </a:cubicBezTo>
                <a:cubicBezTo>
                  <a:pt x="1513634" y="1370600"/>
                  <a:pt x="1514054" y="1371020"/>
                  <a:pt x="1514896" y="1371862"/>
                </a:cubicBezTo>
                <a:cubicBezTo>
                  <a:pt x="1515738" y="1372703"/>
                  <a:pt x="1516158" y="1373124"/>
                  <a:pt x="1516158" y="1373124"/>
                </a:cubicBezTo>
                <a:cubicBezTo>
                  <a:pt x="1534668" y="1378172"/>
                  <a:pt x="1553178" y="1380697"/>
                  <a:pt x="1571690" y="1380697"/>
                </a:cubicBezTo>
                <a:cubicBezTo>
                  <a:pt x="1596930" y="1380697"/>
                  <a:pt x="1629744" y="1374807"/>
                  <a:pt x="1670130" y="1363028"/>
                </a:cubicBezTo>
                <a:cubicBezTo>
                  <a:pt x="1683592" y="1356297"/>
                  <a:pt x="1698316" y="1351248"/>
                  <a:pt x="1714302" y="1347883"/>
                </a:cubicBezTo>
                <a:cubicBezTo>
                  <a:pt x="1730288" y="1344517"/>
                  <a:pt x="1740806" y="1341993"/>
                  <a:pt x="1745854" y="1340310"/>
                </a:cubicBezTo>
                <a:lnTo>
                  <a:pt x="1753426" y="1340310"/>
                </a:lnTo>
                <a:cubicBezTo>
                  <a:pt x="1761838" y="1340310"/>
                  <a:pt x="1771094" y="1341993"/>
                  <a:pt x="1781190" y="1345359"/>
                </a:cubicBezTo>
                <a:cubicBezTo>
                  <a:pt x="1796336" y="1347041"/>
                  <a:pt x="1814006" y="1347883"/>
                  <a:pt x="1834198" y="1347883"/>
                </a:cubicBezTo>
                <a:lnTo>
                  <a:pt x="1856914" y="1350407"/>
                </a:lnTo>
                <a:cubicBezTo>
                  <a:pt x="1861962" y="1352090"/>
                  <a:pt x="1871218" y="1352931"/>
                  <a:pt x="1884680" y="1352931"/>
                </a:cubicBezTo>
                <a:cubicBezTo>
                  <a:pt x="1903190" y="1352931"/>
                  <a:pt x="1917494" y="1352090"/>
                  <a:pt x="1927590" y="1350407"/>
                </a:cubicBezTo>
                <a:cubicBezTo>
                  <a:pt x="1932638" y="1352090"/>
                  <a:pt x="1936426" y="1351669"/>
                  <a:pt x="1938950" y="1349145"/>
                </a:cubicBezTo>
                <a:cubicBezTo>
                  <a:pt x="1941474" y="1346621"/>
                  <a:pt x="1943578" y="1345359"/>
                  <a:pt x="1945258" y="1345359"/>
                </a:cubicBezTo>
                <a:cubicBezTo>
                  <a:pt x="1943578" y="1347041"/>
                  <a:pt x="1959562" y="1333579"/>
                  <a:pt x="1993218" y="1304973"/>
                </a:cubicBezTo>
                <a:cubicBezTo>
                  <a:pt x="2003314" y="1303290"/>
                  <a:pt x="2012148" y="1299924"/>
                  <a:pt x="2019722" y="1294876"/>
                </a:cubicBezTo>
                <a:cubicBezTo>
                  <a:pt x="2027294" y="1289828"/>
                  <a:pt x="2035286" y="1283938"/>
                  <a:pt x="2043700" y="1277207"/>
                </a:cubicBezTo>
                <a:cubicBezTo>
                  <a:pt x="2055478" y="1267111"/>
                  <a:pt x="2070204" y="1256594"/>
                  <a:pt x="2087874" y="1245656"/>
                </a:cubicBezTo>
                <a:cubicBezTo>
                  <a:pt x="2105542" y="1234718"/>
                  <a:pt x="2118582" y="1225883"/>
                  <a:pt x="2126996" y="1219152"/>
                </a:cubicBezTo>
                <a:lnTo>
                  <a:pt x="2220390" y="1156049"/>
                </a:lnTo>
                <a:cubicBezTo>
                  <a:pt x="2291906" y="1108091"/>
                  <a:pt x="2347016" y="1071070"/>
                  <a:pt x="2385720" y="1044988"/>
                </a:cubicBezTo>
                <a:lnTo>
                  <a:pt x="2412588" y="1026829"/>
                </a:lnTo>
                <a:lnTo>
                  <a:pt x="2412588" y="1031507"/>
                </a:lnTo>
                <a:lnTo>
                  <a:pt x="2390136" y="1050351"/>
                </a:lnTo>
                <a:cubicBezTo>
                  <a:pt x="2364474" y="1072438"/>
                  <a:pt x="2333974" y="1099677"/>
                  <a:pt x="2298638" y="1132070"/>
                </a:cubicBezTo>
                <a:cubicBezTo>
                  <a:pt x="2227962" y="1196856"/>
                  <a:pt x="2192622" y="1233456"/>
                  <a:pt x="2192622" y="1241870"/>
                </a:cubicBezTo>
                <a:cubicBezTo>
                  <a:pt x="2190942" y="1253649"/>
                  <a:pt x="2214500" y="1236821"/>
                  <a:pt x="2263298" y="1191387"/>
                </a:cubicBezTo>
                <a:cubicBezTo>
                  <a:pt x="2273394" y="1182973"/>
                  <a:pt x="2289802" y="1169511"/>
                  <a:pt x="2312518" y="1151001"/>
                </a:cubicBezTo>
                <a:cubicBezTo>
                  <a:pt x="2335238" y="1132491"/>
                  <a:pt x="2349960" y="1122394"/>
                  <a:pt x="2356690" y="1120711"/>
                </a:cubicBezTo>
                <a:cubicBezTo>
                  <a:pt x="2314622" y="1149318"/>
                  <a:pt x="2283914" y="1180449"/>
                  <a:pt x="2264562" y="1214104"/>
                </a:cubicBezTo>
                <a:cubicBezTo>
                  <a:pt x="2245210" y="1247759"/>
                  <a:pt x="2234272" y="1275945"/>
                  <a:pt x="2231748" y="1298662"/>
                </a:cubicBezTo>
                <a:cubicBezTo>
                  <a:pt x="2229222" y="1321379"/>
                  <a:pt x="2227962" y="1348724"/>
                  <a:pt x="2227962" y="1380697"/>
                </a:cubicBezTo>
                <a:cubicBezTo>
                  <a:pt x="2239740" y="1442958"/>
                  <a:pt x="2248154" y="1474089"/>
                  <a:pt x="2253202" y="1474089"/>
                </a:cubicBezTo>
                <a:cubicBezTo>
                  <a:pt x="2254886" y="1474089"/>
                  <a:pt x="2256990" y="1466938"/>
                  <a:pt x="2259514" y="1452634"/>
                </a:cubicBezTo>
                <a:cubicBezTo>
                  <a:pt x="2262036" y="1438331"/>
                  <a:pt x="2264140" y="1426972"/>
                  <a:pt x="2265822" y="1418558"/>
                </a:cubicBezTo>
                <a:cubicBezTo>
                  <a:pt x="2270872" y="1416875"/>
                  <a:pt x="2280126" y="1431179"/>
                  <a:pt x="2293588" y="1461469"/>
                </a:cubicBezTo>
                <a:cubicBezTo>
                  <a:pt x="2307050" y="1491758"/>
                  <a:pt x="2315466" y="1506903"/>
                  <a:pt x="2318830" y="1506903"/>
                </a:cubicBezTo>
                <a:cubicBezTo>
                  <a:pt x="2323878" y="1506903"/>
                  <a:pt x="2326822" y="1508586"/>
                  <a:pt x="2327664" y="1511951"/>
                </a:cubicBezTo>
                <a:cubicBezTo>
                  <a:pt x="2328506" y="1515317"/>
                  <a:pt x="2328926" y="1519523"/>
                  <a:pt x="2328926" y="1524571"/>
                </a:cubicBezTo>
                <a:cubicBezTo>
                  <a:pt x="2325560" y="1527937"/>
                  <a:pt x="2323036" y="1532144"/>
                  <a:pt x="2321354" y="1537192"/>
                </a:cubicBezTo>
                <a:cubicBezTo>
                  <a:pt x="2319670" y="1542240"/>
                  <a:pt x="2319670" y="1546447"/>
                  <a:pt x="2321354" y="1549813"/>
                </a:cubicBezTo>
                <a:cubicBezTo>
                  <a:pt x="2331450" y="1558227"/>
                  <a:pt x="2334816" y="1569164"/>
                  <a:pt x="2331450" y="1582627"/>
                </a:cubicBezTo>
                <a:cubicBezTo>
                  <a:pt x="2338182" y="1591040"/>
                  <a:pt x="2344070" y="1601557"/>
                  <a:pt x="2349120" y="1614178"/>
                </a:cubicBezTo>
                <a:cubicBezTo>
                  <a:pt x="2354168" y="1626799"/>
                  <a:pt x="2359214" y="1637316"/>
                  <a:pt x="2364264" y="1645729"/>
                </a:cubicBezTo>
                <a:cubicBezTo>
                  <a:pt x="2362582" y="1649095"/>
                  <a:pt x="2363002" y="1652881"/>
                  <a:pt x="2365526" y="1657088"/>
                </a:cubicBezTo>
                <a:cubicBezTo>
                  <a:pt x="2368050" y="1661295"/>
                  <a:pt x="2369312" y="1665081"/>
                  <a:pt x="2369312" y="1668447"/>
                </a:cubicBezTo>
                <a:cubicBezTo>
                  <a:pt x="2369312" y="1673495"/>
                  <a:pt x="2368050" y="1679805"/>
                  <a:pt x="2365526" y="1687377"/>
                </a:cubicBezTo>
                <a:cubicBezTo>
                  <a:pt x="2363002" y="1694950"/>
                  <a:pt x="2360058" y="1699578"/>
                  <a:pt x="2356690" y="1701260"/>
                </a:cubicBezTo>
                <a:cubicBezTo>
                  <a:pt x="2346594" y="1711357"/>
                  <a:pt x="2341546" y="1720612"/>
                  <a:pt x="2341546" y="1729025"/>
                </a:cubicBezTo>
                <a:cubicBezTo>
                  <a:pt x="2341546" y="1737439"/>
                  <a:pt x="2344070" y="1744170"/>
                  <a:pt x="2349120" y="1749219"/>
                </a:cubicBezTo>
                <a:lnTo>
                  <a:pt x="2349120" y="1759315"/>
                </a:lnTo>
                <a:cubicBezTo>
                  <a:pt x="2349120" y="1766046"/>
                  <a:pt x="2342390" y="1771094"/>
                  <a:pt x="2328926" y="1774460"/>
                </a:cubicBezTo>
                <a:cubicBezTo>
                  <a:pt x="2322196" y="1776143"/>
                  <a:pt x="2317990" y="1779508"/>
                  <a:pt x="2316306" y="1784556"/>
                </a:cubicBezTo>
                <a:cubicBezTo>
                  <a:pt x="2314622" y="1789605"/>
                  <a:pt x="2316306" y="1792970"/>
                  <a:pt x="2321354" y="1794653"/>
                </a:cubicBezTo>
                <a:cubicBezTo>
                  <a:pt x="2333134" y="1806432"/>
                  <a:pt x="2341546" y="1813163"/>
                  <a:pt x="2346594" y="1814846"/>
                </a:cubicBezTo>
                <a:cubicBezTo>
                  <a:pt x="2365106" y="1824943"/>
                  <a:pt x="2375622" y="1832515"/>
                  <a:pt x="2378146" y="1837563"/>
                </a:cubicBezTo>
                <a:cubicBezTo>
                  <a:pt x="2380670" y="1842611"/>
                  <a:pt x="2381092" y="1855232"/>
                  <a:pt x="2379408" y="1875425"/>
                </a:cubicBezTo>
                <a:cubicBezTo>
                  <a:pt x="2379408" y="1897301"/>
                  <a:pt x="2367630" y="1916652"/>
                  <a:pt x="2344070" y="1933480"/>
                </a:cubicBezTo>
                <a:cubicBezTo>
                  <a:pt x="2342390" y="1935163"/>
                  <a:pt x="2341546" y="1938528"/>
                  <a:pt x="2341546" y="1943576"/>
                </a:cubicBezTo>
                <a:cubicBezTo>
                  <a:pt x="2341546" y="1946942"/>
                  <a:pt x="2341546" y="1951149"/>
                  <a:pt x="2341546" y="1956197"/>
                </a:cubicBezTo>
                <a:cubicBezTo>
                  <a:pt x="2341546" y="1961245"/>
                  <a:pt x="2340706" y="1964611"/>
                  <a:pt x="2339022" y="1966294"/>
                </a:cubicBezTo>
                <a:cubicBezTo>
                  <a:pt x="2323878" y="1967976"/>
                  <a:pt x="2306210" y="1973866"/>
                  <a:pt x="2286016" y="1983963"/>
                </a:cubicBezTo>
                <a:cubicBezTo>
                  <a:pt x="2262458" y="1994059"/>
                  <a:pt x="2245630" y="1999107"/>
                  <a:pt x="2235534" y="1999107"/>
                </a:cubicBezTo>
                <a:cubicBezTo>
                  <a:pt x="2228802" y="1999107"/>
                  <a:pt x="2220390" y="1997424"/>
                  <a:pt x="2210292" y="1994059"/>
                </a:cubicBezTo>
                <a:lnTo>
                  <a:pt x="2207770" y="1994059"/>
                </a:lnTo>
                <a:cubicBezTo>
                  <a:pt x="2187576" y="1995741"/>
                  <a:pt x="2167382" y="1996583"/>
                  <a:pt x="2147190" y="1996583"/>
                </a:cubicBezTo>
                <a:cubicBezTo>
                  <a:pt x="2126996" y="1996583"/>
                  <a:pt x="2112694" y="1996583"/>
                  <a:pt x="2104280" y="1996583"/>
                </a:cubicBezTo>
                <a:cubicBezTo>
                  <a:pt x="2075672" y="1998265"/>
                  <a:pt x="2037810" y="1990693"/>
                  <a:pt x="1990694" y="1973866"/>
                </a:cubicBezTo>
                <a:cubicBezTo>
                  <a:pt x="1973866" y="1967135"/>
                  <a:pt x="1958722" y="1959142"/>
                  <a:pt x="1945258" y="1949887"/>
                </a:cubicBezTo>
                <a:cubicBezTo>
                  <a:pt x="1931798" y="1940632"/>
                  <a:pt x="1922542" y="1934321"/>
                  <a:pt x="1917494" y="1930956"/>
                </a:cubicBezTo>
                <a:cubicBezTo>
                  <a:pt x="1912446" y="1929273"/>
                  <a:pt x="1909922" y="1927590"/>
                  <a:pt x="1909922" y="1925908"/>
                </a:cubicBezTo>
                <a:cubicBezTo>
                  <a:pt x="1906556" y="1914128"/>
                  <a:pt x="1900246" y="1904032"/>
                  <a:pt x="1890990" y="1895618"/>
                </a:cubicBezTo>
                <a:cubicBezTo>
                  <a:pt x="1881734" y="1887204"/>
                  <a:pt x="1871638" y="1879632"/>
                  <a:pt x="1860702" y="1872901"/>
                </a:cubicBezTo>
                <a:cubicBezTo>
                  <a:pt x="1849762" y="1866170"/>
                  <a:pt x="1842612" y="1861963"/>
                  <a:pt x="1839246" y="1860280"/>
                </a:cubicBezTo>
                <a:cubicBezTo>
                  <a:pt x="1822418" y="1851866"/>
                  <a:pt x="1794654" y="1831673"/>
                  <a:pt x="1755950" y="1799701"/>
                </a:cubicBezTo>
                <a:cubicBezTo>
                  <a:pt x="1735758" y="1784556"/>
                  <a:pt x="1720614" y="1773619"/>
                  <a:pt x="1710514" y="1766887"/>
                </a:cubicBezTo>
                <a:cubicBezTo>
                  <a:pt x="1666766" y="1734915"/>
                  <a:pt x="1638158" y="1712198"/>
                  <a:pt x="1624694" y="1698736"/>
                </a:cubicBezTo>
                <a:cubicBezTo>
                  <a:pt x="1612916" y="1686957"/>
                  <a:pt x="1598192" y="1674336"/>
                  <a:pt x="1580522" y="1660874"/>
                </a:cubicBezTo>
                <a:cubicBezTo>
                  <a:pt x="1562854" y="1647412"/>
                  <a:pt x="1549812" y="1637316"/>
                  <a:pt x="1541398" y="1630585"/>
                </a:cubicBezTo>
                <a:cubicBezTo>
                  <a:pt x="1501014" y="1593564"/>
                  <a:pt x="1469042" y="1556544"/>
                  <a:pt x="1445482" y="1519523"/>
                </a:cubicBezTo>
                <a:cubicBezTo>
                  <a:pt x="1442118" y="1519523"/>
                  <a:pt x="1437490" y="1517841"/>
                  <a:pt x="1431600" y="1514475"/>
                </a:cubicBezTo>
                <a:cubicBezTo>
                  <a:pt x="1425710" y="1511110"/>
                  <a:pt x="1419400" y="1508586"/>
                  <a:pt x="1412670" y="1506903"/>
                </a:cubicBezTo>
                <a:lnTo>
                  <a:pt x="1407622" y="1501855"/>
                </a:lnTo>
                <a:cubicBezTo>
                  <a:pt x="1404254" y="1505220"/>
                  <a:pt x="1400890" y="1506903"/>
                  <a:pt x="1397524" y="1506903"/>
                </a:cubicBezTo>
                <a:cubicBezTo>
                  <a:pt x="1387428" y="1511951"/>
                  <a:pt x="1380698" y="1514475"/>
                  <a:pt x="1377330" y="1514475"/>
                </a:cubicBezTo>
                <a:lnTo>
                  <a:pt x="1362186" y="1524571"/>
                </a:lnTo>
                <a:lnTo>
                  <a:pt x="1362186" y="1539716"/>
                </a:lnTo>
                <a:cubicBezTo>
                  <a:pt x="1352090" y="1543082"/>
                  <a:pt x="1344518" y="1543923"/>
                  <a:pt x="1339470" y="1542240"/>
                </a:cubicBezTo>
                <a:cubicBezTo>
                  <a:pt x="1337787" y="1540557"/>
                  <a:pt x="1334421" y="1539716"/>
                  <a:pt x="1329372" y="1539716"/>
                </a:cubicBezTo>
                <a:cubicBezTo>
                  <a:pt x="1320959" y="1539716"/>
                  <a:pt x="1311704" y="1545606"/>
                  <a:pt x="1301608" y="1557385"/>
                </a:cubicBezTo>
                <a:lnTo>
                  <a:pt x="1301608" y="1564957"/>
                </a:lnTo>
                <a:cubicBezTo>
                  <a:pt x="1301608" y="1570006"/>
                  <a:pt x="1301187" y="1573792"/>
                  <a:pt x="1300345" y="1576316"/>
                </a:cubicBezTo>
                <a:cubicBezTo>
                  <a:pt x="1299505" y="1578840"/>
                  <a:pt x="1295718" y="1579261"/>
                  <a:pt x="1288987" y="1577578"/>
                </a:cubicBezTo>
                <a:lnTo>
                  <a:pt x="1281415" y="1575054"/>
                </a:lnTo>
                <a:cubicBezTo>
                  <a:pt x="1278049" y="1575054"/>
                  <a:pt x="1273842" y="1576316"/>
                  <a:pt x="1268794" y="1578840"/>
                </a:cubicBezTo>
                <a:cubicBezTo>
                  <a:pt x="1263745" y="1581364"/>
                  <a:pt x="1258698" y="1583468"/>
                  <a:pt x="1253649" y="1585151"/>
                </a:cubicBezTo>
                <a:lnTo>
                  <a:pt x="1253649" y="1612916"/>
                </a:lnTo>
                <a:cubicBezTo>
                  <a:pt x="1253649" y="1611233"/>
                  <a:pt x="1252388" y="1609971"/>
                  <a:pt x="1249863" y="1609130"/>
                </a:cubicBezTo>
                <a:cubicBezTo>
                  <a:pt x="1247339" y="1608288"/>
                  <a:pt x="1245236" y="1607026"/>
                  <a:pt x="1243552" y="1605343"/>
                </a:cubicBezTo>
                <a:cubicBezTo>
                  <a:pt x="1235139" y="1600295"/>
                  <a:pt x="1227566" y="1601978"/>
                  <a:pt x="1220835" y="1610392"/>
                </a:cubicBezTo>
                <a:lnTo>
                  <a:pt x="1220835" y="1612916"/>
                </a:lnTo>
                <a:cubicBezTo>
                  <a:pt x="1214104" y="1611233"/>
                  <a:pt x="1209477" y="1612495"/>
                  <a:pt x="1206953" y="1616702"/>
                </a:cubicBezTo>
                <a:cubicBezTo>
                  <a:pt x="1204429" y="1620909"/>
                  <a:pt x="1204849" y="1625537"/>
                  <a:pt x="1208215" y="1630585"/>
                </a:cubicBezTo>
                <a:cubicBezTo>
                  <a:pt x="1188022" y="1628902"/>
                  <a:pt x="1168670" y="1632268"/>
                  <a:pt x="1150160" y="1640681"/>
                </a:cubicBezTo>
                <a:cubicBezTo>
                  <a:pt x="1131650" y="1649095"/>
                  <a:pt x="1119871" y="1654143"/>
                  <a:pt x="1114822" y="1655826"/>
                </a:cubicBezTo>
                <a:cubicBezTo>
                  <a:pt x="1109774" y="1657509"/>
                  <a:pt x="1103464" y="1658771"/>
                  <a:pt x="1095891" y="1659612"/>
                </a:cubicBezTo>
                <a:cubicBezTo>
                  <a:pt x="1088319" y="1660454"/>
                  <a:pt x="1082850" y="1661716"/>
                  <a:pt x="1079484" y="1663398"/>
                </a:cubicBezTo>
                <a:cubicBezTo>
                  <a:pt x="1060974" y="1673495"/>
                  <a:pt x="1036575" y="1682750"/>
                  <a:pt x="1006285" y="1691164"/>
                </a:cubicBezTo>
                <a:cubicBezTo>
                  <a:pt x="999554" y="1696212"/>
                  <a:pt x="989458" y="1700840"/>
                  <a:pt x="975995" y="1705047"/>
                </a:cubicBezTo>
                <a:cubicBezTo>
                  <a:pt x="962533" y="1709253"/>
                  <a:pt x="952437" y="1713040"/>
                  <a:pt x="945706" y="1716405"/>
                </a:cubicBezTo>
                <a:lnTo>
                  <a:pt x="933085" y="1718929"/>
                </a:lnTo>
                <a:cubicBezTo>
                  <a:pt x="897748" y="1735757"/>
                  <a:pt x="869141" y="1747536"/>
                  <a:pt x="847265" y="1754267"/>
                </a:cubicBezTo>
                <a:cubicBezTo>
                  <a:pt x="833803" y="1759315"/>
                  <a:pt x="822024" y="1765205"/>
                  <a:pt x="811927" y="1771936"/>
                </a:cubicBezTo>
                <a:cubicBezTo>
                  <a:pt x="810245" y="1771936"/>
                  <a:pt x="808983" y="1772777"/>
                  <a:pt x="808141" y="1774460"/>
                </a:cubicBezTo>
                <a:cubicBezTo>
                  <a:pt x="807300" y="1776143"/>
                  <a:pt x="806038" y="1776984"/>
                  <a:pt x="804355" y="1776984"/>
                </a:cubicBezTo>
                <a:lnTo>
                  <a:pt x="794259" y="1776984"/>
                </a:lnTo>
                <a:cubicBezTo>
                  <a:pt x="785845" y="1776984"/>
                  <a:pt x="777010" y="1778667"/>
                  <a:pt x="767755" y="1782032"/>
                </a:cubicBezTo>
                <a:cubicBezTo>
                  <a:pt x="758500" y="1785398"/>
                  <a:pt x="751348" y="1787922"/>
                  <a:pt x="746300" y="1789605"/>
                </a:cubicBezTo>
                <a:lnTo>
                  <a:pt x="723583" y="1789605"/>
                </a:lnTo>
                <a:cubicBezTo>
                  <a:pt x="710121" y="1798018"/>
                  <a:pt x="694555" y="1802225"/>
                  <a:pt x="676887" y="1802225"/>
                </a:cubicBezTo>
                <a:cubicBezTo>
                  <a:pt x="659217" y="1802225"/>
                  <a:pt x="645335" y="1803067"/>
                  <a:pt x="635239" y="1804750"/>
                </a:cubicBezTo>
                <a:cubicBezTo>
                  <a:pt x="625142" y="1808115"/>
                  <a:pt x="616728" y="1809798"/>
                  <a:pt x="609997" y="1809798"/>
                </a:cubicBezTo>
                <a:cubicBezTo>
                  <a:pt x="603266" y="1809798"/>
                  <a:pt x="599480" y="1808536"/>
                  <a:pt x="598639" y="1806011"/>
                </a:cubicBezTo>
                <a:cubicBezTo>
                  <a:pt x="597797" y="1803487"/>
                  <a:pt x="597376" y="1798860"/>
                  <a:pt x="597376" y="1792129"/>
                </a:cubicBezTo>
                <a:cubicBezTo>
                  <a:pt x="600742" y="1795494"/>
                  <a:pt x="604107" y="1797177"/>
                  <a:pt x="607473" y="1797177"/>
                </a:cubicBezTo>
                <a:lnTo>
                  <a:pt x="647859" y="1787081"/>
                </a:lnTo>
                <a:cubicBezTo>
                  <a:pt x="651225" y="1785398"/>
                  <a:pt x="655432" y="1783715"/>
                  <a:pt x="660480" y="1782032"/>
                </a:cubicBezTo>
                <a:cubicBezTo>
                  <a:pt x="665528" y="1780350"/>
                  <a:pt x="671418" y="1779508"/>
                  <a:pt x="678149" y="1779508"/>
                </a:cubicBezTo>
                <a:cubicBezTo>
                  <a:pt x="674783" y="1776143"/>
                  <a:pt x="673100" y="1774460"/>
                  <a:pt x="673100" y="1774460"/>
                </a:cubicBezTo>
                <a:cubicBezTo>
                  <a:pt x="637763" y="1777825"/>
                  <a:pt x="612521" y="1783715"/>
                  <a:pt x="597376" y="1792129"/>
                </a:cubicBezTo>
                <a:cubicBezTo>
                  <a:pt x="577183" y="1788763"/>
                  <a:pt x="565405" y="1786239"/>
                  <a:pt x="562039" y="1784556"/>
                </a:cubicBezTo>
                <a:cubicBezTo>
                  <a:pt x="582232" y="1776143"/>
                  <a:pt x="609156" y="1763522"/>
                  <a:pt x="642811" y="1746695"/>
                </a:cubicBezTo>
                <a:cubicBezTo>
                  <a:pt x="639445" y="1748377"/>
                  <a:pt x="660480" y="1736598"/>
                  <a:pt x="705914" y="1711357"/>
                </a:cubicBezTo>
                <a:cubicBezTo>
                  <a:pt x="714328" y="1706309"/>
                  <a:pt x="721900" y="1701260"/>
                  <a:pt x="728631" y="1696212"/>
                </a:cubicBezTo>
                <a:cubicBezTo>
                  <a:pt x="735362" y="1691164"/>
                  <a:pt x="742934" y="1686115"/>
                  <a:pt x="751348" y="1681067"/>
                </a:cubicBezTo>
                <a:cubicBezTo>
                  <a:pt x="758079" y="1676019"/>
                  <a:pt x="773224" y="1665923"/>
                  <a:pt x="796783" y="1650778"/>
                </a:cubicBezTo>
                <a:cubicBezTo>
                  <a:pt x="805196" y="1644047"/>
                  <a:pt x="815293" y="1637316"/>
                  <a:pt x="827072" y="1630585"/>
                </a:cubicBezTo>
                <a:cubicBezTo>
                  <a:pt x="838851" y="1623854"/>
                  <a:pt x="850631" y="1616281"/>
                  <a:pt x="862410" y="1607867"/>
                </a:cubicBezTo>
                <a:cubicBezTo>
                  <a:pt x="870824" y="1602819"/>
                  <a:pt x="882603" y="1595247"/>
                  <a:pt x="897748" y="1585151"/>
                </a:cubicBezTo>
                <a:cubicBezTo>
                  <a:pt x="912892" y="1575054"/>
                  <a:pt x="926355" y="1564957"/>
                  <a:pt x="938134" y="1554861"/>
                </a:cubicBezTo>
                <a:cubicBezTo>
                  <a:pt x="958326" y="1539716"/>
                  <a:pt x="975995" y="1527937"/>
                  <a:pt x="991140" y="1519523"/>
                </a:cubicBezTo>
                <a:cubicBezTo>
                  <a:pt x="1007968" y="1497647"/>
                  <a:pt x="1017223" y="1485868"/>
                  <a:pt x="1018905" y="1484185"/>
                </a:cubicBezTo>
                <a:lnTo>
                  <a:pt x="1031526" y="1476613"/>
                </a:lnTo>
                <a:cubicBezTo>
                  <a:pt x="1038257" y="1469882"/>
                  <a:pt x="1045409" y="1463572"/>
                  <a:pt x="1052981" y="1457682"/>
                </a:cubicBezTo>
                <a:cubicBezTo>
                  <a:pt x="1060553" y="1451792"/>
                  <a:pt x="1067705" y="1445482"/>
                  <a:pt x="1074436" y="1438751"/>
                </a:cubicBezTo>
                <a:cubicBezTo>
                  <a:pt x="1076119" y="1438751"/>
                  <a:pt x="1076961" y="1437910"/>
                  <a:pt x="1076961" y="1436227"/>
                </a:cubicBezTo>
                <a:cubicBezTo>
                  <a:pt x="1078643" y="1436227"/>
                  <a:pt x="1079484" y="1435386"/>
                  <a:pt x="1079484" y="1433703"/>
                </a:cubicBezTo>
                <a:cubicBezTo>
                  <a:pt x="1079484" y="1432020"/>
                  <a:pt x="1079484" y="1430338"/>
                  <a:pt x="1079484" y="1428655"/>
                </a:cubicBezTo>
                <a:cubicBezTo>
                  <a:pt x="1084533" y="1426972"/>
                  <a:pt x="1089160" y="1424027"/>
                  <a:pt x="1093367" y="1419820"/>
                </a:cubicBezTo>
                <a:cubicBezTo>
                  <a:pt x="1097574" y="1415613"/>
                  <a:pt x="1101360" y="1412668"/>
                  <a:pt x="1104726" y="1410986"/>
                </a:cubicBezTo>
                <a:cubicBezTo>
                  <a:pt x="1114822" y="1400890"/>
                  <a:pt x="1119871" y="1395000"/>
                  <a:pt x="1119871" y="1393317"/>
                </a:cubicBezTo>
                <a:cubicBezTo>
                  <a:pt x="1121553" y="1391634"/>
                  <a:pt x="1124919" y="1390793"/>
                  <a:pt x="1129967" y="1390793"/>
                </a:cubicBezTo>
                <a:cubicBezTo>
                  <a:pt x="1129967" y="1382379"/>
                  <a:pt x="1132491" y="1377331"/>
                  <a:pt x="1137539" y="1375648"/>
                </a:cubicBezTo>
                <a:cubicBezTo>
                  <a:pt x="1137539" y="1375648"/>
                  <a:pt x="1138802" y="1374807"/>
                  <a:pt x="1141326" y="1373124"/>
                </a:cubicBezTo>
                <a:cubicBezTo>
                  <a:pt x="1143849" y="1371441"/>
                  <a:pt x="1145112" y="1368917"/>
                  <a:pt x="1145112" y="1365552"/>
                </a:cubicBezTo>
                <a:cubicBezTo>
                  <a:pt x="1150160" y="1363869"/>
                  <a:pt x="1154367" y="1361345"/>
                  <a:pt x="1157732" y="1357979"/>
                </a:cubicBezTo>
                <a:lnTo>
                  <a:pt x="1165305" y="1347883"/>
                </a:lnTo>
                <a:cubicBezTo>
                  <a:pt x="1165305" y="1347883"/>
                  <a:pt x="1169512" y="1343676"/>
                  <a:pt x="1177925" y="1335262"/>
                </a:cubicBezTo>
                <a:cubicBezTo>
                  <a:pt x="1177925" y="1330214"/>
                  <a:pt x="1180450" y="1326848"/>
                  <a:pt x="1185498" y="1325166"/>
                </a:cubicBezTo>
                <a:cubicBezTo>
                  <a:pt x="1188863" y="1323483"/>
                  <a:pt x="1192229" y="1318435"/>
                  <a:pt x="1195594" y="1310021"/>
                </a:cubicBezTo>
                <a:cubicBezTo>
                  <a:pt x="1173719" y="1298242"/>
                  <a:pt x="1154367" y="1285621"/>
                  <a:pt x="1137539" y="1272159"/>
                </a:cubicBezTo>
                <a:lnTo>
                  <a:pt x="1203167" y="1287304"/>
                </a:lnTo>
                <a:cubicBezTo>
                  <a:pt x="1199801" y="1283938"/>
                  <a:pt x="1194753" y="1278049"/>
                  <a:pt x="1188022" y="1269635"/>
                </a:cubicBezTo>
                <a:cubicBezTo>
                  <a:pt x="1181291" y="1261221"/>
                  <a:pt x="1173719" y="1255332"/>
                  <a:pt x="1165305" y="1251966"/>
                </a:cubicBezTo>
                <a:lnTo>
                  <a:pt x="1018905" y="1105567"/>
                </a:lnTo>
                <a:cubicBezTo>
                  <a:pt x="995347" y="1085374"/>
                  <a:pt x="975995" y="1064339"/>
                  <a:pt x="960851" y="1042464"/>
                </a:cubicBezTo>
                <a:cubicBezTo>
                  <a:pt x="949071" y="1034050"/>
                  <a:pt x="942340" y="1029843"/>
                  <a:pt x="940658" y="1029843"/>
                </a:cubicBezTo>
                <a:lnTo>
                  <a:pt x="920465" y="1004602"/>
                </a:lnTo>
                <a:cubicBezTo>
                  <a:pt x="910368" y="996188"/>
                  <a:pt x="900692" y="987354"/>
                  <a:pt x="891438" y="978099"/>
                </a:cubicBezTo>
                <a:cubicBezTo>
                  <a:pt x="882182" y="968843"/>
                  <a:pt x="872506" y="960009"/>
                  <a:pt x="862410" y="951595"/>
                </a:cubicBezTo>
                <a:cubicBezTo>
                  <a:pt x="857362" y="951595"/>
                  <a:pt x="853996" y="949071"/>
                  <a:pt x="852313" y="944023"/>
                </a:cubicBezTo>
                <a:cubicBezTo>
                  <a:pt x="835486" y="923830"/>
                  <a:pt x="823706" y="911209"/>
                  <a:pt x="816975" y="906161"/>
                </a:cubicBezTo>
                <a:cubicBezTo>
                  <a:pt x="805196" y="897747"/>
                  <a:pt x="798465" y="887651"/>
                  <a:pt x="796783" y="875872"/>
                </a:cubicBezTo>
                <a:cubicBezTo>
                  <a:pt x="793417" y="874189"/>
                  <a:pt x="791734" y="870823"/>
                  <a:pt x="791734" y="865775"/>
                </a:cubicBezTo>
                <a:cubicBezTo>
                  <a:pt x="791734" y="855678"/>
                  <a:pt x="786686" y="853154"/>
                  <a:pt x="776589" y="858203"/>
                </a:cubicBezTo>
                <a:lnTo>
                  <a:pt x="771541" y="858203"/>
                </a:lnTo>
                <a:cubicBezTo>
                  <a:pt x="764810" y="858203"/>
                  <a:pt x="757238" y="853996"/>
                  <a:pt x="748824" y="845582"/>
                </a:cubicBezTo>
                <a:cubicBezTo>
                  <a:pt x="743776" y="835485"/>
                  <a:pt x="739569" y="825389"/>
                  <a:pt x="736203" y="815292"/>
                </a:cubicBezTo>
                <a:lnTo>
                  <a:pt x="753873" y="812768"/>
                </a:lnTo>
                <a:lnTo>
                  <a:pt x="801831" y="832961"/>
                </a:lnTo>
                <a:cubicBezTo>
                  <a:pt x="808562" y="838010"/>
                  <a:pt x="816134" y="842216"/>
                  <a:pt x="824548" y="845582"/>
                </a:cubicBezTo>
                <a:cubicBezTo>
                  <a:pt x="832961" y="848948"/>
                  <a:pt x="840534" y="853154"/>
                  <a:pt x="847265" y="858203"/>
                </a:cubicBezTo>
                <a:cubicBezTo>
                  <a:pt x="904479" y="890175"/>
                  <a:pt x="963375" y="932244"/>
                  <a:pt x="1023954" y="984409"/>
                </a:cubicBezTo>
                <a:lnTo>
                  <a:pt x="1172877" y="1097994"/>
                </a:lnTo>
                <a:lnTo>
                  <a:pt x="1283939" y="1183815"/>
                </a:lnTo>
                <a:cubicBezTo>
                  <a:pt x="1288987" y="1188863"/>
                  <a:pt x="1292774" y="1190546"/>
                  <a:pt x="1295297" y="1188863"/>
                </a:cubicBezTo>
                <a:cubicBezTo>
                  <a:pt x="1297821" y="1187180"/>
                  <a:pt x="1299924" y="1182973"/>
                  <a:pt x="1301608" y="1176242"/>
                </a:cubicBezTo>
                <a:cubicBezTo>
                  <a:pt x="1311704" y="1161098"/>
                  <a:pt x="1317594" y="1152684"/>
                  <a:pt x="1319277" y="1151001"/>
                </a:cubicBezTo>
                <a:lnTo>
                  <a:pt x="1341994" y="1118187"/>
                </a:lnTo>
                <a:cubicBezTo>
                  <a:pt x="1343676" y="1116505"/>
                  <a:pt x="1346200" y="1113139"/>
                  <a:pt x="1349565" y="1108091"/>
                </a:cubicBezTo>
                <a:lnTo>
                  <a:pt x="1359662" y="1095470"/>
                </a:lnTo>
                <a:cubicBezTo>
                  <a:pt x="1361346" y="1092105"/>
                  <a:pt x="1362186" y="1087898"/>
                  <a:pt x="1362186" y="1082850"/>
                </a:cubicBezTo>
                <a:cubicBezTo>
                  <a:pt x="1368918" y="1076119"/>
                  <a:pt x="1372282" y="1072753"/>
                  <a:pt x="1372282" y="1072753"/>
                </a:cubicBezTo>
                <a:cubicBezTo>
                  <a:pt x="1373966" y="1071070"/>
                  <a:pt x="1377330" y="1066022"/>
                  <a:pt x="1382380" y="1057608"/>
                </a:cubicBezTo>
                <a:lnTo>
                  <a:pt x="1387428" y="1052560"/>
                </a:lnTo>
                <a:lnTo>
                  <a:pt x="1407622" y="1019747"/>
                </a:lnTo>
                <a:cubicBezTo>
                  <a:pt x="1410986" y="1014698"/>
                  <a:pt x="1413930" y="1008388"/>
                  <a:pt x="1416456" y="1000816"/>
                </a:cubicBezTo>
                <a:cubicBezTo>
                  <a:pt x="1418980" y="993243"/>
                  <a:pt x="1420242" y="988616"/>
                  <a:pt x="1420242" y="986933"/>
                </a:cubicBezTo>
                <a:cubicBezTo>
                  <a:pt x="1428654" y="980202"/>
                  <a:pt x="1434966" y="972630"/>
                  <a:pt x="1439174" y="964216"/>
                </a:cubicBezTo>
                <a:cubicBezTo>
                  <a:pt x="1443378" y="955802"/>
                  <a:pt x="1446322" y="949912"/>
                  <a:pt x="1448006" y="946547"/>
                </a:cubicBezTo>
                <a:lnTo>
                  <a:pt x="1470724" y="911209"/>
                </a:lnTo>
                <a:cubicBezTo>
                  <a:pt x="1475772" y="902795"/>
                  <a:pt x="1480398" y="893540"/>
                  <a:pt x="1484606" y="883444"/>
                </a:cubicBezTo>
                <a:cubicBezTo>
                  <a:pt x="1488814" y="873347"/>
                  <a:pt x="1494282" y="862409"/>
                  <a:pt x="1501014" y="850630"/>
                </a:cubicBezTo>
                <a:cubicBezTo>
                  <a:pt x="1502696" y="843899"/>
                  <a:pt x="1506482" y="836747"/>
                  <a:pt x="1512372" y="829175"/>
                </a:cubicBezTo>
                <a:cubicBezTo>
                  <a:pt x="1518262" y="821603"/>
                  <a:pt x="1522048" y="816975"/>
                  <a:pt x="1523730" y="815292"/>
                </a:cubicBezTo>
                <a:cubicBezTo>
                  <a:pt x="1528778" y="803513"/>
                  <a:pt x="1533826" y="790051"/>
                  <a:pt x="1538874" y="774906"/>
                </a:cubicBezTo>
                <a:cubicBezTo>
                  <a:pt x="1542242" y="768175"/>
                  <a:pt x="1547290" y="761444"/>
                  <a:pt x="1554020" y="754713"/>
                </a:cubicBezTo>
                <a:cubicBezTo>
                  <a:pt x="1555702" y="749665"/>
                  <a:pt x="1558648" y="742934"/>
                  <a:pt x="1562854" y="734520"/>
                </a:cubicBezTo>
                <a:cubicBezTo>
                  <a:pt x="1567062" y="726107"/>
                  <a:pt x="1570006" y="717693"/>
                  <a:pt x="1571690" y="709279"/>
                </a:cubicBezTo>
                <a:cubicBezTo>
                  <a:pt x="1575054" y="699183"/>
                  <a:pt x="1577158" y="691190"/>
                  <a:pt x="1577998" y="685300"/>
                </a:cubicBezTo>
                <a:cubicBezTo>
                  <a:pt x="1578842" y="679410"/>
                  <a:pt x="1579262" y="673942"/>
                  <a:pt x="1579262" y="668893"/>
                </a:cubicBezTo>
                <a:lnTo>
                  <a:pt x="1581786" y="656273"/>
                </a:lnTo>
                <a:lnTo>
                  <a:pt x="1586834" y="651224"/>
                </a:lnTo>
                <a:cubicBezTo>
                  <a:pt x="1578420" y="646176"/>
                  <a:pt x="1570006" y="644493"/>
                  <a:pt x="1561592" y="646176"/>
                </a:cubicBezTo>
                <a:lnTo>
                  <a:pt x="1561592" y="658797"/>
                </a:lnTo>
                <a:lnTo>
                  <a:pt x="1556546" y="658797"/>
                </a:lnTo>
                <a:lnTo>
                  <a:pt x="1554020" y="646176"/>
                </a:lnTo>
                <a:cubicBezTo>
                  <a:pt x="1548972" y="642811"/>
                  <a:pt x="1543922" y="636080"/>
                  <a:pt x="1538874" y="625983"/>
                </a:cubicBezTo>
                <a:cubicBezTo>
                  <a:pt x="1533826" y="615887"/>
                  <a:pt x="1527096" y="611680"/>
                  <a:pt x="1518682" y="613363"/>
                </a:cubicBezTo>
                <a:lnTo>
                  <a:pt x="1480820" y="661321"/>
                </a:lnTo>
                <a:lnTo>
                  <a:pt x="1475772" y="658797"/>
                </a:lnTo>
                <a:lnTo>
                  <a:pt x="1483344" y="620935"/>
                </a:lnTo>
                <a:lnTo>
                  <a:pt x="1478296" y="618411"/>
                </a:lnTo>
                <a:cubicBezTo>
                  <a:pt x="1478296" y="625142"/>
                  <a:pt x="1477874" y="630190"/>
                  <a:pt x="1477034" y="633555"/>
                </a:cubicBezTo>
                <a:cubicBezTo>
                  <a:pt x="1476194" y="636921"/>
                  <a:pt x="1472406" y="638604"/>
                  <a:pt x="1465676" y="638604"/>
                </a:cubicBezTo>
                <a:cubicBezTo>
                  <a:pt x="1462310" y="638604"/>
                  <a:pt x="1458102" y="643652"/>
                  <a:pt x="1453054" y="653748"/>
                </a:cubicBezTo>
                <a:cubicBezTo>
                  <a:pt x="1451372" y="652066"/>
                  <a:pt x="1448428" y="649542"/>
                  <a:pt x="1444220" y="646176"/>
                </a:cubicBezTo>
                <a:cubicBezTo>
                  <a:pt x="1440014" y="642811"/>
                  <a:pt x="1437490" y="639445"/>
                  <a:pt x="1436648" y="636080"/>
                </a:cubicBezTo>
                <a:cubicBezTo>
                  <a:pt x="1435806" y="632714"/>
                  <a:pt x="1436228" y="627666"/>
                  <a:pt x="1437910" y="620935"/>
                </a:cubicBezTo>
                <a:cubicBezTo>
                  <a:pt x="1422766" y="624300"/>
                  <a:pt x="1411828" y="626824"/>
                  <a:pt x="1405098" y="628507"/>
                </a:cubicBezTo>
                <a:cubicBezTo>
                  <a:pt x="1403414" y="630190"/>
                  <a:pt x="1402152" y="632714"/>
                  <a:pt x="1401310" y="636080"/>
                </a:cubicBezTo>
                <a:cubicBezTo>
                  <a:pt x="1400470" y="639445"/>
                  <a:pt x="1400048" y="641969"/>
                  <a:pt x="1400048" y="643652"/>
                </a:cubicBezTo>
                <a:cubicBezTo>
                  <a:pt x="1400048" y="648700"/>
                  <a:pt x="1401730" y="654590"/>
                  <a:pt x="1405098" y="661321"/>
                </a:cubicBezTo>
                <a:cubicBezTo>
                  <a:pt x="1406778" y="668052"/>
                  <a:pt x="1406358" y="671417"/>
                  <a:pt x="1403834" y="671417"/>
                </a:cubicBezTo>
                <a:cubicBezTo>
                  <a:pt x="1401310" y="671417"/>
                  <a:pt x="1398366" y="670576"/>
                  <a:pt x="1395000" y="668893"/>
                </a:cubicBezTo>
                <a:lnTo>
                  <a:pt x="1384904" y="666369"/>
                </a:lnTo>
                <a:cubicBezTo>
                  <a:pt x="1384904" y="679831"/>
                  <a:pt x="1381538" y="685300"/>
                  <a:pt x="1374806" y="682776"/>
                </a:cubicBezTo>
                <a:cubicBezTo>
                  <a:pt x="1368076" y="680252"/>
                  <a:pt x="1363870" y="678990"/>
                  <a:pt x="1362186" y="678990"/>
                </a:cubicBezTo>
                <a:lnTo>
                  <a:pt x="1347042" y="689086"/>
                </a:lnTo>
                <a:lnTo>
                  <a:pt x="1336945" y="681514"/>
                </a:lnTo>
                <a:lnTo>
                  <a:pt x="1347042" y="673942"/>
                </a:lnTo>
                <a:lnTo>
                  <a:pt x="1347042" y="661321"/>
                </a:lnTo>
                <a:cubicBezTo>
                  <a:pt x="1340310" y="661321"/>
                  <a:pt x="1336103" y="662162"/>
                  <a:pt x="1334421" y="663845"/>
                </a:cubicBezTo>
                <a:cubicBezTo>
                  <a:pt x="1320959" y="670576"/>
                  <a:pt x="1310863" y="673942"/>
                  <a:pt x="1304132" y="673942"/>
                </a:cubicBezTo>
                <a:cubicBezTo>
                  <a:pt x="1302449" y="673942"/>
                  <a:pt x="1301187" y="674783"/>
                  <a:pt x="1300345" y="676466"/>
                </a:cubicBezTo>
                <a:cubicBezTo>
                  <a:pt x="1299505" y="678148"/>
                  <a:pt x="1298242" y="678990"/>
                  <a:pt x="1296559" y="678990"/>
                </a:cubicBezTo>
                <a:cubicBezTo>
                  <a:pt x="1296559" y="680673"/>
                  <a:pt x="1297400" y="682355"/>
                  <a:pt x="1299084" y="684038"/>
                </a:cubicBezTo>
                <a:cubicBezTo>
                  <a:pt x="1300766" y="685721"/>
                  <a:pt x="1302449" y="686562"/>
                  <a:pt x="1304132" y="686562"/>
                </a:cubicBezTo>
                <a:cubicBezTo>
                  <a:pt x="1307497" y="688245"/>
                  <a:pt x="1312546" y="688245"/>
                  <a:pt x="1319277" y="686562"/>
                </a:cubicBezTo>
                <a:cubicBezTo>
                  <a:pt x="1327690" y="684879"/>
                  <a:pt x="1333580" y="687403"/>
                  <a:pt x="1336945" y="694134"/>
                </a:cubicBezTo>
                <a:cubicBezTo>
                  <a:pt x="1336945" y="697500"/>
                  <a:pt x="1336103" y="700445"/>
                  <a:pt x="1334421" y="702969"/>
                </a:cubicBezTo>
                <a:cubicBezTo>
                  <a:pt x="1332739" y="705493"/>
                  <a:pt x="1330214" y="706755"/>
                  <a:pt x="1326848" y="706755"/>
                </a:cubicBezTo>
                <a:cubicBezTo>
                  <a:pt x="1316752" y="706755"/>
                  <a:pt x="1310863" y="710121"/>
                  <a:pt x="1309180" y="716852"/>
                </a:cubicBezTo>
                <a:cubicBezTo>
                  <a:pt x="1307497" y="718534"/>
                  <a:pt x="1304132" y="719376"/>
                  <a:pt x="1299084" y="719376"/>
                </a:cubicBezTo>
                <a:cubicBezTo>
                  <a:pt x="1295718" y="719376"/>
                  <a:pt x="1287304" y="716010"/>
                  <a:pt x="1273842" y="709279"/>
                </a:cubicBezTo>
                <a:cubicBezTo>
                  <a:pt x="1243552" y="702548"/>
                  <a:pt x="1219152" y="694976"/>
                  <a:pt x="1200643" y="686562"/>
                </a:cubicBezTo>
                <a:cubicBezTo>
                  <a:pt x="1193912" y="683196"/>
                  <a:pt x="1182132" y="678990"/>
                  <a:pt x="1165305" y="673942"/>
                </a:cubicBezTo>
                <a:cubicBezTo>
                  <a:pt x="1148477" y="668893"/>
                  <a:pt x="1135015" y="661321"/>
                  <a:pt x="1124919" y="651224"/>
                </a:cubicBezTo>
                <a:cubicBezTo>
                  <a:pt x="1121553" y="646176"/>
                  <a:pt x="1117346" y="641969"/>
                  <a:pt x="1112298" y="638604"/>
                </a:cubicBezTo>
                <a:cubicBezTo>
                  <a:pt x="1100519" y="638604"/>
                  <a:pt x="1091264" y="632714"/>
                  <a:pt x="1084533" y="620935"/>
                </a:cubicBezTo>
                <a:cubicBezTo>
                  <a:pt x="1082850" y="619252"/>
                  <a:pt x="1079905" y="615887"/>
                  <a:pt x="1075698" y="610838"/>
                </a:cubicBezTo>
                <a:cubicBezTo>
                  <a:pt x="1071492" y="605790"/>
                  <a:pt x="1066864" y="600742"/>
                  <a:pt x="1061816" y="595694"/>
                </a:cubicBezTo>
                <a:cubicBezTo>
                  <a:pt x="1055085" y="585597"/>
                  <a:pt x="1043306" y="575501"/>
                  <a:pt x="1026478" y="565404"/>
                </a:cubicBezTo>
                <a:cubicBezTo>
                  <a:pt x="1026478" y="558673"/>
                  <a:pt x="1025636" y="554466"/>
                  <a:pt x="1023954" y="552784"/>
                </a:cubicBezTo>
                <a:cubicBezTo>
                  <a:pt x="1023954" y="544370"/>
                  <a:pt x="1021851" y="538480"/>
                  <a:pt x="1017643" y="535115"/>
                </a:cubicBezTo>
                <a:cubicBezTo>
                  <a:pt x="1013437" y="531749"/>
                  <a:pt x="1010492" y="529225"/>
                  <a:pt x="1008809" y="527542"/>
                </a:cubicBezTo>
                <a:cubicBezTo>
                  <a:pt x="1002078" y="525859"/>
                  <a:pt x="998712" y="519128"/>
                  <a:pt x="998712" y="507349"/>
                </a:cubicBezTo>
                <a:lnTo>
                  <a:pt x="998712" y="482108"/>
                </a:lnTo>
                <a:cubicBezTo>
                  <a:pt x="995347" y="480425"/>
                  <a:pt x="992402" y="478743"/>
                  <a:pt x="989878" y="477060"/>
                </a:cubicBezTo>
                <a:cubicBezTo>
                  <a:pt x="987354" y="475377"/>
                  <a:pt x="984409" y="474536"/>
                  <a:pt x="981044" y="474536"/>
                </a:cubicBezTo>
                <a:cubicBezTo>
                  <a:pt x="982726" y="472853"/>
                  <a:pt x="984409" y="471170"/>
                  <a:pt x="986092" y="469487"/>
                </a:cubicBezTo>
                <a:cubicBezTo>
                  <a:pt x="987775" y="467805"/>
                  <a:pt x="990299" y="466963"/>
                  <a:pt x="993664" y="466963"/>
                </a:cubicBezTo>
                <a:cubicBezTo>
                  <a:pt x="997030" y="466963"/>
                  <a:pt x="999975" y="467384"/>
                  <a:pt x="1002499" y="468225"/>
                </a:cubicBezTo>
                <a:cubicBezTo>
                  <a:pt x="1005023" y="469067"/>
                  <a:pt x="1007126" y="470329"/>
                  <a:pt x="1008809" y="472012"/>
                </a:cubicBezTo>
                <a:cubicBezTo>
                  <a:pt x="1008809" y="478743"/>
                  <a:pt x="1012174" y="481267"/>
                  <a:pt x="1018905" y="479584"/>
                </a:cubicBezTo>
                <a:cubicBezTo>
                  <a:pt x="1022271" y="479584"/>
                  <a:pt x="1023954" y="480425"/>
                  <a:pt x="1023954" y="482108"/>
                </a:cubicBezTo>
                <a:cubicBezTo>
                  <a:pt x="1025636" y="488839"/>
                  <a:pt x="1029423" y="493046"/>
                  <a:pt x="1035312" y="494729"/>
                </a:cubicBezTo>
                <a:cubicBezTo>
                  <a:pt x="1041202" y="496411"/>
                  <a:pt x="1044988" y="497253"/>
                  <a:pt x="1046671" y="497253"/>
                </a:cubicBezTo>
                <a:cubicBezTo>
                  <a:pt x="1068547" y="502301"/>
                  <a:pt x="1080326" y="505666"/>
                  <a:pt x="1082008" y="507349"/>
                </a:cubicBezTo>
                <a:cubicBezTo>
                  <a:pt x="1083692" y="507349"/>
                  <a:pt x="1085374" y="509032"/>
                  <a:pt x="1087057" y="512397"/>
                </a:cubicBezTo>
                <a:cubicBezTo>
                  <a:pt x="1088739" y="515763"/>
                  <a:pt x="1089581" y="518287"/>
                  <a:pt x="1089581" y="519970"/>
                </a:cubicBezTo>
                <a:lnTo>
                  <a:pt x="1099678" y="525018"/>
                </a:lnTo>
                <a:cubicBezTo>
                  <a:pt x="1108091" y="525018"/>
                  <a:pt x="1119029" y="523335"/>
                  <a:pt x="1132491" y="519970"/>
                </a:cubicBezTo>
                <a:cubicBezTo>
                  <a:pt x="1140905" y="519970"/>
                  <a:pt x="1153526" y="514922"/>
                  <a:pt x="1170353" y="504825"/>
                </a:cubicBezTo>
                <a:cubicBezTo>
                  <a:pt x="1178767" y="498094"/>
                  <a:pt x="1188022" y="493887"/>
                  <a:pt x="1198118" y="492205"/>
                </a:cubicBezTo>
                <a:cubicBezTo>
                  <a:pt x="1219994" y="480425"/>
                  <a:pt x="1235139" y="472012"/>
                  <a:pt x="1243552" y="466963"/>
                </a:cubicBezTo>
                <a:cubicBezTo>
                  <a:pt x="1253649" y="461915"/>
                  <a:pt x="1264587" y="456867"/>
                  <a:pt x="1276366" y="451818"/>
                </a:cubicBezTo>
                <a:cubicBezTo>
                  <a:pt x="1288146" y="446770"/>
                  <a:pt x="1297400" y="441722"/>
                  <a:pt x="1304132" y="436674"/>
                </a:cubicBezTo>
                <a:cubicBezTo>
                  <a:pt x="1307497" y="436674"/>
                  <a:pt x="1311283" y="435412"/>
                  <a:pt x="1315491" y="432888"/>
                </a:cubicBezTo>
                <a:cubicBezTo>
                  <a:pt x="1319697" y="430363"/>
                  <a:pt x="1325166" y="428260"/>
                  <a:pt x="1331897" y="426577"/>
                </a:cubicBezTo>
                <a:cubicBezTo>
                  <a:pt x="1338628" y="421529"/>
                  <a:pt x="1348725" y="416481"/>
                  <a:pt x="1362186" y="411432"/>
                </a:cubicBezTo>
                <a:cubicBezTo>
                  <a:pt x="1375650" y="406384"/>
                  <a:pt x="1385746" y="402177"/>
                  <a:pt x="1392476" y="398812"/>
                </a:cubicBezTo>
                <a:cubicBezTo>
                  <a:pt x="1397524" y="395446"/>
                  <a:pt x="1416876" y="385350"/>
                  <a:pt x="1450530" y="368522"/>
                </a:cubicBezTo>
                <a:lnTo>
                  <a:pt x="1483344" y="345805"/>
                </a:lnTo>
                <a:lnTo>
                  <a:pt x="1488394" y="343281"/>
                </a:lnTo>
                <a:cubicBezTo>
                  <a:pt x="1498490" y="341598"/>
                  <a:pt x="1504378" y="339916"/>
                  <a:pt x="1506062" y="338233"/>
                </a:cubicBezTo>
                <a:lnTo>
                  <a:pt x="1506062" y="335709"/>
                </a:lnTo>
                <a:cubicBezTo>
                  <a:pt x="1511110" y="327295"/>
                  <a:pt x="1517842" y="321405"/>
                  <a:pt x="1526254" y="318040"/>
                </a:cubicBezTo>
                <a:cubicBezTo>
                  <a:pt x="1534668" y="314674"/>
                  <a:pt x="1539718" y="312992"/>
                  <a:pt x="1541398" y="312992"/>
                </a:cubicBezTo>
                <a:cubicBezTo>
                  <a:pt x="1544766" y="309626"/>
                  <a:pt x="1549812" y="307102"/>
                  <a:pt x="1556546" y="305419"/>
                </a:cubicBezTo>
                <a:cubicBezTo>
                  <a:pt x="1563276" y="303736"/>
                  <a:pt x="1567482" y="302895"/>
                  <a:pt x="1569166" y="302895"/>
                </a:cubicBezTo>
                <a:lnTo>
                  <a:pt x="1579262" y="297847"/>
                </a:lnTo>
                <a:lnTo>
                  <a:pt x="1579262" y="295323"/>
                </a:lnTo>
                <a:cubicBezTo>
                  <a:pt x="1577578" y="293640"/>
                  <a:pt x="1574634" y="291537"/>
                  <a:pt x="1570426" y="289012"/>
                </a:cubicBezTo>
                <a:cubicBezTo>
                  <a:pt x="1566220" y="286488"/>
                  <a:pt x="1563276" y="284385"/>
                  <a:pt x="1561592" y="282702"/>
                </a:cubicBezTo>
                <a:cubicBezTo>
                  <a:pt x="1561592" y="275971"/>
                  <a:pt x="1562434" y="271764"/>
                  <a:pt x="1564116" y="270081"/>
                </a:cubicBezTo>
                <a:cubicBezTo>
                  <a:pt x="1565798" y="268399"/>
                  <a:pt x="1570846" y="266716"/>
                  <a:pt x="1579262" y="265033"/>
                </a:cubicBezTo>
                <a:cubicBezTo>
                  <a:pt x="1589358" y="265033"/>
                  <a:pt x="1598614" y="261668"/>
                  <a:pt x="1607026" y="254937"/>
                </a:cubicBezTo>
                <a:close/>
                <a:moveTo>
                  <a:pt x="67311" y="0"/>
                </a:moveTo>
                <a:lnTo>
                  <a:pt x="77407" y="7572"/>
                </a:lnTo>
                <a:cubicBezTo>
                  <a:pt x="82455" y="4207"/>
                  <a:pt x="85820" y="2945"/>
                  <a:pt x="87503" y="3786"/>
                </a:cubicBezTo>
                <a:cubicBezTo>
                  <a:pt x="89186" y="4628"/>
                  <a:pt x="90028" y="8414"/>
                  <a:pt x="90028" y="15145"/>
                </a:cubicBezTo>
                <a:cubicBezTo>
                  <a:pt x="90028" y="18510"/>
                  <a:pt x="90448" y="21455"/>
                  <a:pt x="91290" y="23979"/>
                </a:cubicBezTo>
                <a:cubicBezTo>
                  <a:pt x="92131" y="26503"/>
                  <a:pt x="94234" y="26924"/>
                  <a:pt x="97600" y="25241"/>
                </a:cubicBezTo>
                <a:cubicBezTo>
                  <a:pt x="106013" y="20193"/>
                  <a:pt x="110221" y="21876"/>
                  <a:pt x="110221" y="30290"/>
                </a:cubicBezTo>
                <a:cubicBezTo>
                  <a:pt x="110221" y="37021"/>
                  <a:pt x="111903" y="39545"/>
                  <a:pt x="115269" y="37862"/>
                </a:cubicBezTo>
                <a:cubicBezTo>
                  <a:pt x="122000" y="39545"/>
                  <a:pt x="127468" y="42490"/>
                  <a:pt x="131676" y="46696"/>
                </a:cubicBezTo>
                <a:cubicBezTo>
                  <a:pt x="135883" y="50903"/>
                  <a:pt x="138827" y="53848"/>
                  <a:pt x="140510" y="55531"/>
                </a:cubicBezTo>
                <a:cubicBezTo>
                  <a:pt x="145558" y="60579"/>
                  <a:pt x="151448" y="64365"/>
                  <a:pt x="158179" y="66889"/>
                </a:cubicBezTo>
                <a:cubicBezTo>
                  <a:pt x="164910" y="69413"/>
                  <a:pt x="170800" y="72358"/>
                  <a:pt x="175848" y="75724"/>
                </a:cubicBezTo>
                <a:cubicBezTo>
                  <a:pt x="175848" y="75724"/>
                  <a:pt x="178372" y="78248"/>
                  <a:pt x="183420" y="83296"/>
                </a:cubicBezTo>
                <a:cubicBezTo>
                  <a:pt x="185103" y="84979"/>
                  <a:pt x="186786" y="87082"/>
                  <a:pt x="188468" y="89607"/>
                </a:cubicBezTo>
                <a:cubicBezTo>
                  <a:pt x="190151" y="92131"/>
                  <a:pt x="191834" y="93393"/>
                  <a:pt x="193517" y="93393"/>
                </a:cubicBezTo>
                <a:cubicBezTo>
                  <a:pt x="205296" y="100124"/>
                  <a:pt x="228013" y="108538"/>
                  <a:pt x="261668" y="118634"/>
                </a:cubicBezTo>
                <a:cubicBezTo>
                  <a:pt x="281861" y="121999"/>
                  <a:pt x="297006" y="123682"/>
                  <a:pt x="307102" y="123682"/>
                </a:cubicBezTo>
                <a:lnTo>
                  <a:pt x="339916" y="121158"/>
                </a:lnTo>
                <a:cubicBezTo>
                  <a:pt x="350012" y="122841"/>
                  <a:pt x="366840" y="123682"/>
                  <a:pt x="390398" y="123682"/>
                </a:cubicBezTo>
                <a:lnTo>
                  <a:pt x="435833" y="121158"/>
                </a:lnTo>
                <a:lnTo>
                  <a:pt x="445929" y="123682"/>
                </a:lnTo>
                <a:cubicBezTo>
                  <a:pt x="450977" y="123682"/>
                  <a:pt x="461916" y="119475"/>
                  <a:pt x="478743" y="111062"/>
                </a:cubicBezTo>
                <a:cubicBezTo>
                  <a:pt x="485474" y="107696"/>
                  <a:pt x="489681" y="108538"/>
                  <a:pt x="491364" y="113586"/>
                </a:cubicBezTo>
                <a:cubicBezTo>
                  <a:pt x="491364" y="116951"/>
                  <a:pt x="494729" y="118634"/>
                  <a:pt x="501460" y="118634"/>
                </a:cubicBezTo>
                <a:lnTo>
                  <a:pt x="554466" y="116110"/>
                </a:lnTo>
                <a:lnTo>
                  <a:pt x="587280" y="126206"/>
                </a:lnTo>
                <a:lnTo>
                  <a:pt x="642811" y="153972"/>
                </a:lnTo>
                <a:cubicBezTo>
                  <a:pt x="652907" y="157337"/>
                  <a:pt x="663004" y="162385"/>
                  <a:pt x="673100" y="169117"/>
                </a:cubicBezTo>
                <a:cubicBezTo>
                  <a:pt x="683197" y="175848"/>
                  <a:pt x="690770" y="180896"/>
                  <a:pt x="695818" y="184261"/>
                </a:cubicBezTo>
                <a:cubicBezTo>
                  <a:pt x="729472" y="204454"/>
                  <a:pt x="748824" y="216234"/>
                  <a:pt x="753873" y="219599"/>
                </a:cubicBezTo>
                <a:cubicBezTo>
                  <a:pt x="775748" y="229696"/>
                  <a:pt x="791734" y="243157"/>
                  <a:pt x="801831" y="259985"/>
                </a:cubicBezTo>
                <a:lnTo>
                  <a:pt x="839692" y="315516"/>
                </a:lnTo>
                <a:lnTo>
                  <a:pt x="842217" y="323088"/>
                </a:lnTo>
                <a:cubicBezTo>
                  <a:pt x="842217" y="346647"/>
                  <a:pt x="854837" y="360109"/>
                  <a:pt x="880079" y="363474"/>
                </a:cubicBezTo>
                <a:cubicBezTo>
                  <a:pt x="903637" y="370205"/>
                  <a:pt x="926355" y="387874"/>
                  <a:pt x="948230" y="416481"/>
                </a:cubicBezTo>
                <a:cubicBezTo>
                  <a:pt x="954961" y="423212"/>
                  <a:pt x="955802" y="431626"/>
                  <a:pt x="950754" y="441722"/>
                </a:cubicBezTo>
                <a:cubicBezTo>
                  <a:pt x="950754" y="443405"/>
                  <a:pt x="953279" y="449294"/>
                  <a:pt x="958326" y="459391"/>
                </a:cubicBezTo>
                <a:cubicBezTo>
                  <a:pt x="961692" y="466122"/>
                  <a:pt x="965478" y="473694"/>
                  <a:pt x="969685" y="482108"/>
                </a:cubicBezTo>
                <a:cubicBezTo>
                  <a:pt x="973892" y="490522"/>
                  <a:pt x="976837" y="498094"/>
                  <a:pt x="978519" y="504825"/>
                </a:cubicBezTo>
                <a:cubicBezTo>
                  <a:pt x="980202" y="508191"/>
                  <a:pt x="981044" y="513239"/>
                  <a:pt x="981044" y="519970"/>
                </a:cubicBezTo>
                <a:cubicBezTo>
                  <a:pt x="981044" y="528384"/>
                  <a:pt x="979361" y="537639"/>
                  <a:pt x="975995" y="547735"/>
                </a:cubicBezTo>
                <a:lnTo>
                  <a:pt x="968423" y="547735"/>
                </a:lnTo>
                <a:cubicBezTo>
                  <a:pt x="954961" y="541004"/>
                  <a:pt x="946548" y="535115"/>
                  <a:pt x="943181" y="530066"/>
                </a:cubicBezTo>
                <a:cubicBezTo>
                  <a:pt x="931403" y="518287"/>
                  <a:pt x="918782" y="515763"/>
                  <a:pt x="905320" y="522494"/>
                </a:cubicBezTo>
                <a:cubicBezTo>
                  <a:pt x="898589" y="525859"/>
                  <a:pt x="893541" y="527542"/>
                  <a:pt x="890175" y="527542"/>
                </a:cubicBezTo>
                <a:cubicBezTo>
                  <a:pt x="880079" y="527542"/>
                  <a:pt x="869141" y="521653"/>
                  <a:pt x="857362" y="509873"/>
                </a:cubicBezTo>
                <a:cubicBezTo>
                  <a:pt x="853996" y="508191"/>
                  <a:pt x="850631" y="505246"/>
                  <a:pt x="847265" y="501039"/>
                </a:cubicBezTo>
                <a:cubicBezTo>
                  <a:pt x="843900" y="496832"/>
                  <a:pt x="839692" y="493887"/>
                  <a:pt x="834645" y="492205"/>
                </a:cubicBezTo>
                <a:cubicBezTo>
                  <a:pt x="826230" y="488839"/>
                  <a:pt x="814452" y="487156"/>
                  <a:pt x="799307" y="487156"/>
                </a:cubicBezTo>
                <a:cubicBezTo>
                  <a:pt x="782479" y="487156"/>
                  <a:pt x="769017" y="482108"/>
                  <a:pt x="758921" y="472012"/>
                </a:cubicBezTo>
                <a:cubicBezTo>
                  <a:pt x="757238" y="472012"/>
                  <a:pt x="745459" y="469487"/>
                  <a:pt x="723583" y="464439"/>
                </a:cubicBezTo>
                <a:cubicBezTo>
                  <a:pt x="711804" y="464439"/>
                  <a:pt x="695818" y="462756"/>
                  <a:pt x="675625" y="459391"/>
                </a:cubicBezTo>
                <a:cubicBezTo>
                  <a:pt x="655432" y="456025"/>
                  <a:pt x="641128" y="454343"/>
                  <a:pt x="632714" y="454343"/>
                </a:cubicBezTo>
                <a:lnTo>
                  <a:pt x="630190" y="454343"/>
                </a:lnTo>
                <a:cubicBezTo>
                  <a:pt x="621777" y="450977"/>
                  <a:pt x="611680" y="448874"/>
                  <a:pt x="599901" y="448032"/>
                </a:cubicBezTo>
                <a:cubicBezTo>
                  <a:pt x="588122" y="447191"/>
                  <a:pt x="578025" y="445929"/>
                  <a:pt x="569611" y="444246"/>
                </a:cubicBezTo>
                <a:lnTo>
                  <a:pt x="559515" y="444246"/>
                </a:lnTo>
                <a:cubicBezTo>
                  <a:pt x="541004" y="444246"/>
                  <a:pt x="535956" y="438356"/>
                  <a:pt x="544370" y="426577"/>
                </a:cubicBezTo>
                <a:cubicBezTo>
                  <a:pt x="537639" y="423212"/>
                  <a:pt x="531329" y="421108"/>
                  <a:pt x="525439" y="420267"/>
                </a:cubicBezTo>
                <a:cubicBezTo>
                  <a:pt x="519549" y="419426"/>
                  <a:pt x="514080" y="421529"/>
                  <a:pt x="509032" y="426577"/>
                </a:cubicBezTo>
                <a:lnTo>
                  <a:pt x="506508" y="426577"/>
                </a:lnTo>
                <a:cubicBezTo>
                  <a:pt x="503143" y="424894"/>
                  <a:pt x="498095" y="424053"/>
                  <a:pt x="491364" y="424053"/>
                </a:cubicBezTo>
                <a:cubicBezTo>
                  <a:pt x="482950" y="424053"/>
                  <a:pt x="474957" y="425736"/>
                  <a:pt x="467384" y="429102"/>
                </a:cubicBezTo>
                <a:cubicBezTo>
                  <a:pt x="459812" y="432467"/>
                  <a:pt x="454343" y="434991"/>
                  <a:pt x="450977" y="436674"/>
                </a:cubicBezTo>
                <a:cubicBezTo>
                  <a:pt x="447612" y="438356"/>
                  <a:pt x="442564" y="441301"/>
                  <a:pt x="435833" y="445508"/>
                </a:cubicBezTo>
                <a:cubicBezTo>
                  <a:pt x="429102" y="449715"/>
                  <a:pt x="424053" y="452660"/>
                  <a:pt x="420688" y="454343"/>
                </a:cubicBezTo>
                <a:cubicBezTo>
                  <a:pt x="405543" y="461074"/>
                  <a:pt x="392081" y="470329"/>
                  <a:pt x="380302" y="482108"/>
                </a:cubicBezTo>
                <a:cubicBezTo>
                  <a:pt x="371888" y="487156"/>
                  <a:pt x="364316" y="493887"/>
                  <a:pt x="357585" y="502301"/>
                </a:cubicBezTo>
                <a:lnTo>
                  <a:pt x="339916" y="517446"/>
                </a:lnTo>
                <a:cubicBezTo>
                  <a:pt x="331502" y="525859"/>
                  <a:pt x="325613" y="530908"/>
                  <a:pt x="322247" y="532590"/>
                </a:cubicBezTo>
                <a:cubicBezTo>
                  <a:pt x="313833" y="539322"/>
                  <a:pt x="306261" y="549418"/>
                  <a:pt x="299530" y="562880"/>
                </a:cubicBezTo>
                <a:cubicBezTo>
                  <a:pt x="279337" y="594852"/>
                  <a:pt x="266716" y="613363"/>
                  <a:pt x="261668" y="618411"/>
                </a:cubicBezTo>
                <a:lnTo>
                  <a:pt x="259144" y="620935"/>
                </a:lnTo>
                <a:cubicBezTo>
                  <a:pt x="249048" y="636080"/>
                  <a:pt x="239792" y="650804"/>
                  <a:pt x="231378" y="665107"/>
                </a:cubicBezTo>
                <a:cubicBezTo>
                  <a:pt x="222965" y="679410"/>
                  <a:pt x="215392" y="691610"/>
                  <a:pt x="208661" y="701707"/>
                </a:cubicBezTo>
                <a:lnTo>
                  <a:pt x="201089" y="711803"/>
                </a:lnTo>
                <a:cubicBezTo>
                  <a:pt x="197724" y="720217"/>
                  <a:pt x="196882" y="727789"/>
                  <a:pt x="198565" y="734520"/>
                </a:cubicBezTo>
                <a:cubicBezTo>
                  <a:pt x="198565" y="737886"/>
                  <a:pt x="197724" y="740410"/>
                  <a:pt x="196041" y="742093"/>
                </a:cubicBezTo>
                <a:cubicBezTo>
                  <a:pt x="185945" y="752189"/>
                  <a:pt x="179213" y="764810"/>
                  <a:pt x="175848" y="779955"/>
                </a:cubicBezTo>
                <a:cubicBezTo>
                  <a:pt x="175848" y="786686"/>
                  <a:pt x="179213" y="790893"/>
                  <a:pt x="185945" y="792575"/>
                </a:cubicBezTo>
                <a:cubicBezTo>
                  <a:pt x="192676" y="794258"/>
                  <a:pt x="197303" y="797624"/>
                  <a:pt x="199827" y="802672"/>
                </a:cubicBezTo>
                <a:cubicBezTo>
                  <a:pt x="202351" y="807720"/>
                  <a:pt x="202772" y="812768"/>
                  <a:pt x="201089" y="817817"/>
                </a:cubicBezTo>
                <a:cubicBezTo>
                  <a:pt x="201089" y="826230"/>
                  <a:pt x="204454" y="830437"/>
                  <a:pt x="211185" y="830437"/>
                </a:cubicBezTo>
                <a:cubicBezTo>
                  <a:pt x="214551" y="827072"/>
                  <a:pt x="216234" y="827072"/>
                  <a:pt x="216234" y="830437"/>
                </a:cubicBezTo>
                <a:cubicBezTo>
                  <a:pt x="222965" y="833803"/>
                  <a:pt x="227172" y="835485"/>
                  <a:pt x="228854" y="835485"/>
                </a:cubicBezTo>
                <a:cubicBezTo>
                  <a:pt x="232220" y="835485"/>
                  <a:pt x="236006" y="834223"/>
                  <a:pt x="240213" y="831699"/>
                </a:cubicBezTo>
                <a:cubicBezTo>
                  <a:pt x="244420" y="829175"/>
                  <a:pt x="248206" y="827913"/>
                  <a:pt x="251571" y="827913"/>
                </a:cubicBezTo>
                <a:lnTo>
                  <a:pt x="254096" y="827913"/>
                </a:lnTo>
                <a:cubicBezTo>
                  <a:pt x="262510" y="822865"/>
                  <a:pt x="271764" y="815292"/>
                  <a:pt x="281861" y="805196"/>
                </a:cubicBezTo>
                <a:cubicBezTo>
                  <a:pt x="285226" y="801830"/>
                  <a:pt x="286909" y="800148"/>
                  <a:pt x="286909" y="800148"/>
                </a:cubicBezTo>
                <a:cubicBezTo>
                  <a:pt x="293640" y="800148"/>
                  <a:pt x="300371" y="795099"/>
                  <a:pt x="307102" y="785003"/>
                </a:cubicBezTo>
                <a:cubicBezTo>
                  <a:pt x="307102" y="783320"/>
                  <a:pt x="308785" y="782479"/>
                  <a:pt x="312151" y="782479"/>
                </a:cubicBezTo>
                <a:lnTo>
                  <a:pt x="319723" y="777431"/>
                </a:lnTo>
                <a:cubicBezTo>
                  <a:pt x="376936" y="737045"/>
                  <a:pt x="408909" y="715169"/>
                  <a:pt x="415640" y="711803"/>
                </a:cubicBezTo>
                <a:cubicBezTo>
                  <a:pt x="419005" y="710121"/>
                  <a:pt x="432467" y="702548"/>
                  <a:pt x="456026" y="689086"/>
                </a:cubicBezTo>
                <a:cubicBezTo>
                  <a:pt x="461074" y="685721"/>
                  <a:pt x="463598" y="682355"/>
                  <a:pt x="463598" y="678990"/>
                </a:cubicBezTo>
                <a:cubicBezTo>
                  <a:pt x="463598" y="673942"/>
                  <a:pt x="466963" y="671417"/>
                  <a:pt x="473694" y="671417"/>
                </a:cubicBezTo>
                <a:cubicBezTo>
                  <a:pt x="477060" y="673100"/>
                  <a:pt x="484632" y="674783"/>
                  <a:pt x="496412" y="676466"/>
                </a:cubicBezTo>
                <a:cubicBezTo>
                  <a:pt x="508191" y="678148"/>
                  <a:pt x="515763" y="682355"/>
                  <a:pt x="519129" y="689086"/>
                </a:cubicBezTo>
                <a:cubicBezTo>
                  <a:pt x="524177" y="699183"/>
                  <a:pt x="531750" y="705072"/>
                  <a:pt x="541846" y="706755"/>
                </a:cubicBezTo>
                <a:cubicBezTo>
                  <a:pt x="543529" y="706755"/>
                  <a:pt x="544370" y="708017"/>
                  <a:pt x="544370" y="710541"/>
                </a:cubicBezTo>
                <a:cubicBezTo>
                  <a:pt x="544370" y="713065"/>
                  <a:pt x="545212" y="715169"/>
                  <a:pt x="546894" y="716852"/>
                </a:cubicBezTo>
                <a:cubicBezTo>
                  <a:pt x="548577" y="720217"/>
                  <a:pt x="550260" y="723162"/>
                  <a:pt x="551943" y="725686"/>
                </a:cubicBezTo>
                <a:cubicBezTo>
                  <a:pt x="553625" y="728210"/>
                  <a:pt x="555308" y="731155"/>
                  <a:pt x="556991" y="734520"/>
                </a:cubicBezTo>
                <a:lnTo>
                  <a:pt x="564563" y="744617"/>
                </a:lnTo>
                <a:lnTo>
                  <a:pt x="569611" y="742093"/>
                </a:lnTo>
                <a:lnTo>
                  <a:pt x="567087" y="777431"/>
                </a:lnTo>
                <a:lnTo>
                  <a:pt x="569611" y="795099"/>
                </a:lnTo>
                <a:lnTo>
                  <a:pt x="564563" y="812768"/>
                </a:lnTo>
                <a:lnTo>
                  <a:pt x="564563" y="817817"/>
                </a:lnTo>
                <a:lnTo>
                  <a:pt x="564563" y="825389"/>
                </a:lnTo>
                <a:cubicBezTo>
                  <a:pt x="564563" y="835485"/>
                  <a:pt x="560356" y="848948"/>
                  <a:pt x="551943" y="865775"/>
                </a:cubicBezTo>
                <a:lnTo>
                  <a:pt x="546894" y="885968"/>
                </a:lnTo>
                <a:cubicBezTo>
                  <a:pt x="545212" y="887651"/>
                  <a:pt x="545212" y="889333"/>
                  <a:pt x="546894" y="891016"/>
                </a:cubicBezTo>
                <a:lnTo>
                  <a:pt x="534273" y="926354"/>
                </a:lnTo>
                <a:lnTo>
                  <a:pt x="531750" y="933926"/>
                </a:lnTo>
                <a:cubicBezTo>
                  <a:pt x="523336" y="942340"/>
                  <a:pt x="519129" y="954119"/>
                  <a:pt x="519129" y="969264"/>
                </a:cubicBezTo>
                <a:lnTo>
                  <a:pt x="501460" y="1009650"/>
                </a:lnTo>
                <a:cubicBezTo>
                  <a:pt x="503143" y="1011333"/>
                  <a:pt x="503564" y="1013016"/>
                  <a:pt x="502722" y="1014698"/>
                </a:cubicBezTo>
                <a:cubicBezTo>
                  <a:pt x="501881" y="1016381"/>
                  <a:pt x="501460" y="1018064"/>
                  <a:pt x="501460" y="1019747"/>
                </a:cubicBezTo>
                <a:cubicBezTo>
                  <a:pt x="496412" y="1023112"/>
                  <a:pt x="492625" y="1027319"/>
                  <a:pt x="490102" y="1032367"/>
                </a:cubicBezTo>
                <a:cubicBezTo>
                  <a:pt x="487577" y="1037415"/>
                  <a:pt x="487998" y="1042464"/>
                  <a:pt x="491364" y="1047512"/>
                </a:cubicBezTo>
                <a:lnTo>
                  <a:pt x="486315" y="1057608"/>
                </a:lnTo>
                <a:cubicBezTo>
                  <a:pt x="476219" y="1062657"/>
                  <a:pt x="471170" y="1071070"/>
                  <a:pt x="471170" y="1082850"/>
                </a:cubicBezTo>
                <a:lnTo>
                  <a:pt x="468647" y="1085374"/>
                </a:lnTo>
                <a:cubicBezTo>
                  <a:pt x="456867" y="1100519"/>
                  <a:pt x="442564" y="1126601"/>
                  <a:pt x="425736" y="1163622"/>
                </a:cubicBezTo>
                <a:lnTo>
                  <a:pt x="392923" y="1216628"/>
                </a:lnTo>
                <a:lnTo>
                  <a:pt x="367681" y="1277207"/>
                </a:lnTo>
                <a:cubicBezTo>
                  <a:pt x="357585" y="1299083"/>
                  <a:pt x="350012" y="1318435"/>
                  <a:pt x="344964" y="1335262"/>
                </a:cubicBezTo>
                <a:cubicBezTo>
                  <a:pt x="338233" y="1350407"/>
                  <a:pt x="334026" y="1365552"/>
                  <a:pt x="332344" y="1380697"/>
                </a:cubicBezTo>
                <a:cubicBezTo>
                  <a:pt x="327295" y="1385745"/>
                  <a:pt x="322247" y="1395000"/>
                  <a:pt x="317199" y="1408462"/>
                </a:cubicBezTo>
                <a:cubicBezTo>
                  <a:pt x="315516" y="1413510"/>
                  <a:pt x="315095" y="1418137"/>
                  <a:pt x="315937" y="1422345"/>
                </a:cubicBezTo>
                <a:cubicBezTo>
                  <a:pt x="316778" y="1426551"/>
                  <a:pt x="317199" y="1429496"/>
                  <a:pt x="317199" y="1431179"/>
                </a:cubicBezTo>
                <a:cubicBezTo>
                  <a:pt x="318882" y="1432862"/>
                  <a:pt x="320985" y="1433703"/>
                  <a:pt x="323509" y="1433703"/>
                </a:cubicBezTo>
                <a:cubicBezTo>
                  <a:pt x="326033" y="1433703"/>
                  <a:pt x="328978" y="1434544"/>
                  <a:pt x="332344" y="1436227"/>
                </a:cubicBezTo>
                <a:cubicBezTo>
                  <a:pt x="323930" y="1444641"/>
                  <a:pt x="318040" y="1454737"/>
                  <a:pt x="314675" y="1466517"/>
                </a:cubicBezTo>
                <a:cubicBezTo>
                  <a:pt x="312992" y="1471565"/>
                  <a:pt x="311309" y="1477034"/>
                  <a:pt x="309627" y="1482923"/>
                </a:cubicBezTo>
                <a:cubicBezTo>
                  <a:pt x="307944" y="1488813"/>
                  <a:pt x="306261" y="1496806"/>
                  <a:pt x="304578" y="1506903"/>
                </a:cubicBezTo>
                <a:cubicBezTo>
                  <a:pt x="304578" y="1506903"/>
                  <a:pt x="307102" y="1509427"/>
                  <a:pt x="312151" y="1514475"/>
                </a:cubicBezTo>
                <a:cubicBezTo>
                  <a:pt x="315516" y="1514475"/>
                  <a:pt x="318882" y="1512792"/>
                  <a:pt x="322247" y="1509427"/>
                </a:cubicBezTo>
                <a:cubicBezTo>
                  <a:pt x="322247" y="1522889"/>
                  <a:pt x="323930" y="1532985"/>
                  <a:pt x="327295" y="1539716"/>
                </a:cubicBezTo>
                <a:lnTo>
                  <a:pt x="324771" y="1547289"/>
                </a:lnTo>
                <a:cubicBezTo>
                  <a:pt x="328136" y="1554020"/>
                  <a:pt x="331502" y="1559068"/>
                  <a:pt x="334867" y="1562433"/>
                </a:cubicBezTo>
                <a:lnTo>
                  <a:pt x="347488" y="1554861"/>
                </a:lnTo>
                <a:cubicBezTo>
                  <a:pt x="352537" y="1549813"/>
                  <a:pt x="356743" y="1547289"/>
                  <a:pt x="360109" y="1547289"/>
                </a:cubicBezTo>
                <a:cubicBezTo>
                  <a:pt x="365157" y="1547289"/>
                  <a:pt x="370205" y="1543923"/>
                  <a:pt x="375254" y="1537192"/>
                </a:cubicBezTo>
                <a:lnTo>
                  <a:pt x="375254" y="1534668"/>
                </a:lnTo>
                <a:cubicBezTo>
                  <a:pt x="381985" y="1531302"/>
                  <a:pt x="387033" y="1525833"/>
                  <a:pt x="390398" y="1518261"/>
                </a:cubicBezTo>
                <a:cubicBezTo>
                  <a:pt x="393764" y="1510689"/>
                  <a:pt x="397129" y="1506903"/>
                  <a:pt x="400495" y="1506903"/>
                </a:cubicBezTo>
                <a:cubicBezTo>
                  <a:pt x="403860" y="1503537"/>
                  <a:pt x="405543" y="1501855"/>
                  <a:pt x="405543" y="1501855"/>
                </a:cubicBezTo>
                <a:cubicBezTo>
                  <a:pt x="405543" y="1496806"/>
                  <a:pt x="407647" y="1492599"/>
                  <a:pt x="411853" y="1489234"/>
                </a:cubicBezTo>
                <a:cubicBezTo>
                  <a:pt x="416060" y="1485868"/>
                  <a:pt x="419005" y="1483344"/>
                  <a:pt x="420688" y="1481661"/>
                </a:cubicBezTo>
                <a:cubicBezTo>
                  <a:pt x="424053" y="1478296"/>
                  <a:pt x="429943" y="1468200"/>
                  <a:pt x="438356" y="1451372"/>
                </a:cubicBezTo>
                <a:cubicBezTo>
                  <a:pt x="441722" y="1451372"/>
                  <a:pt x="443405" y="1448848"/>
                  <a:pt x="443405" y="1443799"/>
                </a:cubicBezTo>
                <a:cubicBezTo>
                  <a:pt x="448454" y="1440434"/>
                  <a:pt x="452660" y="1436227"/>
                  <a:pt x="456026" y="1431179"/>
                </a:cubicBezTo>
                <a:lnTo>
                  <a:pt x="456026" y="1426131"/>
                </a:lnTo>
                <a:cubicBezTo>
                  <a:pt x="462757" y="1426131"/>
                  <a:pt x="467384" y="1423186"/>
                  <a:pt x="469908" y="1417296"/>
                </a:cubicBezTo>
                <a:cubicBezTo>
                  <a:pt x="472432" y="1411407"/>
                  <a:pt x="475377" y="1407620"/>
                  <a:pt x="478743" y="1405938"/>
                </a:cubicBezTo>
                <a:cubicBezTo>
                  <a:pt x="480425" y="1405938"/>
                  <a:pt x="481267" y="1404676"/>
                  <a:pt x="481267" y="1402152"/>
                </a:cubicBezTo>
                <a:cubicBezTo>
                  <a:pt x="481267" y="1399627"/>
                  <a:pt x="482108" y="1397524"/>
                  <a:pt x="483791" y="1395841"/>
                </a:cubicBezTo>
                <a:lnTo>
                  <a:pt x="493887" y="1385745"/>
                </a:lnTo>
                <a:cubicBezTo>
                  <a:pt x="493887" y="1385745"/>
                  <a:pt x="494308" y="1385324"/>
                  <a:pt x="495150" y="1384483"/>
                </a:cubicBezTo>
                <a:cubicBezTo>
                  <a:pt x="495991" y="1383641"/>
                  <a:pt x="496412" y="1383221"/>
                  <a:pt x="496412" y="1383221"/>
                </a:cubicBezTo>
                <a:cubicBezTo>
                  <a:pt x="499777" y="1374807"/>
                  <a:pt x="504826" y="1369758"/>
                  <a:pt x="511557" y="1368076"/>
                </a:cubicBezTo>
                <a:cubicBezTo>
                  <a:pt x="511557" y="1363028"/>
                  <a:pt x="514080" y="1358400"/>
                  <a:pt x="519129" y="1354193"/>
                </a:cubicBezTo>
                <a:cubicBezTo>
                  <a:pt x="524177" y="1349986"/>
                  <a:pt x="526701" y="1346200"/>
                  <a:pt x="526701" y="1342835"/>
                </a:cubicBezTo>
                <a:cubicBezTo>
                  <a:pt x="531750" y="1336103"/>
                  <a:pt x="535956" y="1332738"/>
                  <a:pt x="539322" y="1332738"/>
                </a:cubicBezTo>
                <a:cubicBezTo>
                  <a:pt x="539322" y="1331055"/>
                  <a:pt x="540163" y="1327690"/>
                  <a:pt x="541846" y="1322642"/>
                </a:cubicBezTo>
                <a:cubicBezTo>
                  <a:pt x="543529" y="1317593"/>
                  <a:pt x="546894" y="1314228"/>
                  <a:pt x="551943" y="1312545"/>
                </a:cubicBezTo>
                <a:cubicBezTo>
                  <a:pt x="553625" y="1312545"/>
                  <a:pt x="554466" y="1310862"/>
                  <a:pt x="554466" y="1307497"/>
                </a:cubicBezTo>
                <a:lnTo>
                  <a:pt x="559515" y="1297400"/>
                </a:lnTo>
                <a:cubicBezTo>
                  <a:pt x="562880" y="1300766"/>
                  <a:pt x="564563" y="1302449"/>
                  <a:pt x="564563" y="1302449"/>
                </a:cubicBezTo>
                <a:lnTo>
                  <a:pt x="562039" y="1312545"/>
                </a:lnTo>
                <a:cubicBezTo>
                  <a:pt x="560356" y="1320959"/>
                  <a:pt x="556991" y="1326007"/>
                  <a:pt x="551943" y="1327690"/>
                </a:cubicBezTo>
                <a:lnTo>
                  <a:pt x="556991" y="1330214"/>
                </a:lnTo>
                <a:cubicBezTo>
                  <a:pt x="556991" y="1330214"/>
                  <a:pt x="566246" y="1320959"/>
                  <a:pt x="584756" y="1302449"/>
                </a:cubicBezTo>
                <a:cubicBezTo>
                  <a:pt x="589804" y="1294035"/>
                  <a:pt x="593591" y="1286462"/>
                  <a:pt x="596114" y="1279731"/>
                </a:cubicBezTo>
                <a:cubicBezTo>
                  <a:pt x="598639" y="1273000"/>
                  <a:pt x="601584" y="1266269"/>
                  <a:pt x="604949" y="1259538"/>
                </a:cubicBezTo>
                <a:cubicBezTo>
                  <a:pt x="615046" y="1242711"/>
                  <a:pt x="624300" y="1226725"/>
                  <a:pt x="632714" y="1211580"/>
                </a:cubicBezTo>
                <a:cubicBezTo>
                  <a:pt x="641128" y="1196435"/>
                  <a:pt x="648701" y="1182132"/>
                  <a:pt x="655432" y="1168670"/>
                </a:cubicBezTo>
                <a:lnTo>
                  <a:pt x="716010" y="1072753"/>
                </a:lnTo>
                <a:cubicBezTo>
                  <a:pt x="736203" y="1042464"/>
                  <a:pt x="750507" y="1018905"/>
                  <a:pt x="758921" y="1002078"/>
                </a:cubicBezTo>
                <a:lnTo>
                  <a:pt x="761445" y="1002078"/>
                </a:lnTo>
                <a:lnTo>
                  <a:pt x="753873" y="1022271"/>
                </a:lnTo>
                <a:cubicBezTo>
                  <a:pt x="730314" y="1062657"/>
                  <a:pt x="711804" y="1096312"/>
                  <a:pt x="698342" y="1123236"/>
                </a:cubicBezTo>
                <a:lnTo>
                  <a:pt x="673100" y="1178766"/>
                </a:lnTo>
                <a:cubicBezTo>
                  <a:pt x="664687" y="1210739"/>
                  <a:pt x="659638" y="1229249"/>
                  <a:pt x="657956" y="1234297"/>
                </a:cubicBezTo>
                <a:cubicBezTo>
                  <a:pt x="657956" y="1237663"/>
                  <a:pt x="653749" y="1246918"/>
                  <a:pt x="645335" y="1262063"/>
                </a:cubicBezTo>
                <a:lnTo>
                  <a:pt x="645335" y="1267111"/>
                </a:lnTo>
                <a:cubicBezTo>
                  <a:pt x="643652" y="1270476"/>
                  <a:pt x="640287" y="1283097"/>
                  <a:pt x="635239" y="1304973"/>
                </a:cubicBezTo>
                <a:cubicBezTo>
                  <a:pt x="636921" y="1306656"/>
                  <a:pt x="637342" y="1309180"/>
                  <a:pt x="636501" y="1312545"/>
                </a:cubicBezTo>
                <a:cubicBezTo>
                  <a:pt x="635659" y="1315911"/>
                  <a:pt x="635239" y="1317593"/>
                  <a:pt x="635239" y="1317593"/>
                </a:cubicBezTo>
                <a:cubicBezTo>
                  <a:pt x="633556" y="1319276"/>
                  <a:pt x="631873" y="1320959"/>
                  <a:pt x="630190" y="1322642"/>
                </a:cubicBezTo>
                <a:cubicBezTo>
                  <a:pt x="628508" y="1324324"/>
                  <a:pt x="627666" y="1326007"/>
                  <a:pt x="627666" y="1327690"/>
                </a:cubicBezTo>
                <a:cubicBezTo>
                  <a:pt x="625983" y="1332738"/>
                  <a:pt x="625563" y="1336524"/>
                  <a:pt x="626404" y="1339048"/>
                </a:cubicBezTo>
                <a:cubicBezTo>
                  <a:pt x="627246" y="1341573"/>
                  <a:pt x="627666" y="1343676"/>
                  <a:pt x="627666" y="1345359"/>
                </a:cubicBezTo>
                <a:cubicBezTo>
                  <a:pt x="624300" y="1347041"/>
                  <a:pt x="622198" y="1351248"/>
                  <a:pt x="621356" y="1357979"/>
                </a:cubicBezTo>
                <a:cubicBezTo>
                  <a:pt x="620515" y="1364710"/>
                  <a:pt x="619252" y="1369758"/>
                  <a:pt x="617570" y="1373124"/>
                </a:cubicBezTo>
                <a:cubicBezTo>
                  <a:pt x="610839" y="1369758"/>
                  <a:pt x="606632" y="1368917"/>
                  <a:pt x="604949" y="1370600"/>
                </a:cubicBezTo>
                <a:lnTo>
                  <a:pt x="604949" y="1373124"/>
                </a:lnTo>
                <a:cubicBezTo>
                  <a:pt x="608315" y="1376489"/>
                  <a:pt x="609997" y="1381117"/>
                  <a:pt x="609997" y="1387007"/>
                </a:cubicBezTo>
                <a:cubicBezTo>
                  <a:pt x="609997" y="1392896"/>
                  <a:pt x="609997" y="1396683"/>
                  <a:pt x="609997" y="1398365"/>
                </a:cubicBezTo>
                <a:cubicBezTo>
                  <a:pt x="609997" y="1403414"/>
                  <a:pt x="609156" y="1405938"/>
                  <a:pt x="607473" y="1405938"/>
                </a:cubicBezTo>
                <a:cubicBezTo>
                  <a:pt x="597376" y="1421082"/>
                  <a:pt x="592328" y="1428655"/>
                  <a:pt x="592328" y="1428655"/>
                </a:cubicBezTo>
                <a:lnTo>
                  <a:pt x="587280" y="1436227"/>
                </a:lnTo>
                <a:cubicBezTo>
                  <a:pt x="583914" y="1441275"/>
                  <a:pt x="583073" y="1444641"/>
                  <a:pt x="584756" y="1446324"/>
                </a:cubicBezTo>
                <a:cubicBezTo>
                  <a:pt x="583073" y="1448006"/>
                  <a:pt x="582232" y="1451372"/>
                  <a:pt x="582232" y="1456420"/>
                </a:cubicBezTo>
                <a:lnTo>
                  <a:pt x="582232" y="1466517"/>
                </a:lnTo>
                <a:cubicBezTo>
                  <a:pt x="582232" y="1473248"/>
                  <a:pt x="579287" y="1479137"/>
                  <a:pt x="573398" y="1484185"/>
                </a:cubicBezTo>
                <a:cubicBezTo>
                  <a:pt x="567508" y="1489234"/>
                  <a:pt x="563722" y="1493441"/>
                  <a:pt x="562039" y="1496806"/>
                </a:cubicBezTo>
                <a:cubicBezTo>
                  <a:pt x="563722" y="1501855"/>
                  <a:pt x="562880" y="1506061"/>
                  <a:pt x="559515" y="1509427"/>
                </a:cubicBezTo>
                <a:cubicBezTo>
                  <a:pt x="556149" y="1512792"/>
                  <a:pt x="553625" y="1515317"/>
                  <a:pt x="551943" y="1516999"/>
                </a:cubicBezTo>
                <a:lnTo>
                  <a:pt x="544370" y="1532144"/>
                </a:lnTo>
                <a:lnTo>
                  <a:pt x="539322" y="1542240"/>
                </a:lnTo>
                <a:cubicBezTo>
                  <a:pt x="539322" y="1545606"/>
                  <a:pt x="536798" y="1549813"/>
                  <a:pt x="531750" y="1554861"/>
                </a:cubicBezTo>
                <a:lnTo>
                  <a:pt x="531750" y="1559909"/>
                </a:lnTo>
                <a:lnTo>
                  <a:pt x="524177" y="1590199"/>
                </a:lnTo>
                <a:lnTo>
                  <a:pt x="529225" y="1595247"/>
                </a:lnTo>
                <a:lnTo>
                  <a:pt x="534273" y="1590199"/>
                </a:lnTo>
                <a:lnTo>
                  <a:pt x="534273" y="1587675"/>
                </a:lnTo>
                <a:cubicBezTo>
                  <a:pt x="534273" y="1584309"/>
                  <a:pt x="536798" y="1579261"/>
                  <a:pt x="541846" y="1572530"/>
                </a:cubicBezTo>
                <a:cubicBezTo>
                  <a:pt x="546894" y="1565799"/>
                  <a:pt x="550260" y="1559909"/>
                  <a:pt x="551943" y="1554861"/>
                </a:cubicBezTo>
                <a:cubicBezTo>
                  <a:pt x="553625" y="1549813"/>
                  <a:pt x="556991" y="1542661"/>
                  <a:pt x="562039" y="1533406"/>
                </a:cubicBezTo>
                <a:cubicBezTo>
                  <a:pt x="567087" y="1524151"/>
                  <a:pt x="568770" y="1514475"/>
                  <a:pt x="567087" y="1504379"/>
                </a:cubicBezTo>
                <a:cubicBezTo>
                  <a:pt x="577183" y="1502696"/>
                  <a:pt x="583914" y="1497227"/>
                  <a:pt x="587280" y="1487972"/>
                </a:cubicBezTo>
                <a:cubicBezTo>
                  <a:pt x="590646" y="1478717"/>
                  <a:pt x="592328" y="1473248"/>
                  <a:pt x="592328" y="1471565"/>
                </a:cubicBezTo>
                <a:lnTo>
                  <a:pt x="597376" y="1461469"/>
                </a:lnTo>
                <a:cubicBezTo>
                  <a:pt x="607473" y="1446324"/>
                  <a:pt x="612521" y="1438751"/>
                  <a:pt x="612521" y="1438751"/>
                </a:cubicBezTo>
                <a:cubicBezTo>
                  <a:pt x="615887" y="1435386"/>
                  <a:pt x="620935" y="1426131"/>
                  <a:pt x="627666" y="1410986"/>
                </a:cubicBezTo>
                <a:lnTo>
                  <a:pt x="647859" y="1363028"/>
                </a:lnTo>
                <a:cubicBezTo>
                  <a:pt x="649542" y="1359662"/>
                  <a:pt x="650383" y="1355455"/>
                  <a:pt x="650383" y="1350407"/>
                </a:cubicBezTo>
                <a:cubicBezTo>
                  <a:pt x="652066" y="1348724"/>
                  <a:pt x="653749" y="1346621"/>
                  <a:pt x="655432" y="1344097"/>
                </a:cubicBezTo>
                <a:cubicBezTo>
                  <a:pt x="657114" y="1341573"/>
                  <a:pt x="657956" y="1338628"/>
                  <a:pt x="657956" y="1335262"/>
                </a:cubicBezTo>
                <a:lnTo>
                  <a:pt x="660480" y="1330214"/>
                </a:lnTo>
                <a:cubicBezTo>
                  <a:pt x="658797" y="1323483"/>
                  <a:pt x="661321" y="1317593"/>
                  <a:pt x="668052" y="1312545"/>
                </a:cubicBezTo>
                <a:lnTo>
                  <a:pt x="665528" y="1304973"/>
                </a:lnTo>
                <a:cubicBezTo>
                  <a:pt x="665528" y="1299924"/>
                  <a:pt x="666369" y="1296559"/>
                  <a:pt x="668052" y="1294876"/>
                </a:cubicBezTo>
                <a:lnTo>
                  <a:pt x="675625" y="1294876"/>
                </a:lnTo>
                <a:lnTo>
                  <a:pt x="675625" y="1304973"/>
                </a:lnTo>
                <a:cubicBezTo>
                  <a:pt x="672259" y="1310021"/>
                  <a:pt x="671418" y="1315069"/>
                  <a:pt x="673100" y="1320117"/>
                </a:cubicBezTo>
                <a:lnTo>
                  <a:pt x="675625" y="1325166"/>
                </a:lnTo>
                <a:lnTo>
                  <a:pt x="670576" y="1360503"/>
                </a:lnTo>
                <a:cubicBezTo>
                  <a:pt x="670576" y="1363869"/>
                  <a:pt x="668894" y="1375648"/>
                  <a:pt x="665528" y="1395841"/>
                </a:cubicBezTo>
                <a:cubicBezTo>
                  <a:pt x="655432" y="1414351"/>
                  <a:pt x="650383" y="1425289"/>
                  <a:pt x="650383" y="1428655"/>
                </a:cubicBezTo>
                <a:lnTo>
                  <a:pt x="637763" y="1466517"/>
                </a:lnTo>
                <a:lnTo>
                  <a:pt x="622618" y="1494282"/>
                </a:lnTo>
                <a:lnTo>
                  <a:pt x="594853" y="1557385"/>
                </a:lnTo>
                <a:cubicBezTo>
                  <a:pt x="589804" y="1574212"/>
                  <a:pt x="583914" y="1587675"/>
                  <a:pt x="577183" y="1597771"/>
                </a:cubicBezTo>
                <a:cubicBezTo>
                  <a:pt x="575501" y="1612916"/>
                  <a:pt x="572136" y="1625537"/>
                  <a:pt x="567087" y="1635633"/>
                </a:cubicBezTo>
                <a:cubicBezTo>
                  <a:pt x="565405" y="1640681"/>
                  <a:pt x="560356" y="1651619"/>
                  <a:pt x="551943" y="1668447"/>
                </a:cubicBezTo>
                <a:lnTo>
                  <a:pt x="529225" y="1708833"/>
                </a:lnTo>
                <a:cubicBezTo>
                  <a:pt x="527542" y="1715564"/>
                  <a:pt x="523336" y="1725660"/>
                  <a:pt x="516605" y="1739122"/>
                </a:cubicBezTo>
                <a:cubicBezTo>
                  <a:pt x="503143" y="1764363"/>
                  <a:pt x="495570" y="1781191"/>
                  <a:pt x="493887" y="1789605"/>
                </a:cubicBezTo>
                <a:cubicBezTo>
                  <a:pt x="490522" y="1794653"/>
                  <a:pt x="487156" y="1799701"/>
                  <a:pt x="483791" y="1804750"/>
                </a:cubicBezTo>
                <a:cubicBezTo>
                  <a:pt x="480425" y="1809798"/>
                  <a:pt x="477060" y="1815687"/>
                  <a:pt x="473694" y="1822418"/>
                </a:cubicBezTo>
                <a:cubicBezTo>
                  <a:pt x="472012" y="1824101"/>
                  <a:pt x="470329" y="1826625"/>
                  <a:pt x="468647" y="1829991"/>
                </a:cubicBezTo>
                <a:cubicBezTo>
                  <a:pt x="466963" y="1833356"/>
                  <a:pt x="465281" y="1835880"/>
                  <a:pt x="463598" y="1837563"/>
                </a:cubicBezTo>
                <a:cubicBezTo>
                  <a:pt x="448454" y="1857756"/>
                  <a:pt x="440881" y="1867853"/>
                  <a:pt x="440881" y="1867853"/>
                </a:cubicBezTo>
                <a:cubicBezTo>
                  <a:pt x="437515" y="1871218"/>
                  <a:pt x="429102" y="1881315"/>
                  <a:pt x="415640" y="1898142"/>
                </a:cubicBezTo>
                <a:cubicBezTo>
                  <a:pt x="413957" y="1901508"/>
                  <a:pt x="412274" y="1904453"/>
                  <a:pt x="410591" y="1906977"/>
                </a:cubicBezTo>
                <a:cubicBezTo>
                  <a:pt x="408909" y="1909501"/>
                  <a:pt x="407226" y="1911604"/>
                  <a:pt x="405543" y="1913287"/>
                </a:cubicBezTo>
                <a:cubicBezTo>
                  <a:pt x="403860" y="1916652"/>
                  <a:pt x="400916" y="1921701"/>
                  <a:pt x="396708" y="1928432"/>
                </a:cubicBezTo>
                <a:cubicBezTo>
                  <a:pt x="392502" y="1935163"/>
                  <a:pt x="390398" y="1942735"/>
                  <a:pt x="390398" y="1951149"/>
                </a:cubicBezTo>
                <a:cubicBezTo>
                  <a:pt x="390398" y="1952831"/>
                  <a:pt x="389136" y="1954514"/>
                  <a:pt x="386612" y="1956197"/>
                </a:cubicBezTo>
                <a:cubicBezTo>
                  <a:pt x="384088" y="1957880"/>
                  <a:pt x="381985" y="1960404"/>
                  <a:pt x="380302" y="1963769"/>
                </a:cubicBezTo>
                <a:cubicBezTo>
                  <a:pt x="380302" y="1963769"/>
                  <a:pt x="378619" y="1968817"/>
                  <a:pt x="375254" y="1978914"/>
                </a:cubicBezTo>
                <a:cubicBezTo>
                  <a:pt x="375254" y="1980597"/>
                  <a:pt x="373992" y="1983963"/>
                  <a:pt x="371468" y="1989011"/>
                </a:cubicBezTo>
                <a:cubicBezTo>
                  <a:pt x="368943" y="1994059"/>
                  <a:pt x="365157" y="1995741"/>
                  <a:pt x="360109" y="1994059"/>
                </a:cubicBezTo>
                <a:cubicBezTo>
                  <a:pt x="358426" y="1992376"/>
                  <a:pt x="355060" y="1993217"/>
                  <a:pt x="350012" y="1996583"/>
                </a:cubicBezTo>
                <a:cubicBezTo>
                  <a:pt x="343281" y="2001631"/>
                  <a:pt x="336550" y="2004155"/>
                  <a:pt x="329820" y="2004155"/>
                </a:cubicBezTo>
                <a:cubicBezTo>
                  <a:pt x="324771" y="2004155"/>
                  <a:pt x="318882" y="2000790"/>
                  <a:pt x="312151" y="1994059"/>
                </a:cubicBezTo>
                <a:cubicBezTo>
                  <a:pt x="303737" y="1985645"/>
                  <a:pt x="296165" y="1980597"/>
                  <a:pt x="289434" y="1978914"/>
                </a:cubicBezTo>
                <a:cubicBezTo>
                  <a:pt x="270923" y="1978914"/>
                  <a:pt x="259144" y="1972183"/>
                  <a:pt x="254096" y="1958721"/>
                </a:cubicBezTo>
                <a:cubicBezTo>
                  <a:pt x="249048" y="1945259"/>
                  <a:pt x="236427" y="1935163"/>
                  <a:pt x="216234" y="1928432"/>
                </a:cubicBezTo>
                <a:cubicBezTo>
                  <a:pt x="197724" y="1921701"/>
                  <a:pt x="180055" y="1908239"/>
                  <a:pt x="163227" y="1888046"/>
                </a:cubicBezTo>
                <a:cubicBezTo>
                  <a:pt x="158179" y="1881315"/>
                  <a:pt x="152289" y="1873742"/>
                  <a:pt x="145558" y="1865328"/>
                </a:cubicBezTo>
                <a:cubicBezTo>
                  <a:pt x="138827" y="1856915"/>
                  <a:pt x="131255" y="1848501"/>
                  <a:pt x="122841" y="1840087"/>
                </a:cubicBezTo>
                <a:cubicBezTo>
                  <a:pt x="119475" y="1838405"/>
                  <a:pt x="116110" y="1831673"/>
                  <a:pt x="112744" y="1819894"/>
                </a:cubicBezTo>
                <a:lnTo>
                  <a:pt x="105172" y="1804750"/>
                </a:lnTo>
                <a:lnTo>
                  <a:pt x="90028" y="1784556"/>
                </a:lnTo>
                <a:cubicBezTo>
                  <a:pt x="88345" y="1776143"/>
                  <a:pt x="90869" y="1768570"/>
                  <a:pt x="97600" y="1761839"/>
                </a:cubicBezTo>
                <a:cubicBezTo>
                  <a:pt x="100965" y="1753426"/>
                  <a:pt x="105593" y="1743750"/>
                  <a:pt x="111483" y="1732812"/>
                </a:cubicBezTo>
                <a:cubicBezTo>
                  <a:pt x="117372" y="1721874"/>
                  <a:pt x="122841" y="1709674"/>
                  <a:pt x="127889" y="1696212"/>
                </a:cubicBezTo>
                <a:cubicBezTo>
                  <a:pt x="132938" y="1691164"/>
                  <a:pt x="137145" y="1681067"/>
                  <a:pt x="140510" y="1665923"/>
                </a:cubicBezTo>
                <a:cubicBezTo>
                  <a:pt x="145558" y="1657509"/>
                  <a:pt x="146400" y="1650778"/>
                  <a:pt x="143034" y="1645729"/>
                </a:cubicBezTo>
                <a:cubicBezTo>
                  <a:pt x="141351" y="1644047"/>
                  <a:pt x="140930" y="1642785"/>
                  <a:pt x="141772" y="1641943"/>
                </a:cubicBezTo>
                <a:cubicBezTo>
                  <a:pt x="142613" y="1641102"/>
                  <a:pt x="143034" y="1639840"/>
                  <a:pt x="143034" y="1638157"/>
                </a:cubicBezTo>
                <a:lnTo>
                  <a:pt x="158179" y="1607867"/>
                </a:lnTo>
                <a:cubicBezTo>
                  <a:pt x="166593" y="1589358"/>
                  <a:pt x="173324" y="1572950"/>
                  <a:pt x="178372" y="1558647"/>
                </a:cubicBezTo>
                <a:cubicBezTo>
                  <a:pt x="183420" y="1544344"/>
                  <a:pt x="188468" y="1532144"/>
                  <a:pt x="193517" y="1522047"/>
                </a:cubicBezTo>
                <a:lnTo>
                  <a:pt x="216234" y="1474089"/>
                </a:lnTo>
                <a:lnTo>
                  <a:pt x="221282" y="1456420"/>
                </a:lnTo>
                <a:cubicBezTo>
                  <a:pt x="224647" y="1461469"/>
                  <a:pt x="228013" y="1463993"/>
                  <a:pt x="231378" y="1463993"/>
                </a:cubicBezTo>
                <a:cubicBezTo>
                  <a:pt x="233061" y="1458944"/>
                  <a:pt x="234744" y="1454737"/>
                  <a:pt x="236427" y="1451372"/>
                </a:cubicBezTo>
                <a:cubicBezTo>
                  <a:pt x="238109" y="1448006"/>
                  <a:pt x="239792" y="1444641"/>
                  <a:pt x="241475" y="1441275"/>
                </a:cubicBezTo>
                <a:cubicBezTo>
                  <a:pt x="246523" y="1429496"/>
                  <a:pt x="250730" y="1418558"/>
                  <a:pt x="254096" y="1408462"/>
                </a:cubicBezTo>
                <a:cubicBezTo>
                  <a:pt x="257461" y="1398365"/>
                  <a:pt x="260827" y="1389952"/>
                  <a:pt x="264192" y="1383221"/>
                </a:cubicBezTo>
                <a:cubicBezTo>
                  <a:pt x="267558" y="1369758"/>
                  <a:pt x="273026" y="1354614"/>
                  <a:pt x="280599" y="1337786"/>
                </a:cubicBezTo>
                <a:cubicBezTo>
                  <a:pt x="288171" y="1320959"/>
                  <a:pt x="293640" y="1308338"/>
                  <a:pt x="297006" y="1299924"/>
                </a:cubicBezTo>
                <a:lnTo>
                  <a:pt x="327295" y="1221677"/>
                </a:lnTo>
                <a:lnTo>
                  <a:pt x="324771" y="1216628"/>
                </a:lnTo>
                <a:cubicBezTo>
                  <a:pt x="324771" y="1216628"/>
                  <a:pt x="321405" y="1219994"/>
                  <a:pt x="314675" y="1226725"/>
                </a:cubicBezTo>
                <a:cubicBezTo>
                  <a:pt x="314675" y="1221677"/>
                  <a:pt x="317199" y="1214104"/>
                  <a:pt x="322247" y="1204008"/>
                </a:cubicBezTo>
                <a:cubicBezTo>
                  <a:pt x="325613" y="1193911"/>
                  <a:pt x="329399" y="1184235"/>
                  <a:pt x="333605" y="1174980"/>
                </a:cubicBezTo>
                <a:cubicBezTo>
                  <a:pt x="337813" y="1165725"/>
                  <a:pt x="341598" y="1156049"/>
                  <a:pt x="344964" y="1145953"/>
                </a:cubicBezTo>
                <a:cubicBezTo>
                  <a:pt x="344964" y="1139222"/>
                  <a:pt x="343281" y="1135015"/>
                  <a:pt x="339916" y="1133332"/>
                </a:cubicBezTo>
                <a:cubicBezTo>
                  <a:pt x="338233" y="1128284"/>
                  <a:pt x="334026" y="1127442"/>
                  <a:pt x="327295" y="1130808"/>
                </a:cubicBezTo>
                <a:cubicBezTo>
                  <a:pt x="322247" y="1135856"/>
                  <a:pt x="319723" y="1138380"/>
                  <a:pt x="319723" y="1138380"/>
                </a:cubicBezTo>
                <a:cubicBezTo>
                  <a:pt x="316358" y="1136698"/>
                  <a:pt x="314675" y="1135015"/>
                  <a:pt x="314675" y="1133332"/>
                </a:cubicBezTo>
                <a:cubicBezTo>
                  <a:pt x="312992" y="1116505"/>
                  <a:pt x="303737" y="1112298"/>
                  <a:pt x="286909" y="1120711"/>
                </a:cubicBezTo>
                <a:cubicBezTo>
                  <a:pt x="270082" y="1129125"/>
                  <a:pt x="257461" y="1128284"/>
                  <a:pt x="249048" y="1118187"/>
                </a:cubicBezTo>
                <a:cubicBezTo>
                  <a:pt x="247365" y="1116505"/>
                  <a:pt x="239792" y="1113981"/>
                  <a:pt x="226330" y="1110615"/>
                </a:cubicBezTo>
                <a:lnTo>
                  <a:pt x="201089" y="1095470"/>
                </a:lnTo>
                <a:lnTo>
                  <a:pt x="175848" y="1082850"/>
                </a:lnTo>
                <a:cubicBezTo>
                  <a:pt x="174165" y="1081167"/>
                  <a:pt x="168275" y="1077801"/>
                  <a:pt x="158179" y="1072753"/>
                </a:cubicBezTo>
                <a:cubicBezTo>
                  <a:pt x="146400" y="1067705"/>
                  <a:pt x="133779" y="1058450"/>
                  <a:pt x="120317" y="1044988"/>
                </a:cubicBezTo>
                <a:cubicBezTo>
                  <a:pt x="106855" y="1039940"/>
                  <a:pt x="95076" y="1029002"/>
                  <a:pt x="84979" y="1012174"/>
                </a:cubicBezTo>
                <a:cubicBezTo>
                  <a:pt x="83297" y="1005443"/>
                  <a:pt x="78248" y="1000395"/>
                  <a:pt x="69835" y="997030"/>
                </a:cubicBezTo>
                <a:cubicBezTo>
                  <a:pt x="46276" y="983567"/>
                  <a:pt x="34497" y="966740"/>
                  <a:pt x="34497" y="946547"/>
                </a:cubicBezTo>
                <a:cubicBezTo>
                  <a:pt x="34497" y="943181"/>
                  <a:pt x="33235" y="940237"/>
                  <a:pt x="30710" y="937712"/>
                </a:cubicBezTo>
                <a:cubicBezTo>
                  <a:pt x="28186" y="935188"/>
                  <a:pt x="26083" y="932244"/>
                  <a:pt x="24400" y="928878"/>
                </a:cubicBezTo>
                <a:cubicBezTo>
                  <a:pt x="15986" y="923830"/>
                  <a:pt x="8414" y="916258"/>
                  <a:pt x="1683" y="906161"/>
                </a:cubicBezTo>
                <a:cubicBezTo>
                  <a:pt x="1" y="904478"/>
                  <a:pt x="-420" y="902375"/>
                  <a:pt x="421" y="899851"/>
                </a:cubicBezTo>
                <a:cubicBezTo>
                  <a:pt x="1262" y="897327"/>
                  <a:pt x="2524" y="895223"/>
                  <a:pt x="4207" y="893540"/>
                </a:cubicBezTo>
                <a:cubicBezTo>
                  <a:pt x="4207" y="890175"/>
                  <a:pt x="5049" y="887230"/>
                  <a:pt x="6732" y="884706"/>
                </a:cubicBezTo>
                <a:cubicBezTo>
                  <a:pt x="8414" y="882182"/>
                  <a:pt x="10097" y="880078"/>
                  <a:pt x="11780" y="878396"/>
                </a:cubicBezTo>
                <a:cubicBezTo>
                  <a:pt x="16828" y="873347"/>
                  <a:pt x="24400" y="862409"/>
                  <a:pt x="34497" y="845582"/>
                </a:cubicBezTo>
                <a:cubicBezTo>
                  <a:pt x="34497" y="843899"/>
                  <a:pt x="34497" y="842637"/>
                  <a:pt x="34497" y="841796"/>
                </a:cubicBezTo>
                <a:cubicBezTo>
                  <a:pt x="34497" y="840954"/>
                  <a:pt x="33656" y="840534"/>
                  <a:pt x="31973" y="840534"/>
                </a:cubicBezTo>
                <a:cubicBezTo>
                  <a:pt x="25242" y="835485"/>
                  <a:pt x="24400" y="830437"/>
                  <a:pt x="29448" y="825389"/>
                </a:cubicBezTo>
                <a:cubicBezTo>
                  <a:pt x="36179" y="818658"/>
                  <a:pt x="42490" y="809403"/>
                  <a:pt x="48380" y="797624"/>
                </a:cubicBezTo>
                <a:cubicBezTo>
                  <a:pt x="54269" y="785844"/>
                  <a:pt x="58897" y="777431"/>
                  <a:pt x="62262" y="772382"/>
                </a:cubicBezTo>
                <a:cubicBezTo>
                  <a:pt x="63945" y="763969"/>
                  <a:pt x="68993" y="753872"/>
                  <a:pt x="77407" y="742093"/>
                </a:cubicBezTo>
                <a:lnTo>
                  <a:pt x="90028" y="716852"/>
                </a:lnTo>
                <a:lnTo>
                  <a:pt x="92551" y="709279"/>
                </a:lnTo>
                <a:lnTo>
                  <a:pt x="97600" y="709279"/>
                </a:lnTo>
                <a:cubicBezTo>
                  <a:pt x="97600" y="709279"/>
                  <a:pt x="98021" y="710962"/>
                  <a:pt x="98862" y="714327"/>
                </a:cubicBezTo>
                <a:cubicBezTo>
                  <a:pt x="99703" y="717693"/>
                  <a:pt x="99282" y="721058"/>
                  <a:pt x="97600" y="724424"/>
                </a:cubicBezTo>
                <a:cubicBezTo>
                  <a:pt x="87503" y="731155"/>
                  <a:pt x="82455" y="740410"/>
                  <a:pt x="82455" y="752189"/>
                </a:cubicBezTo>
                <a:lnTo>
                  <a:pt x="79931" y="757238"/>
                </a:lnTo>
                <a:cubicBezTo>
                  <a:pt x="74883" y="763969"/>
                  <a:pt x="74883" y="771541"/>
                  <a:pt x="79931" y="779955"/>
                </a:cubicBezTo>
                <a:cubicBezTo>
                  <a:pt x="84979" y="776589"/>
                  <a:pt x="87503" y="774065"/>
                  <a:pt x="87503" y="772382"/>
                </a:cubicBezTo>
                <a:cubicBezTo>
                  <a:pt x="89186" y="767334"/>
                  <a:pt x="90448" y="762286"/>
                  <a:pt x="91290" y="757238"/>
                </a:cubicBezTo>
                <a:cubicBezTo>
                  <a:pt x="92131" y="752189"/>
                  <a:pt x="94234" y="748824"/>
                  <a:pt x="97600" y="747141"/>
                </a:cubicBezTo>
                <a:lnTo>
                  <a:pt x="130414" y="671417"/>
                </a:lnTo>
                <a:cubicBezTo>
                  <a:pt x="155655" y="632714"/>
                  <a:pt x="169958" y="610838"/>
                  <a:pt x="173324" y="605790"/>
                </a:cubicBezTo>
                <a:lnTo>
                  <a:pt x="223806" y="537639"/>
                </a:lnTo>
                <a:cubicBezTo>
                  <a:pt x="228854" y="530908"/>
                  <a:pt x="233903" y="523756"/>
                  <a:pt x="238951" y="516184"/>
                </a:cubicBezTo>
                <a:cubicBezTo>
                  <a:pt x="243999" y="508611"/>
                  <a:pt x="249889" y="500618"/>
                  <a:pt x="256620" y="492205"/>
                </a:cubicBezTo>
                <a:cubicBezTo>
                  <a:pt x="261668" y="485473"/>
                  <a:pt x="266716" y="479584"/>
                  <a:pt x="271764" y="474536"/>
                </a:cubicBezTo>
                <a:cubicBezTo>
                  <a:pt x="276813" y="469487"/>
                  <a:pt x="281020" y="464439"/>
                  <a:pt x="284385" y="459391"/>
                </a:cubicBezTo>
                <a:lnTo>
                  <a:pt x="304578" y="434150"/>
                </a:lnTo>
                <a:cubicBezTo>
                  <a:pt x="311309" y="427418"/>
                  <a:pt x="316358" y="420688"/>
                  <a:pt x="319723" y="413957"/>
                </a:cubicBezTo>
                <a:lnTo>
                  <a:pt x="332344" y="401336"/>
                </a:lnTo>
                <a:cubicBezTo>
                  <a:pt x="339075" y="399653"/>
                  <a:pt x="343281" y="396288"/>
                  <a:pt x="344964" y="391240"/>
                </a:cubicBezTo>
                <a:cubicBezTo>
                  <a:pt x="348329" y="387874"/>
                  <a:pt x="350854" y="386191"/>
                  <a:pt x="352537" y="386191"/>
                </a:cubicBezTo>
                <a:cubicBezTo>
                  <a:pt x="352537" y="386191"/>
                  <a:pt x="352957" y="385770"/>
                  <a:pt x="353799" y="384929"/>
                </a:cubicBezTo>
                <a:cubicBezTo>
                  <a:pt x="354640" y="384088"/>
                  <a:pt x="355060" y="383667"/>
                  <a:pt x="355060" y="383667"/>
                </a:cubicBezTo>
                <a:cubicBezTo>
                  <a:pt x="355060" y="383667"/>
                  <a:pt x="363474" y="375253"/>
                  <a:pt x="380302" y="358426"/>
                </a:cubicBezTo>
                <a:cubicBezTo>
                  <a:pt x="381985" y="356743"/>
                  <a:pt x="383667" y="354640"/>
                  <a:pt x="385350" y="352116"/>
                </a:cubicBezTo>
                <a:cubicBezTo>
                  <a:pt x="387033" y="349592"/>
                  <a:pt x="387874" y="346647"/>
                  <a:pt x="387874" y="343281"/>
                </a:cubicBezTo>
                <a:cubicBezTo>
                  <a:pt x="387874" y="324771"/>
                  <a:pt x="383667" y="313833"/>
                  <a:pt x="375254" y="310468"/>
                </a:cubicBezTo>
                <a:cubicBezTo>
                  <a:pt x="368522" y="308785"/>
                  <a:pt x="364316" y="305419"/>
                  <a:pt x="362633" y="300371"/>
                </a:cubicBezTo>
                <a:cubicBezTo>
                  <a:pt x="357585" y="291957"/>
                  <a:pt x="350854" y="287750"/>
                  <a:pt x="342440" y="287750"/>
                </a:cubicBezTo>
                <a:cubicBezTo>
                  <a:pt x="340757" y="287750"/>
                  <a:pt x="338233" y="286068"/>
                  <a:pt x="334867" y="282702"/>
                </a:cubicBezTo>
                <a:cubicBezTo>
                  <a:pt x="334867" y="279337"/>
                  <a:pt x="332764" y="276813"/>
                  <a:pt x="328557" y="275130"/>
                </a:cubicBezTo>
                <a:cubicBezTo>
                  <a:pt x="324351" y="273447"/>
                  <a:pt x="321405" y="271764"/>
                  <a:pt x="319723" y="270081"/>
                </a:cubicBezTo>
                <a:cubicBezTo>
                  <a:pt x="309627" y="265033"/>
                  <a:pt x="299530" y="259144"/>
                  <a:pt x="289434" y="252413"/>
                </a:cubicBezTo>
                <a:cubicBezTo>
                  <a:pt x="279337" y="245682"/>
                  <a:pt x="269241" y="239792"/>
                  <a:pt x="259144" y="234744"/>
                </a:cubicBezTo>
                <a:lnTo>
                  <a:pt x="238951" y="224647"/>
                </a:lnTo>
                <a:cubicBezTo>
                  <a:pt x="225489" y="211185"/>
                  <a:pt x="218758" y="204454"/>
                  <a:pt x="218758" y="204454"/>
                </a:cubicBezTo>
                <a:lnTo>
                  <a:pt x="203613" y="186785"/>
                </a:lnTo>
                <a:cubicBezTo>
                  <a:pt x="198565" y="185103"/>
                  <a:pt x="190993" y="179213"/>
                  <a:pt x="180896" y="169117"/>
                </a:cubicBezTo>
                <a:cubicBezTo>
                  <a:pt x="174165" y="162385"/>
                  <a:pt x="169958" y="157337"/>
                  <a:pt x="168275" y="153972"/>
                </a:cubicBezTo>
                <a:cubicBezTo>
                  <a:pt x="166593" y="152289"/>
                  <a:pt x="164069" y="151027"/>
                  <a:pt x="160703" y="150186"/>
                </a:cubicBezTo>
                <a:cubicBezTo>
                  <a:pt x="157338" y="149344"/>
                  <a:pt x="154813" y="148082"/>
                  <a:pt x="153131" y="146399"/>
                </a:cubicBezTo>
                <a:cubicBezTo>
                  <a:pt x="139669" y="126206"/>
                  <a:pt x="128731" y="111062"/>
                  <a:pt x="120317" y="100965"/>
                </a:cubicBezTo>
                <a:lnTo>
                  <a:pt x="120317" y="95917"/>
                </a:lnTo>
                <a:cubicBezTo>
                  <a:pt x="115269" y="92551"/>
                  <a:pt x="110221" y="87503"/>
                  <a:pt x="105172" y="80772"/>
                </a:cubicBezTo>
                <a:cubicBezTo>
                  <a:pt x="100124" y="74041"/>
                  <a:pt x="95076" y="68993"/>
                  <a:pt x="90028" y="65627"/>
                </a:cubicBezTo>
                <a:cubicBezTo>
                  <a:pt x="88345" y="63945"/>
                  <a:pt x="87503" y="61841"/>
                  <a:pt x="87503" y="59317"/>
                </a:cubicBezTo>
                <a:cubicBezTo>
                  <a:pt x="87503" y="56793"/>
                  <a:pt x="86662" y="54690"/>
                  <a:pt x="84979" y="53007"/>
                </a:cubicBezTo>
                <a:lnTo>
                  <a:pt x="74883" y="37862"/>
                </a:lnTo>
                <a:cubicBezTo>
                  <a:pt x="74883" y="36179"/>
                  <a:pt x="74042" y="35338"/>
                  <a:pt x="72358" y="35338"/>
                </a:cubicBezTo>
                <a:cubicBezTo>
                  <a:pt x="70676" y="35338"/>
                  <a:pt x="68993" y="34497"/>
                  <a:pt x="67311" y="32814"/>
                </a:cubicBezTo>
                <a:cubicBezTo>
                  <a:pt x="67311" y="24400"/>
                  <a:pt x="63945" y="17669"/>
                  <a:pt x="57214" y="12621"/>
                </a:cubicBezTo>
                <a:cubicBezTo>
                  <a:pt x="57214" y="9255"/>
                  <a:pt x="58055" y="6731"/>
                  <a:pt x="59738" y="5048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19900" kern="0"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60313" r="2165" b="1421"/>
          <a:stretch>
            <a:fillRect/>
          </a:stretch>
        </p:blipFill>
        <p:spPr>
          <a:xfrm>
            <a:off x="936243" y="-7217448"/>
            <a:ext cx="9533485" cy="3110307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5 h 3110307"/>
              <a:gd name="connsiteX2" fmla="*/ 1726406 w 9533485"/>
              <a:gd name="connsiteY2" fmla="*/ 2604765 h 3110307"/>
              <a:gd name="connsiteX3" fmla="*/ 1670321 w 9533485"/>
              <a:gd name="connsiteY3" fmla="*/ 2010007 h 3110307"/>
              <a:gd name="connsiteX4" fmla="*/ 4953479 w 9533485"/>
              <a:gd name="connsiteY4" fmla="*/ 1936537 h 3110307"/>
              <a:gd name="connsiteX5" fmla="*/ 4953479 w 9533485"/>
              <a:gd name="connsiteY5" fmla="*/ 2251408 h 3110307"/>
              <a:gd name="connsiteX6" fmla="*/ 5040507 w 9533485"/>
              <a:gd name="connsiteY6" fmla="*/ 2234353 h 3110307"/>
              <a:gd name="connsiteX7" fmla="*/ 5065433 w 9533485"/>
              <a:gd name="connsiteY7" fmla="*/ 2123711 h 3110307"/>
              <a:gd name="connsiteX8" fmla="*/ 5065433 w 9533485"/>
              <a:gd name="connsiteY8" fmla="*/ 2045868 h 3110307"/>
              <a:gd name="connsiteX9" fmla="*/ 5041381 w 9533485"/>
              <a:gd name="connsiteY9" fmla="*/ 1957529 h 3110307"/>
              <a:gd name="connsiteX10" fmla="*/ 4953479 w 9533485"/>
              <a:gd name="connsiteY10" fmla="*/ 1936537 h 3110307"/>
              <a:gd name="connsiteX11" fmla="*/ 4585255 w 9533485"/>
              <a:gd name="connsiteY11" fmla="*/ 1694261 h 3110307"/>
              <a:gd name="connsiteX12" fmla="*/ 4845897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09 w 9533485"/>
              <a:gd name="connsiteY16" fmla="*/ 2303012 h 3110307"/>
              <a:gd name="connsiteX17" fmla="*/ 5204501 w 9533485"/>
              <a:gd name="connsiteY17" fmla="*/ 2371235 h 3110307"/>
              <a:gd name="connsiteX18" fmla="*/ 5351441 w 9533485"/>
              <a:gd name="connsiteY18" fmla="*/ 2443830 h 3110307"/>
              <a:gd name="connsiteX19" fmla="*/ 5398235 w 9533485"/>
              <a:gd name="connsiteY19" fmla="*/ 2527359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3 w 9533485"/>
              <a:gd name="connsiteY22" fmla="*/ 3110307 h 3110307"/>
              <a:gd name="connsiteX23" fmla="*/ 5065433 w 9533485"/>
              <a:gd name="connsiteY23" fmla="*/ 2639749 h 3110307"/>
              <a:gd name="connsiteX24" fmla="*/ 5047503 w 9533485"/>
              <a:gd name="connsiteY24" fmla="*/ 2498933 h 3110307"/>
              <a:gd name="connsiteX25" fmla="*/ 4953479 w 9533485"/>
              <a:gd name="connsiteY25" fmla="*/ 2471818 h 3110307"/>
              <a:gd name="connsiteX26" fmla="*/ 4953479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5 w 9533485"/>
              <a:gd name="connsiteY29" fmla="*/ 1694261 h 3110307"/>
              <a:gd name="connsiteX30" fmla="*/ 4459385 w 9533485"/>
              <a:gd name="connsiteY30" fmla="*/ 1977646 h 3110307"/>
              <a:gd name="connsiteX31" fmla="*/ 4213609 w 9533485"/>
              <a:gd name="connsiteY31" fmla="*/ 1977646 h 3110307"/>
              <a:gd name="connsiteX32" fmla="*/ 4213609 w 9533485"/>
              <a:gd name="connsiteY32" fmla="*/ 2246161 h 3110307"/>
              <a:gd name="connsiteX33" fmla="*/ 4443641 w 9533485"/>
              <a:gd name="connsiteY33" fmla="*/ 2246161 h 3110307"/>
              <a:gd name="connsiteX34" fmla="*/ 4443641 w 9533485"/>
              <a:gd name="connsiteY34" fmla="*/ 2515550 h 3110307"/>
              <a:gd name="connsiteX35" fmla="*/ 4213609 w 9533485"/>
              <a:gd name="connsiteY35" fmla="*/ 2515550 h 3110307"/>
              <a:gd name="connsiteX36" fmla="*/ 4213609 w 9533485"/>
              <a:gd name="connsiteY36" fmla="*/ 2826923 h 3110307"/>
              <a:gd name="connsiteX37" fmla="*/ 4483873 w 9533485"/>
              <a:gd name="connsiteY37" fmla="*/ 2826923 h 3110307"/>
              <a:gd name="connsiteX38" fmla="*/ 4483873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1 w 9533485"/>
              <a:gd name="connsiteY43" fmla="*/ 1977646 h 3110307"/>
              <a:gd name="connsiteX44" fmla="*/ 3540931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5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0 w 9533485"/>
              <a:gd name="connsiteY53" fmla="*/ 3110307 h 3110307"/>
              <a:gd name="connsiteX54" fmla="*/ 2345220 w 9533485"/>
              <a:gd name="connsiteY54" fmla="*/ 1977646 h 3110307"/>
              <a:gd name="connsiteX55" fmla="*/ 2127435 w 9533485"/>
              <a:gd name="connsiteY55" fmla="*/ 1977646 h 3110307"/>
              <a:gd name="connsiteX56" fmla="*/ 1389341 w 9533485"/>
              <a:gd name="connsiteY56" fmla="*/ 1694261 h 3110307"/>
              <a:gd name="connsiteX57" fmla="*/ 1921561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19 w 9533485"/>
              <a:gd name="connsiteY73" fmla="*/ 3110307 h 3110307"/>
              <a:gd name="connsiteX74" fmla="*/ 457438 w 9533485"/>
              <a:gd name="connsiteY74" fmla="*/ 3110307 h 3110307"/>
              <a:gd name="connsiteX75" fmla="*/ 322305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1 w 9533485"/>
              <a:gd name="connsiteY78" fmla="*/ 272014 h 3110307"/>
              <a:gd name="connsiteX79" fmla="*/ 3064861 w 9533485"/>
              <a:gd name="connsiteY79" fmla="*/ 586885 h 3110307"/>
              <a:gd name="connsiteX80" fmla="*/ 3151889 w 9533485"/>
              <a:gd name="connsiteY80" fmla="*/ 569830 h 3110307"/>
              <a:gd name="connsiteX81" fmla="*/ 3176815 w 9533485"/>
              <a:gd name="connsiteY81" fmla="*/ 459187 h 3110307"/>
              <a:gd name="connsiteX82" fmla="*/ 3176815 w 9533485"/>
              <a:gd name="connsiteY82" fmla="*/ 381344 h 3110307"/>
              <a:gd name="connsiteX83" fmla="*/ 3152763 w 9533485"/>
              <a:gd name="connsiteY83" fmla="*/ 293005 h 3110307"/>
              <a:gd name="connsiteX84" fmla="*/ 3064861 w 9533485"/>
              <a:gd name="connsiteY84" fmla="*/ 272014 h 3110307"/>
              <a:gd name="connsiteX85" fmla="*/ 2169227 w 9533485"/>
              <a:gd name="connsiteY85" fmla="*/ 272014 h 3110307"/>
              <a:gd name="connsiteX86" fmla="*/ 2169227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89 w 9533485"/>
              <a:gd name="connsiteY91" fmla="*/ 293880 h 3110307"/>
              <a:gd name="connsiteX92" fmla="*/ 2169227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5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7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7 w 9533485"/>
              <a:gd name="connsiteY113" fmla="*/ 1445784 h 3110307"/>
              <a:gd name="connsiteX114" fmla="*/ 6249965 w 9533485"/>
              <a:gd name="connsiteY114" fmla="*/ 29738 h 3110307"/>
              <a:gd name="connsiteX115" fmla="*/ 6618189 w 9533485"/>
              <a:gd name="connsiteY115" fmla="*/ 29738 h 3110307"/>
              <a:gd name="connsiteX116" fmla="*/ 6618189 w 9533485"/>
              <a:gd name="connsiteY116" fmla="*/ 1445784 h 3110307"/>
              <a:gd name="connsiteX117" fmla="*/ 6249965 w 9533485"/>
              <a:gd name="connsiteY117" fmla="*/ 1445784 h 3110307"/>
              <a:gd name="connsiteX118" fmla="*/ 3660415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2 h 3110307"/>
              <a:gd name="connsiteX121" fmla="*/ 4028641 w 9533485"/>
              <a:gd name="connsiteY121" fmla="*/ 313122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5 w 9533485"/>
              <a:gd name="connsiteY127" fmla="*/ 1162400 h 3110307"/>
              <a:gd name="connsiteX128" fmla="*/ 4298905 w 9533485"/>
              <a:gd name="connsiteY128" fmla="*/ 1445784 h 3110307"/>
              <a:gd name="connsiteX129" fmla="*/ 3660415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199 w 9533485"/>
              <a:gd name="connsiteY132" fmla="*/ 49854 h 3110307"/>
              <a:gd name="connsiteX133" fmla="*/ 3460637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4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5 w 9533485"/>
              <a:gd name="connsiteY141" fmla="*/ 1445784 h 3110307"/>
              <a:gd name="connsiteX142" fmla="*/ 3176815 w 9533485"/>
              <a:gd name="connsiteY142" fmla="*/ 975226 h 3110307"/>
              <a:gd name="connsiteX143" fmla="*/ 3158885 w 9533485"/>
              <a:gd name="connsiteY143" fmla="*/ 834409 h 3110307"/>
              <a:gd name="connsiteX144" fmla="*/ 3064861 w 9533485"/>
              <a:gd name="connsiteY144" fmla="*/ 807295 h 3110307"/>
              <a:gd name="connsiteX145" fmla="*/ 3064861 w 9533485"/>
              <a:gd name="connsiteY145" fmla="*/ 1445784 h 3110307"/>
              <a:gd name="connsiteX146" fmla="*/ 2696636 w 9533485"/>
              <a:gd name="connsiteY146" fmla="*/ 1445784 h 3110307"/>
              <a:gd name="connsiteX147" fmla="*/ 1801003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0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5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7 w 9533485"/>
              <a:gd name="connsiteY157" fmla="*/ 875517 h 3110307"/>
              <a:gd name="connsiteX158" fmla="*/ 2169227 w 9533485"/>
              <a:gd name="connsiteY158" fmla="*/ 1445784 h 3110307"/>
              <a:gd name="connsiteX159" fmla="*/ 1801003 w 9533485"/>
              <a:gd name="connsiteY159" fmla="*/ 1445784 h 3110307"/>
              <a:gd name="connsiteX160" fmla="*/ 515963 w 9533485"/>
              <a:gd name="connsiteY160" fmla="*/ 29738 h 3110307"/>
              <a:gd name="connsiteX161" fmla="*/ 992425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4 w 9533485"/>
              <a:gd name="connsiteY165" fmla="*/ 29738 h 3110307"/>
              <a:gd name="connsiteX166" fmla="*/ 1652124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3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3 w 9533485"/>
              <a:gd name="connsiteY180" fmla="*/ 163121 h 3110307"/>
              <a:gd name="connsiteX181" fmla="*/ 9502873 w 9533485"/>
              <a:gd name="connsiteY181" fmla="*/ 402335 h 3110307"/>
              <a:gd name="connsiteX182" fmla="*/ 9502873 w 9533485"/>
              <a:gd name="connsiteY182" fmla="*/ 458312 h 3110307"/>
              <a:gd name="connsiteX183" fmla="*/ 9160889 w 9533485"/>
              <a:gd name="connsiteY183" fmla="*/ 458312 h 3110307"/>
              <a:gd name="connsiteX184" fmla="*/ 9160889 w 9533485"/>
              <a:gd name="connsiteY184" fmla="*/ 353356 h 3110307"/>
              <a:gd name="connsiteX185" fmla="*/ 9147767 w 9533485"/>
              <a:gd name="connsiteY185" fmla="*/ 259769 h 3110307"/>
              <a:gd name="connsiteX186" fmla="*/ 9104037 w 9533485"/>
              <a:gd name="connsiteY186" fmla="*/ 239653 h 3110307"/>
              <a:gd name="connsiteX187" fmla="*/ 9053745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6 h 3110307"/>
              <a:gd name="connsiteX194" fmla="*/ 9361181 w 9533485"/>
              <a:gd name="connsiteY194" fmla="*/ 1426979 h 3110307"/>
              <a:gd name="connsiteX195" fmla="*/ 9125029 w 9533485"/>
              <a:gd name="connsiteY195" fmla="*/ 1475522 h 3110307"/>
              <a:gd name="connsiteX196" fmla="*/ 8872693 w 9533485"/>
              <a:gd name="connsiteY196" fmla="*/ 1419544 h 3110307"/>
              <a:gd name="connsiteX197" fmla="*/ 8735813 w 9533485"/>
              <a:gd name="connsiteY197" fmla="*/ 1276978 h 3110307"/>
              <a:gd name="connsiteX198" fmla="*/ 8703449 w 9533485"/>
              <a:gd name="connsiteY198" fmla="*/ 1031203 h 3110307"/>
              <a:gd name="connsiteX199" fmla="*/ 8703449 w 9533485"/>
              <a:gd name="connsiteY199" fmla="*/ 938491 h 3110307"/>
              <a:gd name="connsiteX200" fmla="*/ 9045433 w 9533485"/>
              <a:gd name="connsiteY200" fmla="*/ 938491 h 3110307"/>
              <a:gd name="connsiteX201" fmla="*/ 9045433 w 9533485"/>
              <a:gd name="connsiteY201" fmla="*/ 1110796 h 3110307"/>
              <a:gd name="connsiteX202" fmla="*/ 9059865 w 9533485"/>
              <a:gd name="connsiteY202" fmla="*/ 1213130 h 3110307"/>
              <a:gd name="connsiteX203" fmla="*/ 9111033 w 9533485"/>
              <a:gd name="connsiteY203" fmla="*/ 1235869 h 3110307"/>
              <a:gd name="connsiteX204" fmla="*/ 9165697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1 w 9533485"/>
              <a:gd name="connsiteY209" fmla="*/ 583386 h 3110307"/>
              <a:gd name="connsiteX210" fmla="*/ 8692081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3 w 9533485"/>
              <a:gd name="connsiteY215" fmla="*/ 37172 h 3110307"/>
              <a:gd name="connsiteX216" fmla="*/ 7531241 w 9533485"/>
              <a:gd name="connsiteY216" fmla="*/ 148689 h 3110307"/>
              <a:gd name="connsiteX217" fmla="*/ 7596837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7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5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7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1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1 w 9533485"/>
              <a:gd name="connsiteY245" fmla="*/ 542415 h 3110307"/>
              <a:gd name="connsiteX246" fmla="*/ 6072071 w 9533485"/>
              <a:gd name="connsiteY246" fmla="*/ 781931 h 3110307"/>
              <a:gd name="connsiteX247" fmla="*/ 6135919 w 9533485"/>
              <a:gd name="connsiteY247" fmla="*/ 1083682 h 3110307"/>
              <a:gd name="connsiteX248" fmla="*/ 6100497 w 9533485"/>
              <a:gd name="connsiteY248" fmla="*/ 1306716 h 3110307"/>
              <a:gd name="connsiteX249" fmla="*/ 5963615 w 9533485"/>
              <a:gd name="connsiteY249" fmla="*/ 1426979 h 3110307"/>
              <a:gd name="connsiteX250" fmla="*/ 5727461 w 9533485"/>
              <a:gd name="connsiteY250" fmla="*/ 1475522 h 3110307"/>
              <a:gd name="connsiteX251" fmla="*/ 5475127 w 9533485"/>
              <a:gd name="connsiteY251" fmla="*/ 1419544 h 3110307"/>
              <a:gd name="connsiteX252" fmla="*/ 5338245 w 9533485"/>
              <a:gd name="connsiteY252" fmla="*/ 1276978 h 3110307"/>
              <a:gd name="connsiteX253" fmla="*/ 5305885 w 9533485"/>
              <a:gd name="connsiteY253" fmla="*/ 1031203 h 3110307"/>
              <a:gd name="connsiteX254" fmla="*/ 5305885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3 w 9533485"/>
              <a:gd name="connsiteY259" fmla="*/ 1207006 h 3110307"/>
              <a:gd name="connsiteX260" fmla="*/ 5786061 w 9533485"/>
              <a:gd name="connsiteY260" fmla="*/ 1121292 h 3110307"/>
              <a:gd name="connsiteX261" fmla="*/ 5751953 w 9533485"/>
              <a:gd name="connsiteY261" fmla="*/ 957733 h 3110307"/>
              <a:gd name="connsiteX262" fmla="*/ 5579649 w 9533485"/>
              <a:gd name="connsiteY262" fmla="*/ 829161 h 3110307"/>
              <a:gd name="connsiteX263" fmla="*/ 5397721 w 9533485"/>
              <a:gd name="connsiteY263" fmla="*/ 697090 h 3110307"/>
              <a:gd name="connsiteX264" fmla="*/ 5323813 w 9533485"/>
              <a:gd name="connsiteY264" fmla="*/ 583386 h 3110307"/>
              <a:gd name="connsiteX265" fmla="*/ 5294513 w 9533485"/>
              <a:gd name="connsiteY265" fmla="*/ 397963 h 3110307"/>
              <a:gd name="connsiteX266" fmla="*/ 5336059 w 9533485"/>
              <a:gd name="connsiteY266" fmla="*/ 160059 h 3110307"/>
              <a:gd name="connsiteX267" fmla="*/ 5470317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49 w 9533485"/>
              <a:gd name="connsiteY270" fmla="*/ 46355 h 3110307"/>
              <a:gd name="connsiteX271" fmla="*/ 5147669 w 9533485"/>
              <a:gd name="connsiteY271" fmla="*/ 163121 h 3110307"/>
              <a:gd name="connsiteX272" fmla="*/ 5180469 w 9533485"/>
              <a:gd name="connsiteY272" fmla="*/ 402335 h 3110307"/>
              <a:gd name="connsiteX273" fmla="*/ 5180469 w 9533485"/>
              <a:gd name="connsiteY273" fmla="*/ 458312 h 3110307"/>
              <a:gd name="connsiteX274" fmla="*/ 4838483 w 9533485"/>
              <a:gd name="connsiteY274" fmla="*/ 458312 h 3110307"/>
              <a:gd name="connsiteX275" fmla="*/ 4838483 w 9533485"/>
              <a:gd name="connsiteY275" fmla="*/ 353356 h 3110307"/>
              <a:gd name="connsiteX276" fmla="*/ 4825363 w 9533485"/>
              <a:gd name="connsiteY276" fmla="*/ 259769 h 3110307"/>
              <a:gd name="connsiteX277" fmla="*/ 4781631 w 9533485"/>
              <a:gd name="connsiteY277" fmla="*/ 239653 h 3110307"/>
              <a:gd name="connsiteX278" fmla="*/ 4731339 w 9533485"/>
              <a:gd name="connsiteY278" fmla="*/ 266786 h 3110307"/>
              <a:gd name="connsiteX279" fmla="*/ 4714285 w 9533485"/>
              <a:gd name="connsiteY279" fmla="*/ 349064 h 3110307"/>
              <a:gd name="connsiteX280" fmla="*/ 4733457 w 9533485"/>
              <a:gd name="connsiteY280" fmla="*/ 455840 h 3110307"/>
              <a:gd name="connsiteX281" fmla="*/ 4837513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7 w 9533485"/>
              <a:gd name="connsiteY284" fmla="*/ 1306716 h 3110307"/>
              <a:gd name="connsiteX285" fmla="*/ 5038777 w 9533485"/>
              <a:gd name="connsiteY285" fmla="*/ 1426979 h 3110307"/>
              <a:gd name="connsiteX286" fmla="*/ 4802623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5 w 9533485"/>
              <a:gd name="connsiteY289" fmla="*/ 1031203 h 3110307"/>
              <a:gd name="connsiteX290" fmla="*/ 4381045 w 9533485"/>
              <a:gd name="connsiteY290" fmla="*/ 938491 h 3110307"/>
              <a:gd name="connsiteX291" fmla="*/ 4723031 w 9533485"/>
              <a:gd name="connsiteY291" fmla="*/ 938491 h 3110307"/>
              <a:gd name="connsiteX292" fmla="*/ 4723031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3 w 9533485"/>
              <a:gd name="connsiteY295" fmla="*/ 1207006 h 3110307"/>
              <a:gd name="connsiteX296" fmla="*/ 4861223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3 w 9533485"/>
              <a:gd name="connsiteY299" fmla="*/ 697090 h 3110307"/>
              <a:gd name="connsiteX300" fmla="*/ 4398977 w 9533485"/>
              <a:gd name="connsiteY300" fmla="*/ 583386 h 3110307"/>
              <a:gd name="connsiteX301" fmla="*/ 4369675 w 9533485"/>
              <a:gd name="connsiteY301" fmla="*/ 397963 h 3110307"/>
              <a:gd name="connsiteX302" fmla="*/ 4411221 w 9533485"/>
              <a:gd name="connsiteY302" fmla="*/ 160059 h 3110307"/>
              <a:gd name="connsiteX303" fmla="*/ 4545477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5"/>
                </a:cubicBezTo>
                <a:lnTo>
                  <a:pt x="1726406" y="2604765"/>
                </a:lnTo>
                <a:cubicBezTo>
                  <a:pt x="1707775" y="2444377"/>
                  <a:pt x="1689079" y="2246124"/>
                  <a:pt x="1670321" y="2010007"/>
                </a:cubicBezTo>
                <a:close/>
                <a:moveTo>
                  <a:pt x="4953479" y="1936537"/>
                </a:moveTo>
                <a:lnTo>
                  <a:pt x="4953479" y="2251408"/>
                </a:lnTo>
                <a:cubicBezTo>
                  <a:pt x="4994879" y="2251408"/>
                  <a:pt x="5023889" y="2245724"/>
                  <a:pt x="5040507" y="2234353"/>
                </a:cubicBezTo>
                <a:cubicBezTo>
                  <a:pt x="5057125" y="2222983"/>
                  <a:pt x="5065433" y="2186102"/>
                  <a:pt x="5065433" y="2123711"/>
                </a:cubicBezTo>
                <a:lnTo>
                  <a:pt x="5065433" y="2045868"/>
                </a:lnTo>
                <a:cubicBezTo>
                  <a:pt x="5065433" y="2000969"/>
                  <a:pt x="5057417" y="1971523"/>
                  <a:pt x="5041381" y="1957529"/>
                </a:cubicBezTo>
                <a:cubicBezTo>
                  <a:pt x="5025345" y="1943535"/>
                  <a:pt x="4996045" y="1936537"/>
                  <a:pt x="4953479" y="1936537"/>
                </a:cubicBezTo>
                <a:close/>
                <a:moveTo>
                  <a:pt x="4585255" y="1694261"/>
                </a:moveTo>
                <a:lnTo>
                  <a:pt x="4845897" y="1694261"/>
                </a:lnTo>
                <a:cubicBezTo>
                  <a:pt x="5019661" y="1694261"/>
                  <a:pt x="5137301" y="1700967"/>
                  <a:pt x="5198817" y="1714377"/>
                </a:cubicBezTo>
                <a:cubicBezTo>
                  <a:pt x="5260333" y="1727789"/>
                  <a:pt x="5310479" y="1762045"/>
                  <a:pt x="5349255" y="1817148"/>
                </a:cubicBezTo>
                <a:cubicBezTo>
                  <a:pt x="5388031" y="1872250"/>
                  <a:pt x="5407419" y="1960152"/>
                  <a:pt x="5407419" y="2080853"/>
                </a:cubicBezTo>
                <a:cubicBezTo>
                  <a:pt x="5407419" y="2191059"/>
                  <a:pt x="5393717" y="2265111"/>
                  <a:pt x="5366309" y="2303012"/>
                </a:cubicBezTo>
                <a:cubicBezTo>
                  <a:pt x="5338905" y="2340913"/>
                  <a:pt x="5284969" y="2363655"/>
                  <a:pt x="5204501" y="2371235"/>
                </a:cubicBezTo>
                <a:cubicBezTo>
                  <a:pt x="5277389" y="2389310"/>
                  <a:pt x="5326369" y="2413509"/>
                  <a:pt x="5351441" y="2443830"/>
                </a:cubicBezTo>
                <a:cubicBezTo>
                  <a:pt x="5376515" y="2474151"/>
                  <a:pt x="5392113" y="2501994"/>
                  <a:pt x="5398235" y="2527359"/>
                </a:cubicBezTo>
                <a:cubicBezTo>
                  <a:pt x="5404357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3" y="3110307"/>
                </a:lnTo>
                <a:lnTo>
                  <a:pt x="5065433" y="2639749"/>
                </a:lnTo>
                <a:cubicBezTo>
                  <a:pt x="5065433" y="2563947"/>
                  <a:pt x="5059457" y="2517009"/>
                  <a:pt x="5047503" y="2498933"/>
                </a:cubicBezTo>
                <a:cubicBezTo>
                  <a:pt x="5035551" y="2480856"/>
                  <a:pt x="5004209" y="2471818"/>
                  <a:pt x="4953479" y="2471818"/>
                </a:cubicBezTo>
                <a:lnTo>
                  <a:pt x="4953479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5" y="1694261"/>
                </a:lnTo>
                <a:lnTo>
                  <a:pt x="4459385" y="1977646"/>
                </a:lnTo>
                <a:lnTo>
                  <a:pt x="4213609" y="1977646"/>
                </a:lnTo>
                <a:lnTo>
                  <a:pt x="4213609" y="2246161"/>
                </a:lnTo>
                <a:lnTo>
                  <a:pt x="4443641" y="2246161"/>
                </a:lnTo>
                <a:lnTo>
                  <a:pt x="4443641" y="2515550"/>
                </a:lnTo>
                <a:lnTo>
                  <a:pt x="4213609" y="2515550"/>
                </a:lnTo>
                <a:lnTo>
                  <a:pt x="4213609" y="2826923"/>
                </a:lnTo>
                <a:lnTo>
                  <a:pt x="4483873" y="2826923"/>
                </a:lnTo>
                <a:lnTo>
                  <a:pt x="4483873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1" y="1977646"/>
                </a:lnTo>
                <a:lnTo>
                  <a:pt x="3540931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5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0" y="3110307"/>
                </a:lnTo>
                <a:lnTo>
                  <a:pt x="2345220" y="1977646"/>
                </a:lnTo>
                <a:lnTo>
                  <a:pt x="2127435" y="1977646"/>
                </a:lnTo>
                <a:close/>
                <a:moveTo>
                  <a:pt x="1389341" y="1694261"/>
                </a:moveTo>
                <a:lnTo>
                  <a:pt x="1921561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1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19" y="3110307"/>
                </a:lnTo>
                <a:lnTo>
                  <a:pt x="457438" y="3110307"/>
                </a:lnTo>
                <a:lnTo>
                  <a:pt x="322305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1" y="272014"/>
                </a:moveTo>
                <a:lnTo>
                  <a:pt x="3064861" y="586885"/>
                </a:lnTo>
                <a:cubicBezTo>
                  <a:pt x="3106261" y="586885"/>
                  <a:pt x="3135270" y="581200"/>
                  <a:pt x="3151889" y="569830"/>
                </a:cubicBezTo>
                <a:cubicBezTo>
                  <a:pt x="3168506" y="558459"/>
                  <a:pt x="3176815" y="521578"/>
                  <a:pt x="3176815" y="459187"/>
                </a:cubicBezTo>
                <a:lnTo>
                  <a:pt x="3176815" y="381344"/>
                </a:lnTo>
                <a:cubicBezTo>
                  <a:pt x="3176815" y="336446"/>
                  <a:pt x="3168797" y="306999"/>
                  <a:pt x="3152763" y="293005"/>
                </a:cubicBezTo>
                <a:cubicBezTo>
                  <a:pt x="3136729" y="279010"/>
                  <a:pt x="3107427" y="272014"/>
                  <a:pt x="3064861" y="272014"/>
                </a:cubicBezTo>
                <a:close/>
                <a:moveTo>
                  <a:pt x="2169227" y="272014"/>
                </a:moveTo>
                <a:lnTo>
                  <a:pt x="2169227" y="632367"/>
                </a:lnTo>
                <a:cubicBezTo>
                  <a:pt x="2179723" y="632949"/>
                  <a:pt x="2188761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0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49" y="308458"/>
                  <a:pt x="2263689" y="293880"/>
                </a:cubicBezTo>
                <a:cubicBezTo>
                  <a:pt x="2248529" y="279302"/>
                  <a:pt x="2217041" y="272014"/>
                  <a:pt x="2169227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5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699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7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7" y="1445784"/>
                </a:lnTo>
                <a:close/>
                <a:moveTo>
                  <a:pt x="6249965" y="29738"/>
                </a:moveTo>
                <a:lnTo>
                  <a:pt x="6618189" y="29738"/>
                </a:lnTo>
                <a:lnTo>
                  <a:pt x="6618189" y="1445784"/>
                </a:lnTo>
                <a:lnTo>
                  <a:pt x="6249965" y="1445784"/>
                </a:lnTo>
                <a:close/>
                <a:moveTo>
                  <a:pt x="3660415" y="29738"/>
                </a:moveTo>
                <a:lnTo>
                  <a:pt x="4274415" y="29738"/>
                </a:lnTo>
                <a:lnTo>
                  <a:pt x="4274415" y="313122"/>
                </a:lnTo>
                <a:lnTo>
                  <a:pt x="4028641" y="313122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5" y="1162400"/>
                </a:lnTo>
                <a:lnTo>
                  <a:pt x="4298905" y="1445784"/>
                </a:lnTo>
                <a:lnTo>
                  <a:pt x="3660415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1" y="36444"/>
                  <a:pt x="3310199" y="49854"/>
                </a:cubicBezTo>
                <a:cubicBezTo>
                  <a:pt x="3371715" y="63266"/>
                  <a:pt x="3421861" y="97522"/>
                  <a:pt x="3460637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5"/>
                  <a:pt x="3462823" y="779306"/>
                </a:cubicBezTo>
                <a:cubicBezTo>
                  <a:pt x="3487895" y="809627"/>
                  <a:pt x="3503493" y="837470"/>
                  <a:pt x="3509617" y="862834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5" y="1445784"/>
                </a:lnTo>
                <a:lnTo>
                  <a:pt x="3176815" y="975226"/>
                </a:lnTo>
                <a:cubicBezTo>
                  <a:pt x="3176815" y="899424"/>
                  <a:pt x="3170839" y="852485"/>
                  <a:pt x="3158885" y="834409"/>
                </a:cubicBezTo>
                <a:cubicBezTo>
                  <a:pt x="3146931" y="816333"/>
                  <a:pt x="3115590" y="807295"/>
                  <a:pt x="3064861" y="807295"/>
                </a:cubicBezTo>
                <a:lnTo>
                  <a:pt x="3064861" y="1445784"/>
                </a:lnTo>
                <a:lnTo>
                  <a:pt x="2696636" y="1445784"/>
                </a:lnTo>
                <a:close/>
                <a:moveTo>
                  <a:pt x="1801003" y="29738"/>
                </a:moveTo>
                <a:lnTo>
                  <a:pt x="2171851" y="29738"/>
                </a:lnTo>
                <a:cubicBezTo>
                  <a:pt x="2272143" y="29738"/>
                  <a:pt x="2349259" y="37610"/>
                  <a:pt x="2403194" y="53353"/>
                </a:cubicBezTo>
                <a:cubicBezTo>
                  <a:pt x="2457131" y="69097"/>
                  <a:pt x="2497656" y="91838"/>
                  <a:pt x="2524770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5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7" y="875517"/>
                </a:lnTo>
                <a:lnTo>
                  <a:pt x="2169227" y="1445784"/>
                </a:lnTo>
                <a:lnTo>
                  <a:pt x="1801003" y="1445784"/>
                </a:lnTo>
                <a:close/>
                <a:moveTo>
                  <a:pt x="515963" y="29738"/>
                </a:moveTo>
                <a:lnTo>
                  <a:pt x="992425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4" y="29738"/>
                </a:lnTo>
                <a:lnTo>
                  <a:pt x="1652124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3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1" y="77260"/>
                  <a:pt x="9448209" y="116182"/>
                  <a:pt x="9470073" y="163121"/>
                </a:cubicBezTo>
                <a:cubicBezTo>
                  <a:pt x="9491941" y="210059"/>
                  <a:pt x="9502873" y="289798"/>
                  <a:pt x="9502873" y="402335"/>
                </a:cubicBezTo>
                <a:lnTo>
                  <a:pt x="9502873" y="458312"/>
                </a:lnTo>
                <a:lnTo>
                  <a:pt x="9160889" y="458312"/>
                </a:lnTo>
                <a:lnTo>
                  <a:pt x="9160889" y="353356"/>
                </a:lnTo>
                <a:cubicBezTo>
                  <a:pt x="9160889" y="304375"/>
                  <a:pt x="9156515" y="273180"/>
                  <a:pt x="9147767" y="259769"/>
                </a:cubicBezTo>
                <a:cubicBezTo>
                  <a:pt x="9139021" y="246358"/>
                  <a:pt x="9124445" y="239653"/>
                  <a:pt x="9104037" y="239653"/>
                </a:cubicBezTo>
                <a:cubicBezTo>
                  <a:pt x="9081877" y="239653"/>
                  <a:pt x="9065115" y="248696"/>
                  <a:pt x="9053745" y="266786"/>
                </a:cubicBezTo>
                <a:cubicBezTo>
                  <a:pt x="9042373" y="284876"/>
                  <a:pt x="9036689" y="312302"/>
                  <a:pt x="9036689" y="349064"/>
                </a:cubicBezTo>
                <a:cubicBezTo>
                  <a:pt x="9036689" y="396322"/>
                  <a:pt x="9043081" y="431914"/>
                  <a:pt x="9055863" y="455840"/>
                </a:cubicBezTo>
                <a:cubicBezTo>
                  <a:pt x="9068071" y="479764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6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9" y="1475522"/>
                </a:cubicBezTo>
                <a:cubicBezTo>
                  <a:pt x="9026485" y="1475522"/>
                  <a:pt x="8942373" y="1456863"/>
                  <a:pt x="8872693" y="1419544"/>
                </a:cubicBezTo>
                <a:cubicBezTo>
                  <a:pt x="8803013" y="1382226"/>
                  <a:pt x="8757387" y="1334703"/>
                  <a:pt x="8735813" y="1276978"/>
                </a:cubicBezTo>
                <a:cubicBezTo>
                  <a:pt x="8714237" y="1219252"/>
                  <a:pt x="8703449" y="1137327"/>
                  <a:pt x="8703449" y="1031203"/>
                </a:cubicBezTo>
                <a:lnTo>
                  <a:pt x="8703449" y="938491"/>
                </a:lnTo>
                <a:lnTo>
                  <a:pt x="9045433" y="938491"/>
                </a:lnTo>
                <a:lnTo>
                  <a:pt x="9045433" y="1110796"/>
                </a:lnTo>
                <a:cubicBezTo>
                  <a:pt x="9045433" y="1163858"/>
                  <a:pt x="9050245" y="1197968"/>
                  <a:pt x="9059865" y="1213130"/>
                </a:cubicBezTo>
                <a:cubicBezTo>
                  <a:pt x="9069489" y="1228290"/>
                  <a:pt x="9086543" y="1235869"/>
                  <a:pt x="9111033" y="1235869"/>
                </a:cubicBezTo>
                <a:cubicBezTo>
                  <a:pt x="9135523" y="1235869"/>
                  <a:pt x="9153745" y="1226248"/>
                  <a:pt x="9165697" y="1207006"/>
                </a:cubicBezTo>
                <a:cubicBezTo>
                  <a:pt x="9177653" y="1187765"/>
                  <a:pt x="9183629" y="1159193"/>
                  <a:pt x="9183629" y="1121292"/>
                </a:cubicBezTo>
                <a:cubicBezTo>
                  <a:pt x="9183629" y="1037909"/>
                  <a:pt x="9172259" y="983389"/>
                  <a:pt x="9149517" y="957733"/>
                </a:cubicBezTo>
                <a:cubicBezTo>
                  <a:pt x="9126193" y="932077"/>
                  <a:pt x="9068761" y="889220"/>
                  <a:pt x="8977213" y="829161"/>
                </a:cubicBezTo>
                <a:cubicBezTo>
                  <a:pt x="8885669" y="768519"/>
                  <a:pt x="8825025" y="724495"/>
                  <a:pt x="8795287" y="697090"/>
                </a:cubicBezTo>
                <a:cubicBezTo>
                  <a:pt x="8765549" y="669684"/>
                  <a:pt x="8740913" y="631783"/>
                  <a:pt x="8721381" y="583386"/>
                </a:cubicBezTo>
                <a:cubicBezTo>
                  <a:pt x="8701847" y="534990"/>
                  <a:pt x="8692081" y="473181"/>
                  <a:pt x="8692081" y="397963"/>
                </a:cubicBezTo>
                <a:cubicBezTo>
                  <a:pt x="8692081" y="289507"/>
                  <a:pt x="8705929" y="210205"/>
                  <a:pt x="8733625" y="160059"/>
                </a:cubicBezTo>
                <a:cubicBezTo>
                  <a:pt x="8761323" y="109914"/>
                  <a:pt x="8806077" y="70700"/>
                  <a:pt x="8867883" y="42420"/>
                </a:cubicBezTo>
                <a:cubicBezTo>
                  <a:pt x="8929691" y="14140"/>
                  <a:pt x="9004325" y="0"/>
                  <a:pt x="9091791" y="0"/>
                </a:cubicBezTo>
                <a:close/>
                <a:moveTo>
                  <a:pt x="7181383" y="0"/>
                </a:moveTo>
                <a:cubicBezTo>
                  <a:pt x="7257185" y="0"/>
                  <a:pt x="7325261" y="12391"/>
                  <a:pt x="7385613" y="37172"/>
                </a:cubicBezTo>
                <a:cubicBezTo>
                  <a:pt x="7445963" y="61955"/>
                  <a:pt x="7494505" y="99126"/>
                  <a:pt x="7531241" y="148689"/>
                </a:cubicBezTo>
                <a:cubicBezTo>
                  <a:pt x="7567975" y="198253"/>
                  <a:pt x="7589841" y="252189"/>
                  <a:pt x="7596837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7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7" y="1409924"/>
                  <a:pt x="7391297" y="1436163"/>
                </a:cubicBezTo>
                <a:cubicBezTo>
                  <a:pt x="7331237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5" y="1413568"/>
                  <a:pt x="6868261" y="1376396"/>
                  <a:pt x="6831525" y="1326832"/>
                </a:cubicBezTo>
                <a:cubicBezTo>
                  <a:pt x="6794793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9" y="201168"/>
                  <a:pt x="6828465" y="152188"/>
                </a:cubicBezTo>
                <a:cubicBezTo>
                  <a:pt x="6863741" y="103208"/>
                  <a:pt x="6911409" y="65598"/>
                  <a:pt x="6971469" y="39359"/>
                </a:cubicBezTo>
                <a:cubicBezTo>
                  <a:pt x="7031527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1" y="15452"/>
                  <a:pt x="5938687" y="46355"/>
                </a:cubicBezTo>
                <a:cubicBezTo>
                  <a:pt x="6006035" y="77260"/>
                  <a:pt x="6050641" y="116182"/>
                  <a:pt x="6072509" y="163121"/>
                </a:cubicBezTo>
                <a:cubicBezTo>
                  <a:pt x="6094373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49" y="273180"/>
                  <a:pt x="5750201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49" y="248696"/>
                  <a:pt x="5656179" y="266786"/>
                </a:cubicBezTo>
                <a:cubicBezTo>
                  <a:pt x="5644809" y="284876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5" y="479764"/>
                  <a:pt x="5705191" y="508622"/>
                  <a:pt x="5762351" y="542415"/>
                </a:cubicBezTo>
                <a:cubicBezTo>
                  <a:pt x="5926265" y="639701"/>
                  <a:pt x="6029505" y="719539"/>
                  <a:pt x="6072071" y="781931"/>
                </a:cubicBezTo>
                <a:cubicBezTo>
                  <a:pt x="6114637" y="844321"/>
                  <a:pt x="6135919" y="944905"/>
                  <a:pt x="6135919" y="1083682"/>
                </a:cubicBezTo>
                <a:cubicBezTo>
                  <a:pt x="6135919" y="1184558"/>
                  <a:pt x="6124111" y="1258901"/>
                  <a:pt x="6100497" y="1306716"/>
                </a:cubicBezTo>
                <a:cubicBezTo>
                  <a:pt x="6076881" y="1354530"/>
                  <a:pt x="6031253" y="1394617"/>
                  <a:pt x="5963615" y="1426979"/>
                </a:cubicBezTo>
                <a:cubicBezTo>
                  <a:pt x="5895977" y="1459341"/>
                  <a:pt x="5817259" y="1475522"/>
                  <a:pt x="5727461" y="1475522"/>
                </a:cubicBezTo>
                <a:cubicBezTo>
                  <a:pt x="5628919" y="1475522"/>
                  <a:pt x="5544807" y="1456863"/>
                  <a:pt x="5475127" y="1419544"/>
                </a:cubicBezTo>
                <a:cubicBezTo>
                  <a:pt x="5405449" y="1382226"/>
                  <a:pt x="5359821" y="1334703"/>
                  <a:pt x="5338245" y="1276978"/>
                </a:cubicBezTo>
                <a:cubicBezTo>
                  <a:pt x="5316673" y="1219252"/>
                  <a:pt x="5305885" y="1137327"/>
                  <a:pt x="5305885" y="1031203"/>
                </a:cubicBezTo>
                <a:lnTo>
                  <a:pt x="5305885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1" y="1197968"/>
                  <a:pt x="5662301" y="1213130"/>
                </a:cubicBezTo>
                <a:cubicBezTo>
                  <a:pt x="5671923" y="1228290"/>
                  <a:pt x="5688977" y="1235869"/>
                  <a:pt x="5713467" y="1235869"/>
                </a:cubicBezTo>
                <a:cubicBezTo>
                  <a:pt x="5737957" y="1235869"/>
                  <a:pt x="5756179" y="1226248"/>
                  <a:pt x="5768133" y="1207006"/>
                </a:cubicBezTo>
                <a:cubicBezTo>
                  <a:pt x="5780087" y="1187765"/>
                  <a:pt x="5786061" y="1159193"/>
                  <a:pt x="5786061" y="1121292"/>
                </a:cubicBezTo>
                <a:cubicBezTo>
                  <a:pt x="5786061" y="1037909"/>
                  <a:pt x="5774693" y="983389"/>
                  <a:pt x="5751953" y="957733"/>
                </a:cubicBezTo>
                <a:cubicBezTo>
                  <a:pt x="5728629" y="932077"/>
                  <a:pt x="5671193" y="889220"/>
                  <a:pt x="5579649" y="829161"/>
                </a:cubicBezTo>
                <a:cubicBezTo>
                  <a:pt x="5488101" y="768519"/>
                  <a:pt x="5427459" y="724495"/>
                  <a:pt x="5397721" y="697090"/>
                </a:cubicBezTo>
                <a:cubicBezTo>
                  <a:pt x="5367983" y="669684"/>
                  <a:pt x="5343349" y="631783"/>
                  <a:pt x="5323813" y="583386"/>
                </a:cubicBezTo>
                <a:cubicBezTo>
                  <a:pt x="5304281" y="534990"/>
                  <a:pt x="5294513" y="473181"/>
                  <a:pt x="5294513" y="397963"/>
                </a:cubicBezTo>
                <a:cubicBezTo>
                  <a:pt x="5294513" y="289507"/>
                  <a:pt x="5308363" y="210205"/>
                  <a:pt x="5336059" y="160059"/>
                </a:cubicBezTo>
                <a:cubicBezTo>
                  <a:pt x="5363757" y="109914"/>
                  <a:pt x="5408509" y="70700"/>
                  <a:pt x="5470317" y="42420"/>
                </a:cubicBezTo>
                <a:cubicBezTo>
                  <a:pt x="5532125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3" y="0"/>
                  <a:pt x="4946501" y="15452"/>
                  <a:pt x="5013849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3" y="210059"/>
                  <a:pt x="5180469" y="289798"/>
                  <a:pt x="5180469" y="402335"/>
                </a:cubicBezTo>
                <a:lnTo>
                  <a:pt x="5180469" y="458312"/>
                </a:lnTo>
                <a:lnTo>
                  <a:pt x="4838483" y="458312"/>
                </a:lnTo>
                <a:lnTo>
                  <a:pt x="4838483" y="353356"/>
                </a:lnTo>
                <a:cubicBezTo>
                  <a:pt x="4838483" y="304375"/>
                  <a:pt x="4834109" y="273180"/>
                  <a:pt x="4825363" y="259769"/>
                </a:cubicBezTo>
                <a:cubicBezTo>
                  <a:pt x="4816617" y="246358"/>
                  <a:pt x="4802039" y="239653"/>
                  <a:pt x="4781631" y="239653"/>
                </a:cubicBezTo>
                <a:cubicBezTo>
                  <a:pt x="4759475" y="239653"/>
                  <a:pt x="4742709" y="248696"/>
                  <a:pt x="4731339" y="266786"/>
                </a:cubicBezTo>
                <a:cubicBezTo>
                  <a:pt x="4719969" y="284876"/>
                  <a:pt x="4714285" y="312302"/>
                  <a:pt x="4714285" y="349064"/>
                </a:cubicBezTo>
                <a:cubicBezTo>
                  <a:pt x="4714285" y="396322"/>
                  <a:pt x="4720675" y="431914"/>
                  <a:pt x="4733457" y="455840"/>
                </a:cubicBezTo>
                <a:cubicBezTo>
                  <a:pt x="4745667" y="479764"/>
                  <a:pt x="4780351" y="508622"/>
                  <a:pt x="4837513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7" y="844321"/>
                  <a:pt x="5211081" y="944905"/>
                  <a:pt x="5211081" y="1083682"/>
                </a:cubicBezTo>
                <a:cubicBezTo>
                  <a:pt x="5211081" y="1184558"/>
                  <a:pt x="5199273" y="1258901"/>
                  <a:pt x="5175657" y="1306716"/>
                </a:cubicBezTo>
                <a:cubicBezTo>
                  <a:pt x="5152043" y="1354530"/>
                  <a:pt x="5106415" y="1394617"/>
                  <a:pt x="5038777" y="1426979"/>
                </a:cubicBezTo>
                <a:cubicBezTo>
                  <a:pt x="4971137" y="1459341"/>
                  <a:pt x="4892421" y="1475522"/>
                  <a:pt x="4802623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09" y="1382226"/>
                  <a:pt x="4434983" y="1334703"/>
                  <a:pt x="4413407" y="1276978"/>
                </a:cubicBezTo>
                <a:cubicBezTo>
                  <a:pt x="4391833" y="1219252"/>
                  <a:pt x="4381045" y="1137327"/>
                  <a:pt x="4381045" y="1031203"/>
                </a:cubicBezTo>
                <a:lnTo>
                  <a:pt x="4381045" y="938491"/>
                </a:lnTo>
                <a:lnTo>
                  <a:pt x="4723031" y="938491"/>
                </a:lnTo>
                <a:lnTo>
                  <a:pt x="4723031" y="1110796"/>
                </a:lnTo>
                <a:cubicBezTo>
                  <a:pt x="4723031" y="1163858"/>
                  <a:pt x="4727841" y="1197968"/>
                  <a:pt x="4737463" y="1213130"/>
                </a:cubicBezTo>
                <a:cubicBezTo>
                  <a:pt x="4747083" y="1228290"/>
                  <a:pt x="4764137" y="1235869"/>
                  <a:pt x="4788629" y="1235869"/>
                </a:cubicBezTo>
                <a:cubicBezTo>
                  <a:pt x="4813119" y="1235869"/>
                  <a:pt x="4831341" y="1226248"/>
                  <a:pt x="4843293" y="1207006"/>
                </a:cubicBezTo>
                <a:cubicBezTo>
                  <a:pt x="4855247" y="1187765"/>
                  <a:pt x="4861223" y="1159193"/>
                  <a:pt x="4861223" y="1121292"/>
                </a:cubicBezTo>
                <a:cubicBezTo>
                  <a:pt x="4861223" y="1037909"/>
                  <a:pt x="4849853" y="983389"/>
                  <a:pt x="4827113" y="957733"/>
                </a:cubicBezTo>
                <a:cubicBezTo>
                  <a:pt x="4803789" y="932077"/>
                  <a:pt x="4746353" y="889220"/>
                  <a:pt x="4654809" y="829161"/>
                </a:cubicBezTo>
                <a:cubicBezTo>
                  <a:pt x="4563263" y="768519"/>
                  <a:pt x="4502621" y="724495"/>
                  <a:pt x="4472883" y="697090"/>
                </a:cubicBezTo>
                <a:cubicBezTo>
                  <a:pt x="4443145" y="669684"/>
                  <a:pt x="4418509" y="631783"/>
                  <a:pt x="4398977" y="583386"/>
                </a:cubicBezTo>
                <a:cubicBezTo>
                  <a:pt x="4379441" y="534990"/>
                  <a:pt x="4369675" y="473181"/>
                  <a:pt x="4369675" y="397963"/>
                </a:cubicBezTo>
                <a:cubicBezTo>
                  <a:pt x="4369675" y="289507"/>
                  <a:pt x="4383523" y="210205"/>
                  <a:pt x="4411221" y="160059"/>
                </a:cubicBezTo>
                <a:cubicBezTo>
                  <a:pt x="4438917" y="109914"/>
                  <a:pt x="4483671" y="70700"/>
                  <a:pt x="4545477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15264" b="29650"/>
          <a:stretch>
            <a:fillRect/>
          </a:stretch>
        </p:blipFill>
        <p:spPr bwMode="auto">
          <a:xfrm>
            <a:off x="772600" y="-5572418"/>
            <a:ext cx="8982517" cy="2930553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4 h 3110307"/>
              <a:gd name="connsiteX2" fmla="*/ 1726406 w 9533485"/>
              <a:gd name="connsiteY2" fmla="*/ 2604764 h 3110307"/>
              <a:gd name="connsiteX3" fmla="*/ 1670321 w 9533485"/>
              <a:gd name="connsiteY3" fmla="*/ 2010007 h 3110307"/>
              <a:gd name="connsiteX4" fmla="*/ 4953480 w 9533485"/>
              <a:gd name="connsiteY4" fmla="*/ 1936537 h 3110307"/>
              <a:gd name="connsiteX5" fmla="*/ 4953480 w 9533485"/>
              <a:gd name="connsiteY5" fmla="*/ 2251408 h 3110307"/>
              <a:gd name="connsiteX6" fmla="*/ 5040507 w 9533485"/>
              <a:gd name="connsiteY6" fmla="*/ 2234353 h 3110307"/>
              <a:gd name="connsiteX7" fmla="*/ 5065434 w 9533485"/>
              <a:gd name="connsiteY7" fmla="*/ 2123710 h 3110307"/>
              <a:gd name="connsiteX8" fmla="*/ 5065434 w 9533485"/>
              <a:gd name="connsiteY8" fmla="*/ 2045868 h 3110307"/>
              <a:gd name="connsiteX9" fmla="*/ 5041381 w 9533485"/>
              <a:gd name="connsiteY9" fmla="*/ 1957528 h 3110307"/>
              <a:gd name="connsiteX10" fmla="*/ 4953480 w 9533485"/>
              <a:gd name="connsiteY10" fmla="*/ 1936537 h 3110307"/>
              <a:gd name="connsiteX11" fmla="*/ 4585255 w 9533485"/>
              <a:gd name="connsiteY11" fmla="*/ 1694261 h 3110307"/>
              <a:gd name="connsiteX12" fmla="*/ 4845898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10 w 9533485"/>
              <a:gd name="connsiteY16" fmla="*/ 2303012 h 3110307"/>
              <a:gd name="connsiteX17" fmla="*/ 5204501 w 9533485"/>
              <a:gd name="connsiteY17" fmla="*/ 2371235 h 3110307"/>
              <a:gd name="connsiteX18" fmla="*/ 5351442 w 9533485"/>
              <a:gd name="connsiteY18" fmla="*/ 2443830 h 3110307"/>
              <a:gd name="connsiteX19" fmla="*/ 5398235 w 9533485"/>
              <a:gd name="connsiteY19" fmla="*/ 2527358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4 w 9533485"/>
              <a:gd name="connsiteY22" fmla="*/ 3110307 h 3110307"/>
              <a:gd name="connsiteX23" fmla="*/ 5065434 w 9533485"/>
              <a:gd name="connsiteY23" fmla="*/ 2639749 h 3110307"/>
              <a:gd name="connsiteX24" fmla="*/ 5047503 w 9533485"/>
              <a:gd name="connsiteY24" fmla="*/ 2498933 h 3110307"/>
              <a:gd name="connsiteX25" fmla="*/ 4953480 w 9533485"/>
              <a:gd name="connsiteY25" fmla="*/ 2471818 h 3110307"/>
              <a:gd name="connsiteX26" fmla="*/ 4953480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4 w 9533485"/>
              <a:gd name="connsiteY29" fmla="*/ 1694261 h 3110307"/>
              <a:gd name="connsiteX30" fmla="*/ 4459384 w 9533485"/>
              <a:gd name="connsiteY30" fmla="*/ 1977646 h 3110307"/>
              <a:gd name="connsiteX31" fmla="*/ 4213610 w 9533485"/>
              <a:gd name="connsiteY31" fmla="*/ 1977646 h 3110307"/>
              <a:gd name="connsiteX32" fmla="*/ 4213610 w 9533485"/>
              <a:gd name="connsiteY32" fmla="*/ 2246160 h 3110307"/>
              <a:gd name="connsiteX33" fmla="*/ 4443641 w 9533485"/>
              <a:gd name="connsiteY33" fmla="*/ 2246160 h 3110307"/>
              <a:gd name="connsiteX34" fmla="*/ 4443641 w 9533485"/>
              <a:gd name="connsiteY34" fmla="*/ 2515550 h 3110307"/>
              <a:gd name="connsiteX35" fmla="*/ 4213610 w 9533485"/>
              <a:gd name="connsiteY35" fmla="*/ 2515550 h 3110307"/>
              <a:gd name="connsiteX36" fmla="*/ 4213610 w 9533485"/>
              <a:gd name="connsiteY36" fmla="*/ 2826922 h 3110307"/>
              <a:gd name="connsiteX37" fmla="*/ 4483874 w 9533485"/>
              <a:gd name="connsiteY37" fmla="*/ 2826922 h 3110307"/>
              <a:gd name="connsiteX38" fmla="*/ 4483874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2 w 9533485"/>
              <a:gd name="connsiteY43" fmla="*/ 1977646 h 3110307"/>
              <a:gd name="connsiteX44" fmla="*/ 3540932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6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1 w 9533485"/>
              <a:gd name="connsiteY53" fmla="*/ 3110307 h 3110307"/>
              <a:gd name="connsiteX54" fmla="*/ 2345221 w 9533485"/>
              <a:gd name="connsiteY54" fmla="*/ 1977646 h 3110307"/>
              <a:gd name="connsiteX55" fmla="*/ 2127436 w 9533485"/>
              <a:gd name="connsiteY55" fmla="*/ 1977646 h 3110307"/>
              <a:gd name="connsiteX56" fmla="*/ 1389341 w 9533485"/>
              <a:gd name="connsiteY56" fmla="*/ 1694261 h 3110307"/>
              <a:gd name="connsiteX57" fmla="*/ 1921562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20 w 9533485"/>
              <a:gd name="connsiteY73" fmla="*/ 3110307 h 3110307"/>
              <a:gd name="connsiteX74" fmla="*/ 457439 w 9533485"/>
              <a:gd name="connsiteY74" fmla="*/ 3110307 h 3110307"/>
              <a:gd name="connsiteX75" fmla="*/ 322306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2 w 9533485"/>
              <a:gd name="connsiteY78" fmla="*/ 272014 h 3110307"/>
              <a:gd name="connsiteX79" fmla="*/ 3064862 w 9533485"/>
              <a:gd name="connsiteY79" fmla="*/ 586885 h 3110307"/>
              <a:gd name="connsiteX80" fmla="*/ 3151889 w 9533485"/>
              <a:gd name="connsiteY80" fmla="*/ 569830 h 3110307"/>
              <a:gd name="connsiteX81" fmla="*/ 3176816 w 9533485"/>
              <a:gd name="connsiteY81" fmla="*/ 459187 h 3110307"/>
              <a:gd name="connsiteX82" fmla="*/ 3176816 w 9533485"/>
              <a:gd name="connsiteY82" fmla="*/ 381344 h 3110307"/>
              <a:gd name="connsiteX83" fmla="*/ 3152763 w 9533485"/>
              <a:gd name="connsiteY83" fmla="*/ 293006 h 3110307"/>
              <a:gd name="connsiteX84" fmla="*/ 3064862 w 9533485"/>
              <a:gd name="connsiteY84" fmla="*/ 272014 h 3110307"/>
              <a:gd name="connsiteX85" fmla="*/ 2169228 w 9533485"/>
              <a:gd name="connsiteY85" fmla="*/ 272014 h 3110307"/>
              <a:gd name="connsiteX86" fmla="*/ 2169228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90 w 9533485"/>
              <a:gd name="connsiteY91" fmla="*/ 293880 h 3110307"/>
              <a:gd name="connsiteX92" fmla="*/ 2169228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6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8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8 w 9533485"/>
              <a:gd name="connsiteY113" fmla="*/ 1445784 h 3110307"/>
              <a:gd name="connsiteX114" fmla="*/ 6249965 w 9533485"/>
              <a:gd name="connsiteY114" fmla="*/ 29738 h 3110307"/>
              <a:gd name="connsiteX115" fmla="*/ 6618190 w 9533485"/>
              <a:gd name="connsiteY115" fmla="*/ 29738 h 3110307"/>
              <a:gd name="connsiteX116" fmla="*/ 6618190 w 9533485"/>
              <a:gd name="connsiteY116" fmla="*/ 1445784 h 3110307"/>
              <a:gd name="connsiteX117" fmla="*/ 6249965 w 9533485"/>
              <a:gd name="connsiteY117" fmla="*/ 1445784 h 3110307"/>
              <a:gd name="connsiteX118" fmla="*/ 3660416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3 h 3110307"/>
              <a:gd name="connsiteX121" fmla="*/ 4028641 w 9533485"/>
              <a:gd name="connsiteY121" fmla="*/ 313123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6 w 9533485"/>
              <a:gd name="connsiteY127" fmla="*/ 1162400 h 3110307"/>
              <a:gd name="connsiteX128" fmla="*/ 4298906 w 9533485"/>
              <a:gd name="connsiteY128" fmla="*/ 1445784 h 3110307"/>
              <a:gd name="connsiteX129" fmla="*/ 3660416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200 w 9533485"/>
              <a:gd name="connsiteY132" fmla="*/ 49854 h 3110307"/>
              <a:gd name="connsiteX133" fmla="*/ 3460638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5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6 w 9533485"/>
              <a:gd name="connsiteY141" fmla="*/ 1445784 h 3110307"/>
              <a:gd name="connsiteX142" fmla="*/ 3176816 w 9533485"/>
              <a:gd name="connsiteY142" fmla="*/ 975226 h 3110307"/>
              <a:gd name="connsiteX143" fmla="*/ 3158885 w 9533485"/>
              <a:gd name="connsiteY143" fmla="*/ 834409 h 3110307"/>
              <a:gd name="connsiteX144" fmla="*/ 3064862 w 9533485"/>
              <a:gd name="connsiteY144" fmla="*/ 807295 h 3110307"/>
              <a:gd name="connsiteX145" fmla="*/ 3064862 w 9533485"/>
              <a:gd name="connsiteY145" fmla="*/ 1445784 h 3110307"/>
              <a:gd name="connsiteX146" fmla="*/ 2696636 w 9533485"/>
              <a:gd name="connsiteY146" fmla="*/ 1445784 h 3110307"/>
              <a:gd name="connsiteX147" fmla="*/ 1801004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1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6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8 w 9533485"/>
              <a:gd name="connsiteY157" fmla="*/ 875517 h 3110307"/>
              <a:gd name="connsiteX158" fmla="*/ 2169228 w 9533485"/>
              <a:gd name="connsiteY158" fmla="*/ 1445784 h 3110307"/>
              <a:gd name="connsiteX159" fmla="*/ 1801004 w 9533485"/>
              <a:gd name="connsiteY159" fmla="*/ 1445784 h 3110307"/>
              <a:gd name="connsiteX160" fmla="*/ 515963 w 9533485"/>
              <a:gd name="connsiteY160" fmla="*/ 29738 h 3110307"/>
              <a:gd name="connsiteX161" fmla="*/ 992426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5 w 9533485"/>
              <a:gd name="connsiteY165" fmla="*/ 29738 h 3110307"/>
              <a:gd name="connsiteX166" fmla="*/ 1652125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4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4 w 9533485"/>
              <a:gd name="connsiteY180" fmla="*/ 163121 h 3110307"/>
              <a:gd name="connsiteX181" fmla="*/ 9502874 w 9533485"/>
              <a:gd name="connsiteY181" fmla="*/ 402335 h 3110307"/>
              <a:gd name="connsiteX182" fmla="*/ 9502874 w 9533485"/>
              <a:gd name="connsiteY182" fmla="*/ 458312 h 3110307"/>
              <a:gd name="connsiteX183" fmla="*/ 9160888 w 9533485"/>
              <a:gd name="connsiteY183" fmla="*/ 458312 h 3110307"/>
              <a:gd name="connsiteX184" fmla="*/ 9160888 w 9533485"/>
              <a:gd name="connsiteY184" fmla="*/ 353356 h 3110307"/>
              <a:gd name="connsiteX185" fmla="*/ 9147767 w 9533485"/>
              <a:gd name="connsiteY185" fmla="*/ 259769 h 3110307"/>
              <a:gd name="connsiteX186" fmla="*/ 9104036 w 9533485"/>
              <a:gd name="connsiteY186" fmla="*/ 239653 h 3110307"/>
              <a:gd name="connsiteX187" fmla="*/ 9053744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5 h 3110307"/>
              <a:gd name="connsiteX194" fmla="*/ 9361181 w 9533485"/>
              <a:gd name="connsiteY194" fmla="*/ 1426979 h 3110307"/>
              <a:gd name="connsiteX195" fmla="*/ 9125028 w 9533485"/>
              <a:gd name="connsiteY195" fmla="*/ 1475522 h 3110307"/>
              <a:gd name="connsiteX196" fmla="*/ 8872693 w 9533485"/>
              <a:gd name="connsiteY196" fmla="*/ 1419544 h 3110307"/>
              <a:gd name="connsiteX197" fmla="*/ 8735812 w 9533485"/>
              <a:gd name="connsiteY197" fmla="*/ 1276978 h 3110307"/>
              <a:gd name="connsiteX198" fmla="*/ 8703450 w 9533485"/>
              <a:gd name="connsiteY198" fmla="*/ 1031203 h 3110307"/>
              <a:gd name="connsiteX199" fmla="*/ 8703450 w 9533485"/>
              <a:gd name="connsiteY199" fmla="*/ 938491 h 3110307"/>
              <a:gd name="connsiteX200" fmla="*/ 9045434 w 9533485"/>
              <a:gd name="connsiteY200" fmla="*/ 938491 h 3110307"/>
              <a:gd name="connsiteX201" fmla="*/ 9045434 w 9533485"/>
              <a:gd name="connsiteY201" fmla="*/ 1110796 h 3110307"/>
              <a:gd name="connsiteX202" fmla="*/ 9059866 w 9533485"/>
              <a:gd name="connsiteY202" fmla="*/ 1213130 h 3110307"/>
              <a:gd name="connsiteX203" fmla="*/ 9111033 w 9533485"/>
              <a:gd name="connsiteY203" fmla="*/ 1235869 h 3110307"/>
              <a:gd name="connsiteX204" fmla="*/ 9165698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0 w 9533485"/>
              <a:gd name="connsiteY209" fmla="*/ 583386 h 3110307"/>
              <a:gd name="connsiteX210" fmla="*/ 8692080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2 w 9533485"/>
              <a:gd name="connsiteY215" fmla="*/ 37172 h 3110307"/>
              <a:gd name="connsiteX216" fmla="*/ 7531241 w 9533485"/>
              <a:gd name="connsiteY216" fmla="*/ 148689 h 3110307"/>
              <a:gd name="connsiteX217" fmla="*/ 7596838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6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6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8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2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2 w 9533485"/>
              <a:gd name="connsiteY245" fmla="*/ 542415 h 3110307"/>
              <a:gd name="connsiteX246" fmla="*/ 6072072 w 9533485"/>
              <a:gd name="connsiteY246" fmla="*/ 781931 h 3110307"/>
              <a:gd name="connsiteX247" fmla="*/ 6135920 w 9533485"/>
              <a:gd name="connsiteY247" fmla="*/ 1083682 h 3110307"/>
              <a:gd name="connsiteX248" fmla="*/ 6100497 w 9533485"/>
              <a:gd name="connsiteY248" fmla="*/ 1306715 h 3110307"/>
              <a:gd name="connsiteX249" fmla="*/ 5963615 w 9533485"/>
              <a:gd name="connsiteY249" fmla="*/ 1426979 h 3110307"/>
              <a:gd name="connsiteX250" fmla="*/ 5727462 w 9533485"/>
              <a:gd name="connsiteY250" fmla="*/ 1475522 h 3110307"/>
              <a:gd name="connsiteX251" fmla="*/ 5475128 w 9533485"/>
              <a:gd name="connsiteY251" fmla="*/ 1419544 h 3110307"/>
              <a:gd name="connsiteX252" fmla="*/ 5338246 w 9533485"/>
              <a:gd name="connsiteY252" fmla="*/ 1276978 h 3110307"/>
              <a:gd name="connsiteX253" fmla="*/ 5305884 w 9533485"/>
              <a:gd name="connsiteY253" fmla="*/ 1031203 h 3110307"/>
              <a:gd name="connsiteX254" fmla="*/ 5305884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4 w 9533485"/>
              <a:gd name="connsiteY259" fmla="*/ 1207006 h 3110307"/>
              <a:gd name="connsiteX260" fmla="*/ 5786062 w 9533485"/>
              <a:gd name="connsiteY260" fmla="*/ 1121292 h 3110307"/>
              <a:gd name="connsiteX261" fmla="*/ 5751952 w 9533485"/>
              <a:gd name="connsiteY261" fmla="*/ 957733 h 3110307"/>
              <a:gd name="connsiteX262" fmla="*/ 5579648 w 9533485"/>
              <a:gd name="connsiteY262" fmla="*/ 829161 h 3110307"/>
              <a:gd name="connsiteX263" fmla="*/ 5397721 w 9533485"/>
              <a:gd name="connsiteY263" fmla="*/ 697090 h 3110307"/>
              <a:gd name="connsiteX264" fmla="*/ 5323814 w 9533485"/>
              <a:gd name="connsiteY264" fmla="*/ 583386 h 3110307"/>
              <a:gd name="connsiteX265" fmla="*/ 5294514 w 9533485"/>
              <a:gd name="connsiteY265" fmla="*/ 397963 h 3110307"/>
              <a:gd name="connsiteX266" fmla="*/ 5336059 w 9533485"/>
              <a:gd name="connsiteY266" fmla="*/ 160059 h 3110307"/>
              <a:gd name="connsiteX267" fmla="*/ 5470318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50 w 9533485"/>
              <a:gd name="connsiteY270" fmla="*/ 46355 h 3110307"/>
              <a:gd name="connsiteX271" fmla="*/ 5147669 w 9533485"/>
              <a:gd name="connsiteY271" fmla="*/ 163121 h 3110307"/>
              <a:gd name="connsiteX272" fmla="*/ 5180468 w 9533485"/>
              <a:gd name="connsiteY272" fmla="*/ 402335 h 3110307"/>
              <a:gd name="connsiteX273" fmla="*/ 5180468 w 9533485"/>
              <a:gd name="connsiteY273" fmla="*/ 458312 h 3110307"/>
              <a:gd name="connsiteX274" fmla="*/ 4838484 w 9533485"/>
              <a:gd name="connsiteY274" fmla="*/ 458312 h 3110307"/>
              <a:gd name="connsiteX275" fmla="*/ 4838484 w 9533485"/>
              <a:gd name="connsiteY275" fmla="*/ 353356 h 3110307"/>
              <a:gd name="connsiteX276" fmla="*/ 4825363 w 9533485"/>
              <a:gd name="connsiteY276" fmla="*/ 259769 h 3110307"/>
              <a:gd name="connsiteX277" fmla="*/ 4781632 w 9533485"/>
              <a:gd name="connsiteY277" fmla="*/ 239653 h 3110307"/>
              <a:gd name="connsiteX278" fmla="*/ 4731340 w 9533485"/>
              <a:gd name="connsiteY278" fmla="*/ 266786 h 3110307"/>
              <a:gd name="connsiteX279" fmla="*/ 4714285 w 9533485"/>
              <a:gd name="connsiteY279" fmla="*/ 349064 h 3110307"/>
              <a:gd name="connsiteX280" fmla="*/ 4733458 w 9533485"/>
              <a:gd name="connsiteY280" fmla="*/ 455840 h 3110307"/>
              <a:gd name="connsiteX281" fmla="*/ 4837512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9 w 9533485"/>
              <a:gd name="connsiteY284" fmla="*/ 1306715 h 3110307"/>
              <a:gd name="connsiteX285" fmla="*/ 5038777 w 9533485"/>
              <a:gd name="connsiteY285" fmla="*/ 1426979 h 3110307"/>
              <a:gd name="connsiteX286" fmla="*/ 4802624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6 w 9533485"/>
              <a:gd name="connsiteY289" fmla="*/ 1031203 h 3110307"/>
              <a:gd name="connsiteX290" fmla="*/ 4381046 w 9533485"/>
              <a:gd name="connsiteY290" fmla="*/ 938491 h 3110307"/>
              <a:gd name="connsiteX291" fmla="*/ 4723032 w 9533485"/>
              <a:gd name="connsiteY291" fmla="*/ 938491 h 3110307"/>
              <a:gd name="connsiteX292" fmla="*/ 4723032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4 w 9533485"/>
              <a:gd name="connsiteY295" fmla="*/ 1207006 h 3110307"/>
              <a:gd name="connsiteX296" fmla="*/ 4861224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4 w 9533485"/>
              <a:gd name="connsiteY299" fmla="*/ 697090 h 3110307"/>
              <a:gd name="connsiteX300" fmla="*/ 4398977 w 9533485"/>
              <a:gd name="connsiteY300" fmla="*/ 583386 h 3110307"/>
              <a:gd name="connsiteX301" fmla="*/ 4369676 w 9533485"/>
              <a:gd name="connsiteY301" fmla="*/ 397963 h 3110307"/>
              <a:gd name="connsiteX302" fmla="*/ 4411222 w 9533485"/>
              <a:gd name="connsiteY302" fmla="*/ 160059 h 3110307"/>
              <a:gd name="connsiteX303" fmla="*/ 4545478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4"/>
                </a:cubicBezTo>
                <a:lnTo>
                  <a:pt x="1726406" y="2604764"/>
                </a:lnTo>
                <a:cubicBezTo>
                  <a:pt x="1707776" y="2444377"/>
                  <a:pt x="1689080" y="2246124"/>
                  <a:pt x="1670321" y="2010007"/>
                </a:cubicBezTo>
                <a:close/>
                <a:moveTo>
                  <a:pt x="4953480" y="1936537"/>
                </a:moveTo>
                <a:lnTo>
                  <a:pt x="4953480" y="2251408"/>
                </a:lnTo>
                <a:cubicBezTo>
                  <a:pt x="4994880" y="2251408"/>
                  <a:pt x="5023889" y="2245724"/>
                  <a:pt x="5040507" y="2234353"/>
                </a:cubicBezTo>
                <a:cubicBezTo>
                  <a:pt x="5057125" y="2222982"/>
                  <a:pt x="5065434" y="2186102"/>
                  <a:pt x="5065434" y="2123710"/>
                </a:cubicBezTo>
                <a:lnTo>
                  <a:pt x="5065434" y="2045868"/>
                </a:lnTo>
                <a:cubicBezTo>
                  <a:pt x="5065434" y="2000969"/>
                  <a:pt x="5057417" y="1971522"/>
                  <a:pt x="5041381" y="1957528"/>
                </a:cubicBezTo>
                <a:cubicBezTo>
                  <a:pt x="5025346" y="1943534"/>
                  <a:pt x="4996046" y="1936537"/>
                  <a:pt x="4953480" y="1936537"/>
                </a:cubicBezTo>
                <a:close/>
                <a:moveTo>
                  <a:pt x="4585255" y="1694261"/>
                </a:moveTo>
                <a:lnTo>
                  <a:pt x="4845898" y="1694261"/>
                </a:lnTo>
                <a:cubicBezTo>
                  <a:pt x="5019662" y="1694261"/>
                  <a:pt x="5137301" y="1700967"/>
                  <a:pt x="5198817" y="1714377"/>
                </a:cubicBezTo>
                <a:cubicBezTo>
                  <a:pt x="5260334" y="1727789"/>
                  <a:pt x="5310479" y="1762045"/>
                  <a:pt x="5349255" y="1817148"/>
                </a:cubicBezTo>
                <a:cubicBezTo>
                  <a:pt x="5388032" y="1872250"/>
                  <a:pt x="5407419" y="1960152"/>
                  <a:pt x="5407419" y="2080853"/>
                </a:cubicBezTo>
                <a:cubicBezTo>
                  <a:pt x="5407419" y="2191059"/>
                  <a:pt x="5393716" y="2265111"/>
                  <a:pt x="5366310" y="2303012"/>
                </a:cubicBezTo>
                <a:cubicBezTo>
                  <a:pt x="5338906" y="2340913"/>
                  <a:pt x="5284969" y="2363654"/>
                  <a:pt x="5204501" y="2371235"/>
                </a:cubicBezTo>
                <a:cubicBezTo>
                  <a:pt x="5277389" y="2389310"/>
                  <a:pt x="5326369" y="2413508"/>
                  <a:pt x="5351442" y="2443830"/>
                </a:cubicBezTo>
                <a:cubicBezTo>
                  <a:pt x="5376516" y="2474151"/>
                  <a:pt x="5392112" y="2501994"/>
                  <a:pt x="5398235" y="2527358"/>
                </a:cubicBezTo>
                <a:cubicBezTo>
                  <a:pt x="5404358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4" y="3110307"/>
                </a:lnTo>
                <a:lnTo>
                  <a:pt x="5065434" y="2639749"/>
                </a:lnTo>
                <a:cubicBezTo>
                  <a:pt x="5065434" y="2563946"/>
                  <a:pt x="5059458" y="2517008"/>
                  <a:pt x="5047503" y="2498933"/>
                </a:cubicBezTo>
                <a:cubicBezTo>
                  <a:pt x="5035551" y="2480856"/>
                  <a:pt x="5004209" y="2471818"/>
                  <a:pt x="4953480" y="2471818"/>
                </a:cubicBezTo>
                <a:lnTo>
                  <a:pt x="4953480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4" y="1694261"/>
                </a:lnTo>
                <a:lnTo>
                  <a:pt x="4459384" y="1977646"/>
                </a:lnTo>
                <a:lnTo>
                  <a:pt x="4213610" y="1977646"/>
                </a:lnTo>
                <a:lnTo>
                  <a:pt x="4213610" y="2246160"/>
                </a:lnTo>
                <a:lnTo>
                  <a:pt x="4443641" y="2246160"/>
                </a:lnTo>
                <a:lnTo>
                  <a:pt x="4443641" y="2515550"/>
                </a:lnTo>
                <a:lnTo>
                  <a:pt x="4213610" y="2515550"/>
                </a:lnTo>
                <a:lnTo>
                  <a:pt x="4213610" y="2826922"/>
                </a:lnTo>
                <a:lnTo>
                  <a:pt x="4483874" y="2826922"/>
                </a:lnTo>
                <a:lnTo>
                  <a:pt x="4483874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2" y="1977646"/>
                </a:lnTo>
                <a:lnTo>
                  <a:pt x="3540932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6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1" y="3110307"/>
                </a:lnTo>
                <a:lnTo>
                  <a:pt x="2345221" y="1977646"/>
                </a:lnTo>
                <a:lnTo>
                  <a:pt x="2127436" y="1977646"/>
                </a:lnTo>
                <a:close/>
                <a:moveTo>
                  <a:pt x="1389341" y="1694261"/>
                </a:moveTo>
                <a:lnTo>
                  <a:pt x="1921562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0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20" y="3110307"/>
                </a:lnTo>
                <a:lnTo>
                  <a:pt x="457439" y="3110307"/>
                </a:lnTo>
                <a:lnTo>
                  <a:pt x="322306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2" y="272014"/>
                </a:moveTo>
                <a:lnTo>
                  <a:pt x="3064862" y="586885"/>
                </a:lnTo>
                <a:cubicBezTo>
                  <a:pt x="3106262" y="586885"/>
                  <a:pt x="3135271" y="581200"/>
                  <a:pt x="3151889" y="569830"/>
                </a:cubicBezTo>
                <a:cubicBezTo>
                  <a:pt x="3168507" y="558460"/>
                  <a:pt x="3176816" y="521578"/>
                  <a:pt x="3176816" y="459187"/>
                </a:cubicBezTo>
                <a:lnTo>
                  <a:pt x="3176816" y="381344"/>
                </a:lnTo>
                <a:cubicBezTo>
                  <a:pt x="3176816" y="336446"/>
                  <a:pt x="3168797" y="307000"/>
                  <a:pt x="3152763" y="293006"/>
                </a:cubicBezTo>
                <a:cubicBezTo>
                  <a:pt x="3136729" y="279011"/>
                  <a:pt x="3107427" y="272014"/>
                  <a:pt x="3064862" y="272014"/>
                </a:cubicBezTo>
                <a:close/>
                <a:moveTo>
                  <a:pt x="2169228" y="272014"/>
                </a:moveTo>
                <a:lnTo>
                  <a:pt x="2169228" y="632367"/>
                </a:lnTo>
                <a:cubicBezTo>
                  <a:pt x="2179723" y="632949"/>
                  <a:pt x="2188762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1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50" y="308458"/>
                  <a:pt x="2263690" y="293880"/>
                </a:cubicBezTo>
                <a:cubicBezTo>
                  <a:pt x="2248529" y="279302"/>
                  <a:pt x="2217041" y="272014"/>
                  <a:pt x="2169228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6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700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8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8" y="1445784"/>
                </a:lnTo>
                <a:close/>
                <a:moveTo>
                  <a:pt x="6249965" y="29738"/>
                </a:moveTo>
                <a:lnTo>
                  <a:pt x="6618190" y="29738"/>
                </a:lnTo>
                <a:lnTo>
                  <a:pt x="6618190" y="1445784"/>
                </a:lnTo>
                <a:lnTo>
                  <a:pt x="6249965" y="1445784"/>
                </a:lnTo>
                <a:close/>
                <a:moveTo>
                  <a:pt x="3660416" y="29738"/>
                </a:moveTo>
                <a:lnTo>
                  <a:pt x="4274415" y="29738"/>
                </a:lnTo>
                <a:lnTo>
                  <a:pt x="4274415" y="313123"/>
                </a:lnTo>
                <a:lnTo>
                  <a:pt x="4028641" y="313123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6" y="1162400"/>
                </a:lnTo>
                <a:lnTo>
                  <a:pt x="4298906" y="1445784"/>
                </a:lnTo>
                <a:lnTo>
                  <a:pt x="3660416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2" y="36444"/>
                  <a:pt x="3310200" y="49854"/>
                </a:cubicBezTo>
                <a:cubicBezTo>
                  <a:pt x="3371716" y="63266"/>
                  <a:pt x="3421861" y="97522"/>
                  <a:pt x="3460638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6"/>
                  <a:pt x="3462823" y="779306"/>
                </a:cubicBezTo>
                <a:cubicBezTo>
                  <a:pt x="3487896" y="809627"/>
                  <a:pt x="3503494" y="837470"/>
                  <a:pt x="3509617" y="862835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6" y="1445784"/>
                </a:lnTo>
                <a:lnTo>
                  <a:pt x="3176816" y="975226"/>
                </a:lnTo>
                <a:cubicBezTo>
                  <a:pt x="3176816" y="899424"/>
                  <a:pt x="3170839" y="852485"/>
                  <a:pt x="3158885" y="834409"/>
                </a:cubicBezTo>
                <a:cubicBezTo>
                  <a:pt x="3146932" y="816333"/>
                  <a:pt x="3115590" y="807295"/>
                  <a:pt x="3064862" y="807295"/>
                </a:cubicBezTo>
                <a:lnTo>
                  <a:pt x="3064862" y="1445784"/>
                </a:lnTo>
                <a:lnTo>
                  <a:pt x="2696636" y="1445784"/>
                </a:lnTo>
                <a:close/>
                <a:moveTo>
                  <a:pt x="1801004" y="29738"/>
                </a:moveTo>
                <a:lnTo>
                  <a:pt x="2171851" y="29738"/>
                </a:lnTo>
                <a:cubicBezTo>
                  <a:pt x="2272144" y="29738"/>
                  <a:pt x="2349259" y="37610"/>
                  <a:pt x="2403194" y="53353"/>
                </a:cubicBezTo>
                <a:cubicBezTo>
                  <a:pt x="2457132" y="69097"/>
                  <a:pt x="2497656" y="91838"/>
                  <a:pt x="2524771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6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8" y="875517"/>
                </a:lnTo>
                <a:lnTo>
                  <a:pt x="2169228" y="1445784"/>
                </a:lnTo>
                <a:lnTo>
                  <a:pt x="1801004" y="1445784"/>
                </a:lnTo>
                <a:close/>
                <a:moveTo>
                  <a:pt x="515963" y="29738"/>
                </a:moveTo>
                <a:lnTo>
                  <a:pt x="992426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5" y="29738"/>
                </a:lnTo>
                <a:lnTo>
                  <a:pt x="1652125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4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2" y="77260"/>
                  <a:pt x="9448208" y="116182"/>
                  <a:pt x="9470074" y="163121"/>
                </a:cubicBezTo>
                <a:cubicBezTo>
                  <a:pt x="9491940" y="210059"/>
                  <a:pt x="9502874" y="289798"/>
                  <a:pt x="9502874" y="402335"/>
                </a:cubicBezTo>
                <a:lnTo>
                  <a:pt x="9502874" y="458312"/>
                </a:lnTo>
                <a:lnTo>
                  <a:pt x="9160888" y="458312"/>
                </a:lnTo>
                <a:lnTo>
                  <a:pt x="9160888" y="353356"/>
                </a:lnTo>
                <a:cubicBezTo>
                  <a:pt x="9160888" y="304375"/>
                  <a:pt x="9156515" y="273180"/>
                  <a:pt x="9147767" y="259769"/>
                </a:cubicBezTo>
                <a:cubicBezTo>
                  <a:pt x="9139022" y="246358"/>
                  <a:pt x="9124445" y="239653"/>
                  <a:pt x="9104036" y="239653"/>
                </a:cubicBezTo>
                <a:cubicBezTo>
                  <a:pt x="9081878" y="239653"/>
                  <a:pt x="9065115" y="248696"/>
                  <a:pt x="9053744" y="266786"/>
                </a:cubicBezTo>
                <a:cubicBezTo>
                  <a:pt x="9042373" y="284877"/>
                  <a:pt x="9036689" y="312302"/>
                  <a:pt x="9036689" y="349064"/>
                </a:cubicBezTo>
                <a:cubicBezTo>
                  <a:pt x="9036689" y="396322"/>
                  <a:pt x="9043080" y="431914"/>
                  <a:pt x="9055863" y="455840"/>
                </a:cubicBezTo>
                <a:cubicBezTo>
                  <a:pt x="9068071" y="479765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5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8" y="1475522"/>
                </a:cubicBezTo>
                <a:cubicBezTo>
                  <a:pt x="9026486" y="1475522"/>
                  <a:pt x="8942373" y="1456863"/>
                  <a:pt x="8872693" y="1419544"/>
                </a:cubicBezTo>
                <a:cubicBezTo>
                  <a:pt x="8803014" y="1382226"/>
                  <a:pt x="8757387" y="1334703"/>
                  <a:pt x="8735812" y="1276978"/>
                </a:cubicBezTo>
                <a:cubicBezTo>
                  <a:pt x="8714238" y="1219252"/>
                  <a:pt x="8703450" y="1137327"/>
                  <a:pt x="8703450" y="1031203"/>
                </a:cubicBezTo>
                <a:lnTo>
                  <a:pt x="8703450" y="938491"/>
                </a:lnTo>
                <a:lnTo>
                  <a:pt x="9045434" y="938491"/>
                </a:lnTo>
                <a:lnTo>
                  <a:pt x="9045434" y="1110796"/>
                </a:lnTo>
                <a:cubicBezTo>
                  <a:pt x="9045434" y="1163858"/>
                  <a:pt x="9050245" y="1197968"/>
                  <a:pt x="9059866" y="1213130"/>
                </a:cubicBezTo>
                <a:cubicBezTo>
                  <a:pt x="9069488" y="1228290"/>
                  <a:pt x="9086543" y="1235869"/>
                  <a:pt x="9111033" y="1235869"/>
                </a:cubicBezTo>
                <a:cubicBezTo>
                  <a:pt x="9135523" y="1235869"/>
                  <a:pt x="9153746" y="1226248"/>
                  <a:pt x="9165698" y="1207006"/>
                </a:cubicBezTo>
                <a:cubicBezTo>
                  <a:pt x="9177652" y="1187765"/>
                  <a:pt x="9183629" y="1159193"/>
                  <a:pt x="9183629" y="1121292"/>
                </a:cubicBezTo>
                <a:cubicBezTo>
                  <a:pt x="9183629" y="1037909"/>
                  <a:pt x="9172259" y="983390"/>
                  <a:pt x="9149517" y="957733"/>
                </a:cubicBezTo>
                <a:cubicBezTo>
                  <a:pt x="9126194" y="932077"/>
                  <a:pt x="9068760" y="889220"/>
                  <a:pt x="8977213" y="829161"/>
                </a:cubicBezTo>
                <a:cubicBezTo>
                  <a:pt x="8885668" y="768519"/>
                  <a:pt x="8825024" y="724495"/>
                  <a:pt x="8795287" y="697090"/>
                </a:cubicBezTo>
                <a:cubicBezTo>
                  <a:pt x="8765549" y="669684"/>
                  <a:pt x="8740914" y="631783"/>
                  <a:pt x="8721380" y="583386"/>
                </a:cubicBezTo>
                <a:cubicBezTo>
                  <a:pt x="8701847" y="534990"/>
                  <a:pt x="8692080" y="473181"/>
                  <a:pt x="8692080" y="397963"/>
                </a:cubicBezTo>
                <a:cubicBezTo>
                  <a:pt x="8692080" y="289507"/>
                  <a:pt x="8705929" y="210206"/>
                  <a:pt x="8733625" y="160059"/>
                </a:cubicBezTo>
                <a:cubicBezTo>
                  <a:pt x="8761323" y="109914"/>
                  <a:pt x="8806076" y="70700"/>
                  <a:pt x="8867883" y="42420"/>
                </a:cubicBezTo>
                <a:cubicBezTo>
                  <a:pt x="8929691" y="14140"/>
                  <a:pt x="9004326" y="0"/>
                  <a:pt x="9091791" y="0"/>
                </a:cubicBezTo>
                <a:close/>
                <a:moveTo>
                  <a:pt x="7181383" y="0"/>
                </a:moveTo>
                <a:cubicBezTo>
                  <a:pt x="7257186" y="0"/>
                  <a:pt x="7325262" y="12391"/>
                  <a:pt x="7385612" y="37172"/>
                </a:cubicBezTo>
                <a:cubicBezTo>
                  <a:pt x="7445963" y="61955"/>
                  <a:pt x="7494506" y="99126"/>
                  <a:pt x="7531241" y="148689"/>
                </a:cubicBezTo>
                <a:cubicBezTo>
                  <a:pt x="7567975" y="198253"/>
                  <a:pt x="7589841" y="252189"/>
                  <a:pt x="7596838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6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6" y="1409924"/>
                  <a:pt x="7391297" y="1436163"/>
                </a:cubicBezTo>
                <a:cubicBezTo>
                  <a:pt x="7331238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4" y="1413568"/>
                  <a:pt x="6868262" y="1376396"/>
                  <a:pt x="6831526" y="1326832"/>
                </a:cubicBezTo>
                <a:cubicBezTo>
                  <a:pt x="6794792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8" y="201168"/>
                  <a:pt x="6828465" y="152188"/>
                </a:cubicBezTo>
                <a:cubicBezTo>
                  <a:pt x="6863742" y="103208"/>
                  <a:pt x="6911410" y="65598"/>
                  <a:pt x="6971469" y="39359"/>
                </a:cubicBezTo>
                <a:cubicBezTo>
                  <a:pt x="7031528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0" y="15452"/>
                  <a:pt x="5938688" y="46355"/>
                </a:cubicBezTo>
                <a:cubicBezTo>
                  <a:pt x="6006035" y="77260"/>
                  <a:pt x="6050642" y="116182"/>
                  <a:pt x="6072509" y="163121"/>
                </a:cubicBezTo>
                <a:cubicBezTo>
                  <a:pt x="6094374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50" y="273180"/>
                  <a:pt x="5750202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50" y="248696"/>
                  <a:pt x="5656179" y="266786"/>
                </a:cubicBezTo>
                <a:cubicBezTo>
                  <a:pt x="5644808" y="284877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6" y="479765"/>
                  <a:pt x="5705191" y="508622"/>
                  <a:pt x="5762352" y="542415"/>
                </a:cubicBezTo>
                <a:cubicBezTo>
                  <a:pt x="5926265" y="639701"/>
                  <a:pt x="6029506" y="719539"/>
                  <a:pt x="6072072" y="781931"/>
                </a:cubicBezTo>
                <a:cubicBezTo>
                  <a:pt x="6114637" y="844321"/>
                  <a:pt x="6135920" y="944905"/>
                  <a:pt x="6135920" y="1083682"/>
                </a:cubicBezTo>
                <a:cubicBezTo>
                  <a:pt x="6135920" y="1184558"/>
                  <a:pt x="6124112" y="1258901"/>
                  <a:pt x="6100497" y="1306715"/>
                </a:cubicBezTo>
                <a:cubicBezTo>
                  <a:pt x="6076881" y="1354530"/>
                  <a:pt x="6031254" y="1394617"/>
                  <a:pt x="5963615" y="1426979"/>
                </a:cubicBezTo>
                <a:cubicBezTo>
                  <a:pt x="5895978" y="1459341"/>
                  <a:pt x="5817259" y="1475522"/>
                  <a:pt x="5727462" y="1475522"/>
                </a:cubicBezTo>
                <a:cubicBezTo>
                  <a:pt x="5628919" y="1475522"/>
                  <a:pt x="5544808" y="1456863"/>
                  <a:pt x="5475128" y="1419544"/>
                </a:cubicBezTo>
                <a:cubicBezTo>
                  <a:pt x="5405448" y="1382226"/>
                  <a:pt x="5359821" y="1334703"/>
                  <a:pt x="5338246" y="1276978"/>
                </a:cubicBezTo>
                <a:cubicBezTo>
                  <a:pt x="5316672" y="1219252"/>
                  <a:pt x="5305884" y="1137327"/>
                  <a:pt x="5305884" y="1031203"/>
                </a:cubicBezTo>
                <a:lnTo>
                  <a:pt x="5305884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0" y="1197968"/>
                  <a:pt x="5662301" y="1213130"/>
                </a:cubicBezTo>
                <a:cubicBezTo>
                  <a:pt x="5671923" y="1228290"/>
                  <a:pt x="5688978" y="1235869"/>
                  <a:pt x="5713467" y="1235869"/>
                </a:cubicBezTo>
                <a:cubicBezTo>
                  <a:pt x="5737958" y="1235869"/>
                  <a:pt x="5756179" y="1226248"/>
                  <a:pt x="5768134" y="1207006"/>
                </a:cubicBezTo>
                <a:cubicBezTo>
                  <a:pt x="5780087" y="1187765"/>
                  <a:pt x="5786062" y="1159193"/>
                  <a:pt x="5786062" y="1121292"/>
                </a:cubicBezTo>
                <a:cubicBezTo>
                  <a:pt x="5786062" y="1037909"/>
                  <a:pt x="5774693" y="983390"/>
                  <a:pt x="5751952" y="957733"/>
                </a:cubicBezTo>
                <a:cubicBezTo>
                  <a:pt x="5728629" y="932077"/>
                  <a:pt x="5671194" y="889220"/>
                  <a:pt x="5579648" y="829161"/>
                </a:cubicBezTo>
                <a:cubicBezTo>
                  <a:pt x="5488102" y="768519"/>
                  <a:pt x="5427459" y="724495"/>
                  <a:pt x="5397721" y="697090"/>
                </a:cubicBezTo>
                <a:cubicBezTo>
                  <a:pt x="5367984" y="669684"/>
                  <a:pt x="5343349" y="631783"/>
                  <a:pt x="5323814" y="583386"/>
                </a:cubicBezTo>
                <a:cubicBezTo>
                  <a:pt x="5304282" y="534990"/>
                  <a:pt x="5294514" y="473181"/>
                  <a:pt x="5294514" y="397963"/>
                </a:cubicBezTo>
                <a:cubicBezTo>
                  <a:pt x="5294514" y="289507"/>
                  <a:pt x="5308363" y="210206"/>
                  <a:pt x="5336059" y="160059"/>
                </a:cubicBezTo>
                <a:cubicBezTo>
                  <a:pt x="5363757" y="109914"/>
                  <a:pt x="5408509" y="70700"/>
                  <a:pt x="5470318" y="42420"/>
                </a:cubicBezTo>
                <a:cubicBezTo>
                  <a:pt x="5532126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5" y="0"/>
                  <a:pt x="4946501" y="15452"/>
                  <a:pt x="5013850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4" y="210059"/>
                  <a:pt x="5180468" y="289798"/>
                  <a:pt x="5180468" y="402335"/>
                </a:cubicBezTo>
                <a:lnTo>
                  <a:pt x="5180468" y="458312"/>
                </a:lnTo>
                <a:lnTo>
                  <a:pt x="4838484" y="458312"/>
                </a:lnTo>
                <a:lnTo>
                  <a:pt x="4838484" y="353356"/>
                </a:lnTo>
                <a:cubicBezTo>
                  <a:pt x="4838484" y="304375"/>
                  <a:pt x="4834111" y="273180"/>
                  <a:pt x="4825363" y="259769"/>
                </a:cubicBezTo>
                <a:cubicBezTo>
                  <a:pt x="4816618" y="246358"/>
                  <a:pt x="4802040" y="239653"/>
                  <a:pt x="4781632" y="239653"/>
                </a:cubicBezTo>
                <a:cubicBezTo>
                  <a:pt x="4759475" y="239653"/>
                  <a:pt x="4742710" y="248696"/>
                  <a:pt x="4731340" y="266786"/>
                </a:cubicBezTo>
                <a:cubicBezTo>
                  <a:pt x="4719969" y="284877"/>
                  <a:pt x="4714285" y="312302"/>
                  <a:pt x="4714285" y="349064"/>
                </a:cubicBezTo>
                <a:cubicBezTo>
                  <a:pt x="4714285" y="396322"/>
                  <a:pt x="4720676" y="431914"/>
                  <a:pt x="4733458" y="455840"/>
                </a:cubicBezTo>
                <a:cubicBezTo>
                  <a:pt x="4745667" y="479765"/>
                  <a:pt x="4780352" y="508622"/>
                  <a:pt x="4837512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8" y="844321"/>
                  <a:pt x="5211081" y="944905"/>
                  <a:pt x="5211081" y="1083682"/>
                </a:cubicBezTo>
                <a:cubicBezTo>
                  <a:pt x="5211081" y="1184558"/>
                  <a:pt x="5199274" y="1258901"/>
                  <a:pt x="5175659" y="1306715"/>
                </a:cubicBezTo>
                <a:cubicBezTo>
                  <a:pt x="5152043" y="1354530"/>
                  <a:pt x="5106416" y="1394617"/>
                  <a:pt x="5038777" y="1426979"/>
                </a:cubicBezTo>
                <a:cubicBezTo>
                  <a:pt x="4971137" y="1459341"/>
                  <a:pt x="4892420" y="1475522"/>
                  <a:pt x="4802624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10" y="1382226"/>
                  <a:pt x="4434983" y="1334703"/>
                  <a:pt x="4413407" y="1276978"/>
                </a:cubicBezTo>
                <a:cubicBezTo>
                  <a:pt x="4391833" y="1219252"/>
                  <a:pt x="4381046" y="1137327"/>
                  <a:pt x="4381046" y="1031203"/>
                </a:cubicBezTo>
                <a:lnTo>
                  <a:pt x="4381046" y="938491"/>
                </a:lnTo>
                <a:lnTo>
                  <a:pt x="4723032" y="938491"/>
                </a:lnTo>
                <a:lnTo>
                  <a:pt x="4723032" y="1110796"/>
                </a:lnTo>
                <a:cubicBezTo>
                  <a:pt x="4723032" y="1163858"/>
                  <a:pt x="4727841" y="1197968"/>
                  <a:pt x="4737463" y="1213130"/>
                </a:cubicBezTo>
                <a:cubicBezTo>
                  <a:pt x="4747083" y="1228290"/>
                  <a:pt x="4764138" y="1235869"/>
                  <a:pt x="4788629" y="1235869"/>
                </a:cubicBezTo>
                <a:cubicBezTo>
                  <a:pt x="4813119" y="1235869"/>
                  <a:pt x="4831341" y="1226248"/>
                  <a:pt x="4843294" y="1207006"/>
                </a:cubicBezTo>
                <a:cubicBezTo>
                  <a:pt x="4855247" y="1187765"/>
                  <a:pt x="4861224" y="1159193"/>
                  <a:pt x="4861224" y="1121292"/>
                </a:cubicBezTo>
                <a:cubicBezTo>
                  <a:pt x="4861224" y="1037909"/>
                  <a:pt x="4849854" y="983390"/>
                  <a:pt x="4827113" y="957733"/>
                </a:cubicBezTo>
                <a:cubicBezTo>
                  <a:pt x="4803790" y="932077"/>
                  <a:pt x="4746354" y="889220"/>
                  <a:pt x="4654809" y="829161"/>
                </a:cubicBezTo>
                <a:cubicBezTo>
                  <a:pt x="4563263" y="768519"/>
                  <a:pt x="4502622" y="724495"/>
                  <a:pt x="4472884" y="697090"/>
                </a:cubicBezTo>
                <a:cubicBezTo>
                  <a:pt x="4443145" y="669684"/>
                  <a:pt x="4418510" y="631783"/>
                  <a:pt x="4398977" y="583386"/>
                </a:cubicBezTo>
                <a:cubicBezTo>
                  <a:pt x="4379442" y="534990"/>
                  <a:pt x="4369676" y="473181"/>
                  <a:pt x="4369676" y="397963"/>
                </a:cubicBezTo>
                <a:cubicBezTo>
                  <a:pt x="4369676" y="289507"/>
                  <a:pt x="4383523" y="210206"/>
                  <a:pt x="4411222" y="160059"/>
                </a:cubicBezTo>
                <a:cubicBezTo>
                  <a:pt x="4438918" y="109914"/>
                  <a:pt x="4483671" y="70700"/>
                  <a:pt x="4545478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15259470" y="-1882675"/>
            <a:ext cx="9533485" cy="3110307"/>
          </a:xfrm>
          <a:custGeom>
            <a:avLst/>
            <a:gdLst>
              <a:gd name="connsiteX0" fmla="*/ 1793619 w 10237217"/>
              <a:gd name="connsiteY0" fmla="*/ 2158379 h 3339900"/>
              <a:gd name="connsiteX1" fmla="*/ 1717734 w 10237217"/>
              <a:gd name="connsiteY1" fmla="*/ 2797040 h 3339900"/>
              <a:gd name="connsiteX2" fmla="*/ 1853844 w 10237217"/>
              <a:gd name="connsiteY2" fmla="*/ 2797040 h 3339900"/>
              <a:gd name="connsiteX3" fmla="*/ 1793619 w 10237217"/>
              <a:gd name="connsiteY3" fmla="*/ 2158379 h 3339900"/>
              <a:gd name="connsiteX4" fmla="*/ 5319130 w 10237217"/>
              <a:gd name="connsiteY4" fmla="*/ 2079486 h 3339900"/>
              <a:gd name="connsiteX5" fmla="*/ 5319130 w 10237217"/>
              <a:gd name="connsiteY5" fmla="*/ 2417600 h 3339900"/>
              <a:gd name="connsiteX6" fmla="*/ 5412581 w 10237217"/>
              <a:gd name="connsiteY6" fmla="*/ 2399286 h 3339900"/>
              <a:gd name="connsiteX7" fmla="*/ 5439348 w 10237217"/>
              <a:gd name="connsiteY7" fmla="*/ 2280476 h 3339900"/>
              <a:gd name="connsiteX8" fmla="*/ 5439348 w 10237217"/>
              <a:gd name="connsiteY8" fmla="*/ 2196887 h 3339900"/>
              <a:gd name="connsiteX9" fmla="*/ 5413520 w 10237217"/>
              <a:gd name="connsiteY9" fmla="*/ 2102027 h 3339900"/>
              <a:gd name="connsiteX10" fmla="*/ 5319130 w 10237217"/>
              <a:gd name="connsiteY10" fmla="*/ 2079486 h 3339900"/>
              <a:gd name="connsiteX11" fmla="*/ 4923724 w 10237217"/>
              <a:gd name="connsiteY11" fmla="*/ 1819326 h 3339900"/>
              <a:gd name="connsiteX12" fmla="*/ 5203607 w 10237217"/>
              <a:gd name="connsiteY12" fmla="*/ 1819326 h 3339900"/>
              <a:gd name="connsiteX13" fmla="*/ 5582577 w 10237217"/>
              <a:gd name="connsiteY13" fmla="*/ 1840927 h 3339900"/>
              <a:gd name="connsiteX14" fmla="*/ 5744120 w 10237217"/>
              <a:gd name="connsiteY14" fmla="*/ 1951284 h 3339900"/>
              <a:gd name="connsiteX15" fmla="*/ 5806577 w 10237217"/>
              <a:gd name="connsiteY15" fmla="*/ 2234455 h 3339900"/>
              <a:gd name="connsiteX16" fmla="*/ 5762434 w 10237217"/>
              <a:gd name="connsiteY16" fmla="*/ 2473013 h 3339900"/>
              <a:gd name="connsiteX17" fmla="*/ 5588681 w 10237217"/>
              <a:gd name="connsiteY17" fmla="*/ 2546272 h 3339900"/>
              <a:gd name="connsiteX18" fmla="*/ 5746468 w 10237217"/>
              <a:gd name="connsiteY18" fmla="*/ 2624226 h 3339900"/>
              <a:gd name="connsiteX19" fmla="*/ 5796716 w 10237217"/>
              <a:gd name="connsiteY19" fmla="*/ 2713920 h 3339900"/>
              <a:gd name="connsiteX20" fmla="*/ 5806577 w 10237217"/>
              <a:gd name="connsiteY20" fmla="*/ 2938860 h 3339900"/>
              <a:gd name="connsiteX21" fmla="*/ 5806577 w 10237217"/>
              <a:gd name="connsiteY21" fmla="*/ 3339900 h 3339900"/>
              <a:gd name="connsiteX22" fmla="*/ 5439348 w 10237217"/>
              <a:gd name="connsiteY22" fmla="*/ 3339900 h 3339900"/>
              <a:gd name="connsiteX23" fmla="*/ 5439348 w 10237217"/>
              <a:gd name="connsiteY23" fmla="*/ 2834607 h 3339900"/>
              <a:gd name="connsiteX24" fmla="*/ 5420094 w 10237217"/>
              <a:gd name="connsiteY24" fmla="*/ 2683396 h 3339900"/>
              <a:gd name="connsiteX25" fmla="*/ 5319130 w 10237217"/>
              <a:gd name="connsiteY25" fmla="*/ 2654280 h 3339900"/>
              <a:gd name="connsiteX26" fmla="*/ 5319130 w 10237217"/>
              <a:gd name="connsiteY26" fmla="*/ 3339900 h 3339900"/>
              <a:gd name="connsiteX27" fmla="*/ 4923724 w 10237217"/>
              <a:gd name="connsiteY27" fmla="*/ 3339900 h 3339900"/>
              <a:gd name="connsiteX28" fmla="*/ 4129239 w 10237217"/>
              <a:gd name="connsiteY28" fmla="*/ 1819326 h 3339900"/>
              <a:gd name="connsiteX29" fmla="*/ 4788562 w 10237217"/>
              <a:gd name="connsiteY29" fmla="*/ 1819326 h 3339900"/>
              <a:gd name="connsiteX30" fmla="*/ 4788562 w 10237217"/>
              <a:gd name="connsiteY30" fmla="*/ 2123629 h 3339900"/>
              <a:gd name="connsiteX31" fmla="*/ 4524645 w 10237217"/>
              <a:gd name="connsiteY31" fmla="*/ 2123629 h 3339900"/>
              <a:gd name="connsiteX32" fmla="*/ 4524645 w 10237217"/>
              <a:gd name="connsiteY32" fmla="*/ 2411965 h 3339900"/>
              <a:gd name="connsiteX33" fmla="*/ 4771656 w 10237217"/>
              <a:gd name="connsiteY33" fmla="*/ 2411965 h 3339900"/>
              <a:gd name="connsiteX34" fmla="*/ 4771656 w 10237217"/>
              <a:gd name="connsiteY34" fmla="*/ 2701240 h 3339900"/>
              <a:gd name="connsiteX35" fmla="*/ 4524645 w 10237217"/>
              <a:gd name="connsiteY35" fmla="*/ 2701240 h 3339900"/>
              <a:gd name="connsiteX36" fmla="*/ 4524645 w 10237217"/>
              <a:gd name="connsiteY36" fmla="*/ 3035597 h 3339900"/>
              <a:gd name="connsiteX37" fmla="*/ 4814859 w 10237217"/>
              <a:gd name="connsiteY37" fmla="*/ 3035597 h 3339900"/>
              <a:gd name="connsiteX38" fmla="*/ 4814859 w 10237217"/>
              <a:gd name="connsiteY38" fmla="*/ 3339900 h 3339900"/>
              <a:gd name="connsiteX39" fmla="*/ 4129239 w 10237217"/>
              <a:gd name="connsiteY39" fmla="*/ 3339900 h 3339900"/>
              <a:gd name="connsiteX40" fmla="*/ 3173046 w 10237217"/>
              <a:gd name="connsiteY40" fmla="*/ 1819326 h 3339900"/>
              <a:gd name="connsiteX41" fmla="*/ 4037114 w 10237217"/>
              <a:gd name="connsiteY41" fmla="*/ 1819326 h 3339900"/>
              <a:gd name="connsiteX42" fmla="*/ 4037114 w 10237217"/>
              <a:gd name="connsiteY42" fmla="*/ 2123629 h 3339900"/>
              <a:gd name="connsiteX43" fmla="*/ 3802312 w 10237217"/>
              <a:gd name="connsiteY43" fmla="*/ 2123629 h 3339900"/>
              <a:gd name="connsiteX44" fmla="*/ 3802312 w 10237217"/>
              <a:gd name="connsiteY44" fmla="*/ 3339900 h 3339900"/>
              <a:gd name="connsiteX45" fmla="*/ 3406907 w 10237217"/>
              <a:gd name="connsiteY45" fmla="*/ 3339900 h 3339900"/>
              <a:gd name="connsiteX46" fmla="*/ 3406907 w 10237217"/>
              <a:gd name="connsiteY46" fmla="*/ 2123629 h 3339900"/>
              <a:gd name="connsiteX47" fmla="*/ 3173046 w 10237217"/>
              <a:gd name="connsiteY47" fmla="*/ 2123629 h 3339900"/>
              <a:gd name="connsiteX48" fmla="*/ 2284476 w 10237217"/>
              <a:gd name="connsiteY48" fmla="*/ 1819326 h 3339900"/>
              <a:gd name="connsiteX49" fmla="*/ 3148544 w 10237217"/>
              <a:gd name="connsiteY49" fmla="*/ 1819326 h 3339900"/>
              <a:gd name="connsiteX50" fmla="*/ 3148544 w 10237217"/>
              <a:gd name="connsiteY50" fmla="*/ 2123629 h 3339900"/>
              <a:gd name="connsiteX51" fmla="*/ 2913743 w 10237217"/>
              <a:gd name="connsiteY51" fmla="*/ 2123629 h 3339900"/>
              <a:gd name="connsiteX52" fmla="*/ 2913743 w 10237217"/>
              <a:gd name="connsiteY52" fmla="*/ 3339900 h 3339900"/>
              <a:gd name="connsiteX53" fmla="*/ 2518337 w 10237217"/>
              <a:gd name="connsiteY53" fmla="*/ 3339900 h 3339900"/>
              <a:gd name="connsiteX54" fmla="*/ 2518337 w 10237217"/>
              <a:gd name="connsiteY54" fmla="*/ 2123629 h 3339900"/>
              <a:gd name="connsiteX55" fmla="*/ 2284476 w 10237217"/>
              <a:gd name="connsiteY55" fmla="*/ 2123629 h 3339900"/>
              <a:gd name="connsiteX56" fmla="*/ 1491898 w 10237217"/>
              <a:gd name="connsiteY56" fmla="*/ 1819326 h 3339900"/>
              <a:gd name="connsiteX57" fmla="*/ 2063405 w 10237217"/>
              <a:gd name="connsiteY57" fmla="*/ 1819326 h 3339900"/>
              <a:gd name="connsiteX58" fmla="*/ 2289519 w 10237217"/>
              <a:gd name="connsiteY58" fmla="*/ 3339900 h 3339900"/>
              <a:gd name="connsiteX59" fmla="*/ 1885425 w 10237217"/>
              <a:gd name="connsiteY59" fmla="*/ 3339900 h 3339900"/>
              <a:gd name="connsiteX60" fmla="*/ 1864205 w 10237217"/>
              <a:gd name="connsiteY60" fmla="*/ 3066592 h 3339900"/>
              <a:gd name="connsiteX61" fmla="*/ 1722767 w 10237217"/>
              <a:gd name="connsiteY61" fmla="*/ 3066592 h 3339900"/>
              <a:gd name="connsiteX62" fmla="*/ 1698992 w 10237217"/>
              <a:gd name="connsiteY62" fmla="*/ 3339900 h 3339900"/>
              <a:gd name="connsiteX63" fmla="*/ 1290204 w 10237217"/>
              <a:gd name="connsiteY63" fmla="*/ 3339900 h 3339900"/>
              <a:gd name="connsiteX64" fmla="*/ 0 w 10237217"/>
              <a:gd name="connsiteY64" fmla="*/ 1819326 h 3339900"/>
              <a:gd name="connsiteX65" fmla="*/ 511632 w 10237217"/>
              <a:gd name="connsiteY65" fmla="*/ 1819326 h 3339900"/>
              <a:gd name="connsiteX66" fmla="*/ 558564 w 10237217"/>
              <a:gd name="connsiteY66" fmla="*/ 2142589 h 3339900"/>
              <a:gd name="connsiteX67" fmla="*/ 614710 w 10237217"/>
              <a:gd name="connsiteY67" fmla="*/ 2529366 h 3339900"/>
              <a:gd name="connsiteX68" fmla="*/ 705578 w 10237217"/>
              <a:gd name="connsiteY68" fmla="*/ 1819326 h 3339900"/>
              <a:gd name="connsiteX69" fmla="*/ 1220029 w 10237217"/>
              <a:gd name="connsiteY69" fmla="*/ 1819326 h 3339900"/>
              <a:gd name="connsiteX70" fmla="*/ 1220029 w 10237217"/>
              <a:gd name="connsiteY70" fmla="*/ 3339900 h 3339900"/>
              <a:gd name="connsiteX71" fmla="*/ 874400 w 10237217"/>
              <a:gd name="connsiteY71" fmla="*/ 3339900 h 3339900"/>
              <a:gd name="connsiteX72" fmla="*/ 873932 w 10237217"/>
              <a:gd name="connsiteY72" fmla="*/ 2313349 h 3339900"/>
              <a:gd name="connsiteX73" fmla="*/ 736337 w 10237217"/>
              <a:gd name="connsiteY73" fmla="*/ 3339900 h 3339900"/>
              <a:gd name="connsiteX74" fmla="*/ 491205 w 10237217"/>
              <a:gd name="connsiteY74" fmla="*/ 3339900 h 3339900"/>
              <a:gd name="connsiteX75" fmla="*/ 346097 w 10237217"/>
              <a:gd name="connsiteY75" fmla="*/ 2336829 h 3339900"/>
              <a:gd name="connsiteX76" fmla="*/ 345629 w 10237217"/>
              <a:gd name="connsiteY76" fmla="*/ 3339900 h 3339900"/>
              <a:gd name="connsiteX77" fmla="*/ 0 w 10237217"/>
              <a:gd name="connsiteY77" fmla="*/ 3339900 h 3339900"/>
              <a:gd name="connsiteX78" fmla="*/ 3291100 w 10237217"/>
              <a:gd name="connsiteY78" fmla="*/ 292093 h 3339900"/>
              <a:gd name="connsiteX79" fmla="*/ 3291100 w 10237217"/>
              <a:gd name="connsiteY79" fmla="*/ 630207 h 3339900"/>
              <a:gd name="connsiteX80" fmla="*/ 3384551 w 10237217"/>
              <a:gd name="connsiteY80" fmla="*/ 611893 h 3339900"/>
              <a:gd name="connsiteX81" fmla="*/ 3411318 w 10237217"/>
              <a:gd name="connsiteY81" fmla="*/ 493083 h 3339900"/>
              <a:gd name="connsiteX82" fmla="*/ 3411318 w 10237217"/>
              <a:gd name="connsiteY82" fmla="*/ 409493 h 3339900"/>
              <a:gd name="connsiteX83" fmla="*/ 3385490 w 10237217"/>
              <a:gd name="connsiteY83" fmla="*/ 314634 h 3339900"/>
              <a:gd name="connsiteX84" fmla="*/ 3291100 w 10237217"/>
              <a:gd name="connsiteY84" fmla="*/ 292093 h 3339900"/>
              <a:gd name="connsiteX85" fmla="*/ 2329353 w 10237217"/>
              <a:gd name="connsiteY85" fmla="*/ 292093 h 3339900"/>
              <a:gd name="connsiteX86" fmla="*/ 2329353 w 10237217"/>
              <a:gd name="connsiteY86" fmla="*/ 679046 h 3339900"/>
              <a:gd name="connsiteX87" fmla="*/ 2358469 w 10237217"/>
              <a:gd name="connsiteY87" fmla="*/ 679985 h 3339900"/>
              <a:gd name="connsiteX88" fmla="*/ 2434075 w 10237217"/>
              <a:gd name="connsiteY88" fmla="*/ 653217 h 3339900"/>
              <a:gd name="connsiteX89" fmla="*/ 2455207 w 10237217"/>
              <a:gd name="connsiteY89" fmla="*/ 541922 h 3339900"/>
              <a:gd name="connsiteX90" fmla="*/ 2455207 w 10237217"/>
              <a:gd name="connsiteY90" fmla="*/ 417007 h 3339900"/>
              <a:gd name="connsiteX91" fmla="*/ 2430788 w 10237217"/>
              <a:gd name="connsiteY91" fmla="*/ 315573 h 3339900"/>
              <a:gd name="connsiteX92" fmla="*/ 2329353 w 10237217"/>
              <a:gd name="connsiteY92" fmla="*/ 292093 h 3339900"/>
              <a:gd name="connsiteX93" fmla="*/ 7713369 w 10237217"/>
              <a:gd name="connsiteY93" fmla="*/ 257343 h 3339900"/>
              <a:gd name="connsiteX94" fmla="*/ 7665939 w 10237217"/>
              <a:gd name="connsiteY94" fmla="*/ 281292 h 3339900"/>
              <a:gd name="connsiteX95" fmla="*/ 7649503 w 10237217"/>
              <a:gd name="connsiteY95" fmla="*/ 422643 h 3339900"/>
              <a:gd name="connsiteX96" fmla="*/ 7649503 w 10237217"/>
              <a:gd name="connsiteY96" fmla="*/ 1132682 h 3339900"/>
              <a:gd name="connsiteX97" fmla="*/ 7660304 w 10237217"/>
              <a:gd name="connsiteY97" fmla="*/ 1296103 h 3339900"/>
              <a:gd name="connsiteX98" fmla="*/ 7710551 w 10237217"/>
              <a:gd name="connsiteY98" fmla="*/ 1327097 h 3339900"/>
              <a:gd name="connsiteX99" fmla="*/ 7762208 w 10237217"/>
              <a:gd name="connsiteY99" fmla="*/ 1291407 h 3339900"/>
              <a:gd name="connsiteX100" fmla="*/ 7773477 w 10237217"/>
              <a:gd name="connsiteY100" fmla="*/ 1121412 h 3339900"/>
              <a:gd name="connsiteX101" fmla="*/ 7773477 w 10237217"/>
              <a:gd name="connsiteY101" fmla="*/ 422643 h 3339900"/>
              <a:gd name="connsiteX102" fmla="*/ 7761738 w 10237217"/>
              <a:gd name="connsiteY102" fmla="*/ 286927 h 3339900"/>
              <a:gd name="connsiteX103" fmla="*/ 7713369 w 10237217"/>
              <a:gd name="connsiteY103" fmla="*/ 257343 h 3339900"/>
              <a:gd name="connsiteX104" fmla="*/ 8321198 w 10237217"/>
              <a:gd name="connsiteY104" fmla="*/ 31933 h 3339900"/>
              <a:gd name="connsiteX105" fmla="*/ 8651798 w 10237217"/>
              <a:gd name="connsiteY105" fmla="*/ 31933 h 3339900"/>
              <a:gd name="connsiteX106" fmla="*/ 8873451 w 10237217"/>
              <a:gd name="connsiteY106" fmla="*/ 716614 h 3339900"/>
              <a:gd name="connsiteX107" fmla="*/ 8873451 w 10237217"/>
              <a:gd name="connsiteY107" fmla="*/ 31933 h 3339900"/>
              <a:gd name="connsiteX108" fmla="*/ 9204051 w 10237217"/>
              <a:gd name="connsiteY108" fmla="*/ 31933 h 3339900"/>
              <a:gd name="connsiteX109" fmla="*/ 9204051 w 10237217"/>
              <a:gd name="connsiteY109" fmla="*/ 1552507 h 3339900"/>
              <a:gd name="connsiteX110" fmla="*/ 8857484 w 10237217"/>
              <a:gd name="connsiteY110" fmla="*/ 1552507 h 3339900"/>
              <a:gd name="connsiteX111" fmla="*/ 8651798 w 10237217"/>
              <a:gd name="connsiteY111" fmla="*/ 861252 h 3339900"/>
              <a:gd name="connsiteX112" fmla="*/ 8651798 w 10237217"/>
              <a:gd name="connsiteY112" fmla="*/ 1552507 h 3339900"/>
              <a:gd name="connsiteX113" fmla="*/ 8321198 w 10237217"/>
              <a:gd name="connsiteY113" fmla="*/ 1552507 h 3339900"/>
              <a:gd name="connsiteX114" fmla="*/ 6711318 w 10237217"/>
              <a:gd name="connsiteY114" fmla="*/ 31933 h 3339900"/>
              <a:gd name="connsiteX115" fmla="*/ 7106724 w 10237217"/>
              <a:gd name="connsiteY115" fmla="*/ 31933 h 3339900"/>
              <a:gd name="connsiteX116" fmla="*/ 7106724 w 10237217"/>
              <a:gd name="connsiteY116" fmla="*/ 1552507 h 3339900"/>
              <a:gd name="connsiteX117" fmla="*/ 6711318 w 10237217"/>
              <a:gd name="connsiteY117" fmla="*/ 1552507 h 3339900"/>
              <a:gd name="connsiteX118" fmla="*/ 3930616 w 10237217"/>
              <a:gd name="connsiteY118" fmla="*/ 31933 h 3339900"/>
              <a:gd name="connsiteX119" fmla="*/ 4589939 w 10237217"/>
              <a:gd name="connsiteY119" fmla="*/ 31933 h 3339900"/>
              <a:gd name="connsiteX120" fmla="*/ 4589939 w 10237217"/>
              <a:gd name="connsiteY120" fmla="*/ 336236 h 3339900"/>
              <a:gd name="connsiteX121" fmla="*/ 4326022 w 10237217"/>
              <a:gd name="connsiteY121" fmla="*/ 336236 h 3339900"/>
              <a:gd name="connsiteX122" fmla="*/ 4326022 w 10237217"/>
              <a:gd name="connsiteY122" fmla="*/ 624572 h 3339900"/>
              <a:gd name="connsiteX123" fmla="*/ 4573034 w 10237217"/>
              <a:gd name="connsiteY123" fmla="*/ 624572 h 3339900"/>
              <a:gd name="connsiteX124" fmla="*/ 4573034 w 10237217"/>
              <a:gd name="connsiteY124" fmla="*/ 913847 h 3339900"/>
              <a:gd name="connsiteX125" fmla="*/ 4326022 w 10237217"/>
              <a:gd name="connsiteY125" fmla="*/ 913847 h 3339900"/>
              <a:gd name="connsiteX126" fmla="*/ 4326022 w 10237217"/>
              <a:gd name="connsiteY126" fmla="*/ 1248204 h 3339900"/>
              <a:gd name="connsiteX127" fmla="*/ 4616238 w 10237217"/>
              <a:gd name="connsiteY127" fmla="*/ 1248204 h 3339900"/>
              <a:gd name="connsiteX128" fmla="*/ 4616238 w 10237217"/>
              <a:gd name="connsiteY128" fmla="*/ 1552507 h 3339900"/>
              <a:gd name="connsiteX129" fmla="*/ 3930616 w 10237217"/>
              <a:gd name="connsiteY129" fmla="*/ 1552507 h 3339900"/>
              <a:gd name="connsiteX130" fmla="*/ 2895693 w 10237217"/>
              <a:gd name="connsiteY130" fmla="*/ 31933 h 3339900"/>
              <a:gd name="connsiteX131" fmla="*/ 3175577 w 10237217"/>
              <a:gd name="connsiteY131" fmla="*/ 31933 h 3339900"/>
              <a:gd name="connsiteX132" fmla="*/ 3554548 w 10237217"/>
              <a:gd name="connsiteY132" fmla="*/ 53534 h 3339900"/>
              <a:gd name="connsiteX133" fmla="*/ 3716091 w 10237217"/>
              <a:gd name="connsiteY133" fmla="*/ 163891 h 3339900"/>
              <a:gd name="connsiteX134" fmla="*/ 3778547 w 10237217"/>
              <a:gd name="connsiteY134" fmla="*/ 447062 h 3339900"/>
              <a:gd name="connsiteX135" fmla="*/ 3734404 w 10237217"/>
              <a:gd name="connsiteY135" fmla="*/ 685620 h 3339900"/>
              <a:gd name="connsiteX136" fmla="*/ 3560652 w 10237217"/>
              <a:gd name="connsiteY136" fmla="*/ 758879 h 3339900"/>
              <a:gd name="connsiteX137" fmla="*/ 3718438 w 10237217"/>
              <a:gd name="connsiteY137" fmla="*/ 836832 h 3339900"/>
              <a:gd name="connsiteX138" fmla="*/ 3768686 w 10237217"/>
              <a:gd name="connsiteY138" fmla="*/ 926526 h 3339900"/>
              <a:gd name="connsiteX139" fmla="*/ 3778547 w 10237217"/>
              <a:gd name="connsiteY139" fmla="*/ 1151466 h 3339900"/>
              <a:gd name="connsiteX140" fmla="*/ 3778547 w 10237217"/>
              <a:gd name="connsiteY140" fmla="*/ 1552507 h 3339900"/>
              <a:gd name="connsiteX141" fmla="*/ 3411318 w 10237217"/>
              <a:gd name="connsiteY141" fmla="*/ 1552507 h 3339900"/>
              <a:gd name="connsiteX142" fmla="*/ 3411318 w 10237217"/>
              <a:gd name="connsiteY142" fmla="*/ 1047214 h 3339900"/>
              <a:gd name="connsiteX143" fmla="*/ 3392064 w 10237217"/>
              <a:gd name="connsiteY143" fmla="*/ 896002 h 3339900"/>
              <a:gd name="connsiteX144" fmla="*/ 3291100 w 10237217"/>
              <a:gd name="connsiteY144" fmla="*/ 866887 h 3339900"/>
              <a:gd name="connsiteX145" fmla="*/ 3291100 w 10237217"/>
              <a:gd name="connsiteY145" fmla="*/ 1552507 h 3339900"/>
              <a:gd name="connsiteX146" fmla="*/ 2895693 w 10237217"/>
              <a:gd name="connsiteY146" fmla="*/ 1552507 h 3339900"/>
              <a:gd name="connsiteX147" fmla="*/ 1933948 w 10237217"/>
              <a:gd name="connsiteY147" fmla="*/ 31933 h 3339900"/>
              <a:gd name="connsiteX148" fmla="*/ 2332170 w 10237217"/>
              <a:gd name="connsiteY148" fmla="*/ 31933 h 3339900"/>
              <a:gd name="connsiteX149" fmla="*/ 2580590 w 10237217"/>
              <a:gd name="connsiteY149" fmla="*/ 57291 h 3339900"/>
              <a:gd name="connsiteX150" fmla="*/ 2711141 w 10237217"/>
              <a:gd name="connsiteY150" fmla="*/ 130550 h 3339900"/>
              <a:gd name="connsiteX151" fmla="*/ 2770310 w 10237217"/>
              <a:gd name="connsiteY151" fmla="*/ 246541 h 3339900"/>
              <a:gd name="connsiteX152" fmla="*/ 2785807 w 10237217"/>
              <a:gd name="connsiteY152" fmla="*/ 457393 h 3339900"/>
              <a:gd name="connsiteX153" fmla="*/ 2785807 w 10237217"/>
              <a:gd name="connsiteY153" fmla="*/ 589821 h 3339900"/>
              <a:gd name="connsiteX154" fmla="*/ 2755753 w 10237217"/>
              <a:gd name="connsiteY154" fmla="*/ 802082 h 3339900"/>
              <a:gd name="connsiteX155" fmla="*/ 2645396 w 10237217"/>
              <a:gd name="connsiteY155" fmla="*/ 904455 h 3339900"/>
              <a:gd name="connsiteX156" fmla="*/ 2435483 w 10237217"/>
              <a:gd name="connsiteY156" fmla="*/ 940145 h 3339900"/>
              <a:gd name="connsiteX157" fmla="*/ 2329353 w 10237217"/>
              <a:gd name="connsiteY157" fmla="*/ 940145 h 3339900"/>
              <a:gd name="connsiteX158" fmla="*/ 2329353 w 10237217"/>
              <a:gd name="connsiteY158" fmla="*/ 1552507 h 3339900"/>
              <a:gd name="connsiteX159" fmla="*/ 1933948 w 10237217"/>
              <a:gd name="connsiteY159" fmla="*/ 1552507 h 3339900"/>
              <a:gd name="connsiteX160" fmla="*/ 554050 w 10237217"/>
              <a:gd name="connsiteY160" fmla="*/ 31933 h 3339900"/>
              <a:gd name="connsiteX161" fmla="*/ 1065683 w 10237217"/>
              <a:gd name="connsiteY161" fmla="*/ 31933 h 3339900"/>
              <a:gd name="connsiteX162" fmla="*/ 1112614 w 10237217"/>
              <a:gd name="connsiteY162" fmla="*/ 355195 h 3339900"/>
              <a:gd name="connsiteX163" fmla="*/ 1168760 w 10237217"/>
              <a:gd name="connsiteY163" fmla="*/ 741973 h 3339900"/>
              <a:gd name="connsiteX164" fmla="*/ 1259628 w 10237217"/>
              <a:gd name="connsiteY164" fmla="*/ 31933 h 3339900"/>
              <a:gd name="connsiteX165" fmla="*/ 1774079 w 10237217"/>
              <a:gd name="connsiteY165" fmla="*/ 31933 h 3339900"/>
              <a:gd name="connsiteX166" fmla="*/ 1774079 w 10237217"/>
              <a:gd name="connsiteY166" fmla="*/ 1552507 h 3339900"/>
              <a:gd name="connsiteX167" fmla="*/ 1428451 w 10237217"/>
              <a:gd name="connsiteY167" fmla="*/ 1552507 h 3339900"/>
              <a:gd name="connsiteX168" fmla="*/ 1427981 w 10237217"/>
              <a:gd name="connsiteY168" fmla="*/ 525956 h 3339900"/>
              <a:gd name="connsiteX169" fmla="*/ 1290388 w 10237217"/>
              <a:gd name="connsiteY169" fmla="*/ 1552507 h 3339900"/>
              <a:gd name="connsiteX170" fmla="*/ 1045255 w 10237217"/>
              <a:gd name="connsiteY170" fmla="*/ 1552507 h 3339900"/>
              <a:gd name="connsiteX171" fmla="*/ 900148 w 10237217"/>
              <a:gd name="connsiteY171" fmla="*/ 549436 h 3339900"/>
              <a:gd name="connsiteX172" fmla="*/ 899678 w 10237217"/>
              <a:gd name="connsiteY172" fmla="*/ 1552507 h 3339900"/>
              <a:gd name="connsiteX173" fmla="*/ 554050 w 10237217"/>
              <a:gd name="connsiteY173" fmla="*/ 1552507 h 3339900"/>
              <a:gd name="connsiteX174" fmla="*/ 0 w 10237217"/>
              <a:gd name="connsiteY174" fmla="*/ 31933 h 3339900"/>
              <a:gd name="connsiteX175" fmla="*/ 395406 w 10237217"/>
              <a:gd name="connsiteY175" fmla="*/ 31933 h 3339900"/>
              <a:gd name="connsiteX176" fmla="*/ 395406 w 10237217"/>
              <a:gd name="connsiteY176" fmla="*/ 1552507 h 3339900"/>
              <a:gd name="connsiteX177" fmla="*/ 0 w 10237217"/>
              <a:gd name="connsiteY177" fmla="*/ 1552507 h 3339900"/>
              <a:gd name="connsiteX178" fmla="*/ 9762919 w 10237217"/>
              <a:gd name="connsiteY178" fmla="*/ 0 h 3339900"/>
              <a:gd name="connsiteX179" fmla="*/ 10025426 w 10237217"/>
              <a:gd name="connsiteY179" fmla="*/ 49777 h 3339900"/>
              <a:gd name="connsiteX180" fmla="*/ 10169125 w 10237217"/>
              <a:gd name="connsiteY180" fmla="*/ 175162 h 3339900"/>
              <a:gd name="connsiteX181" fmla="*/ 10204346 w 10237217"/>
              <a:gd name="connsiteY181" fmla="*/ 432034 h 3339900"/>
              <a:gd name="connsiteX182" fmla="*/ 10204346 w 10237217"/>
              <a:gd name="connsiteY182" fmla="*/ 492143 h 3339900"/>
              <a:gd name="connsiteX183" fmla="*/ 9837116 w 10237217"/>
              <a:gd name="connsiteY183" fmla="*/ 492143 h 3339900"/>
              <a:gd name="connsiteX184" fmla="*/ 9837116 w 10237217"/>
              <a:gd name="connsiteY184" fmla="*/ 379439 h 3339900"/>
              <a:gd name="connsiteX185" fmla="*/ 9823027 w 10237217"/>
              <a:gd name="connsiteY185" fmla="*/ 278944 h 3339900"/>
              <a:gd name="connsiteX186" fmla="*/ 9776067 w 10237217"/>
              <a:gd name="connsiteY186" fmla="*/ 257343 h 3339900"/>
              <a:gd name="connsiteX187" fmla="*/ 9722063 w 10237217"/>
              <a:gd name="connsiteY187" fmla="*/ 286479 h 3339900"/>
              <a:gd name="connsiteX188" fmla="*/ 9703749 w 10237217"/>
              <a:gd name="connsiteY188" fmla="*/ 374831 h 3339900"/>
              <a:gd name="connsiteX189" fmla="*/ 9724338 w 10237217"/>
              <a:gd name="connsiteY189" fmla="*/ 489488 h 3339900"/>
              <a:gd name="connsiteX190" fmla="*/ 9836073 w 10237217"/>
              <a:gd name="connsiteY190" fmla="*/ 582454 h 3339900"/>
              <a:gd name="connsiteX191" fmla="*/ 10168656 w 10237217"/>
              <a:gd name="connsiteY191" fmla="*/ 839650 h 3339900"/>
              <a:gd name="connsiteX192" fmla="*/ 10237217 w 10237217"/>
              <a:gd name="connsiteY192" fmla="*/ 1163676 h 3339900"/>
              <a:gd name="connsiteX193" fmla="*/ 10199180 w 10237217"/>
              <a:gd name="connsiteY193" fmla="*/ 1403173 h 3339900"/>
              <a:gd name="connsiteX194" fmla="*/ 10052194 w 10237217"/>
              <a:gd name="connsiteY194" fmla="*/ 1532314 h 3339900"/>
              <a:gd name="connsiteX195" fmla="*/ 9798609 w 10237217"/>
              <a:gd name="connsiteY195" fmla="*/ 1584440 h 3339900"/>
              <a:gd name="connsiteX196" fmla="*/ 9527647 w 10237217"/>
              <a:gd name="connsiteY196" fmla="*/ 1524330 h 3339900"/>
              <a:gd name="connsiteX197" fmla="*/ 9380662 w 10237217"/>
              <a:gd name="connsiteY197" fmla="*/ 1371240 h 3339900"/>
              <a:gd name="connsiteX198" fmla="*/ 9345911 w 10237217"/>
              <a:gd name="connsiteY198" fmla="*/ 1107323 h 3339900"/>
              <a:gd name="connsiteX199" fmla="*/ 9345911 w 10237217"/>
              <a:gd name="connsiteY199" fmla="*/ 1007767 h 3339900"/>
              <a:gd name="connsiteX200" fmla="*/ 9713140 w 10237217"/>
              <a:gd name="connsiteY200" fmla="*/ 1007767 h 3339900"/>
              <a:gd name="connsiteX201" fmla="*/ 9713140 w 10237217"/>
              <a:gd name="connsiteY201" fmla="*/ 1192791 h 3339900"/>
              <a:gd name="connsiteX202" fmla="*/ 9728637 w 10237217"/>
              <a:gd name="connsiteY202" fmla="*/ 1302679 h 3339900"/>
              <a:gd name="connsiteX203" fmla="*/ 9783581 w 10237217"/>
              <a:gd name="connsiteY203" fmla="*/ 1327097 h 3339900"/>
              <a:gd name="connsiteX204" fmla="*/ 9842281 w 10237217"/>
              <a:gd name="connsiteY204" fmla="*/ 1296103 h 3339900"/>
              <a:gd name="connsiteX205" fmla="*/ 9861536 w 10237217"/>
              <a:gd name="connsiteY205" fmla="*/ 1204062 h 3339900"/>
              <a:gd name="connsiteX206" fmla="*/ 9824906 w 10237217"/>
              <a:gd name="connsiteY206" fmla="*/ 1028430 h 3339900"/>
              <a:gd name="connsiteX207" fmla="*/ 9639883 w 10237217"/>
              <a:gd name="connsiteY207" fmla="*/ 890367 h 3339900"/>
              <a:gd name="connsiteX208" fmla="*/ 9444527 w 10237217"/>
              <a:gd name="connsiteY208" fmla="*/ 748547 h 3339900"/>
              <a:gd name="connsiteX209" fmla="*/ 9365165 w 10237217"/>
              <a:gd name="connsiteY209" fmla="*/ 626450 h 3339900"/>
              <a:gd name="connsiteX210" fmla="*/ 9333702 w 10237217"/>
              <a:gd name="connsiteY210" fmla="*/ 427339 h 3339900"/>
              <a:gd name="connsiteX211" fmla="*/ 9378314 w 10237217"/>
              <a:gd name="connsiteY211" fmla="*/ 171874 h 3339900"/>
              <a:gd name="connsiteX212" fmla="*/ 9522482 w 10237217"/>
              <a:gd name="connsiteY212" fmla="*/ 45551 h 3339900"/>
              <a:gd name="connsiteX213" fmla="*/ 9762919 w 10237217"/>
              <a:gd name="connsiteY213" fmla="*/ 0 h 3339900"/>
              <a:gd name="connsiteX214" fmla="*/ 7711491 w 10237217"/>
              <a:gd name="connsiteY214" fmla="*/ 0 h 3339900"/>
              <a:gd name="connsiteX215" fmla="*/ 7930795 w 10237217"/>
              <a:gd name="connsiteY215" fmla="*/ 39916 h 3339900"/>
              <a:gd name="connsiteX216" fmla="*/ 8087173 w 10237217"/>
              <a:gd name="connsiteY216" fmla="*/ 159665 h 3339900"/>
              <a:gd name="connsiteX217" fmla="*/ 8157613 w 10237217"/>
              <a:gd name="connsiteY217" fmla="*/ 333417 h 3339900"/>
              <a:gd name="connsiteX218" fmla="*/ 8168883 w 10237217"/>
              <a:gd name="connsiteY218" fmla="*/ 662140 h 3339900"/>
              <a:gd name="connsiteX219" fmla="*/ 8168883 w 10237217"/>
              <a:gd name="connsiteY219" fmla="*/ 922300 h 3339900"/>
              <a:gd name="connsiteX220" fmla="*/ 8158083 w 10237217"/>
              <a:gd name="connsiteY220" fmla="*/ 1246796 h 3339900"/>
              <a:gd name="connsiteX221" fmla="*/ 8090460 w 10237217"/>
              <a:gd name="connsiteY221" fmla="*/ 1421019 h 3339900"/>
              <a:gd name="connsiteX222" fmla="*/ 7936900 w 10237217"/>
              <a:gd name="connsiteY222" fmla="*/ 1542176 h 3339900"/>
              <a:gd name="connsiteX223" fmla="*/ 7711491 w 10237217"/>
              <a:gd name="connsiteY223" fmla="*/ 1584440 h 3339900"/>
              <a:gd name="connsiteX224" fmla="*/ 7492186 w 10237217"/>
              <a:gd name="connsiteY224" fmla="*/ 1544523 h 3339900"/>
              <a:gd name="connsiteX225" fmla="*/ 7335808 w 10237217"/>
              <a:gd name="connsiteY225" fmla="*/ 1424775 h 3339900"/>
              <a:gd name="connsiteX226" fmla="*/ 7265368 w 10237217"/>
              <a:gd name="connsiteY226" fmla="*/ 1251022 h 3339900"/>
              <a:gd name="connsiteX227" fmla="*/ 7254098 w 10237217"/>
              <a:gd name="connsiteY227" fmla="*/ 922300 h 3339900"/>
              <a:gd name="connsiteX228" fmla="*/ 7254098 w 10237217"/>
              <a:gd name="connsiteY228" fmla="*/ 662140 h 3339900"/>
              <a:gd name="connsiteX229" fmla="*/ 7264898 w 10237217"/>
              <a:gd name="connsiteY229" fmla="*/ 337644 h 3339900"/>
              <a:gd name="connsiteX230" fmla="*/ 7332521 w 10237217"/>
              <a:gd name="connsiteY230" fmla="*/ 163422 h 3339900"/>
              <a:gd name="connsiteX231" fmla="*/ 7486081 w 10237217"/>
              <a:gd name="connsiteY231" fmla="*/ 42264 h 3339900"/>
              <a:gd name="connsiteX232" fmla="*/ 7711491 w 10237217"/>
              <a:gd name="connsiteY232" fmla="*/ 0 h 3339900"/>
              <a:gd name="connsiteX233" fmla="*/ 6114555 w 10237217"/>
              <a:gd name="connsiteY233" fmla="*/ 0 h 3339900"/>
              <a:gd name="connsiteX234" fmla="*/ 6377063 w 10237217"/>
              <a:gd name="connsiteY234" fmla="*/ 49777 h 3339900"/>
              <a:gd name="connsiteX235" fmla="*/ 6520762 w 10237217"/>
              <a:gd name="connsiteY235" fmla="*/ 175162 h 3339900"/>
              <a:gd name="connsiteX236" fmla="*/ 6555981 w 10237217"/>
              <a:gd name="connsiteY236" fmla="*/ 432034 h 3339900"/>
              <a:gd name="connsiteX237" fmla="*/ 6555981 w 10237217"/>
              <a:gd name="connsiteY237" fmla="*/ 492143 h 3339900"/>
              <a:gd name="connsiteX238" fmla="*/ 6188753 w 10237217"/>
              <a:gd name="connsiteY238" fmla="*/ 492143 h 3339900"/>
              <a:gd name="connsiteX239" fmla="*/ 6188753 w 10237217"/>
              <a:gd name="connsiteY239" fmla="*/ 379439 h 3339900"/>
              <a:gd name="connsiteX240" fmla="*/ 6174664 w 10237217"/>
              <a:gd name="connsiteY240" fmla="*/ 278944 h 3339900"/>
              <a:gd name="connsiteX241" fmla="*/ 6127705 w 10237217"/>
              <a:gd name="connsiteY241" fmla="*/ 257343 h 3339900"/>
              <a:gd name="connsiteX242" fmla="*/ 6073700 w 10237217"/>
              <a:gd name="connsiteY242" fmla="*/ 286479 h 3339900"/>
              <a:gd name="connsiteX243" fmla="*/ 6055385 w 10237217"/>
              <a:gd name="connsiteY243" fmla="*/ 374831 h 3339900"/>
              <a:gd name="connsiteX244" fmla="*/ 6075975 w 10237217"/>
              <a:gd name="connsiteY244" fmla="*/ 489488 h 3339900"/>
              <a:gd name="connsiteX245" fmla="*/ 6187710 w 10237217"/>
              <a:gd name="connsiteY245" fmla="*/ 582454 h 3339900"/>
              <a:gd name="connsiteX246" fmla="*/ 6520293 w 10237217"/>
              <a:gd name="connsiteY246" fmla="*/ 839650 h 3339900"/>
              <a:gd name="connsiteX247" fmla="*/ 6588854 w 10237217"/>
              <a:gd name="connsiteY247" fmla="*/ 1163676 h 3339900"/>
              <a:gd name="connsiteX248" fmla="*/ 6550816 w 10237217"/>
              <a:gd name="connsiteY248" fmla="*/ 1403173 h 3339900"/>
              <a:gd name="connsiteX249" fmla="*/ 6403830 w 10237217"/>
              <a:gd name="connsiteY249" fmla="*/ 1532314 h 3339900"/>
              <a:gd name="connsiteX250" fmla="*/ 6150245 w 10237217"/>
              <a:gd name="connsiteY250" fmla="*/ 1584440 h 3339900"/>
              <a:gd name="connsiteX251" fmla="*/ 5879284 w 10237217"/>
              <a:gd name="connsiteY251" fmla="*/ 1524330 h 3339900"/>
              <a:gd name="connsiteX252" fmla="*/ 5732298 w 10237217"/>
              <a:gd name="connsiteY252" fmla="*/ 1371240 h 3339900"/>
              <a:gd name="connsiteX253" fmla="*/ 5697548 w 10237217"/>
              <a:gd name="connsiteY253" fmla="*/ 1107323 h 3339900"/>
              <a:gd name="connsiteX254" fmla="*/ 5697548 w 10237217"/>
              <a:gd name="connsiteY254" fmla="*/ 1007767 h 3339900"/>
              <a:gd name="connsiteX255" fmla="*/ 6064777 w 10237217"/>
              <a:gd name="connsiteY255" fmla="*/ 1007767 h 3339900"/>
              <a:gd name="connsiteX256" fmla="*/ 6064777 w 10237217"/>
              <a:gd name="connsiteY256" fmla="*/ 1192791 h 3339900"/>
              <a:gd name="connsiteX257" fmla="*/ 6080274 w 10237217"/>
              <a:gd name="connsiteY257" fmla="*/ 1302679 h 3339900"/>
              <a:gd name="connsiteX258" fmla="*/ 6135217 w 10237217"/>
              <a:gd name="connsiteY258" fmla="*/ 1327097 h 3339900"/>
              <a:gd name="connsiteX259" fmla="*/ 6193919 w 10237217"/>
              <a:gd name="connsiteY259" fmla="*/ 1296103 h 3339900"/>
              <a:gd name="connsiteX260" fmla="*/ 6213171 w 10237217"/>
              <a:gd name="connsiteY260" fmla="*/ 1204062 h 3339900"/>
              <a:gd name="connsiteX261" fmla="*/ 6176543 w 10237217"/>
              <a:gd name="connsiteY261" fmla="*/ 1028430 h 3339900"/>
              <a:gd name="connsiteX262" fmla="*/ 5991520 w 10237217"/>
              <a:gd name="connsiteY262" fmla="*/ 890367 h 3339900"/>
              <a:gd name="connsiteX263" fmla="*/ 5796164 w 10237217"/>
              <a:gd name="connsiteY263" fmla="*/ 748547 h 3339900"/>
              <a:gd name="connsiteX264" fmla="*/ 5716801 w 10237217"/>
              <a:gd name="connsiteY264" fmla="*/ 626450 h 3339900"/>
              <a:gd name="connsiteX265" fmla="*/ 5685338 w 10237217"/>
              <a:gd name="connsiteY265" fmla="*/ 427339 h 3339900"/>
              <a:gd name="connsiteX266" fmla="*/ 5729950 w 10237217"/>
              <a:gd name="connsiteY266" fmla="*/ 171874 h 3339900"/>
              <a:gd name="connsiteX267" fmla="*/ 5874119 w 10237217"/>
              <a:gd name="connsiteY267" fmla="*/ 45551 h 3339900"/>
              <a:gd name="connsiteX268" fmla="*/ 6114555 w 10237217"/>
              <a:gd name="connsiteY268" fmla="*/ 0 h 3339900"/>
              <a:gd name="connsiteX269" fmla="*/ 5121448 w 10237217"/>
              <a:gd name="connsiteY269" fmla="*/ 0 h 3339900"/>
              <a:gd name="connsiteX270" fmla="*/ 5383956 w 10237217"/>
              <a:gd name="connsiteY270" fmla="*/ 49777 h 3339900"/>
              <a:gd name="connsiteX271" fmla="*/ 5527653 w 10237217"/>
              <a:gd name="connsiteY271" fmla="*/ 175162 h 3339900"/>
              <a:gd name="connsiteX272" fmla="*/ 5562874 w 10237217"/>
              <a:gd name="connsiteY272" fmla="*/ 432034 h 3339900"/>
              <a:gd name="connsiteX273" fmla="*/ 5562874 w 10237217"/>
              <a:gd name="connsiteY273" fmla="*/ 492143 h 3339900"/>
              <a:gd name="connsiteX274" fmla="*/ 5195645 w 10237217"/>
              <a:gd name="connsiteY274" fmla="*/ 492143 h 3339900"/>
              <a:gd name="connsiteX275" fmla="*/ 5195645 w 10237217"/>
              <a:gd name="connsiteY275" fmla="*/ 379439 h 3339900"/>
              <a:gd name="connsiteX276" fmla="*/ 5181556 w 10237217"/>
              <a:gd name="connsiteY276" fmla="*/ 278944 h 3339900"/>
              <a:gd name="connsiteX277" fmla="*/ 5134596 w 10237217"/>
              <a:gd name="connsiteY277" fmla="*/ 257343 h 3339900"/>
              <a:gd name="connsiteX278" fmla="*/ 5080592 w 10237217"/>
              <a:gd name="connsiteY278" fmla="*/ 286479 h 3339900"/>
              <a:gd name="connsiteX279" fmla="*/ 5062278 w 10237217"/>
              <a:gd name="connsiteY279" fmla="*/ 374831 h 3339900"/>
              <a:gd name="connsiteX280" fmla="*/ 5082867 w 10237217"/>
              <a:gd name="connsiteY280" fmla="*/ 489488 h 3339900"/>
              <a:gd name="connsiteX281" fmla="*/ 5194602 w 10237217"/>
              <a:gd name="connsiteY281" fmla="*/ 582454 h 3339900"/>
              <a:gd name="connsiteX282" fmla="*/ 5527185 w 10237217"/>
              <a:gd name="connsiteY282" fmla="*/ 839650 h 3339900"/>
              <a:gd name="connsiteX283" fmla="*/ 5595746 w 10237217"/>
              <a:gd name="connsiteY283" fmla="*/ 1163676 h 3339900"/>
              <a:gd name="connsiteX284" fmla="*/ 5557709 w 10237217"/>
              <a:gd name="connsiteY284" fmla="*/ 1403173 h 3339900"/>
              <a:gd name="connsiteX285" fmla="*/ 5410723 w 10237217"/>
              <a:gd name="connsiteY285" fmla="*/ 1532314 h 3339900"/>
              <a:gd name="connsiteX286" fmla="*/ 5157138 w 10237217"/>
              <a:gd name="connsiteY286" fmla="*/ 1584440 h 3339900"/>
              <a:gd name="connsiteX287" fmla="*/ 4886177 w 10237217"/>
              <a:gd name="connsiteY287" fmla="*/ 1524330 h 3339900"/>
              <a:gd name="connsiteX288" fmla="*/ 4739191 w 10237217"/>
              <a:gd name="connsiteY288" fmla="*/ 1371240 h 3339900"/>
              <a:gd name="connsiteX289" fmla="*/ 4704441 w 10237217"/>
              <a:gd name="connsiteY289" fmla="*/ 1107323 h 3339900"/>
              <a:gd name="connsiteX290" fmla="*/ 4704441 w 10237217"/>
              <a:gd name="connsiteY290" fmla="*/ 1007767 h 3339900"/>
              <a:gd name="connsiteX291" fmla="*/ 5071671 w 10237217"/>
              <a:gd name="connsiteY291" fmla="*/ 1007767 h 3339900"/>
              <a:gd name="connsiteX292" fmla="*/ 5071671 w 10237217"/>
              <a:gd name="connsiteY292" fmla="*/ 1192791 h 3339900"/>
              <a:gd name="connsiteX293" fmla="*/ 5087167 w 10237217"/>
              <a:gd name="connsiteY293" fmla="*/ 1302679 h 3339900"/>
              <a:gd name="connsiteX294" fmla="*/ 5142110 w 10237217"/>
              <a:gd name="connsiteY294" fmla="*/ 1327097 h 3339900"/>
              <a:gd name="connsiteX295" fmla="*/ 5200810 w 10237217"/>
              <a:gd name="connsiteY295" fmla="*/ 1296103 h 3339900"/>
              <a:gd name="connsiteX296" fmla="*/ 5220064 w 10237217"/>
              <a:gd name="connsiteY296" fmla="*/ 1204062 h 3339900"/>
              <a:gd name="connsiteX297" fmla="*/ 5183435 w 10237217"/>
              <a:gd name="connsiteY297" fmla="*/ 1028430 h 3339900"/>
              <a:gd name="connsiteX298" fmla="*/ 4998412 w 10237217"/>
              <a:gd name="connsiteY298" fmla="*/ 890367 h 3339900"/>
              <a:gd name="connsiteX299" fmla="*/ 4803058 w 10237217"/>
              <a:gd name="connsiteY299" fmla="*/ 748547 h 3339900"/>
              <a:gd name="connsiteX300" fmla="*/ 4723695 w 10237217"/>
              <a:gd name="connsiteY300" fmla="*/ 626450 h 3339900"/>
              <a:gd name="connsiteX301" fmla="*/ 4692231 w 10237217"/>
              <a:gd name="connsiteY301" fmla="*/ 427339 h 3339900"/>
              <a:gd name="connsiteX302" fmla="*/ 4736844 w 10237217"/>
              <a:gd name="connsiteY302" fmla="*/ 171874 h 3339900"/>
              <a:gd name="connsiteX303" fmla="*/ 4881011 w 10237217"/>
              <a:gd name="connsiteY303" fmla="*/ 45551 h 3339900"/>
              <a:gd name="connsiteX304" fmla="*/ 5121448 w 10237217"/>
              <a:gd name="connsiteY304" fmla="*/ 0 h 33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10237217" h="3339900">
                <a:moveTo>
                  <a:pt x="1793619" y="2158379"/>
                </a:moveTo>
                <a:cubicBezTo>
                  <a:pt x="1753340" y="2449543"/>
                  <a:pt x="1728045" y="2662430"/>
                  <a:pt x="1717734" y="2797040"/>
                </a:cubicBezTo>
                <a:lnTo>
                  <a:pt x="1853844" y="2797040"/>
                </a:lnTo>
                <a:cubicBezTo>
                  <a:pt x="1833838" y="2624813"/>
                  <a:pt x="1813762" y="2411926"/>
                  <a:pt x="1793619" y="2158379"/>
                </a:cubicBezTo>
                <a:close/>
                <a:moveTo>
                  <a:pt x="5319130" y="2079486"/>
                </a:moveTo>
                <a:lnTo>
                  <a:pt x="5319130" y="2417600"/>
                </a:lnTo>
                <a:cubicBezTo>
                  <a:pt x="5363586" y="2417600"/>
                  <a:pt x="5394736" y="2411496"/>
                  <a:pt x="5412581" y="2399286"/>
                </a:cubicBezTo>
                <a:cubicBezTo>
                  <a:pt x="5430426" y="2387076"/>
                  <a:pt x="5439348" y="2347473"/>
                  <a:pt x="5439348" y="2280476"/>
                </a:cubicBezTo>
                <a:lnTo>
                  <a:pt x="5439348" y="2196887"/>
                </a:lnTo>
                <a:cubicBezTo>
                  <a:pt x="5439348" y="2148674"/>
                  <a:pt x="5430739" y="2117054"/>
                  <a:pt x="5413520" y="2102027"/>
                </a:cubicBezTo>
                <a:cubicBezTo>
                  <a:pt x="5396301" y="2087000"/>
                  <a:pt x="5364838" y="2079486"/>
                  <a:pt x="5319130" y="2079486"/>
                </a:cubicBezTo>
                <a:close/>
                <a:moveTo>
                  <a:pt x="4923724" y="1819326"/>
                </a:moveTo>
                <a:lnTo>
                  <a:pt x="5203607" y="1819326"/>
                </a:lnTo>
                <a:cubicBezTo>
                  <a:pt x="5390197" y="1819326"/>
                  <a:pt x="5516520" y="1826527"/>
                  <a:pt x="5582577" y="1840927"/>
                </a:cubicBezTo>
                <a:cubicBezTo>
                  <a:pt x="5648635" y="1855329"/>
                  <a:pt x="5702482" y="1892114"/>
                  <a:pt x="5744120" y="1951284"/>
                </a:cubicBezTo>
                <a:cubicBezTo>
                  <a:pt x="5785759" y="2010454"/>
                  <a:pt x="5806577" y="2104844"/>
                  <a:pt x="5806577" y="2234455"/>
                </a:cubicBezTo>
                <a:cubicBezTo>
                  <a:pt x="5806577" y="2352796"/>
                  <a:pt x="5791863" y="2432314"/>
                  <a:pt x="5762434" y="2473013"/>
                </a:cubicBezTo>
                <a:cubicBezTo>
                  <a:pt x="5733007" y="2513712"/>
                  <a:pt x="5675088" y="2538132"/>
                  <a:pt x="5588681" y="2546272"/>
                </a:cubicBezTo>
                <a:cubicBezTo>
                  <a:pt x="5666949" y="2565681"/>
                  <a:pt x="5719545" y="2591666"/>
                  <a:pt x="5746468" y="2624226"/>
                </a:cubicBezTo>
                <a:cubicBezTo>
                  <a:pt x="5773393" y="2656785"/>
                  <a:pt x="5790141" y="2686683"/>
                  <a:pt x="5796716" y="2713920"/>
                </a:cubicBezTo>
                <a:cubicBezTo>
                  <a:pt x="5803290" y="2741157"/>
                  <a:pt x="5806577" y="2816136"/>
                  <a:pt x="5806577" y="2938860"/>
                </a:cubicBezTo>
                <a:lnTo>
                  <a:pt x="5806577" y="3339900"/>
                </a:lnTo>
                <a:lnTo>
                  <a:pt x="5439348" y="3339900"/>
                </a:lnTo>
                <a:lnTo>
                  <a:pt x="5439348" y="2834607"/>
                </a:lnTo>
                <a:cubicBezTo>
                  <a:pt x="5439348" y="2753209"/>
                  <a:pt x="5432931" y="2702806"/>
                  <a:pt x="5420094" y="2683396"/>
                </a:cubicBezTo>
                <a:cubicBezTo>
                  <a:pt x="5407259" y="2663985"/>
                  <a:pt x="5373604" y="2654280"/>
                  <a:pt x="5319130" y="2654280"/>
                </a:cubicBezTo>
                <a:lnTo>
                  <a:pt x="5319130" y="3339900"/>
                </a:lnTo>
                <a:lnTo>
                  <a:pt x="4923724" y="3339900"/>
                </a:lnTo>
                <a:close/>
                <a:moveTo>
                  <a:pt x="4129239" y="1819326"/>
                </a:moveTo>
                <a:lnTo>
                  <a:pt x="4788562" y="1819326"/>
                </a:lnTo>
                <a:lnTo>
                  <a:pt x="4788562" y="2123629"/>
                </a:lnTo>
                <a:lnTo>
                  <a:pt x="4524645" y="2123629"/>
                </a:lnTo>
                <a:lnTo>
                  <a:pt x="4524645" y="2411965"/>
                </a:lnTo>
                <a:lnTo>
                  <a:pt x="4771656" y="2411965"/>
                </a:lnTo>
                <a:lnTo>
                  <a:pt x="4771656" y="2701240"/>
                </a:lnTo>
                <a:lnTo>
                  <a:pt x="4524645" y="2701240"/>
                </a:lnTo>
                <a:lnTo>
                  <a:pt x="4524645" y="3035597"/>
                </a:lnTo>
                <a:lnTo>
                  <a:pt x="4814859" y="3035597"/>
                </a:lnTo>
                <a:lnTo>
                  <a:pt x="4814859" y="3339900"/>
                </a:lnTo>
                <a:lnTo>
                  <a:pt x="4129239" y="3339900"/>
                </a:lnTo>
                <a:close/>
                <a:moveTo>
                  <a:pt x="3173046" y="1819326"/>
                </a:moveTo>
                <a:lnTo>
                  <a:pt x="4037114" y="1819326"/>
                </a:lnTo>
                <a:lnTo>
                  <a:pt x="4037114" y="2123629"/>
                </a:lnTo>
                <a:lnTo>
                  <a:pt x="3802312" y="2123629"/>
                </a:lnTo>
                <a:lnTo>
                  <a:pt x="3802312" y="3339900"/>
                </a:lnTo>
                <a:lnTo>
                  <a:pt x="3406907" y="3339900"/>
                </a:lnTo>
                <a:lnTo>
                  <a:pt x="3406907" y="2123629"/>
                </a:lnTo>
                <a:lnTo>
                  <a:pt x="3173046" y="2123629"/>
                </a:lnTo>
                <a:close/>
                <a:moveTo>
                  <a:pt x="2284476" y="1819326"/>
                </a:moveTo>
                <a:lnTo>
                  <a:pt x="3148544" y="1819326"/>
                </a:lnTo>
                <a:lnTo>
                  <a:pt x="3148544" y="2123629"/>
                </a:lnTo>
                <a:lnTo>
                  <a:pt x="2913743" y="2123629"/>
                </a:lnTo>
                <a:lnTo>
                  <a:pt x="2913743" y="3339900"/>
                </a:lnTo>
                <a:lnTo>
                  <a:pt x="2518337" y="3339900"/>
                </a:lnTo>
                <a:lnTo>
                  <a:pt x="2518337" y="2123629"/>
                </a:lnTo>
                <a:lnTo>
                  <a:pt x="2284476" y="2123629"/>
                </a:lnTo>
                <a:close/>
                <a:moveTo>
                  <a:pt x="1491898" y="1819326"/>
                </a:moveTo>
                <a:lnTo>
                  <a:pt x="2063405" y="1819326"/>
                </a:lnTo>
                <a:lnTo>
                  <a:pt x="2289519" y="3339900"/>
                </a:lnTo>
                <a:lnTo>
                  <a:pt x="1885425" y="3339900"/>
                </a:lnTo>
                <a:lnTo>
                  <a:pt x="1864205" y="3066592"/>
                </a:lnTo>
                <a:lnTo>
                  <a:pt x="1722767" y="3066592"/>
                </a:lnTo>
                <a:lnTo>
                  <a:pt x="1698992" y="3339900"/>
                </a:lnTo>
                <a:lnTo>
                  <a:pt x="1290204" y="3339900"/>
                </a:lnTo>
                <a:close/>
                <a:moveTo>
                  <a:pt x="0" y="1819326"/>
                </a:moveTo>
                <a:lnTo>
                  <a:pt x="511632" y="1819326"/>
                </a:lnTo>
                <a:cubicBezTo>
                  <a:pt x="526806" y="1910742"/>
                  <a:pt x="542450" y="2018497"/>
                  <a:pt x="558564" y="2142589"/>
                </a:cubicBezTo>
                <a:lnTo>
                  <a:pt x="614710" y="2529366"/>
                </a:lnTo>
                <a:lnTo>
                  <a:pt x="705578" y="1819326"/>
                </a:lnTo>
                <a:lnTo>
                  <a:pt x="1220029" y="1819326"/>
                </a:lnTo>
                <a:lnTo>
                  <a:pt x="1220029" y="3339900"/>
                </a:lnTo>
                <a:lnTo>
                  <a:pt x="874400" y="3339900"/>
                </a:lnTo>
                <a:lnTo>
                  <a:pt x="873932" y="2313349"/>
                </a:lnTo>
                <a:lnTo>
                  <a:pt x="736337" y="3339900"/>
                </a:lnTo>
                <a:lnTo>
                  <a:pt x="491205" y="3339900"/>
                </a:lnTo>
                <a:lnTo>
                  <a:pt x="346097" y="2336829"/>
                </a:lnTo>
                <a:lnTo>
                  <a:pt x="345629" y="3339900"/>
                </a:lnTo>
                <a:lnTo>
                  <a:pt x="0" y="3339900"/>
                </a:lnTo>
                <a:close/>
                <a:moveTo>
                  <a:pt x="3291100" y="292093"/>
                </a:moveTo>
                <a:lnTo>
                  <a:pt x="3291100" y="630207"/>
                </a:lnTo>
                <a:cubicBezTo>
                  <a:pt x="3335556" y="630207"/>
                  <a:pt x="3366706" y="624102"/>
                  <a:pt x="3384551" y="611893"/>
                </a:cubicBezTo>
                <a:cubicBezTo>
                  <a:pt x="3402395" y="599683"/>
                  <a:pt x="3411318" y="560079"/>
                  <a:pt x="3411318" y="493083"/>
                </a:cubicBezTo>
                <a:lnTo>
                  <a:pt x="3411318" y="409493"/>
                </a:lnTo>
                <a:cubicBezTo>
                  <a:pt x="3411318" y="361281"/>
                  <a:pt x="3402708" y="329661"/>
                  <a:pt x="3385490" y="314634"/>
                </a:cubicBezTo>
                <a:cubicBezTo>
                  <a:pt x="3368272" y="299606"/>
                  <a:pt x="3336807" y="292093"/>
                  <a:pt x="3291100" y="292093"/>
                </a:cubicBezTo>
                <a:close/>
                <a:moveTo>
                  <a:pt x="2329353" y="292093"/>
                </a:moveTo>
                <a:lnTo>
                  <a:pt x="2329353" y="679046"/>
                </a:lnTo>
                <a:cubicBezTo>
                  <a:pt x="2340623" y="679671"/>
                  <a:pt x="2350329" y="679985"/>
                  <a:pt x="2358469" y="679985"/>
                </a:cubicBezTo>
                <a:cubicBezTo>
                  <a:pt x="2394784" y="679985"/>
                  <a:pt x="2419986" y="671063"/>
                  <a:pt x="2434075" y="653217"/>
                </a:cubicBezTo>
                <a:cubicBezTo>
                  <a:pt x="2448163" y="635373"/>
                  <a:pt x="2455207" y="598274"/>
                  <a:pt x="2455207" y="541922"/>
                </a:cubicBezTo>
                <a:lnTo>
                  <a:pt x="2455207" y="417007"/>
                </a:lnTo>
                <a:cubicBezTo>
                  <a:pt x="2455207" y="365038"/>
                  <a:pt x="2447067" y="331227"/>
                  <a:pt x="2430788" y="315573"/>
                </a:cubicBezTo>
                <a:cubicBezTo>
                  <a:pt x="2414508" y="299919"/>
                  <a:pt x="2380696" y="292093"/>
                  <a:pt x="2329353" y="292093"/>
                </a:cubicBezTo>
                <a:close/>
                <a:moveTo>
                  <a:pt x="7713369" y="257343"/>
                </a:moveTo>
                <a:cubicBezTo>
                  <a:pt x="7692707" y="257343"/>
                  <a:pt x="7676896" y="265326"/>
                  <a:pt x="7665939" y="281292"/>
                </a:cubicBezTo>
                <a:cubicBezTo>
                  <a:pt x="7654981" y="297259"/>
                  <a:pt x="7649503" y="344375"/>
                  <a:pt x="7649503" y="422643"/>
                </a:cubicBezTo>
                <a:lnTo>
                  <a:pt x="7649503" y="1132682"/>
                </a:lnTo>
                <a:cubicBezTo>
                  <a:pt x="7649503" y="1220967"/>
                  <a:pt x="7653103" y="1275442"/>
                  <a:pt x="7660304" y="1296103"/>
                </a:cubicBezTo>
                <a:cubicBezTo>
                  <a:pt x="7667505" y="1316766"/>
                  <a:pt x="7684254" y="1327097"/>
                  <a:pt x="7710551" y="1327097"/>
                </a:cubicBezTo>
                <a:cubicBezTo>
                  <a:pt x="7737475" y="1327097"/>
                  <a:pt x="7754694" y="1315201"/>
                  <a:pt x="7762208" y="1291407"/>
                </a:cubicBezTo>
                <a:cubicBezTo>
                  <a:pt x="7769721" y="1267614"/>
                  <a:pt x="7773477" y="1210949"/>
                  <a:pt x="7773477" y="1121412"/>
                </a:cubicBezTo>
                <a:lnTo>
                  <a:pt x="7773477" y="422643"/>
                </a:lnTo>
                <a:cubicBezTo>
                  <a:pt x="7773477" y="351889"/>
                  <a:pt x="7769564" y="306650"/>
                  <a:pt x="7761738" y="286927"/>
                </a:cubicBezTo>
                <a:cubicBezTo>
                  <a:pt x="7753912" y="267204"/>
                  <a:pt x="7737788" y="257343"/>
                  <a:pt x="7713369" y="257343"/>
                </a:cubicBezTo>
                <a:close/>
                <a:moveTo>
                  <a:pt x="8321198" y="31933"/>
                </a:moveTo>
                <a:lnTo>
                  <a:pt x="8651798" y="31933"/>
                </a:lnTo>
                <a:lnTo>
                  <a:pt x="8873451" y="716614"/>
                </a:lnTo>
                <a:lnTo>
                  <a:pt x="8873451" y="31933"/>
                </a:lnTo>
                <a:lnTo>
                  <a:pt x="9204051" y="31933"/>
                </a:lnTo>
                <a:lnTo>
                  <a:pt x="9204051" y="1552507"/>
                </a:lnTo>
                <a:lnTo>
                  <a:pt x="8857484" y="1552507"/>
                </a:lnTo>
                <a:lnTo>
                  <a:pt x="8651798" y="861252"/>
                </a:lnTo>
                <a:lnTo>
                  <a:pt x="8651798" y="1552507"/>
                </a:lnTo>
                <a:lnTo>
                  <a:pt x="8321198" y="1552507"/>
                </a:lnTo>
                <a:close/>
                <a:moveTo>
                  <a:pt x="6711318" y="31933"/>
                </a:moveTo>
                <a:lnTo>
                  <a:pt x="7106724" y="31933"/>
                </a:lnTo>
                <a:lnTo>
                  <a:pt x="7106724" y="1552507"/>
                </a:lnTo>
                <a:lnTo>
                  <a:pt x="6711318" y="1552507"/>
                </a:lnTo>
                <a:close/>
                <a:moveTo>
                  <a:pt x="3930616" y="31933"/>
                </a:moveTo>
                <a:lnTo>
                  <a:pt x="4589939" y="31933"/>
                </a:lnTo>
                <a:lnTo>
                  <a:pt x="4589939" y="336236"/>
                </a:lnTo>
                <a:lnTo>
                  <a:pt x="4326022" y="336236"/>
                </a:lnTo>
                <a:lnTo>
                  <a:pt x="4326022" y="624572"/>
                </a:lnTo>
                <a:lnTo>
                  <a:pt x="4573034" y="624572"/>
                </a:lnTo>
                <a:lnTo>
                  <a:pt x="4573034" y="913847"/>
                </a:lnTo>
                <a:lnTo>
                  <a:pt x="4326022" y="913847"/>
                </a:lnTo>
                <a:lnTo>
                  <a:pt x="4326022" y="1248204"/>
                </a:lnTo>
                <a:lnTo>
                  <a:pt x="4616238" y="1248204"/>
                </a:lnTo>
                <a:lnTo>
                  <a:pt x="4616238" y="1552507"/>
                </a:lnTo>
                <a:lnTo>
                  <a:pt x="3930616" y="1552507"/>
                </a:lnTo>
                <a:close/>
                <a:moveTo>
                  <a:pt x="2895693" y="31933"/>
                </a:moveTo>
                <a:lnTo>
                  <a:pt x="3175577" y="31933"/>
                </a:lnTo>
                <a:cubicBezTo>
                  <a:pt x="3362167" y="31933"/>
                  <a:pt x="3488489" y="39134"/>
                  <a:pt x="3554548" y="53534"/>
                </a:cubicBezTo>
                <a:cubicBezTo>
                  <a:pt x="3620605" y="67936"/>
                  <a:pt x="3674452" y="104721"/>
                  <a:pt x="3716091" y="163891"/>
                </a:cubicBezTo>
                <a:cubicBezTo>
                  <a:pt x="3757728" y="223061"/>
                  <a:pt x="3778547" y="317452"/>
                  <a:pt x="3778547" y="447062"/>
                </a:cubicBezTo>
                <a:cubicBezTo>
                  <a:pt x="3778547" y="565402"/>
                  <a:pt x="3763833" y="644921"/>
                  <a:pt x="3734404" y="685620"/>
                </a:cubicBezTo>
                <a:cubicBezTo>
                  <a:pt x="3704976" y="726319"/>
                  <a:pt x="3647059" y="750738"/>
                  <a:pt x="3560652" y="758879"/>
                </a:cubicBezTo>
                <a:cubicBezTo>
                  <a:pt x="3638918" y="778288"/>
                  <a:pt x="3691514" y="804273"/>
                  <a:pt x="3718438" y="836832"/>
                </a:cubicBezTo>
                <a:cubicBezTo>
                  <a:pt x="3745361" y="869391"/>
                  <a:pt x="3762110" y="899289"/>
                  <a:pt x="3768686" y="926526"/>
                </a:cubicBezTo>
                <a:cubicBezTo>
                  <a:pt x="3775260" y="953763"/>
                  <a:pt x="3778547" y="1028743"/>
                  <a:pt x="3778547" y="1151466"/>
                </a:cubicBezTo>
                <a:lnTo>
                  <a:pt x="3778547" y="1552507"/>
                </a:lnTo>
                <a:lnTo>
                  <a:pt x="3411318" y="1552507"/>
                </a:lnTo>
                <a:lnTo>
                  <a:pt x="3411318" y="1047214"/>
                </a:lnTo>
                <a:cubicBezTo>
                  <a:pt x="3411318" y="965816"/>
                  <a:pt x="3404900" y="915413"/>
                  <a:pt x="3392064" y="896002"/>
                </a:cubicBezTo>
                <a:cubicBezTo>
                  <a:pt x="3379228" y="876592"/>
                  <a:pt x="3345573" y="866887"/>
                  <a:pt x="3291100" y="866887"/>
                </a:cubicBezTo>
                <a:lnTo>
                  <a:pt x="3291100" y="1552507"/>
                </a:lnTo>
                <a:lnTo>
                  <a:pt x="2895693" y="1552507"/>
                </a:lnTo>
                <a:close/>
                <a:moveTo>
                  <a:pt x="1933948" y="31933"/>
                </a:moveTo>
                <a:lnTo>
                  <a:pt x="2332170" y="31933"/>
                </a:lnTo>
                <a:cubicBezTo>
                  <a:pt x="2439866" y="31933"/>
                  <a:pt x="2522674" y="40386"/>
                  <a:pt x="2580590" y="57291"/>
                </a:cubicBezTo>
                <a:cubicBezTo>
                  <a:pt x="2638509" y="74197"/>
                  <a:pt x="2682025" y="98617"/>
                  <a:pt x="2711141" y="130550"/>
                </a:cubicBezTo>
                <a:cubicBezTo>
                  <a:pt x="2740256" y="162483"/>
                  <a:pt x="2759979" y="201147"/>
                  <a:pt x="2770310" y="246541"/>
                </a:cubicBezTo>
                <a:cubicBezTo>
                  <a:pt x="2780642" y="291936"/>
                  <a:pt x="2785807" y="362220"/>
                  <a:pt x="2785807" y="457393"/>
                </a:cubicBezTo>
                <a:lnTo>
                  <a:pt x="2785807" y="589821"/>
                </a:lnTo>
                <a:cubicBezTo>
                  <a:pt x="2785807" y="686872"/>
                  <a:pt x="2775790" y="757626"/>
                  <a:pt x="2755753" y="802082"/>
                </a:cubicBezTo>
                <a:cubicBezTo>
                  <a:pt x="2735716" y="846538"/>
                  <a:pt x="2698930" y="880661"/>
                  <a:pt x="2645396" y="904455"/>
                </a:cubicBezTo>
                <a:cubicBezTo>
                  <a:pt x="2591862" y="928248"/>
                  <a:pt x="2521890" y="940145"/>
                  <a:pt x="2435483" y="940145"/>
                </a:cubicBezTo>
                <a:lnTo>
                  <a:pt x="2329353" y="940145"/>
                </a:lnTo>
                <a:lnTo>
                  <a:pt x="2329353" y="1552507"/>
                </a:lnTo>
                <a:lnTo>
                  <a:pt x="1933948" y="1552507"/>
                </a:lnTo>
                <a:close/>
                <a:moveTo>
                  <a:pt x="554050" y="31933"/>
                </a:moveTo>
                <a:lnTo>
                  <a:pt x="1065683" y="31933"/>
                </a:lnTo>
                <a:cubicBezTo>
                  <a:pt x="1080856" y="123349"/>
                  <a:pt x="1096500" y="231103"/>
                  <a:pt x="1112614" y="355195"/>
                </a:cubicBezTo>
                <a:lnTo>
                  <a:pt x="1168760" y="741973"/>
                </a:lnTo>
                <a:lnTo>
                  <a:pt x="1259628" y="31933"/>
                </a:lnTo>
                <a:lnTo>
                  <a:pt x="1774079" y="31933"/>
                </a:lnTo>
                <a:lnTo>
                  <a:pt x="1774079" y="1552507"/>
                </a:lnTo>
                <a:lnTo>
                  <a:pt x="1428451" y="1552507"/>
                </a:lnTo>
                <a:lnTo>
                  <a:pt x="1427981" y="525956"/>
                </a:lnTo>
                <a:lnTo>
                  <a:pt x="1290388" y="1552507"/>
                </a:lnTo>
                <a:lnTo>
                  <a:pt x="1045255" y="1552507"/>
                </a:lnTo>
                <a:lnTo>
                  <a:pt x="900148" y="549436"/>
                </a:lnTo>
                <a:lnTo>
                  <a:pt x="899678" y="1552507"/>
                </a:lnTo>
                <a:lnTo>
                  <a:pt x="554050" y="1552507"/>
                </a:lnTo>
                <a:close/>
                <a:moveTo>
                  <a:pt x="0" y="31933"/>
                </a:moveTo>
                <a:lnTo>
                  <a:pt x="395406" y="31933"/>
                </a:lnTo>
                <a:lnTo>
                  <a:pt x="395406" y="1552507"/>
                </a:lnTo>
                <a:lnTo>
                  <a:pt x="0" y="1552507"/>
                </a:lnTo>
                <a:close/>
                <a:moveTo>
                  <a:pt x="9762919" y="0"/>
                </a:moveTo>
                <a:cubicBezTo>
                  <a:pt x="9865606" y="0"/>
                  <a:pt x="9953107" y="16592"/>
                  <a:pt x="10025426" y="49777"/>
                </a:cubicBezTo>
                <a:cubicBezTo>
                  <a:pt x="10097746" y="82963"/>
                  <a:pt x="10145645" y="124758"/>
                  <a:pt x="10169125" y="175162"/>
                </a:cubicBezTo>
                <a:cubicBezTo>
                  <a:pt x="10192605" y="225565"/>
                  <a:pt x="10204346" y="311190"/>
                  <a:pt x="10204346" y="432034"/>
                </a:cubicBezTo>
                <a:lnTo>
                  <a:pt x="10204346" y="492143"/>
                </a:lnTo>
                <a:lnTo>
                  <a:pt x="9837116" y="492143"/>
                </a:lnTo>
                <a:lnTo>
                  <a:pt x="9837116" y="379439"/>
                </a:lnTo>
                <a:cubicBezTo>
                  <a:pt x="9837116" y="326843"/>
                  <a:pt x="9832420" y="293345"/>
                  <a:pt x="9823027" y="278944"/>
                </a:cubicBezTo>
                <a:cubicBezTo>
                  <a:pt x="9813636" y="264543"/>
                  <a:pt x="9797983" y="257343"/>
                  <a:pt x="9776067" y="257343"/>
                </a:cubicBezTo>
                <a:cubicBezTo>
                  <a:pt x="9752274" y="257343"/>
                  <a:pt x="9734273" y="267054"/>
                  <a:pt x="9722063" y="286479"/>
                </a:cubicBezTo>
                <a:cubicBezTo>
                  <a:pt x="9709853" y="305905"/>
                  <a:pt x="9703749" y="335355"/>
                  <a:pt x="9703749" y="374831"/>
                </a:cubicBezTo>
                <a:cubicBezTo>
                  <a:pt x="9703749" y="425577"/>
                  <a:pt x="9710612" y="463796"/>
                  <a:pt x="9724338" y="489488"/>
                </a:cubicBezTo>
                <a:cubicBezTo>
                  <a:pt x="9737448" y="515179"/>
                  <a:pt x="9774694" y="546167"/>
                  <a:pt x="9836073" y="582454"/>
                </a:cubicBezTo>
                <a:cubicBezTo>
                  <a:pt x="10012087" y="686922"/>
                  <a:pt x="10122948" y="772653"/>
                  <a:pt x="10168656" y="839650"/>
                </a:cubicBezTo>
                <a:cubicBezTo>
                  <a:pt x="10214364" y="906646"/>
                  <a:pt x="10237217" y="1014655"/>
                  <a:pt x="10237217" y="1163676"/>
                </a:cubicBezTo>
                <a:cubicBezTo>
                  <a:pt x="10237217" y="1271998"/>
                  <a:pt x="10224539" y="1351829"/>
                  <a:pt x="10199180" y="1403173"/>
                </a:cubicBezTo>
                <a:cubicBezTo>
                  <a:pt x="10173821" y="1454517"/>
                  <a:pt x="10124827" y="1497563"/>
                  <a:pt x="10052194" y="1532314"/>
                </a:cubicBezTo>
                <a:cubicBezTo>
                  <a:pt x="9979563" y="1567065"/>
                  <a:pt x="9895034" y="1584440"/>
                  <a:pt x="9798609" y="1584440"/>
                </a:cubicBezTo>
                <a:cubicBezTo>
                  <a:pt x="9692793" y="1584440"/>
                  <a:pt x="9602471" y="1564404"/>
                  <a:pt x="9527647" y="1524330"/>
                </a:cubicBezTo>
                <a:cubicBezTo>
                  <a:pt x="9452825" y="1484258"/>
                  <a:pt x="9403830" y="1433227"/>
                  <a:pt x="9380662" y="1371240"/>
                </a:cubicBezTo>
                <a:cubicBezTo>
                  <a:pt x="9357496" y="1309253"/>
                  <a:pt x="9345911" y="1221281"/>
                  <a:pt x="9345911" y="1107323"/>
                </a:cubicBezTo>
                <a:lnTo>
                  <a:pt x="9345911" y="1007767"/>
                </a:lnTo>
                <a:lnTo>
                  <a:pt x="9713140" y="1007767"/>
                </a:lnTo>
                <a:lnTo>
                  <a:pt x="9713140" y="1192791"/>
                </a:lnTo>
                <a:cubicBezTo>
                  <a:pt x="9713140" y="1249770"/>
                  <a:pt x="9718306" y="1286398"/>
                  <a:pt x="9728637" y="1302679"/>
                </a:cubicBezTo>
                <a:cubicBezTo>
                  <a:pt x="9738969" y="1318958"/>
                  <a:pt x="9757283" y="1327097"/>
                  <a:pt x="9783581" y="1327097"/>
                </a:cubicBezTo>
                <a:cubicBezTo>
                  <a:pt x="9809879" y="1327097"/>
                  <a:pt x="9829447" y="1316766"/>
                  <a:pt x="9842281" y="1296103"/>
                </a:cubicBezTo>
                <a:cubicBezTo>
                  <a:pt x="9855117" y="1275442"/>
                  <a:pt x="9861536" y="1244761"/>
                  <a:pt x="9861536" y="1204062"/>
                </a:cubicBezTo>
                <a:cubicBezTo>
                  <a:pt x="9861536" y="1114524"/>
                  <a:pt x="9849326" y="1055980"/>
                  <a:pt x="9824906" y="1028430"/>
                </a:cubicBezTo>
                <a:cubicBezTo>
                  <a:pt x="9799861" y="1000880"/>
                  <a:pt x="9738187" y="954859"/>
                  <a:pt x="9639883" y="890367"/>
                </a:cubicBezTo>
                <a:cubicBezTo>
                  <a:pt x="9541580" y="825248"/>
                  <a:pt x="9476460" y="777975"/>
                  <a:pt x="9444527" y="748547"/>
                </a:cubicBezTo>
                <a:cubicBezTo>
                  <a:pt x="9412594" y="719118"/>
                  <a:pt x="9386141" y="678419"/>
                  <a:pt x="9365165" y="626450"/>
                </a:cubicBezTo>
                <a:cubicBezTo>
                  <a:pt x="9344190" y="574481"/>
                  <a:pt x="9333702" y="508110"/>
                  <a:pt x="9333702" y="427339"/>
                </a:cubicBezTo>
                <a:cubicBezTo>
                  <a:pt x="9333702" y="310877"/>
                  <a:pt x="9348573" y="225722"/>
                  <a:pt x="9378314" y="171874"/>
                </a:cubicBezTo>
                <a:cubicBezTo>
                  <a:pt x="9408056" y="118027"/>
                  <a:pt x="9456113" y="75919"/>
                  <a:pt x="9522482" y="45551"/>
                </a:cubicBezTo>
                <a:cubicBezTo>
                  <a:pt x="9588853" y="15184"/>
                  <a:pt x="9668997" y="0"/>
                  <a:pt x="9762919" y="0"/>
                </a:cubicBezTo>
                <a:close/>
                <a:moveTo>
                  <a:pt x="7711491" y="0"/>
                </a:moveTo>
                <a:cubicBezTo>
                  <a:pt x="7792889" y="0"/>
                  <a:pt x="7865990" y="13305"/>
                  <a:pt x="7930795" y="39916"/>
                </a:cubicBezTo>
                <a:cubicBezTo>
                  <a:pt x="7995600" y="66528"/>
                  <a:pt x="8047727" y="106443"/>
                  <a:pt x="8087173" y="159665"/>
                </a:cubicBezTo>
                <a:cubicBezTo>
                  <a:pt x="8126619" y="212887"/>
                  <a:pt x="8150100" y="270805"/>
                  <a:pt x="8157613" y="333417"/>
                </a:cubicBezTo>
                <a:cubicBezTo>
                  <a:pt x="8165126" y="396031"/>
                  <a:pt x="8168883" y="505606"/>
                  <a:pt x="8168883" y="662140"/>
                </a:cubicBezTo>
                <a:lnTo>
                  <a:pt x="8168883" y="922300"/>
                </a:lnTo>
                <a:cubicBezTo>
                  <a:pt x="8168883" y="1075077"/>
                  <a:pt x="8165283" y="1183242"/>
                  <a:pt x="8158083" y="1246796"/>
                </a:cubicBezTo>
                <a:cubicBezTo>
                  <a:pt x="8150881" y="1310348"/>
                  <a:pt x="8128341" y="1368423"/>
                  <a:pt x="8090460" y="1421019"/>
                </a:cubicBezTo>
                <a:cubicBezTo>
                  <a:pt x="8052579" y="1473613"/>
                  <a:pt x="8001392" y="1514000"/>
                  <a:pt x="7936900" y="1542176"/>
                </a:cubicBezTo>
                <a:cubicBezTo>
                  <a:pt x="7872407" y="1570352"/>
                  <a:pt x="7797271" y="1584440"/>
                  <a:pt x="7711491" y="1584440"/>
                </a:cubicBezTo>
                <a:cubicBezTo>
                  <a:pt x="7630092" y="1584440"/>
                  <a:pt x="7556991" y="1571135"/>
                  <a:pt x="7492186" y="1544523"/>
                </a:cubicBezTo>
                <a:cubicBezTo>
                  <a:pt x="7427381" y="1517913"/>
                  <a:pt x="7375255" y="1477997"/>
                  <a:pt x="7335808" y="1424775"/>
                </a:cubicBezTo>
                <a:cubicBezTo>
                  <a:pt x="7296362" y="1371553"/>
                  <a:pt x="7272881" y="1313635"/>
                  <a:pt x="7265368" y="1251022"/>
                </a:cubicBezTo>
                <a:cubicBezTo>
                  <a:pt x="7257854" y="1188408"/>
                  <a:pt x="7254098" y="1078834"/>
                  <a:pt x="7254098" y="922300"/>
                </a:cubicBezTo>
                <a:lnTo>
                  <a:pt x="7254098" y="662140"/>
                </a:lnTo>
                <a:cubicBezTo>
                  <a:pt x="7254098" y="509362"/>
                  <a:pt x="7257697" y="401197"/>
                  <a:pt x="7264898" y="337644"/>
                </a:cubicBezTo>
                <a:cubicBezTo>
                  <a:pt x="7272099" y="274092"/>
                  <a:pt x="7294640" y="216017"/>
                  <a:pt x="7332521" y="163422"/>
                </a:cubicBezTo>
                <a:cubicBezTo>
                  <a:pt x="7370402" y="110826"/>
                  <a:pt x="7421588" y="70440"/>
                  <a:pt x="7486081" y="42264"/>
                </a:cubicBezTo>
                <a:cubicBezTo>
                  <a:pt x="7550573" y="14088"/>
                  <a:pt x="7625709" y="0"/>
                  <a:pt x="7711491" y="0"/>
                </a:cubicBezTo>
                <a:close/>
                <a:moveTo>
                  <a:pt x="6114555" y="0"/>
                </a:moveTo>
                <a:cubicBezTo>
                  <a:pt x="6217242" y="0"/>
                  <a:pt x="6304744" y="16592"/>
                  <a:pt x="6377063" y="49777"/>
                </a:cubicBezTo>
                <a:cubicBezTo>
                  <a:pt x="6449381" y="82963"/>
                  <a:pt x="6497281" y="124758"/>
                  <a:pt x="6520762" y="175162"/>
                </a:cubicBezTo>
                <a:cubicBezTo>
                  <a:pt x="6544241" y="225565"/>
                  <a:pt x="6555981" y="311190"/>
                  <a:pt x="6555981" y="432034"/>
                </a:cubicBezTo>
                <a:lnTo>
                  <a:pt x="6555981" y="492143"/>
                </a:lnTo>
                <a:lnTo>
                  <a:pt x="6188753" y="492143"/>
                </a:lnTo>
                <a:lnTo>
                  <a:pt x="6188753" y="379439"/>
                </a:lnTo>
                <a:cubicBezTo>
                  <a:pt x="6188753" y="326843"/>
                  <a:pt x="6184057" y="293345"/>
                  <a:pt x="6174664" y="278944"/>
                </a:cubicBezTo>
                <a:cubicBezTo>
                  <a:pt x="6165273" y="264543"/>
                  <a:pt x="6149619" y="257343"/>
                  <a:pt x="6127705" y="257343"/>
                </a:cubicBezTo>
                <a:cubicBezTo>
                  <a:pt x="6103911" y="257343"/>
                  <a:pt x="6085910" y="267054"/>
                  <a:pt x="6073700" y="286479"/>
                </a:cubicBezTo>
                <a:cubicBezTo>
                  <a:pt x="6061490" y="305905"/>
                  <a:pt x="6055385" y="335355"/>
                  <a:pt x="6055385" y="374831"/>
                </a:cubicBezTo>
                <a:cubicBezTo>
                  <a:pt x="6055385" y="425577"/>
                  <a:pt x="6062249" y="463796"/>
                  <a:pt x="6075975" y="489488"/>
                </a:cubicBezTo>
                <a:cubicBezTo>
                  <a:pt x="6089085" y="515179"/>
                  <a:pt x="6126330" y="546167"/>
                  <a:pt x="6187710" y="582454"/>
                </a:cubicBezTo>
                <a:cubicBezTo>
                  <a:pt x="6363723" y="686922"/>
                  <a:pt x="6474585" y="772653"/>
                  <a:pt x="6520293" y="839650"/>
                </a:cubicBezTo>
                <a:cubicBezTo>
                  <a:pt x="6566000" y="906646"/>
                  <a:pt x="6588854" y="1014655"/>
                  <a:pt x="6588854" y="1163676"/>
                </a:cubicBezTo>
                <a:cubicBezTo>
                  <a:pt x="6588854" y="1271998"/>
                  <a:pt x="6576174" y="1351829"/>
                  <a:pt x="6550816" y="1403173"/>
                </a:cubicBezTo>
                <a:cubicBezTo>
                  <a:pt x="6525457" y="1454517"/>
                  <a:pt x="6476462" y="1497563"/>
                  <a:pt x="6403830" y="1532314"/>
                </a:cubicBezTo>
                <a:cubicBezTo>
                  <a:pt x="6331200" y="1567065"/>
                  <a:pt x="6246671" y="1584440"/>
                  <a:pt x="6150245" y="1584440"/>
                </a:cubicBezTo>
                <a:cubicBezTo>
                  <a:pt x="6044428" y="1584440"/>
                  <a:pt x="5954108" y="1564404"/>
                  <a:pt x="5879284" y="1524330"/>
                </a:cubicBezTo>
                <a:cubicBezTo>
                  <a:pt x="5804461" y="1484258"/>
                  <a:pt x="5755466" y="1433227"/>
                  <a:pt x="5732298" y="1371240"/>
                </a:cubicBezTo>
                <a:cubicBezTo>
                  <a:pt x="5709132" y="1309253"/>
                  <a:pt x="5697548" y="1221281"/>
                  <a:pt x="5697548" y="1107323"/>
                </a:cubicBezTo>
                <a:lnTo>
                  <a:pt x="5697548" y="1007767"/>
                </a:lnTo>
                <a:lnTo>
                  <a:pt x="6064777" y="1007767"/>
                </a:lnTo>
                <a:lnTo>
                  <a:pt x="6064777" y="1192791"/>
                </a:lnTo>
                <a:cubicBezTo>
                  <a:pt x="6064777" y="1249770"/>
                  <a:pt x="6069943" y="1286398"/>
                  <a:pt x="6080274" y="1302679"/>
                </a:cubicBezTo>
                <a:cubicBezTo>
                  <a:pt x="6090606" y="1318958"/>
                  <a:pt x="6108920" y="1327097"/>
                  <a:pt x="6135217" y="1327097"/>
                </a:cubicBezTo>
                <a:cubicBezTo>
                  <a:pt x="6161516" y="1327097"/>
                  <a:pt x="6181082" y="1316766"/>
                  <a:pt x="6193919" y="1296103"/>
                </a:cubicBezTo>
                <a:cubicBezTo>
                  <a:pt x="6206755" y="1275442"/>
                  <a:pt x="6213171" y="1244761"/>
                  <a:pt x="6213171" y="1204062"/>
                </a:cubicBezTo>
                <a:cubicBezTo>
                  <a:pt x="6213171" y="1114524"/>
                  <a:pt x="6200963" y="1055980"/>
                  <a:pt x="6176543" y="1028430"/>
                </a:cubicBezTo>
                <a:cubicBezTo>
                  <a:pt x="6151498" y="1000880"/>
                  <a:pt x="6089823" y="954859"/>
                  <a:pt x="5991520" y="890367"/>
                </a:cubicBezTo>
                <a:cubicBezTo>
                  <a:pt x="5893216" y="825248"/>
                  <a:pt x="5828097" y="777975"/>
                  <a:pt x="5796164" y="748547"/>
                </a:cubicBezTo>
                <a:cubicBezTo>
                  <a:pt x="5764231" y="719118"/>
                  <a:pt x="5737778" y="678419"/>
                  <a:pt x="5716801" y="626450"/>
                </a:cubicBezTo>
                <a:cubicBezTo>
                  <a:pt x="5695827" y="574481"/>
                  <a:pt x="5685338" y="508110"/>
                  <a:pt x="5685338" y="427339"/>
                </a:cubicBezTo>
                <a:cubicBezTo>
                  <a:pt x="5685338" y="310877"/>
                  <a:pt x="5700209" y="225722"/>
                  <a:pt x="5729950" y="171874"/>
                </a:cubicBezTo>
                <a:cubicBezTo>
                  <a:pt x="5759693" y="118027"/>
                  <a:pt x="5807748" y="75919"/>
                  <a:pt x="5874119" y="45551"/>
                </a:cubicBezTo>
                <a:cubicBezTo>
                  <a:pt x="5940490" y="15184"/>
                  <a:pt x="6020634" y="0"/>
                  <a:pt x="6114555" y="0"/>
                </a:cubicBezTo>
                <a:close/>
                <a:moveTo>
                  <a:pt x="5121448" y="0"/>
                </a:moveTo>
                <a:cubicBezTo>
                  <a:pt x="5224134" y="0"/>
                  <a:pt x="5311636" y="16592"/>
                  <a:pt x="5383956" y="49777"/>
                </a:cubicBezTo>
                <a:cubicBezTo>
                  <a:pt x="5456275" y="82963"/>
                  <a:pt x="5504173" y="124758"/>
                  <a:pt x="5527653" y="175162"/>
                </a:cubicBezTo>
                <a:cubicBezTo>
                  <a:pt x="5551133" y="225565"/>
                  <a:pt x="5562874" y="311190"/>
                  <a:pt x="5562874" y="432034"/>
                </a:cubicBezTo>
                <a:lnTo>
                  <a:pt x="5562874" y="492143"/>
                </a:lnTo>
                <a:lnTo>
                  <a:pt x="5195645" y="492143"/>
                </a:lnTo>
                <a:lnTo>
                  <a:pt x="5195645" y="379439"/>
                </a:lnTo>
                <a:cubicBezTo>
                  <a:pt x="5195645" y="326843"/>
                  <a:pt x="5190949" y="293345"/>
                  <a:pt x="5181556" y="278944"/>
                </a:cubicBezTo>
                <a:cubicBezTo>
                  <a:pt x="5172165" y="264543"/>
                  <a:pt x="5156511" y="257343"/>
                  <a:pt x="5134596" y="257343"/>
                </a:cubicBezTo>
                <a:cubicBezTo>
                  <a:pt x="5110804" y="257343"/>
                  <a:pt x="5092802" y="267054"/>
                  <a:pt x="5080592" y="286479"/>
                </a:cubicBezTo>
                <a:cubicBezTo>
                  <a:pt x="5068382" y="305905"/>
                  <a:pt x="5062278" y="335355"/>
                  <a:pt x="5062278" y="374831"/>
                </a:cubicBezTo>
                <a:cubicBezTo>
                  <a:pt x="5062278" y="425577"/>
                  <a:pt x="5069141" y="463796"/>
                  <a:pt x="5082867" y="489488"/>
                </a:cubicBezTo>
                <a:cubicBezTo>
                  <a:pt x="5095977" y="515179"/>
                  <a:pt x="5133222" y="546167"/>
                  <a:pt x="5194602" y="582454"/>
                </a:cubicBezTo>
                <a:cubicBezTo>
                  <a:pt x="5370616" y="686922"/>
                  <a:pt x="5481477" y="772653"/>
                  <a:pt x="5527185" y="839650"/>
                </a:cubicBezTo>
                <a:cubicBezTo>
                  <a:pt x="5572892" y="906646"/>
                  <a:pt x="5595746" y="1014655"/>
                  <a:pt x="5595746" y="1163676"/>
                </a:cubicBezTo>
                <a:cubicBezTo>
                  <a:pt x="5595746" y="1271998"/>
                  <a:pt x="5583068" y="1351829"/>
                  <a:pt x="5557709" y="1403173"/>
                </a:cubicBezTo>
                <a:cubicBezTo>
                  <a:pt x="5532350" y="1454517"/>
                  <a:pt x="5483355" y="1497563"/>
                  <a:pt x="5410723" y="1532314"/>
                </a:cubicBezTo>
                <a:cubicBezTo>
                  <a:pt x="5338091" y="1567065"/>
                  <a:pt x="5253563" y="1584440"/>
                  <a:pt x="5157138" y="1584440"/>
                </a:cubicBezTo>
                <a:cubicBezTo>
                  <a:pt x="5051321" y="1584440"/>
                  <a:pt x="4961000" y="1564404"/>
                  <a:pt x="4886177" y="1524330"/>
                </a:cubicBezTo>
                <a:cubicBezTo>
                  <a:pt x="4811354" y="1484258"/>
                  <a:pt x="4762359" y="1433227"/>
                  <a:pt x="4739191" y="1371240"/>
                </a:cubicBezTo>
                <a:cubicBezTo>
                  <a:pt x="4716024" y="1309253"/>
                  <a:pt x="4704441" y="1221281"/>
                  <a:pt x="4704441" y="1107323"/>
                </a:cubicBezTo>
                <a:lnTo>
                  <a:pt x="4704441" y="1007767"/>
                </a:lnTo>
                <a:lnTo>
                  <a:pt x="5071671" y="1007767"/>
                </a:lnTo>
                <a:lnTo>
                  <a:pt x="5071671" y="1192791"/>
                </a:lnTo>
                <a:cubicBezTo>
                  <a:pt x="5071671" y="1249770"/>
                  <a:pt x="5076835" y="1286398"/>
                  <a:pt x="5087167" y="1302679"/>
                </a:cubicBezTo>
                <a:cubicBezTo>
                  <a:pt x="5097498" y="1318958"/>
                  <a:pt x="5115812" y="1327097"/>
                  <a:pt x="5142110" y="1327097"/>
                </a:cubicBezTo>
                <a:cubicBezTo>
                  <a:pt x="5168408" y="1327097"/>
                  <a:pt x="5187975" y="1316766"/>
                  <a:pt x="5200810" y="1296103"/>
                </a:cubicBezTo>
                <a:cubicBezTo>
                  <a:pt x="5213646" y="1275442"/>
                  <a:pt x="5220064" y="1244761"/>
                  <a:pt x="5220064" y="1204062"/>
                </a:cubicBezTo>
                <a:cubicBezTo>
                  <a:pt x="5220064" y="1114524"/>
                  <a:pt x="5207855" y="1055980"/>
                  <a:pt x="5183435" y="1028430"/>
                </a:cubicBezTo>
                <a:cubicBezTo>
                  <a:pt x="5158390" y="1000880"/>
                  <a:pt x="5096715" y="954859"/>
                  <a:pt x="4998412" y="890367"/>
                </a:cubicBezTo>
                <a:cubicBezTo>
                  <a:pt x="4900109" y="825248"/>
                  <a:pt x="4834991" y="777975"/>
                  <a:pt x="4803058" y="748547"/>
                </a:cubicBezTo>
                <a:cubicBezTo>
                  <a:pt x="4771124" y="719118"/>
                  <a:pt x="4744670" y="678419"/>
                  <a:pt x="4723695" y="626450"/>
                </a:cubicBezTo>
                <a:cubicBezTo>
                  <a:pt x="4702718" y="574481"/>
                  <a:pt x="4692231" y="508110"/>
                  <a:pt x="4692231" y="427339"/>
                </a:cubicBezTo>
                <a:cubicBezTo>
                  <a:pt x="4692231" y="310877"/>
                  <a:pt x="4707101" y="225722"/>
                  <a:pt x="4736844" y="171874"/>
                </a:cubicBezTo>
                <a:cubicBezTo>
                  <a:pt x="4766584" y="118027"/>
                  <a:pt x="4814641" y="75919"/>
                  <a:pt x="4881011" y="45551"/>
                </a:cubicBezTo>
                <a:cubicBezTo>
                  <a:pt x="4947382" y="15184"/>
                  <a:pt x="5027528" y="0"/>
                  <a:pt x="51214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endParaRPr lang="zh-CN" altLang="en-US" sz="13800" kern="0" dirty="0">
              <a:latin typeface="Impact" panose="020B0806030902050204" pitchFamily="34" charset="0"/>
              <a:ea typeface="Yu Gothic UI Semibold" panose="020B0700000000000000" charset="-128"/>
              <a:cs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389620" y="601681"/>
            <a:ext cx="5132389" cy="5683540"/>
          </a:xfrm>
          <a:custGeom>
            <a:avLst/>
            <a:gdLst/>
            <a:ahLst/>
            <a:cxnLst/>
            <a:rect l="l" t="t" r="r" b="b"/>
            <a:pathLst>
              <a:path w="1846715" h="2045028">
                <a:moveTo>
                  <a:pt x="1456796" y="1557321"/>
                </a:moveTo>
                <a:cubicBezTo>
                  <a:pt x="1468300" y="1558142"/>
                  <a:pt x="1483908" y="1561018"/>
                  <a:pt x="1503628" y="1565948"/>
                </a:cubicBezTo>
                <a:lnTo>
                  <a:pt x="1631808" y="1620177"/>
                </a:lnTo>
                <a:cubicBezTo>
                  <a:pt x="1653172" y="1621821"/>
                  <a:pt x="1671248" y="1626340"/>
                  <a:pt x="1686036" y="1633735"/>
                </a:cubicBezTo>
                <a:cubicBezTo>
                  <a:pt x="1700826" y="1641130"/>
                  <a:pt x="1713972" y="1657974"/>
                  <a:pt x="1725476" y="1684267"/>
                </a:cubicBezTo>
                <a:cubicBezTo>
                  <a:pt x="1779704" y="1726993"/>
                  <a:pt x="1814626" y="1770129"/>
                  <a:pt x="1830236" y="1813677"/>
                </a:cubicBezTo>
                <a:cubicBezTo>
                  <a:pt x="1845848" y="1857225"/>
                  <a:pt x="1850368" y="1902827"/>
                  <a:pt x="1843794" y="1950483"/>
                </a:cubicBezTo>
                <a:cubicBezTo>
                  <a:pt x="1843794" y="1970202"/>
                  <a:pt x="1836400" y="1981295"/>
                  <a:pt x="1821610" y="1983760"/>
                </a:cubicBezTo>
                <a:cubicBezTo>
                  <a:pt x="1806820" y="1986225"/>
                  <a:pt x="1792852" y="1984992"/>
                  <a:pt x="1779704" y="1980062"/>
                </a:cubicBezTo>
                <a:cubicBezTo>
                  <a:pt x="1707400" y="1942266"/>
                  <a:pt x="1640024" y="1899540"/>
                  <a:pt x="1577578" y="1851884"/>
                </a:cubicBezTo>
                <a:cubicBezTo>
                  <a:pt x="1515132" y="1804228"/>
                  <a:pt x="1447756" y="1743426"/>
                  <a:pt x="1375452" y="1669477"/>
                </a:cubicBezTo>
                <a:cubicBezTo>
                  <a:pt x="1354088" y="1644827"/>
                  <a:pt x="1349568" y="1627572"/>
                  <a:pt x="1361894" y="1617712"/>
                </a:cubicBezTo>
                <a:cubicBezTo>
                  <a:pt x="1374218" y="1607853"/>
                  <a:pt x="1390240" y="1592241"/>
                  <a:pt x="1409960" y="1570878"/>
                </a:cubicBezTo>
                <a:cubicBezTo>
                  <a:pt x="1429680" y="1561018"/>
                  <a:pt x="1445292" y="1556499"/>
                  <a:pt x="1456796" y="1557321"/>
                </a:cubicBezTo>
                <a:close/>
                <a:moveTo>
                  <a:pt x="938536" y="1442392"/>
                </a:moveTo>
                <a:cubicBezTo>
                  <a:pt x="934017" y="1442597"/>
                  <a:pt x="928471" y="1444343"/>
                  <a:pt x="921897" y="1447630"/>
                </a:cubicBezTo>
                <a:cubicBezTo>
                  <a:pt x="887388" y="1457490"/>
                  <a:pt x="856576" y="1471047"/>
                  <a:pt x="829461" y="1488302"/>
                </a:cubicBezTo>
                <a:cubicBezTo>
                  <a:pt x="802346" y="1505556"/>
                  <a:pt x="770713" y="1528152"/>
                  <a:pt x="734560" y="1556088"/>
                </a:cubicBezTo>
                <a:cubicBezTo>
                  <a:pt x="775643" y="1546228"/>
                  <a:pt x="811796" y="1535547"/>
                  <a:pt x="843018" y="1524044"/>
                </a:cubicBezTo>
                <a:cubicBezTo>
                  <a:pt x="874241" y="1512541"/>
                  <a:pt x="907107" y="1496929"/>
                  <a:pt x="941617" y="1477209"/>
                </a:cubicBezTo>
                <a:cubicBezTo>
                  <a:pt x="951477" y="1462420"/>
                  <a:pt x="953942" y="1452149"/>
                  <a:pt x="949012" y="1446397"/>
                </a:cubicBezTo>
                <a:cubicBezTo>
                  <a:pt x="946547" y="1443521"/>
                  <a:pt x="943055" y="1442186"/>
                  <a:pt x="938536" y="1442392"/>
                </a:cubicBezTo>
                <a:close/>
                <a:moveTo>
                  <a:pt x="680331" y="1372448"/>
                </a:moveTo>
                <a:cubicBezTo>
                  <a:pt x="681974" y="1373270"/>
                  <a:pt x="683618" y="1375324"/>
                  <a:pt x="685261" y="1378611"/>
                </a:cubicBezTo>
                <a:cubicBezTo>
                  <a:pt x="688548" y="1386827"/>
                  <a:pt x="688548" y="1391347"/>
                  <a:pt x="685261" y="1392168"/>
                </a:cubicBezTo>
                <a:cubicBezTo>
                  <a:pt x="681974" y="1392990"/>
                  <a:pt x="678688" y="1390114"/>
                  <a:pt x="675401" y="1383541"/>
                </a:cubicBezTo>
                <a:cubicBezTo>
                  <a:pt x="672114" y="1380254"/>
                  <a:pt x="672114" y="1376967"/>
                  <a:pt x="675401" y="1373681"/>
                </a:cubicBezTo>
                <a:cubicBezTo>
                  <a:pt x="677044" y="1372038"/>
                  <a:pt x="678688" y="1371627"/>
                  <a:pt x="680331" y="1372448"/>
                </a:cubicBezTo>
                <a:close/>
                <a:moveTo>
                  <a:pt x="1017723" y="1088053"/>
                </a:moveTo>
                <a:cubicBezTo>
                  <a:pt x="1014231" y="1087437"/>
                  <a:pt x="1011458" y="1087745"/>
                  <a:pt x="1009404" y="1088977"/>
                </a:cubicBezTo>
                <a:cubicBezTo>
                  <a:pt x="1005296" y="1091442"/>
                  <a:pt x="1000776" y="1094318"/>
                  <a:pt x="995846" y="1097605"/>
                </a:cubicBezTo>
                <a:cubicBezTo>
                  <a:pt x="972840" y="1117324"/>
                  <a:pt x="946136" y="1136222"/>
                  <a:pt x="915735" y="1154299"/>
                </a:cubicBezTo>
                <a:cubicBezTo>
                  <a:pt x="885334" y="1172375"/>
                  <a:pt x="864382" y="1192917"/>
                  <a:pt x="852878" y="1215923"/>
                </a:cubicBezTo>
                <a:cubicBezTo>
                  <a:pt x="854522" y="1229070"/>
                  <a:pt x="860273" y="1243449"/>
                  <a:pt x="870134" y="1259060"/>
                </a:cubicBezTo>
                <a:cubicBezTo>
                  <a:pt x="879993" y="1274671"/>
                  <a:pt x="890675" y="1289872"/>
                  <a:pt x="902178" y="1304662"/>
                </a:cubicBezTo>
                <a:cubicBezTo>
                  <a:pt x="905465" y="1309592"/>
                  <a:pt x="909983" y="1311646"/>
                  <a:pt x="915735" y="1310824"/>
                </a:cubicBezTo>
                <a:cubicBezTo>
                  <a:pt x="921487" y="1310003"/>
                  <a:pt x="923541" y="1306305"/>
                  <a:pt x="921897" y="1299732"/>
                </a:cubicBezTo>
                <a:cubicBezTo>
                  <a:pt x="912037" y="1240573"/>
                  <a:pt x="927238" y="1206474"/>
                  <a:pt x="967499" y="1197436"/>
                </a:cubicBezTo>
                <a:cubicBezTo>
                  <a:pt x="1007761" y="1188398"/>
                  <a:pt x="1030356" y="1158407"/>
                  <a:pt x="1035286" y="1107465"/>
                </a:cubicBezTo>
                <a:lnTo>
                  <a:pt x="1030356" y="1092675"/>
                </a:lnTo>
                <a:cubicBezTo>
                  <a:pt x="1025426" y="1090210"/>
                  <a:pt x="1021215" y="1088669"/>
                  <a:pt x="1017723" y="1088053"/>
                </a:cubicBezTo>
                <a:close/>
                <a:moveTo>
                  <a:pt x="1375452" y="929987"/>
                </a:moveTo>
                <a:lnTo>
                  <a:pt x="1336012" y="934917"/>
                </a:lnTo>
                <a:cubicBezTo>
                  <a:pt x="1293286" y="964497"/>
                  <a:pt x="1279317" y="987503"/>
                  <a:pt x="1294107" y="1003936"/>
                </a:cubicBezTo>
                <a:cubicBezTo>
                  <a:pt x="1308897" y="1020369"/>
                  <a:pt x="1336012" y="1003936"/>
                  <a:pt x="1375452" y="954637"/>
                </a:cubicBezTo>
                <a:close/>
                <a:moveTo>
                  <a:pt x="1051308" y="903489"/>
                </a:moveTo>
                <a:cubicBezTo>
                  <a:pt x="1048022" y="903078"/>
                  <a:pt x="1044324" y="903694"/>
                  <a:pt x="1040216" y="905337"/>
                </a:cubicBezTo>
                <a:lnTo>
                  <a:pt x="1020496" y="910267"/>
                </a:lnTo>
                <a:cubicBezTo>
                  <a:pt x="992560" y="923414"/>
                  <a:pt x="965034" y="938614"/>
                  <a:pt x="937920" y="955869"/>
                </a:cubicBezTo>
                <a:cubicBezTo>
                  <a:pt x="910805" y="973124"/>
                  <a:pt x="882458" y="995720"/>
                  <a:pt x="852878" y="1023656"/>
                </a:cubicBezTo>
                <a:cubicBezTo>
                  <a:pt x="843018" y="1033516"/>
                  <a:pt x="839321" y="1043786"/>
                  <a:pt x="841786" y="1054468"/>
                </a:cubicBezTo>
                <a:cubicBezTo>
                  <a:pt x="844251" y="1065149"/>
                  <a:pt x="852878" y="1069668"/>
                  <a:pt x="867668" y="1068025"/>
                </a:cubicBezTo>
                <a:cubicBezTo>
                  <a:pt x="887388" y="1059808"/>
                  <a:pt x="906286" y="1048305"/>
                  <a:pt x="924362" y="1033516"/>
                </a:cubicBezTo>
                <a:cubicBezTo>
                  <a:pt x="942439" y="1018726"/>
                  <a:pt x="962980" y="1007223"/>
                  <a:pt x="985986" y="999006"/>
                </a:cubicBezTo>
                <a:cubicBezTo>
                  <a:pt x="999133" y="989146"/>
                  <a:pt x="1014745" y="979697"/>
                  <a:pt x="1032821" y="970659"/>
                </a:cubicBezTo>
                <a:cubicBezTo>
                  <a:pt x="1050898" y="961621"/>
                  <a:pt x="1061579" y="949707"/>
                  <a:pt x="1064865" y="934917"/>
                </a:cubicBezTo>
                <a:cubicBezTo>
                  <a:pt x="1066509" y="921771"/>
                  <a:pt x="1064865" y="912732"/>
                  <a:pt x="1059935" y="907802"/>
                </a:cubicBezTo>
                <a:cubicBezTo>
                  <a:pt x="1057470" y="905337"/>
                  <a:pt x="1054595" y="903900"/>
                  <a:pt x="1051308" y="903489"/>
                </a:cubicBezTo>
                <a:close/>
                <a:moveTo>
                  <a:pt x="65322" y="730325"/>
                </a:moveTo>
                <a:cubicBezTo>
                  <a:pt x="71484" y="729092"/>
                  <a:pt x="77646" y="731557"/>
                  <a:pt x="83809" y="737720"/>
                </a:cubicBezTo>
                <a:cubicBezTo>
                  <a:pt x="108459" y="755796"/>
                  <a:pt x="124892" y="776748"/>
                  <a:pt x="133108" y="800576"/>
                </a:cubicBezTo>
                <a:cubicBezTo>
                  <a:pt x="141325" y="824404"/>
                  <a:pt x="147898" y="851108"/>
                  <a:pt x="152828" y="880688"/>
                </a:cubicBezTo>
                <a:cubicBezTo>
                  <a:pt x="182408" y="931630"/>
                  <a:pt x="205825" y="980108"/>
                  <a:pt x="223079" y="1026121"/>
                </a:cubicBezTo>
                <a:cubicBezTo>
                  <a:pt x="240334" y="1072133"/>
                  <a:pt x="253070" y="1122254"/>
                  <a:pt x="261286" y="1176484"/>
                </a:cubicBezTo>
                <a:cubicBezTo>
                  <a:pt x="264573" y="1232356"/>
                  <a:pt x="262108" y="1283710"/>
                  <a:pt x="253892" y="1330544"/>
                </a:cubicBezTo>
                <a:cubicBezTo>
                  <a:pt x="245675" y="1377378"/>
                  <a:pt x="238280" y="1429553"/>
                  <a:pt x="231707" y="1487069"/>
                </a:cubicBezTo>
                <a:cubicBezTo>
                  <a:pt x="231707" y="1498572"/>
                  <a:pt x="234994" y="1506789"/>
                  <a:pt x="241567" y="1511719"/>
                </a:cubicBezTo>
                <a:cubicBezTo>
                  <a:pt x="248140" y="1516649"/>
                  <a:pt x="256356" y="1511719"/>
                  <a:pt x="266216" y="1496929"/>
                </a:cubicBezTo>
                <a:cubicBezTo>
                  <a:pt x="320446" y="1419694"/>
                  <a:pt x="368923" y="1346977"/>
                  <a:pt x="411650" y="1278780"/>
                </a:cubicBezTo>
                <a:cubicBezTo>
                  <a:pt x="454376" y="1210582"/>
                  <a:pt x="501210" y="1137044"/>
                  <a:pt x="552152" y="1058165"/>
                </a:cubicBezTo>
                <a:cubicBezTo>
                  <a:pt x="562012" y="1046662"/>
                  <a:pt x="569818" y="1041732"/>
                  <a:pt x="575570" y="1043375"/>
                </a:cubicBezTo>
                <a:cubicBezTo>
                  <a:pt x="581322" y="1045019"/>
                  <a:pt x="583375" y="1053235"/>
                  <a:pt x="581732" y="1068025"/>
                </a:cubicBezTo>
                <a:cubicBezTo>
                  <a:pt x="566942" y="1140331"/>
                  <a:pt x="548455" y="1208117"/>
                  <a:pt x="526270" y="1271385"/>
                </a:cubicBezTo>
                <a:cubicBezTo>
                  <a:pt x="504086" y="1334652"/>
                  <a:pt x="468344" y="1404904"/>
                  <a:pt x="419044" y="1482139"/>
                </a:cubicBezTo>
                <a:lnTo>
                  <a:pt x="364815" y="1679337"/>
                </a:lnTo>
                <a:cubicBezTo>
                  <a:pt x="336879" y="1726993"/>
                  <a:pt x="313462" y="1771773"/>
                  <a:pt x="294563" y="1813677"/>
                </a:cubicBezTo>
                <a:cubicBezTo>
                  <a:pt x="275666" y="1855582"/>
                  <a:pt x="261286" y="1902827"/>
                  <a:pt x="251427" y="1955413"/>
                </a:cubicBezTo>
                <a:cubicBezTo>
                  <a:pt x="239924" y="1981706"/>
                  <a:pt x="223902" y="1995263"/>
                  <a:pt x="203360" y="1996085"/>
                </a:cubicBezTo>
                <a:cubicBezTo>
                  <a:pt x="182819" y="1996906"/>
                  <a:pt x="162688" y="1986636"/>
                  <a:pt x="142968" y="1965272"/>
                </a:cubicBezTo>
                <a:cubicBezTo>
                  <a:pt x="111746" y="1914330"/>
                  <a:pt x="87096" y="1858457"/>
                  <a:pt x="69019" y="1797655"/>
                </a:cubicBezTo>
                <a:cubicBezTo>
                  <a:pt x="50943" y="1736852"/>
                  <a:pt x="55873" y="1682623"/>
                  <a:pt x="83809" y="1634967"/>
                </a:cubicBezTo>
                <a:cubicBezTo>
                  <a:pt x="95312" y="1616891"/>
                  <a:pt x="103118" y="1598814"/>
                  <a:pt x="107226" y="1580738"/>
                </a:cubicBezTo>
                <a:cubicBezTo>
                  <a:pt x="111335" y="1562662"/>
                  <a:pt x="115032" y="1544585"/>
                  <a:pt x="118318" y="1526509"/>
                </a:cubicBezTo>
                <a:cubicBezTo>
                  <a:pt x="131465" y="1450916"/>
                  <a:pt x="136806" y="1381076"/>
                  <a:pt x="134341" y="1316987"/>
                </a:cubicBezTo>
                <a:cubicBezTo>
                  <a:pt x="131876" y="1252898"/>
                  <a:pt x="115032" y="1183057"/>
                  <a:pt x="83809" y="1107465"/>
                </a:cubicBezTo>
                <a:cubicBezTo>
                  <a:pt x="64089" y="1066382"/>
                  <a:pt x="46424" y="1028175"/>
                  <a:pt x="30812" y="992844"/>
                </a:cubicBezTo>
                <a:cubicBezTo>
                  <a:pt x="15201" y="957512"/>
                  <a:pt x="4930" y="920127"/>
                  <a:pt x="0" y="880688"/>
                </a:cubicBezTo>
                <a:cubicBezTo>
                  <a:pt x="0" y="856038"/>
                  <a:pt x="2055" y="834264"/>
                  <a:pt x="6162" y="815366"/>
                </a:cubicBezTo>
                <a:cubicBezTo>
                  <a:pt x="10271" y="796468"/>
                  <a:pt x="21363" y="775516"/>
                  <a:pt x="39440" y="752510"/>
                </a:cubicBezTo>
                <a:cubicBezTo>
                  <a:pt x="44369" y="744293"/>
                  <a:pt x="50943" y="737720"/>
                  <a:pt x="59159" y="732790"/>
                </a:cubicBezTo>
                <a:cubicBezTo>
                  <a:pt x="61214" y="731557"/>
                  <a:pt x="63268" y="730736"/>
                  <a:pt x="65322" y="730325"/>
                </a:cubicBezTo>
                <a:close/>
                <a:moveTo>
                  <a:pt x="1143744" y="594752"/>
                </a:moveTo>
                <a:lnTo>
                  <a:pt x="1104305" y="614471"/>
                </a:lnTo>
                <a:cubicBezTo>
                  <a:pt x="1094445" y="627618"/>
                  <a:pt x="1089515" y="640764"/>
                  <a:pt x="1089515" y="653911"/>
                </a:cubicBezTo>
                <a:cubicBezTo>
                  <a:pt x="1089515" y="667057"/>
                  <a:pt x="1087872" y="681847"/>
                  <a:pt x="1084585" y="698280"/>
                </a:cubicBezTo>
                <a:cubicBezTo>
                  <a:pt x="1089515" y="708140"/>
                  <a:pt x="1094856" y="712659"/>
                  <a:pt x="1100607" y="711838"/>
                </a:cubicBezTo>
                <a:cubicBezTo>
                  <a:pt x="1106359" y="711016"/>
                  <a:pt x="1114165" y="706497"/>
                  <a:pt x="1124024" y="698280"/>
                </a:cubicBezTo>
                <a:cubicBezTo>
                  <a:pt x="1132241" y="680204"/>
                  <a:pt x="1142923" y="658019"/>
                  <a:pt x="1156069" y="631726"/>
                </a:cubicBezTo>
                <a:cubicBezTo>
                  <a:pt x="1169216" y="605433"/>
                  <a:pt x="1165107" y="593108"/>
                  <a:pt x="1143744" y="594752"/>
                </a:cubicBezTo>
                <a:close/>
                <a:moveTo>
                  <a:pt x="1464190" y="244726"/>
                </a:moveTo>
                <a:cubicBezTo>
                  <a:pt x="1452688" y="246370"/>
                  <a:pt x="1443648" y="256230"/>
                  <a:pt x="1437076" y="274306"/>
                </a:cubicBezTo>
                <a:cubicBezTo>
                  <a:pt x="1430502" y="292382"/>
                  <a:pt x="1424750" y="307172"/>
                  <a:pt x="1419820" y="318675"/>
                </a:cubicBezTo>
                <a:cubicBezTo>
                  <a:pt x="1432968" y="349898"/>
                  <a:pt x="1455562" y="354007"/>
                  <a:pt x="1487608" y="331000"/>
                </a:cubicBezTo>
                <a:cubicBezTo>
                  <a:pt x="1519652" y="307994"/>
                  <a:pt x="1511846" y="279236"/>
                  <a:pt x="1464190" y="244726"/>
                </a:cubicBezTo>
                <a:close/>
                <a:moveTo>
                  <a:pt x="1415044" y="2"/>
                </a:moveTo>
                <a:cubicBezTo>
                  <a:pt x="1438770" y="-152"/>
                  <a:pt x="1459260" y="8706"/>
                  <a:pt x="1476516" y="26577"/>
                </a:cubicBezTo>
                <a:cubicBezTo>
                  <a:pt x="1499520" y="50405"/>
                  <a:pt x="1505272" y="78752"/>
                  <a:pt x="1493768" y="111618"/>
                </a:cubicBezTo>
                <a:lnTo>
                  <a:pt x="1483908" y="146128"/>
                </a:lnTo>
                <a:cubicBezTo>
                  <a:pt x="1510204" y="208574"/>
                  <a:pt x="1541426" y="245137"/>
                  <a:pt x="1577578" y="255819"/>
                </a:cubicBezTo>
                <a:cubicBezTo>
                  <a:pt x="1613732" y="266500"/>
                  <a:pt x="1658100" y="271019"/>
                  <a:pt x="1710686" y="269376"/>
                </a:cubicBezTo>
                <a:cubicBezTo>
                  <a:pt x="1732050" y="271019"/>
                  <a:pt x="1745196" y="277593"/>
                  <a:pt x="1750126" y="289096"/>
                </a:cubicBezTo>
                <a:cubicBezTo>
                  <a:pt x="1755056" y="300599"/>
                  <a:pt x="1750126" y="317032"/>
                  <a:pt x="1735336" y="338395"/>
                </a:cubicBezTo>
                <a:cubicBezTo>
                  <a:pt x="1674534" y="374548"/>
                  <a:pt x="1616608" y="405360"/>
                  <a:pt x="1561556" y="430831"/>
                </a:cubicBezTo>
                <a:cubicBezTo>
                  <a:pt x="1506506" y="456303"/>
                  <a:pt x="1447756" y="479720"/>
                  <a:pt x="1385312" y="501083"/>
                </a:cubicBezTo>
                <a:cubicBezTo>
                  <a:pt x="1365592" y="510943"/>
                  <a:pt x="1347926" y="529430"/>
                  <a:pt x="1332314" y="556545"/>
                </a:cubicBezTo>
                <a:cubicBezTo>
                  <a:pt x="1316703" y="583659"/>
                  <a:pt x="1314649" y="604612"/>
                  <a:pt x="1326152" y="619401"/>
                </a:cubicBezTo>
                <a:cubicBezTo>
                  <a:pt x="1339300" y="622688"/>
                  <a:pt x="1352444" y="623510"/>
                  <a:pt x="1365592" y="621866"/>
                </a:cubicBezTo>
                <a:cubicBezTo>
                  <a:pt x="1378738" y="620223"/>
                  <a:pt x="1393528" y="619401"/>
                  <a:pt x="1409960" y="619401"/>
                </a:cubicBezTo>
                <a:cubicBezTo>
                  <a:pt x="1441184" y="624331"/>
                  <a:pt x="1462136" y="635013"/>
                  <a:pt x="1472816" y="651446"/>
                </a:cubicBezTo>
                <a:cubicBezTo>
                  <a:pt x="1483500" y="667879"/>
                  <a:pt x="1474050" y="688420"/>
                  <a:pt x="1444470" y="713070"/>
                </a:cubicBezTo>
                <a:cubicBezTo>
                  <a:pt x="1424750" y="727860"/>
                  <a:pt x="1407084" y="738952"/>
                  <a:pt x="1391472" y="746347"/>
                </a:cubicBezTo>
                <a:cubicBezTo>
                  <a:pt x="1375864" y="753742"/>
                  <a:pt x="1359018" y="762369"/>
                  <a:pt x="1340940" y="772229"/>
                </a:cubicBezTo>
                <a:cubicBezTo>
                  <a:pt x="1319579" y="787019"/>
                  <a:pt x="1309719" y="803452"/>
                  <a:pt x="1311362" y="821529"/>
                </a:cubicBezTo>
                <a:cubicBezTo>
                  <a:pt x="1313006" y="839605"/>
                  <a:pt x="1326152" y="846178"/>
                  <a:pt x="1350800" y="841248"/>
                </a:cubicBezTo>
                <a:lnTo>
                  <a:pt x="1409960" y="831388"/>
                </a:lnTo>
                <a:cubicBezTo>
                  <a:pt x="1446114" y="828102"/>
                  <a:pt x="1472408" y="834264"/>
                  <a:pt x="1488840" y="849876"/>
                </a:cubicBezTo>
                <a:cubicBezTo>
                  <a:pt x="1505272" y="865487"/>
                  <a:pt x="1508560" y="893834"/>
                  <a:pt x="1498700" y="934917"/>
                </a:cubicBezTo>
                <a:cubicBezTo>
                  <a:pt x="1475694" y="962853"/>
                  <a:pt x="1463368" y="982984"/>
                  <a:pt x="1461724" y="995309"/>
                </a:cubicBezTo>
                <a:cubicBezTo>
                  <a:pt x="1460082" y="1007633"/>
                  <a:pt x="1455974" y="1025299"/>
                  <a:pt x="1449400" y="1048305"/>
                </a:cubicBezTo>
                <a:cubicBezTo>
                  <a:pt x="1418176" y="1074598"/>
                  <a:pt x="1388188" y="1093496"/>
                  <a:pt x="1359428" y="1105000"/>
                </a:cubicBezTo>
                <a:cubicBezTo>
                  <a:pt x="1330671" y="1116503"/>
                  <a:pt x="1299859" y="1132114"/>
                  <a:pt x="1266992" y="1151834"/>
                </a:cubicBezTo>
                <a:cubicBezTo>
                  <a:pt x="1250560" y="1163337"/>
                  <a:pt x="1245219" y="1174430"/>
                  <a:pt x="1250970" y="1185111"/>
                </a:cubicBezTo>
                <a:cubicBezTo>
                  <a:pt x="1256722" y="1195792"/>
                  <a:pt x="1268637" y="1197847"/>
                  <a:pt x="1286712" y="1191273"/>
                </a:cubicBezTo>
                <a:cubicBezTo>
                  <a:pt x="1314649" y="1168267"/>
                  <a:pt x="1340940" y="1150601"/>
                  <a:pt x="1365592" y="1138277"/>
                </a:cubicBezTo>
                <a:cubicBezTo>
                  <a:pt x="1390240" y="1125952"/>
                  <a:pt x="1418176" y="1118968"/>
                  <a:pt x="1449400" y="1117324"/>
                </a:cubicBezTo>
                <a:cubicBezTo>
                  <a:pt x="1475694" y="1122254"/>
                  <a:pt x="1491304" y="1130882"/>
                  <a:pt x="1496234" y="1143207"/>
                </a:cubicBezTo>
                <a:cubicBezTo>
                  <a:pt x="1501164" y="1155531"/>
                  <a:pt x="1493768" y="1173197"/>
                  <a:pt x="1474050" y="1196203"/>
                </a:cubicBezTo>
                <a:cubicBezTo>
                  <a:pt x="1432968" y="1217566"/>
                  <a:pt x="1394760" y="1236875"/>
                  <a:pt x="1359428" y="1254130"/>
                </a:cubicBezTo>
                <a:cubicBezTo>
                  <a:pt x="1324098" y="1271385"/>
                  <a:pt x="1286712" y="1288229"/>
                  <a:pt x="1247273" y="1304662"/>
                </a:cubicBezTo>
                <a:cubicBezTo>
                  <a:pt x="1222623" y="1321095"/>
                  <a:pt x="1210298" y="1339171"/>
                  <a:pt x="1210298" y="1358891"/>
                </a:cubicBezTo>
                <a:cubicBezTo>
                  <a:pt x="1210298" y="1378611"/>
                  <a:pt x="1225910" y="1385184"/>
                  <a:pt x="1257133" y="1378611"/>
                </a:cubicBezTo>
                <a:lnTo>
                  <a:pt x="1449400" y="1314522"/>
                </a:lnTo>
                <a:cubicBezTo>
                  <a:pt x="1460904" y="1311235"/>
                  <a:pt x="1469942" y="1307127"/>
                  <a:pt x="1476516" y="1302197"/>
                </a:cubicBezTo>
                <a:cubicBezTo>
                  <a:pt x="1483088" y="1297267"/>
                  <a:pt x="1482268" y="1288229"/>
                  <a:pt x="1474050" y="1275082"/>
                </a:cubicBezTo>
                <a:cubicBezTo>
                  <a:pt x="1464190" y="1260292"/>
                  <a:pt x="1460904" y="1249611"/>
                  <a:pt x="1464190" y="1243038"/>
                </a:cubicBezTo>
                <a:cubicBezTo>
                  <a:pt x="1467476" y="1236464"/>
                  <a:pt x="1477336" y="1233999"/>
                  <a:pt x="1493768" y="1235643"/>
                </a:cubicBezTo>
                <a:cubicBezTo>
                  <a:pt x="1506916" y="1233999"/>
                  <a:pt x="1520474" y="1235232"/>
                  <a:pt x="1534440" y="1239340"/>
                </a:cubicBezTo>
                <a:cubicBezTo>
                  <a:pt x="1548410" y="1243449"/>
                  <a:pt x="1564432" y="1250433"/>
                  <a:pt x="1582508" y="1260292"/>
                </a:cubicBezTo>
                <a:cubicBezTo>
                  <a:pt x="1617018" y="1255363"/>
                  <a:pt x="1649062" y="1253719"/>
                  <a:pt x="1678642" y="1255363"/>
                </a:cubicBezTo>
                <a:cubicBezTo>
                  <a:pt x="1708220" y="1257006"/>
                  <a:pt x="1741910" y="1265222"/>
                  <a:pt x="1779704" y="1280012"/>
                </a:cubicBezTo>
                <a:cubicBezTo>
                  <a:pt x="1794496" y="1281656"/>
                  <a:pt x="1803124" y="1287407"/>
                  <a:pt x="1805588" y="1297267"/>
                </a:cubicBezTo>
                <a:cubicBezTo>
                  <a:pt x="1808052" y="1307127"/>
                  <a:pt x="1802712" y="1317808"/>
                  <a:pt x="1789564" y="1329312"/>
                </a:cubicBezTo>
                <a:cubicBezTo>
                  <a:pt x="1697540" y="1363821"/>
                  <a:pt x="1611268" y="1392579"/>
                  <a:pt x="1530744" y="1415585"/>
                </a:cubicBezTo>
                <a:cubicBezTo>
                  <a:pt x="1450222" y="1438592"/>
                  <a:pt x="1363948" y="1467350"/>
                  <a:pt x="1271922" y="1501859"/>
                </a:cubicBezTo>
                <a:cubicBezTo>
                  <a:pt x="1257133" y="1501859"/>
                  <a:pt x="1241110" y="1504324"/>
                  <a:pt x="1223856" y="1509254"/>
                </a:cubicBezTo>
                <a:cubicBezTo>
                  <a:pt x="1206601" y="1514184"/>
                  <a:pt x="1193044" y="1526509"/>
                  <a:pt x="1183184" y="1546228"/>
                </a:cubicBezTo>
                <a:lnTo>
                  <a:pt x="1163464" y="1575808"/>
                </a:lnTo>
                <a:cubicBezTo>
                  <a:pt x="1155248" y="1608674"/>
                  <a:pt x="1145388" y="1638665"/>
                  <a:pt x="1133884" y="1665779"/>
                </a:cubicBezTo>
                <a:cubicBezTo>
                  <a:pt x="1122382" y="1692894"/>
                  <a:pt x="1112522" y="1722063"/>
                  <a:pt x="1104305" y="1753285"/>
                </a:cubicBezTo>
                <a:cubicBezTo>
                  <a:pt x="1048433" y="1861744"/>
                  <a:pt x="980646" y="1941445"/>
                  <a:pt x="900945" y="1992387"/>
                </a:cubicBezTo>
                <a:cubicBezTo>
                  <a:pt x="821245" y="2043330"/>
                  <a:pt x="734560" y="2057298"/>
                  <a:pt x="640891" y="2034292"/>
                </a:cubicBezTo>
                <a:cubicBezTo>
                  <a:pt x="591592" y="2016215"/>
                  <a:pt x="567764" y="1989922"/>
                  <a:pt x="569407" y="1955413"/>
                </a:cubicBezTo>
                <a:cubicBezTo>
                  <a:pt x="571051" y="1920903"/>
                  <a:pt x="594879" y="1897897"/>
                  <a:pt x="640891" y="1886394"/>
                </a:cubicBezTo>
                <a:cubicBezTo>
                  <a:pt x="675401" y="1883107"/>
                  <a:pt x="716895" y="1860101"/>
                  <a:pt x="765372" y="1817375"/>
                </a:cubicBezTo>
                <a:cubicBezTo>
                  <a:pt x="813850" y="1774649"/>
                  <a:pt x="847948" y="1733566"/>
                  <a:pt x="867668" y="1694126"/>
                </a:cubicBezTo>
                <a:cubicBezTo>
                  <a:pt x="874241" y="1679337"/>
                  <a:pt x="875474" y="1669066"/>
                  <a:pt x="871366" y="1663314"/>
                </a:cubicBezTo>
                <a:cubicBezTo>
                  <a:pt x="867258" y="1657563"/>
                  <a:pt x="857809" y="1656330"/>
                  <a:pt x="843018" y="1659617"/>
                </a:cubicBezTo>
                <a:cubicBezTo>
                  <a:pt x="792076" y="1671120"/>
                  <a:pt x="746063" y="1685088"/>
                  <a:pt x="704980" y="1701521"/>
                </a:cubicBezTo>
                <a:cubicBezTo>
                  <a:pt x="663898" y="1717954"/>
                  <a:pt x="619529" y="1733566"/>
                  <a:pt x="571873" y="1748355"/>
                </a:cubicBezTo>
                <a:cubicBezTo>
                  <a:pt x="512713" y="1753285"/>
                  <a:pt x="477793" y="1736442"/>
                  <a:pt x="467111" y="1697824"/>
                </a:cubicBezTo>
                <a:cubicBezTo>
                  <a:pt x="456430" y="1659206"/>
                  <a:pt x="474917" y="1625107"/>
                  <a:pt x="522573" y="1595528"/>
                </a:cubicBezTo>
                <a:lnTo>
                  <a:pt x="695120" y="1526509"/>
                </a:lnTo>
                <a:cubicBezTo>
                  <a:pt x="708267" y="1516649"/>
                  <a:pt x="716073" y="1508021"/>
                  <a:pt x="718538" y="1500627"/>
                </a:cubicBezTo>
                <a:cubicBezTo>
                  <a:pt x="721003" y="1493232"/>
                  <a:pt x="716484" y="1483783"/>
                  <a:pt x="704980" y="1472279"/>
                </a:cubicBezTo>
                <a:cubicBezTo>
                  <a:pt x="693477" y="1459133"/>
                  <a:pt x="690190" y="1446397"/>
                  <a:pt x="695120" y="1434072"/>
                </a:cubicBezTo>
                <a:cubicBezTo>
                  <a:pt x="700050" y="1421748"/>
                  <a:pt x="708267" y="1411477"/>
                  <a:pt x="719770" y="1403260"/>
                </a:cubicBezTo>
                <a:cubicBezTo>
                  <a:pt x="737847" y="1383541"/>
                  <a:pt x="748939" y="1369573"/>
                  <a:pt x="753047" y="1361356"/>
                </a:cubicBezTo>
                <a:cubicBezTo>
                  <a:pt x="757156" y="1353140"/>
                  <a:pt x="750993" y="1337528"/>
                  <a:pt x="734560" y="1314522"/>
                </a:cubicBezTo>
                <a:cubicBezTo>
                  <a:pt x="719770" y="1296445"/>
                  <a:pt x="705802" y="1279191"/>
                  <a:pt x="692655" y="1262757"/>
                </a:cubicBezTo>
                <a:cubicBezTo>
                  <a:pt x="679509" y="1246324"/>
                  <a:pt x="673758" y="1229070"/>
                  <a:pt x="675401" y="1210993"/>
                </a:cubicBezTo>
                <a:cubicBezTo>
                  <a:pt x="662254" y="1178127"/>
                  <a:pt x="658557" y="1146904"/>
                  <a:pt x="664308" y="1117324"/>
                </a:cubicBezTo>
                <a:cubicBezTo>
                  <a:pt x="670060" y="1087745"/>
                  <a:pt x="691834" y="1058165"/>
                  <a:pt x="729630" y="1028586"/>
                </a:cubicBezTo>
                <a:cubicBezTo>
                  <a:pt x="741133" y="1020369"/>
                  <a:pt x="746063" y="1010509"/>
                  <a:pt x="744420" y="999006"/>
                </a:cubicBezTo>
                <a:cubicBezTo>
                  <a:pt x="742777" y="987503"/>
                  <a:pt x="739490" y="976000"/>
                  <a:pt x="734560" y="964497"/>
                </a:cubicBezTo>
                <a:cubicBezTo>
                  <a:pt x="726344" y="934917"/>
                  <a:pt x="731684" y="905748"/>
                  <a:pt x="750582" y="876990"/>
                </a:cubicBezTo>
                <a:cubicBezTo>
                  <a:pt x="769480" y="848232"/>
                  <a:pt x="797006" y="834675"/>
                  <a:pt x="833159" y="836318"/>
                </a:cubicBezTo>
                <a:cubicBezTo>
                  <a:pt x="841375" y="836318"/>
                  <a:pt x="854933" y="833853"/>
                  <a:pt x="873830" y="828923"/>
                </a:cubicBezTo>
                <a:cubicBezTo>
                  <a:pt x="892729" y="823994"/>
                  <a:pt x="903821" y="816599"/>
                  <a:pt x="907107" y="806739"/>
                </a:cubicBezTo>
                <a:cubicBezTo>
                  <a:pt x="893961" y="770586"/>
                  <a:pt x="875063" y="747990"/>
                  <a:pt x="850413" y="738952"/>
                </a:cubicBezTo>
                <a:cubicBezTo>
                  <a:pt x="825764" y="729914"/>
                  <a:pt x="800292" y="731146"/>
                  <a:pt x="773999" y="742650"/>
                </a:cubicBezTo>
                <a:cubicBezTo>
                  <a:pt x="713197" y="770586"/>
                  <a:pt x="666363" y="769764"/>
                  <a:pt x="633497" y="740185"/>
                </a:cubicBezTo>
                <a:cubicBezTo>
                  <a:pt x="600630" y="710605"/>
                  <a:pt x="591592" y="665414"/>
                  <a:pt x="606382" y="604612"/>
                </a:cubicBezTo>
                <a:cubicBezTo>
                  <a:pt x="612955" y="588178"/>
                  <a:pt x="613366" y="575443"/>
                  <a:pt x="607614" y="566405"/>
                </a:cubicBezTo>
                <a:cubicBezTo>
                  <a:pt x="601863" y="557366"/>
                  <a:pt x="591592" y="555312"/>
                  <a:pt x="576802" y="560242"/>
                </a:cubicBezTo>
                <a:cubicBezTo>
                  <a:pt x="530790" y="558599"/>
                  <a:pt x="489707" y="561064"/>
                  <a:pt x="453554" y="567637"/>
                </a:cubicBezTo>
                <a:cubicBezTo>
                  <a:pt x="417401" y="574210"/>
                  <a:pt x="377962" y="578319"/>
                  <a:pt x="335236" y="579962"/>
                </a:cubicBezTo>
                <a:cubicBezTo>
                  <a:pt x="318803" y="579962"/>
                  <a:pt x="306888" y="576264"/>
                  <a:pt x="299494" y="568870"/>
                </a:cubicBezTo>
                <a:cubicBezTo>
                  <a:pt x="292099" y="561475"/>
                  <a:pt x="295796" y="550382"/>
                  <a:pt x="310586" y="535593"/>
                </a:cubicBezTo>
                <a:cubicBezTo>
                  <a:pt x="340165" y="506013"/>
                  <a:pt x="352080" y="482596"/>
                  <a:pt x="346328" y="465341"/>
                </a:cubicBezTo>
                <a:cubicBezTo>
                  <a:pt x="340576" y="448086"/>
                  <a:pt x="331949" y="425491"/>
                  <a:pt x="320446" y="397554"/>
                </a:cubicBezTo>
                <a:cubicBezTo>
                  <a:pt x="302369" y="364688"/>
                  <a:pt x="297439" y="337574"/>
                  <a:pt x="305656" y="316210"/>
                </a:cubicBezTo>
                <a:cubicBezTo>
                  <a:pt x="313873" y="294847"/>
                  <a:pt x="336879" y="282523"/>
                  <a:pt x="374675" y="279236"/>
                </a:cubicBezTo>
                <a:cubicBezTo>
                  <a:pt x="423975" y="277593"/>
                  <a:pt x="479847" y="297723"/>
                  <a:pt x="542293" y="339628"/>
                </a:cubicBezTo>
                <a:cubicBezTo>
                  <a:pt x="604739" y="381532"/>
                  <a:pt x="640891" y="432064"/>
                  <a:pt x="650751" y="491223"/>
                </a:cubicBezTo>
                <a:cubicBezTo>
                  <a:pt x="660611" y="510943"/>
                  <a:pt x="676223" y="517927"/>
                  <a:pt x="697585" y="512175"/>
                </a:cubicBezTo>
                <a:cubicBezTo>
                  <a:pt x="718949" y="506424"/>
                  <a:pt x="729630" y="492866"/>
                  <a:pt x="729630" y="471503"/>
                </a:cubicBezTo>
                <a:cubicBezTo>
                  <a:pt x="729630" y="430420"/>
                  <a:pt x="728808" y="391392"/>
                  <a:pt x="727165" y="354417"/>
                </a:cubicBezTo>
                <a:cubicBezTo>
                  <a:pt x="725522" y="317443"/>
                  <a:pt x="726344" y="279236"/>
                  <a:pt x="729630" y="239797"/>
                </a:cubicBezTo>
                <a:cubicBezTo>
                  <a:pt x="727987" y="220077"/>
                  <a:pt x="731684" y="203233"/>
                  <a:pt x="740722" y="189265"/>
                </a:cubicBezTo>
                <a:cubicBezTo>
                  <a:pt x="749761" y="175297"/>
                  <a:pt x="765783" y="165848"/>
                  <a:pt x="788789" y="160918"/>
                </a:cubicBezTo>
                <a:cubicBezTo>
                  <a:pt x="816726" y="162561"/>
                  <a:pt x="840964" y="171599"/>
                  <a:pt x="861506" y="188032"/>
                </a:cubicBezTo>
                <a:cubicBezTo>
                  <a:pt x="882047" y="204465"/>
                  <a:pt x="905465" y="218433"/>
                  <a:pt x="931757" y="229937"/>
                </a:cubicBezTo>
                <a:cubicBezTo>
                  <a:pt x="958050" y="259516"/>
                  <a:pt x="981467" y="291561"/>
                  <a:pt x="1002009" y="326070"/>
                </a:cubicBezTo>
                <a:cubicBezTo>
                  <a:pt x="1022550" y="360580"/>
                  <a:pt x="1038573" y="394268"/>
                  <a:pt x="1050075" y="427134"/>
                </a:cubicBezTo>
                <a:cubicBezTo>
                  <a:pt x="1055005" y="432064"/>
                  <a:pt x="1058703" y="437815"/>
                  <a:pt x="1061168" y="444389"/>
                </a:cubicBezTo>
                <a:cubicBezTo>
                  <a:pt x="1063633" y="450962"/>
                  <a:pt x="1068152" y="456713"/>
                  <a:pt x="1074725" y="461644"/>
                </a:cubicBezTo>
                <a:cubicBezTo>
                  <a:pt x="1117452" y="461644"/>
                  <a:pt x="1159766" y="450962"/>
                  <a:pt x="1201671" y="429599"/>
                </a:cubicBezTo>
                <a:cubicBezTo>
                  <a:pt x="1243575" y="408236"/>
                  <a:pt x="1270279" y="371261"/>
                  <a:pt x="1281782" y="318675"/>
                </a:cubicBezTo>
                <a:cubicBezTo>
                  <a:pt x="1293286" y="275949"/>
                  <a:pt x="1303967" y="236510"/>
                  <a:pt x="1313827" y="200357"/>
                </a:cubicBezTo>
                <a:cubicBezTo>
                  <a:pt x="1323687" y="164204"/>
                  <a:pt x="1332726" y="124765"/>
                  <a:pt x="1340940" y="82039"/>
                </a:cubicBezTo>
                <a:cubicBezTo>
                  <a:pt x="1340940" y="63962"/>
                  <a:pt x="1344228" y="47940"/>
                  <a:pt x="1350800" y="33972"/>
                </a:cubicBezTo>
                <a:cubicBezTo>
                  <a:pt x="1357376" y="20004"/>
                  <a:pt x="1370520" y="9733"/>
                  <a:pt x="1390240" y="3160"/>
                </a:cubicBezTo>
                <a:cubicBezTo>
                  <a:pt x="1398868" y="1106"/>
                  <a:pt x="1407136" y="53"/>
                  <a:pt x="1415044" y="2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en-US" altLang="zh-CN" sz="19900" kern="0" dirty="0">
              <a:latin typeface="中山行书百年纪念版" panose="02010609000101010101" pitchFamily="49" charset="-122"/>
              <a:ea typeface="中山行书百年纪念版" panose="0201060900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7290" r="7475"/>
          <a:stretch>
            <a:fillRect/>
          </a:stretch>
        </p:blipFill>
        <p:spPr>
          <a:xfrm>
            <a:off x="786387" y="1978352"/>
            <a:ext cx="9533485" cy="3110307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4 h 3110307"/>
              <a:gd name="connsiteX2" fmla="*/ 1726406 w 9533485"/>
              <a:gd name="connsiteY2" fmla="*/ 2604764 h 3110307"/>
              <a:gd name="connsiteX3" fmla="*/ 1670321 w 9533485"/>
              <a:gd name="connsiteY3" fmla="*/ 2010007 h 3110307"/>
              <a:gd name="connsiteX4" fmla="*/ 4953480 w 9533485"/>
              <a:gd name="connsiteY4" fmla="*/ 1936537 h 3110307"/>
              <a:gd name="connsiteX5" fmla="*/ 4953480 w 9533485"/>
              <a:gd name="connsiteY5" fmla="*/ 2251408 h 3110307"/>
              <a:gd name="connsiteX6" fmla="*/ 5040507 w 9533485"/>
              <a:gd name="connsiteY6" fmla="*/ 2234353 h 3110307"/>
              <a:gd name="connsiteX7" fmla="*/ 5065434 w 9533485"/>
              <a:gd name="connsiteY7" fmla="*/ 2123710 h 3110307"/>
              <a:gd name="connsiteX8" fmla="*/ 5065434 w 9533485"/>
              <a:gd name="connsiteY8" fmla="*/ 2045868 h 3110307"/>
              <a:gd name="connsiteX9" fmla="*/ 5041381 w 9533485"/>
              <a:gd name="connsiteY9" fmla="*/ 1957528 h 3110307"/>
              <a:gd name="connsiteX10" fmla="*/ 4953480 w 9533485"/>
              <a:gd name="connsiteY10" fmla="*/ 1936537 h 3110307"/>
              <a:gd name="connsiteX11" fmla="*/ 4585255 w 9533485"/>
              <a:gd name="connsiteY11" fmla="*/ 1694261 h 3110307"/>
              <a:gd name="connsiteX12" fmla="*/ 4845898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10 w 9533485"/>
              <a:gd name="connsiteY16" fmla="*/ 2303012 h 3110307"/>
              <a:gd name="connsiteX17" fmla="*/ 5204501 w 9533485"/>
              <a:gd name="connsiteY17" fmla="*/ 2371235 h 3110307"/>
              <a:gd name="connsiteX18" fmla="*/ 5351442 w 9533485"/>
              <a:gd name="connsiteY18" fmla="*/ 2443830 h 3110307"/>
              <a:gd name="connsiteX19" fmla="*/ 5398235 w 9533485"/>
              <a:gd name="connsiteY19" fmla="*/ 2527358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4 w 9533485"/>
              <a:gd name="connsiteY22" fmla="*/ 3110307 h 3110307"/>
              <a:gd name="connsiteX23" fmla="*/ 5065434 w 9533485"/>
              <a:gd name="connsiteY23" fmla="*/ 2639749 h 3110307"/>
              <a:gd name="connsiteX24" fmla="*/ 5047503 w 9533485"/>
              <a:gd name="connsiteY24" fmla="*/ 2498933 h 3110307"/>
              <a:gd name="connsiteX25" fmla="*/ 4953480 w 9533485"/>
              <a:gd name="connsiteY25" fmla="*/ 2471818 h 3110307"/>
              <a:gd name="connsiteX26" fmla="*/ 4953480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4 w 9533485"/>
              <a:gd name="connsiteY29" fmla="*/ 1694261 h 3110307"/>
              <a:gd name="connsiteX30" fmla="*/ 4459384 w 9533485"/>
              <a:gd name="connsiteY30" fmla="*/ 1977646 h 3110307"/>
              <a:gd name="connsiteX31" fmla="*/ 4213610 w 9533485"/>
              <a:gd name="connsiteY31" fmla="*/ 1977646 h 3110307"/>
              <a:gd name="connsiteX32" fmla="*/ 4213610 w 9533485"/>
              <a:gd name="connsiteY32" fmla="*/ 2246160 h 3110307"/>
              <a:gd name="connsiteX33" fmla="*/ 4443641 w 9533485"/>
              <a:gd name="connsiteY33" fmla="*/ 2246160 h 3110307"/>
              <a:gd name="connsiteX34" fmla="*/ 4443641 w 9533485"/>
              <a:gd name="connsiteY34" fmla="*/ 2515550 h 3110307"/>
              <a:gd name="connsiteX35" fmla="*/ 4213610 w 9533485"/>
              <a:gd name="connsiteY35" fmla="*/ 2515550 h 3110307"/>
              <a:gd name="connsiteX36" fmla="*/ 4213610 w 9533485"/>
              <a:gd name="connsiteY36" fmla="*/ 2826922 h 3110307"/>
              <a:gd name="connsiteX37" fmla="*/ 4483874 w 9533485"/>
              <a:gd name="connsiteY37" fmla="*/ 2826922 h 3110307"/>
              <a:gd name="connsiteX38" fmla="*/ 4483874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2 w 9533485"/>
              <a:gd name="connsiteY43" fmla="*/ 1977646 h 3110307"/>
              <a:gd name="connsiteX44" fmla="*/ 3540932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6 w 9533485"/>
              <a:gd name="connsiteY48" fmla="*/ 1694261 h 3110307"/>
              <a:gd name="connsiteX49" fmla="*/ 2932106 w 9533485"/>
              <a:gd name="connsiteY49" fmla="*/ 1694261 h 3110307"/>
              <a:gd name="connsiteX50" fmla="*/ 2932106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0 w 9533485"/>
              <a:gd name="connsiteY53" fmla="*/ 3110307 h 3110307"/>
              <a:gd name="connsiteX54" fmla="*/ 2345220 w 9533485"/>
              <a:gd name="connsiteY54" fmla="*/ 1977646 h 3110307"/>
              <a:gd name="connsiteX55" fmla="*/ 2127436 w 9533485"/>
              <a:gd name="connsiteY55" fmla="*/ 1977646 h 3110307"/>
              <a:gd name="connsiteX56" fmla="*/ 1389341 w 9533485"/>
              <a:gd name="connsiteY56" fmla="*/ 1694261 h 3110307"/>
              <a:gd name="connsiteX57" fmla="*/ 1921562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4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20 w 9533485"/>
              <a:gd name="connsiteY73" fmla="*/ 3110307 h 3110307"/>
              <a:gd name="connsiteX74" fmla="*/ 457438 w 9533485"/>
              <a:gd name="connsiteY74" fmla="*/ 3110307 h 3110307"/>
              <a:gd name="connsiteX75" fmla="*/ 322306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2 w 9533485"/>
              <a:gd name="connsiteY78" fmla="*/ 272014 h 3110307"/>
              <a:gd name="connsiteX79" fmla="*/ 3064862 w 9533485"/>
              <a:gd name="connsiteY79" fmla="*/ 586885 h 3110307"/>
              <a:gd name="connsiteX80" fmla="*/ 3151889 w 9533485"/>
              <a:gd name="connsiteY80" fmla="*/ 569830 h 3110307"/>
              <a:gd name="connsiteX81" fmla="*/ 3176816 w 9533485"/>
              <a:gd name="connsiteY81" fmla="*/ 459187 h 3110307"/>
              <a:gd name="connsiteX82" fmla="*/ 3176816 w 9533485"/>
              <a:gd name="connsiteY82" fmla="*/ 381343 h 3110307"/>
              <a:gd name="connsiteX83" fmla="*/ 3152763 w 9533485"/>
              <a:gd name="connsiteY83" fmla="*/ 293005 h 3110307"/>
              <a:gd name="connsiteX84" fmla="*/ 3064862 w 9533485"/>
              <a:gd name="connsiteY84" fmla="*/ 272014 h 3110307"/>
              <a:gd name="connsiteX85" fmla="*/ 2169228 w 9533485"/>
              <a:gd name="connsiteY85" fmla="*/ 272014 h 3110307"/>
              <a:gd name="connsiteX86" fmla="*/ 2169228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90 w 9533485"/>
              <a:gd name="connsiteY91" fmla="*/ 293880 h 3110307"/>
              <a:gd name="connsiteX92" fmla="*/ 2169228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5 h 3110307"/>
              <a:gd name="connsiteX95" fmla="*/ 7123657 w 9533485"/>
              <a:gd name="connsiteY95" fmla="*/ 393589 h 3110307"/>
              <a:gd name="connsiteX96" fmla="*/ 7123657 w 9533485"/>
              <a:gd name="connsiteY96" fmla="*/ 1054819 h 3110307"/>
              <a:gd name="connsiteX97" fmla="*/ 7133716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2 h 3110307"/>
              <a:gd name="connsiteX100" fmla="*/ 7239109 w 9533485"/>
              <a:gd name="connsiteY100" fmla="*/ 1044323 h 3110307"/>
              <a:gd name="connsiteX101" fmla="*/ 7239109 w 9533485"/>
              <a:gd name="connsiteY101" fmla="*/ 393589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8 w 9533485"/>
              <a:gd name="connsiteY104" fmla="*/ 29738 h 3110307"/>
              <a:gd name="connsiteX105" fmla="*/ 8057052 w 9533485"/>
              <a:gd name="connsiteY105" fmla="*/ 29738 h 3110307"/>
              <a:gd name="connsiteX106" fmla="*/ 8263468 w 9533485"/>
              <a:gd name="connsiteY106" fmla="*/ 667352 h 3110307"/>
              <a:gd name="connsiteX107" fmla="*/ 8263468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8 w 9533485"/>
              <a:gd name="connsiteY110" fmla="*/ 1445784 h 3110307"/>
              <a:gd name="connsiteX111" fmla="*/ 8057052 w 9533485"/>
              <a:gd name="connsiteY111" fmla="*/ 802047 h 3110307"/>
              <a:gd name="connsiteX112" fmla="*/ 8057052 w 9533485"/>
              <a:gd name="connsiteY112" fmla="*/ 1445784 h 3110307"/>
              <a:gd name="connsiteX113" fmla="*/ 7749178 w 9533485"/>
              <a:gd name="connsiteY113" fmla="*/ 1445784 h 3110307"/>
              <a:gd name="connsiteX114" fmla="*/ 6249965 w 9533485"/>
              <a:gd name="connsiteY114" fmla="*/ 29738 h 3110307"/>
              <a:gd name="connsiteX115" fmla="*/ 6618190 w 9533485"/>
              <a:gd name="connsiteY115" fmla="*/ 29738 h 3110307"/>
              <a:gd name="connsiteX116" fmla="*/ 6618190 w 9533485"/>
              <a:gd name="connsiteY116" fmla="*/ 1445784 h 3110307"/>
              <a:gd name="connsiteX117" fmla="*/ 6249965 w 9533485"/>
              <a:gd name="connsiteY117" fmla="*/ 1445784 h 3110307"/>
              <a:gd name="connsiteX118" fmla="*/ 3660416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2 h 3110307"/>
              <a:gd name="connsiteX121" fmla="*/ 4028641 w 9533485"/>
              <a:gd name="connsiteY121" fmla="*/ 313122 h 3110307"/>
              <a:gd name="connsiteX122" fmla="*/ 4028641 w 9533485"/>
              <a:gd name="connsiteY122" fmla="*/ 581637 h 3110307"/>
              <a:gd name="connsiteX123" fmla="*/ 4258672 w 9533485"/>
              <a:gd name="connsiteY123" fmla="*/ 581637 h 3110307"/>
              <a:gd name="connsiteX124" fmla="*/ 4258672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399 h 3110307"/>
              <a:gd name="connsiteX127" fmla="*/ 4298906 w 9533485"/>
              <a:gd name="connsiteY127" fmla="*/ 1162399 h 3110307"/>
              <a:gd name="connsiteX128" fmla="*/ 4298906 w 9533485"/>
              <a:gd name="connsiteY128" fmla="*/ 1445784 h 3110307"/>
              <a:gd name="connsiteX129" fmla="*/ 3660416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200 w 9533485"/>
              <a:gd name="connsiteY132" fmla="*/ 49854 h 3110307"/>
              <a:gd name="connsiteX133" fmla="*/ 3460638 w 9533485"/>
              <a:gd name="connsiteY133" fmla="*/ 152625 h 3110307"/>
              <a:gd name="connsiteX134" fmla="*/ 3518801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4 w 9533485"/>
              <a:gd name="connsiteY137" fmla="*/ 779306 h 3110307"/>
              <a:gd name="connsiteX138" fmla="*/ 3509617 w 9533485"/>
              <a:gd name="connsiteY138" fmla="*/ 862834 h 3110307"/>
              <a:gd name="connsiteX139" fmla="*/ 3518801 w 9533485"/>
              <a:gd name="connsiteY139" fmla="*/ 1072311 h 3110307"/>
              <a:gd name="connsiteX140" fmla="*/ 3518801 w 9533485"/>
              <a:gd name="connsiteY140" fmla="*/ 1445784 h 3110307"/>
              <a:gd name="connsiteX141" fmla="*/ 3176816 w 9533485"/>
              <a:gd name="connsiteY141" fmla="*/ 1445784 h 3110307"/>
              <a:gd name="connsiteX142" fmla="*/ 3176816 w 9533485"/>
              <a:gd name="connsiteY142" fmla="*/ 975226 h 3110307"/>
              <a:gd name="connsiteX143" fmla="*/ 3158885 w 9533485"/>
              <a:gd name="connsiteY143" fmla="*/ 834409 h 3110307"/>
              <a:gd name="connsiteX144" fmla="*/ 3064862 w 9533485"/>
              <a:gd name="connsiteY144" fmla="*/ 807295 h 3110307"/>
              <a:gd name="connsiteX145" fmla="*/ 3064862 w 9533485"/>
              <a:gd name="connsiteY145" fmla="*/ 1445784 h 3110307"/>
              <a:gd name="connsiteX146" fmla="*/ 2696636 w 9533485"/>
              <a:gd name="connsiteY146" fmla="*/ 1445784 h 3110307"/>
              <a:gd name="connsiteX147" fmla="*/ 1801004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1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6 w 9533485"/>
              <a:gd name="connsiteY154" fmla="*/ 746945 h 3110307"/>
              <a:gd name="connsiteX155" fmla="*/ 2463545 w 9533485"/>
              <a:gd name="connsiteY155" fmla="*/ 842280 h 3110307"/>
              <a:gd name="connsiteX156" fmla="*/ 2268062 w 9533485"/>
              <a:gd name="connsiteY156" fmla="*/ 875517 h 3110307"/>
              <a:gd name="connsiteX157" fmla="*/ 2169228 w 9533485"/>
              <a:gd name="connsiteY157" fmla="*/ 875517 h 3110307"/>
              <a:gd name="connsiteX158" fmla="*/ 2169228 w 9533485"/>
              <a:gd name="connsiteY158" fmla="*/ 1445784 h 3110307"/>
              <a:gd name="connsiteX159" fmla="*/ 1801004 w 9533485"/>
              <a:gd name="connsiteY159" fmla="*/ 1445784 h 3110307"/>
              <a:gd name="connsiteX160" fmla="*/ 515964 w 9533485"/>
              <a:gd name="connsiteY160" fmla="*/ 29738 h 3110307"/>
              <a:gd name="connsiteX161" fmla="*/ 992425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5 w 9533485"/>
              <a:gd name="connsiteY165" fmla="*/ 29738 h 3110307"/>
              <a:gd name="connsiteX166" fmla="*/ 1652125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0 h 3110307"/>
              <a:gd name="connsiteX169" fmla="*/ 1201684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6 h 3110307"/>
              <a:gd name="connsiteX172" fmla="*/ 837832 w 9533485"/>
              <a:gd name="connsiteY172" fmla="*/ 1445784 h 3110307"/>
              <a:gd name="connsiteX173" fmla="*/ 515964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4 w 9533485"/>
              <a:gd name="connsiteY180" fmla="*/ 163121 h 3110307"/>
              <a:gd name="connsiteX181" fmla="*/ 9502874 w 9533485"/>
              <a:gd name="connsiteY181" fmla="*/ 402335 h 3110307"/>
              <a:gd name="connsiteX182" fmla="*/ 9502874 w 9533485"/>
              <a:gd name="connsiteY182" fmla="*/ 458312 h 3110307"/>
              <a:gd name="connsiteX183" fmla="*/ 9160888 w 9533485"/>
              <a:gd name="connsiteY183" fmla="*/ 458312 h 3110307"/>
              <a:gd name="connsiteX184" fmla="*/ 9160888 w 9533485"/>
              <a:gd name="connsiteY184" fmla="*/ 353355 h 3110307"/>
              <a:gd name="connsiteX185" fmla="*/ 9147767 w 9533485"/>
              <a:gd name="connsiteY185" fmla="*/ 259769 h 3110307"/>
              <a:gd name="connsiteX186" fmla="*/ 9104036 w 9533485"/>
              <a:gd name="connsiteY186" fmla="*/ 239653 h 3110307"/>
              <a:gd name="connsiteX187" fmla="*/ 9053744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39 h 3110307"/>
              <a:gd name="connsiteX190" fmla="*/ 9159917 w 9533485"/>
              <a:gd name="connsiteY190" fmla="*/ 542415 h 3110307"/>
              <a:gd name="connsiteX191" fmla="*/ 9469637 w 9533485"/>
              <a:gd name="connsiteY191" fmla="*/ 781930 h 3110307"/>
              <a:gd name="connsiteX192" fmla="*/ 9533485 w 9533485"/>
              <a:gd name="connsiteY192" fmla="*/ 1083682 h 3110307"/>
              <a:gd name="connsiteX193" fmla="*/ 9498063 w 9533485"/>
              <a:gd name="connsiteY193" fmla="*/ 1306715 h 3110307"/>
              <a:gd name="connsiteX194" fmla="*/ 9361181 w 9533485"/>
              <a:gd name="connsiteY194" fmla="*/ 1426979 h 3110307"/>
              <a:gd name="connsiteX195" fmla="*/ 9125028 w 9533485"/>
              <a:gd name="connsiteY195" fmla="*/ 1475522 h 3110307"/>
              <a:gd name="connsiteX196" fmla="*/ 8872693 w 9533485"/>
              <a:gd name="connsiteY196" fmla="*/ 1419544 h 3110307"/>
              <a:gd name="connsiteX197" fmla="*/ 8735812 w 9533485"/>
              <a:gd name="connsiteY197" fmla="*/ 1276978 h 3110307"/>
              <a:gd name="connsiteX198" fmla="*/ 8703450 w 9533485"/>
              <a:gd name="connsiteY198" fmla="*/ 1031203 h 3110307"/>
              <a:gd name="connsiteX199" fmla="*/ 8703450 w 9533485"/>
              <a:gd name="connsiteY199" fmla="*/ 938491 h 3110307"/>
              <a:gd name="connsiteX200" fmla="*/ 9045434 w 9533485"/>
              <a:gd name="connsiteY200" fmla="*/ 938491 h 3110307"/>
              <a:gd name="connsiteX201" fmla="*/ 9045434 w 9533485"/>
              <a:gd name="connsiteY201" fmla="*/ 1110796 h 3110307"/>
              <a:gd name="connsiteX202" fmla="*/ 9059866 w 9533485"/>
              <a:gd name="connsiteY202" fmla="*/ 1213130 h 3110307"/>
              <a:gd name="connsiteX203" fmla="*/ 9111033 w 9533485"/>
              <a:gd name="connsiteY203" fmla="*/ 1235869 h 3110307"/>
              <a:gd name="connsiteX204" fmla="*/ 9165698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0 w 9533485"/>
              <a:gd name="connsiteY209" fmla="*/ 583386 h 3110307"/>
              <a:gd name="connsiteX210" fmla="*/ 8692080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4 w 9533485"/>
              <a:gd name="connsiteY214" fmla="*/ 0 h 3110307"/>
              <a:gd name="connsiteX215" fmla="*/ 7385612 w 9533485"/>
              <a:gd name="connsiteY215" fmla="*/ 37172 h 3110307"/>
              <a:gd name="connsiteX216" fmla="*/ 7531241 w 9533485"/>
              <a:gd name="connsiteY216" fmla="*/ 148689 h 3110307"/>
              <a:gd name="connsiteX217" fmla="*/ 7596838 w 9533485"/>
              <a:gd name="connsiteY217" fmla="*/ 310497 h 3110307"/>
              <a:gd name="connsiteX218" fmla="*/ 7607334 w 9533485"/>
              <a:gd name="connsiteY218" fmla="*/ 616623 h 3110307"/>
              <a:gd name="connsiteX219" fmla="*/ 7607334 w 9533485"/>
              <a:gd name="connsiteY219" fmla="*/ 858899 h 3110307"/>
              <a:gd name="connsiteX220" fmla="*/ 7597276 w 9533485"/>
              <a:gd name="connsiteY220" fmla="*/ 1161088 h 3110307"/>
              <a:gd name="connsiteX221" fmla="*/ 7534302 w 9533485"/>
              <a:gd name="connsiteY221" fmla="*/ 1323335 h 3110307"/>
              <a:gd name="connsiteX222" fmla="*/ 7391298 w 9533485"/>
              <a:gd name="connsiteY222" fmla="*/ 1436163 h 3110307"/>
              <a:gd name="connsiteX223" fmla="*/ 7181384 w 9533485"/>
              <a:gd name="connsiteY223" fmla="*/ 1475522 h 3110307"/>
              <a:gd name="connsiteX224" fmla="*/ 6977155 w 9533485"/>
              <a:gd name="connsiteY224" fmla="*/ 1438349 h 3110307"/>
              <a:gd name="connsiteX225" fmla="*/ 6831526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4 w 9533485"/>
              <a:gd name="connsiteY232" fmla="*/ 0 h 3110307"/>
              <a:gd name="connsiteX233" fmla="*/ 5694225 w 9533485"/>
              <a:gd name="connsiteY233" fmla="*/ 0 h 3110307"/>
              <a:gd name="connsiteX234" fmla="*/ 5938688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5 h 3110307"/>
              <a:gd name="connsiteX240" fmla="*/ 5750202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39 h 3110307"/>
              <a:gd name="connsiteX245" fmla="*/ 5762352 w 9533485"/>
              <a:gd name="connsiteY245" fmla="*/ 542415 h 3110307"/>
              <a:gd name="connsiteX246" fmla="*/ 6072072 w 9533485"/>
              <a:gd name="connsiteY246" fmla="*/ 781930 h 3110307"/>
              <a:gd name="connsiteX247" fmla="*/ 6135920 w 9533485"/>
              <a:gd name="connsiteY247" fmla="*/ 1083682 h 3110307"/>
              <a:gd name="connsiteX248" fmla="*/ 6100497 w 9533485"/>
              <a:gd name="connsiteY248" fmla="*/ 1306715 h 3110307"/>
              <a:gd name="connsiteX249" fmla="*/ 5963615 w 9533485"/>
              <a:gd name="connsiteY249" fmla="*/ 1426979 h 3110307"/>
              <a:gd name="connsiteX250" fmla="*/ 5727462 w 9533485"/>
              <a:gd name="connsiteY250" fmla="*/ 1475522 h 3110307"/>
              <a:gd name="connsiteX251" fmla="*/ 5475128 w 9533485"/>
              <a:gd name="connsiteY251" fmla="*/ 1419544 h 3110307"/>
              <a:gd name="connsiteX252" fmla="*/ 5338246 w 9533485"/>
              <a:gd name="connsiteY252" fmla="*/ 1276978 h 3110307"/>
              <a:gd name="connsiteX253" fmla="*/ 5305884 w 9533485"/>
              <a:gd name="connsiteY253" fmla="*/ 1031203 h 3110307"/>
              <a:gd name="connsiteX254" fmla="*/ 5305884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4 w 9533485"/>
              <a:gd name="connsiteY259" fmla="*/ 1207006 h 3110307"/>
              <a:gd name="connsiteX260" fmla="*/ 5786062 w 9533485"/>
              <a:gd name="connsiteY260" fmla="*/ 1121292 h 3110307"/>
              <a:gd name="connsiteX261" fmla="*/ 5751952 w 9533485"/>
              <a:gd name="connsiteY261" fmla="*/ 957733 h 3110307"/>
              <a:gd name="connsiteX262" fmla="*/ 5579648 w 9533485"/>
              <a:gd name="connsiteY262" fmla="*/ 829161 h 3110307"/>
              <a:gd name="connsiteX263" fmla="*/ 5397721 w 9533485"/>
              <a:gd name="connsiteY263" fmla="*/ 697090 h 3110307"/>
              <a:gd name="connsiteX264" fmla="*/ 5323814 w 9533485"/>
              <a:gd name="connsiteY264" fmla="*/ 583386 h 3110307"/>
              <a:gd name="connsiteX265" fmla="*/ 5294514 w 9533485"/>
              <a:gd name="connsiteY265" fmla="*/ 397963 h 3110307"/>
              <a:gd name="connsiteX266" fmla="*/ 5336059 w 9533485"/>
              <a:gd name="connsiteY266" fmla="*/ 160059 h 3110307"/>
              <a:gd name="connsiteX267" fmla="*/ 5470318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50 w 9533485"/>
              <a:gd name="connsiteY270" fmla="*/ 46355 h 3110307"/>
              <a:gd name="connsiteX271" fmla="*/ 5147669 w 9533485"/>
              <a:gd name="connsiteY271" fmla="*/ 163121 h 3110307"/>
              <a:gd name="connsiteX272" fmla="*/ 5180468 w 9533485"/>
              <a:gd name="connsiteY272" fmla="*/ 402335 h 3110307"/>
              <a:gd name="connsiteX273" fmla="*/ 5180468 w 9533485"/>
              <a:gd name="connsiteY273" fmla="*/ 458312 h 3110307"/>
              <a:gd name="connsiteX274" fmla="*/ 4838484 w 9533485"/>
              <a:gd name="connsiteY274" fmla="*/ 458312 h 3110307"/>
              <a:gd name="connsiteX275" fmla="*/ 4838484 w 9533485"/>
              <a:gd name="connsiteY275" fmla="*/ 353355 h 3110307"/>
              <a:gd name="connsiteX276" fmla="*/ 4825363 w 9533485"/>
              <a:gd name="connsiteY276" fmla="*/ 259769 h 3110307"/>
              <a:gd name="connsiteX277" fmla="*/ 4781631 w 9533485"/>
              <a:gd name="connsiteY277" fmla="*/ 239653 h 3110307"/>
              <a:gd name="connsiteX278" fmla="*/ 4731340 w 9533485"/>
              <a:gd name="connsiteY278" fmla="*/ 266786 h 3110307"/>
              <a:gd name="connsiteX279" fmla="*/ 4714285 w 9533485"/>
              <a:gd name="connsiteY279" fmla="*/ 349064 h 3110307"/>
              <a:gd name="connsiteX280" fmla="*/ 4733458 w 9533485"/>
              <a:gd name="connsiteY280" fmla="*/ 455839 h 3110307"/>
              <a:gd name="connsiteX281" fmla="*/ 4837512 w 9533485"/>
              <a:gd name="connsiteY281" fmla="*/ 542415 h 3110307"/>
              <a:gd name="connsiteX282" fmla="*/ 5147233 w 9533485"/>
              <a:gd name="connsiteY282" fmla="*/ 781930 h 3110307"/>
              <a:gd name="connsiteX283" fmla="*/ 5211081 w 9533485"/>
              <a:gd name="connsiteY283" fmla="*/ 1083682 h 3110307"/>
              <a:gd name="connsiteX284" fmla="*/ 5175658 w 9533485"/>
              <a:gd name="connsiteY284" fmla="*/ 1306715 h 3110307"/>
              <a:gd name="connsiteX285" fmla="*/ 5038777 w 9533485"/>
              <a:gd name="connsiteY285" fmla="*/ 1426979 h 3110307"/>
              <a:gd name="connsiteX286" fmla="*/ 4802624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6 w 9533485"/>
              <a:gd name="connsiteY289" fmla="*/ 1031203 h 3110307"/>
              <a:gd name="connsiteX290" fmla="*/ 4381046 w 9533485"/>
              <a:gd name="connsiteY290" fmla="*/ 938491 h 3110307"/>
              <a:gd name="connsiteX291" fmla="*/ 4723032 w 9533485"/>
              <a:gd name="connsiteY291" fmla="*/ 938491 h 3110307"/>
              <a:gd name="connsiteX292" fmla="*/ 4723032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4 w 9533485"/>
              <a:gd name="connsiteY295" fmla="*/ 1207006 h 3110307"/>
              <a:gd name="connsiteX296" fmla="*/ 4861224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4 w 9533485"/>
              <a:gd name="connsiteY299" fmla="*/ 697090 h 3110307"/>
              <a:gd name="connsiteX300" fmla="*/ 4398977 w 9533485"/>
              <a:gd name="connsiteY300" fmla="*/ 583386 h 3110307"/>
              <a:gd name="connsiteX301" fmla="*/ 4369676 w 9533485"/>
              <a:gd name="connsiteY301" fmla="*/ 397963 h 3110307"/>
              <a:gd name="connsiteX302" fmla="*/ 4411222 w 9533485"/>
              <a:gd name="connsiteY302" fmla="*/ 160059 h 3110307"/>
              <a:gd name="connsiteX303" fmla="*/ 4545478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4"/>
                </a:cubicBezTo>
                <a:lnTo>
                  <a:pt x="1726406" y="2604764"/>
                </a:lnTo>
                <a:cubicBezTo>
                  <a:pt x="1707776" y="2444377"/>
                  <a:pt x="1689080" y="2246124"/>
                  <a:pt x="1670321" y="2010007"/>
                </a:cubicBezTo>
                <a:close/>
                <a:moveTo>
                  <a:pt x="4953480" y="1936537"/>
                </a:moveTo>
                <a:lnTo>
                  <a:pt x="4953480" y="2251408"/>
                </a:lnTo>
                <a:cubicBezTo>
                  <a:pt x="4994880" y="2251408"/>
                  <a:pt x="5023889" y="2245724"/>
                  <a:pt x="5040507" y="2234353"/>
                </a:cubicBezTo>
                <a:cubicBezTo>
                  <a:pt x="5057125" y="2222982"/>
                  <a:pt x="5065434" y="2186102"/>
                  <a:pt x="5065434" y="2123710"/>
                </a:cubicBezTo>
                <a:lnTo>
                  <a:pt x="5065434" y="2045868"/>
                </a:lnTo>
                <a:cubicBezTo>
                  <a:pt x="5065434" y="2000969"/>
                  <a:pt x="5057417" y="1971522"/>
                  <a:pt x="5041381" y="1957528"/>
                </a:cubicBezTo>
                <a:cubicBezTo>
                  <a:pt x="5025346" y="1943534"/>
                  <a:pt x="4996046" y="1936537"/>
                  <a:pt x="4953480" y="1936537"/>
                </a:cubicBezTo>
                <a:close/>
                <a:moveTo>
                  <a:pt x="4585255" y="1694261"/>
                </a:moveTo>
                <a:lnTo>
                  <a:pt x="4845898" y="1694261"/>
                </a:lnTo>
                <a:cubicBezTo>
                  <a:pt x="5019662" y="1694261"/>
                  <a:pt x="5137301" y="1700967"/>
                  <a:pt x="5198817" y="1714377"/>
                </a:cubicBezTo>
                <a:cubicBezTo>
                  <a:pt x="5260334" y="1727789"/>
                  <a:pt x="5310479" y="1762045"/>
                  <a:pt x="5349255" y="1817148"/>
                </a:cubicBezTo>
                <a:cubicBezTo>
                  <a:pt x="5388032" y="1872250"/>
                  <a:pt x="5407419" y="1960152"/>
                  <a:pt x="5407419" y="2080853"/>
                </a:cubicBezTo>
                <a:cubicBezTo>
                  <a:pt x="5407419" y="2191059"/>
                  <a:pt x="5393716" y="2265111"/>
                  <a:pt x="5366310" y="2303012"/>
                </a:cubicBezTo>
                <a:cubicBezTo>
                  <a:pt x="5338906" y="2340913"/>
                  <a:pt x="5284968" y="2363654"/>
                  <a:pt x="5204501" y="2371235"/>
                </a:cubicBezTo>
                <a:cubicBezTo>
                  <a:pt x="5277389" y="2389310"/>
                  <a:pt x="5326369" y="2413508"/>
                  <a:pt x="5351442" y="2443830"/>
                </a:cubicBezTo>
                <a:cubicBezTo>
                  <a:pt x="5376516" y="2474151"/>
                  <a:pt x="5392112" y="2501994"/>
                  <a:pt x="5398235" y="2527358"/>
                </a:cubicBezTo>
                <a:cubicBezTo>
                  <a:pt x="5404358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4" y="3110307"/>
                </a:lnTo>
                <a:lnTo>
                  <a:pt x="5065434" y="2639749"/>
                </a:lnTo>
                <a:cubicBezTo>
                  <a:pt x="5065434" y="2563946"/>
                  <a:pt x="5059458" y="2517008"/>
                  <a:pt x="5047503" y="2498933"/>
                </a:cubicBezTo>
                <a:cubicBezTo>
                  <a:pt x="5035551" y="2480856"/>
                  <a:pt x="5004209" y="2471818"/>
                  <a:pt x="4953480" y="2471818"/>
                </a:cubicBezTo>
                <a:lnTo>
                  <a:pt x="4953480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4" y="1694261"/>
                </a:lnTo>
                <a:lnTo>
                  <a:pt x="4459384" y="1977646"/>
                </a:lnTo>
                <a:lnTo>
                  <a:pt x="4213610" y="1977646"/>
                </a:lnTo>
                <a:lnTo>
                  <a:pt x="4213610" y="2246160"/>
                </a:lnTo>
                <a:lnTo>
                  <a:pt x="4443641" y="2246160"/>
                </a:lnTo>
                <a:lnTo>
                  <a:pt x="4443641" y="2515550"/>
                </a:lnTo>
                <a:lnTo>
                  <a:pt x="4213610" y="2515550"/>
                </a:lnTo>
                <a:lnTo>
                  <a:pt x="4213610" y="2826922"/>
                </a:lnTo>
                <a:lnTo>
                  <a:pt x="4483874" y="2826922"/>
                </a:lnTo>
                <a:lnTo>
                  <a:pt x="4483874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2" y="1977646"/>
                </a:lnTo>
                <a:lnTo>
                  <a:pt x="3540932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6" y="1694261"/>
                </a:moveTo>
                <a:lnTo>
                  <a:pt x="2932106" y="1694261"/>
                </a:lnTo>
                <a:lnTo>
                  <a:pt x="2932106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0" y="3110307"/>
                </a:lnTo>
                <a:lnTo>
                  <a:pt x="2345220" y="1977646"/>
                </a:lnTo>
                <a:lnTo>
                  <a:pt x="2127436" y="1977646"/>
                </a:lnTo>
                <a:close/>
                <a:moveTo>
                  <a:pt x="1389341" y="1694261"/>
                </a:moveTo>
                <a:lnTo>
                  <a:pt x="1921562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0"/>
                  <a:pt x="520167" y="1995302"/>
                </a:cubicBezTo>
                <a:lnTo>
                  <a:pt x="572454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20" y="3110307"/>
                </a:lnTo>
                <a:lnTo>
                  <a:pt x="457438" y="3110307"/>
                </a:lnTo>
                <a:lnTo>
                  <a:pt x="322306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2" y="272014"/>
                </a:moveTo>
                <a:lnTo>
                  <a:pt x="3064862" y="586885"/>
                </a:lnTo>
                <a:cubicBezTo>
                  <a:pt x="3106262" y="586885"/>
                  <a:pt x="3135271" y="581200"/>
                  <a:pt x="3151889" y="569830"/>
                </a:cubicBezTo>
                <a:cubicBezTo>
                  <a:pt x="3168506" y="558459"/>
                  <a:pt x="3176816" y="521578"/>
                  <a:pt x="3176816" y="459187"/>
                </a:cubicBezTo>
                <a:lnTo>
                  <a:pt x="3176816" y="381343"/>
                </a:lnTo>
                <a:cubicBezTo>
                  <a:pt x="3176816" y="336446"/>
                  <a:pt x="3168798" y="306999"/>
                  <a:pt x="3152763" y="293005"/>
                </a:cubicBezTo>
                <a:cubicBezTo>
                  <a:pt x="3136729" y="279010"/>
                  <a:pt x="3107427" y="272014"/>
                  <a:pt x="3064862" y="272014"/>
                </a:cubicBezTo>
                <a:close/>
                <a:moveTo>
                  <a:pt x="2169228" y="272014"/>
                </a:moveTo>
                <a:lnTo>
                  <a:pt x="2169228" y="632367"/>
                </a:lnTo>
                <a:cubicBezTo>
                  <a:pt x="2179723" y="632949"/>
                  <a:pt x="2188762" y="633241"/>
                  <a:pt x="2196342" y="633241"/>
                </a:cubicBezTo>
                <a:cubicBezTo>
                  <a:pt x="2230161" y="633241"/>
                  <a:pt x="2253630" y="624932"/>
                  <a:pt x="2266751" y="608313"/>
                </a:cubicBezTo>
                <a:cubicBezTo>
                  <a:pt x="2279871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4"/>
                  <a:pt x="2278850" y="308458"/>
                  <a:pt x="2263690" y="293880"/>
                </a:cubicBezTo>
                <a:cubicBezTo>
                  <a:pt x="2248529" y="279302"/>
                  <a:pt x="2217041" y="272014"/>
                  <a:pt x="2169228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5"/>
                </a:cubicBezTo>
                <a:cubicBezTo>
                  <a:pt x="7128759" y="276825"/>
                  <a:pt x="7123657" y="320702"/>
                  <a:pt x="7123657" y="393589"/>
                </a:cubicBezTo>
                <a:lnTo>
                  <a:pt x="7123657" y="1054819"/>
                </a:lnTo>
                <a:cubicBezTo>
                  <a:pt x="7123657" y="1137035"/>
                  <a:pt x="7127010" y="1187765"/>
                  <a:pt x="7133716" y="1207006"/>
                </a:cubicBezTo>
                <a:cubicBezTo>
                  <a:pt x="7140422" y="1226248"/>
                  <a:pt x="7156019" y="1235869"/>
                  <a:pt x="7180509" y="1235869"/>
                </a:cubicBezTo>
                <a:cubicBezTo>
                  <a:pt x="7205582" y="1235869"/>
                  <a:pt x="7221617" y="1224791"/>
                  <a:pt x="7228615" y="1202632"/>
                </a:cubicBezTo>
                <a:cubicBezTo>
                  <a:pt x="7235611" y="1180475"/>
                  <a:pt x="7239109" y="1127705"/>
                  <a:pt x="7239109" y="1044323"/>
                </a:cubicBezTo>
                <a:lnTo>
                  <a:pt x="7239109" y="393589"/>
                </a:lnTo>
                <a:cubicBezTo>
                  <a:pt x="7239109" y="327699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8" y="29738"/>
                </a:moveTo>
                <a:lnTo>
                  <a:pt x="8057052" y="29738"/>
                </a:lnTo>
                <a:lnTo>
                  <a:pt x="8263468" y="667352"/>
                </a:lnTo>
                <a:lnTo>
                  <a:pt x="8263468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8" y="1445784"/>
                </a:lnTo>
                <a:lnTo>
                  <a:pt x="8057052" y="802047"/>
                </a:lnTo>
                <a:lnTo>
                  <a:pt x="8057052" y="1445784"/>
                </a:lnTo>
                <a:lnTo>
                  <a:pt x="7749178" y="1445784"/>
                </a:lnTo>
                <a:close/>
                <a:moveTo>
                  <a:pt x="6249965" y="29738"/>
                </a:moveTo>
                <a:lnTo>
                  <a:pt x="6618190" y="29738"/>
                </a:lnTo>
                <a:lnTo>
                  <a:pt x="6618190" y="1445784"/>
                </a:lnTo>
                <a:lnTo>
                  <a:pt x="6249965" y="1445784"/>
                </a:lnTo>
                <a:close/>
                <a:moveTo>
                  <a:pt x="3660416" y="29738"/>
                </a:moveTo>
                <a:lnTo>
                  <a:pt x="4274415" y="29738"/>
                </a:lnTo>
                <a:lnTo>
                  <a:pt x="4274415" y="313122"/>
                </a:lnTo>
                <a:lnTo>
                  <a:pt x="4028641" y="313122"/>
                </a:lnTo>
                <a:lnTo>
                  <a:pt x="4028641" y="581637"/>
                </a:lnTo>
                <a:lnTo>
                  <a:pt x="4258672" y="581637"/>
                </a:lnTo>
                <a:lnTo>
                  <a:pt x="4258672" y="851027"/>
                </a:lnTo>
                <a:lnTo>
                  <a:pt x="4028641" y="851027"/>
                </a:lnTo>
                <a:lnTo>
                  <a:pt x="4028641" y="1162399"/>
                </a:lnTo>
                <a:lnTo>
                  <a:pt x="4298906" y="1162399"/>
                </a:lnTo>
                <a:lnTo>
                  <a:pt x="4298906" y="1445784"/>
                </a:lnTo>
                <a:lnTo>
                  <a:pt x="3660416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4" y="29738"/>
                  <a:pt x="3248682" y="36444"/>
                  <a:pt x="3310200" y="49854"/>
                </a:cubicBezTo>
                <a:cubicBezTo>
                  <a:pt x="3371716" y="63266"/>
                  <a:pt x="3421861" y="97522"/>
                  <a:pt x="3460638" y="152625"/>
                </a:cubicBezTo>
                <a:cubicBezTo>
                  <a:pt x="3499413" y="207727"/>
                  <a:pt x="3518801" y="295630"/>
                  <a:pt x="3518801" y="416330"/>
                </a:cubicBezTo>
                <a:cubicBezTo>
                  <a:pt x="3518801" y="526535"/>
                  <a:pt x="3505098" y="600588"/>
                  <a:pt x="3477692" y="638489"/>
                </a:cubicBezTo>
                <a:cubicBezTo>
                  <a:pt x="3450287" y="676390"/>
                  <a:pt x="3396351" y="699130"/>
                  <a:pt x="3315884" y="706712"/>
                </a:cubicBezTo>
                <a:cubicBezTo>
                  <a:pt x="3388770" y="724787"/>
                  <a:pt x="3437750" y="748985"/>
                  <a:pt x="3462824" y="779306"/>
                </a:cubicBezTo>
                <a:cubicBezTo>
                  <a:pt x="3487896" y="809627"/>
                  <a:pt x="3503493" y="837470"/>
                  <a:pt x="3509617" y="862834"/>
                </a:cubicBezTo>
                <a:cubicBezTo>
                  <a:pt x="3515740" y="888199"/>
                  <a:pt x="3518801" y="958025"/>
                  <a:pt x="3518801" y="1072311"/>
                </a:cubicBezTo>
                <a:lnTo>
                  <a:pt x="3518801" y="1445784"/>
                </a:lnTo>
                <a:lnTo>
                  <a:pt x="3176816" y="1445784"/>
                </a:lnTo>
                <a:lnTo>
                  <a:pt x="3176816" y="975226"/>
                </a:lnTo>
                <a:cubicBezTo>
                  <a:pt x="3176816" y="899423"/>
                  <a:pt x="3170839" y="852485"/>
                  <a:pt x="3158885" y="834409"/>
                </a:cubicBezTo>
                <a:cubicBezTo>
                  <a:pt x="3146932" y="816333"/>
                  <a:pt x="3115590" y="807295"/>
                  <a:pt x="3064862" y="807295"/>
                </a:cubicBezTo>
                <a:lnTo>
                  <a:pt x="3064862" y="1445784"/>
                </a:lnTo>
                <a:lnTo>
                  <a:pt x="2696636" y="1445784"/>
                </a:lnTo>
                <a:close/>
                <a:moveTo>
                  <a:pt x="1801004" y="29738"/>
                </a:moveTo>
                <a:lnTo>
                  <a:pt x="2171851" y="29738"/>
                </a:lnTo>
                <a:cubicBezTo>
                  <a:pt x="2272144" y="29738"/>
                  <a:pt x="2349259" y="37610"/>
                  <a:pt x="2403194" y="53353"/>
                </a:cubicBezTo>
                <a:cubicBezTo>
                  <a:pt x="2457132" y="69097"/>
                  <a:pt x="2497656" y="91838"/>
                  <a:pt x="2524771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6" y="705545"/>
                  <a:pt x="2566316" y="746945"/>
                </a:cubicBezTo>
                <a:cubicBezTo>
                  <a:pt x="2547656" y="788345"/>
                  <a:pt x="2513399" y="820122"/>
                  <a:pt x="2463545" y="842280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8" y="875517"/>
                </a:lnTo>
                <a:lnTo>
                  <a:pt x="2169228" y="1445784"/>
                </a:lnTo>
                <a:lnTo>
                  <a:pt x="1801004" y="1445784"/>
                </a:lnTo>
                <a:close/>
                <a:moveTo>
                  <a:pt x="515964" y="29738"/>
                </a:moveTo>
                <a:lnTo>
                  <a:pt x="992425" y="29738"/>
                </a:lnTo>
                <a:cubicBezTo>
                  <a:pt x="1006555" y="114870"/>
                  <a:pt x="1021124" y="215216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5" y="29738"/>
                </a:lnTo>
                <a:lnTo>
                  <a:pt x="1652125" y="1445784"/>
                </a:lnTo>
                <a:lnTo>
                  <a:pt x="1330256" y="1445784"/>
                </a:lnTo>
                <a:lnTo>
                  <a:pt x="1329818" y="489800"/>
                </a:lnTo>
                <a:lnTo>
                  <a:pt x="1201684" y="1445784"/>
                </a:lnTo>
                <a:lnTo>
                  <a:pt x="973402" y="1445784"/>
                </a:lnTo>
                <a:lnTo>
                  <a:pt x="838270" y="511666"/>
                </a:lnTo>
                <a:lnTo>
                  <a:pt x="837832" y="1445784"/>
                </a:lnTo>
                <a:lnTo>
                  <a:pt x="515964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2" y="77260"/>
                  <a:pt x="9448208" y="116182"/>
                  <a:pt x="9470074" y="163121"/>
                </a:cubicBezTo>
                <a:cubicBezTo>
                  <a:pt x="9491940" y="210059"/>
                  <a:pt x="9502874" y="289798"/>
                  <a:pt x="9502874" y="402335"/>
                </a:cubicBezTo>
                <a:lnTo>
                  <a:pt x="9502874" y="458312"/>
                </a:lnTo>
                <a:lnTo>
                  <a:pt x="9160888" y="458312"/>
                </a:lnTo>
                <a:lnTo>
                  <a:pt x="9160888" y="353355"/>
                </a:lnTo>
                <a:cubicBezTo>
                  <a:pt x="9160888" y="304375"/>
                  <a:pt x="9156515" y="273180"/>
                  <a:pt x="9147767" y="259769"/>
                </a:cubicBezTo>
                <a:cubicBezTo>
                  <a:pt x="9139022" y="246358"/>
                  <a:pt x="9124445" y="239653"/>
                  <a:pt x="9104036" y="239653"/>
                </a:cubicBezTo>
                <a:cubicBezTo>
                  <a:pt x="9081878" y="239653"/>
                  <a:pt x="9065115" y="248696"/>
                  <a:pt x="9053744" y="266786"/>
                </a:cubicBezTo>
                <a:cubicBezTo>
                  <a:pt x="9042373" y="284876"/>
                  <a:pt x="9036689" y="312302"/>
                  <a:pt x="9036689" y="349064"/>
                </a:cubicBezTo>
                <a:cubicBezTo>
                  <a:pt x="9036689" y="396322"/>
                  <a:pt x="9043080" y="431914"/>
                  <a:pt x="9055863" y="455839"/>
                </a:cubicBezTo>
                <a:cubicBezTo>
                  <a:pt x="9068071" y="479764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0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5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8" y="1475522"/>
                </a:cubicBezTo>
                <a:cubicBezTo>
                  <a:pt x="9026486" y="1475522"/>
                  <a:pt x="8942373" y="1456863"/>
                  <a:pt x="8872693" y="1419544"/>
                </a:cubicBezTo>
                <a:cubicBezTo>
                  <a:pt x="8803014" y="1382226"/>
                  <a:pt x="8757387" y="1334703"/>
                  <a:pt x="8735812" y="1276978"/>
                </a:cubicBezTo>
                <a:cubicBezTo>
                  <a:pt x="8714238" y="1219252"/>
                  <a:pt x="8703450" y="1137327"/>
                  <a:pt x="8703450" y="1031203"/>
                </a:cubicBezTo>
                <a:lnTo>
                  <a:pt x="8703450" y="938491"/>
                </a:lnTo>
                <a:lnTo>
                  <a:pt x="9045434" y="938491"/>
                </a:lnTo>
                <a:lnTo>
                  <a:pt x="9045434" y="1110796"/>
                </a:lnTo>
                <a:cubicBezTo>
                  <a:pt x="9045434" y="1163858"/>
                  <a:pt x="9050245" y="1197968"/>
                  <a:pt x="9059866" y="1213130"/>
                </a:cubicBezTo>
                <a:cubicBezTo>
                  <a:pt x="9069488" y="1228290"/>
                  <a:pt x="9086543" y="1235869"/>
                  <a:pt x="9111033" y="1235869"/>
                </a:cubicBezTo>
                <a:cubicBezTo>
                  <a:pt x="9135523" y="1235869"/>
                  <a:pt x="9153746" y="1226248"/>
                  <a:pt x="9165698" y="1207006"/>
                </a:cubicBezTo>
                <a:cubicBezTo>
                  <a:pt x="9177652" y="1187765"/>
                  <a:pt x="9183629" y="1159193"/>
                  <a:pt x="9183629" y="1121292"/>
                </a:cubicBezTo>
                <a:cubicBezTo>
                  <a:pt x="9183629" y="1037909"/>
                  <a:pt x="9172259" y="983389"/>
                  <a:pt x="9149517" y="957733"/>
                </a:cubicBezTo>
                <a:cubicBezTo>
                  <a:pt x="9126194" y="932077"/>
                  <a:pt x="9068760" y="889220"/>
                  <a:pt x="8977213" y="829161"/>
                </a:cubicBezTo>
                <a:cubicBezTo>
                  <a:pt x="8885668" y="768518"/>
                  <a:pt x="8825024" y="724495"/>
                  <a:pt x="8795287" y="697090"/>
                </a:cubicBezTo>
                <a:cubicBezTo>
                  <a:pt x="8765549" y="669684"/>
                  <a:pt x="8740914" y="631783"/>
                  <a:pt x="8721380" y="583386"/>
                </a:cubicBezTo>
                <a:cubicBezTo>
                  <a:pt x="8701847" y="534990"/>
                  <a:pt x="8692080" y="473181"/>
                  <a:pt x="8692080" y="397963"/>
                </a:cubicBezTo>
                <a:cubicBezTo>
                  <a:pt x="8692080" y="289507"/>
                  <a:pt x="8705929" y="210205"/>
                  <a:pt x="8733625" y="160059"/>
                </a:cubicBezTo>
                <a:cubicBezTo>
                  <a:pt x="8761323" y="109914"/>
                  <a:pt x="8806076" y="70700"/>
                  <a:pt x="8867883" y="42420"/>
                </a:cubicBezTo>
                <a:cubicBezTo>
                  <a:pt x="8929691" y="14140"/>
                  <a:pt x="9004326" y="0"/>
                  <a:pt x="9091791" y="0"/>
                </a:cubicBezTo>
                <a:close/>
                <a:moveTo>
                  <a:pt x="7181384" y="0"/>
                </a:moveTo>
                <a:cubicBezTo>
                  <a:pt x="7257186" y="0"/>
                  <a:pt x="7325262" y="12391"/>
                  <a:pt x="7385612" y="37172"/>
                </a:cubicBezTo>
                <a:cubicBezTo>
                  <a:pt x="7445963" y="61955"/>
                  <a:pt x="7494506" y="99126"/>
                  <a:pt x="7531241" y="148689"/>
                </a:cubicBezTo>
                <a:cubicBezTo>
                  <a:pt x="7567975" y="198253"/>
                  <a:pt x="7589842" y="252189"/>
                  <a:pt x="7596838" y="310497"/>
                </a:cubicBezTo>
                <a:cubicBezTo>
                  <a:pt x="7603835" y="368807"/>
                  <a:pt x="7607334" y="470849"/>
                  <a:pt x="7607334" y="616623"/>
                </a:cubicBezTo>
                <a:lnTo>
                  <a:pt x="7607334" y="858899"/>
                </a:lnTo>
                <a:cubicBezTo>
                  <a:pt x="7607334" y="1001174"/>
                  <a:pt x="7603981" y="1101903"/>
                  <a:pt x="7597276" y="1161088"/>
                </a:cubicBezTo>
                <a:cubicBezTo>
                  <a:pt x="7590569" y="1220271"/>
                  <a:pt x="7569579" y="1274354"/>
                  <a:pt x="7534302" y="1323335"/>
                </a:cubicBezTo>
                <a:cubicBezTo>
                  <a:pt x="7499025" y="1372313"/>
                  <a:pt x="7451356" y="1409924"/>
                  <a:pt x="7391298" y="1436163"/>
                </a:cubicBezTo>
                <a:cubicBezTo>
                  <a:pt x="7331238" y="1462402"/>
                  <a:pt x="7261267" y="1475522"/>
                  <a:pt x="7181384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4" y="1413568"/>
                  <a:pt x="6868262" y="1376396"/>
                  <a:pt x="6831526" y="1326832"/>
                </a:cubicBezTo>
                <a:cubicBezTo>
                  <a:pt x="6794792" y="1277269"/>
                  <a:pt x="6772925" y="1223332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8" y="201167"/>
                  <a:pt x="6828465" y="152188"/>
                </a:cubicBezTo>
                <a:cubicBezTo>
                  <a:pt x="6863742" y="103208"/>
                  <a:pt x="6911410" y="65598"/>
                  <a:pt x="6971469" y="39359"/>
                </a:cubicBezTo>
                <a:cubicBezTo>
                  <a:pt x="7031528" y="13120"/>
                  <a:pt x="7101499" y="0"/>
                  <a:pt x="7181384" y="0"/>
                </a:cubicBezTo>
                <a:close/>
                <a:moveTo>
                  <a:pt x="5694225" y="0"/>
                </a:moveTo>
                <a:cubicBezTo>
                  <a:pt x="5789853" y="0"/>
                  <a:pt x="5871340" y="15452"/>
                  <a:pt x="5938688" y="46355"/>
                </a:cubicBezTo>
                <a:cubicBezTo>
                  <a:pt x="6006035" y="77260"/>
                  <a:pt x="6050642" y="116182"/>
                  <a:pt x="6072509" y="163121"/>
                </a:cubicBezTo>
                <a:cubicBezTo>
                  <a:pt x="6094374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5"/>
                </a:lnTo>
                <a:cubicBezTo>
                  <a:pt x="5763323" y="304375"/>
                  <a:pt x="5758950" y="273180"/>
                  <a:pt x="5750202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50" y="248696"/>
                  <a:pt x="5656179" y="266786"/>
                </a:cubicBezTo>
                <a:cubicBezTo>
                  <a:pt x="5644808" y="284876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39"/>
                </a:cubicBezTo>
                <a:cubicBezTo>
                  <a:pt x="5670506" y="479764"/>
                  <a:pt x="5705191" y="508622"/>
                  <a:pt x="5762352" y="542415"/>
                </a:cubicBezTo>
                <a:cubicBezTo>
                  <a:pt x="5926265" y="639701"/>
                  <a:pt x="6029506" y="719539"/>
                  <a:pt x="6072072" y="781930"/>
                </a:cubicBezTo>
                <a:cubicBezTo>
                  <a:pt x="6114637" y="844321"/>
                  <a:pt x="6135920" y="944905"/>
                  <a:pt x="6135920" y="1083682"/>
                </a:cubicBezTo>
                <a:cubicBezTo>
                  <a:pt x="6135920" y="1184558"/>
                  <a:pt x="6124112" y="1258901"/>
                  <a:pt x="6100497" y="1306715"/>
                </a:cubicBezTo>
                <a:cubicBezTo>
                  <a:pt x="6076881" y="1354530"/>
                  <a:pt x="6031254" y="1394617"/>
                  <a:pt x="5963615" y="1426979"/>
                </a:cubicBezTo>
                <a:cubicBezTo>
                  <a:pt x="5895978" y="1459341"/>
                  <a:pt x="5817259" y="1475522"/>
                  <a:pt x="5727462" y="1475522"/>
                </a:cubicBezTo>
                <a:cubicBezTo>
                  <a:pt x="5628919" y="1475522"/>
                  <a:pt x="5544808" y="1456863"/>
                  <a:pt x="5475128" y="1419544"/>
                </a:cubicBezTo>
                <a:cubicBezTo>
                  <a:pt x="5405448" y="1382226"/>
                  <a:pt x="5359821" y="1334703"/>
                  <a:pt x="5338246" y="1276978"/>
                </a:cubicBezTo>
                <a:cubicBezTo>
                  <a:pt x="5316672" y="1219252"/>
                  <a:pt x="5305884" y="1137327"/>
                  <a:pt x="5305884" y="1031203"/>
                </a:cubicBezTo>
                <a:lnTo>
                  <a:pt x="5305884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0" y="1197968"/>
                  <a:pt x="5662301" y="1213130"/>
                </a:cubicBezTo>
                <a:cubicBezTo>
                  <a:pt x="5671923" y="1228290"/>
                  <a:pt x="5688978" y="1235869"/>
                  <a:pt x="5713467" y="1235869"/>
                </a:cubicBezTo>
                <a:cubicBezTo>
                  <a:pt x="5737958" y="1235869"/>
                  <a:pt x="5756179" y="1226248"/>
                  <a:pt x="5768134" y="1207006"/>
                </a:cubicBezTo>
                <a:cubicBezTo>
                  <a:pt x="5780087" y="1187765"/>
                  <a:pt x="5786062" y="1159193"/>
                  <a:pt x="5786062" y="1121292"/>
                </a:cubicBezTo>
                <a:cubicBezTo>
                  <a:pt x="5786062" y="1037909"/>
                  <a:pt x="5774693" y="983389"/>
                  <a:pt x="5751952" y="957733"/>
                </a:cubicBezTo>
                <a:cubicBezTo>
                  <a:pt x="5728629" y="932077"/>
                  <a:pt x="5671194" y="889220"/>
                  <a:pt x="5579648" y="829161"/>
                </a:cubicBezTo>
                <a:cubicBezTo>
                  <a:pt x="5488102" y="768518"/>
                  <a:pt x="5427459" y="724495"/>
                  <a:pt x="5397721" y="697090"/>
                </a:cubicBezTo>
                <a:cubicBezTo>
                  <a:pt x="5367984" y="669684"/>
                  <a:pt x="5343349" y="631783"/>
                  <a:pt x="5323814" y="583386"/>
                </a:cubicBezTo>
                <a:cubicBezTo>
                  <a:pt x="5304282" y="534990"/>
                  <a:pt x="5294514" y="473181"/>
                  <a:pt x="5294514" y="397963"/>
                </a:cubicBezTo>
                <a:cubicBezTo>
                  <a:pt x="5294514" y="289507"/>
                  <a:pt x="5308363" y="210205"/>
                  <a:pt x="5336059" y="160059"/>
                </a:cubicBezTo>
                <a:cubicBezTo>
                  <a:pt x="5363757" y="109914"/>
                  <a:pt x="5408509" y="70700"/>
                  <a:pt x="5470318" y="42420"/>
                </a:cubicBezTo>
                <a:cubicBezTo>
                  <a:pt x="5532126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4" y="0"/>
                  <a:pt x="4946501" y="15452"/>
                  <a:pt x="5013850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4" y="210059"/>
                  <a:pt x="5180468" y="289798"/>
                  <a:pt x="5180468" y="402335"/>
                </a:cubicBezTo>
                <a:lnTo>
                  <a:pt x="5180468" y="458312"/>
                </a:lnTo>
                <a:lnTo>
                  <a:pt x="4838484" y="458312"/>
                </a:lnTo>
                <a:lnTo>
                  <a:pt x="4838484" y="353355"/>
                </a:lnTo>
                <a:cubicBezTo>
                  <a:pt x="4838484" y="304375"/>
                  <a:pt x="4834110" y="273180"/>
                  <a:pt x="4825363" y="259769"/>
                </a:cubicBezTo>
                <a:cubicBezTo>
                  <a:pt x="4816618" y="246358"/>
                  <a:pt x="4802040" y="239653"/>
                  <a:pt x="4781631" y="239653"/>
                </a:cubicBezTo>
                <a:cubicBezTo>
                  <a:pt x="4759475" y="239653"/>
                  <a:pt x="4742710" y="248696"/>
                  <a:pt x="4731340" y="266786"/>
                </a:cubicBezTo>
                <a:cubicBezTo>
                  <a:pt x="4719969" y="284876"/>
                  <a:pt x="4714285" y="312302"/>
                  <a:pt x="4714285" y="349064"/>
                </a:cubicBezTo>
                <a:cubicBezTo>
                  <a:pt x="4714285" y="396322"/>
                  <a:pt x="4720676" y="431914"/>
                  <a:pt x="4733458" y="455839"/>
                </a:cubicBezTo>
                <a:cubicBezTo>
                  <a:pt x="4745667" y="479764"/>
                  <a:pt x="4780352" y="508622"/>
                  <a:pt x="4837512" y="542415"/>
                </a:cubicBezTo>
                <a:cubicBezTo>
                  <a:pt x="5001427" y="639701"/>
                  <a:pt x="5104667" y="719539"/>
                  <a:pt x="5147233" y="781930"/>
                </a:cubicBezTo>
                <a:cubicBezTo>
                  <a:pt x="5189798" y="844321"/>
                  <a:pt x="5211081" y="944905"/>
                  <a:pt x="5211081" y="1083682"/>
                </a:cubicBezTo>
                <a:cubicBezTo>
                  <a:pt x="5211081" y="1184558"/>
                  <a:pt x="5199274" y="1258901"/>
                  <a:pt x="5175658" y="1306715"/>
                </a:cubicBezTo>
                <a:cubicBezTo>
                  <a:pt x="5152043" y="1354530"/>
                  <a:pt x="5106416" y="1394617"/>
                  <a:pt x="5038777" y="1426979"/>
                </a:cubicBezTo>
                <a:cubicBezTo>
                  <a:pt x="4971137" y="1459341"/>
                  <a:pt x="4892420" y="1475522"/>
                  <a:pt x="4802624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10" y="1382226"/>
                  <a:pt x="4434983" y="1334703"/>
                  <a:pt x="4413407" y="1276978"/>
                </a:cubicBezTo>
                <a:cubicBezTo>
                  <a:pt x="4391833" y="1219252"/>
                  <a:pt x="4381046" y="1137327"/>
                  <a:pt x="4381046" y="1031203"/>
                </a:cubicBezTo>
                <a:lnTo>
                  <a:pt x="4381046" y="938491"/>
                </a:lnTo>
                <a:lnTo>
                  <a:pt x="4723032" y="938491"/>
                </a:lnTo>
                <a:lnTo>
                  <a:pt x="4723032" y="1110796"/>
                </a:lnTo>
                <a:cubicBezTo>
                  <a:pt x="4723032" y="1163858"/>
                  <a:pt x="4727841" y="1197968"/>
                  <a:pt x="4737463" y="1213130"/>
                </a:cubicBezTo>
                <a:cubicBezTo>
                  <a:pt x="4747083" y="1228290"/>
                  <a:pt x="4764138" y="1235869"/>
                  <a:pt x="4788629" y="1235869"/>
                </a:cubicBezTo>
                <a:cubicBezTo>
                  <a:pt x="4813119" y="1235869"/>
                  <a:pt x="4831341" y="1226248"/>
                  <a:pt x="4843294" y="1207006"/>
                </a:cubicBezTo>
                <a:cubicBezTo>
                  <a:pt x="4855247" y="1187765"/>
                  <a:pt x="4861224" y="1159193"/>
                  <a:pt x="4861224" y="1121292"/>
                </a:cubicBezTo>
                <a:cubicBezTo>
                  <a:pt x="4861224" y="1037909"/>
                  <a:pt x="4849854" y="983389"/>
                  <a:pt x="4827113" y="957733"/>
                </a:cubicBezTo>
                <a:cubicBezTo>
                  <a:pt x="4803790" y="932077"/>
                  <a:pt x="4746354" y="889220"/>
                  <a:pt x="4654809" y="829161"/>
                </a:cubicBezTo>
                <a:cubicBezTo>
                  <a:pt x="4563263" y="768518"/>
                  <a:pt x="4502622" y="724495"/>
                  <a:pt x="4472884" y="697090"/>
                </a:cubicBezTo>
                <a:cubicBezTo>
                  <a:pt x="4443145" y="669684"/>
                  <a:pt x="4418510" y="631783"/>
                  <a:pt x="4398977" y="583386"/>
                </a:cubicBezTo>
                <a:cubicBezTo>
                  <a:pt x="4379442" y="534990"/>
                  <a:pt x="4369676" y="473181"/>
                  <a:pt x="4369676" y="397963"/>
                </a:cubicBezTo>
                <a:cubicBezTo>
                  <a:pt x="4369676" y="289507"/>
                  <a:pt x="4383523" y="210205"/>
                  <a:pt x="4411222" y="160059"/>
                </a:cubicBezTo>
                <a:cubicBezTo>
                  <a:pt x="4438917" y="109914"/>
                  <a:pt x="4483671" y="70700"/>
                  <a:pt x="4545478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  <a:effectLst>
            <a:outerShdw blurRad="63500" dist="38100" dir="2700000" algn="tl" rotWithShape="0">
              <a:prstClr val="black">
                <a:alpha val="7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5"/>
          <a:stretch>
            <a:fillRect/>
          </a:stretch>
        </p:blipFill>
        <p:spPr>
          <a:xfrm>
            <a:off x="790188" y="2576531"/>
            <a:ext cx="860026" cy="85406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86" y="2391161"/>
            <a:ext cx="1287555" cy="128755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38744"/>
          <a:stretch>
            <a:fillRect/>
          </a:stretch>
        </p:blipFill>
        <p:spPr>
          <a:xfrm>
            <a:off x="5532221" y="4482136"/>
            <a:ext cx="1124699" cy="74002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633640" y="3196916"/>
            <a:ext cx="1439931" cy="1008784"/>
            <a:chOff x="1633640" y="3196916"/>
            <a:chExt cx="1439931" cy="100878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640" y="3196916"/>
              <a:ext cx="1043421" cy="740232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167" y="3322809"/>
              <a:ext cx="1368404" cy="882891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2732218" y="4097557"/>
            <a:ext cx="2099377" cy="1258700"/>
            <a:chOff x="2732218" y="4097557"/>
            <a:chExt cx="2099377" cy="12587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63" y="4097557"/>
              <a:ext cx="991101" cy="991101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2732218" y="4700231"/>
              <a:ext cx="2099377" cy="656026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3678488" y="2542411"/>
            <a:ext cx="2372784" cy="1229681"/>
            <a:chOff x="3678488" y="2542411"/>
            <a:chExt cx="2372784" cy="1229681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7"/>
            <a:stretch>
              <a:fillRect/>
            </a:stretch>
          </p:blipFill>
          <p:spPr>
            <a:xfrm>
              <a:off x="3678488" y="2542411"/>
              <a:ext cx="1867161" cy="905621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3951895" y="3116066"/>
              <a:ext cx="2099377" cy="65602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6549315" y="1821012"/>
            <a:ext cx="2596831" cy="759676"/>
            <a:chOff x="6549315" y="1821012"/>
            <a:chExt cx="2596831" cy="759676"/>
          </a:xfrm>
        </p:grpSpPr>
        <p:pic>
          <p:nvPicPr>
            <p:cNvPr id="1032" name="图片 10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9315" y="1821012"/>
              <a:ext cx="1287556" cy="602336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7046769" y="1924662"/>
              <a:ext cx="2099377" cy="656026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-6762750" y="419637"/>
            <a:ext cx="539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latin typeface="DOUYUFont2.0" pitchFamily="2" charset="-128"/>
                <a:ea typeface="DOUYUFont2.0" pitchFamily="2" charset="-128"/>
              </a:rPr>
              <a:t>CHINA</a:t>
            </a:r>
            <a:endParaRPr lang="zh-CN" altLang="en-US" sz="7200" dirty="0">
              <a:latin typeface="DOUYUFont2.0" pitchFamily="2" charset="-128"/>
              <a:ea typeface="DOUYUFont2.0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2844225"/>
          </a:xfrm>
          <a:prstGeom prst="rect">
            <a:avLst/>
          </a:prstGeom>
          <a:gradFill flip="none" rotWithShape="1">
            <a:gsLst>
              <a:gs pos="100000">
                <a:srgbClr val="184DD7"/>
              </a:gs>
              <a:gs pos="0">
                <a:srgbClr val="6598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22541" y="1989953"/>
            <a:ext cx="2400301" cy="3573220"/>
            <a:chOff x="762241" y="1839503"/>
            <a:chExt cx="2400301" cy="3573220"/>
          </a:xfrm>
        </p:grpSpPr>
        <p:grpSp>
          <p:nvGrpSpPr>
            <p:cNvPr id="4" name="组合 3"/>
            <p:cNvGrpSpPr/>
            <p:nvPr/>
          </p:nvGrpSpPr>
          <p:grpSpPr>
            <a:xfrm>
              <a:off x="762241" y="1839503"/>
              <a:ext cx="2400301" cy="3573220"/>
              <a:chOff x="762241" y="1839503"/>
              <a:chExt cx="2400301" cy="3573220"/>
            </a:xfrm>
          </p:grpSpPr>
          <p:sp>
            <p:nvSpPr>
              <p:cNvPr id="6" name="矩形: 圆角 5"/>
              <p:cNvSpPr/>
              <p:nvPr/>
            </p:nvSpPr>
            <p:spPr>
              <a:xfrm>
                <a:off x="762241" y="1891690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rgbClr val="005EA4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: 圆角 6"/>
              <p:cNvSpPr/>
              <p:nvPr/>
            </p:nvSpPr>
            <p:spPr>
              <a:xfrm>
                <a:off x="762241" y="1839503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1201132" y="2312881"/>
                <a:ext cx="1522519" cy="1522519"/>
                <a:chOff x="1643357" y="4035967"/>
                <a:chExt cx="1630289" cy="1630289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1643357" y="4035967"/>
                  <a:ext cx="1630289" cy="163028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CCCCFF">
                        <a:alpha val="19000"/>
                      </a:srgbClr>
                    </a:gs>
                    <a:gs pos="0">
                      <a:srgbClr val="6598FE">
                        <a:alpha val="2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1930034" y="4327578"/>
                  <a:ext cx="1056934" cy="1047067"/>
                  <a:chOff x="1292649" y="2587962"/>
                  <a:chExt cx="1225956" cy="1214511"/>
                </a:xfrm>
              </p:grpSpPr>
              <p:sp>
                <p:nvSpPr>
                  <p:cNvPr id="11" name="椭圆 10"/>
                  <p:cNvSpPr/>
                  <p:nvPr/>
                </p:nvSpPr>
                <p:spPr>
                  <a:xfrm>
                    <a:off x="1304094" y="2587962"/>
                    <a:ext cx="1214511" cy="1214511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1292649" y="2713272"/>
                    <a:ext cx="1214511" cy="963888"/>
                  </a:xfrm>
                  <a:prstGeom prst="rect">
                    <a:avLst/>
                  </a:prstGeom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4400" kern="0" dirty="0">
                        <a:gradFill>
                          <a:gsLst>
                            <a:gs pos="100000">
                              <a:srgbClr val="CCE8F3"/>
                            </a:gs>
                            <a:gs pos="0">
                              <a:schemeClr val="bg1"/>
                            </a:gs>
                          </a:gsLst>
                          <a:lin ang="2700000" scaled="1"/>
                        </a:gradFill>
                        <a:effectLst>
                          <a:outerShdw blurRad="190500" sx="102000" sy="102000" algn="ctr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Impact" panose="020B0806030902050204" pitchFamily="34" charset="0"/>
                        <a:ea typeface="Yu Gothic UI Semibold" panose="020B0700000000000000" charset="-128"/>
                        <a:cs typeface="Calibri" panose="020F0502020204030204" pitchFamily="34" charset="0"/>
                      </a:rPr>
                      <a:t>01</a:t>
                    </a:r>
                    <a:endParaRPr lang="zh-CN" altLang="en-US" sz="4400" kern="0" dirty="0">
                      <a:gradFill>
                        <a:gsLst>
                          <a:gs pos="100000">
                            <a:srgbClr val="CCE8F3"/>
                          </a:gs>
                          <a:gs pos="0">
                            <a:schemeClr val="bg1"/>
                          </a:gs>
                        </a:gsLst>
                        <a:lin ang="2700000" scaled="1"/>
                      </a:gradFill>
                      <a:effectLst>
                        <a:outerShdw blurRad="190500" sx="102000" sy="102000" algn="ctr" rotWithShape="0">
                          <a:prstClr val="black">
                            <a:alpha val="20000"/>
                          </a:prstClr>
                        </a:outerShdw>
                      </a:effectLst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5" name="文本框 4"/>
            <p:cNvSpPr txBox="1"/>
            <p:nvPr/>
          </p:nvSpPr>
          <p:spPr>
            <a:xfrm>
              <a:off x="955996" y="4070569"/>
              <a:ext cx="2012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174625" indent="-174625" algn="ctr"/>
              <a:r>
                <a:rPr lang="en-US" altLang="zh-CN" sz="3200" dirty="0" err="1">
                  <a:gradFill flip="none" rotWithShape="1">
                    <a:gsLst>
                      <a:gs pos="94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atin typeface="微软雅黑" panose="020B0503020204020204" charset="-122"/>
                </a:rPr>
                <a:t>iPrepare</a:t>
              </a:r>
              <a:endParaRPr lang="en-US" altLang="zh-CN" sz="3200" dirty="0">
                <a:gradFill flip="none" rotWithShape="1">
                  <a:gsLst>
                    <a:gs pos="94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  <a:tileRect/>
                </a:gradFill>
                <a:latin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524144" y="1989953"/>
            <a:ext cx="2400301" cy="3573220"/>
            <a:chOff x="762241" y="1839503"/>
            <a:chExt cx="2400301" cy="3573220"/>
          </a:xfrm>
        </p:grpSpPr>
        <p:grpSp>
          <p:nvGrpSpPr>
            <p:cNvPr id="14" name="组合 13"/>
            <p:cNvGrpSpPr/>
            <p:nvPr/>
          </p:nvGrpSpPr>
          <p:grpSpPr>
            <a:xfrm>
              <a:off x="762241" y="1839503"/>
              <a:ext cx="2400301" cy="3573220"/>
              <a:chOff x="762241" y="1839503"/>
              <a:chExt cx="2400301" cy="3573220"/>
            </a:xfrm>
          </p:grpSpPr>
          <p:sp>
            <p:nvSpPr>
              <p:cNvPr id="16" name="矩形: 圆角 15"/>
              <p:cNvSpPr/>
              <p:nvPr/>
            </p:nvSpPr>
            <p:spPr>
              <a:xfrm>
                <a:off x="762241" y="1891690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rgbClr val="005EA4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: 圆角 16"/>
              <p:cNvSpPr/>
              <p:nvPr/>
            </p:nvSpPr>
            <p:spPr>
              <a:xfrm>
                <a:off x="762241" y="1839503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1201132" y="2312881"/>
                <a:ext cx="1522519" cy="1522519"/>
                <a:chOff x="1643357" y="4035967"/>
                <a:chExt cx="1630289" cy="1630289"/>
              </a:xfrm>
            </p:grpSpPr>
            <p:sp>
              <p:nvSpPr>
                <p:cNvPr id="19" name="椭圆 18"/>
                <p:cNvSpPr/>
                <p:nvPr/>
              </p:nvSpPr>
              <p:spPr>
                <a:xfrm>
                  <a:off x="1643357" y="4035967"/>
                  <a:ext cx="1630289" cy="163028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CCCCFF">
                        <a:alpha val="19000"/>
                      </a:srgbClr>
                    </a:gs>
                    <a:gs pos="0">
                      <a:srgbClr val="6598FE">
                        <a:alpha val="2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grpSp>
              <p:nvGrpSpPr>
                <p:cNvPr id="20" name="组合 19"/>
                <p:cNvGrpSpPr/>
                <p:nvPr/>
              </p:nvGrpSpPr>
              <p:grpSpPr>
                <a:xfrm>
                  <a:off x="1930034" y="4327578"/>
                  <a:ext cx="1056934" cy="1047067"/>
                  <a:chOff x="1292649" y="2587962"/>
                  <a:chExt cx="1225956" cy="1214511"/>
                </a:xfrm>
              </p:grpSpPr>
              <p:sp>
                <p:nvSpPr>
                  <p:cNvPr id="21" name="椭圆 20"/>
                  <p:cNvSpPr/>
                  <p:nvPr/>
                </p:nvSpPr>
                <p:spPr>
                  <a:xfrm>
                    <a:off x="1304094" y="2587962"/>
                    <a:ext cx="1214511" cy="1214511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1292649" y="2713272"/>
                    <a:ext cx="1214511" cy="963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4400" kern="0" dirty="0">
                        <a:gradFill>
                          <a:gsLst>
                            <a:gs pos="100000">
                              <a:srgbClr val="CCE8F3"/>
                            </a:gs>
                            <a:gs pos="0">
                              <a:schemeClr val="bg1"/>
                            </a:gs>
                          </a:gsLst>
                          <a:lin ang="2700000" scaled="1"/>
                        </a:gradFill>
                        <a:effectLst>
                          <a:outerShdw blurRad="190500" sx="102000" sy="102000" algn="ctr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Impact" panose="020B0806030902050204" pitchFamily="34" charset="0"/>
                        <a:ea typeface="Yu Gothic UI Semibold" panose="020B0700000000000000" charset="-128"/>
                        <a:cs typeface="Calibri" panose="020F0502020204030204" pitchFamily="34" charset="0"/>
                      </a:rPr>
                      <a:t>02</a:t>
                    </a:r>
                    <a:endParaRPr lang="zh-CN" altLang="en-US" sz="4400" kern="0" dirty="0">
                      <a:gradFill>
                        <a:gsLst>
                          <a:gs pos="100000">
                            <a:srgbClr val="CCE8F3"/>
                          </a:gs>
                          <a:gs pos="0">
                            <a:schemeClr val="bg1"/>
                          </a:gs>
                        </a:gsLst>
                        <a:lin ang="2700000" scaled="1"/>
                      </a:gradFill>
                      <a:effectLst>
                        <a:outerShdw blurRad="190500" sx="102000" sy="102000" algn="ctr" rotWithShape="0">
                          <a:prstClr val="black">
                            <a:alpha val="20000"/>
                          </a:prstClr>
                        </a:outerShdw>
                      </a:effectLst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5" name="文本框 14"/>
            <p:cNvSpPr txBox="1"/>
            <p:nvPr/>
          </p:nvSpPr>
          <p:spPr>
            <a:xfrm>
              <a:off x="955996" y="4070569"/>
              <a:ext cx="2012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174625" indent="-174625" algn="ctr"/>
              <a:r>
                <a:rPr lang="en-US" altLang="zh-CN" sz="3200" dirty="0" err="1">
                  <a:gradFill flip="none" rotWithShape="1">
                    <a:gsLst>
                      <a:gs pos="94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atin typeface="微软雅黑" panose="020B0503020204020204" charset="-122"/>
                </a:rPr>
                <a:t>iPractice</a:t>
              </a:r>
              <a:endParaRPr lang="en-US" altLang="zh-CN" sz="3200" dirty="0">
                <a:gradFill flip="none" rotWithShape="1">
                  <a:gsLst>
                    <a:gs pos="94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  <a:tileRect/>
                </a:gradFill>
                <a:latin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25747" y="1989953"/>
            <a:ext cx="2400301" cy="3573220"/>
            <a:chOff x="762241" y="1839503"/>
            <a:chExt cx="2400301" cy="3573220"/>
          </a:xfrm>
        </p:grpSpPr>
        <p:grpSp>
          <p:nvGrpSpPr>
            <p:cNvPr id="24" name="组合 23"/>
            <p:cNvGrpSpPr/>
            <p:nvPr/>
          </p:nvGrpSpPr>
          <p:grpSpPr>
            <a:xfrm>
              <a:off x="762241" y="1839503"/>
              <a:ext cx="2400301" cy="3573220"/>
              <a:chOff x="762241" y="1839503"/>
              <a:chExt cx="2400301" cy="3573220"/>
            </a:xfrm>
          </p:grpSpPr>
          <p:sp>
            <p:nvSpPr>
              <p:cNvPr id="26" name="矩形: 圆角 25"/>
              <p:cNvSpPr/>
              <p:nvPr/>
            </p:nvSpPr>
            <p:spPr>
              <a:xfrm>
                <a:off x="762241" y="1891690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rgbClr val="005EA4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: 圆角 26"/>
              <p:cNvSpPr/>
              <p:nvPr/>
            </p:nvSpPr>
            <p:spPr>
              <a:xfrm>
                <a:off x="762241" y="1839503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201132" y="2312881"/>
                <a:ext cx="1522519" cy="1522519"/>
                <a:chOff x="1643357" y="4035967"/>
                <a:chExt cx="1630289" cy="163028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1643357" y="4035967"/>
                  <a:ext cx="1630289" cy="163028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CCCCFF">
                        <a:alpha val="19000"/>
                      </a:srgbClr>
                    </a:gs>
                    <a:gs pos="0">
                      <a:srgbClr val="6598FE">
                        <a:alpha val="2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grpSp>
              <p:nvGrpSpPr>
                <p:cNvPr id="30" name="组合 29"/>
                <p:cNvGrpSpPr/>
                <p:nvPr/>
              </p:nvGrpSpPr>
              <p:grpSpPr>
                <a:xfrm>
                  <a:off x="1930034" y="4327578"/>
                  <a:ext cx="1056934" cy="1047067"/>
                  <a:chOff x="1292649" y="2587962"/>
                  <a:chExt cx="1225956" cy="1214511"/>
                </a:xfrm>
              </p:grpSpPr>
              <p:sp>
                <p:nvSpPr>
                  <p:cNvPr id="31" name="椭圆 30"/>
                  <p:cNvSpPr/>
                  <p:nvPr/>
                </p:nvSpPr>
                <p:spPr>
                  <a:xfrm>
                    <a:off x="1304094" y="2587962"/>
                    <a:ext cx="1214511" cy="1214511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1292649" y="2713272"/>
                    <a:ext cx="1214511" cy="963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4400" kern="0" dirty="0">
                        <a:gradFill>
                          <a:gsLst>
                            <a:gs pos="100000">
                              <a:srgbClr val="CCE8F3"/>
                            </a:gs>
                            <a:gs pos="0">
                              <a:schemeClr val="bg1"/>
                            </a:gs>
                          </a:gsLst>
                          <a:lin ang="2700000" scaled="1"/>
                        </a:gradFill>
                        <a:effectLst>
                          <a:outerShdw blurRad="190500" sx="102000" sy="102000" algn="ctr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Impact" panose="020B0806030902050204" pitchFamily="34" charset="0"/>
                        <a:ea typeface="Yu Gothic UI Semibold" panose="020B0700000000000000" charset="-128"/>
                        <a:cs typeface="Calibri" panose="020F0502020204030204" pitchFamily="34" charset="0"/>
                      </a:rPr>
                      <a:t>03</a:t>
                    </a:r>
                    <a:endParaRPr lang="zh-CN" altLang="en-US" sz="4400" kern="0" dirty="0">
                      <a:gradFill>
                        <a:gsLst>
                          <a:gs pos="100000">
                            <a:srgbClr val="CCE8F3"/>
                          </a:gs>
                          <a:gs pos="0">
                            <a:schemeClr val="bg1"/>
                          </a:gs>
                        </a:gsLst>
                        <a:lin ang="2700000" scaled="1"/>
                      </a:gradFill>
                      <a:effectLst>
                        <a:outerShdw blurRad="190500" sx="102000" sy="102000" algn="ctr" rotWithShape="0">
                          <a:prstClr val="black">
                            <a:alpha val="20000"/>
                          </a:prstClr>
                        </a:outerShdw>
                      </a:effectLst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25" name="文本框 24"/>
            <p:cNvSpPr txBox="1"/>
            <p:nvPr/>
          </p:nvSpPr>
          <p:spPr>
            <a:xfrm>
              <a:off x="955996" y="4070569"/>
              <a:ext cx="20127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174625" indent="-174625" algn="ctr"/>
              <a:r>
                <a:rPr lang="en-US" altLang="zh-CN" sz="3200" dirty="0" err="1">
                  <a:gradFill flip="none" rotWithShape="1">
                    <a:gsLst>
                      <a:gs pos="94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atin typeface="微软雅黑" panose="020B0503020204020204" charset="-122"/>
                </a:rPr>
                <a:t>iProduce</a:t>
              </a:r>
              <a:endParaRPr lang="en-US" altLang="zh-CN" sz="3200" dirty="0">
                <a:gradFill flip="none" rotWithShape="1">
                  <a:gsLst>
                    <a:gs pos="94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  <a:tileRect/>
                </a:gradFill>
                <a:latin typeface="微软雅黑" panose="020B050302020402020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327350" y="1989953"/>
            <a:ext cx="2400301" cy="3573220"/>
            <a:chOff x="762241" y="1839503"/>
            <a:chExt cx="2400301" cy="3573220"/>
          </a:xfrm>
        </p:grpSpPr>
        <p:grpSp>
          <p:nvGrpSpPr>
            <p:cNvPr id="34" name="组合 33"/>
            <p:cNvGrpSpPr/>
            <p:nvPr/>
          </p:nvGrpSpPr>
          <p:grpSpPr>
            <a:xfrm>
              <a:off x="762241" y="1839503"/>
              <a:ext cx="2400301" cy="3573220"/>
              <a:chOff x="762241" y="1839503"/>
              <a:chExt cx="2400301" cy="3573220"/>
            </a:xfrm>
          </p:grpSpPr>
          <p:sp>
            <p:nvSpPr>
              <p:cNvPr id="36" name="矩形: 圆角 35"/>
              <p:cNvSpPr/>
              <p:nvPr/>
            </p:nvSpPr>
            <p:spPr>
              <a:xfrm>
                <a:off x="762241" y="1891690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rgbClr val="005EA4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: 圆角 36"/>
              <p:cNvSpPr/>
              <p:nvPr/>
            </p:nvSpPr>
            <p:spPr>
              <a:xfrm>
                <a:off x="762241" y="1839503"/>
                <a:ext cx="2400301" cy="3521033"/>
              </a:xfrm>
              <a:prstGeom prst="roundRect">
                <a:avLst>
                  <a:gd name="adj" fmla="val 4594"/>
                </a:avLst>
              </a:prstGeom>
              <a:solidFill>
                <a:schemeClr val="bg1"/>
              </a:solidFill>
              <a:ln w="38100">
                <a:noFill/>
              </a:ln>
              <a:effectLst>
                <a:outerShdw blurRad="254000" sx="102000" sy="102000" algn="ctr" rotWithShape="0">
                  <a:schemeClr val="tx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1201132" y="2312881"/>
                <a:ext cx="1522519" cy="1522519"/>
                <a:chOff x="1643357" y="4035967"/>
                <a:chExt cx="1630289" cy="1630289"/>
              </a:xfrm>
            </p:grpSpPr>
            <p:sp>
              <p:nvSpPr>
                <p:cNvPr id="39" name="椭圆 38"/>
                <p:cNvSpPr/>
                <p:nvPr/>
              </p:nvSpPr>
              <p:spPr>
                <a:xfrm>
                  <a:off x="1643357" y="4035967"/>
                  <a:ext cx="1630289" cy="1630289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CCCCFF">
                        <a:alpha val="19000"/>
                      </a:srgbClr>
                    </a:gs>
                    <a:gs pos="0">
                      <a:srgbClr val="6598FE">
                        <a:alpha val="2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grpSp>
              <p:nvGrpSpPr>
                <p:cNvPr id="40" name="组合 39"/>
                <p:cNvGrpSpPr/>
                <p:nvPr/>
              </p:nvGrpSpPr>
              <p:grpSpPr>
                <a:xfrm>
                  <a:off x="1930034" y="4327578"/>
                  <a:ext cx="1056934" cy="1047067"/>
                  <a:chOff x="1292649" y="2587962"/>
                  <a:chExt cx="1225956" cy="1214511"/>
                </a:xfrm>
              </p:grpSpPr>
              <p:sp>
                <p:nvSpPr>
                  <p:cNvPr id="41" name="椭圆 40"/>
                  <p:cNvSpPr/>
                  <p:nvPr/>
                </p:nvSpPr>
                <p:spPr>
                  <a:xfrm>
                    <a:off x="1304094" y="2587962"/>
                    <a:ext cx="1214511" cy="1214511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292649" y="2713272"/>
                    <a:ext cx="1214511" cy="9638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4400" kern="0" dirty="0">
                        <a:gradFill>
                          <a:gsLst>
                            <a:gs pos="100000">
                              <a:srgbClr val="CCE8F3"/>
                            </a:gs>
                            <a:gs pos="0">
                              <a:schemeClr val="bg1"/>
                            </a:gs>
                          </a:gsLst>
                          <a:lin ang="2700000" scaled="1"/>
                        </a:gradFill>
                        <a:effectLst>
                          <a:outerShdw blurRad="190500" sx="102000" sy="102000" algn="ctr" rotWithShape="0">
                            <a:prstClr val="black">
                              <a:alpha val="20000"/>
                            </a:prstClr>
                          </a:outerShdw>
                        </a:effectLst>
                        <a:latin typeface="Impact" panose="020B0806030902050204" pitchFamily="34" charset="0"/>
                        <a:ea typeface="Yu Gothic UI Semibold" panose="020B0700000000000000" charset="-128"/>
                        <a:cs typeface="Calibri" panose="020F0502020204030204" pitchFamily="34" charset="0"/>
                      </a:rPr>
                      <a:t>04</a:t>
                    </a:r>
                    <a:endParaRPr lang="zh-CN" altLang="en-US" sz="4400" kern="0" dirty="0">
                      <a:gradFill>
                        <a:gsLst>
                          <a:gs pos="100000">
                            <a:srgbClr val="CCE8F3"/>
                          </a:gs>
                          <a:gs pos="0">
                            <a:schemeClr val="bg1"/>
                          </a:gs>
                        </a:gsLst>
                        <a:lin ang="2700000" scaled="1"/>
                      </a:gradFill>
                      <a:effectLst>
                        <a:outerShdw blurRad="190500" sx="102000" sy="102000" algn="ctr" rotWithShape="0">
                          <a:prstClr val="black">
                            <a:alpha val="20000"/>
                          </a:prstClr>
                        </a:outerShdw>
                      </a:effectLst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5" name="文本框 34"/>
            <p:cNvSpPr txBox="1"/>
            <p:nvPr/>
          </p:nvSpPr>
          <p:spPr>
            <a:xfrm>
              <a:off x="762241" y="4070569"/>
              <a:ext cx="24003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174625" indent="-174625" algn="ctr"/>
              <a:r>
                <a:rPr lang="en-US" altLang="zh-CN" sz="3200" dirty="0" err="1">
                  <a:gradFill flip="none" rotWithShape="1">
                    <a:gsLst>
                      <a:gs pos="94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  <a:tileRect/>
                  </a:gradFill>
                  <a:latin typeface="微软雅黑" panose="020B0503020204020204" charset="-122"/>
                </a:rPr>
                <a:t>iPromote</a:t>
              </a:r>
              <a:endParaRPr lang="zh-CN" altLang="en-US" sz="3200" dirty="0">
                <a:gradFill flip="none" rotWithShape="1">
                  <a:gsLst>
                    <a:gs pos="94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  <a:tileRect/>
                </a:gradFill>
                <a:latin typeface="微软雅黑" panose="020B050302020402020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83926" y="713105"/>
            <a:ext cx="9424148" cy="707886"/>
            <a:chOff x="1596885" y="713105"/>
            <a:chExt cx="9424148" cy="707886"/>
          </a:xfrm>
        </p:grpSpPr>
        <p:sp>
          <p:nvSpPr>
            <p:cNvPr id="44" name="文本框 43"/>
            <p:cNvSpPr txBox="1"/>
            <p:nvPr/>
          </p:nvSpPr>
          <p:spPr>
            <a:xfrm>
              <a:off x="2816093" y="713105"/>
              <a:ext cx="69857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0" dirty="0">
                  <a:gradFill>
                    <a:gsLst>
                      <a:gs pos="100000">
                        <a:srgbClr val="CCE8F3"/>
                      </a:gs>
                      <a:gs pos="0">
                        <a:schemeClr val="bg1"/>
                      </a:gs>
                    </a:gsLst>
                    <a:lin ang="2700000" scaled="1"/>
                  </a:gradFill>
                  <a:effectLst>
                    <a:outerShdw blurRad="190500" sx="102000" sy="102000" algn="ctr" rotWithShape="0">
                      <a:prstClr val="black">
                        <a:alpha val="20000"/>
                      </a:prstClr>
                    </a:outerShdw>
                  </a:effectLst>
                  <a:latin typeface="DOUYUFont2.0" pitchFamily="2" charset="-128"/>
                  <a:ea typeface="DOUYUFont2.0" pitchFamily="2" charset="-128"/>
                  <a:cs typeface="Calibri" panose="020F0502020204030204" pitchFamily="34" charset="0"/>
                </a:rPr>
                <a:t>CONTENTS</a:t>
              </a:r>
              <a:endParaRPr lang="zh-CN" altLang="en-US" sz="4000" kern="0" dirty="0">
                <a:gradFill>
                  <a:gsLst>
                    <a:gs pos="100000">
                      <a:srgbClr val="CCE8F3"/>
                    </a:gs>
                    <a:gs pos="0">
                      <a:schemeClr val="bg1"/>
                    </a:gs>
                  </a:gsLst>
                  <a:lin ang="2700000" scaled="1"/>
                </a:gradFill>
                <a:effectLst>
                  <a:outerShdw blurRad="190500" sx="102000" sy="102000" algn="ctr" rotWithShape="0">
                    <a:prstClr val="black">
                      <a:alpha val="2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1596885" y="977023"/>
              <a:ext cx="263387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10800000" scaled="1"/>
                <a:tileRect/>
              </a:gradFill>
              <a:headEnd type="diamon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8387157" y="977023"/>
              <a:ext cx="2633876" cy="0"/>
            </a:xfrm>
            <a:prstGeom prst="line">
              <a:avLst/>
            </a:prstGeom>
            <a:ln cap="rnd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  <a:alpha val="0"/>
                    </a:schemeClr>
                  </a:gs>
                </a:gsLst>
                <a:lin ang="10800000" scaled="1"/>
                <a:tileRect/>
              </a:gradFill>
              <a:headEnd type="diamon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18" y="0"/>
            <a:ext cx="12191365" cy="6858000"/>
          </a:xfrm>
          <a:prstGeom prst="rect">
            <a:avLst/>
          </a:prstGeom>
          <a:blipFill rotWithShape="1">
            <a:blip r:embed="rId1">
              <a:alphaModFix amt="10000"/>
            </a:blip>
            <a:stretch>
              <a:fillRect t="-23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prstClr val="white"/>
                </a:solidFill>
              </a:rPr>
              <a:t>t</a:t>
            </a:r>
            <a:endParaRPr lang="en-US" altLang="zh-CN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34136" y="-1532864"/>
            <a:ext cx="9923728" cy="9923728"/>
            <a:chOff x="1159005" y="-1431264"/>
            <a:chExt cx="9923728" cy="9923728"/>
          </a:xfrm>
        </p:grpSpPr>
        <p:sp>
          <p:nvSpPr>
            <p:cNvPr id="7" name="椭圆 6"/>
            <p:cNvSpPr/>
            <p:nvPr/>
          </p:nvSpPr>
          <p:spPr>
            <a:xfrm>
              <a:off x="1159005" y="-1431264"/>
              <a:ext cx="9923728" cy="9923728"/>
            </a:xfrm>
            <a:prstGeom prst="ellipse">
              <a:avLst/>
            </a:prstGeom>
            <a:gradFill flip="none" rotWithShape="1">
              <a:gsLst>
                <a:gs pos="100000">
                  <a:srgbClr val="3064F3">
                    <a:lumMod val="76000"/>
                    <a:alpha val="0"/>
                  </a:srgbClr>
                </a:gs>
                <a:gs pos="1000">
                  <a:srgbClr val="6699FF">
                    <a:alpha val="5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CCCCFF"/>
                  </a:gs>
                </a:gsLst>
                <a:lin ang="5400000" scaled="1"/>
              </a:gra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defTabSz="457200"/>
              <a:endParaRPr kumimoji="1" lang="zh-CN" alt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397323" y="-168077"/>
              <a:ext cx="7397354" cy="7397354"/>
            </a:xfrm>
            <a:prstGeom prst="ellipse">
              <a:avLst/>
            </a:prstGeom>
            <a:gradFill flip="none" rotWithShape="1">
              <a:gsLst>
                <a:gs pos="100000">
                  <a:srgbClr val="3064F3">
                    <a:lumMod val="76000"/>
                    <a:alpha val="10000"/>
                  </a:srgbClr>
                </a:gs>
                <a:gs pos="1000">
                  <a:srgbClr val="6699FF">
                    <a:alpha val="5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CCCCFF"/>
                  </a:gs>
                </a:gsLst>
                <a:lin ang="5400000" scaled="1"/>
              </a:gra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defTabSz="457200"/>
              <a:endParaRPr kumimoji="1" lang="zh-CN" alt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3682206" y="1015206"/>
            <a:ext cx="4827588" cy="4827588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3604" y="2041605"/>
            <a:ext cx="43150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kern="0" spc="-150" dirty="0">
                <a:gradFill flip="none" rotWithShape="1">
                  <a:gsLst>
                    <a:gs pos="100000">
                      <a:srgbClr val="CCCCFF">
                        <a:alpha val="0"/>
                      </a:srgbClr>
                    </a:gs>
                    <a:gs pos="0">
                      <a:schemeClr val="bg1">
                        <a:alpha val="5000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DOUYUFont2.0" pitchFamily="2" charset="-128"/>
                <a:cs typeface="Calibri" panose="020F0502020204030204" pitchFamily="34" charset="0"/>
              </a:rPr>
              <a:t>01</a:t>
            </a:r>
            <a:endParaRPr lang="en-US" altLang="zh-CN" sz="9600" kern="0" spc="-150" dirty="0">
              <a:gradFill flip="none" rotWithShape="1">
                <a:gsLst>
                  <a:gs pos="100000">
                    <a:srgbClr val="CCCCFF">
                      <a:alpha val="0"/>
                    </a:srgb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DOUYUFont2.0" pitchFamily="2" charset="-128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8473" y="3149600"/>
            <a:ext cx="4315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4625" algn="ctr"/>
            <a:r>
              <a:rPr lang="en-US" altLang="zh-CN" sz="54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iPrepare</a:t>
            </a:r>
            <a:endParaRPr lang="en-US" altLang="zh-CN" sz="54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iPrepare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90038" y="156585"/>
            <a:ext cx="7587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Pre-class Survey 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格 8"/>
          <p:cNvGraphicFramePr>
            <a:graphicFrameLocks noGrp="1"/>
          </p:cNvGraphicFramePr>
          <p:nvPr/>
        </p:nvGraphicFramePr>
        <p:xfrm>
          <a:off x="384048" y="2406696"/>
          <a:ext cx="11612880" cy="3505200"/>
        </p:xfrm>
        <a:graphic>
          <a:graphicData uri="http://schemas.openxmlformats.org/drawingml/2006/table">
            <a:tbl>
              <a:tblPr firstRow="1">
                <a:tableStyleId>{F2DE63D5-997A-4646-A377-4702673A728D}</a:tableStyleId>
              </a:tblPr>
              <a:tblGrid>
                <a:gridCol w="7997641"/>
                <a:gridCol w="1036631"/>
                <a:gridCol w="25786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选项 </a:t>
                      </a:r>
                      <a:endParaRPr 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小计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比例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weather in Wuhan appears to be extremely hot / cold.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</a:t>
                      </a:r>
                      <a:r>
                        <a:rPr lang="en-US" altLang="zh-CN" sz="1800" b="1" kern="1200" dirty="0">
                          <a:solidFill>
                            <a:srgbClr val="5B9BD5"/>
                          </a:solidFill>
                          <a:latin typeface="+mn-lt"/>
                          <a:ea typeface="+mn-ea"/>
                          <a:cs typeface="+mn-cs"/>
                        </a:rPr>
                        <a:t>87.3%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Wuhan is a “big village” with an unpleasant environment.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</a:t>
                      </a:r>
                      <a:r>
                        <a:rPr lang="en-US" altLang="zh-CN" sz="1800" b="1" kern="1200" dirty="0">
                          <a:solidFill>
                            <a:srgbClr val="5B9BD5"/>
                          </a:solidFill>
                          <a:latin typeface="+mn-lt"/>
                          <a:ea typeface="+mn-ea"/>
                          <a:cs typeface="+mn-cs"/>
                        </a:rPr>
                        <a:t>78.7%</a:t>
                      </a:r>
                      <a:endParaRPr lang="en-US" sz="1800" b="1" kern="1200" dirty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average income of Wuhan is relatively low.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</a:t>
                      </a:r>
                      <a:r>
                        <a:rPr lang="en-US" altLang="zh-CN" sz="1800" b="1" dirty="0">
                          <a:solidFill>
                            <a:srgbClr val="5B9BD5"/>
                          </a:solidFill>
                        </a:rPr>
                        <a:t>76.7%</a:t>
                      </a:r>
                      <a:r>
                        <a:rPr lang="en-US" dirty="0"/>
                        <a:t> 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Wuhan is still a second-tier city and hasn’t made its place as a modern metropolis.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</a:t>
                      </a:r>
                      <a:r>
                        <a:rPr lang="en-US" altLang="zh-CN" sz="1800" b="1" dirty="0">
                          <a:solidFill>
                            <a:srgbClr val="5B9BD5"/>
                          </a:solidFill>
                        </a:rPr>
                        <a:t>70.1%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Wuhan owns convenient transportation system.</a:t>
                      </a:r>
                      <a:r>
                        <a:rPr lang="en-US" sz="2400" b="1" dirty="0"/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  </a:t>
                      </a:r>
                      <a:r>
                        <a:rPr lang="en-US" altLang="zh-CN" sz="2000" b="1" kern="1200" dirty="0">
                          <a:solidFill>
                            <a:srgbClr val="5B9BD5"/>
                          </a:solidFill>
                          <a:latin typeface="+mn-lt"/>
                          <a:ea typeface="+mn-ea"/>
                          <a:cs typeface="+mn-cs"/>
                        </a:rPr>
                        <a:t>94.7%</a:t>
                      </a:r>
                      <a:endParaRPr lang="en-US" sz="2000" b="1" kern="1200" dirty="0">
                        <a:solidFill>
                          <a:srgbClr val="5B9BD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400" b="1" dirty="0"/>
                        <a:t>W</a:t>
                      </a:r>
                      <a:r>
                        <a:rPr lang="en-US" altLang="zh-CN" sz="2400" b="1" dirty="0"/>
                        <a:t>uhan residents are hot-tempered and somehow indifferent.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  </a:t>
                      </a:r>
                      <a:r>
                        <a:rPr lang="en-US" altLang="zh-CN" sz="2000" b="1" kern="1200" dirty="0">
                          <a:solidFill>
                            <a:srgbClr val="5B9BD5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r>
                        <a:rPr lang="en-US" altLang="zh-CN" sz="2000" b="1" dirty="0">
                          <a:solidFill>
                            <a:srgbClr val="5B9BD5"/>
                          </a:solidFill>
                        </a:rPr>
                        <a:t>.7%</a:t>
                      </a:r>
                      <a:endParaRPr lang="en-US" b="1" dirty="0">
                        <a:solidFill>
                          <a:srgbClr val="5B9BD5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352397" y="1041923"/>
            <a:ext cx="6404251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E72EA"/>
                </a:solidFill>
              </a:rPr>
              <a:t>What is your impression on Wuhan?</a:t>
            </a:r>
            <a:endParaRPr lang="en-US" sz="3200" b="1" dirty="0">
              <a:solidFill>
                <a:srgbClr val="3E72E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72" y="954527"/>
            <a:ext cx="2245652" cy="10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: 圆角 11"/>
          <p:cNvSpPr/>
          <p:nvPr/>
        </p:nvSpPr>
        <p:spPr>
          <a:xfrm>
            <a:off x="9541764" y="2936804"/>
            <a:ext cx="1421892" cy="201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/>
          <p:cNvSpPr/>
          <p:nvPr/>
        </p:nvSpPr>
        <p:spPr>
          <a:xfrm>
            <a:off x="9550908" y="5587610"/>
            <a:ext cx="868680" cy="201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: 圆角 4"/>
          <p:cNvSpPr/>
          <p:nvPr/>
        </p:nvSpPr>
        <p:spPr>
          <a:xfrm>
            <a:off x="9541764" y="5118467"/>
            <a:ext cx="1559052" cy="2011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: 圆角 5"/>
          <p:cNvSpPr/>
          <p:nvPr/>
        </p:nvSpPr>
        <p:spPr>
          <a:xfrm>
            <a:off x="9550908" y="4502532"/>
            <a:ext cx="955548" cy="1956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: 圆角 6"/>
          <p:cNvSpPr/>
          <p:nvPr/>
        </p:nvSpPr>
        <p:spPr>
          <a:xfrm>
            <a:off x="9550908" y="3833837"/>
            <a:ext cx="1056132" cy="1956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: 圆角 8"/>
          <p:cNvSpPr/>
          <p:nvPr/>
        </p:nvSpPr>
        <p:spPr>
          <a:xfrm>
            <a:off x="9555480" y="3384526"/>
            <a:ext cx="1133856" cy="1956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/>
          <p:cNvSpPr txBox="1"/>
          <p:nvPr/>
        </p:nvSpPr>
        <p:spPr>
          <a:xfrm>
            <a:off x="5530215" y="3018790"/>
            <a:ext cx="4565650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3  Secrets of advertising </a:t>
            </a:r>
            <a:endParaRPr lang="en-US" altLang="zh-CN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任意多边形 19"/>
          <p:cNvSpPr/>
          <p:nvPr/>
        </p:nvSpPr>
        <p:spPr>
          <a:xfrm rot="16200000">
            <a:off x="7571105" y="1767205"/>
            <a:ext cx="646430" cy="487172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73" y="connsiteY0-74"/>
              </a:cxn>
              <a:cxn ang="0">
                <a:pos x="connsiteX1-75" y="connsiteY1-76"/>
              </a:cxn>
              <a:cxn ang="0">
                <a:pos x="connsiteX2-77" y="connsiteY2-78"/>
              </a:cxn>
              <a:cxn ang="0">
                <a:pos x="connsiteX3-79" y="connsiteY3-80"/>
              </a:cxn>
              <a:cxn ang="0">
                <a:pos x="connsiteX4-81" y="connsiteY4-82"/>
              </a:cxn>
              <a:cxn ang="0">
                <a:pos x="connsiteX5-83" y="connsiteY5-84"/>
              </a:cxn>
              <a:cxn ang="0">
                <a:pos x="connsiteX6-85" y="connsiteY6-86"/>
              </a:cxn>
              <a:cxn ang="0">
                <a:pos x="connsiteX7-87" y="connsiteY7-88"/>
              </a:cxn>
              <a:cxn ang="0">
                <a:pos x="connsiteX8-89" y="connsiteY8-90"/>
              </a:cxn>
              <a:cxn ang="0">
                <a:pos x="connsiteX9-91" y="connsiteY9-92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solid"/>
            <a:round/>
            <a:headEnd type="oval" w="sm" len="sm"/>
            <a:tailEnd type="oval" w="sm" len="sm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2400" kern="0">
              <a:cs typeface="+mn-ea"/>
              <a:sym typeface="+mn-lt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350" y="549275"/>
            <a:ext cx="6722110" cy="473710"/>
          </a:xfrm>
        </p:spPr>
        <p:txBody>
          <a:bodyPr/>
          <a:lstStyle/>
          <a:p>
            <a:r>
              <a:rPr lang="en-US" altLang="zh-CN" dirty="0">
                <a:ea typeface="+mj-lt"/>
                <a:sym typeface="+mn-ea"/>
              </a:rPr>
              <a:t>1.2  </a:t>
            </a:r>
            <a:r>
              <a:rPr lang="en-US" altLang="zh-CN" dirty="0">
                <a:sym typeface="+mn-ea"/>
              </a:rPr>
              <a:t>Teaching Content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封面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050" t="472" r="2939" b="1319"/>
          <a:stretch>
            <a:fillRect/>
          </a:stretch>
        </p:blipFill>
        <p:spPr>
          <a:xfrm>
            <a:off x="921385" y="1318895"/>
            <a:ext cx="3498850" cy="47739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10"/>
          <p:cNvSpPr txBox="1"/>
          <p:nvPr/>
        </p:nvSpPr>
        <p:spPr>
          <a:xfrm>
            <a:off x="5470525" y="1557655"/>
            <a:ext cx="6644640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1  (Dis)connecting in the digital age </a:t>
            </a:r>
            <a:endParaRPr lang="en-US" altLang="zh-CN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5499735" y="2291715"/>
            <a:ext cx="5417185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2  Word hard, work smart </a:t>
            </a:r>
            <a:endParaRPr lang="en-US" altLang="zh-CN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5550535" y="3788410"/>
            <a:ext cx="4565650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4  Impressions matter </a:t>
            </a:r>
            <a:endParaRPr lang="zh-CN" altLang="en-US" sz="2800" b="1" dirty="0">
              <a:solidFill>
                <a:schemeClr val="accent5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5570855" y="4660265"/>
            <a:ext cx="4565650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5  Harmony in diversity</a:t>
            </a:r>
            <a:endParaRPr lang="en-US" altLang="zh-CN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5581015" y="5386705"/>
            <a:ext cx="5082540" cy="727075"/>
          </a:xfrm>
          <a:prstGeom prst="rect">
            <a:avLst/>
          </a:prstGeom>
          <a:noFill/>
        </p:spPr>
        <p:txBody>
          <a:bodyPr wrap="square" lIns="81412" tIns="40706" rIns="81412" bIns="40706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Unit 6  Bringing light to other</a:t>
            </a:r>
            <a:endParaRPr lang="en-US" altLang="zh-CN" sz="28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iPrepare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0" y="2554513"/>
            <a:ext cx="12183384" cy="280018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CCCFF">
                  <a:alpha val="0"/>
                </a:srgbClr>
              </a:gs>
              <a:gs pos="50000">
                <a:srgbClr val="CCCCFF">
                  <a:alpha val="40000"/>
                </a:srgbClr>
              </a:gs>
              <a:gs pos="100000">
                <a:srgbClr val="CCCC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pic>
        <p:nvPicPr>
          <p:cNvPr id="2" name="图片 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545418" y="915602"/>
            <a:ext cx="3785267" cy="2210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6" y="910898"/>
            <a:ext cx="3526282" cy="2126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/>
          <p:cNvSpPr/>
          <p:nvPr/>
        </p:nvSpPr>
        <p:spPr>
          <a:xfrm>
            <a:off x="1264280" y="3177672"/>
            <a:ext cx="2773045" cy="452784"/>
          </a:xfrm>
          <a:prstGeom prst="rect">
            <a:avLst/>
          </a:prstGeom>
          <a:solidFill>
            <a:srgbClr val="184DD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environment 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51528" y="3176850"/>
            <a:ext cx="2773045" cy="459333"/>
          </a:xfrm>
          <a:prstGeom prst="rect">
            <a:avLst/>
          </a:prstGeom>
          <a:solidFill>
            <a:srgbClr val="184DD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spirit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2686763" y="3843457"/>
            <a:ext cx="3566160" cy="2296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/>
          <p:cNvSpPr/>
          <p:nvPr/>
        </p:nvSpPr>
        <p:spPr>
          <a:xfrm>
            <a:off x="3002915" y="6242082"/>
            <a:ext cx="2773045" cy="459333"/>
          </a:xfrm>
          <a:prstGeom prst="rect">
            <a:avLst/>
          </a:prstGeom>
          <a:solidFill>
            <a:srgbClr val="184DD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tourism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5" name="图片 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680704" y="3839464"/>
            <a:ext cx="3566161" cy="2296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矩形 15"/>
          <p:cNvSpPr/>
          <p:nvPr/>
        </p:nvSpPr>
        <p:spPr>
          <a:xfrm>
            <a:off x="8244332" y="6268416"/>
            <a:ext cx="2773045" cy="454509"/>
          </a:xfrm>
          <a:prstGeom prst="rect">
            <a:avLst/>
          </a:prstGeom>
          <a:solidFill>
            <a:srgbClr val="184DD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economy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1500" l="5000" r="93000">
                        <a14:foregroundMark x1="42750" y1="44250" x2="42750" y2="4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52" y="1567470"/>
            <a:ext cx="813689" cy="8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1500" l="5000" r="93000">
                        <a14:foregroundMark x1="42750" y1="44250" x2="42750" y2="4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28" y="1567470"/>
            <a:ext cx="813689" cy="8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1500" l="5000" r="93000">
                        <a14:foregroundMark x1="42750" y1="44250" x2="42750" y2="4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18" y="4464735"/>
            <a:ext cx="813689" cy="8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1500" l="5000" r="93000">
                        <a14:foregroundMark x1="42750" y1="44250" x2="42750" y2="4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009" y="4464735"/>
            <a:ext cx="813689" cy="8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2590038" y="156585"/>
            <a:ext cx="16482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Pre-class Project 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5" name="表格 7"/>
          <p:cNvGraphicFramePr>
            <a:graphicFrameLocks noGrp="1"/>
          </p:cNvGraphicFramePr>
          <p:nvPr/>
        </p:nvGraphicFramePr>
        <p:xfrm>
          <a:off x="599062" y="95123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Watch the promotional video clip submitted by 1</a:t>
                      </a:r>
                      <a:r>
                        <a:rPr lang="en-US" altLang="zh-CN" sz="2800" b="1" kern="1200" spc="0" baseline="3000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</a:t>
                      </a: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 group.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pSp>
        <p:nvGrpSpPr>
          <p:cNvPr id="22" name="组合 21"/>
          <p:cNvGrpSpPr/>
          <p:nvPr/>
        </p:nvGrpSpPr>
        <p:grpSpPr>
          <a:xfrm>
            <a:off x="77492" y="1783097"/>
            <a:ext cx="6687314" cy="4921591"/>
            <a:chOff x="225550" y="1618269"/>
            <a:chExt cx="6181678" cy="43636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"/>
            <a:srcRect l="2400" t="4134" r="3157" b="12475"/>
            <a:stretch>
              <a:fillRect/>
            </a:stretch>
          </p:blipFill>
          <p:spPr>
            <a:xfrm>
              <a:off x="225550" y="2914374"/>
              <a:ext cx="6176056" cy="306751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/>
            <a:srcRect b="7752"/>
            <a:stretch>
              <a:fillRect/>
            </a:stretch>
          </p:blipFill>
          <p:spPr>
            <a:xfrm>
              <a:off x="225550" y="2391430"/>
              <a:ext cx="6176056" cy="32046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b="7700"/>
            <a:stretch>
              <a:fillRect/>
            </a:stretch>
          </p:blipFill>
          <p:spPr>
            <a:xfrm>
              <a:off x="231171" y="2076700"/>
              <a:ext cx="6176057" cy="307666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/>
            <a:srcRect r="5174" b="7158"/>
            <a:stretch>
              <a:fillRect/>
            </a:stretch>
          </p:blipFill>
          <p:spPr>
            <a:xfrm>
              <a:off x="231171" y="1618269"/>
              <a:ext cx="6170435" cy="318228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6095999" y="1485704"/>
            <a:ext cx="5982213" cy="5218984"/>
            <a:chOff x="6326968" y="1748404"/>
            <a:chExt cx="6513245" cy="557682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/>
            <a:srcRect l="3157" t="4001" r="3157" b="10346"/>
            <a:stretch>
              <a:fillRect/>
            </a:stretch>
          </p:blipFill>
          <p:spPr>
            <a:xfrm>
              <a:off x="6327522" y="3975911"/>
              <a:ext cx="6512691" cy="33493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/>
            <a:srcRect b="4978"/>
            <a:stretch>
              <a:fillRect/>
            </a:stretch>
          </p:blipFill>
          <p:spPr>
            <a:xfrm>
              <a:off x="6326969" y="3279056"/>
              <a:ext cx="6513244" cy="348132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b="6070"/>
            <a:stretch>
              <a:fillRect/>
            </a:stretch>
          </p:blipFill>
          <p:spPr>
            <a:xfrm>
              <a:off x="6326968" y="2723821"/>
              <a:ext cx="6486887" cy="342740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b="7945"/>
            <a:stretch>
              <a:fillRect/>
            </a:stretch>
          </p:blipFill>
          <p:spPr>
            <a:xfrm>
              <a:off x="6326968" y="2228279"/>
              <a:ext cx="6500342" cy="336594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/>
            <a:srcRect b="6404"/>
            <a:stretch>
              <a:fillRect/>
            </a:stretch>
          </p:blipFill>
          <p:spPr>
            <a:xfrm>
              <a:off x="6326968" y="1748404"/>
              <a:ext cx="6500342" cy="3422291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2030613" y="2220039"/>
            <a:ext cx="211226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295FD"/>
                </a:solidFill>
              </a:rPr>
              <a:t>Numbers /</a:t>
            </a:r>
            <a:endParaRPr lang="en-US" sz="3200" b="1" dirty="0">
              <a:solidFill>
                <a:srgbClr val="6295FD"/>
              </a:solidFill>
            </a:endParaRPr>
          </a:p>
          <a:p>
            <a:pPr algn="ctr"/>
            <a:r>
              <a:rPr lang="en-US" sz="3200" b="1" dirty="0">
                <a:solidFill>
                  <a:srgbClr val="6295FD"/>
                </a:solidFill>
              </a:rPr>
              <a:t>S</a:t>
            </a:r>
            <a:r>
              <a:rPr lang="en-US" altLang="zh-CN" sz="3200" b="1" dirty="0">
                <a:solidFill>
                  <a:srgbClr val="6295FD"/>
                </a:solidFill>
              </a:rPr>
              <a:t>tatistics!</a:t>
            </a:r>
            <a:endParaRPr lang="en-US" sz="3200" b="1" dirty="0">
              <a:solidFill>
                <a:srgbClr val="6295F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9533755" y="-822554"/>
            <a:ext cx="2836326" cy="238346"/>
          </a:xfrm>
          <a:custGeom>
            <a:avLst/>
            <a:gdLst>
              <a:gd name="connsiteX0" fmla="*/ 0 w 1770743"/>
              <a:gd name="connsiteY0" fmla="*/ 203222 h 203318"/>
              <a:gd name="connsiteX1" fmla="*/ 217714 w 1770743"/>
              <a:gd name="connsiteY1" fmla="*/ 29050 h 203318"/>
              <a:gd name="connsiteX2" fmla="*/ 537029 w 1770743"/>
              <a:gd name="connsiteY2" fmla="*/ 203222 h 203318"/>
              <a:gd name="connsiteX3" fmla="*/ 798286 w 1770743"/>
              <a:gd name="connsiteY3" fmla="*/ 22 h 203318"/>
              <a:gd name="connsiteX4" fmla="*/ 1059543 w 1770743"/>
              <a:gd name="connsiteY4" fmla="*/ 203222 h 203318"/>
              <a:gd name="connsiteX5" fmla="*/ 1306286 w 1770743"/>
              <a:gd name="connsiteY5" fmla="*/ 22 h 203318"/>
              <a:gd name="connsiteX6" fmla="*/ 1567543 w 1770743"/>
              <a:gd name="connsiteY6" fmla="*/ 188707 h 203318"/>
              <a:gd name="connsiteX7" fmla="*/ 1770743 w 1770743"/>
              <a:gd name="connsiteY7" fmla="*/ 22 h 20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0743" h="203318">
                <a:moveTo>
                  <a:pt x="0" y="203222"/>
                </a:moveTo>
                <a:cubicBezTo>
                  <a:pt x="64104" y="116136"/>
                  <a:pt x="128209" y="29050"/>
                  <a:pt x="217714" y="29050"/>
                </a:cubicBezTo>
                <a:cubicBezTo>
                  <a:pt x="307219" y="29050"/>
                  <a:pt x="440267" y="208060"/>
                  <a:pt x="537029" y="203222"/>
                </a:cubicBezTo>
                <a:cubicBezTo>
                  <a:pt x="633791" y="198384"/>
                  <a:pt x="711200" y="22"/>
                  <a:pt x="798286" y="22"/>
                </a:cubicBezTo>
                <a:cubicBezTo>
                  <a:pt x="885372" y="22"/>
                  <a:pt x="974876" y="203222"/>
                  <a:pt x="1059543" y="203222"/>
                </a:cubicBezTo>
                <a:cubicBezTo>
                  <a:pt x="1144210" y="203222"/>
                  <a:pt x="1221619" y="2441"/>
                  <a:pt x="1306286" y="22"/>
                </a:cubicBezTo>
                <a:cubicBezTo>
                  <a:pt x="1390953" y="-2397"/>
                  <a:pt x="1490134" y="188707"/>
                  <a:pt x="1567543" y="188707"/>
                </a:cubicBezTo>
                <a:cubicBezTo>
                  <a:pt x="1644952" y="188707"/>
                  <a:pt x="1707847" y="94364"/>
                  <a:pt x="1770743" y="22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406923" y="-1505695"/>
            <a:ext cx="3217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Yu Gothic UI Semibold" panose="020B0700000000000000" charset="-128"/>
                <a:cs typeface="Calibri" panose="020F0502020204030204" pitchFamily="34" charset="0"/>
                <a:sym typeface="+mn-ea"/>
              </a:rPr>
              <a:t>Numbers / Statistics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00" b="97200" l="1600" r="99000">
                        <a14:foregroundMark x1="36000" y1="41400" x2="36000" y2="41400"/>
                        <a14:foregroundMark x1="37200" y1="57600" x2="37200" y2="5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99" y="-2328011"/>
            <a:ext cx="1930585" cy="19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133700" y="2424211"/>
            <a:ext cx="9924599" cy="337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sz="22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Are my statistics varied and diverse?</a:t>
            </a:r>
            <a:endParaRPr lang="en-US" sz="22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sz="22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Are my statistics representative of what they purport to measure?</a:t>
            </a:r>
            <a:endParaRPr lang="en-US" sz="22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sz="22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Are my statistics from authorized sources? </a:t>
            </a:r>
            <a:endParaRPr lang="en-US" sz="22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sz="22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Do I round off the complicated statistics?</a:t>
            </a:r>
            <a:endParaRPr lang="en-US" sz="22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sz="22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Do I explain my statistics and relate them to the audience?</a:t>
            </a:r>
            <a:endParaRPr lang="en-US" sz="22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31" y="-3312407"/>
            <a:ext cx="1347784" cy="1347784"/>
          </a:xfrm>
          <a:prstGeom prst="rect">
            <a:avLst/>
          </a:prstGeom>
        </p:spPr>
      </p:pic>
      <p:graphicFrame>
        <p:nvGraphicFramePr>
          <p:cNvPr id="3" name="表格 7"/>
          <p:cNvGraphicFramePr>
            <a:graphicFrameLocks noGrp="1"/>
          </p:cNvGraphicFramePr>
          <p:nvPr/>
        </p:nvGraphicFramePr>
        <p:xfrm>
          <a:off x="599062" y="1314708"/>
          <a:ext cx="1099387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08817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Checklist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9240253" y="961626"/>
            <a:ext cx="2352684" cy="1053704"/>
            <a:chOff x="7690585" y="1639403"/>
            <a:chExt cx="4151869" cy="185951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2" t="48912" r="50951" b="16423"/>
            <a:stretch>
              <a:fillRect/>
            </a:stretch>
          </p:blipFill>
          <p:spPr bwMode="auto">
            <a:xfrm>
              <a:off x="7690585" y="1639403"/>
              <a:ext cx="1925053" cy="185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72" t="19966" r="14581" b="45369"/>
            <a:stretch>
              <a:fillRect/>
            </a:stretch>
          </p:blipFill>
          <p:spPr bwMode="auto">
            <a:xfrm>
              <a:off x="9790774" y="1639403"/>
              <a:ext cx="2051680" cy="185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2" y="2495207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6" y="3152258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9" y="3837117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9" y="4494168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5189" y="4379976"/>
            <a:ext cx="2221419" cy="2089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-25199" y="2637232"/>
            <a:ext cx="12191998" cy="422076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28064" y="3310137"/>
            <a:ext cx="3827729" cy="1150833"/>
            <a:chOff x="332402" y="3151461"/>
            <a:chExt cx="3378147" cy="1015663"/>
          </a:xfrm>
        </p:grpSpPr>
        <p:sp>
          <p:nvSpPr>
            <p:cNvPr id="11" name="矩形: 圆角 10"/>
            <p:cNvSpPr/>
            <p:nvPr/>
          </p:nvSpPr>
          <p:spPr>
            <a:xfrm>
              <a:off x="428731" y="3764387"/>
              <a:ext cx="3281818" cy="37529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CCCCFF">
                    <a:alpha val="0"/>
                  </a:srgbClr>
                </a:gs>
                <a:gs pos="100000">
                  <a:srgbClr val="CCCCFF">
                    <a:alpha val="5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000" dirty="0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32402" y="3151461"/>
              <a:ext cx="2882497" cy="1015663"/>
              <a:chOff x="1252382" y="4079661"/>
              <a:chExt cx="2082008" cy="733606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252382" y="4079661"/>
                <a:ext cx="1443412" cy="73360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6600" kern="0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Impact" panose="020B0806030902050204" pitchFamily="34" charset="0"/>
                    <a:ea typeface="Yu Gothic UI Semibold" panose="020B0700000000000000" charset="-128"/>
                    <a:cs typeface="Calibri" panose="020F0502020204030204" pitchFamily="34" charset="0"/>
                  </a:rPr>
                  <a:t>2217</a:t>
                </a:r>
                <a:endParaRPr lang="zh-CN" altLang="en-US" sz="6600" kern="0" dirty="0">
                  <a:gradFill>
                    <a:gsLst>
                      <a:gs pos="0">
                        <a:srgbClr val="6598FE"/>
                      </a:gs>
                      <a:gs pos="100000">
                        <a:srgbClr val="648BEE"/>
                      </a:gs>
                    </a:gsLst>
                    <a:lin ang="10800000" scaled="1"/>
                  </a:gradFill>
                  <a:latin typeface="Impact" panose="020B0806030902050204" pitchFamily="34" charset="0"/>
                  <a:ea typeface="Yu Gothic UI Semibold" panose="020B0700000000000000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530619" y="4288951"/>
                <a:ext cx="803771" cy="46684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4000" b="1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Calibri" panose="020F0502020204030204" pitchFamily="34" charset="0"/>
                  </a:rPr>
                  <a:t>km²</a:t>
                </a:r>
                <a:endParaRPr lang="zh-CN" altLang="en-US" sz="4000" b="1" dirty="0">
                  <a:gradFill>
                    <a:gsLst>
                      <a:gs pos="0">
                        <a:srgbClr val="6598FE"/>
                      </a:gs>
                      <a:gs pos="100000">
                        <a:srgbClr val="648BEE"/>
                      </a:gs>
                    </a:gsLst>
                    <a:lin ang="10800000" scaled="1"/>
                  </a:gra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31" name="表格 7"/>
          <p:cNvGraphicFramePr>
            <a:graphicFrameLocks noGrp="1"/>
          </p:cNvGraphicFramePr>
          <p:nvPr/>
        </p:nvGraphicFramePr>
        <p:xfrm>
          <a:off x="599062" y="1160675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Statistics:</a:t>
                      </a:r>
                      <a:r>
                        <a:rPr lang="zh-CN" altLang="en-US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 </a:t>
                      </a: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Explaining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pic>
        <p:nvPicPr>
          <p:cNvPr id="87" name="图片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858" y="2637233"/>
            <a:ext cx="2414225" cy="2597121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373" y="2637233"/>
            <a:ext cx="2414225" cy="25971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190" y="1906221"/>
            <a:ext cx="2206943" cy="3792041"/>
          </a:xfrm>
          <a:prstGeom prst="rect">
            <a:avLst/>
          </a:prstGeom>
        </p:spPr>
      </p:pic>
      <p:sp>
        <p:nvSpPr>
          <p:cNvPr id="5" name="等号 4"/>
          <p:cNvSpPr/>
          <p:nvPr/>
        </p:nvSpPr>
        <p:spPr>
          <a:xfrm>
            <a:off x="4340001" y="3569618"/>
            <a:ext cx="867449" cy="732349"/>
          </a:xfrm>
          <a:prstGeom prst="mathEqual">
            <a:avLst>
              <a:gd name="adj1" fmla="val 16794"/>
              <a:gd name="adj2" fmla="val 19446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" b="94231" l="0" r="96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03" y="3507767"/>
            <a:ext cx="856050" cy="8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750" b="95500" l="700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829" y="3108970"/>
            <a:ext cx="2615153" cy="26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6647421" y="2692445"/>
            <a:ext cx="2615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Yu Gothic UI Semibold" panose="020B0700000000000000" charset="-128"/>
                <a:cs typeface="Calibri" panose="020F0502020204030204" pitchFamily="34" charset="0"/>
              </a:rPr>
              <a:t>14,000,000</a:t>
            </a:r>
            <a:endParaRPr lang="en-US" sz="3600" b="1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Yu Gothic UI Semibold" panose="020B0700000000000000" charset="-128"/>
              <a:cs typeface="Calibri" panose="020F050202020403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125" y="4389575"/>
            <a:ext cx="2615153" cy="26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614793" y="2756794"/>
            <a:ext cx="2872006" cy="2889616"/>
            <a:chOff x="973166" y="2685927"/>
            <a:chExt cx="2872006" cy="2889616"/>
          </a:xfrm>
        </p:grpSpPr>
        <p:grpSp>
          <p:nvGrpSpPr>
            <p:cNvPr id="21" name="组合 20"/>
            <p:cNvGrpSpPr/>
            <p:nvPr/>
          </p:nvGrpSpPr>
          <p:grpSpPr>
            <a:xfrm>
              <a:off x="973166" y="4652213"/>
              <a:ext cx="2872006" cy="923330"/>
              <a:chOff x="332402" y="3151459"/>
              <a:chExt cx="3378147" cy="1086051"/>
            </a:xfrm>
          </p:grpSpPr>
          <p:sp>
            <p:nvSpPr>
              <p:cNvPr id="22" name="矩形: 圆角 21"/>
              <p:cNvSpPr/>
              <p:nvPr/>
            </p:nvSpPr>
            <p:spPr>
              <a:xfrm>
                <a:off x="428731" y="3764387"/>
                <a:ext cx="3281818" cy="37529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CCCCFF">
                      <a:alpha val="0"/>
                    </a:srgbClr>
                  </a:gs>
                  <a:gs pos="100000">
                    <a:srgbClr val="CCCCFF">
                      <a:alpha val="5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000" dirty="0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332402" y="3151459"/>
                <a:ext cx="2845388" cy="1086051"/>
                <a:chOff x="1252382" y="4079661"/>
                <a:chExt cx="2055204" cy="784447"/>
              </a:xfrm>
            </p:grpSpPr>
            <p:sp>
              <p:nvSpPr>
                <p:cNvPr id="26" name="矩形 25"/>
                <p:cNvSpPr/>
                <p:nvPr/>
              </p:nvSpPr>
              <p:spPr>
                <a:xfrm>
                  <a:off x="1252382" y="4079661"/>
                  <a:ext cx="1443412" cy="78444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5400" kern="0" dirty="0">
                      <a:gradFill>
                        <a:gsLst>
                          <a:gs pos="0">
                            <a:srgbClr val="6598FE"/>
                          </a:gs>
                          <a:gs pos="100000">
                            <a:srgbClr val="648BEE"/>
                          </a:gs>
                        </a:gsLst>
                        <a:lin ang="10800000" scaled="1"/>
                      </a:gradFill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rPr>
                    <a:t>207</a:t>
                  </a:r>
                  <a:endParaRPr lang="zh-CN" altLang="en-US" sz="5400" kern="0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Impact" panose="020B0806030902050204" pitchFamily="34" charset="0"/>
                    <a:ea typeface="Yu Gothic UI Semibold" panose="020B070000000000000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2449325" y="4324255"/>
                  <a:ext cx="858261" cy="49681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3200" b="1" dirty="0">
                      <a:gradFill>
                        <a:gsLst>
                          <a:gs pos="0">
                            <a:srgbClr val="6598FE"/>
                          </a:gs>
                          <a:gs pos="100000">
                            <a:srgbClr val="648BEE"/>
                          </a:gs>
                        </a:gsLst>
                        <a:lin ang="10800000" scaled="1"/>
                      </a:gradFill>
                      <a:latin typeface="微软雅黑" panose="020B0503020204020204" charset="-122"/>
                      <a:ea typeface="微软雅黑" panose="020B0503020204020204" charset="-122"/>
                      <a:cs typeface="Calibri" panose="020F0502020204030204" pitchFamily="34" charset="0"/>
                    </a:rPr>
                    <a:t>km²</a:t>
                  </a:r>
                  <a:endParaRPr lang="zh-CN" altLang="en-US" sz="3200" b="1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7" name="组合 46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1142112" y="2685927"/>
              <a:ext cx="2243328" cy="1997430"/>
              <a:chOff x="3387725" y="1473200"/>
              <a:chExt cx="5416551" cy="4822824"/>
            </a:xfrm>
          </p:grpSpPr>
          <p:sp>
            <p:nvSpPr>
              <p:cNvPr id="48" name="ïṡḻîḍé"/>
              <p:cNvSpPr/>
              <p:nvPr/>
            </p:nvSpPr>
            <p:spPr bwMode="auto">
              <a:xfrm>
                <a:off x="3436938" y="1473200"/>
                <a:ext cx="5367338" cy="2736849"/>
              </a:xfrm>
              <a:custGeom>
                <a:avLst/>
                <a:gdLst>
                  <a:gd name="T0" fmla="*/ 1807 w 6978"/>
                  <a:gd name="T1" fmla="*/ 3030 h 3558"/>
                  <a:gd name="T2" fmla="*/ 988 w 6978"/>
                  <a:gd name="T3" fmla="*/ 1683 h 3558"/>
                  <a:gd name="T4" fmla="*/ 5520 w 6978"/>
                  <a:gd name="T5" fmla="*/ 1272 h 3558"/>
                  <a:gd name="T6" fmla="*/ 4801 w 6978"/>
                  <a:gd name="T7" fmla="*/ 3164 h 3558"/>
                  <a:gd name="T8" fmla="*/ 1807 w 6978"/>
                  <a:gd name="T9" fmla="*/ 3030 h 3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8" h="3558">
                    <a:moveTo>
                      <a:pt x="1807" y="3030"/>
                    </a:moveTo>
                    <a:cubicBezTo>
                      <a:pt x="1391" y="3136"/>
                      <a:pt x="0" y="2905"/>
                      <a:pt x="988" y="1683"/>
                    </a:cubicBezTo>
                    <a:cubicBezTo>
                      <a:pt x="2347" y="0"/>
                      <a:pt x="4062" y="64"/>
                      <a:pt x="5520" y="1272"/>
                    </a:cubicBezTo>
                    <a:cubicBezTo>
                      <a:pt x="6978" y="2481"/>
                      <a:pt x="5803" y="2769"/>
                      <a:pt x="4801" y="3164"/>
                    </a:cubicBezTo>
                    <a:cubicBezTo>
                      <a:pt x="3799" y="3558"/>
                      <a:pt x="2108" y="2954"/>
                      <a:pt x="1807" y="3030"/>
                    </a:cubicBezTo>
                    <a:close/>
                  </a:path>
                </a:pathLst>
              </a:custGeom>
              <a:solidFill>
                <a:srgbClr val="B4D6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íṥļiďê"/>
              <p:cNvSpPr/>
              <p:nvPr/>
            </p:nvSpPr>
            <p:spPr bwMode="auto">
              <a:xfrm>
                <a:off x="4716463" y="3140075"/>
                <a:ext cx="425450" cy="665162"/>
              </a:xfrm>
              <a:custGeom>
                <a:avLst/>
                <a:gdLst>
                  <a:gd name="T0" fmla="*/ 270 w 553"/>
                  <a:gd name="T1" fmla="*/ 866 h 866"/>
                  <a:gd name="T2" fmla="*/ 3 w 553"/>
                  <a:gd name="T3" fmla="*/ 530 h 866"/>
                  <a:gd name="T4" fmla="*/ 65 w 553"/>
                  <a:gd name="T5" fmla="*/ 0 h 866"/>
                  <a:gd name="T6" fmla="*/ 270 w 553"/>
                  <a:gd name="T7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3" h="866">
                    <a:moveTo>
                      <a:pt x="270" y="866"/>
                    </a:moveTo>
                    <a:cubicBezTo>
                      <a:pt x="270" y="866"/>
                      <a:pt x="0" y="781"/>
                      <a:pt x="3" y="530"/>
                    </a:cubicBezTo>
                    <a:cubicBezTo>
                      <a:pt x="5" y="279"/>
                      <a:pt x="65" y="0"/>
                      <a:pt x="65" y="0"/>
                    </a:cubicBezTo>
                    <a:cubicBezTo>
                      <a:pt x="65" y="0"/>
                      <a:pt x="553" y="475"/>
                      <a:pt x="270" y="866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ï$ľíďè"/>
              <p:cNvSpPr/>
              <p:nvPr/>
            </p:nvSpPr>
            <p:spPr bwMode="auto">
              <a:xfrm>
                <a:off x="4549775" y="3419475"/>
                <a:ext cx="317500" cy="384175"/>
              </a:xfrm>
              <a:custGeom>
                <a:avLst/>
                <a:gdLst>
                  <a:gd name="T0" fmla="*/ 233 w 413"/>
                  <a:gd name="T1" fmla="*/ 501 h 501"/>
                  <a:gd name="T2" fmla="*/ 15 w 413"/>
                  <a:gd name="T3" fmla="*/ 341 h 501"/>
                  <a:gd name="T4" fmla="*/ 25 w 413"/>
                  <a:gd name="T5" fmla="*/ 0 h 501"/>
                  <a:gd name="T6" fmla="*/ 233 w 413"/>
                  <a:gd name="T7" fmla="*/ 501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501">
                    <a:moveTo>
                      <a:pt x="233" y="501"/>
                    </a:moveTo>
                    <a:cubicBezTo>
                      <a:pt x="233" y="501"/>
                      <a:pt x="30" y="498"/>
                      <a:pt x="15" y="341"/>
                    </a:cubicBezTo>
                    <a:cubicBezTo>
                      <a:pt x="0" y="185"/>
                      <a:pt x="25" y="0"/>
                      <a:pt x="25" y="0"/>
                    </a:cubicBezTo>
                    <a:cubicBezTo>
                      <a:pt x="25" y="0"/>
                      <a:pt x="413" y="206"/>
                      <a:pt x="233" y="501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" name="íSlíḓè"/>
              <p:cNvSpPr/>
              <p:nvPr/>
            </p:nvSpPr>
            <p:spPr bwMode="auto">
              <a:xfrm>
                <a:off x="6750050" y="3067050"/>
                <a:ext cx="1228725" cy="1074737"/>
              </a:xfrm>
              <a:custGeom>
                <a:avLst/>
                <a:gdLst>
                  <a:gd name="T0" fmla="*/ 61 w 1596"/>
                  <a:gd name="T1" fmla="*/ 220 h 1398"/>
                  <a:gd name="T2" fmla="*/ 157 w 1596"/>
                  <a:gd name="T3" fmla="*/ 163 h 1398"/>
                  <a:gd name="T4" fmla="*/ 203 w 1596"/>
                  <a:gd name="T5" fmla="*/ 220 h 1398"/>
                  <a:gd name="T6" fmla="*/ 230 w 1596"/>
                  <a:gd name="T7" fmla="*/ 40 h 1398"/>
                  <a:gd name="T8" fmla="*/ 483 w 1596"/>
                  <a:gd name="T9" fmla="*/ 135 h 1398"/>
                  <a:gd name="T10" fmla="*/ 609 w 1596"/>
                  <a:gd name="T11" fmla="*/ 29 h 1398"/>
                  <a:gd name="T12" fmla="*/ 625 w 1596"/>
                  <a:gd name="T13" fmla="*/ 106 h 1398"/>
                  <a:gd name="T14" fmla="*/ 943 w 1596"/>
                  <a:gd name="T15" fmla="*/ 97 h 1398"/>
                  <a:gd name="T16" fmla="*/ 989 w 1596"/>
                  <a:gd name="T17" fmla="*/ 395 h 1398"/>
                  <a:gd name="T18" fmla="*/ 1102 w 1596"/>
                  <a:gd name="T19" fmla="*/ 444 h 1398"/>
                  <a:gd name="T20" fmla="*/ 1110 w 1596"/>
                  <a:gd name="T21" fmla="*/ 579 h 1398"/>
                  <a:gd name="T22" fmla="*/ 1364 w 1596"/>
                  <a:gd name="T23" fmla="*/ 631 h 1398"/>
                  <a:gd name="T24" fmla="*/ 1456 w 1596"/>
                  <a:gd name="T25" fmla="*/ 996 h 1398"/>
                  <a:gd name="T26" fmla="*/ 1563 w 1596"/>
                  <a:gd name="T27" fmla="*/ 1078 h 1398"/>
                  <a:gd name="T28" fmla="*/ 1471 w 1596"/>
                  <a:gd name="T29" fmla="*/ 1183 h 1398"/>
                  <a:gd name="T30" fmla="*/ 1564 w 1596"/>
                  <a:gd name="T31" fmla="*/ 1342 h 1398"/>
                  <a:gd name="T32" fmla="*/ 1110 w 1596"/>
                  <a:gd name="T33" fmla="*/ 1392 h 1398"/>
                  <a:gd name="T34" fmla="*/ 35 w 1596"/>
                  <a:gd name="T35" fmla="*/ 850 h 1398"/>
                  <a:gd name="T36" fmla="*/ 61 w 1596"/>
                  <a:gd name="T37" fmla="*/ 220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6" h="1398">
                    <a:moveTo>
                      <a:pt x="61" y="220"/>
                    </a:moveTo>
                    <a:cubicBezTo>
                      <a:pt x="61" y="220"/>
                      <a:pt x="134" y="155"/>
                      <a:pt x="157" y="163"/>
                    </a:cubicBezTo>
                    <a:cubicBezTo>
                      <a:pt x="180" y="172"/>
                      <a:pt x="203" y="220"/>
                      <a:pt x="203" y="220"/>
                    </a:cubicBezTo>
                    <a:cubicBezTo>
                      <a:pt x="203" y="220"/>
                      <a:pt x="192" y="75"/>
                      <a:pt x="230" y="40"/>
                    </a:cubicBezTo>
                    <a:cubicBezTo>
                      <a:pt x="269" y="5"/>
                      <a:pt x="452" y="54"/>
                      <a:pt x="483" y="135"/>
                    </a:cubicBezTo>
                    <a:cubicBezTo>
                      <a:pt x="483" y="135"/>
                      <a:pt x="590" y="0"/>
                      <a:pt x="609" y="29"/>
                    </a:cubicBezTo>
                    <a:cubicBezTo>
                      <a:pt x="629" y="58"/>
                      <a:pt x="625" y="106"/>
                      <a:pt x="625" y="106"/>
                    </a:cubicBezTo>
                    <a:cubicBezTo>
                      <a:pt x="625" y="106"/>
                      <a:pt x="870" y="23"/>
                      <a:pt x="943" y="97"/>
                    </a:cubicBezTo>
                    <a:cubicBezTo>
                      <a:pt x="1015" y="172"/>
                      <a:pt x="989" y="395"/>
                      <a:pt x="989" y="395"/>
                    </a:cubicBezTo>
                    <a:cubicBezTo>
                      <a:pt x="989" y="395"/>
                      <a:pt x="1093" y="422"/>
                      <a:pt x="1102" y="444"/>
                    </a:cubicBezTo>
                    <a:cubicBezTo>
                      <a:pt x="1111" y="465"/>
                      <a:pt x="1110" y="579"/>
                      <a:pt x="1110" y="579"/>
                    </a:cubicBezTo>
                    <a:cubicBezTo>
                      <a:pt x="1110" y="579"/>
                      <a:pt x="1310" y="572"/>
                      <a:pt x="1364" y="631"/>
                    </a:cubicBezTo>
                    <a:cubicBezTo>
                      <a:pt x="1418" y="689"/>
                      <a:pt x="1487" y="879"/>
                      <a:pt x="1456" y="996"/>
                    </a:cubicBezTo>
                    <a:cubicBezTo>
                      <a:pt x="1456" y="996"/>
                      <a:pt x="1575" y="1028"/>
                      <a:pt x="1563" y="1078"/>
                    </a:cubicBezTo>
                    <a:cubicBezTo>
                      <a:pt x="1552" y="1127"/>
                      <a:pt x="1471" y="1183"/>
                      <a:pt x="1471" y="1183"/>
                    </a:cubicBezTo>
                    <a:cubicBezTo>
                      <a:pt x="1471" y="1183"/>
                      <a:pt x="1596" y="1298"/>
                      <a:pt x="1564" y="1342"/>
                    </a:cubicBezTo>
                    <a:cubicBezTo>
                      <a:pt x="1533" y="1386"/>
                      <a:pt x="1112" y="1398"/>
                      <a:pt x="1110" y="1392"/>
                    </a:cubicBezTo>
                    <a:cubicBezTo>
                      <a:pt x="1107" y="1386"/>
                      <a:pt x="69" y="901"/>
                      <a:pt x="35" y="850"/>
                    </a:cubicBezTo>
                    <a:cubicBezTo>
                      <a:pt x="0" y="799"/>
                      <a:pt x="61" y="220"/>
                      <a:pt x="61" y="22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íṣlíḍè"/>
              <p:cNvSpPr/>
              <p:nvPr/>
            </p:nvSpPr>
            <p:spPr bwMode="auto">
              <a:xfrm>
                <a:off x="5681663" y="2984500"/>
                <a:ext cx="1719263" cy="773112"/>
              </a:xfrm>
              <a:custGeom>
                <a:avLst/>
                <a:gdLst>
                  <a:gd name="T0" fmla="*/ 196 w 2237"/>
                  <a:gd name="T1" fmla="*/ 651 h 1006"/>
                  <a:gd name="T2" fmla="*/ 40 w 2237"/>
                  <a:gd name="T3" fmla="*/ 451 h 1006"/>
                  <a:gd name="T4" fmla="*/ 230 w 2237"/>
                  <a:gd name="T5" fmla="*/ 348 h 1006"/>
                  <a:gd name="T6" fmla="*/ 292 w 2237"/>
                  <a:gd name="T7" fmla="*/ 263 h 1006"/>
                  <a:gd name="T8" fmla="*/ 392 w 2237"/>
                  <a:gd name="T9" fmla="*/ 283 h 1006"/>
                  <a:gd name="T10" fmla="*/ 678 w 2237"/>
                  <a:gd name="T11" fmla="*/ 69 h 1006"/>
                  <a:gd name="T12" fmla="*/ 1097 w 2237"/>
                  <a:gd name="T13" fmla="*/ 169 h 1006"/>
                  <a:gd name="T14" fmla="*/ 1157 w 2237"/>
                  <a:gd name="T15" fmla="*/ 131 h 1006"/>
                  <a:gd name="T16" fmla="*/ 1212 w 2237"/>
                  <a:gd name="T17" fmla="*/ 159 h 1006"/>
                  <a:gd name="T18" fmla="*/ 1634 w 2237"/>
                  <a:gd name="T19" fmla="*/ 166 h 1006"/>
                  <a:gd name="T20" fmla="*/ 1839 w 2237"/>
                  <a:gd name="T21" fmla="*/ 600 h 1006"/>
                  <a:gd name="T22" fmla="*/ 2066 w 2237"/>
                  <a:gd name="T23" fmla="*/ 668 h 1006"/>
                  <a:gd name="T24" fmla="*/ 2032 w 2237"/>
                  <a:gd name="T25" fmla="*/ 727 h 1006"/>
                  <a:gd name="T26" fmla="*/ 2187 w 2237"/>
                  <a:gd name="T27" fmla="*/ 837 h 1006"/>
                  <a:gd name="T28" fmla="*/ 2155 w 2237"/>
                  <a:gd name="T29" fmla="*/ 1006 h 1006"/>
                  <a:gd name="T30" fmla="*/ 196 w 2237"/>
                  <a:gd name="T31" fmla="*/ 651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37" h="1006">
                    <a:moveTo>
                      <a:pt x="196" y="651"/>
                    </a:moveTo>
                    <a:cubicBezTo>
                      <a:pt x="196" y="651"/>
                      <a:pt x="0" y="520"/>
                      <a:pt x="40" y="451"/>
                    </a:cubicBezTo>
                    <a:cubicBezTo>
                      <a:pt x="79" y="382"/>
                      <a:pt x="230" y="348"/>
                      <a:pt x="230" y="348"/>
                    </a:cubicBezTo>
                    <a:cubicBezTo>
                      <a:pt x="230" y="348"/>
                      <a:pt x="264" y="265"/>
                      <a:pt x="292" y="263"/>
                    </a:cubicBezTo>
                    <a:cubicBezTo>
                      <a:pt x="321" y="262"/>
                      <a:pt x="392" y="283"/>
                      <a:pt x="392" y="283"/>
                    </a:cubicBezTo>
                    <a:cubicBezTo>
                      <a:pt x="392" y="283"/>
                      <a:pt x="466" y="138"/>
                      <a:pt x="678" y="69"/>
                    </a:cubicBezTo>
                    <a:cubicBezTo>
                      <a:pt x="891" y="0"/>
                      <a:pt x="1097" y="169"/>
                      <a:pt x="1097" y="169"/>
                    </a:cubicBezTo>
                    <a:cubicBezTo>
                      <a:pt x="1097" y="169"/>
                      <a:pt x="1129" y="124"/>
                      <a:pt x="1157" y="131"/>
                    </a:cubicBezTo>
                    <a:cubicBezTo>
                      <a:pt x="1184" y="138"/>
                      <a:pt x="1212" y="159"/>
                      <a:pt x="1212" y="159"/>
                    </a:cubicBezTo>
                    <a:cubicBezTo>
                      <a:pt x="1212" y="159"/>
                      <a:pt x="1459" y="21"/>
                      <a:pt x="1634" y="166"/>
                    </a:cubicBezTo>
                    <a:cubicBezTo>
                      <a:pt x="1810" y="310"/>
                      <a:pt x="1839" y="600"/>
                      <a:pt x="1839" y="600"/>
                    </a:cubicBezTo>
                    <a:cubicBezTo>
                      <a:pt x="1839" y="600"/>
                      <a:pt x="2068" y="641"/>
                      <a:pt x="2066" y="668"/>
                    </a:cubicBezTo>
                    <a:cubicBezTo>
                      <a:pt x="2064" y="696"/>
                      <a:pt x="2032" y="727"/>
                      <a:pt x="2032" y="727"/>
                    </a:cubicBezTo>
                    <a:cubicBezTo>
                      <a:pt x="2032" y="727"/>
                      <a:pt x="2137" y="781"/>
                      <a:pt x="2187" y="837"/>
                    </a:cubicBezTo>
                    <a:cubicBezTo>
                      <a:pt x="2237" y="893"/>
                      <a:pt x="2155" y="1006"/>
                      <a:pt x="2155" y="1006"/>
                    </a:cubicBezTo>
                    <a:lnTo>
                      <a:pt x="196" y="651"/>
                    </a:ln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3" name="ïṡ1ídè"/>
              <p:cNvSpPr/>
              <p:nvPr/>
            </p:nvSpPr>
            <p:spPr bwMode="auto">
              <a:xfrm>
                <a:off x="3387725" y="3810000"/>
                <a:ext cx="5051425" cy="2486024"/>
              </a:xfrm>
              <a:custGeom>
                <a:avLst/>
                <a:gdLst>
                  <a:gd name="T0" fmla="*/ 6568 w 6568"/>
                  <a:gd name="T1" fmla="*/ 963 h 3232"/>
                  <a:gd name="T2" fmla="*/ 3464 w 6568"/>
                  <a:gd name="T3" fmla="*/ 185 h 3232"/>
                  <a:gd name="T4" fmla="*/ 586 w 6568"/>
                  <a:gd name="T5" fmla="*/ 1333 h 3232"/>
                  <a:gd name="T6" fmla="*/ 5517 w 6568"/>
                  <a:gd name="T7" fmla="*/ 1835 h 3232"/>
                  <a:gd name="T8" fmla="*/ 6568 w 6568"/>
                  <a:gd name="T9" fmla="*/ 963 h 3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8" h="3232">
                    <a:moveTo>
                      <a:pt x="6568" y="963"/>
                    </a:moveTo>
                    <a:cubicBezTo>
                      <a:pt x="6567" y="255"/>
                      <a:pt x="4563" y="0"/>
                      <a:pt x="3464" y="185"/>
                    </a:cubicBezTo>
                    <a:cubicBezTo>
                      <a:pt x="2425" y="361"/>
                      <a:pt x="0" y="748"/>
                      <a:pt x="586" y="1333"/>
                    </a:cubicBezTo>
                    <a:cubicBezTo>
                      <a:pt x="1172" y="1919"/>
                      <a:pt x="3171" y="3232"/>
                      <a:pt x="5517" y="1835"/>
                    </a:cubicBezTo>
                    <a:cubicBezTo>
                      <a:pt x="5884" y="1616"/>
                      <a:pt x="6568" y="1162"/>
                      <a:pt x="6568" y="963"/>
                    </a:cubicBezTo>
                    <a:close/>
                  </a:path>
                </a:pathLst>
              </a:custGeom>
              <a:solidFill>
                <a:srgbClr val="E3A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ïšḻíḋê"/>
              <p:cNvSpPr/>
              <p:nvPr/>
            </p:nvSpPr>
            <p:spPr bwMode="auto">
              <a:xfrm>
                <a:off x="3717925" y="2933700"/>
                <a:ext cx="4494213" cy="1654175"/>
              </a:xfrm>
              <a:custGeom>
                <a:avLst/>
                <a:gdLst>
                  <a:gd name="T0" fmla="*/ 1802 w 5843"/>
                  <a:gd name="T1" fmla="*/ 2064 h 2150"/>
                  <a:gd name="T2" fmla="*/ 695 w 5843"/>
                  <a:gd name="T3" fmla="*/ 1416 h 2150"/>
                  <a:gd name="T4" fmla="*/ 4575 w 5843"/>
                  <a:gd name="T5" fmla="*/ 960 h 2150"/>
                  <a:gd name="T6" fmla="*/ 2610 w 5843"/>
                  <a:gd name="T7" fmla="*/ 2136 h 2150"/>
                  <a:gd name="T8" fmla="*/ 1802 w 5843"/>
                  <a:gd name="T9" fmla="*/ 2064 h 2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3" h="2150">
                    <a:moveTo>
                      <a:pt x="1802" y="2064"/>
                    </a:moveTo>
                    <a:cubicBezTo>
                      <a:pt x="1754" y="2049"/>
                      <a:pt x="0" y="2046"/>
                      <a:pt x="695" y="1416"/>
                    </a:cubicBezTo>
                    <a:cubicBezTo>
                      <a:pt x="1391" y="786"/>
                      <a:pt x="2676" y="0"/>
                      <a:pt x="4575" y="960"/>
                    </a:cubicBezTo>
                    <a:cubicBezTo>
                      <a:pt x="5843" y="1601"/>
                      <a:pt x="3149" y="2122"/>
                      <a:pt x="2610" y="2136"/>
                    </a:cubicBezTo>
                    <a:cubicBezTo>
                      <a:pt x="2071" y="2150"/>
                      <a:pt x="1802" y="2064"/>
                      <a:pt x="1802" y="2064"/>
                    </a:cubicBezTo>
                    <a:close/>
                  </a:path>
                </a:pathLst>
              </a:custGeom>
              <a:solidFill>
                <a:srgbClr val="A3B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íS1îḍe"/>
              <p:cNvSpPr/>
              <p:nvPr/>
            </p:nvSpPr>
            <p:spPr bwMode="auto">
              <a:xfrm>
                <a:off x="6129338" y="3328987"/>
                <a:ext cx="422275" cy="404812"/>
              </a:xfrm>
              <a:custGeom>
                <a:avLst/>
                <a:gdLst>
                  <a:gd name="T0" fmla="*/ 521 w 549"/>
                  <a:gd name="T1" fmla="*/ 527 h 527"/>
                  <a:gd name="T2" fmla="*/ 0 w 549"/>
                  <a:gd name="T3" fmla="*/ 10 h 527"/>
                  <a:gd name="T4" fmla="*/ 55 w 549"/>
                  <a:gd name="T5" fmla="*/ 0 h 527"/>
                  <a:gd name="T6" fmla="*/ 549 w 549"/>
                  <a:gd name="T7" fmla="*/ 511 h 527"/>
                  <a:gd name="T8" fmla="*/ 521 w 549"/>
                  <a:gd name="T9" fmla="*/ 52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9" h="527">
                    <a:moveTo>
                      <a:pt x="521" y="527"/>
                    </a:moveTo>
                    <a:cubicBezTo>
                      <a:pt x="327" y="203"/>
                      <a:pt x="3" y="12"/>
                      <a:pt x="0" y="1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7" y="2"/>
                      <a:pt x="351" y="179"/>
                      <a:pt x="549" y="511"/>
                    </a:cubicBezTo>
                    <a:cubicBezTo>
                      <a:pt x="521" y="527"/>
                      <a:pt x="521" y="527"/>
                      <a:pt x="521" y="527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î$ľíďé"/>
              <p:cNvSpPr/>
              <p:nvPr/>
            </p:nvSpPr>
            <p:spPr bwMode="auto">
              <a:xfrm>
                <a:off x="5559425" y="3346450"/>
                <a:ext cx="750888" cy="515937"/>
              </a:xfrm>
              <a:custGeom>
                <a:avLst/>
                <a:gdLst>
                  <a:gd name="T0" fmla="*/ 948 w 977"/>
                  <a:gd name="T1" fmla="*/ 671 h 671"/>
                  <a:gd name="T2" fmla="*/ 0 w 977"/>
                  <a:gd name="T3" fmla="*/ 14 h 671"/>
                  <a:gd name="T4" fmla="*/ 90 w 977"/>
                  <a:gd name="T5" fmla="*/ 0 h 671"/>
                  <a:gd name="T6" fmla="*/ 977 w 977"/>
                  <a:gd name="T7" fmla="*/ 655 h 671"/>
                  <a:gd name="T8" fmla="*/ 948 w 977"/>
                  <a:gd name="T9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7" h="671">
                    <a:moveTo>
                      <a:pt x="948" y="671"/>
                    </a:moveTo>
                    <a:cubicBezTo>
                      <a:pt x="680" y="185"/>
                      <a:pt x="6" y="15"/>
                      <a:pt x="0" y="14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6" y="2"/>
                      <a:pt x="702" y="157"/>
                      <a:pt x="977" y="655"/>
                    </a:cubicBezTo>
                    <a:cubicBezTo>
                      <a:pt x="948" y="671"/>
                      <a:pt x="948" y="671"/>
                      <a:pt x="948" y="671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íṡļîḋé"/>
              <p:cNvSpPr/>
              <p:nvPr/>
            </p:nvSpPr>
            <p:spPr bwMode="auto">
              <a:xfrm>
                <a:off x="5060950" y="3479800"/>
                <a:ext cx="1035050" cy="439737"/>
              </a:xfrm>
              <a:custGeom>
                <a:avLst/>
                <a:gdLst>
                  <a:gd name="T0" fmla="*/ 1325 w 1345"/>
                  <a:gd name="T1" fmla="*/ 571 h 571"/>
                  <a:gd name="T2" fmla="*/ 0 w 1345"/>
                  <a:gd name="T3" fmla="*/ 24 h 571"/>
                  <a:gd name="T4" fmla="*/ 58 w 1345"/>
                  <a:gd name="T5" fmla="*/ 0 h 571"/>
                  <a:gd name="T6" fmla="*/ 1345 w 1345"/>
                  <a:gd name="T7" fmla="*/ 545 h 571"/>
                  <a:gd name="T8" fmla="*/ 1325 w 1345"/>
                  <a:gd name="T9" fmla="*/ 571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5" h="571">
                    <a:moveTo>
                      <a:pt x="1325" y="571"/>
                    </a:moveTo>
                    <a:cubicBezTo>
                      <a:pt x="742" y="116"/>
                      <a:pt x="7" y="24"/>
                      <a:pt x="0" y="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5" y="1"/>
                      <a:pt x="755" y="85"/>
                      <a:pt x="1345" y="545"/>
                    </a:cubicBezTo>
                    <a:cubicBezTo>
                      <a:pt x="1325" y="571"/>
                      <a:pt x="1325" y="571"/>
                      <a:pt x="1325" y="571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8" name="is1íḍé"/>
              <p:cNvSpPr/>
              <p:nvPr/>
            </p:nvSpPr>
            <p:spPr bwMode="auto">
              <a:xfrm>
                <a:off x="4662488" y="3649662"/>
                <a:ext cx="977900" cy="312737"/>
              </a:xfrm>
              <a:custGeom>
                <a:avLst/>
                <a:gdLst>
                  <a:gd name="T0" fmla="*/ 1255 w 1272"/>
                  <a:gd name="T1" fmla="*/ 406 h 406"/>
                  <a:gd name="T2" fmla="*/ 1 w 1272"/>
                  <a:gd name="T3" fmla="*/ 61 h 406"/>
                  <a:gd name="T4" fmla="*/ 0 w 1272"/>
                  <a:gd name="T5" fmla="*/ 29 h 406"/>
                  <a:gd name="T6" fmla="*/ 1272 w 1272"/>
                  <a:gd name="T7" fmla="*/ 379 h 406"/>
                  <a:gd name="T8" fmla="*/ 1255 w 1272"/>
                  <a:gd name="T9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2" h="406">
                    <a:moveTo>
                      <a:pt x="1255" y="406"/>
                    </a:moveTo>
                    <a:cubicBezTo>
                      <a:pt x="659" y="33"/>
                      <a:pt x="8" y="61"/>
                      <a:pt x="1" y="61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6" y="28"/>
                      <a:pt x="667" y="0"/>
                      <a:pt x="1272" y="379"/>
                    </a:cubicBezTo>
                    <a:cubicBezTo>
                      <a:pt x="1255" y="406"/>
                      <a:pt x="1255" y="406"/>
                      <a:pt x="1255" y="406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îṣ1ïḍe"/>
              <p:cNvSpPr/>
              <p:nvPr/>
            </p:nvSpPr>
            <p:spPr bwMode="auto">
              <a:xfrm>
                <a:off x="5557838" y="3244850"/>
                <a:ext cx="2698750" cy="1435100"/>
              </a:xfrm>
              <a:custGeom>
                <a:avLst/>
                <a:gdLst>
                  <a:gd name="T0" fmla="*/ 206 w 3508"/>
                  <a:gd name="T1" fmla="*/ 961 h 1867"/>
                  <a:gd name="T2" fmla="*/ 2788 w 3508"/>
                  <a:gd name="T3" fmla="*/ 686 h 1867"/>
                  <a:gd name="T4" fmla="*/ 3508 w 3508"/>
                  <a:gd name="T5" fmla="*/ 1408 h 1867"/>
                  <a:gd name="T6" fmla="*/ 2314 w 3508"/>
                  <a:gd name="T7" fmla="*/ 1856 h 1867"/>
                  <a:gd name="T8" fmla="*/ 206 w 3508"/>
                  <a:gd name="T9" fmla="*/ 961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8" h="1867">
                    <a:moveTo>
                      <a:pt x="206" y="961"/>
                    </a:moveTo>
                    <a:cubicBezTo>
                      <a:pt x="206" y="961"/>
                      <a:pt x="1284" y="0"/>
                      <a:pt x="2788" y="686"/>
                    </a:cubicBezTo>
                    <a:cubicBezTo>
                      <a:pt x="3325" y="931"/>
                      <a:pt x="3508" y="1408"/>
                      <a:pt x="3508" y="1408"/>
                    </a:cubicBezTo>
                    <a:cubicBezTo>
                      <a:pt x="3508" y="1408"/>
                      <a:pt x="2814" y="1851"/>
                      <a:pt x="2314" y="1856"/>
                    </a:cubicBezTo>
                    <a:cubicBezTo>
                      <a:pt x="1289" y="1867"/>
                      <a:pt x="0" y="1350"/>
                      <a:pt x="206" y="961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íşḷídé"/>
              <p:cNvSpPr/>
              <p:nvPr/>
            </p:nvSpPr>
            <p:spPr bwMode="auto">
              <a:xfrm>
                <a:off x="5597525" y="3663950"/>
                <a:ext cx="174625" cy="247650"/>
              </a:xfrm>
              <a:custGeom>
                <a:avLst/>
                <a:gdLst>
                  <a:gd name="T0" fmla="*/ 88 w 228"/>
                  <a:gd name="T1" fmla="*/ 322 h 322"/>
                  <a:gd name="T2" fmla="*/ 31 w 228"/>
                  <a:gd name="T3" fmla="*/ 150 h 322"/>
                  <a:gd name="T4" fmla="*/ 105 w 228"/>
                  <a:gd name="T5" fmla="*/ 0 h 322"/>
                  <a:gd name="T6" fmla="*/ 88 w 228"/>
                  <a:gd name="T7" fmla="*/ 32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8" h="322">
                    <a:moveTo>
                      <a:pt x="88" y="322"/>
                    </a:moveTo>
                    <a:cubicBezTo>
                      <a:pt x="88" y="322"/>
                      <a:pt x="0" y="259"/>
                      <a:pt x="31" y="150"/>
                    </a:cubicBezTo>
                    <a:cubicBezTo>
                      <a:pt x="61" y="42"/>
                      <a:pt x="105" y="0"/>
                      <a:pt x="105" y="0"/>
                    </a:cubicBezTo>
                    <a:cubicBezTo>
                      <a:pt x="105" y="0"/>
                      <a:pt x="228" y="158"/>
                      <a:pt x="88" y="322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íṣliḓè"/>
              <p:cNvSpPr/>
              <p:nvPr/>
            </p:nvSpPr>
            <p:spPr bwMode="auto">
              <a:xfrm>
                <a:off x="6043613" y="3579812"/>
                <a:ext cx="1008063" cy="382587"/>
              </a:xfrm>
              <a:custGeom>
                <a:avLst/>
                <a:gdLst>
                  <a:gd name="T0" fmla="*/ 21 w 1310"/>
                  <a:gd name="T1" fmla="*/ 497 h 497"/>
                  <a:gd name="T2" fmla="*/ 0 w 1310"/>
                  <a:gd name="T3" fmla="*/ 472 h 497"/>
                  <a:gd name="T4" fmla="*/ 1242 w 1310"/>
                  <a:gd name="T5" fmla="*/ 0 h 497"/>
                  <a:gd name="T6" fmla="*/ 1310 w 1310"/>
                  <a:gd name="T7" fmla="*/ 15 h 497"/>
                  <a:gd name="T8" fmla="*/ 21 w 1310"/>
                  <a:gd name="T9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0" h="497">
                    <a:moveTo>
                      <a:pt x="21" y="497"/>
                    </a:moveTo>
                    <a:cubicBezTo>
                      <a:pt x="0" y="472"/>
                      <a:pt x="0" y="472"/>
                      <a:pt x="0" y="472"/>
                    </a:cubicBezTo>
                    <a:cubicBezTo>
                      <a:pt x="4" y="468"/>
                      <a:pt x="447" y="53"/>
                      <a:pt x="1242" y="0"/>
                    </a:cubicBezTo>
                    <a:cubicBezTo>
                      <a:pt x="1310" y="15"/>
                      <a:pt x="1310" y="15"/>
                      <a:pt x="1310" y="15"/>
                    </a:cubicBezTo>
                    <a:cubicBezTo>
                      <a:pt x="527" y="68"/>
                      <a:pt x="26" y="493"/>
                      <a:pt x="21" y="497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ïṩľîdé"/>
              <p:cNvSpPr/>
              <p:nvPr/>
            </p:nvSpPr>
            <p:spPr bwMode="auto">
              <a:xfrm>
                <a:off x="6529388" y="3624262"/>
                <a:ext cx="811213" cy="457200"/>
              </a:xfrm>
              <a:custGeom>
                <a:avLst/>
                <a:gdLst>
                  <a:gd name="T0" fmla="*/ 29 w 1053"/>
                  <a:gd name="T1" fmla="*/ 596 h 596"/>
                  <a:gd name="T2" fmla="*/ 0 w 1053"/>
                  <a:gd name="T3" fmla="*/ 581 h 596"/>
                  <a:gd name="T4" fmla="*/ 1012 w 1053"/>
                  <a:gd name="T5" fmla="*/ 0 h 596"/>
                  <a:gd name="T6" fmla="*/ 1053 w 1053"/>
                  <a:gd name="T7" fmla="*/ 25 h 596"/>
                  <a:gd name="T8" fmla="*/ 29 w 1053"/>
                  <a:gd name="T9" fmla="*/ 596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3" h="596">
                    <a:moveTo>
                      <a:pt x="29" y="596"/>
                    </a:moveTo>
                    <a:cubicBezTo>
                      <a:pt x="0" y="581"/>
                      <a:pt x="0" y="581"/>
                      <a:pt x="0" y="581"/>
                    </a:cubicBezTo>
                    <a:cubicBezTo>
                      <a:pt x="9" y="564"/>
                      <a:pt x="221" y="164"/>
                      <a:pt x="1012" y="0"/>
                    </a:cubicBezTo>
                    <a:cubicBezTo>
                      <a:pt x="1053" y="25"/>
                      <a:pt x="1053" y="25"/>
                      <a:pt x="1053" y="25"/>
                    </a:cubicBezTo>
                    <a:cubicBezTo>
                      <a:pt x="278" y="185"/>
                      <a:pt x="31" y="592"/>
                      <a:pt x="29" y="596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ïṡļiḋe"/>
              <p:cNvSpPr/>
              <p:nvPr/>
            </p:nvSpPr>
            <p:spPr bwMode="auto">
              <a:xfrm>
                <a:off x="7092950" y="3775075"/>
                <a:ext cx="700088" cy="523875"/>
              </a:xfrm>
              <a:custGeom>
                <a:avLst/>
                <a:gdLst>
                  <a:gd name="T0" fmla="*/ 32 w 910"/>
                  <a:gd name="T1" fmla="*/ 681 h 681"/>
                  <a:gd name="T2" fmla="*/ 0 w 910"/>
                  <a:gd name="T3" fmla="*/ 675 h 681"/>
                  <a:gd name="T4" fmla="*/ 910 w 910"/>
                  <a:gd name="T5" fmla="*/ 55 h 681"/>
                  <a:gd name="T6" fmla="*/ 908 w 910"/>
                  <a:gd name="T7" fmla="*/ 87 h 681"/>
                  <a:gd name="T8" fmla="*/ 32 w 910"/>
                  <a:gd name="T9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0" h="681">
                    <a:moveTo>
                      <a:pt x="32" y="681"/>
                    </a:moveTo>
                    <a:cubicBezTo>
                      <a:pt x="0" y="675"/>
                      <a:pt x="0" y="675"/>
                      <a:pt x="0" y="675"/>
                    </a:cubicBezTo>
                    <a:cubicBezTo>
                      <a:pt x="1" y="668"/>
                      <a:pt x="142" y="0"/>
                      <a:pt x="910" y="55"/>
                    </a:cubicBezTo>
                    <a:cubicBezTo>
                      <a:pt x="908" y="87"/>
                      <a:pt x="908" y="87"/>
                      <a:pt x="908" y="87"/>
                    </a:cubicBezTo>
                    <a:cubicBezTo>
                      <a:pt x="169" y="34"/>
                      <a:pt x="37" y="655"/>
                      <a:pt x="32" y="681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0" name="ïşļídé"/>
              <p:cNvSpPr/>
              <p:nvPr/>
            </p:nvSpPr>
            <p:spPr bwMode="auto">
              <a:xfrm>
                <a:off x="7437438" y="4000499"/>
                <a:ext cx="654050" cy="601662"/>
              </a:xfrm>
              <a:custGeom>
                <a:avLst/>
                <a:gdLst>
                  <a:gd name="T0" fmla="*/ 29 w 849"/>
                  <a:gd name="T1" fmla="*/ 782 h 782"/>
                  <a:gd name="T2" fmla="*/ 0 w 849"/>
                  <a:gd name="T3" fmla="*/ 769 h 782"/>
                  <a:gd name="T4" fmla="*/ 848 w 849"/>
                  <a:gd name="T5" fmla="*/ 0 h 782"/>
                  <a:gd name="T6" fmla="*/ 849 w 849"/>
                  <a:gd name="T7" fmla="*/ 32 h 782"/>
                  <a:gd name="T8" fmla="*/ 29 w 849"/>
                  <a:gd name="T9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9" h="782">
                    <a:moveTo>
                      <a:pt x="29" y="782"/>
                    </a:moveTo>
                    <a:cubicBezTo>
                      <a:pt x="0" y="769"/>
                      <a:pt x="0" y="769"/>
                      <a:pt x="0" y="769"/>
                    </a:cubicBezTo>
                    <a:cubicBezTo>
                      <a:pt x="13" y="738"/>
                      <a:pt x="333" y="15"/>
                      <a:pt x="848" y="0"/>
                    </a:cubicBezTo>
                    <a:cubicBezTo>
                      <a:pt x="849" y="32"/>
                      <a:pt x="849" y="32"/>
                      <a:pt x="849" y="32"/>
                    </a:cubicBezTo>
                    <a:cubicBezTo>
                      <a:pt x="355" y="47"/>
                      <a:pt x="33" y="774"/>
                      <a:pt x="29" y="782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1" name="ïṣḷiḓe"/>
              <p:cNvSpPr/>
              <p:nvPr/>
            </p:nvSpPr>
            <p:spPr bwMode="auto">
              <a:xfrm>
                <a:off x="5700713" y="3527425"/>
                <a:ext cx="285750" cy="400050"/>
              </a:xfrm>
              <a:custGeom>
                <a:avLst/>
                <a:gdLst>
                  <a:gd name="T0" fmla="*/ 144 w 373"/>
                  <a:gd name="T1" fmla="*/ 520 h 520"/>
                  <a:gd name="T2" fmla="*/ 43 w 373"/>
                  <a:gd name="T3" fmla="*/ 285 h 520"/>
                  <a:gd name="T4" fmla="*/ 167 w 373"/>
                  <a:gd name="T5" fmla="*/ 0 h 520"/>
                  <a:gd name="T6" fmla="*/ 144 w 373"/>
                  <a:gd name="T7" fmla="*/ 52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" h="520">
                    <a:moveTo>
                      <a:pt x="144" y="520"/>
                    </a:moveTo>
                    <a:cubicBezTo>
                      <a:pt x="144" y="520"/>
                      <a:pt x="0" y="425"/>
                      <a:pt x="43" y="285"/>
                    </a:cubicBezTo>
                    <a:cubicBezTo>
                      <a:pt x="86" y="146"/>
                      <a:pt x="167" y="0"/>
                      <a:pt x="167" y="0"/>
                    </a:cubicBezTo>
                    <a:cubicBezTo>
                      <a:pt x="167" y="0"/>
                      <a:pt x="373" y="351"/>
                      <a:pt x="144" y="52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3" name="îšlïḋé"/>
              <p:cNvSpPr/>
              <p:nvPr/>
            </p:nvSpPr>
            <p:spPr bwMode="auto">
              <a:xfrm>
                <a:off x="5727700" y="3878262"/>
                <a:ext cx="2606675" cy="1146175"/>
              </a:xfrm>
              <a:custGeom>
                <a:avLst/>
                <a:gdLst>
                  <a:gd name="T0" fmla="*/ 60 w 3390"/>
                  <a:gd name="T1" fmla="*/ 0 h 1488"/>
                  <a:gd name="T2" fmla="*/ 2933 w 3390"/>
                  <a:gd name="T3" fmla="*/ 978 h 1488"/>
                  <a:gd name="T4" fmla="*/ 2480 w 3390"/>
                  <a:gd name="T5" fmla="*/ 1488 h 1488"/>
                  <a:gd name="T6" fmla="*/ 0 w 3390"/>
                  <a:gd name="T7" fmla="*/ 95 h 1488"/>
                  <a:gd name="T8" fmla="*/ 60 w 3390"/>
                  <a:gd name="T9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0" h="1488">
                    <a:moveTo>
                      <a:pt x="60" y="0"/>
                    </a:moveTo>
                    <a:cubicBezTo>
                      <a:pt x="60" y="0"/>
                      <a:pt x="1849" y="5"/>
                      <a:pt x="2933" y="978"/>
                    </a:cubicBezTo>
                    <a:cubicBezTo>
                      <a:pt x="3390" y="1388"/>
                      <a:pt x="2480" y="1488"/>
                      <a:pt x="2480" y="1488"/>
                    </a:cubicBezTo>
                    <a:cubicBezTo>
                      <a:pt x="2480" y="1488"/>
                      <a:pt x="1" y="163"/>
                      <a:pt x="0" y="95"/>
                    </a:cubicBezTo>
                    <a:cubicBezTo>
                      <a:pt x="0" y="28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E3AE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5" name="íSľïḋê"/>
              <p:cNvSpPr/>
              <p:nvPr/>
            </p:nvSpPr>
            <p:spPr bwMode="auto">
              <a:xfrm>
                <a:off x="3968750" y="3560762"/>
                <a:ext cx="3790950" cy="1979612"/>
              </a:xfrm>
              <a:custGeom>
                <a:avLst/>
                <a:gdLst>
                  <a:gd name="T0" fmla="*/ 0 w 4930"/>
                  <a:gd name="T1" fmla="*/ 1355 h 2573"/>
                  <a:gd name="T2" fmla="*/ 863 w 4930"/>
                  <a:gd name="T3" fmla="*/ 630 h 2573"/>
                  <a:gd name="T4" fmla="*/ 4745 w 4930"/>
                  <a:gd name="T5" fmla="*/ 1517 h 2573"/>
                  <a:gd name="T6" fmla="*/ 2479 w 4930"/>
                  <a:gd name="T7" fmla="*/ 2463 h 2573"/>
                  <a:gd name="T8" fmla="*/ 0 w 4930"/>
                  <a:gd name="T9" fmla="*/ 1355 h 2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0" h="2573">
                    <a:moveTo>
                      <a:pt x="0" y="1355"/>
                    </a:moveTo>
                    <a:cubicBezTo>
                      <a:pt x="0" y="1355"/>
                      <a:pt x="245" y="889"/>
                      <a:pt x="863" y="630"/>
                    </a:cubicBezTo>
                    <a:cubicBezTo>
                      <a:pt x="2368" y="0"/>
                      <a:pt x="4365" y="883"/>
                      <a:pt x="4745" y="1517"/>
                    </a:cubicBezTo>
                    <a:cubicBezTo>
                      <a:pt x="4930" y="1825"/>
                      <a:pt x="3509" y="2573"/>
                      <a:pt x="2479" y="2463"/>
                    </a:cubicBezTo>
                    <a:cubicBezTo>
                      <a:pt x="1727" y="2382"/>
                      <a:pt x="456" y="1990"/>
                      <a:pt x="0" y="1355"/>
                    </a:cubicBezTo>
                    <a:close/>
                  </a:path>
                </a:pathLst>
              </a:custGeom>
              <a:solidFill>
                <a:srgbClr val="849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7" name="iSļíde"/>
              <p:cNvSpPr/>
              <p:nvPr/>
            </p:nvSpPr>
            <p:spPr bwMode="auto">
              <a:xfrm>
                <a:off x="4248150" y="4179887"/>
                <a:ext cx="812800" cy="1092200"/>
              </a:xfrm>
              <a:custGeom>
                <a:avLst/>
                <a:gdLst>
                  <a:gd name="T0" fmla="*/ 984 w 1057"/>
                  <a:gd name="T1" fmla="*/ 1395 h 1420"/>
                  <a:gd name="T2" fmla="*/ 0 w 1057"/>
                  <a:gd name="T3" fmla="*/ 63 h 1420"/>
                  <a:gd name="T4" fmla="*/ 18 w 1057"/>
                  <a:gd name="T5" fmla="*/ 0 h 1420"/>
                  <a:gd name="T6" fmla="*/ 1057 w 1057"/>
                  <a:gd name="T7" fmla="*/ 1420 h 1420"/>
                  <a:gd name="T8" fmla="*/ 984 w 1057"/>
                  <a:gd name="T9" fmla="*/ 1395 h 1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7" h="1420">
                    <a:moveTo>
                      <a:pt x="984" y="1395"/>
                    </a:moveTo>
                    <a:cubicBezTo>
                      <a:pt x="399" y="169"/>
                      <a:pt x="5" y="64"/>
                      <a:pt x="0" y="6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6" y="5"/>
                      <a:pt x="454" y="158"/>
                      <a:pt x="1057" y="1420"/>
                    </a:cubicBezTo>
                    <a:cubicBezTo>
                      <a:pt x="984" y="1395"/>
                      <a:pt x="984" y="1395"/>
                      <a:pt x="984" y="1395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29" name="îṡḷîḑe"/>
              <p:cNvSpPr/>
              <p:nvPr/>
            </p:nvSpPr>
            <p:spPr bwMode="auto">
              <a:xfrm>
                <a:off x="4557713" y="4057649"/>
                <a:ext cx="1433513" cy="1406525"/>
              </a:xfrm>
              <a:custGeom>
                <a:avLst/>
                <a:gdLst>
                  <a:gd name="T0" fmla="*/ 1778 w 1864"/>
                  <a:gd name="T1" fmla="*/ 1828 h 1828"/>
                  <a:gd name="T2" fmla="*/ 0 w 1864"/>
                  <a:gd name="T3" fmla="*/ 31 h 1828"/>
                  <a:gd name="T4" fmla="*/ 65 w 1864"/>
                  <a:gd name="T5" fmla="*/ 0 h 1828"/>
                  <a:gd name="T6" fmla="*/ 1864 w 1864"/>
                  <a:gd name="T7" fmla="*/ 1828 h 1828"/>
                  <a:gd name="T8" fmla="*/ 1778 w 1864"/>
                  <a:gd name="T9" fmla="*/ 1828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4" h="1828">
                    <a:moveTo>
                      <a:pt x="1778" y="1828"/>
                    </a:moveTo>
                    <a:cubicBezTo>
                      <a:pt x="759" y="221"/>
                      <a:pt x="8" y="33"/>
                      <a:pt x="0" y="31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98" y="8"/>
                      <a:pt x="831" y="199"/>
                      <a:pt x="1864" y="1828"/>
                    </a:cubicBezTo>
                    <a:cubicBezTo>
                      <a:pt x="1778" y="1828"/>
                      <a:pt x="1778" y="1828"/>
                      <a:pt x="1778" y="1828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0" name="išļîḋe"/>
              <p:cNvSpPr/>
              <p:nvPr/>
            </p:nvSpPr>
            <p:spPr bwMode="auto">
              <a:xfrm>
                <a:off x="4826000" y="3960812"/>
                <a:ext cx="1860550" cy="1416050"/>
              </a:xfrm>
              <a:custGeom>
                <a:avLst/>
                <a:gdLst>
                  <a:gd name="T0" fmla="*/ 2364 w 2418"/>
                  <a:gd name="T1" fmla="*/ 1842 h 1842"/>
                  <a:gd name="T2" fmla="*/ 0 w 2418"/>
                  <a:gd name="T3" fmla="*/ 21 h 1842"/>
                  <a:gd name="T4" fmla="*/ 68 w 2418"/>
                  <a:gd name="T5" fmla="*/ 0 h 1842"/>
                  <a:gd name="T6" fmla="*/ 2418 w 2418"/>
                  <a:gd name="T7" fmla="*/ 1804 h 1842"/>
                  <a:gd name="T8" fmla="*/ 2364 w 2418"/>
                  <a:gd name="T9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8" h="1842">
                    <a:moveTo>
                      <a:pt x="2364" y="1842"/>
                    </a:moveTo>
                    <a:cubicBezTo>
                      <a:pt x="1337" y="363"/>
                      <a:pt x="13" y="24"/>
                      <a:pt x="0" y="21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81" y="3"/>
                      <a:pt x="1377" y="305"/>
                      <a:pt x="2418" y="1804"/>
                    </a:cubicBezTo>
                    <a:cubicBezTo>
                      <a:pt x="2364" y="1842"/>
                      <a:pt x="2364" y="1842"/>
                      <a:pt x="2364" y="1842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1" name="íṧḷíďe"/>
              <p:cNvSpPr/>
              <p:nvPr/>
            </p:nvSpPr>
            <p:spPr bwMode="auto">
              <a:xfrm>
                <a:off x="5106988" y="3898899"/>
                <a:ext cx="2171700" cy="1246187"/>
              </a:xfrm>
              <a:custGeom>
                <a:avLst/>
                <a:gdLst>
                  <a:gd name="T0" fmla="*/ 2771 w 2824"/>
                  <a:gd name="T1" fmla="*/ 1620 h 1620"/>
                  <a:gd name="T2" fmla="*/ 0 w 2824"/>
                  <a:gd name="T3" fmla="*/ 17 h 1620"/>
                  <a:gd name="T4" fmla="*/ 80 w 2824"/>
                  <a:gd name="T5" fmla="*/ 0 h 1620"/>
                  <a:gd name="T6" fmla="*/ 2824 w 2824"/>
                  <a:gd name="T7" fmla="*/ 1583 h 1620"/>
                  <a:gd name="T8" fmla="*/ 2771 w 2824"/>
                  <a:gd name="T9" fmla="*/ 1620 h 1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4" h="1620">
                    <a:moveTo>
                      <a:pt x="2771" y="1620"/>
                    </a:moveTo>
                    <a:cubicBezTo>
                      <a:pt x="1884" y="352"/>
                      <a:pt x="19" y="20"/>
                      <a:pt x="0" y="17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99" y="3"/>
                      <a:pt x="1922" y="292"/>
                      <a:pt x="2824" y="1583"/>
                    </a:cubicBezTo>
                    <a:cubicBezTo>
                      <a:pt x="2771" y="1620"/>
                      <a:pt x="2771" y="1620"/>
                      <a:pt x="2771" y="162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2" name="íṧ1ïḓe"/>
              <p:cNvSpPr/>
              <p:nvPr/>
            </p:nvSpPr>
            <p:spPr bwMode="auto">
              <a:xfrm>
                <a:off x="5576888" y="3878262"/>
                <a:ext cx="2028825" cy="1014412"/>
              </a:xfrm>
              <a:custGeom>
                <a:avLst/>
                <a:gdLst>
                  <a:gd name="T0" fmla="*/ 2598 w 2638"/>
                  <a:gd name="T1" fmla="*/ 1318 h 1318"/>
                  <a:gd name="T2" fmla="*/ 0 w 2638"/>
                  <a:gd name="T3" fmla="*/ 1 h 1318"/>
                  <a:gd name="T4" fmla="*/ 132 w 2638"/>
                  <a:gd name="T5" fmla="*/ 0 h 1318"/>
                  <a:gd name="T6" fmla="*/ 2638 w 2638"/>
                  <a:gd name="T7" fmla="*/ 1262 h 1318"/>
                  <a:gd name="T8" fmla="*/ 2598 w 2638"/>
                  <a:gd name="T9" fmla="*/ 1318 h 1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8" h="1318">
                    <a:moveTo>
                      <a:pt x="2598" y="1318"/>
                    </a:moveTo>
                    <a:cubicBezTo>
                      <a:pt x="1991" y="417"/>
                      <a:pt x="18" y="4"/>
                      <a:pt x="0" y="1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209" y="13"/>
                      <a:pt x="2015" y="338"/>
                      <a:pt x="2638" y="1262"/>
                    </a:cubicBezTo>
                    <a:cubicBezTo>
                      <a:pt x="2598" y="1318"/>
                      <a:pt x="2598" y="1318"/>
                      <a:pt x="2598" y="1318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3" name="îSḷîḋe"/>
              <p:cNvSpPr/>
              <p:nvPr/>
            </p:nvSpPr>
            <p:spPr bwMode="auto">
              <a:xfrm>
                <a:off x="7654925" y="3470275"/>
                <a:ext cx="735013" cy="965200"/>
              </a:xfrm>
              <a:custGeom>
                <a:avLst/>
                <a:gdLst>
                  <a:gd name="T0" fmla="*/ 294 w 954"/>
                  <a:gd name="T1" fmla="*/ 1255 h 1255"/>
                  <a:gd name="T2" fmla="*/ 187 w 954"/>
                  <a:gd name="T3" fmla="*/ 616 h 1255"/>
                  <a:gd name="T4" fmla="*/ 658 w 954"/>
                  <a:gd name="T5" fmla="*/ 0 h 1255"/>
                  <a:gd name="T6" fmla="*/ 294 w 954"/>
                  <a:gd name="T7" fmla="*/ 1255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54" h="1255">
                    <a:moveTo>
                      <a:pt x="294" y="1255"/>
                    </a:moveTo>
                    <a:cubicBezTo>
                      <a:pt x="294" y="1255"/>
                      <a:pt x="0" y="928"/>
                      <a:pt x="187" y="616"/>
                    </a:cubicBezTo>
                    <a:cubicBezTo>
                      <a:pt x="375" y="303"/>
                      <a:pt x="658" y="0"/>
                      <a:pt x="658" y="0"/>
                    </a:cubicBezTo>
                    <a:cubicBezTo>
                      <a:pt x="658" y="0"/>
                      <a:pt x="954" y="993"/>
                      <a:pt x="294" y="1255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4" name="iṩľïḑè"/>
              <p:cNvSpPr/>
              <p:nvPr/>
            </p:nvSpPr>
            <p:spPr bwMode="auto">
              <a:xfrm>
                <a:off x="7227888" y="2984500"/>
                <a:ext cx="838200" cy="1303337"/>
              </a:xfrm>
              <a:custGeom>
                <a:avLst/>
                <a:gdLst>
                  <a:gd name="T0" fmla="*/ 373 w 1089"/>
                  <a:gd name="T1" fmla="*/ 1694 h 1694"/>
                  <a:gd name="T2" fmla="*/ 174 w 1089"/>
                  <a:gd name="T3" fmla="*/ 890 h 1694"/>
                  <a:gd name="T4" fmla="*/ 631 w 1089"/>
                  <a:gd name="T5" fmla="*/ 0 h 1694"/>
                  <a:gd name="T6" fmla="*/ 373 w 1089"/>
                  <a:gd name="T7" fmla="*/ 1694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9" h="1694">
                    <a:moveTo>
                      <a:pt x="373" y="1694"/>
                    </a:moveTo>
                    <a:cubicBezTo>
                      <a:pt x="373" y="1694"/>
                      <a:pt x="0" y="1331"/>
                      <a:pt x="174" y="890"/>
                    </a:cubicBezTo>
                    <a:cubicBezTo>
                      <a:pt x="347" y="449"/>
                      <a:pt x="631" y="0"/>
                      <a:pt x="631" y="0"/>
                    </a:cubicBezTo>
                    <a:cubicBezTo>
                      <a:pt x="631" y="0"/>
                      <a:pt x="1089" y="1223"/>
                      <a:pt x="373" y="1694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5" name="íSliďè"/>
              <p:cNvSpPr/>
              <p:nvPr/>
            </p:nvSpPr>
            <p:spPr bwMode="auto">
              <a:xfrm>
                <a:off x="6672263" y="3760787"/>
                <a:ext cx="376238" cy="523875"/>
              </a:xfrm>
              <a:custGeom>
                <a:avLst/>
                <a:gdLst>
                  <a:gd name="T0" fmla="*/ 188 w 489"/>
                  <a:gd name="T1" fmla="*/ 682 h 682"/>
                  <a:gd name="T2" fmla="*/ 56 w 489"/>
                  <a:gd name="T3" fmla="*/ 374 h 682"/>
                  <a:gd name="T4" fmla="*/ 218 w 489"/>
                  <a:gd name="T5" fmla="*/ 0 h 682"/>
                  <a:gd name="T6" fmla="*/ 188 w 489"/>
                  <a:gd name="T7" fmla="*/ 682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9" h="682">
                    <a:moveTo>
                      <a:pt x="188" y="682"/>
                    </a:moveTo>
                    <a:cubicBezTo>
                      <a:pt x="188" y="682"/>
                      <a:pt x="0" y="557"/>
                      <a:pt x="56" y="374"/>
                    </a:cubicBezTo>
                    <a:cubicBezTo>
                      <a:pt x="112" y="191"/>
                      <a:pt x="218" y="0"/>
                      <a:pt x="218" y="0"/>
                    </a:cubicBezTo>
                    <a:cubicBezTo>
                      <a:pt x="218" y="0"/>
                      <a:pt x="489" y="461"/>
                      <a:pt x="188" y="682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6" name="ïṧḷiḍé"/>
              <p:cNvSpPr/>
              <p:nvPr/>
            </p:nvSpPr>
            <p:spPr bwMode="auto">
              <a:xfrm>
                <a:off x="5230813" y="3841750"/>
                <a:ext cx="2325688" cy="1087437"/>
              </a:xfrm>
              <a:custGeom>
                <a:avLst/>
                <a:gdLst>
                  <a:gd name="T0" fmla="*/ 135 w 3025"/>
                  <a:gd name="T1" fmla="*/ 57 h 1414"/>
                  <a:gd name="T2" fmla="*/ 453 w 3025"/>
                  <a:gd name="T3" fmla="*/ 74 h 1414"/>
                  <a:gd name="T4" fmla="*/ 2498 w 3025"/>
                  <a:gd name="T5" fmla="*/ 884 h 1414"/>
                  <a:gd name="T6" fmla="*/ 2217 w 3025"/>
                  <a:gd name="T7" fmla="*/ 1075 h 1414"/>
                  <a:gd name="T8" fmla="*/ 880 w 3025"/>
                  <a:gd name="T9" fmla="*/ 312 h 1414"/>
                  <a:gd name="T10" fmla="*/ 135 w 3025"/>
                  <a:gd name="T11" fmla="*/ 57 h 1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25" h="1414">
                    <a:moveTo>
                      <a:pt x="135" y="57"/>
                    </a:moveTo>
                    <a:cubicBezTo>
                      <a:pt x="140" y="55"/>
                      <a:pt x="132" y="3"/>
                      <a:pt x="453" y="74"/>
                    </a:cubicBezTo>
                    <a:cubicBezTo>
                      <a:pt x="775" y="145"/>
                      <a:pt x="1970" y="354"/>
                      <a:pt x="2498" y="884"/>
                    </a:cubicBezTo>
                    <a:cubicBezTo>
                      <a:pt x="3025" y="1414"/>
                      <a:pt x="2538" y="1304"/>
                      <a:pt x="2217" y="1075"/>
                    </a:cubicBezTo>
                    <a:cubicBezTo>
                      <a:pt x="1896" y="846"/>
                      <a:pt x="1676" y="624"/>
                      <a:pt x="880" y="312"/>
                    </a:cubicBezTo>
                    <a:cubicBezTo>
                      <a:pt x="83" y="0"/>
                      <a:pt x="0" y="87"/>
                      <a:pt x="135" y="57"/>
                    </a:cubicBezTo>
                    <a:close/>
                  </a:path>
                </a:pathLst>
              </a:custGeom>
              <a:solidFill>
                <a:srgbClr val="95A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7" name="iṧ1ídè"/>
              <p:cNvSpPr/>
              <p:nvPr/>
            </p:nvSpPr>
            <p:spPr bwMode="auto">
              <a:xfrm>
                <a:off x="4973638" y="3911599"/>
                <a:ext cx="2160588" cy="1270000"/>
              </a:xfrm>
              <a:custGeom>
                <a:avLst/>
                <a:gdLst>
                  <a:gd name="T0" fmla="*/ 71 w 2810"/>
                  <a:gd name="T1" fmla="*/ 1 h 1651"/>
                  <a:gd name="T2" fmla="*/ 331 w 2810"/>
                  <a:gd name="T3" fmla="*/ 145 h 1651"/>
                  <a:gd name="T4" fmla="*/ 1873 w 2810"/>
                  <a:gd name="T5" fmla="*/ 1183 h 1651"/>
                  <a:gd name="T6" fmla="*/ 2104 w 2810"/>
                  <a:gd name="T7" fmla="*/ 814 h 1651"/>
                  <a:gd name="T8" fmla="*/ 71 w 2810"/>
                  <a:gd name="T9" fmla="*/ 1 h 1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0" h="1651">
                    <a:moveTo>
                      <a:pt x="71" y="1"/>
                    </a:moveTo>
                    <a:cubicBezTo>
                      <a:pt x="0" y="0"/>
                      <a:pt x="62" y="21"/>
                      <a:pt x="331" y="145"/>
                    </a:cubicBezTo>
                    <a:cubicBezTo>
                      <a:pt x="599" y="270"/>
                      <a:pt x="1428" y="715"/>
                      <a:pt x="1873" y="1183"/>
                    </a:cubicBezTo>
                    <a:cubicBezTo>
                      <a:pt x="2318" y="1651"/>
                      <a:pt x="2810" y="1344"/>
                      <a:pt x="2104" y="814"/>
                    </a:cubicBezTo>
                    <a:cubicBezTo>
                      <a:pt x="1398" y="284"/>
                      <a:pt x="419" y="2"/>
                      <a:pt x="71" y="1"/>
                    </a:cubicBezTo>
                    <a:close/>
                  </a:path>
                </a:pathLst>
              </a:custGeom>
              <a:solidFill>
                <a:srgbClr val="95A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8" name="ïṣḷîďé"/>
              <p:cNvSpPr/>
              <p:nvPr/>
            </p:nvSpPr>
            <p:spPr bwMode="auto">
              <a:xfrm>
                <a:off x="4684713" y="3932237"/>
                <a:ext cx="1647825" cy="1212850"/>
              </a:xfrm>
              <a:custGeom>
                <a:avLst/>
                <a:gdLst>
                  <a:gd name="T0" fmla="*/ 6 w 2142"/>
                  <a:gd name="T1" fmla="*/ 118 h 1577"/>
                  <a:gd name="T2" fmla="*/ 767 w 2142"/>
                  <a:gd name="T3" fmla="*/ 660 h 1577"/>
                  <a:gd name="T4" fmla="*/ 1777 w 2142"/>
                  <a:gd name="T5" fmla="*/ 1577 h 1577"/>
                  <a:gd name="T6" fmla="*/ 1808 w 2142"/>
                  <a:gd name="T7" fmla="*/ 1078 h 1577"/>
                  <a:gd name="T8" fmla="*/ 6 w 2142"/>
                  <a:gd name="T9" fmla="*/ 118 h 1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2" h="1577">
                    <a:moveTo>
                      <a:pt x="6" y="118"/>
                    </a:moveTo>
                    <a:cubicBezTo>
                      <a:pt x="0" y="120"/>
                      <a:pt x="433" y="320"/>
                      <a:pt x="767" y="660"/>
                    </a:cubicBezTo>
                    <a:cubicBezTo>
                      <a:pt x="1101" y="1000"/>
                      <a:pt x="1608" y="1577"/>
                      <a:pt x="1777" y="1577"/>
                    </a:cubicBezTo>
                    <a:cubicBezTo>
                      <a:pt x="1947" y="1577"/>
                      <a:pt x="2142" y="1498"/>
                      <a:pt x="1808" y="1078"/>
                    </a:cubicBezTo>
                    <a:cubicBezTo>
                      <a:pt x="1474" y="657"/>
                      <a:pt x="345" y="0"/>
                      <a:pt x="6" y="118"/>
                    </a:cubicBezTo>
                    <a:close/>
                  </a:path>
                </a:pathLst>
              </a:custGeom>
              <a:solidFill>
                <a:srgbClr val="95A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39" name="íśļîḍê"/>
              <p:cNvSpPr/>
              <p:nvPr/>
            </p:nvSpPr>
            <p:spPr bwMode="auto">
              <a:xfrm>
                <a:off x="4418013" y="4075112"/>
                <a:ext cx="1127125" cy="1165225"/>
              </a:xfrm>
              <a:custGeom>
                <a:avLst/>
                <a:gdLst>
                  <a:gd name="T0" fmla="*/ 68 w 1465"/>
                  <a:gd name="T1" fmla="*/ 79 h 1513"/>
                  <a:gd name="T2" fmla="*/ 452 w 1465"/>
                  <a:gd name="T3" fmla="*/ 684 h 1513"/>
                  <a:gd name="T4" fmla="*/ 1214 w 1465"/>
                  <a:gd name="T5" fmla="*/ 1508 h 1513"/>
                  <a:gd name="T6" fmla="*/ 1172 w 1465"/>
                  <a:gd name="T7" fmla="*/ 845 h 1513"/>
                  <a:gd name="T8" fmla="*/ 68 w 1465"/>
                  <a:gd name="T9" fmla="*/ 79 h 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5" h="1513">
                    <a:moveTo>
                      <a:pt x="68" y="79"/>
                    </a:moveTo>
                    <a:cubicBezTo>
                      <a:pt x="0" y="114"/>
                      <a:pt x="199" y="378"/>
                      <a:pt x="452" y="684"/>
                    </a:cubicBezTo>
                    <a:cubicBezTo>
                      <a:pt x="704" y="989"/>
                      <a:pt x="1070" y="1513"/>
                      <a:pt x="1214" y="1508"/>
                    </a:cubicBezTo>
                    <a:cubicBezTo>
                      <a:pt x="1357" y="1504"/>
                      <a:pt x="1465" y="1179"/>
                      <a:pt x="1172" y="845"/>
                    </a:cubicBezTo>
                    <a:cubicBezTo>
                      <a:pt x="530" y="112"/>
                      <a:pt x="220" y="0"/>
                      <a:pt x="68" y="79"/>
                    </a:cubicBezTo>
                    <a:close/>
                  </a:path>
                </a:pathLst>
              </a:custGeom>
              <a:solidFill>
                <a:srgbClr val="95A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0" name="îṣlídê"/>
              <p:cNvSpPr/>
              <p:nvPr/>
            </p:nvSpPr>
            <p:spPr bwMode="auto">
              <a:xfrm>
                <a:off x="4151313" y="4273549"/>
                <a:ext cx="620713" cy="658812"/>
              </a:xfrm>
              <a:custGeom>
                <a:avLst/>
                <a:gdLst>
                  <a:gd name="T0" fmla="*/ 126 w 806"/>
                  <a:gd name="T1" fmla="*/ 134 h 856"/>
                  <a:gd name="T2" fmla="*/ 342 w 806"/>
                  <a:gd name="T3" fmla="*/ 653 h 856"/>
                  <a:gd name="T4" fmla="*/ 588 w 806"/>
                  <a:gd name="T5" fmla="*/ 394 h 856"/>
                  <a:gd name="T6" fmla="*/ 126 w 806"/>
                  <a:gd name="T7" fmla="*/ 134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6" h="856">
                    <a:moveTo>
                      <a:pt x="126" y="134"/>
                    </a:moveTo>
                    <a:cubicBezTo>
                      <a:pt x="5" y="259"/>
                      <a:pt x="0" y="449"/>
                      <a:pt x="342" y="653"/>
                    </a:cubicBezTo>
                    <a:cubicBezTo>
                      <a:pt x="685" y="856"/>
                      <a:pt x="806" y="709"/>
                      <a:pt x="588" y="394"/>
                    </a:cubicBezTo>
                    <a:cubicBezTo>
                      <a:pt x="370" y="79"/>
                      <a:pt x="256" y="0"/>
                      <a:pt x="126" y="134"/>
                    </a:cubicBezTo>
                    <a:close/>
                  </a:path>
                </a:pathLst>
              </a:custGeom>
              <a:solidFill>
                <a:srgbClr val="95A8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1" name="ïśḻîďê"/>
              <p:cNvSpPr/>
              <p:nvPr/>
            </p:nvSpPr>
            <p:spPr bwMode="auto">
              <a:xfrm>
                <a:off x="5281613" y="4137024"/>
                <a:ext cx="371475" cy="712787"/>
              </a:xfrm>
              <a:custGeom>
                <a:avLst/>
                <a:gdLst>
                  <a:gd name="T0" fmla="*/ 271 w 482"/>
                  <a:gd name="T1" fmla="*/ 927 h 927"/>
                  <a:gd name="T2" fmla="*/ 17 w 482"/>
                  <a:gd name="T3" fmla="*/ 557 h 927"/>
                  <a:gd name="T4" fmla="*/ 28 w 482"/>
                  <a:gd name="T5" fmla="*/ 0 h 927"/>
                  <a:gd name="T6" fmla="*/ 271 w 482"/>
                  <a:gd name="T7" fmla="*/ 927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2" h="927">
                    <a:moveTo>
                      <a:pt x="271" y="927"/>
                    </a:moveTo>
                    <a:cubicBezTo>
                      <a:pt x="271" y="927"/>
                      <a:pt x="34" y="821"/>
                      <a:pt x="17" y="557"/>
                    </a:cubicBezTo>
                    <a:cubicBezTo>
                      <a:pt x="0" y="292"/>
                      <a:pt x="28" y="0"/>
                      <a:pt x="28" y="0"/>
                    </a:cubicBezTo>
                    <a:cubicBezTo>
                      <a:pt x="28" y="0"/>
                      <a:pt x="482" y="530"/>
                      <a:pt x="271" y="927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2" name="îṥļiḑé"/>
              <p:cNvSpPr/>
              <p:nvPr/>
            </p:nvSpPr>
            <p:spPr bwMode="auto">
              <a:xfrm>
                <a:off x="3825875" y="3592512"/>
                <a:ext cx="601663" cy="901700"/>
              </a:xfrm>
              <a:custGeom>
                <a:avLst/>
                <a:gdLst>
                  <a:gd name="T0" fmla="*/ 485 w 781"/>
                  <a:gd name="T1" fmla="*/ 1171 h 1171"/>
                  <a:gd name="T2" fmla="*/ 51 w 781"/>
                  <a:gd name="T3" fmla="*/ 753 h 1171"/>
                  <a:gd name="T4" fmla="*/ 18 w 781"/>
                  <a:gd name="T5" fmla="*/ 0 h 1171"/>
                  <a:gd name="T6" fmla="*/ 485 w 781"/>
                  <a:gd name="T7" fmla="*/ 1171 h 1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1" h="1171">
                    <a:moveTo>
                      <a:pt x="485" y="1171"/>
                    </a:moveTo>
                    <a:cubicBezTo>
                      <a:pt x="485" y="1171"/>
                      <a:pt x="102" y="1104"/>
                      <a:pt x="51" y="753"/>
                    </a:cubicBezTo>
                    <a:cubicBezTo>
                      <a:pt x="0" y="402"/>
                      <a:pt x="18" y="0"/>
                      <a:pt x="18" y="0"/>
                    </a:cubicBezTo>
                    <a:cubicBezTo>
                      <a:pt x="18" y="0"/>
                      <a:pt x="781" y="567"/>
                      <a:pt x="485" y="1171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3" name="ïŝľiḓê"/>
              <p:cNvSpPr/>
              <p:nvPr/>
            </p:nvSpPr>
            <p:spPr bwMode="auto">
              <a:xfrm>
                <a:off x="4178300" y="3717925"/>
                <a:ext cx="544513" cy="592137"/>
              </a:xfrm>
              <a:custGeom>
                <a:avLst/>
                <a:gdLst>
                  <a:gd name="T0" fmla="*/ 354 w 709"/>
                  <a:gd name="T1" fmla="*/ 761 h 770"/>
                  <a:gd name="T2" fmla="*/ 2 w 709"/>
                  <a:gd name="T3" fmla="*/ 529 h 770"/>
                  <a:gd name="T4" fmla="*/ 70 w 709"/>
                  <a:gd name="T5" fmla="*/ 0 h 770"/>
                  <a:gd name="T6" fmla="*/ 354 w 709"/>
                  <a:gd name="T7" fmla="*/ 761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9" h="770">
                    <a:moveTo>
                      <a:pt x="354" y="761"/>
                    </a:moveTo>
                    <a:cubicBezTo>
                      <a:pt x="354" y="761"/>
                      <a:pt x="4" y="770"/>
                      <a:pt x="2" y="529"/>
                    </a:cubicBezTo>
                    <a:cubicBezTo>
                      <a:pt x="0" y="288"/>
                      <a:pt x="70" y="0"/>
                      <a:pt x="70" y="0"/>
                    </a:cubicBezTo>
                    <a:cubicBezTo>
                      <a:pt x="70" y="0"/>
                      <a:pt x="709" y="291"/>
                      <a:pt x="354" y="761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4" name="îŝ1îḓé"/>
              <p:cNvSpPr/>
              <p:nvPr/>
            </p:nvSpPr>
            <p:spPr bwMode="auto">
              <a:xfrm>
                <a:off x="5567363" y="4549774"/>
                <a:ext cx="382588" cy="542925"/>
              </a:xfrm>
              <a:custGeom>
                <a:avLst/>
                <a:gdLst>
                  <a:gd name="T0" fmla="*/ 207 w 498"/>
                  <a:gd name="T1" fmla="*/ 704 h 704"/>
                  <a:gd name="T2" fmla="*/ 41 w 498"/>
                  <a:gd name="T3" fmla="*/ 402 h 704"/>
                  <a:gd name="T4" fmla="*/ 173 w 498"/>
                  <a:gd name="T5" fmla="*/ 0 h 704"/>
                  <a:gd name="T6" fmla="*/ 207 w 498"/>
                  <a:gd name="T7" fmla="*/ 704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8" h="704">
                    <a:moveTo>
                      <a:pt x="207" y="704"/>
                    </a:moveTo>
                    <a:cubicBezTo>
                      <a:pt x="207" y="704"/>
                      <a:pt x="0" y="596"/>
                      <a:pt x="41" y="402"/>
                    </a:cubicBezTo>
                    <a:cubicBezTo>
                      <a:pt x="82" y="208"/>
                      <a:pt x="173" y="0"/>
                      <a:pt x="173" y="0"/>
                    </a:cubicBezTo>
                    <a:cubicBezTo>
                      <a:pt x="173" y="0"/>
                      <a:pt x="498" y="444"/>
                      <a:pt x="207" y="704"/>
                    </a:cubicBezTo>
                    <a:close/>
                  </a:path>
                </a:pathLst>
              </a:custGeom>
              <a:solidFill>
                <a:srgbClr val="5663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5" name="ïṡľïḑé"/>
              <p:cNvSpPr/>
              <p:nvPr/>
            </p:nvSpPr>
            <p:spPr bwMode="auto">
              <a:xfrm>
                <a:off x="7294563" y="3090862"/>
                <a:ext cx="387350" cy="944562"/>
              </a:xfrm>
              <a:custGeom>
                <a:avLst/>
                <a:gdLst>
                  <a:gd name="T0" fmla="*/ 500 w 505"/>
                  <a:gd name="T1" fmla="*/ 0 h 1227"/>
                  <a:gd name="T2" fmla="*/ 139 w 505"/>
                  <a:gd name="T3" fmla="*/ 1033 h 1227"/>
                  <a:gd name="T4" fmla="*/ 454 w 505"/>
                  <a:gd name="T5" fmla="*/ 492 h 1227"/>
                  <a:gd name="T6" fmla="*/ 500 w 505"/>
                  <a:gd name="T7" fmla="*/ 0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5" h="1227">
                    <a:moveTo>
                      <a:pt x="500" y="0"/>
                    </a:moveTo>
                    <a:cubicBezTo>
                      <a:pt x="500" y="0"/>
                      <a:pt x="0" y="838"/>
                      <a:pt x="139" y="1033"/>
                    </a:cubicBezTo>
                    <a:cubicBezTo>
                      <a:pt x="278" y="1227"/>
                      <a:pt x="403" y="809"/>
                      <a:pt x="454" y="492"/>
                    </a:cubicBezTo>
                    <a:cubicBezTo>
                      <a:pt x="505" y="176"/>
                      <a:pt x="500" y="0"/>
                      <a:pt x="500" y="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6" name="íşḷíḍé"/>
              <p:cNvSpPr/>
              <p:nvPr/>
            </p:nvSpPr>
            <p:spPr bwMode="auto">
              <a:xfrm>
                <a:off x="7732713" y="3852862"/>
                <a:ext cx="261938" cy="414337"/>
              </a:xfrm>
              <a:custGeom>
                <a:avLst/>
                <a:gdLst>
                  <a:gd name="T0" fmla="*/ 293 w 342"/>
                  <a:gd name="T1" fmla="*/ 0 h 538"/>
                  <a:gd name="T2" fmla="*/ 120 w 342"/>
                  <a:gd name="T3" fmla="*/ 425 h 538"/>
                  <a:gd name="T4" fmla="*/ 325 w 342"/>
                  <a:gd name="T5" fmla="*/ 357 h 538"/>
                  <a:gd name="T6" fmla="*/ 293 w 342"/>
                  <a:gd name="T7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538">
                    <a:moveTo>
                      <a:pt x="293" y="0"/>
                    </a:moveTo>
                    <a:cubicBezTo>
                      <a:pt x="213" y="20"/>
                      <a:pt x="0" y="312"/>
                      <a:pt x="120" y="425"/>
                    </a:cubicBezTo>
                    <a:cubicBezTo>
                      <a:pt x="240" y="538"/>
                      <a:pt x="307" y="448"/>
                      <a:pt x="325" y="357"/>
                    </a:cubicBezTo>
                    <a:cubicBezTo>
                      <a:pt x="342" y="265"/>
                      <a:pt x="293" y="0"/>
                      <a:pt x="293" y="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7" name="íśḷïdè"/>
              <p:cNvSpPr/>
              <p:nvPr/>
            </p:nvSpPr>
            <p:spPr bwMode="auto">
              <a:xfrm>
                <a:off x="7964488" y="3603625"/>
                <a:ext cx="127000" cy="358775"/>
              </a:xfrm>
              <a:custGeom>
                <a:avLst/>
                <a:gdLst>
                  <a:gd name="T0" fmla="*/ 164 w 164"/>
                  <a:gd name="T1" fmla="*/ 0 h 466"/>
                  <a:gd name="T2" fmla="*/ 23 w 164"/>
                  <a:gd name="T3" fmla="*/ 260 h 466"/>
                  <a:gd name="T4" fmla="*/ 92 w 164"/>
                  <a:gd name="T5" fmla="*/ 466 h 466"/>
                  <a:gd name="T6" fmla="*/ 164 w 164"/>
                  <a:gd name="T7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466">
                    <a:moveTo>
                      <a:pt x="164" y="0"/>
                    </a:moveTo>
                    <a:cubicBezTo>
                      <a:pt x="164" y="0"/>
                      <a:pt x="0" y="173"/>
                      <a:pt x="23" y="260"/>
                    </a:cubicBezTo>
                    <a:cubicBezTo>
                      <a:pt x="45" y="347"/>
                      <a:pt x="92" y="466"/>
                      <a:pt x="92" y="466"/>
                    </a:cubicBez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8" name="ïśḷïḓé"/>
              <p:cNvSpPr/>
              <p:nvPr/>
            </p:nvSpPr>
            <p:spPr bwMode="auto">
              <a:xfrm>
                <a:off x="3849688" y="3648075"/>
                <a:ext cx="309563" cy="525462"/>
              </a:xfrm>
              <a:custGeom>
                <a:avLst/>
                <a:gdLst>
                  <a:gd name="T0" fmla="*/ 26 w 401"/>
                  <a:gd name="T1" fmla="*/ 21 h 684"/>
                  <a:gd name="T2" fmla="*/ 253 w 401"/>
                  <a:gd name="T3" fmla="*/ 564 h 684"/>
                  <a:gd name="T4" fmla="*/ 359 w 401"/>
                  <a:gd name="T5" fmla="*/ 473 h 684"/>
                  <a:gd name="T6" fmla="*/ 26 w 401"/>
                  <a:gd name="T7" fmla="*/ 21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1" h="684">
                    <a:moveTo>
                      <a:pt x="26" y="21"/>
                    </a:moveTo>
                    <a:cubicBezTo>
                      <a:pt x="0" y="0"/>
                      <a:pt x="110" y="443"/>
                      <a:pt x="253" y="564"/>
                    </a:cubicBezTo>
                    <a:cubicBezTo>
                      <a:pt x="396" y="684"/>
                      <a:pt x="401" y="563"/>
                      <a:pt x="359" y="473"/>
                    </a:cubicBezTo>
                    <a:cubicBezTo>
                      <a:pt x="318" y="383"/>
                      <a:pt x="239" y="192"/>
                      <a:pt x="26" y="21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49" name="íṩḻiḑè"/>
              <p:cNvSpPr/>
              <p:nvPr/>
            </p:nvSpPr>
            <p:spPr bwMode="auto">
              <a:xfrm>
                <a:off x="4268788" y="3803650"/>
                <a:ext cx="201613" cy="223837"/>
              </a:xfrm>
              <a:custGeom>
                <a:avLst/>
                <a:gdLst>
                  <a:gd name="T0" fmla="*/ 0 w 262"/>
                  <a:gd name="T1" fmla="*/ 0 h 291"/>
                  <a:gd name="T2" fmla="*/ 113 w 262"/>
                  <a:gd name="T3" fmla="*/ 255 h 291"/>
                  <a:gd name="T4" fmla="*/ 221 w 262"/>
                  <a:gd name="T5" fmla="*/ 192 h 291"/>
                  <a:gd name="T6" fmla="*/ 0 w 262"/>
                  <a:gd name="T7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2" h="291">
                    <a:moveTo>
                      <a:pt x="0" y="0"/>
                    </a:moveTo>
                    <a:cubicBezTo>
                      <a:pt x="0" y="0"/>
                      <a:pt x="36" y="219"/>
                      <a:pt x="113" y="255"/>
                    </a:cubicBezTo>
                    <a:cubicBezTo>
                      <a:pt x="189" y="291"/>
                      <a:pt x="262" y="256"/>
                      <a:pt x="221" y="192"/>
                    </a:cubicBezTo>
                    <a:cubicBezTo>
                      <a:pt x="180" y="12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50" name="î$ļíḓé"/>
              <p:cNvSpPr/>
              <p:nvPr/>
            </p:nvSpPr>
            <p:spPr bwMode="auto">
              <a:xfrm>
                <a:off x="5308600" y="4221162"/>
                <a:ext cx="144463" cy="288925"/>
              </a:xfrm>
              <a:custGeom>
                <a:avLst/>
                <a:gdLst>
                  <a:gd name="T0" fmla="*/ 24 w 188"/>
                  <a:gd name="T1" fmla="*/ 0 h 377"/>
                  <a:gd name="T2" fmla="*/ 52 w 188"/>
                  <a:gd name="T3" fmla="*/ 305 h 377"/>
                  <a:gd name="T4" fmla="*/ 187 w 188"/>
                  <a:gd name="T5" fmla="*/ 324 h 377"/>
                  <a:gd name="T6" fmla="*/ 24 w 188"/>
                  <a:gd name="T7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8" h="377">
                    <a:moveTo>
                      <a:pt x="24" y="0"/>
                    </a:moveTo>
                    <a:cubicBezTo>
                      <a:pt x="24" y="0"/>
                      <a:pt x="0" y="233"/>
                      <a:pt x="52" y="305"/>
                    </a:cubicBezTo>
                    <a:cubicBezTo>
                      <a:pt x="104" y="377"/>
                      <a:pt x="188" y="348"/>
                      <a:pt x="187" y="324"/>
                    </a:cubicBezTo>
                    <a:cubicBezTo>
                      <a:pt x="186" y="301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6C7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51" name="íŝ1ïďé"/>
              <p:cNvSpPr/>
              <p:nvPr/>
            </p:nvSpPr>
            <p:spPr bwMode="auto">
              <a:xfrm>
                <a:off x="6851650" y="2200275"/>
                <a:ext cx="1235075" cy="404812"/>
              </a:xfrm>
              <a:custGeom>
                <a:avLst/>
                <a:gdLst>
                  <a:gd name="T0" fmla="*/ 78 w 1605"/>
                  <a:gd name="T1" fmla="*/ 206 h 526"/>
                  <a:gd name="T2" fmla="*/ 469 w 1605"/>
                  <a:gd name="T3" fmla="*/ 153 h 526"/>
                  <a:gd name="T4" fmla="*/ 805 w 1605"/>
                  <a:gd name="T5" fmla="*/ 98 h 526"/>
                  <a:gd name="T6" fmla="*/ 1084 w 1605"/>
                  <a:gd name="T7" fmla="*/ 291 h 526"/>
                  <a:gd name="T8" fmla="*/ 1371 w 1605"/>
                  <a:gd name="T9" fmla="*/ 334 h 526"/>
                  <a:gd name="T10" fmla="*/ 1605 w 1605"/>
                  <a:gd name="T11" fmla="*/ 526 h 526"/>
                  <a:gd name="T12" fmla="*/ 538 w 1605"/>
                  <a:gd name="T13" fmla="*/ 296 h 526"/>
                  <a:gd name="T14" fmla="*/ 78 w 1605"/>
                  <a:gd name="T15" fmla="*/ 206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05" h="526">
                    <a:moveTo>
                      <a:pt x="78" y="206"/>
                    </a:moveTo>
                    <a:cubicBezTo>
                      <a:pt x="78" y="206"/>
                      <a:pt x="124" y="21"/>
                      <a:pt x="469" y="153"/>
                    </a:cubicBezTo>
                    <a:cubicBezTo>
                      <a:pt x="469" y="153"/>
                      <a:pt x="624" y="0"/>
                      <a:pt x="805" y="98"/>
                    </a:cubicBezTo>
                    <a:cubicBezTo>
                      <a:pt x="985" y="195"/>
                      <a:pt x="1084" y="291"/>
                      <a:pt x="1084" y="291"/>
                    </a:cubicBezTo>
                    <a:cubicBezTo>
                      <a:pt x="1084" y="291"/>
                      <a:pt x="1240" y="232"/>
                      <a:pt x="1371" y="334"/>
                    </a:cubicBezTo>
                    <a:cubicBezTo>
                      <a:pt x="1502" y="436"/>
                      <a:pt x="1605" y="526"/>
                      <a:pt x="1605" y="526"/>
                    </a:cubicBezTo>
                    <a:cubicBezTo>
                      <a:pt x="1605" y="526"/>
                      <a:pt x="1075" y="320"/>
                      <a:pt x="538" y="296"/>
                    </a:cubicBezTo>
                    <a:cubicBezTo>
                      <a:pt x="0" y="271"/>
                      <a:pt x="54" y="247"/>
                      <a:pt x="78" y="206"/>
                    </a:cubicBezTo>
                    <a:close/>
                  </a:path>
                </a:pathLst>
              </a:custGeom>
              <a:solidFill>
                <a:srgbClr val="F0E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52" name="ïṣlïḓè"/>
              <p:cNvSpPr/>
              <p:nvPr/>
            </p:nvSpPr>
            <p:spPr bwMode="auto">
              <a:xfrm>
                <a:off x="4090988" y="1920875"/>
                <a:ext cx="1328738" cy="1135062"/>
              </a:xfrm>
              <a:custGeom>
                <a:avLst/>
                <a:gdLst>
                  <a:gd name="T0" fmla="*/ 864 w 1728"/>
                  <a:gd name="T1" fmla="*/ 85 h 1476"/>
                  <a:gd name="T2" fmla="*/ 467 w 1728"/>
                  <a:gd name="T3" fmla="*/ 1013 h 1476"/>
                  <a:gd name="T4" fmla="*/ 1514 w 1728"/>
                  <a:gd name="T5" fmla="*/ 1013 h 1476"/>
                  <a:gd name="T6" fmla="*/ 864 w 1728"/>
                  <a:gd name="T7" fmla="*/ 85 h 1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8" h="1476">
                    <a:moveTo>
                      <a:pt x="864" y="85"/>
                    </a:moveTo>
                    <a:cubicBezTo>
                      <a:pt x="613" y="112"/>
                      <a:pt x="0" y="567"/>
                      <a:pt x="467" y="1013"/>
                    </a:cubicBezTo>
                    <a:cubicBezTo>
                      <a:pt x="935" y="1459"/>
                      <a:pt x="1299" y="1476"/>
                      <a:pt x="1514" y="1013"/>
                    </a:cubicBezTo>
                    <a:cubicBezTo>
                      <a:pt x="1728" y="550"/>
                      <a:pt x="1651" y="0"/>
                      <a:pt x="864" y="85"/>
                    </a:cubicBezTo>
                    <a:close/>
                  </a:path>
                </a:pathLst>
              </a:custGeom>
              <a:solidFill>
                <a:srgbClr val="E895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153" name="iṧḷîḓè"/>
              <p:cNvSpPr/>
              <p:nvPr/>
            </p:nvSpPr>
            <p:spPr bwMode="auto">
              <a:xfrm>
                <a:off x="3838575" y="2427287"/>
                <a:ext cx="1755775" cy="771525"/>
              </a:xfrm>
              <a:custGeom>
                <a:avLst/>
                <a:gdLst>
                  <a:gd name="T0" fmla="*/ 0 w 2284"/>
                  <a:gd name="T1" fmla="*/ 1003 h 1003"/>
                  <a:gd name="T2" fmla="*/ 2284 w 2284"/>
                  <a:gd name="T3" fmla="*/ 363 h 1003"/>
                  <a:gd name="T4" fmla="*/ 1707 w 2284"/>
                  <a:gd name="T5" fmla="*/ 268 h 1003"/>
                  <a:gd name="T6" fmla="*/ 1362 w 2284"/>
                  <a:gd name="T7" fmla="*/ 65 h 1003"/>
                  <a:gd name="T8" fmla="*/ 713 w 2284"/>
                  <a:gd name="T9" fmla="*/ 473 h 1003"/>
                  <a:gd name="T10" fmla="*/ 599 w 2284"/>
                  <a:gd name="T11" fmla="*/ 463 h 1003"/>
                  <a:gd name="T12" fmla="*/ 444 w 2284"/>
                  <a:gd name="T13" fmla="*/ 628 h 1003"/>
                  <a:gd name="T14" fmla="*/ 0 w 2284"/>
                  <a:gd name="T15" fmla="*/ 1003 h 1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84" h="1003">
                    <a:moveTo>
                      <a:pt x="0" y="1003"/>
                    </a:moveTo>
                    <a:cubicBezTo>
                      <a:pt x="0" y="1003"/>
                      <a:pt x="843" y="457"/>
                      <a:pt x="2284" y="363"/>
                    </a:cubicBezTo>
                    <a:cubicBezTo>
                      <a:pt x="2284" y="363"/>
                      <a:pt x="2265" y="111"/>
                      <a:pt x="1707" y="268"/>
                    </a:cubicBezTo>
                    <a:cubicBezTo>
                      <a:pt x="1707" y="268"/>
                      <a:pt x="1668" y="0"/>
                      <a:pt x="1362" y="65"/>
                    </a:cubicBezTo>
                    <a:cubicBezTo>
                      <a:pt x="1056" y="130"/>
                      <a:pt x="713" y="473"/>
                      <a:pt x="713" y="473"/>
                    </a:cubicBezTo>
                    <a:cubicBezTo>
                      <a:pt x="713" y="473"/>
                      <a:pt x="698" y="420"/>
                      <a:pt x="599" y="463"/>
                    </a:cubicBezTo>
                    <a:cubicBezTo>
                      <a:pt x="444" y="531"/>
                      <a:pt x="444" y="628"/>
                      <a:pt x="444" y="628"/>
                    </a:cubicBezTo>
                    <a:cubicBezTo>
                      <a:pt x="444" y="628"/>
                      <a:pt x="111" y="671"/>
                      <a:pt x="0" y="1003"/>
                    </a:cubicBezTo>
                    <a:close/>
                  </a:path>
                </a:pathLst>
              </a:custGeom>
              <a:solidFill>
                <a:srgbClr val="F0E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5822347" y="2869278"/>
            <a:ext cx="3255793" cy="2637707"/>
            <a:chOff x="8414130" y="2854661"/>
            <a:chExt cx="3255793" cy="2637707"/>
          </a:xfrm>
        </p:grpSpPr>
        <p:grpSp>
          <p:nvGrpSpPr>
            <p:cNvPr id="42" name="组合 41"/>
            <p:cNvGrpSpPr/>
            <p:nvPr/>
          </p:nvGrpSpPr>
          <p:grpSpPr>
            <a:xfrm>
              <a:off x="8414130" y="4652212"/>
              <a:ext cx="3255793" cy="840156"/>
              <a:chOff x="400574" y="3151458"/>
              <a:chExt cx="3829570" cy="988219"/>
            </a:xfrm>
          </p:grpSpPr>
          <p:sp>
            <p:nvSpPr>
              <p:cNvPr id="43" name="矩形: 圆角 42"/>
              <p:cNvSpPr/>
              <p:nvPr/>
            </p:nvSpPr>
            <p:spPr>
              <a:xfrm>
                <a:off x="428731" y="3764387"/>
                <a:ext cx="3281818" cy="37529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CCCCFF">
                      <a:alpha val="0"/>
                    </a:srgbClr>
                  </a:gs>
                  <a:gs pos="100000">
                    <a:srgbClr val="CCCCFF">
                      <a:alpha val="5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000" dirty="0"/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400574" y="3151458"/>
                <a:ext cx="3829570" cy="97744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CN" sz="4800" kern="0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Impact" panose="020B0806030902050204" pitchFamily="34" charset="0"/>
                    <a:ea typeface="Yu Gothic UI Semibold" panose="020B0700000000000000" charset="-128"/>
                    <a:cs typeface="Calibri" panose="020F0502020204030204" pitchFamily="34" charset="0"/>
                  </a:rPr>
                  <a:t>14,000,000</a:t>
                </a:r>
                <a:endParaRPr lang="en-US" altLang="zh-CN" sz="4800" kern="0" dirty="0">
                  <a:gradFill>
                    <a:gsLst>
                      <a:gs pos="0">
                        <a:srgbClr val="6598FE"/>
                      </a:gs>
                      <a:gs pos="100000">
                        <a:srgbClr val="648BEE"/>
                      </a:gs>
                    </a:gsLst>
                    <a:lin ang="10800000" scaled="1"/>
                  </a:gradFill>
                  <a:latin typeface="Impact" panose="020B0806030902050204" pitchFamily="34" charset="0"/>
                  <a:ea typeface="Yu Gothic UI Semibold" panose="020B0700000000000000" charset="-128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18" name="图片 54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6471" y="2854661"/>
              <a:ext cx="2391707" cy="155476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414" y="1964027"/>
            <a:ext cx="2206943" cy="3792041"/>
          </a:xfrm>
          <a:prstGeom prst="rect">
            <a:avLst/>
          </a:prstGeom>
        </p:spPr>
      </p:pic>
      <p:grpSp>
        <p:nvGrpSpPr>
          <p:cNvPr id="5541" name="组合 5540"/>
          <p:cNvGrpSpPr/>
          <p:nvPr/>
        </p:nvGrpSpPr>
        <p:grpSpPr>
          <a:xfrm>
            <a:off x="6860691" y="6869466"/>
            <a:ext cx="2082865" cy="2519930"/>
            <a:chOff x="6860691" y="6869466"/>
            <a:chExt cx="2082865" cy="2519930"/>
          </a:xfrm>
        </p:grpSpPr>
        <p:grpSp>
          <p:nvGrpSpPr>
            <p:cNvPr id="37" name="组合 36"/>
            <p:cNvGrpSpPr/>
            <p:nvPr/>
          </p:nvGrpSpPr>
          <p:grpSpPr>
            <a:xfrm>
              <a:off x="6860691" y="8466066"/>
              <a:ext cx="2082865" cy="923330"/>
              <a:chOff x="428731" y="3151459"/>
              <a:chExt cx="2449933" cy="1086051"/>
            </a:xfrm>
          </p:grpSpPr>
          <p:sp>
            <p:nvSpPr>
              <p:cNvPr id="38" name="矩形: 圆角 37"/>
              <p:cNvSpPr/>
              <p:nvPr/>
            </p:nvSpPr>
            <p:spPr>
              <a:xfrm>
                <a:off x="428731" y="3764387"/>
                <a:ext cx="2449933" cy="37529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CCCCFF">
                      <a:alpha val="0"/>
                    </a:srgbClr>
                  </a:gs>
                  <a:gs pos="100000">
                    <a:srgbClr val="CCCCFF">
                      <a:alpha val="5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000" dirty="0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609773" y="3151459"/>
                <a:ext cx="1993555" cy="1086051"/>
                <a:chOff x="1452725" y="4079661"/>
                <a:chExt cx="1439931" cy="784447"/>
              </a:xfrm>
            </p:grpSpPr>
            <p:sp>
              <p:nvSpPr>
                <p:cNvPr id="40" name="矩形 39"/>
                <p:cNvSpPr/>
                <p:nvPr/>
              </p:nvSpPr>
              <p:spPr>
                <a:xfrm>
                  <a:off x="1452725" y="4079661"/>
                  <a:ext cx="812135" cy="78444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5400" kern="0" dirty="0">
                      <a:gradFill>
                        <a:gsLst>
                          <a:gs pos="0">
                            <a:srgbClr val="6598FE"/>
                          </a:gs>
                          <a:gs pos="100000">
                            <a:srgbClr val="648BEE"/>
                          </a:gs>
                        </a:gsLst>
                        <a:lin ang="10800000" scaled="1"/>
                      </a:gradFill>
                      <a:latin typeface="Impact" panose="020B0806030902050204" pitchFamily="34" charset="0"/>
                      <a:ea typeface="Yu Gothic UI Semibold" panose="020B0700000000000000" charset="-128"/>
                      <a:cs typeface="Calibri" panose="020F0502020204030204" pitchFamily="34" charset="0"/>
                    </a:rPr>
                    <a:t>15</a:t>
                  </a:r>
                  <a:endParaRPr lang="zh-CN" altLang="en-US" sz="5400" kern="0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Impact" panose="020B0806030902050204" pitchFamily="34" charset="0"/>
                    <a:ea typeface="Yu Gothic UI Semibold" panose="020B0700000000000000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2242764" y="4324255"/>
                  <a:ext cx="649892" cy="49681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3200" b="1" dirty="0">
                      <a:gradFill>
                        <a:gsLst>
                          <a:gs pos="0">
                            <a:srgbClr val="6598FE"/>
                          </a:gs>
                          <a:gs pos="100000">
                            <a:srgbClr val="648BEE"/>
                          </a:gs>
                        </a:gsLst>
                        <a:lin ang="10800000" scaled="1"/>
                      </a:gradFill>
                      <a:latin typeface="微软雅黑" panose="020B0503020204020204" charset="-122"/>
                      <a:ea typeface="微软雅黑" panose="020B0503020204020204" charset="-122"/>
                      <a:cs typeface="Calibri" panose="020F0502020204030204" pitchFamily="34" charset="0"/>
                    </a:rPr>
                    <a:t>m²</a:t>
                  </a:r>
                  <a:endParaRPr lang="zh-CN" altLang="en-US" sz="3200" b="1" dirty="0">
                    <a:gradFill>
                      <a:gsLst>
                        <a:gs pos="0">
                          <a:srgbClr val="6598FE"/>
                        </a:gs>
                        <a:gs pos="100000">
                          <a:srgbClr val="648BEE"/>
                        </a:gs>
                      </a:gsLst>
                      <a:lin ang="108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537" name="图片 55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8611" y="6869466"/>
              <a:ext cx="1760862" cy="1673907"/>
            </a:xfrm>
            <a:prstGeom prst="rect">
              <a:avLst/>
            </a:prstGeom>
          </p:spPr>
        </p:pic>
      </p:grpSp>
      <p:pic>
        <p:nvPicPr>
          <p:cNvPr id="5544" name="图片 55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690" y="2906330"/>
            <a:ext cx="2122888" cy="2563603"/>
          </a:xfrm>
          <a:prstGeom prst="rect">
            <a:avLst/>
          </a:prstGeom>
        </p:spPr>
      </p:pic>
      <p:sp>
        <p:nvSpPr>
          <p:cNvPr id="5" name="等号 4"/>
          <p:cNvSpPr/>
          <p:nvPr/>
        </p:nvSpPr>
        <p:spPr>
          <a:xfrm>
            <a:off x="4159964" y="3861837"/>
            <a:ext cx="867449" cy="732349"/>
          </a:xfrm>
          <a:prstGeom prst="mathEqual">
            <a:avLst>
              <a:gd name="adj1" fmla="val 16794"/>
              <a:gd name="adj2" fmla="val 19446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4" name="表格 7"/>
          <p:cNvGraphicFramePr>
            <a:graphicFrameLocks noGrp="1"/>
          </p:cNvGraphicFramePr>
          <p:nvPr/>
        </p:nvGraphicFramePr>
        <p:xfrm>
          <a:off x="599062" y="1160675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Statistics: Explaining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375" b="90000" l="56875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2" t="48244" b="12210"/>
          <a:stretch>
            <a:fillRect/>
          </a:stretch>
        </p:blipFill>
        <p:spPr bwMode="auto">
          <a:xfrm>
            <a:off x="8770747" y="3598134"/>
            <a:ext cx="1171488" cy="9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01243" y="2524827"/>
            <a:ext cx="6342507" cy="1896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The East Lake Scenic Area is about 73 square kilometers, among which the water covers about 33km</a:t>
            </a:r>
            <a:r>
              <a:rPr lang="en-US" altLang="zh-CN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²,</a:t>
            </a:r>
            <a:r>
              <a:rPr lang="en-US" altLang="zh-CN" sz="2400" dirty="0"/>
              <a:t> </a:t>
            </a:r>
            <a:r>
              <a:rPr lang="en-US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that is _____ the West Lake.</a:t>
            </a:r>
            <a:endParaRPr lang="en-US" sz="24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3165" y="4468801"/>
            <a:ext cx="4176606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A. thirty times larger than</a:t>
            </a:r>
            <a:endParaRPr lang="en-US" sz="24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B. six times larger than</a:t>
            </a:r>
            <a:endParaRPr lang="en-US" sz="24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111E40"/>
                </a:solidFill>
                <a:latin typeface="微软雅黑" panose="020B0503020204020204" charset="-122"/>
                <a:cs typeface="Calibri" panose="020F0502020204030204" pitchFamily="34" charset="0"/>
              </a:rPr>
              <a:t>C. two times larger than</a:t>
            </a:r>
            <a:endParaRPr lang="en-US" sz="2400" dirty="0">
              <a:solidFill>
                <a:srgbClr val="111E40"/>
              </a:solidFill>
              <a:latin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1243" y="1806305"/>
            <a:ext cx="17748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Exercise </a:t>
            </a:r>
            <a:r>
              <a:rPr lang="en-US" altLang="zh-CN" sz="3200" b="1" dirty="0"/>
              <a:t>1</a:t>
            </a:r>
            <a:r>
              <a:rPr lang="en-US" sz="3200" b="1" dirty="0"/>
              <a:t>: C</a:t>
            </a:r>
            <a:r>
              <a:rPr lang="en-US" altLang="zh-CN" sz="3200" b="1" dirty="0"/>
              <a:t>hoose the best answer.</a:t>
            </a:r>
            <a:endParaRPr lang="en-US" sz="3200" b="1" dirty="0"/>
          </a:p>
        </p:txBody>
      </p:sp>
      <p:grpSp>
        <p:nvGrpSpPr>
          <p:cNvPr id="11" name="组合 10"/>
          <p:cNvGrpSpPr/>
          <p:nvPr/>
        </p:nvGrpSpPr>
        <p:grpSpPr>
          <a:xfrm>
            <a:off x="7867650" y="1634698"/>
            <a:ext cx="3523107" cy="2123221"/>
            <a:chOff x="6296024" y="4295775"/>
            <a:chExt cx="3362241" cy="212322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9"/>
            <a:stretch>
              <a:fillRect/>
            </a:stretch>
          </p:blipFill>
          <p:spPr bwMode="auto">
            <a:xfrm>
              <a:off x="6296024" y="4295775"/>
              <a:ext cx="3362240" cy="212322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rgbClr val="6598FE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9086851" y="5444055"/>
              <a:ext cx="571414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7FB8E8"/>
                  </a:solidFill>
                </a:rPr>
                <a:t>东湖</a:t>
              </a:r>
              <a:endParaRPr lang="en-US" sz="2800" dirty="0">
                <a:solidFill>
                  <a:srgbClr val="7FB8E8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65745" y="4328216"/>
            <a:ext cx="3523106" cy="2128881"/>
            <a:chOff x="9914537" y="4295776"/>
            <a:chExt cx="2359134" cy="212322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4537" y="4295776"/>
              <a:ext cx="2359134" cy="212322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rgbClr val="6598FE">
                  <a:alpha val="2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11872736" y="5444056"/>
              <a:ext cx="381885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C0ECAD"/>
                  </a:solidFill>
                </a:rPr>
                <a:t>西湖</a:t>
              </a:r>
              <a:endParaRPr lang="en-US" sz="2800" dirty="0">
                <a:solidFill>
                  <a:srgbClr val="C0ECAD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09436" y="5147906"/>
            <a:ext cx="607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微软雅黑" panose="020B0503020204020204" charset="-122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44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71875" t="77500" r="13125" b="4861"/>
          <a:stretch>
            <a:fillRect/>
          </a:stretch>
        </p:blipFill>
        <p:spPr>
          <a:xfrm>
            <a:off x="8743949" y="4068343"/>
            <a:ext cx="1781877" cy="12227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l="71875" t="77500" r="13125" b="4861"/>
          <a:stretch>
            <a:fillRect/>
          </a:stretch>
        </p:blipFill>
        <p:spPr>
          <a:xfrm>
            <a:off x="6888065" y="4068343"/>
            <a:ext cx="1781877" cy="12227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l="71875" t="77500" r="13125" b="4861"/>
          <a:stretch>
            <a:fillRect/>
          </a:stretch>
        </p:blipFill>
        <p:spPr>
          <a:xfrm>
            <a:off x="10584654" y="4068343"/>
            <a:ext cx="1781877" cy="12227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71875" t="77500" r="13125" b="4861"/>
          <a:stretch>
            <a:fillRect/>
          </a:stretch>
        </p:blipFill>
        <p:spPr>
          <a:xfrm>
            <a:off x="6888064" y="5346512"/>
            <a:ext cx="1781877" cy="12227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/>
          <a:srcRect l="71875" t="77500" r="13125" b="4861"/>
          <a:stretch>
            <a:fillRect/>
          </a:stretch>
        </p:blipFill>
        <p:spPr>
          <a:xfrm>
            <a:off x="10598234" y="5388412"/>
            <a:ext cx="1781877" cy="1222740"/>
          </a:xfrm>
          <a:prstGeom prst="rect">
            <a:avLst/>
          </a:prstGeom>
        </p:spPr>
      </p:pic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599062" y="1160675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Statistics: Explaining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69379" y="4201654"/>
            <a:ext cx="118498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578AF7"/>
                </a:solidFill>
                <a:latin typeface="微软雅黑" panose="020B0503020204020204" charset="-122"/>
                <a:cs typeface="Calibri" panose="020F0502020204030204" pitchFamily="34" charset="0"/>
              </a:rPr>
              <a:t>1km</a:t>
            </a:r>
            <a:r>
              <a:rPr lang="en-US" altLang="zh-CN" sz="2400" b="1" dirty="0">
                <a:solidFill>
                  <a:srgbClr val="578AF7"/>
                </a:solidFill>
                <a:latin typeface="微软雅黑" panose="020B0503020204020204" charset="-122"/>
                <a:cs typeface="Calibri" panose="020F0502020204030204" pitchFamily="34" charset="0"/>
              </a:rPr>
              <a:t>²</a:t>
            </a:r>
            <a:r>
              <a:rPr lang="en-US" altLang="zh-CN" sz="4000" b="1" dirty="0">
                <a:solidFill>
                  <a:srgbClr val="578AF7"/>
                </a:solidFill>
                <a:latin typeface="Gulim" panose="020B0600000101010101" pitchFamily="34" charset="-127"/>
                <a:ea typeface="Gulim" panose="020B0600000101010101" pitchFamily="34" charset="-127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578AF7"/>
              </a:solidFill>
              <a:latin typeface="Gulim" panose="020B0600000101010101" pitchFamily="34" charset="-127"/>
              <a:ea typeface="Gulim" panose="020B0600000101010101" pitchFamily="34" charset="-127"/>
              <a:cs typeface="Calibri" panose="020F050202020403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310046" y="5917347"/>
            <a:ext cx="1314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438314" y="6098045"/>
            <a:ext cx="143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twice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0052 0.0888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4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4" grpId="1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599062" y="898916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18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Statistics: Explaining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322500" y="1613386"/>
            <a:ext cx="4890499" cy="461665"/>
            <a:chOff x="4860724" y="1076285"/>
            <a:chExt cx="2681110" cy="461665"/>
          </a:xfrm>
        </p:grpSpPr>
        <p:sp>
          <p:nvSpPr>
            <p:cNvPr id="35" name="文本框 34"/>
            <p:cNvSpPr txBox="1"/>
            <p:nvPr/>
          </p:nvSpPr>
          <p:spPr>
            <a:xfrm>
              <a:off x="5111925" y="1076285"/>
              <a:ext cx="2178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spc="-150" dirty="0">
                  <a:solidFill>
                    <a:srgbClr val="3E72EA"/>
                  </a:solidFill>
                  <a:latin typeface="DOUYUFont2.0" pitchFamily="2" charset="-128"/>
                  <a:ea typeface="DOUYUFont2.0" pitchFamily="2" charset="-128"/>
                  <a:cs typeface="Calibri" panose="020F0502020204030204" pitchFamily="34" charset="0"/>
                </a:rPr>
                <a:t>Sentence Patterns </a:t>
              </a:r>
              <a:endParaRPr lang="zh-CN" altLang="en-US" sz="2400" kern="0" spc="-150" dirty="0">
                <a:solidFill>
                  <a:srgbClr val="3E72EA"/>
                </a:solidFill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860724" y="1307117"/>
              <a:ext cx="2681110" cy="0"/>
              <a:chOff x="4860724" y="1307117"/>
              <a:chExt cx="2681110" cy="0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4860724" y="1307117"/>
                <a:ext cx="406400" cy="0"/>
              </a:xfrm>
              <a:prstGeom prst="line">
                <a:avLst/>
              </a:prstGeom>
              <a:noFill/>
              <a:ln w="19050" cap="flat" cmpd="sng" algn="ctr">
                <a:gradFill>
                  <a:gsLst>
                    <a:gs pos="0">
                      <a:sysClr val="window" lastClr="FFFFFF">
                        <a:alpha val="0"/>
                      </a:sysClr>
                    </a:gs>
                    <a:gs pos="50000">
                      <a:srgbClr val="3A66DF"/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7135434" y="1307117"/>
                <a:ext cx="406400" cy="0"/>
              </a:xfrm>
              <a:prstGeom prst="line">
                <a:avLst/>
              </a:prstGeom>
              <a:noFill/>
              <a:ln w="19050" cap="flat" cmpd="sng" algn="ctr">
                <a:gradFill>
                  <a:gsLst>
                    <a:gs pos="0">
                      <a:sysClr val="window" lastClr="FFFFFF">
                        <a:alpha val="0"/>
                      </a:sysClr>
                    </a:gs>
                    <a:gs pos="50000">
                      <a:srgbClr val="3A66DF"/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</p:cxnSp>
        </p:grpSp>
      </p:grpSp>
      <p:sp>
        <p:nvSpPr>
          <p:cNvPr id="45" name="矩形 44"/>
          <p:cNvSpPr/>
          <p:nvPr/>
        </p:nvSpPr>
        <p:spPr>
          <a:xfrm>
            <a:off x="1012933" y="3791001"/>
            <a:ext cx="6699504" cy="951224"/>
          </a:xfrm>
          <a:prstGeom prst="rect">
            <a:avLst/>
          </a:prstGeom>
          <a:solidFill>
            <a:srgbClr val="E0E5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 boasts a coastline extending over 32000km, that is </a:t>
            </a:r>
            <a:r>
              <a:rPr lang="en-US" sz="2400" b="1" dirty="0">
                <a:solidFill>
                  <a:srgbClr val="3A66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759 times as long as </a:t>
            </a: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sz="2400" b="1" dirty="0">
                <a:solidFill>
                  <a:srgbClr val="3A66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marathon.</a:t>
            </a:r>
            <a:endParaRPr lang="en-US" sz="2400" dirty="0">
              <a:solidFill>
                <a:srgbClr val="111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212999" y="5285029"/>
            <a:ext cx="2966068" cy="960323"/>
          </a:xfrm>
          <a:prstGeom prst="rect">
            <a:avLst/>
          </a:prstGeom>
          <a:solidFill>
            <a:srgbClr val="3A66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倍数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en-US" sz="2400" b="1" dirty="0">
                <a:solidFill>
                  <a:schemeClr val="bg1"/>
                </a:solidFill>
                <a:latin typeface="+mn-ea"/>
              </a:rPr>
              <a:t>the size of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212999" y="3955717"/>
            <a:ext cx="2966068" cy="621792"/>
          </a:xfrm>
          <a:prstGeom prst="rect">
            <a:avLst/>
          </a:prstGeom>
          <a:solidFill>
            <a:srgbClr val="3A66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倍数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en-US" altLang="zh-CN" sz="2400" b="1" dirty="0" err="1">
                <a:solidFill>
                  <a:schemeClr val="bg1"/>
                </a:solidFill>
                <a:latin typeface="+mn-ea"/>
              </a:rPr>
              <a:t>as+adj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.+as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212999" y="2249236"/>
            <a:ext cx="2966068" cy="1106610"/>
          </a:xfrm>
          <a:prstGeom prst="rect">
            <a:avLst/>
          </a:prstGeom>
          <a:solidFill>
            <a:srgbClr val="3A66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比较级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+</a:t>
            </a:r>
            <a:r>
              <a:rPr lang="en-US" altLang="zh-CN" sz="2400" b="1" dirty="0" err="1">
                <a:solidFill>
                  <a:schemeClr val="bg1"/>
                </a:solidFill>
                <a:latin typeface="+mn-ea"/>
              </a:rPr>
              <a:t>than+n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.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pPr algn="ctr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+by+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</a:rPr>
              <a:t>倍数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2933" y="2195006"/>
            <a:ext cx="6699504" cy="1347266"/>
          </a:xfrm>
          <a:prstGeom prst="rect">
            <a:avLst/>
          </a:prstGeom>
          <a:solidFill>
            <a:srgbClr val="E0E5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minute, China’s Space Station can fly for 460.8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km, </a:t>
            </a:r>
            <a:r>
              <a:rPr lang="en-US" altLang="zh-CN" sz="2400" b="1" dirty="0">
                <a:solidFill>
                  <a:srgbClr val="3A66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faster than high-speed railway by 90 times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400" dirty="0">
              <a:solidFill>
                <a:srgbClr val="111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12933" y="5071144"/>
            <a:ext cx="6699504" cy="1536189"/>
          </a:xfrm>
          <a:prstGeom prst="rect">
            <a:avLst/>
          </a:prstGeom>
          <a:solidFill>
            <a:srgbClr val="E0E5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ased on </a:t>
            </a: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Forestry and Grassland Administration, the forest area covers more than 2000000km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², that is about </a:t>
            </a:r>
            <a:r>
              <a:rPr lang="en-US" altLang="zh-CN" sz="2400" b="1" dirty="0">
                <a:solidFill>
                  <a:srgbClr val="3A66D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 times the size of</a:t>
            </a:r>
            <a:r>
              <a:rPr lang="en-US" altLang="zh-CN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111E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Hubei Province.</a:t>
            </a:r>
            <a:endParaRPr lang="en-US" sz="2400" dirty="0">
              <a:solidFill>
                <a:srgbClr val="111E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8616" y="2637233"/>
            <a:ext cx="12191998" cy="4220768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r="17855"/>
          <a:stretch>
            <a:fillRect/>
          </a:stretch>
        </p:blipFill>
        <p:spPr bwMode="auto">
          <a:xfrm>
            <a:off x="94725" y="1117290"/>
            <a:ext cx="2531880" cy="2661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" y="866545"/>
            <a:ext cx="12131464" cy="58437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96" y="837385"/>
            <a:ext cx="10628179" cy="51195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7" y="895705"/>
            <a:ext cx="11062827" cy="53289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r="13746"/>
          <a:stretch>
            <a:fillRect/>
          </a:stretch>
        </p:blipFill>
        <p:spPr>
          <a:xfrm>
            <a:off x="3196732" y="718796"/>
            <a:ext cx="8952213" cy="58728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①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7"/>
          <p:cNvGraphicFramePr>
            <a:graphicFrameLocks noGrp="1"/>
          </p:cNvGraphicFramePr>
          <p:nvPr/>
        </p:nvGraphicFramePr>
        <p:xfrm>
          <a:off x="594754" y="96068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Watch the promotional video clip submitted by 2</a:t>
                      </a:r>
                      <a:r>
                        <a:rPr lang="en-US" altLang="zh-CN" sz="2800" b="1" kern="1200" spc="0" baseline="3000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nd</a:t>
                      </a: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 group.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6" name="矩形: 圆角 5"/>
          <p:cNvSpPr/>
          <p:nvPr/>
        </p:nvSpPr>
        <p:spPr>
          <a:xfrm>
            <a:off x="0" y="2554513"/>
            <a:ext cx="12183384" cy="280018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CCCCFF">
                  <a:alpha val="0"/>
                </a:srgbClr>
              </a:gs>
              <a:gs pos="50000">
                <a:srgbClr val="CCCCFF">
                  <a:alpha val="40000"/>
                </a:srgbClr>
              </a:gs>
              <a:gs pos="100000">
                <a:srgbClr val="CCCCF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b0f8f89649d500b46bf7dd841993d6d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3225" y="1637030"/>
            <a:ext cx="6777990" cy="463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表格 7"/>
          <p:cNvGraphicFramePr>
            <a:graphicFrameLocks noGrp="1"/>
          </p:cNvGraphicFramePr>
          <p:nvPr/>
        </p:nvGraphicFramePr>
        <p:xfrm>
          <a:off x="599062" y="1160675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Checklist 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pic>
        <p:nvPicPr>
          <p:cNvPr id="81" name="图片 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6115" y="3328914"/>
            <a:ext cx="3183334" cy="299417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33699" y="2281415"/>
            <a:ext cx="9924599" cy="337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Are the examples relevant to the topic?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1E40"/>
              </a:solidFill>
              <a:effectLst/>
              <a:uLnTx/>
              <a:uFillTx/>
              <a:latin typeface="微软雅黑" panose="020B0503020204020204" charset="-122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Are the examples authentic and accurate?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1E40"/>
              </a:solidFill>
              <a:effectLst/>
              <a:uLnTx/>
              <a:uFillTx/>
              <a:latin typeface="微软雅黑" panose="020B0503020204020204" charset="-122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Are the examples typical and representative?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1E40"/>
              </a:solidFill>
              <a:effectLst/>
              <a:uLnTx/>
              <a:uFillTx/>
              <a:latin typeface="微软雅黑" panose="020B0503020204020204" charset="-122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Do I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</a:rPr>
              <a:t>present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the examples vividly with details?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1E40"/>
              </a:solidFill>
              <a:effectLst/>
              <a:uLnTx/>
              <a:uFillTx/>
              <a:latin typeface="微软雅黑" panose="020B0503020204020204" charset="-122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Do I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</a:rPr>
              <a:t>organize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1E40"/>
                </a:solidFill>
                <a:effectLst/>
                <a:uLnTx/>
                <a:uFillTx/>
                <a:latin typeface="微软雅黑" panose="020B0503020204020204" charset="-122"/>
                <a:ea typeface="+mn-ea"/>
                <a:cs typeface="Calibri" panose="020F0502020204030204" pitchFamily="34" charset="0"/>
              </a:rPr>
              <a:t> the examples logically?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1E40"/>
              </a:solidFill>
              <a:effectLst/>
              <a:uLnTx/>
              <a:uFillTx/>
              <a:latin typeface="微软雅黑" panose="020B0503020204020204" charset="-122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0" y="2327931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80" y="3059306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43077" y1="51154" x2="43077" y2="51154"/>
                        <a14:backgroundMark x1="43077" y1="51154" x2="43077" y2="51154"/>
                        <a14:backgroundMark x1="50000" y1="44231" x2="50000" y2="44231"/>
                        <a14:backgroundMark x1="50769" y1="41923" x2="50769" y2="41923"/>
                        <a14:backgroundMark x1="71923" y1="23077" x2="71923" y2="23077"/>
                        <a14:backgroundMark x1="72692" y1="17308" x2="72692" y2="17308"/>
                        <a14:backgroundMark x1="65000" y1="25769" x2="65000" y2="25769"/>
                        <a14:backgroundMark x1="63462" y1="29231" x2="63462" y2="2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9" y="5012466"/>
            <a:ext cx="684859" cy="6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9240253" y="961626"/>
            <a:ext cx="2352684" cy="1053704"/>
            <a:chOff x="7690585" y="1639403"/>
            <a:chExt cx="4151869" cy="185951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2" t="48912" r="50951" b="16423"/>
            <a:stretch>
              <a:fillRect/>
            </a:stretch>
          </p:blipFill>
          <p:spPr bwMode="auto">
            <a:xfrm>
              <a:off x="7690585" y="1639403"/>
              <a:ext cx="1925053" cy="185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72" t="19966" r="14581" b="45369"/>
            <a:stretch>
              <a:fillRect/>
            </a:stretch>
          </p:blipFill>
          <p:spPr bwMode="auto">
            <a:xfrm>
              <a:off x="9790774" y="1639403"/>
              <a:ext cx="2051680" cy="185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/>
          <p:cNvSpPr/>
          <p:nvPr/>
        </p:nvSpPr>
        <p:spPr>
          <a:xfrm>
            <a:off x="4442725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1009546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34242" y="618601"/>
            <a:ext cx="512351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+mj-lt"/>
                <a:ea typeface="微软雅黑" panose="020B0503020204020204" charset="-122"/>
              </a:rPr>
              <a:t>CONTENTS</a:t>
            </a:r>
            <a:endParaRPr lang="zh-CN" altLang="en-US" sz="6000" b="1" dirty="0">
              <a:solidFill>
                <a:schemeClr val="bg1"/>
              </a:solidFill>
              <a:latin typeface="+mj-lt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40254" y="3629995"/>
            <a:ext cx="191099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Context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84074" y="3629995"/>
            <a:ext cx="21285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Teaching </a:t>
            </a:r>
            <a:endParaRPr lang="en-US" altLang="zh-CN" sz="2400" dirty="0">
              <a:solidFill>
                <a:srgbClr val="C9D4F6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1"/>
                </a:solidFill>
                <a:latin typeface="+mj-lt"/>
              </a:rPr>
              <a:t>Design</a:t>
            </a:r>
            <a:endParaRPr lang="zh-CN" altLang="en-US" sz="2400" dirty="0">
              <a:solidFill>
                <a:srgbClr val="C9D4F6"/>
              </a:solidFill>
              <a:latin typeface="+mj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7906384" y="2604175"/>
            <a:ext cx="2548068" cy="3243291"/>
          </a:xfrm>
          <a:prstGeom prst="roundRect">
            <a:avLst>
              <a:gd name="adj" fmla="val 5650"/>
            </a:avLst>
          </a:prstGeom>
          <a:solidFill>
            <a:srgbClr val="C9D4F6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7871844" y="3578899"/>
            <a:ext cx="272087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Teaching Demo</a:t>
            </a:r>
            <a:endParaRPr lang="en-US" altLang="zh-C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文本占位符 1"/>
          <p:cNvSpPr txBox="1"/>
          <p:nvPr/>
        </p:nvSpPr>
        <p:spPr>
          <a:xfrm>
            <a:off x="563169" y="191547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01</a:t>
            </a:r>
            <a:endParaRPr lang="zh-CN" altLang="en-US" sz="6600" dirty="0"/>
          </a:p>
        </p:txBody>
      </p:sp>
      <p:sp>
        <p:nvSpPr>
          <p:cNvPr id="2" name="文本占位符 1"/>
          <p:cNvSpPr txBox="1"/>
          <p:nvPr/>
        </p:nvSpPr>
        <p:spPr>
          <a:xfrm>
            <a:off x="3975024" y="1998026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02</a:t>
            </a:r>
            <a:endParaRPr lang="zh-CN" altLang="en-US" sz="6600" dirty="0"/>
          </a:p>
        </p:txBody>
      </p:sp>
      <p:sp>
        <p:nvSpPr>
          <p:cNvPr id="34" name="文本占位符 1"/>
          <p:cNvSpPr txBox="1"/>
          <p:nvPr/>
        </p:nvSpPr>
        <p:spPr>
          <a:xfrm>
            <a:off x="7479345" y="1944987"/>
            <a:ext cx="3400425" cy="202276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600" b="1" kern="1200">
                <a:gradFill>
                  <a:gsLst>
                    <a:gs pos="70000">
                      <a:schemeClr val="bg1">
                        <a:alpha val="0"/>
                      </a:schemeClr>
                    </a:gs>
                    <a:gs pos="22000">
                      <a:schemeClr val="bg1">
                        <a:alpha val="8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 dirty="0"/>
              <a:t>03</a:t>
            </a:r>
            <a:endParaRPr lang="zh-CN" altLang="en-US" sz="6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/>
          <p:cNvSpPr/>
          <p:nvPr/>
        </p:nvSpPr>
        <p:spPr>
          <a:xfrm flipV="1">
            <a:off x="86382" y="4703583"/>
            <a:ext cx="11984859" cy="2070959"/>
          </a:xfrm>
          <a:custGeom>
            <a:avLst/>
            <a:gdLst>
              <a:gd name="connsiteX0" fmla="*/ 2511481 w 7000423"/>
              <a:gd name="connsiteY0" fmla="*/ 0 h 2763209"/>
              <a:gd name="connsiteX1" fmla="*/ 4488942 w 7000423"/>
              <a:gd name="connsiteY1" fmla="*/ 0 h 2763209"/>
              <a:gd name="connsiteX2" fmla="*/ 4502909 w 7000423"/>
              <a:gd name="connsiteY2" fmla="*/ 54322 h 2763209"/>
              <a:gd name="connsiteX3" fmla="*/ 6935871 w 7000423"/>
              <a:gd name="connsiteY3" fmla="*/ 2737757 h 2763209"/>
              <a:gd name="connsiteX4" fmla="*/ 7000423 w 7000423"/>
              <a:gd name="connsiteY4" fmla="*/ 2763209 h 2763209"/>
              <a:gd name="connsiteX5" fmla="*/ 0 w 7000423"/>
              <a:gd name="connsiteY5" fmla="*/ 2763209 h 2763209"/>
              <a:gd name="connsiteX6" fmla="*/ 64553 w 7000423"/>
              <a:gd name="connsiteY6" fmla="*/ 2737757 h 2763209"/>
              <a:gd name="connsiteX7" fmla="*/ 2497514 w 7000423"/>
              <a:gd name="connsiteY7" fmla="*/ 54322 h 276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00423" h="2763209">
                <a:moveTo>
                  <a:pt x="2511481" y="0"/>
                </a:moveTo>
                <a:lnTo>
                  <a:pt x="4488942" y="0"/>
                </a:lnTo>
                <a:lnTo>
                  <a:pt x="4502909" y="54322"/>
                </a:lnTo>
                <a:cubicBezTo>
                  <a:pt x="4879827" y="1266152"/>
                  <a:pt x="5778353" y="2248168"/>
                  <a:pt x="6935871" y="2737757"/>
                </a:cubicBezTo>
                <a:lnTo>
                  <a:pt x="7000423" y="2763209"/>
                </a:lnTo>
                <a:lnTo>
                  <a:pt x="0" y="2763209"/>
                </a:lnTo>
                <a:lnTo>
                  <a:pt x="64553" y="2737757"/>
                </a:lnTo>
                <a:cubicBezTo>
                  <a:pt x="1222070" y="2248168"/>
                  <a:pt x="2120596" y="1266152"/>
                  <a:pt x="2497514" y="54322"/>
                </a:cubicBezTo>
                <a:close/>
              </a:path>
            </a:pathLst>
          </a:custGeom>
          <a:gradFill flip="none" rotWithShape="1">
            <a:gsLst>
              <a:gs pos="100000">
                <a:srgbClr val="CCCCFF">
                  <a:alpha val="0"/>
                </a:srgbClr>
              </a:gs>
              <a:gs pos="50000">
                <a:srgbClr val="CCCCFF">
                  <a:alpha val="40000"/>
                </a:srgbClr>
              </a:gs>
              <a:gs pos="1000">
                <a:srgbClr val="CCCC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24699" y="1888832"/>
            <a:ext cx="2847126" cy="2010066"/>
            <a:chOff x="597798" y="2003023"/>
            <a:chExt cx="2212734" cy="149543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2" r="12382"/>
            <a:stretch>
              <a:fillRect/>
            </a:stretch>
          </p:blipFill>
          <p:spPr>
            <a:xfrm>
              <a:off x="597798" y="2003023"/>
              <a:ext cx="2212734" cy="149543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31" name="矩形 30"/>
            <p:cNvSpPr/>
            <p:nvPr/>
          </p:nvSpPr>
          <p:spPr>
            <a:xfrm>
              <a:off x="597798" y="3110369"/>
              <a:ext cx="2212734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朱光亚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448084" y="1888832"/>
            <a:ext cx="3129996" cy="2027349"/>
            <a:chOff x="8685794" y="3917798"/>
            <a:chExt cx="2214000" cy="1494000"/>
          </a:xfrm>
        </p:grpSpPr>
        <p:pic>
          <p:nvPicPr>
            <p:cNvPr id="3" name="图片 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794" y="3917798"/>
              <a:ext cx="2214000" cy="1494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8701738" y="5016993"/>
              <a:ext cx="2198056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易中天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336056" y="4313791"/>
            <a:ext cx="3129996" cy="2010065"/>
            <a:chOff x="3284592" y="3867501"/>
            <a:chExt cx="2214000" cy="1494000"/>
          </a:xfrm>
        </p:grpSpPr>
        <p:pic>
          <p:nvPicPr>
            <p:cNvPr id="5" name="图片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592" y="3867501"/>
              <a:ext cx="2214000" cy="1494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3285858" y="4955739"/>
              <a:ext cx="2212734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王争艳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54339" y="1885734"/>
            <a:ext cx="3223428" cy="2021337"/>
            <a:chOff x="3561076" y="2044264"/>
            <a:chExt cx="2416671" cy="1632989"/>
          </a:xfrm>
        </p:grpSpPr>
        <p:pic>
          <p:nvPicPr>
            <p:cNvPr id="28" name="图片 27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61077" y="2044264"/>
              <a:ext cx="2416670" cy="163169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29" name="矩形 28"/>
            <p:cNvSpPr/>
            <p:nvPr/>
          </p:nvSpPr>
          <p:spPr>
            <a:xfrm>
              <a:off x="3561076" y="3253393"/>
              <a:ext cx="2416670" cy="423860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李娜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32474" y="4324503"/>
            <a:ext cx="3223428" cy="2017516"/>
            <a:chOff x="6499995" y="1910317"/>
            <a:chExt cx="2416670" cy="1637743"/>
          </a:xfrm>
        </p:grpSpPr>
        <p:pic>
          <p:nvPicPr>
            <p:cNvPr id="26" name="图片 25"/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" r="3635"/>
            <a:stretch>
              <a:fillRect/>
            </a:stretch>
          </p:blipFill>
          <p:spPr>
            <a:xfrm>
              <a:off x="6499995" y="1910317"/>
              <a:ext cx="2416670" cy="163169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27" name="矩形 26"/>
            <p:cNvSpPr/>
            <p:nvPr/>
          </p:nvSpPr>
          <p:spPr>
            <a:xfrm>
              <a:off x="6499995" y="3124200"/>
              <a:ext cx="2416670" cy="423860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撒贝宁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846206" y="4284549"/>
            <a:ext cx="3223428" cy="2010064"/>
            <a:chOff x="9179700" y="2025651"/>
            <a:chExt cx="2448033" cy="1651925"/>
          </a:xfrm>
        </p:grpSpPr>
        <p:pic>
          <p:nvPicPr>
            <p:cNvPr id="24" name="图片 2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79700" y="2025651"/>
              <a:ext cx="2448033" cy="165192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25" name="矩形 24"/>
            <p:cNvSpPr/>
            <p:nvPr/>
          </p:nvSpPr>
          <p:spPr>
            <a:xfrm>
              <a:off x="9179700" y="3227122"/>
              <a:ext cx="2446634" cy="429115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刘敦安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9" name="表格 7"/>
          <p:cNvGraphicFramePr>
            <a:graphicFrameLocks noGrp="1"/>
          </p:cNvGraphicFramePr>
          <p:nvPr/>
        </p:nvGraphicFramePr>
        <p:xfrm>
          <a:off x="581873" y="1091521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Extending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箭头: 右 14"/>
          <p:cNvSpPr/>
          <p:nvPr/>
        </p:nvSpPr>
        <p:spPr>
          <a:xfrm rot="5400000">
            <a:off x="-1701947" y="3540338"/>
            <a:ext cx="5325052" cy="1027763"/>
          </a:xfrm>
          <a:prstGeom prst="rightArrow">
            <a:avLst>
              <a:gd name="adj1" fmla="val 50000"/>
              <a:gd name="adj2" fmla="val 82895"/>
            </a:avLst>
          </a:prstGeom>
          <a:gradFill flip="none" rotWithShape="1">
            <a:gsLst>
              <a:gs pos="0">
                <a:srgbClr val="6598FE">
                  <a:alpha val="0"/>
                </a:srgbClr>
              </a:gs>
              <a:gs pos="100000">
                <a:srgbClr val="6598FE">
                  <a:alpha val="2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18646" y="2130928"/>
            <a:ext cx="3016564" cy="831262"/>
            <a:chOff x="858614" y="2086554"/>
            <a:chExt cx="3222892" cy="888119"/>
          </a:xfrm>
        </p:grpSpPr>
        <p:grpSp>
          <p:nvGrpSpPr>
            <p:cNvPr id="17" name="组合 16"/>
            <p:cNvGrpSpPr/>
            <p:nvPr/>
          </p:nvGrpSpPr>
          <p:grpSpPr>
            <a:xfrm>
              <a:off x="858614" y="2086554"/>
              <a:ext cx="867496" cy="888119"/>
              <a:chOff x="2198322" y="2135603"/>
              <a:chExt cx="1012371" cy="1036436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2198322" y="2135603"/>
                <a:ext cx="1012371" cy="103643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CCCCFF"/>
                      </a:gs>
                      <a:gs pos="0">
                        <a:prstClr val="white"/>
                      </a:gs>
                    </a:gsLst>
                    <a:lin ang="5400000" scaled="1"/>
                  </a:gradFill>
                  <a:effectLst>
                    <a:outerShdw blurRad="254000" sx="102000" sy="102000" algn="ctr" rotWithShape="0">
                      <a:prstClr val="black">
                        <a:alpha val="5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iconfont-1025-740854"/>
              <p:cNvSpPr/>
              <p:nvPr/>
            </p:nvSpPr>
            <p:spPr>
              <a:xfrm>
                <a:off x="2495891" y="2434846"/>
                <a:ext cx="417233" cy="437951"/>
              </a:xfrm>
              <a:custGeom>
                <a:avLst/>
                <a:gdLst>
                  <a:gd name="T0" fmla="*/ 11855 w 12040"/>
                  <a:gd name="T1" fmla="*/ 11981 h 12638"/>
                  <a:gd name="T2" fmla="*/ 10591 w 12040"/>
                  <a:gd name="T3" fmla="*/ 12638 h 12638"/>
                  <a:gd name="T4" fmla="*/ 1318 w 12040"/>
                  <a:gd name="T5" fmla="*/ 12638 h 12638"/>
                  <a:gd name="T6" fmla="*/ 220 w 12040"/>
                  <a:gd name="T7" fmla="*/ 12008 h 12638"/>
                  <a:gd name="T8" fmla="*/ 238 w 12040"/>
                  <a:gd name="T9" fmla="*/ 10854 h 12638"/>
                  <a:gd name="T10" fmla="*/ 1919 w 12040"/>
                  <a:gd name="T11" fmla="*/ 9784 h 12638"/>
                  <a:gd name="T12" fmla="*/ 4194 w 12040"/>
                  <a:gd name="T13" fmla="*/ 8923 h 12638"/>
                  <a:gd name="T14" fmla="*/ 4234 w 12040"/>
                  <a:gd name="T15" fmla="*/ 8882 h 12638"/>
                  <a:gd name="T16" fmla="*/ 4496 w 12040"/>
                  <a:gd name="T17" fmla="*/ 8143 h 12638"/>
                  <a:gd name="T18" fmla="*/ 2687 w 12040"/>
                  <a:gd name="T19" fmla="*/ 3884 h 12638"/>
                  <a:gd name="T20" fmla="*/ 5988 w 12040"/>
                  <a:gd name="T21" fmla="*/ 0 h 12638"/>
                  <a:gd name="T22" fmla="*/ 9291 w 12040"/>
                  <a:gd name="T23" fmla="*/ 3884 h 12638"/>
                  <a:gd name="T24" fmla="*/ 7483 w 12040"/>
                  <a:gd name="T25" fmla="*/ 8143 h 12638"/>
                  <a:gd name="T26" fmla="*/ 7744 w 12040"/>
                  <a:gd name="T27" fmla="*/ 8882 h 12638"/>
                  <a:gd name="T28" fmla="*/ 7794 w 12040"/>
                  <a:gd name="T29" fmla="*/ 8935 h 12638"/>
                  <a:gd name="T30" fmla="*/ 10059 w 12040"/>
                  <a:gd name="T31" fmla="*/ 9784 h 12638"/>
                  <a:gd name="T32" fmla="*/ 11666 w 12040"/>
                  <a:gd name="T33" fmla="*/ 10733 h 12638"/>
                  <a:gd name="T34" fmla="*/ 11855 w 12040"/>
                  <a:gd name="T35" fmla="*/ 11981 h 12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40" h="12638">
                    <a:moveTo>
                      <a:pt x="11855" y="11981"/>
                    </a:moveTo>
                    <a:cubicBezTo>
                      <a:pt x="11572" y="12591"/>
                      <a:pt x="10816" y="12638"/>
                      <a:pt x="10591" y="12638"/>
                    </a:cubicBezTo>
                    <a:lnTo>
                      <a:pt x="1318" y="12638"/>
                    </a:lnTo>
                    <a:cubicBezTo>
                      <a:pt x="1158" y="12629"/>
                      <a:pt x="513" y="12559"/>
                      <a:pt x="220" y="12008"/>
                    </a:cubicBezTo>
                    <a:cubicBezTo>
                      <a:pt x="97" y="11775"/>
                      <a:pt x="0" y="11386"/>
                      <a:pt x="238" y="10854"/>
                    </a:cubicBezTo>
                    <a:cubicBezTo>
                      <a:pt x="672" y="9886"/>
                      <a:pt x="1679" y="9792"/>
                      <a:pt x="1919" y="9784"/>
                    </a:cubicBezTo>
                    <a:cubicBezTo>
                      <a:pt x="3632" y="9518"/>
                      <a:pt x="4189" y="8929"/>
                      <a:pt x="4194" y="8923"/>
                    </a:cubicBezTo>
                    <a:lnTo>
                      <a:pt x="4234" y="8882"/>
                    </a:lnTo>
                    <a:cubicBezTo>
                      <a:pt x="4417" y="8709"/>
                      <a:pt x="4479" y="8406"/>
                      <a:pt x="4496" y="8143"/>
                    </a:cubicBezTo>
                    <a:cubicBezTo>
                      <a:pt x="3388" y="7300"/>
                      <a:pt x="2687" y="5673"/>
                      <a:pt x="2687" y="3884"/>
                    </a:cubicBezTo>
                    <a:cubicBezTo>
                      <a:pt x="2687" y="1017"/>
                      <a:pt x="4465" y="0"/>
                      <a:pt x="5988" y="0"/>
                    </a:cubicBezTo>
                    <a:cubicBezTo>
                      <a:pt x="7512" y="0"/>
                      <a:pt x="9291" y="1018"/>
                      <a:pt x="9291" y="3884"/>
                    </a:cubicBezTo>
                    <a:cubicBezTo>
                      <a:pt x="9291" y="5673"/>
                      <a:pt x="8591" y="7300"/>
                      <a:pt x="7483" y="8143"/>
                    </a:cubicBezTo>
                    <a:cubicBezTo>
                      <a:pt x="7500" y="8407"/>
                      <a:pt x="7562" y="8710"/>
                      <a:pt x="7744" y="8882"/>
                    </a:cubicBezTo>
                    <a:lnTo>
                      <a:pt x="7794" y="8935"/>
                    </a:lnTo>
                    <a:cubicBezTo>
                      <a:pt x="7795" y="8935"/>
                      <a:pt x="8354" y="9520"/>
                      <a:pt x="10059" y="9784"/>
                    </a:cubicBezTo>
                    <a:cubicBezTo>
                      <a:pt x="10451" y="9800"/>
                      <a:pt x="11188" y="10013"/>
                      <a:pt x="11666" y="10733"/>
                    </a:cubicBezTo>
                    <a:cubicBezTo>
                      <a:pt x="12040" y="11296"/>
                      <a:pt x="11975" y="11723"/>
                      <a:pt x="11855" y="119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956675" y="2299781"/>
              <a:ext cx="2124831" cy="495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charset="-122"/>
                  <a:ea typeface="等线" panose="02010600030101010101" charset="-122"/>
                  <a:cs typeface="Calibri" panose="020F0502020204030204" pitchFamily="34" charset="0"/>
                </a:rPr>
                <a:t>Individual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27107" y="3750146"/>
            <a:ext cx="3016564" cy="831262"/>
            <a:chOff x="858614" y="3579431"/>
            <a:chExt cx="3222892" cy="888119"/>
          </a:xfrm>
        </p:grpSpPr>
        <p:grpSp>
          <p:nvGrpSpPr>
            <p:cNvPr id="22" name="组合 21"/>
            <p:cNvGrpSpPr/>
            <p:nvPr/>
          </p:nvGrpSpPr>
          <p:grpSpPr>
            <a:xfrm>
              <a:off x="858614" y="3579431"/>
              <a:ext cx="867496" cy="888119"/>
              <a:chOff x="5010352" y="2734818"/>
              <a:chExt cx="1012371" cy="1036436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010352" y="2734818"/>
                <a:ext cx="1012371" cy="103643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3064F3">
                      <a:lumMod val="76000"/>
                    </a:srgbClr>
                  </a:gs>
                  <a:gs pos="0">
                    <a:srgbClr val="6699FF"/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rgbClr val="CCCCFF"/>
                      </a:gs>
                      <a:gs pos="0">
                        <a:prstClr val="white"/>
                      </a:gs>
                    </a:gsLst>
                    <a:lin ang="5400000" scaled="1"/>
                  </a:gradFill>
                  <a:effectLst>
                    <a:outerShdw blurRad="254000" sx="102000" sy="102000" algn="ctr" rotWithShape="0">
                      <a:prstClr val="black">
                        <a:alpha val="50000"/>
                      </a:prst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5" name="iconfont-11464-5383808"/>
              <p:cNvSpPr/>
              <p:nvPr/>
            </p:nvSpPr>
            <p:spPr>
              <a:xfrm>
                <a:off x="5209016" y="3015354"/>
                <a:ext cx="615043" cy="475365"/>
              </a:xfrm>
              <a:custGeom>
                <a:avLst/>
                <a:gdLst>
                  <a:gd name="connsiteX0" fmla="*/ 479515 w 609540"/>
                  <a:gd name="connsiteY0" fmla="*/ 79862 h 471112"/>
                  <a:gd name="connsiteX1" fmla="*/ 565135 w 609540"/>
                  <a:gd name="connsiteY1" fmla="*/ 149295 h 471112"/>
                  <a:gd name="connsiteX2" fmla="*/ 525278 w 609540"/>
                  <a:gd name="connsiteY2" fmla="*/ 252064 h 471112"/>
                  <a:gd name="connsiteX3" fmla="*/ 526564 w 609540"/>
                  <a:gd name="connsiteY3" fmla="*/ 265827 h 471112"/>
                  <a:gd name="connsiteX4" fmla="*/ 609279 w 609540"/>
                  <a:gd name="connsiteY4" fmla="*/ 368643 h 471112"/>
                  <a:gd name="connsiteX5" fmla="*/ 589850 w 609540"/>
                  <a:gd name="connsiteY5" fmla="*/ 391406 h 471112"/>
                  <a:gd name="connsiteX6" fmla="*/ 530278 w 609540"/>
                  <a:gd name="connsiteY6" fmla="*/ 391406 h 471112"/>
                  <a:gd name="connsiteX7" fmla="*/ 426705 w 609540"/>
                  <a:gd name="connsiteY7" fmla="*/ 266208 h 471112"/>
                  <a:gd name="connsiteX8" fmla="*/ 479087 w 609540"/>
                  <a:gd name="connsiteY8" fmla="*/ 137723 h 471112"/>
                  <a:gd name="connsiteX9" fmla="*/ 467849 w 609540"/>
                  <a:gd name="connsiteY9" fmla="*/ 79958 h 471112"/>
                  <a:gd name="connsiteX10" fmla="*/ 479515 w 609540"/>
                  <a:gd name="connsiteY10" fmla="*/ 79862 h 471112"/>
                  <a:gd name="connsiteX11" fmla="*/ 140131 w 609540"/>
                  <a:gd name="connsiteY11" fmla="*/ 79862 h 471112"/>
                  <a:gd name="connsiteX12" fmla="*/ 141512 w 609540"/>
                  <a:gd name="connsiteY12" fmla="*/ 79958 h 471112"/>
                  <a:gd name="connsiteX13" fmla="*/ 182750 w 609540"/>
                  <a:gd name="connsiteY13" fmla="*/ 266255 h 471112"/>
                  <a:gd name="connsiteX14" fmla="*/ 182703 w 609540"/>
                  <a:gd name="connsiteY14" fmla="*/ 266255 h 471112"/>
                  <a:gd name="connsiteX15" fmla="*/ 79225 w 609540"/>
                  <a:gd name="connsiteY15" fmla="*/ 391454 h 471112"/>
                  <a:gd name="connsiteX16" fmla="*/ 19701 w 609540"/>
                  <a:gd name="connsiteY16" fmla="*/ 391454 h 471112"/>
                  <a:gd name="connsiteX17" fmla="*/ 272 w 609540"/>
                  <a:gd name="connsiteY17" fmla="*/ 368643 h 471112"/>
                  <a:gd name="connsiteX18" fmla="*/ 82987 w 609540"/>
                  <a:gd name="connsiteY18" fmla="*/ 265827 h 471112"/>
                  <a:gd name="connsiteX19" fmla="*/ 84321 w 609540"/>
                  <a:gd name="connsiteY19" fmla="*/ 252064 h 471112"/>
                  <a:gd name="connsiteX20" fmla="*/ 45844 w 609540"/>
                  <a:gd name="connsiteY20" fmla="*/ 144438 h 471112"/>
                  <a:gd name="connsiteX21" fmla="*/ 140131 w 609540"/>
                  <a:gd name="connsiteY21" fmla="*/ 79862 h 471112"/>
                  <a:gd name="connsiteX22" fmla="*/ 312419 w 609540"/>
                  <a:gd name="connsiteY22" fmla="*/ 209 h 471112"/>
                  <a:gd name="connsiteX23" fmla="*/ 446289 w 609540"/>
                  <a:gd name="connsiteY23" fmla="*/ 138475 h 471112"/>
                  <a:gd name="connsiteX24" fmla="*/ 381616 w 609540"/>
                  <a:gd name="connsiteY24" fmla="*/ 260451 h 471112"/>
                  <a:gd name="connsiteX25" fmla="*/ 383521 w 609540"/>
                  <a:gd name="connsiteY25" fmla="*/ 281312 h 471112"/>
                  <a:gd name="connsiteX26" fmla="*/ 508439 w 609540"/>
                  <a:gd name="connsiteY26" fmla="*/ 436629 h 471112"/>
                  <a:gd name="connsiteX27" fmla="*/ 479197 w 609540"/>
                  <a:gd name="connsiteY27" fmla="*/ 471112 h 471112"/>
                  <a:gd name="connsiteX28" fmla="*/ 130352 w 609540"/>
                  <a:gd name="connsiteY28" fmla="*/ 471112 h 471112"/>
                  <a:gd name="connsiteX29" fmla="*/ 101064 w 609540"/>
                  <a:gd name="connsiteY29" fmla="*/ 436629 h 471112"/>
                  <a:gd name="connsiteX30" fmla="*/ 225981 w 609540"/>
                  <a:gd name="connsiteY30" fmla="*/ 281265 h 471112"/>
                  <a:gd name="connsiteX31" fmla="*/ 227934 w 609540"/>
                  <a:gd name="connsiteY31" fmla="*/ 260451 h 471112"/>
                  <a:gd name="connsiteX32" fmla="*/ 170118 w 609540"/>
                  <a:gd name="connsiteY32" fmla="*/ 97848 h 471112"/>
                  <a:gd name="connsiteX33" fmla="*/ 312419 w 609540"/>
                  <a:gd name="connsiteY33" fmla="*/ 209 h 471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9540" h="471112">
                    <a:moveTo>
                      <a:pt x="479515" y="79862"/>
                    </a:moveTo>
                    <a:cubicBezTo>
                      <a:pt x="520135" y="81958"/>
                      <a:pt x="554707" y="110007"/>
                      <a:pt x="565135" y="149295"/>
                    </a:cubicBezTo>
                    <a:cubicBezTo>
                      <a:pt x="575564" y="188584"/>
                      <a:pt x="559469" y="230110"/>
                      <a:pt x="525278" y="252064"/>
                    </a:cubicBezTo>
                    <a:cubicBezTo>
                      <a:pt x="519992" y="255493"/>
                      <a:pt x="520706" y="263446"/>
                      <a:pt x="526564" y="265827"/>
                    </a:cubicBezTo>
                    <a:cubicBezTo>
                      <a:pt x="569897" y="283685"/>
                      <a:pt x="601088" y="322497"/>
                      <a:pt x="609279" y="368643"/>
                    </a:cubicBezTo>
                    <a:cubicBezTo>
                      <a:pt x="611231" y="380596"/>
                      <a:pt x="601993" y="391502"/>
                      <a:pt x="589850" y="391406"/>
                    </a:cubicBezTo>
                    <a:lnTo>
                      <a:pt x="530278" y="391406"/>
                    </a:lnTo>
                    <a:cubicBezTo>
                      <a:pt x="511373" y="338879"/>
                      <a:pt x="474753" y="294591"/>
                      <a:pt x="426705" y="266208"/>
                    </a:cubicBezTo>
                    <a:cubicBezTo>
                      <a:pt x="461229" y="232491"/>
                      <a:pt x="480230" y="185964"/>
                      <a:pt x="479087" y="137723"/>
                    </a:cubicBezTo>
                    <a:cubicBezTo>
                      <a:pt x="478706" y="117960"/>
                      <a:pt x="474896" y="98435"/>
                      <a:pt x="467849" y="79958"/>
                    </a:cubicBezTo>
                    <a:cubicBezTo>
                      <a:pt x="471753" y="79672"/>
                      <a:pt x="475658" y="79672"/>
                      <a:pt x="479515" y="79862"/>
                    </a:cubicBezTo>
                    <a:close/>
                    <a:moveTo>
                      <a:pt x="140131" y="79862"/>
                    </a:moveTo>
                    <a:lnTo>
                      <a:pt x="141512" y="79958"/>
                    </a:lnTo>
                    <a:cubicBezTo>
                      <a:pt x="117178" y="144724"/>
                      <a:pt x="133369" y="217776"/>
                      <a:pt x="182750" y="266255"/>
                    </a:cubicBezTo>
                    <a:lnTo>
                      <a:pt x="182703" y="266255"/>
                    </a:lnTo>
                    <a:cubicBezTo>
                      <a:pt x="134702" y="294686"/>
                      <a:pt x="98130" y="338974"/>
                      <a:pt x="79225" y="391454"/>
                    </a:cubicBezTo>
                    <a:lnTo>
                      <a:pt x="19701" y="391454"/>
                    </a:lnTo>
                    <a:cubicBezTo>
                      <a:pt x="7558" y="391549"/>
                      <a:pt x="-1728" y="380596"/>
                      <a:pt x="272" y="368643"/>
                    </a:cubicBezTo>
                    <a:cubicBezTo>
                      <a:pt x="8463" y="322450"/>
                      <a:pt x="39653" y="283685"/>
                      <a:pt x="82987" y="265827"/>
                    </a:cubicBezTo>
                    <a:cubicBezTo>
                      <a:pt x="88844" y="263446"/>
                      <a:pt x="89606" y="255493"/>
                      <a:pt x="84321" y="252064"/>
                    </a:cubicBezTo>
                    <a:cubicBezTo>
                      <a:pt x="48558" y="229110"/>
                      <a:pt x="32749" y="184917"/>
                      <a:pt x="45844" y="144438"/>
                    </a:cubicBezTo>
                    <a:cubicBezTo>
                      <a:pt x="58987" y="104007"/>
                      <a:pt x="97702" y="77481"/>
                      <a:pt x="140131" y="79862"/>
                    </a:cubicBezTo>
                    <a:close/>
                    <a:moveTo>
                      <a:pt x="312419" y="209"/>
                    </a:moveTo>
                    <a:cubicBezTo>
                      <a:pt x="385950" y="4067"/>
                      <a:pt x="444622" y="64840"/>
                      <a:pt x="446289" y="138475"/>
                    </a:cubicBezTo>
                    <a:cubicBezTo>
                      <a:pt x="447385" y="187580"/>
                      <a:pt x="422906" y="233779"/>
                      <a:pt x="381616" y="260451"/>
                    </a:cubicBezTo>
                    <a:cubicBezTo>
                      <a:pt x="373520" y="265595"/>
                      <a:pt x="374663" y="277740"/>
                      <a:pt x="383521" y="281312"/>
                    </a:cubicBezTo>
                    <a:cubicBezTo>
                      <a:pt x="449004" y="308318"/>
                      <a:pt x="496104" y="366901"/>
                      <a:pt x="508439" y="436629"/>
                    </a:cubicBezTo>
                    <a:cubicBezTo>
                      <a:pt x="511534" y="454728"/>
                      <a:pt x="497533" y="471207"/>
                      <a:pt x="479197" y="471112"/>
                    </a:cubicBezTo>
                    <a:lnTo>
                      <a:pt x="130352" y="471112"/>
                    </a:lnTo>
                    <a:cubicBezTo>
                      <a:pt x="111969" y="471207"/>
                      <a:pt x="97968" y="454728"/>
                      <a:pt x="101064" y="436629"/>
                    </a:cubicBezTo>
                    <a:cubicBezTo>
                      <a:pt x="113398" y="366901"/>
                      <a:pt x="160498" y="308270"/>
                      <a:pt x="225981" y="281265"/>
                    </a:cubicBezTo>
                    <a:cubicBezTo>
                      <a:pt x="234792" y="277645"/>
                      <a:pt x="235935" y="265643"/>
                      <a:pt x="227934" y="260451"/>
                    </a:cubicBezTo>
                    <a:cubicBezTo>
                      <a:pt x="174023" y="225635"/>
                      <a:pt x="150307" y="158907"/>
                      <a:pt x="170118" y="97848"/>
                    </a:cubicBezTo>
                    <a:cubicBezTo>
                      <a:pt x="189930" y="36787"/>
                      <a:pt x="248317" y="-3268"/>
                      <a:pt x="312419" y="2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956675" y="3786341"/>
              <a:ext cx="2124831" cy="495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charset="-122"/>
                  <a:ea typeface="等线" panose="02010600030101010101" charset="-122"/>
                  <a:cs typeface="Calibri" panose="020F0502020204030204" pitchFamily="34" charset="0"/>
                </a:rPr>
                <a:t>Community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13757" y="5454330"/>
            <a:ext cx="3016564" cy="831262"/>
            <a:chOff x="858614" y="5072307"/>
            <a:chExt cx="3222892" cy="888119"/>
          </a:xfrm>
        </p:grpSpPr>
        <p:sp>
          <p:nvSpPr>
            <p:cNvPr id="27" name="椭圆 26"/>
            <p:cNvSpPr/>
            <p:nvPr/>
          </p:nvSpPr>
          <p:spPr>
            <a:xfrm>
              <a:off x="858614" y="5072307"/>
              <a:ext cx="867496" cy="888119"/>
            </a:xfrm>
            <a:prstGeom prst="ellipse">
              <a:avLst/>
            </a:prstGeom>
            <a:gradFill flip="none" rotWithShape="1">
              <a:gsLst>
                <a:gs pos="100000">
                  <a:srgbClr val="3064F3">
                    <a:lumMod val="76000"/>
                  </a:srgbClr>
                </a:gs>
                <a:gs pos="0">
                  <a:srgbClr val="6699FF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100000">
                      <a:srgbClr val="CCCCFF"/>
                    </a:gs>
                    <a:gs pos="0">
                      <a:prstClr val="white"/>
                    </a:gs>
                  </a:gsLst>
                  <a:lin ang="5400000" scaled="1"/>
                </a:gradFill>
                <a:effectLst>
                  <a:outerShdw blurRad="254000" sx="102000" sy="1020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iconfont-11417-5421011"/>
            <p:cNvSpPr/>
            <p:nvPr/>
          </p:nvSpPr>
          <p:spPr>
            <a:xfrm>
              <a:off x="1028847" y="5344545"/>
              <a:ext cx="527027" cy="343643"/>
            </a:xfrm>
            <a:custGeom>
              <a:avLst/>
              <a:gdLst>
                <a:gd name="connsiteX0" fmla="*/ 370888 w 606368"/>
                <a:gd name="connsiteY0" fmla="*/ 273552 h 395378"/>
                <a:gd name="connsiteX1" fmla="*/ 370888 w 606368"/>
                <a:gd name="connsiteY1" fmla="*/ 374511 h 395378"/>
                <a:gd name="connsiteX2" fmla="*/ 397929 w 606368"/>
                <a:gd name="connsiteY2" fmla="*/ 374511 h 395378"/>
                <a:gd name="connsiteX3" fmla="*/ 397929 w 606368"/>
                <a:gd name="connsiteY3" fmla="*/ 273552 h 395378"/>
                <a:gd name="connsiteX4" fmla="*/ 314451 w 606368"/>
                <a:gd name="connsiteY4" fmla="*/ 273552 h 395378"/>
                <a:gd name="connsiteX5" fmla="*/ 314451 w 606368"/>
                <a:gd name="connsiteY5" fmla="*/ 374511 h 395378"/>
                <a:gd name="connsiteX6" fmla="*/ 348252 w 606368"/>
                <a:gd name="connsiteY6" fmla="*/ 374511 h 395378"/>
                <a:gd name="connsiteX7" fmla="*/ 348252 w 606368"/>
                <a:gd name="connsiteY7" fmla="*/ 273552 h 395378"/>
                <a:gd name="connsiteX8" fmla="*/ 258116 w 606368"/>
                <a:gd name="connsiteY8" fmla="*/ 273552 h 395378"/>
                <a:gd name="connsiteX9" fmla="*/ 258116 w 606368"/>
                <a:gd name="connsiteY9" fmla="*/ 374511 h 395378"/>
                <a:gd name="connsiteX10" fmla="*/ 291917 w 606368"/>
                <a:gd name="connsiteY10" fmla="*/ 374511 h 395378"/>
                <a:gd name="connsiteX11" fmla="*/ 291917 w 606368"/>
                <a:gd name="connsiteY11" fmla="*/ 273552 h 395378"/>
                <a:gd name="connsiteX12" fmla="*/ 208439 w 606368"/>
                <a:gd name="connsiteY12" fmla="*/ 273552 h 395378"/>
                <a:gd name="connsiteX13" fmla="*/ 208439 w 606368"/>
                <a:gd name="connsiteY13" fmla="*/ 374511 h 395378"/>
                <a:gd name="connsiteX14" fmla="*/ 235480 w 606368"/>
                <a:gd name="connsiteY14" fmla="*/ 374511 h 395378"/>
                <a:gd name="connsiteX15" fmla="*/ 235480 w 606368"/>
                <a:gd name="connsiteY15" fmla="*/ 273552 h 395378"/>
                <a:gd name="connsiteX16" fmla="*/ 525451 w 606368"/>
                <a:gd name="connsiteY16" fmla="*/ 256572 h 395378"/>
                <a:gd name="connsiteX17" fmla="*/ 525451 w 606368"/>
                <a:gd name="connsiteY17" fmla="*/ 357020 h 395378"/>
                <a:gd name="connsiteX18" fmla="*/ 546448 w 606368"/>
                <a:gd name="connsiteY18" fmla="*/ 357020 h 395378"/>
                <a:gd name="connsiteX19" fmla="*/ 546448 w 606368"/>
                <a:gd name="connsiteY19" fmla="*/ 256572 h 395378"/>
                <a:gd name="connsiteX20" fmla="*/ 467477 w 606368"/>
                <a:gd name="connsiteY20" fmla="*/ 256572 h 395378"/>
                <a:gd name="connsiteX21" fmla="*/ 467477 w 606368"/>
                <a:gd name="connsiteY21" fmla="*/ 357020 h 395378"/>
                <a:gd name="connsiteX22" fmla="*/ 488475 w 606368"/>
                <a:gd name="connsiteY22" fmla="*/ 357020 h 395378"/>
                <a:gd name="connsiteX23" fmla="*/ 488475 w 606368"/>
                <a:gd name="connsiteY23" fmla="*/ 256572 h 395378"/>
                <a:gd name="connsiteX24" fmla="*/ 117894 w 606368"/>
                <a:gd name="connsiteY24" fmla="*/ 256572 h 395378"/>
                <a:gd name="connsiteX25" fmla="*/ 117894 w 606368"/>
                <a:gd name="connsiteY25" fmla="*/ 357020 h 395378"/>
                <a:gd name="connsiteX26" fmla="*/ 138891 w 606368"/>
                <a:gd name="connsiteY26" fmla="*/ 357020 h 395378"/>
                <a:gd name="connsiteX27" fmla="*/ 138891 w 606368"/>
                <a:gd name="connsiteY27" fmla="*/ 256572 h 395378"/>
                <a:gd name="connsiteX28" fmla="*/ 59920 w 606368"/>
                <a:gd name="connsiteY28" fmla="*/ 256572 h 395378"/>
                <a:gd name="connsiteX29" fmla="*/ 59920 w 606368"/>
                <a:gd name="connsiteY29" fmla="*/ 357020 h 395378"/>
                <a:gd name="connsiteX30" fmla="*/ 80917 w 606368"/>
                <a:gd name="connsiteY30" fmla="*/ 357020 h 395378"/>
                <a:gd name="connsiteX31" fmla="*/ 80917 w 606368"/>
                <a:gd name="connsiteY31" fmla="*/ 256572 h 395378"/>
                <a:gd name="connsiteX32" fmla="*/ 307486 w 606368"/>
                <a:gd name="connsiteY32" fmla="*/ 203075 h 395378"/>
                <a:gd name="connsiteX33" fmla="*/ 213356 w 606368"/>
                <a:gd name="connsiteY33" fmla="*/ 247264 h 395378"/>
                <a:gd name="connsiteX34" fmla="*/ 395061 w 606368"/>
                <a:gd name="connsiteY34" fmla="*/ 247264 h 395378"/>
                <a:gd name="connsiteX35" fmla="*/ 303184 w 606368"/>
                <a:gd name="connsiteY35" fmla="*/ 162159 h 395378"/>
                <a:gd name="connsiteX36" fmla="*/ 394037 w 606368"/>
                <a:gd name="connsiteY36" fmla="*/ 194892 h 395378"/>
                <a:gd name="connsiteX37" fmla="*/ 394037 w 606368"/>
                <a:gd name="connsiteY37" fmla="*/ 230386 h 395378"/>
                <a:gd name="connsiteX38" fmla="*/ 410220 w 606368"/>
                <a:gd name="connsiteY38" fmla="*/ 238569 h 395378"/>
                <a:gd name="connsiteX39" fmla="*/ 420463 w 606368"/>
                <a:gd name="connsiteY39" fmla="*/ 243684 h 395378"/>
                <a:gd name="connsiteX40" fmla="*/ 420463 w 606368"/>
                <a:gd name="connsiteY40" fmla="*/ 219748 h 395378"/>
                <a:gd name="connsiteX41" fmla="*/ 606368 w 606368"/>
                <a:gd name="connsiteY41" fmla="*/ 219748 h 395378"/>
                <a:gd name="connsiteX42" fmla="*/ 606368 w 606368"/>
                <a:gd name="connsiteY42" fmla="*/ 252685 h 395378"/>
                <a:gd name="connsiteX43" fmla="*/ 590492 w 606368"/>
                <a:gd name="connsiteY43" fmla="*/ 252685 h 395378"/>
                <a:gd name="connsiteX44" fmla="*/ 590492 w 606368"/>
                <a:gd name="connsiteY44" fmla="*/ 395378 h 395378"/>
                <a:gd name="connsiteX45" fmla="*/ 418927 w 606368"/>
                <a:gd name="connsiteY45" fmla="*/ 395378 h 395378"/>
                <a:gd name="connsiteX46" fmla="*/ 418312 w 606368"/>
                <a:gd name="connsiteY46" fmla="*/ 395378 h 395378"/>
                <a:gd name="connsiteX47" fmla="*/ 188056 w 606368"/>
                <a:gd name="connsiteY47" fmla="*/ 395378 h 395378"/>
                <a:gd name="connsiteX48" fmla="*/ 187442 w 606368"/>
                <a:gd name="connsiteY48" fmla="*/ 395378 h 395378"/>
                <a:gd name="connsiteX49" fmla="*/ 15876 w 606368"/>
                <a:gd name="connsiteY49" fmla="*/ 395378 h 395378"/>
                <a:gd name="connsiteX50" fmla="*/ 15876 w 606368"/>
                <a:gd name="connsiteY50" fmla="*/ 252685 h 395378"/>
                <a:gd name="connsiteX51" fmla="*/ 0 w 606368"/>
                <a:gd name="connsiteY51" fmla="*/ 252685 h 395378"/>
                <a:gd name="connsiteX52" fmla="*/ 0 w 606368"/>
                <a:gd name="connsiteY52" fmla="*/ 219748 h 395378"/>
                <a:gd name="connsiteX53" fmla="*/ 185905 w 606368"/>
                <a:gd name="connsiteY53" fmla="*/ 219748 h 395378"/>
                <a:gd name="connsiteX54" fmla="*/ 185905 w 606368"/>
                <a:gd name="connsiteY54" fmla="*/ 243990 h 395378"/>
                <a:gd name="connsiteX55" fmla="*/ 196148 w 606368"/>
                <a:gd name="connsiteY55" fmla="*/ 239183 h 395378"/>
                <a:gd name="connsiteX56" fmla="*/ 212331 w 606368"/>
                <a:gd name="connsiteY56" fmla="*/ 231614 h 395378"/>
                <a:gd name="connsiteX57" fmla="*/ 212331 w 606368"/>
                <a:gd name="connsiteY57" fmla="*/ 194892 h 395378"/>
                <a:gd name="connsiteX58" fmla="*/ 303184 w 606368"/>
                <a:gd name="connsiteY58" fmla="*/ 162159 h 395378"/>
                <a:gd name="connsiteX59" fmla="*/ 303200 w 606368"/>
                <a:gd name="connsiteY59" fmla="*/ 50204 h 395378"/>
                <a:gd name="connsiteX60" fmla="*/ 293265 w 606368"/>
                <a:gd name="connsiteY60" fmla="*/ 64417 h 395378"/>
                <a:gd name="connsiteX61" fmla="*/ 293265 w 606368"/>
                <a:gd name="connsiteY61" fmla="*/ 67996 h 395378"/>
                <a:gd name="connsiteX62" fmla="*/ 303200 w 606368"/>
                <a:gd name="connsiteY62" fmla="*/ 67382 h 395378"/>
                <a:gd name="connsiteX63" fmla="*/ 313136 w 606368"/>
                <a:gd name="connsiteY63" fmla="*/ 67996 h 395378"/>
                <a:gd name="connsiteX64" fmla="*/ 313136 w 606368"/>
                <a:gd name="connsiteY64" fmla="*/ 64417 h 395378"/>
                <a:gd name="connsiteX65" fmla="*/ 303200 w 606368"/>
                <a:gd name="connsiteY65" fmla="*/ 50204 h 395378"/>
                <a:gd name="connsiteX66" fmla="*/ 303200 w 606368"/>
                <a:gd name="connsiteY66" fmla="*/ 0 h 395378"/>
                <a:gd name="connsiteX67" fmla="*/ 313648 w 606368"/>
                <a:gd name="connsiteY67" fmla="*/ 10429 h 395378"/>
                <a:gd name="connsiteX68" fmla="*/ 308834 w 606368"/>
                <a:gd name="connsiteY68" fmla="*/ 19223 h 395378"/>
                <a:gd name="connsiteX69" fmla="*/ 308834 w 606368"/>
                <a:gd name="connsiteY69" fmla="*/ 37219 h 395378"/>
                <a:gd name="connsiteX70" fmla="*/ 326963 w 606368"/>
                <a:gd name="connsiteY70" fmla="*/ 64417 h 395378"/>
                <a:gd name="connsiteX71" fmla="*/ 326963 w 606368"/>
                <a:gd name="connsiteY71" fmla="*/ 70961 h 395378"/>
                <a:gd name="connsiteX72" fmla="*/ 382888 w 606368"/>
                <a:gd name="connsiteY72" fmla="*/ 146932 h 395378"/>
                <a:gd name="connsiteX73" fmla="*/ 382888 w 606368"/>
                <a:gd name="connsiteY73" fmla="*/ 164417 h 395378"/>
                <a:gd name="connsiteX74" fmla="*/ 303200 w 606368"/>
                <a:gd name="connsiteY74" fmla="*/ 146114 h 395378"/>
                <a:gd name="connsiteX75" fmla="*/ 223410 w 606368"/>
                <a:gd name="connsiteY75" fmla="*/ 164417 h 395378"/>
                <a:gd name="connsiteX76" fmla="*/ 223410 w 606368"/>
                <a:gd name="connsiteY76" fmla="*/ 146932 h 395378"/>
                <a:gd name="connsiteX77" fmla="*/ 279437 w 606368"/>
                <a:gd name="connsiteY77" fmla="*/ 70961 h 395378"/>
                <a:gd name="connsiteX78" fmla="*/ 279437 w 606368"/>
                <a:gd name="connsiteY78" fmla="*/ 64417 h 395378"/>
                <a:gd name="connsiteX79" fmla="*/ 297567 w 606368"/>
                <a:gd name="connsiteY79" fmla="*/ 37219 h 395378"/>
                <a:gd name="connsiteX80" fmla="*/ 297567 w 606368"/>
                <a:gd name="connsiteY80" fmla="*/ 19223 h 395378"/>
                <a:gd name="connsiteX81" fmla="*/ 292753 w 606368"/>
                <a:gd name="connsiteY81" fmla="*/ 10429 h 395378"/>
                <a:gd name="connsiteX82" fmla="*/ 303200 w 606368"/>
                <a:gd name="connsiteY82" fmla="*/ 0 h 39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06368" h="395378">
                  <a:moveTo>
                    <a:pt x="370888" y="273552"/>
                  </a:moveTo>
                  <a:lnTo>
                    <a:pt x="370888" y="374511"/>
                  </a:lnTo>
                  <a:lnTo>
                    <a:pt x="397929" y="374511"/>
                  </a:lnTo>
                  <a:lnTo>
                    <a:pt x="397929" y="273552"/>
                  </a:lnTo>
                  <a:close/>
                  <a:moveTo>
                    <a:pt x="314451" y="273552"/>
                  </a:moveTo>
                  <a:lnTo>
                    <a:pt x="314451" y="374511"/>
                  </a:lnTo>
                  <a:lnTo>
                    <a:pt x="348252" y="374511"/>
                  </a:lnTo>
                  <a:lnTo>
                    <a:pt x="348252" y="273552"/>
                  </a:lnTo>
                  <a:close/>
                  <a:moveTo>
                    <a:pt x="258116" y="273552"/>
                  </a:moveTo>
                  <a:lnTo>
                    <a:pt x="258116" y="374511"/>
                  </a:lnTo>
                  <a:lnTo>
                    <a:pt x="291917" y="374511"/>
                  </a:lnTo>
                  <a:lnTo>
                    <a:pt x="291917" y="273552"/>
                  </a:lnTo>
                  <a:close/>
                  <a:moveTo>
                    <a:pt x="208439" y="273552"/>
                  </a:moveTo>
                  <a:lnTo>
                    <a:pt x="208439" y="374511"/>
                  </a:lnTo>
                  <a:lnTo>
                    <a:pt x="235480" y="374511"/>
                  </a:lnTo>
                  <a:lnTo>
                    <a:pt x="235480" y="273552"/>
                  </a:lnTo>
                  <a:close/>
                  <a:moveTo>
                    <a:pt x="525451" y="256572"/>
                  </a:moveTo>
                  <a:lnTo>
                    <a:pt x="525451" y="357020"/>
                  </a:lnTo>
                  <a:lnTo>
                    <a:pt x="546448" y="357020"/>
                  </a:lnTo>
                  <a:lnTo>
                    <a:pt x="546448" y="256572"/>
                  </a:lnTo>
                  <a:close/>
                  <a:moveTo>
                    <a:pt x="467477" y="256572"/>
                  </a:moveTo>
                  <a:lnTo>
                    <a:pt x="467477" y="357020"/>
                  </a:lnTo>
                  <a:lnTo>
                    <a:pt x="488475" y="357020"/>
                  </a:lnTo>
                  <a:lnTo>
                    <a:pt x="488475" y="256572"/>
                  </a:lnTo>
                  <a:close/>
                  <a:moveTo>
                    <a:pt x="117894" y="256572"/>
                  </a:moveTo>
                  <a:lnTo>
                    <a:pt x="117894" y="357020"/>
                  </a:lnTo>
                  <a:lnTo>
                    <a:pt x="138891" y="357020"/>
                  </a:lnTo>
                  <a:lnTo>
                    <a:pt x="138891" y="256572"/>
                  </a:lnTo>
                  <a:close/>
                  <a:moveTo>
                    <a:pt x="59920" y="256572"/>
                  </a:moveTo>
                  <a:lnTo>
                    <a:pt x="59920" y="357020"/>
                  </a:lnTo>
                  <a:lnTo>
                    <a:pt x="80917" y="357020"/>
                  </a:lnTo>
                  <a:lnTo>
                    <a:pt x="80917" y="256572"/>
                  </a:lnTo>
                  <a:close/>
                  <a:moveTo>
                    <a:pt x="307486" y="203075"/>
                  </a:moveTo>
                  <a:lnTo>
                    <a:pt x="213356" y="247264"/>
                  </a:lnTo>
                  <a:lnTo>
                    <a:pt x="395061" y="247264"/>
                  </a:lnTo>
                  <a:close/>
                  <a:moveTo>
                    <a:pt x="303184" y="162159"/>
                  </a:moveTo>
                  <a:cubicBezTo>
                    <a:pt x="367611" y="162159"/>
                    <a:pt x="389530" y="188345"/>
                    <a:pt x="394037" y="194892"/>
                  </a:cubicBezTo>
                  <a:lnTo>
                    <a:pt x="394037" y="230386"/>
                  </a:lnTo>
                  <a:lnTo>
                    <a:pt x="410220" y="238569"/>
                  </a:lnTo>
                  <a:lnTo>
                    <a:pt x="420463" y="243684"/>
                  </a:lnTo>
                  <a:lnTo>
                    <a:pt x="420463" y="219748"/>
                  </a:lnTo>
                  <a:lnTo>
                    <a:pt x="606368" y="219748"/>
                  </a:lnTo>
                  <a:lnTo>
                    <a:pt x="606368" y="252685"/>
                  </a:lnTo>
                  <a:lnTo>
                    <a:pt x="590492" y="252685"/>
                  </a:lnTo>
                  <a:lnTo>
                    <a:pt x="590492" y="395378"/>
                  </a:lnTo>
                  <a:lnTo>
                    <a:pt x="418927" y="395378"/>
                  </a:lnTo>
                  <a:lnTo>
                    <a:pt x="418312" y="395378"/>
                  </a:lnTo>
                  <a:lnTo>
                    <a:pt x="188056" y="395378"/>
                  </a:lnTo>
                  <a:lnTo>
                    <a:pt x="187442" y="395378"/>
                  </a:lnTo>
                  <a:lnTo>
                    <a:pt x="15876" y="395378"/>
                  </a:lnTo>
                  <a:lnTo>
                    <a:pt x="15876" y="252685"/>
                  </a:lnTo>
                  <a:lnTo>
                    <a:pt x="0" y="252685"/>
                  </a:lnTo>
                  <a:lnTo>
                    <a:pt x="0" y="219748"/>
                  </a:lnTo>
                  <a:lnTo>
                    <a:pt x="185905" y="219748"/>
                  </a:lnTo>
                  <a:lnTo>
                    <a:pt x="185905" y="243990"/>
                  </a:lnTo>
                  <a:lnTo>
                    <a:pt x="196148" y="239183"/>
                  </a:lnTo>
                  <a:lnTo>
                    <a:pt x="212331" y="231614"/>
                  </a:lnTo>
                  <a:lnTo>
                    <a:pt x="212331" y="194892"/>
                  </a:lnTo>
                  <a:cubicBezTo>
                    <a:pt x="216736" y="188448"/>
                    <a:pt x="238757" y="162159"/>
                    <a:pt x="303184" y="162159"/>
                  </a:cubicBezTo>
                  <a:close/>
                  <a:moveTo>
                    <a:pt x="303200" y="50204"/>
                  </a:moveTo>
                  <a:cubicBezTo>
                    <a:pt x="297772" y="50204"/>
                    <a:pt x="293265" y="56748"/>
                    <a:pt x="293265" y="64417"/>
                  </a:cubicBezTo>
                  <a:lnTo>
                    <a:pt x="293265" y="67996"/>
                  </a:lnTo>
                  <a:cubicBezTo>
                    <a:pt x="296543" y="67587"/>
                    <a:pt x="299820" y="67382"/>
                    <a:pt x="303200" y="67382"/>
                  </a:cubicBezTo>
                  <a:cubicBezTo>
                    <a:pt x="306580" y="67382"/>
                    <a:pt x="309858" y="67587"/>
                    <a:pt x="313136" y="67996"/>
                  </a:cubicBezTo>
                  <a:lnTo>
                    <a:pt x="313136" y="64417"/>
                  </a:lnTo>
                  <a:cubicBezTo>
                    <a:pt x="313136" y="56748"/>
                    <a:pt x="308526" y="50204"/>
                    <a:pt x="303200" y="50204"/>
                  </a:cubicBezTo>
                  <a:close/>
                  <a:moveTo>
                    <a:pt x="303200" y="0"/>
                  </a:moveTo>
                  <a:cubicBezTo>
                    <a:pt x="308936" y="0"/>
                    <a:pt x="313648" y="4601"/>
                    <a:pt x="313648" y="10429"/>
                  </a:cubicBezTo>
                  <a:cubicBezTo>
                    <a:pt x="313648" y="14110"/>
                    <a:pt x="311702" y="17382"/>
                    <a:pt x="308834" y="19223"/>
                  </a:cubicBezTo>
                  <a:lnTo>
                    <a:pt x="308834" y="37219"/>
                  </a:lnTo>
                  <a:cubicBezTo>
                    <a:pt x="319179" y="40286"/>
                    <a:pt x="326963" y="51227"/>
                    <a:pt x="326963" y="64417"/>
                  </a:cubicBezTo>
                  <a:lnTo>
                    <a:pt x="326963" y="70961"/>
                  </a:lnTo>
                  <a:cubicBezTo>
                    <a:pt x="359330" y="80981"/>
                    <a:pt x="382888" y="111247"/>
                    <a:pt x="382888" y="146932"/>
                  </a:cubicBezTo>
                  <a:lnTo>
                    <a:pt x="382888" y="164417"/>
                  </a:lnTo>
                  <a:cubicBezTo>
                    <a:pt x="366602" y="154805"/>
                    <a:pt x="341303" y="146114"/>
                    <a:pt x="303200" y="146114"/>
                  </a:cubicBezTo>
                  <a:cubicBezTo>
                    <a:pt x="265098" y="146114"/>
                    <a:pt x="239798" y="154805"/>
                    <a:pt x="223410" y="164417"/>
                  </a:cubicBezTo>
                  <a:lnTo>
                    <a:pt x="223410" y="146932"/>
                  </a:lnTo>
                  <a:cubicBezTo>
                    <a:pt x="223410" y="111247"/>
                    <a:pt x="246968" y="80981"/>
                    <a:pt x="279437" y="70961"/>
                  </a:cubicBezTo>
                  <a:lnTo>
                    <a:pt x="279437" y="64417"/>
                  </a:lnTo>
                  <a:cubicBezTo>
                    <a:pt x="279437" y="51227"/>
                    <a:pt x="287222" y="40286"/>
                    <a:pt x="297567" y="37219"/>
                  </a:cubicBezTo>
                  <a:lnTo>
                    <a:pt x="297567" y="19223"/>
                  </a:lnTo>
                  <a:cubicBezTo>
                    <a:pt x="294699" y="17382"/>
                    <a:pt x="292753" y="14110"/>
                    <a:pt x="292753" y="10429"/>
                  </a:cubicBezTo>
                  <a:cubicBezTo>
                    <a:pt x="292753" y="4601"/>
                    <a:pt x="297464" y="0"/>
                    <a:pt x="303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956675" y="5285534"/>
              <a:ext cx="2124831" cy="495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 b="1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84DD7"/>
                      </a:gs>
                      <a:gs pos="0">
                        <a:srgbClr val="6598FE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微软雅黑" panose="020B0503020204020204" charset="-122"/>
                  <a:ea typeface="等线" panose="02010600030101010101" charset="-122"/>
                  <a:cs typeface="Calibri" panose="020F0502020204030204" pitchFamily="34" charset="0"/>
                </a:rPr>
                <a:t>Government</a:t>
              </a:r>
              <a:endParaRPr kumimoji="0" lang="en-US" altLang="zh-CN" sz="2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943671" y="1783080"/>
            <a:ext cx="2135139" cy="1300802"/>
            <a:chOff x="1506947" y="3193467"/>
            <a:chExt cx="1810189" cy="1018236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" r="4802"/>
            <a:stretch>
              <a:fillRect/>
            </a:stretch>
          </p:blipFill>
          <p:spPr>
            <a:xfrm>
              <a:off x="1506947" y="3193467"/>
              <a:ext cx="1810189" cy="101823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32" name="矩形 31"/>
            <p:cNvSpPr/>
            <p:nvPr/>
          </p:nvSpPr>
          <p:spPr>
            <a:xfrm>
              <a:off x="1512367" y="3917791"/>
              <a:ext cx="1804769" cy="29391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朱光亚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49800" y="1766616"/>
            <a:ext cx="2215455" cy="1372596"/>
            <a:chOff x="1506941" y="4404072"/>
            <a:chExt cx="1810198" cy="101823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" r="34"/>
            <a:stretch>
              <a:fillRect/>
            </a:stretch>
          </p:blipFill>
          <p:spPr>
            <a:xfrm>
              <a:off x="1506944" y="4404072"/>
              <a:ext cx="1810195" cy="101823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35" name="矩形 34"/>
            <p:cNvSpPr/>
            <p:nvPr/>
          </p:nvSpPr>
          <p:spPr>
            <a:xfrm>
              <a:off x="1506941" y="5148163"/>
              <a:ext cx="1804769" cy="274043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李娜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45941" y="1748329"/>
            <a:ext cx="2338339" cy="1390748"/>
            <a:chOff x="1506941" y="5614678"/>
            <a:chExt cx="1810198" cy="101823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0" b="5120"/>
            <a:stretch>
              <a:fillRect/>
            </a:stretch>
          </p:blipFill>
          <p:spPr>
            <a:xfrm>
              <a:off x="1506944" y="5614678"/>
              <a:ext cx="1810195" cy="101823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1506941" y="6358666"/>
              <a:ext cx="1804768" cy="274043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刘敦安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30321" y="3477009"/>
            <a:ext cx="2135140" cy="1200346"/>
            <a:chOff x="6499995" y="2041426"/>
            <a:chExt cx="2416670" cy="1359369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95" b="16795"/>
            <a:stretch>
              <a:fillRect/>
            </a:stretch>
          </p:blipFill>
          <p:spPr>
            <a:xfrm>
              <a:off x="6500003" y="2041426"/>
              <a:ext cx="2416656" cy="1359369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41" name="矩形 40"/>
            <p:cNvSpPr/>
            <p:nvPr/>
          </p:nvSpPr>
          <p:spPr>
            <a:xfrm>
              <a:off x="6499995" y="2805260"/>
              <a:ext cx="2416670" cy="588913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Dongfeng Motor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43143" y="3499470"/>
            <a:ext cx="2215468" cy="1200346"/>
            <a:chOff x="6499995" y="2041426"/>
            <a:chExt cx="2416670" cy="135936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18" b="17418"/>
            <a:stretch>
              <a:fillRect/>
            </a:stretch>
          </p:blipFill>
          <p:spPr>
            <a:xfrm>
              <a:off x="6500003" y="2041426"/>
              <a:ext cx="2416656" cy="1359369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9" name="矩形 8"/>
            <p:cNvSpPr/>
            <p:nvPr/>
          </p:nvSpPr>
          <p:spPr>
            <a:xfrm>
              <a:off x="6499995" y="2771245"/>
              <a:ext cx="2416670" cy="622929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Wuchang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shipbuilding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13" name="表格 7"/>
          <p:cNvGraphicFramePr>
            <a:graphicFrameLocks noGrp="1"/>
          </p:cNvGraphicFramePr>
          <p:nvPr/>
        </p:nvGraphicFramePr>
        <p:xfrm>
          <a:off x="581873" y="1091521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18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Extending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44" y="4995725"/>
            <a:ext cx="2273961" cy="17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62" y="4918070"/>
            <a:ext cx="1582480" cy="19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-10918844" y="3792542"/>
            <a:ext cx="8682053" cy="1043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10895735" y="4950666"/>
            <a:ext cx="8682053" cy="10432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99847" y="2384522"/>
            <a:ext cx="10592299" cy="1646302"/>
          </a:xfrm>
          <a:prstGeom prst="roundRect">
            <a:avLst>
              <a:gd name="adj" fmla="val 2296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</a:ln>
          <a:effectLst>
            <a:outerShdw blurRad="254000" sx="102000" sy="102000" algn="ctr" rotWithShape="0">
              <a:schemeClr val="accent4">
                <a:lumMod val="60000"/>
                <a:lumOff val="4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799846" y="4381341"/>
            <a:ext cx="10592299" cy="2084773"/>
          </a:xfrm>
          <a:prstGeom prst="roundRect">
            <a:avLst>
              <a:gd name="adj" fmla="val 45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2E9F6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</a:ln>
          <a:effectLst>
            <a:outerShdw blurRad="254000" sx="102000" sy="102000" algn="ctr" rotWithShape="0">
              <a:srgbClr val="159BF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78344" y="3451827"/>
            <a:ext cx="9867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With its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, China’s intangible cultural heritage never fails to amaze.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78343" y="4605975"/>
            <a:ext cx="986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From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4DD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deeds of individuals, communities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4DD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government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, you can feel how excellent and pioneering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Wuhanese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were.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8343" y="5536044"/>
            <a:ext cx="9867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With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4DD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deeds of individuals, communities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84DD7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government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, Wuhan people’s courage and kindness never fails to amaze.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8346" y="2552533"/>
            <a:ext cx="986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From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to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 and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, you can spend a lifetime exploring and experiencing…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447296" y="1819306"/>
            <a:ext cx="4890499" cy="461665"/>
            <a:chOff x="4860724" y="1076285"/>
            <a:chExt cx="2681110" cy="461665"/>
          </a:xfrm>
        </p:grpSpPr>
        <p:sp>
          <p:nvSpPr>
            <p:cNvPr id="9" name="文本框 8"/>
            <p:cNvSpPr txBox="1"/>
            <p:nvPr/>
          </p:nvSpPr>
          <p:spPr>
            <a:xfrm>
              <a:off x="5111925" y="1076285"/>
              <a:ext cx="2178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kern="0" spc="-150" dirty="0">
                  <a:solidFill>
                    <a:srgbClr val="3E72EA"/>
                  </a:solidFill>
                  <a:latin typeface="DOUYUFont2.0" pitchFamily="2" charset="-128"/>
                  <a:ea typeface="DOUYUFont2.0" pitchFamily="2" charset="-128"/>
                  <a:cs typeface="Calibri" panose="020F0502020204030204" pitchFamily="34" charset="0"/>
                </a:rPr>
                <a:t>Sentence Patterns </a:t>
              </a:r>
              <a:endParaRPr lang="zh-CN" altLang="en-US" sz="2400" kern="0" spc="-150" dirty="0">
                <a:solidFill>
                  <a:srgbClr val="3E72EA"/>
                </a:solidFill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860724" y="1307117"/>
              <a:ext cx="2681110" cy="0"/>
              <a:chOff x="4860724" y="1307117"/>
              <a:chExt cx="2681110" cy="0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4860724" y="1307117"/>
                <a:ext cx="406400" cy="0"/>
              </a:xfrm>
              <a:prstGeom prst="line">
                <a:avLst/>
              </a:prstGeom>
              <a:noFill/>
              <a:ln w="19050" cap="flat" cmpd="sng" algn="ctr">
                <a:gradFill>
                  <a:gsLst>
                    <a:gs pos="0">
                      <a:sysClr val="window" lastClr="FFFFFF">
                        <a:alpha val="0"/>
                      </a:sysClr>
                    </a:gs>
                    <a:gs pos="50000">
                      <a:srgbClr val="3A66DF"/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7135434" y="1307117"/>
                <a:ext cx="406400" cy="0"/>
              </a:xfrm>
              <a:prstGeom prst="line">
                <a:avLst/>
              </a:prstGeom>
              <a:noFill/>
              <a:ln w="19050" cap="flat" cmpd="sng" algn="ctr">
                <a:gradFill>
                  <a:gsLst>
                    <a:gs pos="0">
                      <a:sysClr val="window" lastClr="FFFFFF">
                        <a:alpha val="0"/>
                      </a:sysClr>
                    </a:gs>
                    <a:gs pos="50000">
                      <a:srgbClr val="3A66DF"/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</p:cxnSp>
        </p:grpSp>
      </p:grpSp>
      <p:graphicFrame>
        <p:nvGraphicFramePr>
          <p:cNvPr id="16" name="表格 7"/>
          <p:cNvGraphicFramePr>
            <a:graphicFrameLocks noGrp="1"/>
          </p:cNvGraphicFramePr>
          <p:nvPr/>
        </p:nvGraphicFramePr>
        <p:xfrm>
          <a:off x="599060" y="100616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Extending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7"/>
          <p:cNvGraphicFramePr>
            <a:graphicFrameLocks noGrp="1"/>
          </p:cNvGraphicFramePr>
          <p:nvPr/>
        </p:nvGraphicFramePr>
        <p:xfrm>
          <a:off x="599062" y="1127220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6599" y="2146007"/>
            <a:ext cx="2847126" cy="2010066"/>
            <a:chOff x="597798" y="2003023"/>
            <a:chExt cx="2212734" cy="149543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2" r="12382"/>
            <a:stretch>
              <a:fillRect/>
            </a:stretch>
          </p:blipFill>
          <p:spPr>
            <a:xfrm>
              <a:off x="597798" y="2003023"/>
              <a:ext cx="2212734" cy="1495438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7" name="矩形 6"/>
            <p:cNvSpPr/>
            <p:nvPr/>
          </p:nvSpPr>
          <p:spPr>
            <a:xfrm>
              <a:off x="597798" y="3110369"/>
              <a:ext cx="2212734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朱光亚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409984" y="2146007"/>
            <a:ext cx="3129996" cy="2027349"/>
            <a:chOff x="8685794" y="3917798"/>
            <a:chExt cx="2214000" cy="1494000"/>
          </a:xfrm>
        </p:grpSpPr>
        <p:pic>
          <p:nvPicPr>
            <p:cNvPr id="13" name="图片 1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794" y="3917798"/>
              <a:ext cx="2214000" cy="1494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14" name="矩形 13"/>
            <p:cNvSpPr/>
            <p:nvPr/>
          </p:nvSpPr>
          <p:spPr>
            <a:xfrm>
              <a:off x="8701738" y="5016993"/>
              <a:ext cx="2198056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易中天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97956" y="4570966"/>
            <a:ext cx="3129996" cy="2010065"/>
            <a:chOff x="3284592" y="3867501"/>
            <a:chExt cx="2214000" cy="1494000"/>
          </a:xfrm>
        </p:grpSpPr>
        <p:pic>
          <p:nvPicPr>
            <p:cNvPr id="17" name="图片 1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592" y="3867501"/>
              <a:ext cx="2214000" cy="149400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3285858" y="4955739"/>
              <a:ext cx="2212734" cy="388092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王争艳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16239" y="2142909"/>
            <a:ext cx="3223428" cy="2021337"/>
            <a:chOff x="3561076" y="2044264"/>
            <a:chExt cx="2416671" cy="1632989"/>
          </a:xfrm>
        </p:grpSpPr>
        <p:pic>
          <p:nvPicPr>
            <p:cNvPr id="21" name="图片 20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61077" y="2044264"/>
              <a:ext cx="2416670" cy="163169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22" name="矩形 21"/>
            <p:cNvSpPr/>
            <p:nvPr/>
          </p:nvSpPr>
          <p:spPr>
            <a:xfrm>
              <a:off x="3561076" y="3253393"/>
              <a:ext cx="2416670" cy="423860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李娜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694374" y="4581678"/>
            <a:ext cx="3223428" cy="2017516"/>
            <a:chOff x="6499995" y="1910317"/>
            <a:chExt cx="2416670" cy="1637743"/>
          </a:xfrm>
        </p:grpSpPr>
        <p:pic>
          <p:nvPicPr>
            <p:cNvPr id="24" name="图片 23"/>
            <p:cNvPicPr preferRelativeResize="0"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" r="3635"/>
            <a:stretch>
              <a:fillRect/>
            </a:stretch>
          </p:blipFill>
          <p:spPr>
            <a:xfrm>
              <a:off x="6499995" y="1910317"/>
              <a:ext cx="2416670" cy="163169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29" name="矩形 28"/>
            <p:cNvSpPr/>
            <p:nvPr/>
          </p:nvSpPr>
          <p:spPr>
            <a:xfrm>
              <a:off x="6499995" y="3124200"/>
              <a:ext cx="2416670" cy="423860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撒贝宁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808106" y="4541724"/>
            <a:ext cx="3223428" cy="2010064"/>
            <a:chOff x="9179700" y="2025651"/>
            <a:chExt cx="2448033" cy="1651925"/>
          </a:xfrm>
        </p:grpSpPr>
        <p:pic>
          <p:nvPicPr>
            <p:cNvPr id="31" name="图片 30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79700" y="2025651"/>
              <a:ext cx="2448033" cy="1651925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254000" sx="102000" sy="102000" algn="ctr" rotWithShape="0">
                <a:schemeClr val="tx1">
                  <a:alpha val="20000"/>
                </a:schemeClr>
              </a:outerShdw>
            </a:effectLst>
          </p:spPr>
        </p:pic>
        <p:sp>
          <p:nvSpPr>
            <p:cNvPr id="32" name="矩形 31"/>
            <p:cNvSpPr/>
            <p:nvPr/>
          </p:nvSpPr>
          <p:spPr>
            <a:xfrm>
              <a:off x="9179700" y="3227122"/>
              <a:ext cx="2446634" cy="429115"/>
            </a:xfrm>
            <a:prstGeom prst="rect">
              <a:avLst/>
            </a:prstGeom>
            <a:solidFill>
              <a:srgbClr val="184DD7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刘敦安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780288" y="1428951"/>
            <a:ext cx="93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Exercise 2: Describe the pictures with the given phrases.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599062" y="85370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pSp>
        <p:nvGrpSpPr>
          <p:cNvPr id="27" name="组合 26"/>
          <p:cNvGrpSpPr/>
          <p:nvPr/>
        </p:nvGrpSpPr>
        <p:grpSpPr>
          <a:xfrm>
            <a:off x="1109472" y="2837894"/>
            <a:ext cx="4102895" cy="2501756"/>
            <a:chOff x="1109472" y="3028552"/>
            <a:chExt cx="4102895" cy="2501756"/>
          </a:xfrm>
        </p:grpSpPr>
        <p:sp>
          <p:nvSpPr>
            <p:cNvPr id="23" name="矩形 22"/>
            <p:cNvSpPr/>
            <p:nvPr/>
          </p:nvSpPr>
          <p:spPr>
            <a:xfrm>
              <a:off x="1109472" y="3028552"/>
              <a:ext cx="4102895" cy="250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"/>
            <a:srcRect t="7845" b="7845"/>
            <a:stretch>
              <a:fillRect/>
            </a:stretch>
          </p:blipFill>
          <p:spPr>
            <a:xfrm>
              <a:off x="1240919" y="3199430"/>
              <a:ext cx="3840000" cy="2160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025906" y="3135906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long and knotted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15453" y="3638184"/>
            <a:ext cx="4678046" cy="1470058"/>
            <a:chOff x="5280913" y="2809930"/>
            <a:chExt cx="4678046" cy="1470058"/>
          </a:xfrm>
        </p:grpSpPr>
        <p:sp>
          <p:nvSpPr>
            <p:cNvPr id="9" name="文本框 8"/>
            <p:cNvSpPr txBox="1"/>
            <p:nvPr/>
          </p:nvSpPr>
          <p:spPr>
            <a:xfrm>
              <a:off x="5280913" y="2809930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trembling and wrinkled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80914" y="3304914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flexible and calloused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80914" y="3819613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rough and warm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64761" y="2009715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 newly recruited soldier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15453" y="3635932"/>
            <a:ext cx="4679167" cy="1472310"/>
            <a:chOff x="5280913" y="2913220"/>
            <a:chExt cx="4679167" cy="1472310"/>
          </a:xfrm>
        </p:grpSpPr>
        <p:sp>
          <p:nvSpPr>
            <p:cNvPr id="16" name="文本框 15"/>
            <p:cNvSpPr txBox="1"/>
            <p:nvPr/>
          </p:nvSpPr>
          <p:spPr>
            <a:xfrm>
              <a:off x="5282035" y="2913220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trembling and wrinkled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280914" y="3410456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flexible and calloused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80913" y="3925155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 and warm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025906" y="3128389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and knotted hands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553169" y="5604271"/>
            <a:ext cx="9095517" cy="998766"/>
          </a:xfrm>
          <a:prstGeom prst="roundRect">
            <a:avLst>
              <a:gd name="adj" fmla="val 20343"/>
            </a:avLst>
          </a:prstGeom>
          <a:noFill/>
          <a:ln w="19050">
            <a:solidFill>
              <a:schemeClr val="tx1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defTabSz="457200"/>
            <a:endParaRPr kumimoji="1" lang="zh-CN" altLang="en-US" sz="2400" dirty="0">
              <a:solidFill>
                <a:schemeClr val="bg1"/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12967" y="5707454"/>
            <a:ext cx="8935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Staring at the flying flag in the clean sky, with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long and knotted hand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Liu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Dun’an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newly recruited soldier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gave a smart salute.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48186" y="2845429"/>
            <a:ext cx="4102895" cy="2501756"/>
            <a:chOff x="6836502" y="3028552"/>
            <a:chExt cx="4102895" cy="2501756"/>
          </a:xfrm>
        </p:grpSpPr>
        <p:sp>
          <p:nvSpPr>
            <p:cNvPr id="30" name="矩形 29"/>
            <p:cNvSpPr/>
            <p:nvPr/>
          </p:nvSpPr>
          <p:spPr>
            <a:xfrm>
              <a:off x="6836502" y="3028552"/>
              <a:ext cx="4102895" cy="250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/>
            <a:srcRect l="3080" r="3080"/>
            <a:stretch>
              <a:fillRect/>
            </a:stretch>
          </p:blipFill>
          <p:spPr>
            <a:xfrm>
              <a:off x="6967949" y="3199430"/>
              <a:ext cx="3840000" cy="2160000"/>
            </a:xfrm>
            <a:prstGeom prst="rect">
              <a:avLst/>
            </a:prstGeom>
          </p:spPr>
        </p:pic>
      </p:grpSp>
      <p:sp>
        <p:nvSpPr>
          <p:cNvPr id="32" name="矩形 31"/>
          <p:cNvSpPr/>
          <p:nvPr/>
        </p:nvSpPr>
        <p:spPr>
          <a:xfrm>
            <a:off x="1483025" y="2009715"/>
            <a:ext cx="3644215" cy="460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83025" y="1993799"/>
            <a:ext cx="39162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long and knotted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十字形 11"/>
          <p:cNvSpPr/>
          <p:nvPr/>
        </p:nvSpPr>
        <p:spPr>
          <a:xfrm>
            <a:off x="5942208" y="2090463"/>
            <a:ext cx="307585" cy="307585"/>
          </a:xfrm>
          <a:prstGeom prst="plus">
            <a:avLst>
              <a:gd name="adj" fmla="val 37432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37018 -0.1645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07878 -2.96296E-6 " pathEditMode="relative" rAng="0" ptsTypes="AA">
                                      <p:cBhvr>
                                        <p:cTn id="4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6914 0.0050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3" grpId="1"/>
      <p:bldP spid="20" grpId="0"/>
      <p:bldP spid="20" grpId="1"/>
      <p:bldP spid="21" grpId="0" animBg="1"/>
      <p:bldP spid="22" grpId="0"/>
      <p:bldP spid="32" grpId="0" animBg="1"/>
      <p:bldP spid="14" grpId="0"/>
      <p:bldP spid="14" grpId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582726" y="2686493"/>
            <a:ext cx="3481434" cy="2501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>
            <a:fillRect/>
          </a:stretch>
        </p:blipFill>
        <p:spPr>
          <a:xfrm>
            <a:off x="1719317" y="2786455"/>
            <a:ext cx="3223544" cy="231905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780288" y="1428951"/>
            <a:ext cx="93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Exercise 2: Describe the pictures with the given phrases.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780288" y="740514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6002151" y="3066825"/>
            <a:ext cx="4700675" cy="1805158"/>
            <a:chOff x="5267611" y="2238571"/>
            <a:chExt cx="4700675" cy="1805158"/>
          </a:xfrm>
        </p:grpSpPr>
        <p:sp>
          <p:nvSpPr>
            <p:cNvPr id="10" name="文本框 9"/>
            <p:cNvSpPr txBox="1"/>
            <p:nvPr/>
          </p:nvSpPr>
          <p:spPr>
            <a:xfrm>
              <a:off x="5290241" y="2953679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flexible and calloused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90241" y="3583354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rough and warm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267611" y="2238571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trembling and wrinkled hands</a:t>
              </a:r>
              <a:endPara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064761" y="2009715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the hope that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04118" y="3073954"/>
            <a:ext cx="4704071" cy="1811620"/>
            <a:chOff x="5269580" y="2500054"/>
            <a:chExt cx="4704071" cy="1811620"/>
          </a:xfrm>
        </p:grpSpPr>
        <p:sp>
          <p:nvSpPr>
            <p:cNvPr id="16" name="文本框 15"/>
            <p:cNvSpPr txBox="1"/>
            <p:nvPr/>
          </p:nvSpPr>
          <p:spPr>
            <a:xfrm>
              <a:off x="5269580" y="2500054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trembling and wrinkled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295606" y="3199675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flexible and calloused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90243" y="3851299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 and warm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020813" y="3771312"/>
            <a:ext cx="410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flexible and calloused hands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50403" y="5404653"/>
            <a:ext cx="9474437" cy="1228430"/>
          </a:xfrm>
          <a:prstGeom prst="roundRect">
            <a:avLst>
              <a:gd name="adj" fmla="val 20343"/>
            </a:avLst>
          </a:prstGeom>
          <a:noFill/>
          <a:ln w="19050">
            <a:solidFill>
              <a:schemeClr val="tx1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defTabSz="457200"/>
            <a:endParaRPr kumimoji="1" lang="zh-CN" altLang="en-US" sz="2400" dirty="0">
              <a:solidFill>
                <a:schemeClr val="bg1"/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19317" y="5436069"/>
            <a:ext cx="9336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Liu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Dun’an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sit in the study, typing something with his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flexible and calloused hands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hope that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one day his catering company would develop into the top one in Wuhan.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58240" y="2009715"/>
            <a:ext cx="4102895" cy="460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56802" y="1982794"/>
            <a:ext cx="410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flexible and calloused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十字形 11"/>
          <p:cNvSpPr/>
          <p:nvPr/>
        </p:nvSpPr>
        <p:spPr>
          <a:xfrm>
            <a:off x="6300467" y="2089120"/>
            <a:ext cx="307585" cy="307585"/>
          </a:xfrm>
          <a:prstGeom prst="plus">
            <a:avLst>
              <a:gd name="adj" fmla="val 37432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216071" y="2695103"/>
            <a:ext cx="3864289" cy="2501756"/>
            <a:chOff x="7216071" y="2695103"/>
            <a:chExt cx="3864289" cy="2501756"/>
          </a:xfrm>
        </p:grpSpPr>
        <p:sp>
          <p:nvSpPr>
            <p:cNvPr id="30" name="矩形 29"/>
            <p:cNvSpPr/>
            <p:nvPr/>
          </p:nvSpPr>
          <p:spPr>
            <a:xfrm>
              <a:off x="7216071" y="2695103"/>
              <a:ext cx="3864289" cy="250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36" r="16822" b="55385"/>
            <a:stretch>
              <a:fillRect/>
            </a:stretch>
          </p:blipFill>
          <p:spPr>
            <a:xfrm>
              <a:off x="7303367" y="2786455"/>
              <a:ext cx="3681536" cy="23388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3875 -0.2592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3.7037E-7 L -0.08034 -3.7037E-7 " pathEditMode="relative" rAng="0" ptsTypes="AA">
                                      <p:cBhvr>
                                        <p:cTn id="4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06914 0.005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3" grpId="1"/>
      <p:bldP spid="20" grpId="0"/>
      <p:bldP spid="20" grpId="1"/>
      <p:bldP spid="21" grpId="0" animBg="1"/>
      <p:bldP spid="22" grpId="0"/>
      <p:bldP spid="32" grpId="0" animBg="1"/>
      <p:bldP spid="14" grpId="0"/>
      <p:bldP spid="14" grpId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6009487" y="3304524"/>
            <a:ext cx="44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 trembling and wrinkled hands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0288" y="1428951"/>
            <a:ext cx="93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Exercise 2: Describe the pictures with the given phrases.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599062" y="85370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1759803" y="2826996"/>
            <a:ext cx="3400747" cy="2501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09487" y="4368812"/>
            <a:ext cx="4678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rough and warm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64761" y="2009715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 stream of meals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009487" y="3304141"/>
            <a:ext cx="4682889" cy="1525045"/>
            <a:chOff x="5276069" y="2924293"/>
            <a:chExt cx="4682889" cy="1525045"/>
          </a:xfrm>
        </p:grpSpPr>
        <p:sp>
          <p:nvSpPr>
            <p:cNvPr id="16" name="文本框 15"/>
            <p:cNvSpPr txBox="1"/>
            <p:nvPr/>
          </p:nvSpPr>
          <p:spPr>
            <a:xfrm>
              <a:off x="5280913" y="2924293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trembling and wrinkled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76069" y="3988963"/>
              <a:ext cx="467804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  <a:r>
                <a:rPr lang="zh-CN" altLang="en-US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rough and warm hands</a:t>
              </a:r>
              <a:endParaRPr lang="en-US" altLang="zh-CN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矩形: 圆角 10"/>
          <p:cNvSpPr/>
          <p:nvPr/>
        </p:nvSpPr>
        <p:spPr>
          <a:xfrm>
            <a:off x="1553169" y="5604271"/>
            <a:ext cx="9258668" cy="998766"/>
          </a:xfrm>
          <a:prstGeom prst="roundRect">
            <a:avLst>
              <a:gd name="adj" fmla="val 20343"/>
            </a:avLst>
          </a:prstGeom>
          <a:noFill/>
          <a:ln w="19050">
            <a:solidFill>
              <a:schemeClr val="tx1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defTabSz="457200"/>
            <a:endParaRPr kumimoji="1" lang="zh-CN" altLang="en-US" sz="2400" dirty="0">
              <a:solidFill>
                <a:schemeClr val="bg1"/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12967" y="5707454"/>
            <a:ext cx="8935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 and warm hands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supplied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stream of meals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for the medical personnel during the 2020 pandemic.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788376" y="2818110"/>
            <a:ext cx="4102895" cy="25017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483025" y="2009715"/>
            <a:ext cx="3644215" cy="460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83025" y="1993799"/>
            <a:ext cx="391622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rough and warm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十字形 11"/>
          <p:cNvSpPr/>
          <p:nvPr/>
        </p:nvSpPr>
        <p:spPr>
          <a:xfrm>
            <a:off x="5942208" y="2090463"/>
            <a:ext cx="307585" cy="307585"/>
          </a:xfrm>
          <a:prstGeom prst="plus">
            <a:avLst>
              <a:gd name="adj" fmla="val 37432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4" b="15599"/>
          <a:stretch>
            <a:fillRect/>
          </a:stretch>
        </p:blipFill>
        <p:spPr>
          <a:xfrm>
            <a:off x="1895157" y="2906833"/>
            <a:ext cx="3143118" cy="234208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009487" y="4356684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rough and warm hands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t="22384" r="8432" b="57752"/>
          <a:stretch>
            <a:fillRect/>
          </a:stretch>
        </p:blipFill>
        <p:spPr>
          <a:xfrm>
            <a:off x="6867809" y="2909506"/>
            <a:ext cx="3944028" cy="231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-0.36797 -0.359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07878 -2.96296E-6 " pathEditMode="relative" rAng="0" ptsTypes="AA">
                                      <p:cBhvr>
                                        <p:cTn id="5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04688 0.0034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3" grpId="0" animBg="1"/>
      <p:bldP spid="11" grpId="0"/>
      <p:bldP spid="11" grpId="1"/>
      <p:bldP spid="13" grpId="0"/>
      <p:bldP spid="13" grpId="1"/>
      <p:bldP spid="21" grpId="0" animBg="1"/>
      <p:bldP spid="22" grpId="0"/>
      <p:bldP spid="30" grpId="0" animBg="1"/>
      <p:bldP spid="32" grpId="0" animBg="1"/>
      <p:bldP spid="14" grpId="0"/>
      <p:bldP spid="14" grpId="1"/>
      <p:bldP spid="12" grpId="0" animBg="1"/>
      <p:bldP spid="19" grpId="0"/>
      <p:bldP spid="19" grpId="1"/>
      <p:bldP spid="19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215279" y="2744414"/>
            <a:ext cx="3874637" cy="2684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03" y="2874713"/>
            <a:ext cx="3679976" cy="2455234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780288" y="1428951"/>
            <a:ext cx="93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Exercise 2: Describe the pictures with the given phrases.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6" name="表格 7"/>
          <p:cNvGraphicFramePr>
            <a:graphicFrameLocks noGrp="1"/>
          </p:cNvGraphicFramePr>
          <p:nvPr/>
        </p:nvGraphicFramePr>
        <p:xfrm>
          <a:off x="599062" y="853703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015453" y="3638184"/>
            <a:ext cx="46780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trembling and wrinkled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80785" y="1952909"/>
            <a:ext cx="3826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 hailed as; glitter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15453" y="3629465"/>
            <a:ext cx="439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trembling and wrinkled hands</a:t>
            </a:r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69052" y="5623569"/>
            <a:ext cx="8853893" cy="998766"/>
          </a:xfrm>
          <a:prstGeom prst="roundRect">
            <a:avLst>
              <a:gd name="adj" fmla="val 20343"/>
            </a:avLst>
          </a:prstGeom>
          <a:noFill/>
          <a:ln w="19050">
            <a:solidFill>
              <a:schemeClr val="tx1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 defTabSz="457200"/>
            <a:endParaRPr kumimoji="1" lang="zh-CN" altLang="en-US" sz="2400" dirty="0">
              <a:solidFill>
                <a:schemeClr val="bg1"/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748950" y="5676953"/>
            <a:ext cx="8694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When he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hailed as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most beautiful ex-soldier, medals were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glittering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in his trembling and wrinkled hands.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13133" y="2009715"/>
            <a:ext cx="4588304" cy="460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23463" y="1981070"/>
            <a:ext cx="4456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trembling and wrinkled hands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十字形 11"/>
          <p:cNvSpPr/>
          <p:nvPr/>
        </p:nvSpPr>
        <p:spPr>
          <a:xfrm>
            <a:off x="5971907" y="2029303"/>
            <a:ext cx="307585" cy="307585"/>
          </a:xfrm>
          <a:prstGeom prst="plus">
            <a:avLst>
              <a:gd name="adj" fmla="val 37432"/>
            </a:avLst>
          </a:prstGeom>
          <a:solidFill>
            <a:srgbClr val="648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637197" y="2701878"/>
            <a:ext cx="4242900" cy="2727171"/>
            <a:chOff x="6733821" y="2607804"/>
            <a:chExt cx="4073474" cy="2689904"/>
          </a:xfrm>
        </p:grpSpPr>
        <p:sp>
          <p:nvSpPr>
            <p:cNvPr id="30" name="矩形 29"/>
            <p:cNvSpPr/>
            <p:nvPr/>
          </p:nvSpPr>
          <p:spPr>
            <a:xfrm>
              <a:off x="6733821" y="2607804"/>
              <a:ext cx="4073474" cy="2689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9339" y="2701878"/>
              <a:ext cx="3810473" cy="25017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41498 -0.2421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121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7878 2.96296E-6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0461 -0.00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9" grpId="1"/>
      <p:bldP spid="13" grpId="0"/>
      <p:bldP spid="13" grpId="1"/>
      <p:bldP spid="20" grpId="0"/>
      <p:bldP spid="20" grpId="1"/>
      <p:bldP spid="21" grpId="0" animBg="1"/>
      <p:bldP spid="22" grpId="0"/>
      <p:bldP spid="32" grpId="0" animBg="1"/>
      <p:bldP spid="14" grpId="0"/>
      <p:bldP spid="14" grpId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/>
          <a:stretch>
            <a:fillRect/>
          </a:stretch>
        </p:blipFill>
        <p:spPr>
          <a:xfrm>
            <a:off x="0" y="2797161"/>
            <a:ext cx="3513795" cy="36219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39349" y="4066602"/>
            <a:ext cx="2140835" cy="906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  <a:sym typeface="+mn-ea"/>
              </a:rPr>
              <a:t>Details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84DD7"/>
                  </a:gs>
                  <a:gs pos="0">
                    <a:srgbClr val="6598FE"/>
                  </a:gs>
                </a:gsLst>
                <a:lin ang="2700000" scaled="1"/>
              </a:gradFill>
              <a:effectLst/>
              <a:uLnTx/>
              <a:uFillTx/>
              <a:latin typeface="微软雅黑" panose="020B0503020204020204" charset="-122"/>
              <a:ea typeface="等线" panose="02010600030101010101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176358" y="4083880"/>
            <a:ext cx="2811398" cy="524273"/>
            <a:chOff x="6176358" y="4083880"/>
            <a:chExt cx="2811398" cy="524273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6269638" y="4608153"/>
              <a:ext cx="2624838" cy="0"/>
            </a:xfrm>
            <a:prstGeom prst="line">
              <a:avLst/>
            </a:prstGeom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6176358" y="4083880"/>
              <a:ext cx="2811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enrich and vivify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: 圆角 17"/>
          <p:cNvSpPr/>
          <p:nvPr/>
        </p:nvSpPr>
        <p:spPr>
          <a:xfrm>
            <a:off x="2866224" y="2213550"/>
            <a:ext cx="6459549" cy="579120"/>
          </a:xfrm>
          <a:prstGeom prst="roundRect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CCCCFF"/>
                    </a:gs>
                    <a:gs pos="0">
                      <a:prstClr val="white"/>
                    </a:gs>
                  </a:gsLst>
                  <a:lin ang="5400000" scaled="1"/>
                </a:gradFill>
                <a:effectLst>
                  <a:outerShdw blurRad="254000" sx="102000" sy="102000" algn="ctr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specify one example with details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CCCCFF"/>
                  </a:gs>
                  <a:gs pos="0">
                    <a:prstClr val="white"/>
                  </a:gs>
                </a:gsLst>
                <a:lin ang="5400000" scaled="1"/>
              </a:gradFill>
              <a:effectLst>
                <a:outerShdw blurRad="254000" sx="102000" sy="102000" algn="ctr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58771" y="4092088"/>
            <a:ext cx="2434166" cy="906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cs typeface="Calibri" panose="020F0502020204030204" pitchFamily="34" charset="0"/>
                <a:sym typeface="+mn-ea"/>
              </a:rPr>
              <a:t>Example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184DD7"/>
                  </a:gs>
                  <a:gs pos="0">
                    <a:srgbClr val="6598FE"/>
                  </a:gs>
                </a:gsLst>
                <a:lin ang="2700000" scaled="1"/>
              </a:gradFill>
              <a:effectLst/>
              <a:uLnTx/>
              <a:uFillTx/>
              <a:latin typeface="微软雅黑" panose="020B0503020204020204" charset="-122"/>
              <a:ea typeface="等线" panose="02010600030101010101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141256"/>
            <a:ext cx="2505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-150" normalizeH="0" baseline="0" noProof="0" dirty="0" err="1">
                <a:ln>
                  <a:noFill/>
                </a:ln>
                <a:gradFill flip="none" rotWithShape="1">
                  <a:gsLst>
                    <a:gs pos="100000">
                      <a:srgbClr val="CCCCFF"/>
                    </a:gs>
                    <a:gs pos="35000">
                      <a:prstClr val="white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OUYUFont2.0" pitchFamily="2" charset="-128"/>
                <a:ea typeface="DOUYUFont2.0" pitchFamily="2" charset="-128"/>
                <a:cs typeface="Calibri" panose="020F0502020204030204" pitchFamily="34" charset="0"/>
                <a:sym typeface="+mn-ea"/>
              </a:rPr>
              <a:t>iPractice</a:t>
            </a:r>
            <a:endParaRPr kumimoji="0" lang="en-US" altLang="zh-CN" sz="2800" b="0" i="0" u="none" strike="noStrike" kern="0" cap="none" spc="-150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CCCCFF"/>
                  </a:gs>
                  <a:gs pos="35000">
                    <a:prstClr val="white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OUYUFont2.0" pitchFamily="2" charset="-128"/>
              <a:ea typeface="DOUYUFont2.0" pitchFamily="2" charset="-128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4328" y="175180"/>
            <a:ext cx="224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150" dirty="0">
                <a:solidFill>
                  <a:srgbClr val="3E72E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VIDEO ②</a:t>
            </a:r>
            <a:endParaRPr lang="en-US" sz="2400" kern="0" spc="-150" dirty="0">
              <a:solidFill>
                <a:srgbClr val="3E72EA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格 7"/>
          <p:cNvGraphicFramePr>
            <a:graphicFrameLocks noGrp="1"/>
          </p:cNvGraphicFramePr>
          <p:nvPr/>
        </p:nvGraphicFramePr>
        <p:xfrm>
          <a:off x="599062" y="1149547"/>
          <a:ext cx="10993875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Example: Focusing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18" y="0"/>
            <a:ext cx="12191365" cy="6858000"/>
          </a:xfrm>
          <a:prstGeom prst="rect">
            <a:avLst/>
          </a:prstGeom>
          <a:blipFill rotWithShape="1">
            <a:blip r:embed="rId1">
              <a:alphaModFix amt="10000"/>
            </a:blip>
            <a:stretch>
              <a:fillRect t="-23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prstClr val="white"/>
                </a:solidFill>
              </a:rPr>
              <a:t>t</a:t>
            </a:r>
            <a:endParaRPr lang="en-US" altLang="zh-CN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34136" y="-1532864"/>
            <a:ext cx="9923728" cy="9923728"/>
            <a:chOff x="1159005" y="-1431264"/>
            <a:chExt cx="9923728" cy="9923728"/>
          </a:xfrm>
        </p:grpSpPr>
        <p:sp>
          <p:nvSpPr>
            <p:cNvPr id="7" name="椭圆 6"/>
            <p:cNvSpPr/>
            <p:nvPr/>
          </p:nvSpPr>
          <p:spPr>
            <a:xfrm>
              <a:off x="1159005" y="-1431264"/>
              <a:ext cx="9923728" cy="9923728"/>
            </a:xfrm>
            <a:prstGeom prst="ellipse">
              <a:avLst/>
            </a:prstGeom>
            <a:gradFill flip="none" rotWithShape="1">
              <a:gsLst>
                <a:gs pos="100000">
                  <a:srgbClr val="3064F3">
                    <a:lumMod val="76000"/>
                    <a:alpha val="0"/>
                  </a:srgbClr>
                </a:gs>
                <a:gs pos="1000">
                  <a:srgbClr val="6699FF">
                    <a:alpha val="5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CCCCFF"/>
                  </a:gs>
                </a:gsLst>
                <a:lin ang="5400000" scaled="1"/>
              </a:gra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defTabSz="457200"/>
              <a:endParaRPr kumimoji="1" lang="zh-CN" alt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397323" y="-168077"/>
              <a:ext cx="7397354" cy="7397354"/>
            </a:xfrm>
            <a:prstGeom prst="ellipse">
              <a:avLst/>
            </a:prstGeom>
            <a:gradFill flip="none" rotWithShape="1">
              <a:gsLst>
                <a:gs pos="100000">
                  <a:srgbClr val="3064F3">
                    <a:lumMod val="76000"/>
                    <a:alpha val="10000"/>
                  </a:srgbClr>
                </a:gs>
                <a:gs pos="1000">
                  <a:srgbClr val="6699FF">
                    <a:alpha val="5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CCCCFF"/>
                  </a:gs>
                </a:gsLst>
                <a:lin ang="5400000" scaled="1"/>
              </a:gra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lvl="0" defTabSz="457200"/>
              <a:endParaRPr kumimoji="1" lang="zh-CN" altLang="en-US" sz="4000">
                <a:solidFill>
                  <a:prstClr val="black">
                    <a:lumMod val="75000"/>
                    <a:lumOff val="25000"/>
                  </a:prstClr>
                </a:solidFill>
                <a:latin typeface="优设标题黑" pitchFamily="2" charset="-122"/>
                <a:ea typeface="优设标题黑" pitchFamily="2" charset="-122"/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3682206" y="1015206"/>
            <a:ext cx="4827588" cy="4827588"/>
          </a:xfrm>
          <a:prstGeom prst="ellipse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lvl="0" defTabSz="457200"/>
            <a:endParaRPr kumimoji="1" lang="zh-CN" altLang="en-US" sz="400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3604" y="2041605"/>
            <a:ext cx="43150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kern="0" spc="-150" dirty="0">
                <a:gradFill flip="none" rotWithShape="1">
                  <a:gsLst>
                    <a:gs pos="100000">
                      <a:srgbClr val="CCCCFF">
                        <a:alpha val="0"/>
                      </a:srgbClr>
                    </a:gs>
                    <a:gs pos="0">
                      <a:schemeClr val="bg1">
                        <a:alpha val="50000"/>
                      </a:schemeClr>
                    </a:gs>
                  </a:gsLst>
                  <a:lin ang="5400000" scaled="1"/>
                  <a:tileRect/>
                </a:gradFill>
                <a:latin typeface="Impact" panose="020B0806030902050204" pitchFamily="34" charset="0"/>
                <a:ea typeface="DOUYUFont2.0" pitchFamily="2" charset="-128"/>
                <a:cs typeface="Calibri" panose="020F0502020204030204" pitchFamily="34" charset="0"/>
              </a:rPr>
              <a:t>0 3</a:t>
            </a:r>
            <a:endParaRPr lang="en-US" altLang="zh-CN" sz="9600" kern="0" spc="-150" dirty="0">
              <a:gradFill flip="none" rotWithShape="1">
                <a:gsLst>
                  <a:gs pos="100000">
                    <a:srgbClr val="CCCCFF">
                      <a:alpha val="0"/>
                    </a:srgb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  <a:tileRect/>
              </a:gradFill>
              <a:latin typeface="Impact" panose="020B0806030902050204" pitchFamily="34" charset="0"/>
              <a:ea typeface="DOUYUFont2.0" pitchFamily="2" charset="-128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8473" y="3149600"/>
            <a:ext cx="4315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iProduce</a:t>
            </a:r>
            <a:endParaRPr lang="en-US" altLang="zh-CN" sz="54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768350" y="549275"/>
            <a:ext cx="8911590" cy="473710"/>
          </a:xfrm>
        </p:spPr>
        <p:txBody>
          <a:bodyPr/>
          <a:lstStyle/>
          <a:p>
            <a:r>
              <a:rPr lang="en-US" altLang="zh-CN"/>
              <a:t>2.1  Teaching Objectives</a:t>
            </a:r>
            <a:endParaRPr lang="en-US" altLang="zh-CN"/>
          </a:p>
        </p:txBody>
      </p:sp>
      <p:sp>
        <p:nvSpPr>
          <p:cNvPr id="11" name="矩形 10"/>
          <p:cNvSpPr/>
          <p:nvPr/>
        </p:nvSpPr>
        <p:spPr>
          <a:xfrm>
            <a:off x="0" y="4897119"/>
            <a:ext cx="12192000" cy="1960881"/>
          </a:xfrm>
          <a:prstGeom prst="rect">
            <a:avLst/>
          </a:prstGeom>
          <a:gradFill>
            <a:gsLst>
              <a:gs pos="33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04042" y="1358828"/>
            <a:ext cx="2592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">
                      <a:srgbClr val="3A66DF">
                        <a:lumMod val="80000"/>
                        <a:lumOff val="20000"/>
                      </a:srgbClr>
                    </a:gs>
                    <a:gs pos="100000">
                      <a:srgbClr val="3A66DF">
                        <a:lumMod val="90000"/>
                        <a:lumOff val="1000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Language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000">
                    <a:srgbClr val="3A66DF">
                      <a:lumMod val="80000"/>
                      <a:lumOff val="20000"/>
                    </a:srgbClr>
                  </a:gs>
                  <a:gs pos="100000">
                    <a:srgbClr val="3A66DF">
                      <a:lumMod val="90000"/>
                      <a:lumOff val="10000"/>
                    </a:srgb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56920" y="1953260"/>
            <a:ext cx="3378200" cy="3585210"/>
            <a:chOff x="756922" y="1952977"/>
            <a:chExt cx="3286364" cy="4398917"/>
          </a:xfrm>
        </p:grpSpPr>
        <p:sp>
          <p:nvSpPr>
            <p:cNvPr id="20" name="矩形: 圆角 5"/>
            <p:cNvSpPr/>
            <p:nvPr/>
          </p:nvSpPr>
          <p:spPr>
            <a:xfrm>
              <a:off x="756922" y="1952977"/>
              <a:ext cx="3286364" cy="1708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04775">
              <a:gradFill flip="none" rotWithShape="1">
                <a:gsLst>
                  <a:gs pos="0">
                    <a:schemeClr val="accent1">
                      <a:lumMod val="83000"/>
                      <a:lumOff val="17000"/>
                    </a:schemeClr>
                  </a:gs>
                  <a:gs pos="100000">
                    <a:schemeClr val="accent1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  <p:sp>
          <p:nvSpPr>
            <p:cNvPr id="21" name="矩形: 圆顶角 6"/>
            <p:cNvSpPr/>
            <p:nvPr/>
          </p:nvSpPr>
          <p:spPr>
            <a:xfrm>
              <a:off x="825104" y="2019612"/>
              <a:ext cx="3150000" cy="4332282"/>
            </a:xfrm>
            <a:prstGeom prst="round2SameRect">
              <a:avLst>
                <a:gd name="adj1" fmla="val 0"/>
                <a:gd name="adj2" fmla="val 431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4800000" scaled="0"/>
            </a:gradFill>
            <a:ln>
              <a:noFill/>
            </a:ln>
            <a:effectLst>
              <a:outerShdw blurRad="571500" dist="241300" dir="5400000" sx="99000" sy="99000" algn="t" rotWithShape="0">
                <a:schemeClr val="tx1">
                  <a:lumMod val="75000"/>
                  <a:lumOff val="25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799938" y="1358828"/>
            <a:ext cx="2592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ln>
                  <a:noFill/>
                </a:ln>
                <a:gradFill flip="none" rotWithShape="1">
                  <a:gsLst>
                    <a:gs pos="1000">
                      <a:srgbClr val="3A66DF">
                        <a:lumMod val="80000"/>
                        <a:lumOff val="20000"/>
                      </a:srgbClr>
                    </a:gs>
                    <a:gs pos="100000">
                      <a:srgbClr val="3A66DF">
                        <a:lumMod val="90000"/>
                        <a:lumOff val="1000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Skill</a:t>
            </a:r>
            <a:endParaRPr lang="en-US" altLang="zh-CN" sz="3200" b="1" dirty="0">
              <a:gradFill flip="none" rotWithShape="1">
                <a:gsLst>
                  <a:gs pos="1000">
                    <a:srgbClr val="3A66DF">
                      <a:lumMod val="80000"/>
                      <a:lumOff val="20000"/>
                    </a:srgbClr>
                  </a:gs>
                  <a:gs pos="100000">
                    <a:srgbClr val="3A66DF">
                      <a:lumMod val="90000"/>
                      <a:lumOff val="10000"/>
                    </a:srgbClr>
                  </a:gs>
                </a:gsLst>
                <a:lin ang="2700000" scaled="1"/>
                <a:tileRect/>
              </a:gradFill>
              <a:latin typeface="等线 Light" panose="02010600030101010101" charset="-122"/>
              <a:ea typeface="阿里巴巴普惠体 H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89755" y="1953260"/>
            <a:ext cx="3442970" cy="3584575"/>
            <a:chOff x="4452818" y="1952977"/>
            <a:chExt cx="3286364" cy="4398916"/>
          </a:xfrm>
        </p:grpSpPr>
        <p:sp>
          <p:nvSpPr>
            <p:cNvPr id="24" name="矩形: 圆角 3"/>
            <p:cNvSpPr/>
            <p:nvPr/>
          </p:nvSpPr>
          <p:spPr>
            <a:xfrm>
              <a:off x="4452818" y="1952977"/>
              <a:ext cx="3286364" cy="17081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04775">
              <a:solidFill>
                <a:srgbClr val="4B74E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  <p:sp>
          <p:nvSpPr>
            <p:cNvPr id="25" name="矩形: 圆顶角 7"/>
            <p:cNvSpPr/>
            <p:nvPr/>
          </p:nvSpPr>
          <p:spPr>
            <a:xfrm>
              <a:off x="4521000" y="2019612"/>
              <a:ext cx="3150000" cy="4332281"/>
            </a:xfrm>
            <a:prstGeom prst="round2SameRect">
              <a:avLst>
                <a:gd name="adj1" fmla="val 0"/>
                <a:gd name="adj2" fmla="val 431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4800000" scaled="0"/>
            </a:gradFill>
            <a:ln>
              <a:noFill/>
            </a:ln>
            <a:effectLst>
              <a:outerShdw blurRad="571500" dist="241300" dir="5400000" sx="99000" sy="99000" algn="t" rotWithShape="0">
                <a:schemeClr val="tx1">
                  <a:lumMod val="75000"/>
                  <a:lumOff val="25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4697990" y="3345441"/>
            <a:ext cx="2789671" cy="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699260" y="5009278"/>
            <a:ext cx="2789671" cy="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595495" y="2082800"/>
            <a:ext cx="2813050" cy="1217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  <a:sym typeface="+mn-ea"/>
              </a:rPr>
              <a:t>Design promotional videos with scientific methods；</a:t>
            </a:r>
            <a:endParaRPr kumimoji="0" lang="en-US" altLang="zh-CN" sz="2400" b="0" i="0" u="none" strike="noStrike" kern="1200" cap="none" spc="0" normalizeH="0" baseline="0" dirty="0">
              <a:solidFill>
                <a:srgbClr val="000000"/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87240" y="3336290"/>
            <a:ext cx="2938780" cy="1329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  <a:sym typeface="+mn-ea"/>
              </a:rPr>
              <a:t>Use appropriate  strategies to illustrate one’s points</a:t>
            </a:r>
            <a:r>
              <a: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.</a:t>
            </a:r>
            <a:endParaRPr kumimoji="0" lang="en-US" altLang="zh-CN" sz="2400" b="0" i="0" u="none" strike="noStrike" kern="1200" cap="none" spc="0" normalizeH="0" baseline="0" dirty="0">
              <a:solidFill>
                <a:srgbClr val="000000"/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138160" y="1961515"/>
            <a:ext cx="3568700" cy="3576320"/>
            <a:chOff x="8138162" y="1961396"/>
            <a:chExt cx="3286364" cy="4390497"/>
          </a:xfrm>
        </p:grpSpPr>
        <p:sp>
          <p:nvSpPr>
            <p:cNvPr id="34" name="矩形: 圆角 30"/>
            <p:cNvSpPr/>
            <p:nvPr/>
          </p:nvSpPr>
          <p:spPr>
            <a:xfrm>
              <a:off x="8138162" y="1961396"/>
              <a:ext cx="3286364" cy="17081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04775">
              <a:solidFill>
                <a:srgbClr val="D2B77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  <p:sp>
          <p:nvSpPr>
            <p:cNvPr id="35" name="矩形: 圆顶角 31"/>
            <p:cNvSpPr/>
            <p:nvPr/>
          </p:nvSpPr>
          <p:spPr>
            <a:xfrm>
              <a:off x="8205873" y="2019612"/>
              <a:ext cx="3150942" cy="4332281"/>
            </a:xfrm>
            <a:prstGeom prst="round2SameRect">
              <a:avLst>
                <a:gd name="adj1" fmla="val 0"/>
                <a:gd name="adj2" fmla="val 4319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4800000" scaled="0"/>
            </a:gradFill>
            <a:ln>
              <a:noFill/>
            </a:ln>
            <a:effectLst>
              <a:outerShdw blurRad="571500" dist="241300" dir="5400000" sx="99000" sy="99000" algn="t" rotWithShape="0">
                <a:schemeClr val="tx1">
                  <a:lumMod val="75000"/>
                  <a:lumOff val="25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</p:grpSp>
      <p:cxnSp>
        <p:nvCxnSpPr>
          <p:cNvPr id="36" name="直接连接符 35"/>
          <p:cNvCxnSpPr/>
          <p:nvPr/>
        </p:nvCxnSpPr>
        <p:spPr>
          <a:xfrm>
            <a:off x="8397304" y="3310996"/>
            <a:ext cx="2789671" cy="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8420164" y="5009388"/>
            <a:ext cx="2981325" cy="127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969250" y="1358900"/>
            <a:ext cx="3691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gradFill flip="none" rotWithShape="1">
                  <a:gsLst>
                    <a:gs pos="0">
                      <a:srgbClr val="E6D4AC">
                        <a:lumMod val="93000"/>
                      </a:srgbClr>
                    </a:gs>
                    <a:gs pos="100000">
                      <a:srgbClr val="A88332"/>
                    </a:gs>
                  </a:gsLst>
                  <a:lin ang="27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Moral education</a:t>
            </a:r>
            <a:endParaRPr lang="en-US" altLang="zh-CN" sz="3200" b="1" dirty="0">
              <a:gradFill flip="none" rotWithShape="1">
                <a:gsLst>
                  <a:gs pos="0">
                    <a:srgbClr val="E6D4AC">
                      <a:lumMod val="93000"/>
                    </a:srgbClr>
                  </a:gs>
                  <a:gs pos="100000">
                    <a:srgbClr val="A88332"/>
                  </a:gs>
                </a:gsLst>
                <a:lin ang="27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 flipV="1">
            <a:off x="1191324" y="3337163"/>
            <a:ext cx="2532380" cy="1397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1037019" y="5009209"/>
            <a:ext cx="2789671" cy="0"/>
          </a:xfrm>
          <a:prstGeom prst="line">
            <a:avLst/>
          </a:prstGeom>
          <a:ln w="9525">
            <a:solidFill>
              <a:schemeClr val="accent2">
                <a:lumMod val="50000"/>
                <a:alpha val="3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924560" y="1960245"/>
            <a:ext cx="2856230" cy="13119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  <a:sym typeface="+mn-ea"/>
              </a:rPr>
              <a:t>Expand topic-related words and expressions;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09320" y="3338830"/>
            <a:ext cx="3011805" cy="1623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Master bridging sentences and various ways to express appreciation</a:t>
            </a: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  <a:sym typeface="+mn-ea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74050" y="2076450"/>
            <a:ext cx="3243580" cy="885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Enhance patriotism and cultural confidence;</a:t>
            </a:r>
            <a:endParaRPr kumimoji="0" lang="en-US" altLang="zh-CN" sz="2400" b="0" i="0" u="none" strike="noStrike" kern="1200" cap="none" spc="0" normalizeH="0" baseline="0" dirty="0">
              <a:solidFill>
                <a:srgbClr val="000000"/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1990" y="3340735"/>
            <a:ext cx="3464560" cy="1025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dirty="0">
                <a:solidFill>
                  <a:srgbClr val="000000"/>
                </a:solidFill>
                <a:latin typeface="Calibri" panose="020F0502020204030204" pitchFamily="34" charset="0"/>
                <a:ea typeface="华文新魏" panose="02010800040101010101" pitchFamily="2" charset="-122"/>
                <a:cs typeface="Calibri" panose="020F0502020204030204" pitchFamily="34" charset="0"/>
              </a:rPr>
              <a:t>Promote equality, mutual learning, dialogue, and mutual accommodation between civilizations.</a:t>
            </a:r>
            <a:endParaRPr kumimoji="0" lang="en-US" altLang="zh-CN" sz="2400" b="0" i="0" u="none" strike="noStrike" kern="1200" cap="none" spc="0" normalizeH="0" baseline="0" dirty="0">
              <a:solidFill>
                <a:srgbClr val="000000"/>
              </a:solidFill>
              <a:latin typeface="Calibri" panose="020F0502020204030204" pitchFamily="34" charset="0"/>
              <a:ea typeface="华文新魏" panose="0201080004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图片 212"/>
          <p:cNvPicPr>
            <a:picLocks noChangeAspect="1"/>
          </p:cNvPicPr>
          <p:nvPr/>
        </p:nvPicPr>
        <p:blipFill rotWithShape="1">
          <a:blip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8616" y="2637233"/>
            <a:ext cx="12191998" cy="4220768"/>
          </a:xfrm>
          <a:prstGeom prst="rect">
            <a:avLst/>
          </a:prstGeom>
        </p:spPr>
      </p:pic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612">
            <a:off x="7172282" y="-2663974"/>
            <a:ext cx="1450937" cy="12477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iProduce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格 7"/>
          <p:cNvGraphicFramePr>
            <a:graphicFrameLocks noGrp="1"/>
          </p:cNvGraphicFramePr>
          <p:nvPr/>
        </p:nvGraphicFramePr>
        <p:xfrm>
          <a:off x="549535" y="1042967"/>
          <a:ext cx="5791709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709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Group Discussion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350454" y="1071047"/>
            <a:ext cx="531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1200" spc="0" dirty="0">
                <a:latin typeface="微软雅黑" panose="020B0503020204020204" charset="-122"/>
                <a:ea typeface="+mn-ea"/>
                <a:cs typeface="Calibri" panose="020F0502020204030204" pitchFamily="34" charset="0"/>
                <a:sym typeface="+mn-ea"/>
              </a:rPr>
              <a:t>Any idea of improvement? </a:t>
            </a:r>
            <a:endParaRPr lang="en-US" altLang="zh-CN" sz="2800" b="1" kern="1200" spc="0" dirty="0">
              <a:latin typeface="微软雅黑" panose="020B0503020204020204" charset="-122"/>
              <a:ea typeface="+mn-ea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" name="视频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856" y="801102"/>
            <a:ext cx="10590245" cy="5957013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图片 212"/>
          <p:cNvPicPr>
            <a:picLocks noChangeAspect="1"/>
          </p:cNvPicPr>
          <p:nvPr/>
        </p:nvPicPr>
        <p:blipFill rotWithShape="1">
          <a:blip r:embed="rId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5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488" r="27464" b="37836"/>
          <a:stretch>
            <a:fillRect/>
          </a:stretch>
        </p:blipFill>
        <p:spPr>
          <a:xfrm>
            <a:off x="8616" y="2637233"/>
            <a:ext cx="12191998" cy="4220768"/>
          </a:xfrm>
          <a:prstGeom prst="rect">
            <a:avLst/>
          </a:prstGeom>
        </p:spPr>
      </p:pic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9612">
            <a:off x="7172282" y="-2663974"/>
            <a:ext cx="1450937" cy="124778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iProduce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格 7"/>
          <p:cNvGraphicFramePr>
            <a:graphicFrameLocks noGrp="1"/>
          </p:cNvGraphicFramePr>
          <p:nvPr/>
        </p:nvGraphicFramePr>
        <p:xfrm>
          <a:off x="570611" y="970337"/>
          <a:ext cx="5791709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709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Project Evaluation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" name="表格 5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53252" y="1887514"/>
          <a:ext cx="11085495" cy="4251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73018"/>
                <a:gridCol w="6218063"/>
                <a:gridCol w="1414575"/>
                <a:gridCol w="1213164"/>
                <a:gridCol w="866675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Output Grading Scale</a:t>
                      </a:r>
                      <a:endParaRPr lang="en-US" sz="2400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Criteria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Description 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Excellent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Average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Poor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72C4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Content</a:t>
                      </a:r>
                      <a:endParaRPr lang="en-US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video provides enough evidence to the selected stereotype.</a:t>
                      </a:r>
                      <a:endParaRPr lang="en-US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video is informative, interesting and attractive.</a:t>
                      </a:r>
                      <a:endParaRPr lang="en-US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</a:t>
                      </a:r>
                      <a:endParaRPr lang="en-US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video uses related words and expressions.</a:t>
                      </a:r>
                      <a:endParaRPr lang="en-US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Organization</a:t>
                      </a:r>
                      <a:endParaRPr lang="en-US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video is cohesive and coherent.</a:t>
                      </a:r>
                      <a:endParaRPr lang="en-US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Method</a:t>
                      </a:r>
                      <a:endParaRPr lang="en-US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video uses statistics. 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 vMerge="1"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video uses examples.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 vMerge="1"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video uses quotes.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 vMerge="1"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video uses comparison.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Delivery</a:t>
                      </a:r>
                      <a:endParaRPr lang="en-US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video integrates images and music to support its ideas.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010249" y="3398928"/>
          <a:ext cx="8386479" cy="1622731"/>
        </p:xfrm>
        <a:graphic>
          <a:graphicData uri="http://schemas.openxmlformats.org/drawingml/2006/table">
            <a:tbl>
              <a:tblPr firstRow="1" bandRow="1">
                <a:effectLst>
                  <a:outerShdw blurRad="254000" sx="102000" sy="102000" algn="ctr" rotWithShape="0">
                    <a:srgbClr val="6598FE">
                      <a:alpha val="20000"/>
                    </a:srgbClr>
                  </a:outerShdw>
                </a:effectLst>
              </a:tblPr>
              <a:tblGrid>
                <a:gridCol w="766072"/>
                <a:gridCol w="7620407"/>
              </a:tblGrid>
              <a:tr h="7823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Assignment List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688" marR="91688" marT="45844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84DD7"/>
                        </a:gs>
                        <a:gs pos="100000">
                          <a:srgbClr val="6598FE"/>
                        </a:gs>
                      </a:gsLst>
                      <a:lin ang="16200000" scaled="1"/>
                    </a:gradFill>
                  </a:tcPr>
                </a:tc>
                <a:tc hMerge="1">
                  <a:tcPr marL="91688" marR="91688" marT="45844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84DD7"/>
                        </a:gs>
                        <a:gs pos="100000">
                          <a:srgbClr val="6598FE"/>
                        </a:gs>
                      </a:gsLst>
                      <a:lin ang="16200000" scaled="1"/>
                    </a:gradFill>
                  </a:tcPr>
                </a:tc>
              </a:tr>
              <a:tr h="840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688" marR="91688" marT="45844" marB="4584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</a:rPr>
                        <a:t>Further revise your video script with methods learnt in class</a:t>
                      </a: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195" marR="72195" marT="72195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图片 6" descr="卡通人物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269">
            <a:off x="1946242" y="2806796"/>
            <a:ext cx="1375597" cy="11829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1942558" y="1414446"/>
            <a:ext cx="8229028" cy="462882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3021137" y="7773835"/>
            <a:ext cx="6098526" cy="523220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Yu Gothic UI Semibold" panose="020B0700000000000000" charset="-128"/>
                <a:cs typeface="Calibri" panose="020F0502020204030204" pitchFamily="34" charset="0"/>
              </a:rPr>
              <a:t>Chinese people are not good at sports.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Yu Gothic UI Semibold" panose="020B0700000000000000" charset="-128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iPromote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/>
          <p:nvPr/>
        </p:nvPicPr>
        <p:blipFill rotWithShape="1">
          <a:blip r:embed="rId2"/>
          <a:srcRect l="5471" t="5665" r="10206" b="10664"/>
          <a:stretch>
            <a:fillRect/>
          </a:stretch>
        </p:blipFill>
        <p:spPr>
          <a:xfrm>
            <a:off x="1942558" y="1414446"/>
            <a:ext cx="8229600" cy="4626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870640" y="4776285"/>
            <a:ext cx="8378802" cy="954107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China’s education centers around examination and score.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/>
          <p:nvPr/>
        </p:nvPicPr>
        <p:blipFill rotWithShape="1">
          <a:blip r:embed="rId3"/>
          <a:srcRect t="-441" r="9305" b="10108"/>
          <a:stretch>
            <a:fillRect/>
          </a:stretch>
        </p:blipFill>
        <p:spPr>
          <a:xfrm>
            <a:off x="1942558" y="1408789"/>
            <a:ext cx="8229600" cy="4626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2019843" y="5194039"/>
            <a:ext cx="8229599" cy="523220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China-made products are of poor quality.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/>
          <p:nvPr/>
        </p:nvPicPr>
        <p:blipFill rotWithShape="1">
          <a:blip r:embed="rId4"/>
          <a:srcRect l="6991" t="4402" r="8053" b="10640"/>
          <a:stretch>
            <a:fillRect/>
          </a:stretch>
        </p:blipFill>
        <p:spPr>
          <a:xfrm>
            <a:off x="1942558" y="1418688"/>
            <a:ext cx="8229600" cy="4626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223674" y="5217931"/>
            <a:ext cx="7667368" cy="523220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Chinese people are not good at sports.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5"/>
          <a:srcRect l="6410" t="3132" r="7876" b="10137"/>
          <a:stretch>
            <a:fillRect/>
          </a:stretch>
        </p:blipFill>
        <p:spPr>
          <a:xfrm>
            <a:off x="2013904" y="1414446"/>
            <a:ext cx="8229600" cy="4626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049577" y="5181766"/>
            <a:ext cx="8158254" cy="523220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Chinese women are subordinate to men.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4" name="图片 3"/>
          <p:cNvPicPr/>
          <p:nvPr/>
        </p:nvPicPr>
        <p:blipFill rotWithShape="1">
          <a:blip r:embed="rId6"/>
          <a:srcRect t="6284" r="10722" b="10312"/>
          <a:stretch>
            <a:fillRect/>
          </a:stretch>
        </p:blipFill>
        <p:spPr>
          <a:xfrm>
            <a:off x="1984169" y="1414446"/>
            <a:ext cx="8229600" cy="46260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54000" sx="102000" sy="102000" algn="ctr" rotWithShape="0">
              <a:srgbClr val="6598FE">
                <a:alpha val="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2377777" y="5181944"/>
            <a:ext cx="7442384" cy="523220"/>
          </a:xfrm>
          <a:prstGeom prst="rect">
            <a:avLst/>
          </a:prstGeom>
          <a:solidFill>
            <a:srgbClr val="F8F8F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Chinese people look exactly the same.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/>
        </p:nvSpPr>
        <p:spPr>
          <a:xfrm>
            <a:off x="661057" y="1965960"/>
            <a:ext cx="10578815" cy="3591160"/>
          </a:xfrm>
          <a:prstGeom prst="roundRect">
            <a:avLst>
              <a:gd name="adj" fmla="val 45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2E9F6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</a:ln>
          <a:effectLst>
            <a:outerShdw blurRad="254000" sx="102000" sy="102000" algn="ctr" rotWithShape="0">
              <a:srgbClr val="159BF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1238" y="4151969"/>
            <a:ext cx="10195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kern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pPr algn="just"/>
            <a:r>
              <a:rPr lang="en-US" sz="2400" b="1" dirty="0"/>
              <a:t>China’s education centers around examination and score.</a:t>
            </a:r>
            <a:endParaRPr lang="en-US" sz="24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761238" y="2263964"/>
            <a:ext cx="7891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kern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pPr algn="just"/>
            <a:r>
              <a:rPr lang="en-US" sz="2400" b="1" dirty="0"/>
              <a:t>Chinese people look exactly the same.</a:t>
            </a:r>
            <a:endParaRPr lang="en-US" sz="24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761238" y="2872991"/>
            <a:ext cx="6559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rPr>
              <a:t>Chinese people are not good at sports.</a:t>
            </a:r>
            <a:endParaRPr lang="en-US" sz="2400" b="1" kern="0" dirty="0"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61238" y="4791458"/>
            <a:ext cx="7300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kern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pPr algn="just"/>
            <a:r>
              <a:rPr lang="en-US" sz="2400" b="1" dirty="0"/>
              <a:t>China-made products are of poor quality.</a:t>
            </a:r>
            <a:endParaRPr lang="en-US" sz="24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761238" y="3512480"/>
            <a:ext cx="7800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 kern="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defRPr>
            </a:lvl1pPr>
          </a:lstStyle>
          <a:p>
            <a:pPr algn="just"/>
            <a:r>
              <a:rPr lang="en-US" sz="2400" b="1" dirty="0"/>
              <a:t>Chinese women are subordinate to men.</a:t>
            </a:r>
            <a:endParaRPr lang="en-US" sz="2400" b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iPromote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0945" y="2980156"/>
          <a:ext cx="8386479" cy="2204832"/>
        </p:xfrm>
        <a:graphic>
          <a:graphicData uri="http://schemas.openxmlformats.org/drawingml/2006/table">
            <a:tbl>
              <a:tblPr firstRow="1" bandRow="1">
                <a:effectLst>
                  <a:outerShdw blurRad="254000" sx="102000" sy="102000" algn="ctr" rotWithShape="0">
                    <a:srgbClr val="6598FE">
                      <a:alpha val="20000"/>
                    </a:srgbClr>
                  </a:outerShdw>
                </a:effectLst>
              </a:tblPr>
              <a:tblGrid>
                <a:gridCol w="766072"/>
                <a:gridCol w="7620407"/>
              </a:tblGrid>
              <a:tr h="7249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Assignment List</a:t>
                      </a:r>
                      <a:endParaRPr lang="zh-CN" alt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688" marR="91688" marT="45844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84DD7"/>
                        </a:gs>
                        <a:gs pos="100000">
                          <a:srgbClr val="6598FE"/>
                        </a:gs>
                      </a:gsLst>
                      <a:lin ang="16200000" scaled="1"/>
                    </a:gradFill>
                  </a:tcPr>
                </a:tc>
                <a:tc hMerge="1">
                  <a:tcPr marL="91688" marR="91688" marT="45844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184DD7"/>
                        </a:gs>
                        <a:gs pos="100000">
                          <a:srgbClr val="6598FE"/>
                        </a:gs>
                      </a:gsLst>
                      <a:lin ang="16200000" scaled="1"/>
                    </a:gradFill>
                  </a:tcPr>
                </a:tc>
              </a:tr>
              <a:tr h="6760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688" marR="91688" marT="45844" marB="4584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</a:rPr>
                        <a:t>Further revise your video script with methods learnt in class</a:t>
                      </a: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195" marR="72195" marT="72195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786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zh-CN" altLang="en-US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688" marR="91688" marT="45844" marB="45844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kern="1200" dirty="0">
                          <a:solidFill>
                            <a:srgbClr val="111E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Calibri" panose="020F0502020204030204" pitchFamily="34" charset="0"/>
                        </a:rPr>
                        <a:t>Pick one stereotype against China and give your refutation </a:t>
                      </a:r>
                      <a:endParaRPr lang="en-US" altLang="zh-CN" sz="2000" kern="1200" dirty="0">
                        <a:solidFill>
                          <a:srgbClr val="111E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Calibri" panose="020F0502020204030204" pitchFamily="34" charset="0"/>
                      </a:endParaRPr>
                    </a:p>
                  </a:txBody>
                  <a:tcPr marL="72195" marR="72195" marT="72195" marB="45844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图片 3" descr="卡通人物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269">
            <a:off x="146938" y="2388659"/>
            <a:ext cx="1375597" cy="118299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409327" y="1192054"/>
            <a:ext cx="3468687" cy="5120521"/>
            <a:chOff x="8409327" y="1192054"/>
            <a:chExt cx="3468687" cy="51205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450"/>
            <a:stretch>
              <a:fillRect/>
            </a:stretch>
          </p:blipFill>
          <p:spPr>
            <a:xfrm>
              <a:off x="8409327" y="1192054"/>
              <a:ext cx="3468687" cy="512052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0213848" y="1652536"/>
              <a:ext cx="164592" cy="256032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70611" y="970337"/>
          <a:ext cx="5791709" cy="5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709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Stereotype exists anywhere</a:t>
                      </a:r>
                      <a:endParaRPr lang="en-US" altLang="zh-CN" sz="28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663687" y="1848657"/>
            <a:ext cx="10864626" cy="1653731"/>
          </a:xfrm>
          <a:prstGeom prst="roundRect">
            <a:avLst>
              <a:gd name="adj" fmla="val 45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2E9F6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</a:ln>
          <a:effectLst>
            <a:outerShdw blurRad="254000" sx="102000" sy="102000" algn="ctr" rotWithShape="0">
              <a:srgbClr val="159BF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29502" y="2116460"/>
            <a:ext cx="6285072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君子和而不同，小人同而不和。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——《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论语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sz="24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0" name="表格 7"/>
          <p:cNvGraphicFramePr>
            <a:graphicFrameLocks noGrp="1"/>
          </p:cNvGraphicFramePr>
          <p:nvPr/>
        </p:nvGraphicFramePr>
        <p:xfrm>
          <a:off x="693067" y="1027444"/>
          <a:ext cx="1099387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3875"/>
              </a:tblGrid>
              <a:tr h="551300"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3200" b="1" kern="1200" spc="0" dirty="0">
                          <a:gradFill>
                            <a:gsLst>
                              <a:gs pos="100000">
                                <a:srgbClr val="184DD7"/>
                              </a:gs>
                              <a:gs pos="0">
                                <a:srgbClr val="6598FE"/>
                              </a:gs>
                            </a:gsLst>
                            <a:lin ang="2700000" scaled="1"/>
                          </a:gradFill>
                          <a:latin typeface="微软雅黑" panose="020B0503020204020204" charset="-122"/>
                          <a:ea typeface="+mn-ea"/>
                          <a:cs typeface="Calibri" panose="020F0502020204030204" pitchFamily="34" charset="0"/>
                          <a:sym typeface="+mn-ea"/>
                        </a:rPr>
                        <a:t>How to deal with stereotypes? </a:t>
                      </a:r>
                      <a:endParaRPr lang="en-US" altLang="zh-CN" sz="3200" b="1" kern="1200" spc="0" dirty="0">
                        <a:gradFill>
                          <a:gsLst>
                            <a:gs pos="100000">
                              <a:srgbClr val="184DD7"/>
                            </a:gs>
                            <a:gs pos="0">
                              <a:srgbClr val="6598FE"/>
                            </a:gs>
                          </a:gsLst>
                          <a:lin ang="2700000" scaled="1"/>
                        </a:gradFill>
                        <a:latin typeface="微软雅黑" panose="020B0503020204020204" charset="-122"/>
                        <a:ea typeface="+mn-ea"/>
                        <a:cs typeface="Calibri" panose="020F0502020204030204" pitchFamily="34" charset="0"/>
                        <a:sym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184D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CCCCFF">
                            <a:alpha val="20000"/>
                          </a:srgbClr>
                        </a:gs>
                        <a:gs pos="100000">
                          <a:srgbClr val="CCCCFF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矩形: 圆角 12"/>
          <p:cNvSpPr/>
          <p:nvPr/>
        </p:nvSpPr>
        <p:spPr>
          <a:xfrm>
            <a:off x="663687" y="4536473"/>
            <a:ext cx="10864626" cy="1751797"/>
          </a:xfrm>
          <a:prstGeom prst="roundRect">
            <a:avLst>
              <a:gd name="adj" fmla="val 45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E2E9F6"/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  <a:tileRect/>
            </a:gradFill>
          </a:ln>
          <a:effectLst>
            <a:outerShdw blurRad="254000" sx="102000" sy="102000" algn="ctr" rotWithShape="0">
              <a:srgbClr val="159BFF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38144" y="4700894"/>
            <a:ext cx="7880584" cy="142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要树立平等、互鉴、对话、包容的文明观，以文明交流超越文明隔阂，以文明互鉴超越文明冲突，以文明共存超越文明优越。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在上海合作组织成员国元首理事会上的讲话</a:t>
            </a:r>
            <a:endParaRPr lang="zh-CN" altLang="en-US" sz="20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0673" y="-1669840"/>
            <a:ext cx="16483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kern="1200" spc="0" dirty="0">
                <a:gradFill>
                  <a:gsLst>
                    <a:gs pos="100000">
                      <a:srgbClr val="184DD7"/>
                    </a:gs>
                    <a:gs pos="0">
                      <a:srgbClr val="6598FE"/>
                    </a:gs>
                  </a:gsLst>
                  <a:lin ang="2700000" scaled="1"/>
                </a:gradFill>
                <a:latin typeface="微软雅黑" panose="020B0503020204020204" charset="-122"/>
                <a:ea typeface="+mn-ea"/>
                <a:cs typeface="Calibri" panose="020F0502020204030204" pitchFamily="34" charset="0"/>
                <a:sym typeface="+mn-ea"/>
              </a:rPr>
              <a:t>How to deal with stereotypes? </a:t>
            </a:r>
            <a:endParaRPr lang="en-US" altLang="zh-CN" sz="3200" b="1" kern="1200" spc="0" dirty="0">
              <a:gradFill>
                <a:gsLst>
                  <a:gs pos="100000">
                    <a:srgbClr val="184DD7"/>
                  </a:gs>
                  <a:gs pos="0">
                    <a:srgbClr val="6598FE"/>
                  </a:gs>
                </a:gsLst>
                <a:lin ang="2700000" scaled="1"/>
              </a:gradFill>
              <a:latin typeface="微软雅黑" panose="020B0503020204020204" charset="-122"/>
              <a:ea typeface="+mn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7220" y="118588"/>
            <a:ext cx="224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kern="0" spc="-150" dirty="0" err="1">
                <a:gradFill flip="none" rotWithShape="1">
                  <a:gsLst>
                    <a:gs pos="100000">
                      <a:srgbClr val="CCCCFF"/>
                    </a:gs>
                    <a:gs pos="35000">
                      <a:schemeClr val="bg1"/>
                    </a:gs>
                  </a:gsLst>
                  <a:lin ang="2700000" scaled="1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OUYUFont2.0" pitchFamily="2" charset="-128"/>
                <a:ea typeface="DOUYUFont2.0" pitchFamily="2" charset="-128"/>
                <a:cs typeface="Calibri" panose="020F0502020204030204" pitchFamily="34" charset="0"/>
              </a:rPr>
              <a:t>iPromote</a:t>
            </a:r>
            <a:endParaRPr lang="en-US" altLang="zh-CN" sz="2800" kern="0" spc="-150" dirty="0">
              <a:gradFill flip="none" rotWithShape="1">
                <a:gsLst>
                  <a:gs pos="100000">
                    <a:srgbClr val="CCCCFF"/>
                  </a:gs>
                  <a:gs pos="35000">
                    <a:schemeClr val="bg1"/>
                  </a:gs>
                </a:gsLst>
                <a:lin ang="2700000" scaled="1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OUYUFont2.0" pitchFamily="2" charset="-128"/>
              <a:ea typeface="DOUYUFont2.0" pitchFamily="2" charset="-128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" y="3990870"/>
            <a:ext cx="2132978" cy="21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8750" l="475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391" y="942450"/>
            <a:ext cx="3089053" cy="308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14220274" y="485630"/>
            <a:ext cx="2412588" cy="2004155"/>
          </a:xfrm>
          <a:custGeom>
            <a:avLst/>
            <a:gdLst/>
            <a:ahLst/>
            <a:cxnLst/>
            <a:rect l="l" t="t" r="r" b="b"/>
            <a:pathLst>
              <a:path w="2412588" h="2004155">
                <a:moveTo>
                  <a:pt x="291957" y="1499330"/>
                </a:moveTo>
                <a:cubicBezTo>
                  <a:pt x="283544" y="1501013"/>
                  <a:pt x="278495" y="1502696"/>
                  <a:pt x="276813" y="1504379"/>
                </a:cubicBezTo>
                <a:cubicBezTo>
                  <a:pt x="273447" y="1511110"/>
                  <a:pt x="270082" y="1522889"/>
                  <a:pt x="266716" y="1539716"/>
                </a:cubicBezTo>
                <a:cubicBezTo>
                  <a:pt x="265033" y="1541399"/>
                  <a:pt x="265875" y="1543923"/>
                  <a:pt x="269241" y="1547289"/>
                </a:cubicBezTo>
                <a:cubicBezTo>
                  <a:pt x="272606" y="1547289"/>
                  <a:pt x="274289" y="1546447"/>
                  <a:pt x="274289" y="1544765"/>
                </a:cubicBezTo>
                <a:cubicBezTo>
                  <a:pt x="281020" y="1524571"/>
                  <a:pt x="286909" y="1509427"/>
                  <a:pt x="291957" y="1499330"/>
                </a:cubicBezTo>
                <a:close/>
                <a:moveTo>
                  <a:pt x="213710" y="1489234"/>
                </a:moveTo>
                <a:lnTo>
                  <a:pt x="213710" y="1491758"/>
                </a:lnTo>
                <a:lnTo>
                  <a:pt x="216234" y="1501855"/>
                </a:lnTo>
                <a:cubicBezTo>
                  <a:pt x="216234" y="1501855"/>
                  <a:pt x="216654" y="1502275"/>
                  <a:pt x="217496" y="1503117"/>
                </a:cubicBezTo>
                <a:cubicBezTo>
                  <a:pt x="218337" y="1503958"/>
                  <a:pt x="218758" y="1504379"/>
                  <a:pt x="218758" y="1504379"/>
                </a:cubicBezTo>
                <a:lnTo>
                  <a:pt x="221282" y="1491758"/>
                </a:lnTo>
                <a:cubicBezTo>
                  <a:pt x="217916" y="1491758"/>
                  <a:pt x="215392" y="1490916"/>
                  <a:pt x="213710" y="1489234"/>
                </a:cubicBezTo>
                <a:close/>
                <a:moveTo>
                  <a:pt x="382826" y="1193911"/>
                </a:moveTo>
                <a:cubicBezTo>
                  <a:pt x="369364" y="1214104"/>
                  <a:pt x="359268" y="1226725"/>
                  <a:pt x="352537" y="1231773"/>
                </a:cubicBezTo>
                <a:cubicBezTo>
                  <a:pt x="340757" y="1260380"/>
                  <a:pt x="333185" y="1283938"/>
                  <a:pt x="329820" y="1302449"/>
                </a:cubicBezTo>
                <a:cubicBezTo>
                  <a:pt x="328136" y="1304131"/>
                  <a:pt x="319723" y="1323483"/>
                  <a:pt x="304578" y="1360503"/>
                </a:cubicBezTo>
                <a:lnTo>
                  <a:pt x="297006" y="1390793"/>
                </a:lnTo>
                <a:cubicBezTo>
                  <a:pt x="297006" y="1394159"/>
                  <a:pt x="295323" y="1400048"/>
                  <a:pt x="291957" y="1408462"/>
                </a:cubicBezTo>
                <a:cubicBezTo>
                  <a:pt x="288592" y="1416875"/>
                  <a:pt x="287751" y="1423607"/>
                  <a:pt x="289434" y="1428655"/>
                </a:cubicBezTo>
                <a:cubicBezTo>
                  <a:pt x="289434" y="1435386"/>
                  <a:pt x="285226" y="1449689"/>
                  <a:pt x="276813" y="1471565"/>
                </a:cubicBezTo>
                <a:cubicBezTo>
                  <a:pt x="275130" y="1473248"/>
                  <a:pt x="274289" y="1476613"/>
                  <a:pt x="274289" y="1481661"/>
                </a:cubicBezTo>
                <a:cubicBezTo>
                  <a:pt x="284385" y="1478296"/>
                  <a:pt x="291537" y="1471986"/>
                  <a:pt x="295744" y="1462731"/>
                </a:cubicBezTo>
                <a:cubicBezTo>
                  <a:pt x="299950" y="1453475"/>
                  <a:pt x="302896" y="1447165"/>
                  <a:pt x="304578" y="1443799"/>
                </a:cubicBezTo>
                <a:lnTo>
                  <a:pt x="307102" y="1423607"/>
                </a:lnTo>
                <a:cubicBezTo>
                  <a:pt x="308785" y="1420241"/>
                  <a:pt x="310047" y="1415193"/>
                  <a:pt x="310889" y="1408462"/>
                </a:cubicBezTo>
                <a:cubicBezTo>
                  <a:pt x="311730" y="1401731"/>
                  <a:pt x="313833" y="1396683"/>
                  <a:pt x="317199" y="1393317"/>
                </a:cubicBezTo>
                <a:lnTo>
                  <a:pt x="319723" y="1390793"/>
                </a:lnTo>
                <a:cubicBezTo>
                  <a:pt x="319723" y="1372283"/>
                  <a:pt x="323089" y="1357138"/>
                  <a:pt x="329820" y="1345359"/>
                </a:cubicBezTo>
                <a:cubicBezTo>
                  <a:pt x="333185" y="1331897"/>
                  <a:pt x="339916" y="1313386"/>
                  <a:pt x="350012" y="1289828"/>
                </a:cubicBezTo>
                <a:cubicBezTo>
                  <a:pt x="356743" y="1271318"/>
                  <a:pt x="361791" y="1258697"/>
                  <a:pt x="365157" y="1251966"/>
                </a:cubicBezTo>
                <a:lnTo>
                  <a:pt x="387874" y="1193911"/>
                </a:lnTo>
                <a:close/>
                <a:moveTo>
                  <a:pt x="339916" y="1060132"/>
                </a:moveTo>
                <a:lnTo>
                  <a:pt x="309627" y="1070229"/>
                </a:lnTo>
                <a:lnTo>
                  <a:pt x="307102" y="1075277"/>
                </a:lnTo>
                <a:cubicBezTo>
                  <a:pt x="307102" y="1080326"/>
                  <a:pt x="310468" y="1084112"/>
                  <a:pt x="317199" y="1086636"/>
                </a:cubicBezTo>
                <a:cubicBezTo>
                  <a:pt x="323930" y="1089160"/>
                  <a:pt x="328978" y="1088739"/>
                  <a:pt x="332344" y="1085374"/>
                </a:cubicBezTo>
                <a:cubicBezTo>
                  <a:pt x="339075" y="1071912"/>
                  <a:pt x="343281" y="1064339"/>
                  <a:pt x="344964" y="1062657"/>
                </a:cubicBezTo>
                <a:close/>
                <a:moveTo>
                  <a:pt x="155655" y="772382"/>
                </a:moveTo>
                <a:cubicBezTo>
                  <a:pt x="153972" y="770700"/>
                  <a:pt x="149765" y="773224"/>
                  <a:pt x="143034" y="779955"/>
                </a:cubicBezTo>
                <a:cubicBezTo>
                  <a:pt x="136303" y="786686"/>
                  <a:pt x="132938" y="791734"/>
                  <a:pt x="132938" y="795099"/>
                </a:cubicBezTo>
                <a:lnTo>
                  <a:pt x="137986" y="805196"/>
                </a:lnTo>
                <a:cubicBezTo>
                  <a:pt x="141351" y="805196"/>
                  <a:pt x="145558" y="802672"/>
                  <a:pt x="150607" y="797624"/>
                </a:cubicBezTo>
                <a:cubicBezTo>
                  <a:pt x="153972" y="787527"/>
                  <a:pt x="157338" y="780796"/>
                  <a:pt x="160703" y="777431"/>
                </a:cubicBezTo>
                <a:cubicBezTo>
                  <a:pt x="160703" y="774065"/>
                  <a:pt x="159020" y="772382"/>
                  <a:pt x="155655" y="772382"/>
                </a:cubicBezTo>
                <a:close/>
                <a:moveTo>
                  <a:pt x="350012" y="454343"/>
                </a:moveTo>
                <a:cubicBezTo>
                  <a:pt x="329820" y="469487"/>
                  <a:pt x="314675" y="482949"/>
                  <a:pt x="304578" y="494729"/>
                </a:cubicBezTo>
                <a:cubicBezTo>
                  <a:pt x="304578" y="494729"/>
                  <a:pt x="295323" y="503984"/>
                  <a:pt x="276813" y="522494"/>
                </a:cubicBezTo>
                <a:lnTo>
                  <a:pt x="223806" y="588121"/>
                </a:lnTo>
                <a:cubicBezTo>
                  <a:pt x="203613" y="618411"/>
                  <a:pt x="189309" y="640286"/>
                  <a:pt x="180896" y="653748"/>
                </a:cubicBezTo>
                <a:cubicBezTo>
                  <a:pt x="174165" y="658797"/>
                  <a:pt x="171220" y="662583"/>
                  <a:pt x="172062" y="665107"/>
                </a:cubicBezTo>
                <a:cubicBezTo>
                  <a:pt x="172903" y="667631"/>
                  <a:pt x="177531" y="671417"/>
                  <a:pt x="185945" y="676466"/>
                </a:cubicBezTo>
                <a:lnTo>
                  <a:pt x="175848" y="681514"/>
                </a:lnTo>
                <a:cubicBezTo>
                  <a:pt x="174165" y="683196"/>
                  <a:pt x="170800" y="686141"/>
                  <a:pt x="165751" y="690348"/>
                </a:cubicBezTo>
                <a:cubicBezTo>
                  <a:pt x="160703" y="694555"/>
                  <a:pt x="159862" y="700024"/>
                  <a:pt x="163227" y="706755"/>
                </a:cubicBezTo>
                <a:cubicBezTo>
                  <a:pt x="163227" y="708438"/>
                  <a:pt x="161544" y="710962"/>
                  <a:pt x="158179" y="714327"/>
                </a:cubicBezTo>
                <a:cubicBezTo>
                  <a:pt x="156496" y="716010"/>
                  <a:pt x="153972" y="718955"/>
                  <a:pt x="150607" y="723162"/>
                </a:cubicBezTo>
                <a:cubicBezTo>
                  <a:pt x="147241" y="727369"/>
                  <a:pt x="146400" y="731155"/>
                  <a:pt x="148082" y="734520"/>
                </a:cubicBezTo>
                <a:cubicBezTo>
                  <a:pt x="148082" y="737886"/>
                  <a:pt x="148924" y="740831"/>
                  <a:pt x="150607" y="743355"/>
                </a:cubicBezTo>
                <a:cubicBezTo>
                  <a:pt x="152289" y="745879"/>
                  <a:pt x="153972" y="747983"/>
                  <a:pt x="155655" y="749665"/>
                </a:cubicBezTo>
                <a:cubicBezTo>
                  <a:pt x="157338" y="747983"/>
                  <a:pt x="159441" y="745879"/>
                  <a:pt x="161965" y="743355"/>
                </a:cubicBezTo>
                <a:cubicBezTo>
                  <a:pt x="164489" y="740831"/>
                  <a:pt x="166593" y="738727"/>
                  <a:pt x="168275" y="737045"/>
                </a:cubicBezTo>
                <a:cubicBezTo>
                  <a:pt x="169958" y="737045"/>
                  <a:pt x="170800" y="736624"/>
                  <a:pt x="170800" y="735783"/>
                </a:cubicBezTo>
                <a:cubicBezTo>
                  <a:pt x="170800" y="734941"/>
                  <a:pt x="170800" y="734520"/>
                  <a:pt x="170800" y="734520"/>
                </a:cubicBezTo>
                <a:cubicBezTo>
                  <a:pt x="175848" y="729472"/>
                  <a:pt x="180475" y="721479"/>
                  <a:pt x="184682" y="710541"/>
                </a:cubicBezTo>
                <a:cubicBezTo>
                  <a:pt x="188889" y="699603"/>
                  <a:pt x="193517" y="692452"/>
                  <a:pt x="198565" y="689086"/>
                </a:cubicBezTo>
                <a:lnTo>
                  <a:pt x="198565" y="684038"/>
                </a:lnTo>
                <a:cubicBezTo>
                  <a:pt x="200248" y="678990"/>
                  <a:pt x="202772" y="673521"/>
                  <a:pt x="206138" y="667631"/>
                </a:cubicBezTo>
                <a:cubicBezTo>
                  <a:pt x="209503" y="661741"/>
                  <a:pt x="212027" y="657114"/>
                  <a:pt x="213710" y="653748"/>
                </a:cubicBezTo>
                <a:lnTo>
                  <a:pt x="226330" y="643652"/>
                </a:lnTo>
                <a:cubicBezTo>
                  <a:pt x="236427" y="630190"/>
                  <a:pt x="241475" y="620935"/>
                  <a:pt x="241475" y="615887"/>
                </a:cubicBezTo>
                <a:lnTo>
                  <a:pt x="243999" y="610838"/>
                </a:lnTo>
                <a:cubicBezTo>
                  <a:pt x="259144" y="599059"/>
                  <a:pt x="268399" y="588963"/>
                  <a:pt x="271764" y="580549"/>
                </a:cubicBezTo>
                <a:cubicBezTo>
                  <a:pt x="273447" y="577183"/>
                  <a:pt x="276392" y="572135"/>
                  <a:pt x="280599" y="565404"/>
                </a:cubicBezTo>
                <a:cubicBezTo>
                  <a:pt x="284806" y="558673"/>
                  <a:pt x="289434" y="554466"/>
                  <a:pt x="294482" y="552784"/>
                </a:cubicBezTo>
                <a:cubicBezTo>
                  <a:pt x="294482" y="544370"/>
                  <a:pt x="293640" y="539322"/>
                  <a:pt x="291957" y="537639"/>
                </a:cubicBezTo>
                <a:cubicBezTo>
                  <a:pt x="288592" y="534273"/>
                  <a:pt x="289434" y="530908"/>
                  <a:pt x="294482" y="527542"/>
                </a:cubicBezTo>
                <a:cubicBezTo>
                  <a:pt x="309627" y="515763"/>
                  <a:pt x="319723" y="504825"/>
                  <a:pt x="324771" y="494729"/>
                </a:cubicBezTo>
                <a:cubicBezTo>
                  <a:pt x="333185" y="486315"/>
                  <a:pt x="339916" y="481267"/>
                  <a:pt x="344964" y="479584"/>
                </a:cubicBezTo>
                <a:cubicBezTo>
                  <a:pt x="350012" y="477901"/>
                  <a:pt x="353378" y="474536"/>
                  <a:pt x="355060" y="469487"/>
                </a:cubicBezTo>
                <a:cubicBezTo>
                  <a:pt x="356743" y="464439"/>
                  <a:pt x="358426" y="460232"/>
                  <a:pt x="360109" y="456867"/>
                </a:cubicBezTo>
                <a:lnTo>
                  <a:pt x="360109" y="454343"/>
                </a:lnTo>
                <a:close/>
                <a:moveTo>
                  <a:pt x="385350" y="431626"/>
                </a:moveTo>
                <a:cubicBezTo>
                  <a:pt x="375254" y="431626"/>
                  <a:pt x="367681" y="436674"/>
                  <a:pt x="362633" y="446770"/>
                </a:cubicBezTo>
                <a:lnTo>
                  <a:pt x="367681" y="446770"/>
                </a:lnTo>
                <a:cubicBezTo>
                  <a:pt x="372730" y="446770"/>
                  <a:pt x="377778" y="444667"/>
                  <a:pt x="382826" y="440460"/>
                </a:cubicBezTo>
                <a:cubicBezTo>
                  <a:pt x="387874" y="436253"/>
                  <a:pt x="391240" y="434150"/>
                  <a:pt x="392923" y="434150"/>
                </a:cubicBezTo>
                <a:cubicBezTo>
                  <a:pt x="391240" y="432467"/>
                  <a:pt x="388716" y="431626"/>
                  <a:pt x="385350" y="431626"/>
                </a:cubicBezTo>
                <a:close/>
                <a:moveTo>
                  <a:pt x="1607026" y="254937"/>
                </a:moveTo>
                <a:lnTo>
                  <a:pt x="1614598" y="254937"/>
                </a:lnTo>
                <a:cubicBezTo>
                  <a:pt x="1619648" y="258302"/>
                  <a:pt x="1635634" y="266716"/>
                  <a:pt x="1662558" y="280178"/>
                </a:cubicBezTo>
                <a:lnTo>
                  <a:pt x="1733234" y="320564"/>
                </a:lnTo>
                <a:cubicBezTo>
                  <a:pt x="1753426" y="328978"/>
                  <a:pt x="1771936" y="344964"/>
                  <a:pt x="1788764" y="368522"/>
                </a:cubicBezTo>
                <a:cubicBezTo>
                  <a:pt x="1802226" y="387033"/>
                  <a:pt x="1812322" y="398812"/>
                  <a:pt x="1819054" y="403860"/>
                </a:cubicBezTo>
                <a:cubicBezTo>
                  <a:pt x="1832514" y="413957"/>
                  <a:pt x="1840088" y="424894"/>
                  <a:pt x="1841770" y="436674"/>
                </a:cubicBezTo>
                <a:cubicBezTo>
                  <a:pt x="1843454" y="443405"/>
                  <a:pt x="1847240" y="448874"/>
                  <a:pt x="1853130" y="453081"/>
                </a:cubicBezTo>
                <a:cubicBezTo>
                  <a:pt x="1859018" y="457287"/>
                  <a:pt x="1862806" y="461074"/>
                  <a:pt x="1864486" y="464439"/>
                </a:cubicBezTo>
                <a:cubicBezTo>
                  <a:pt x="1869536" y="469487"/>
                  <a:pt x="1879632" y="474536"/>
                  <a:pt x="1894776" y="479584"/>
                </a:cubicBezTo>
                <a:lnTo>
                  <a:pt x="1904874" y="499777"/>
                </a:lnTo>
                <a:cubicBezTo>
                  <a:pt x="1906556" y="506508"/>
                  <a:pt x="1908238" y="513239"/>
                  <a:pt x="1909922" y="519970"/>
                </a:cubicBezTo>
                <a:cubicBezTo>
                  <a:pt x="1911604" y="526701"/>
                  <a:pt x="1914130" y="533432"/>
                  <a:pt x="1917494" y="540163"/>
                </a:cubicBezTo>
                <a:cubicBezTo>
                  <a:pt x="1919178" y="545211"/>
                  <a:pt x="1920018" y="551942"/>
                  <a:pt x="1920018" y="560356"/>
                </a:cubicBezTo>
                <a:cubicBezTo>
                  <a:pt x="1920018" y="570452"/>
                  <a:pt x="1919178" y="578025"/>
                  <a:pt x="1917494" y="583073"/>
                </a:cubicBezTo>
                <a:lnTo>
                  <a:pt x="1914970" y="613363"/>
                </a:lnTo>
                <a:cubicBezTo>
                  <a:pt x="1914970" y="613363"/>
                  <a:pt x="1914550" y="613363"/>
                  <a:pt x="1913708" y="613363"/>
                </a:cubicBezTo>
                <a:cubicBezTo>
                  <a:pt x="1912866" y="613363"/>
                  <a:pt x="1912446" y="613363"/>
                  <a:pt x="1912446" y="613363"/>
                </a:cubicBezTo>
                <a:cubicBezTo>
                  <a:pt x="1900666" y="609997"/>
                  <a:pt x="1894776" y="614204"/>
                  <a:pt x="1894776" y="625983"/>
                </a:cubicBezTo>
                <a:cubicBezTo>
                  <a:pt x="1886362" y="652907"/>
                  <a:pt x="1878790" y="681514"/>
                  <a:pt x="1872060" y="711803"/>
                </a:cubicBezTo>
                <a:cubicBezTo>
                  <a:pt x="1867012" y="735362"/>
                  <a:pt x="1861122" y="756396"/>
                  <a:pt x="1854390" y="774906"/>
                </a:cubicBezTo>
                <a:lnTo>
                  <a:pt x="1844294" y="797624"/>
                </a:lnTo>
                <a:lnTo>
                  <a:pt x="1811480" y="858203"/>
                </a:lnTo>
                <a:lnTo>
                  <a:pt x="1796336" y="893540"/>
                </a:lnTo>
                <a:cubicBezTo>
                  <a:pt x="1792970" y="901954"/>
                  <a:pt x="1789606" y="913733"/>
                  <a:pt x="1786240" y="928878"/>
                </a:cubicBezTo>
                <a:cubicBezTo>
                  <a:pt x="1766046" y="954119"/>
                  <a:pt x="1751742" y="980202"/>
                  <a:pt x="1743330" y="1007126"/>
                </a:cubicBezTo>
                <a:cubicBezTo>
                  <a:pt x="1738282" y="1015540"/>
                  <a:pt x="1732812" y="1025215"/>
                  <a:pt x="1726922" y="1036153"/>
                </a:cubicBezTo>
                <a:cubicBezTo>
                  <a:pt x="1721034" y="1047091"/>
                  <a:pt x="1715564" y="1055084"/>
                  <a:pt x="1710514" y="1060132"/>
                </a:cubicBezTo>
                <a:cubicBezTo>
                  <a:pt x="1710514" y="1066863"/>
                  <a:pt x="1707150" y="1073595"/>
                  <a:pt x="1700420" y="1080326"/>
                </a:cubicBezTo>
                <a:cubicBezTo>
                  <a:pt x="1695370" y="1085374"/>
                  <a:pt x="1689482" y="1095050"/>
                  <a:pt x="1682750" y="1109353"/>
                </a:cubicBezTo>
                <a:cubicBezTo>
                  <a:pt x="1676018" y="1123656"/>
                  <a:pt x="1670130" y="1133332"/>
                  <a:pt x="1665082" y="1138380"/>
                </a:cubicBezTo>
                <a:cubicBezTo>
                  <a:pt x="1665082" y="1143429"/>
                  <a:pt x="1661716" y="1150160"/>
                  <a:pt x="1654986" y="1158573"/>
                </a:cubicBezTo>
                <a:cubicBezTo>
                  <a:pt x="1648254" y="1166987"/>
                  <a:pt x="1644046" y="1173718"/>
                  <a:pt x="1642364" y="1178766"/>
                </a:cubicBezTo>
                <a:cubicBezTo>
                  <a:pt x="1633950" y="1190546"/>
                  <a:pt x="1621330" y="1213263"/>
                  <a:pt x="1604502" y="1246918"/>
                </a:cubicBezTo>
                <a:cubicBezTo>
                  <a:pt x="1597770" y="1260380"/>
                  <a:pt x="1586834" y="1275525"/>
                  <a:pt x="1571690" y="1292352"/>
                </a:cubicBezTo>
                <a:cubicBezTo>
                  <a:pt x="1564958" y="1297400"/>
                  <a:pt x="1559910" y="1303711"/>
                  <a:pt x="1556546" y="1311283"/>
                </a:cubicBezTo>
                <a:cubicBezTo>
                  <a:pt x="1553178" y="1318855"/>
                  <a:pt x="1550654" y="1325166"/>
                  <a:pt x="1548972" y="1330214"/>
                </a:cubicBezTo>
                <a:cubicBezTo>
                  <a:pt x="1533826" y="1345359"/>
                  <a:pt x="1523730" y="1354614"/>
                  <a:pt x="1518682" y="1357979"/>
                </a:cubicBezTo>
                <a:cubicBezTo>
                  <a:pt x="1518682" y="1361345"/>
                  <a:pt x="1516998" y="1365552"/>
                  <a:pt x="1513634" y="1370600"/>
                </a:cubicBezTo>
                <a:cubicBezTo>
                  <a:pt x="1513634" y="1370600"/>
                  <a:pt x="1514054" y="1371020"/>
                  <a:pt x="1514896" y="1371862"/>
                </a:cubicBezTo>
                <a:cubicBezTo>
                  <a:pt x="1515738" y="1372703"/>
                  <a:pt x="1516158" y="1373124"/>
                  <a:pt x="1516158" y="1373124"/>
                </a:cubicBezTo>
                <a:cubicBezTo>
                  <a:pt x="1534668" y="1378172"/>
                  <a:pt x="1553178" y="1380697"/>
                  <a:pt x="1571690" y="1380697"/>
                </a:cubicBezTo>
                <a:cubicBezTo>
                  <a:pt x="1596930" y="1380697"/>
                  <a:pt x="1629744" y="1374807"/>
                  <a:pt x="1670130" y="1363028"/>
                </a:cubicBezTo>
                <a:cubicBezTo>
                  <a:pt x="1683592" y="1356297"/>
                  <a:pt x="1698316" y="1351248"/>
                  <a:pt x="1714302" y="1347883"/>
                </a:cubicBezTo>
                <a:cubicBezTo>
                  <a:pt x="1730288" y="1344517"/>
                  <a:pt x="1740806" y="1341993"/>
                  <a:pt x="1745854" y="1340310"/>
                </a:cubicBezTo>
                <a:lnTo>
                  <a:pt x="1753426" y="1340310"/>
                </a:lnTo>
                <a:cubicBezTo>
                  <a:pt x="1761838" y="1340310"/>
                  <a:pt x="1771094" y="1341993"/>
                  <a:pt x="1781190" y="1345359"/>
                </a:cubicBezTo>
                <a:cubicBezTo>
                  <a:pt x="1796336" y="1347041"/>
                  <a:pt x="1814006" y="1347883"/>
                  <a:pt x="1834198" y="1347883"/>
                </a:cubicBezTo>
                <a:lnTo>
                  <a:pt x="1856914" y="1350407"/>
                </a:lnTo>
                <a:cubicBezTo>
                  <a:pt x="1861962" y="1352090"/>
                  <a:pt x="1871218" y="1352931"/>
                  <a:pt x="1884680" y="1352931"/>
                </a:cubicBezTo>
                <a:cubicBezTo>
                  <a:pt x="1903190" y="1352931"/>
                  <a:pt x="1917494" y="1352090"/>
                  <a:pt x="1927590" y="1350407"/>
                </a:cubicBezTo>
                <a:cubicBezTo>
                  <a:pt x="1932638" y="1352090"/>
                  <a:pt x="1936426" y="1351669"/>
                  <a:pt x="1938950" y="1349145"/>
                </a:cubicBezTo>
                <a:cubicBezTo>
                  <a:pt x="1941474" y="1346621"/>
                  <a:pt x="1943578" y="1345359"/>
                  <a:pt x="1945258" y="1345359"/>
                </a:cubicBezTo>
                <a:cubicBezTo>
                  <a:pt x="1943578" y="1347041"/>
                  <a:pt x="1959562" y="1333579"/>
                  <a:pt x="1993218" y="1304973"/>
                </a:cubicBezTo>
                <a:cubicBezTo>
                  <a:pt x="2003314" y="1303290"/>
                  <a:pt x="2012148" y="1299924"/>
                  <a:pt x="2019722" y="1294876"/>
                </a:cubicBezTo>
                <a:cubicBezTo>
                  <a:pt x="2027294" y="1289828"/>
                  <a:pt x="2035286" y="1283938"/>
                  <a:pt x="2043700" y="1277207"/>
                </a:cubicBezTo>
                <a:cubicBezTo>
                  <a:pt x="2055478" y="1267111"/>
                  <a:pt x="2070204" y="1256594"/>
                  <a:pt x="2087874" y="1245656"/>
                </a:cubicBezTo>
                <a:cubicBezTo>
                  <a:pt x="2105542" y="1234718"/>
                  <a:pt x="2118582" y="1225883"/>
                  <a:pt x="2126996" y="1219152"/>
                </a:cubicBezTo>
                <a:lnTo>
                  <a:pt x="2220390" y="1156049"/>
                </a:lnTo>
                <a:cubicBezTo>
                  <a:pt x="2291906" y="1108091"/>
                  <a:pt x="2347016" y="1071070"/>
                  <a:pt x="2385720" y="1044988"/>
                </a:cubicBezTo>
                <a:lnTo>
                  <a:pt x="2412588" y="1026829"/>
                </a:lnTo>
                <a:lnTo>
                  <a:pt x="2412588" y="1031507"/>
                </a:lnTo>
                <a:lnTo>
                  <a:pt x="2390136" y="1050351"/>
                </a:lnTo>
                <a:cubicBezTo>
                  <a:pt x="2364474" y="1072438"/>
                  <a:pt x="2333974" y="1099677"/>
                  <a:pt x="2298638" y="1132070"/>
                </a:cubicBezTo>
                <a:cubicBezTo>
                  <a:pt x="2227962" y="1196856"/>
                  <a:pt x="2192622" y="1233456"/>
                  <a:pt x="2192622" y="1241870"/>
                </a:cubicBezTo>
                <a:cubicBezTo>
                  <a:pt x="2190942" y="1253649"/>
                  <a:pt x="2214500" y="1236821"/>
                  <a:pt x="2263298" y="1191387"/>
                </a:cubicBezTo>
                <a:cubicBezTo>
                  <a:pt x="2273394" y="1182973"/>
                  <a:pt x="2289802" y="1169511"/>
                  <a:pt x="2312518" y="1151001"/>
                </a:cubicBezTo>
                <a:cubicBezTo>
                  <a:pt x="2335238" y="1132491"/>
                  <a:pt x="2349960" y="1122394"/>
                  <a:pt x="2356690" y="1120711"/>
                </a:cubicBezTo>
                <a:cubicBezTo>
                  <a:pt x="2314622" y="1149318"/>
                  <a:pt x="2283914" y="1180449"/>
                  <a:pt x="2264562" y="1214104"/>
                </a:cubicBezTo>
                <a:cubicBezTo>
                  <a:pt x="2245210" y="1247759"/>
                  <a:pt x="2234272" y="1275945"/>
                  <a:pt x="2231748" y="1298662"/>
                </a:cubicBezTo>
                <a:cubicBezTo>
                  <a:pt x="2229222" y="1321379"/>
                  <a:pt x="2227962" y="1348724"/>
                  <a:pt x="2227962" y="1380697"/>
                </a:cubicBezTo>
                <a:cubicBezTo>
                  <a:pt x="2239740" y="1442958"/>
                  <a:pt x="2248154" y="1474089"/>
                  <a:pt x="2253202" y="1474089"/>
                </a:cubicBezTo>
                <a:cubicBezTo>
                  <a:pt x="2254886" y="1474089"/>
                  <a:pt x="2256990" y="1466938"/>
                  <a:pt x="2259514" y="1452634"/>
                </a:cubicBezTo>
                <a:cubicBezTo>
                  <a:pt x="2262036" y="1438331"/>
                  <a:pt x="2264140" y="1426972"/>
                  <a:pt x="2265822" y="1418558"/>
                </a:cubicBezTo>
                <a:cubicBezTo>
                  <a:pt x="2270872" y="1416875"/>
                  <a:pt x="2280126" y="1431179"/>
                  <a:pt x="2293588" y="1461469"/>
                </a:cubicBezTo>
                <a:cubicBezTo>
                  <a:pt x="2307050" y="1491758"/>
                  <a:pt x="2315466" y="1506903"/>
                  <a:pt x="2318830" y="1506903"/>
                </a:cubicBezTo>
                <a:cubicBezTo>
                  <a:pt x="2323878" y="1506903"/>
                  <a:pt x="2326822" y="1508586"/>
                  <a:pt x="2327664" y="1511951"/>
                </a:cubicBezTo>
                <a:cubicBezTo>
                  <a:pt x="2328506" y="1515317"/>
                  <a:pt x="2328926" y="1519523"/>
                  <a:pt x="2328926" y="1524571"/>
                </a:cubicBezTo>
                <a:cubicBezTo>
                  <a:pt x="2325560" y="1527937"/>
                  <a:pt x="2323036" y="1532144"/>
                  <a:pt x="2321354" y="1537192"/>
                </a:cubicBezTo>
                <a:cubicBezTo>
                  <a:pt x="2319670" y="1542240"/>
                  <a:pt x="2319670" y="1546447"/>
                  <a:pt x="2321354" y="1549813"/>
                </a:cubicBezTo>
                <a:cubicBezTo>
                  <a:pt x="2331450" y="1558227"/>
                  <a:pt x="2334816" y="1569164"/>
                  <a:pt x="2331450" y="1582627"/>
                </a:cubicBezTo>
                <a:cubicBezTo>
                  <a:pt x="2338182" y="1591040"/>
                  <a:pt x="2344070" y="1601557"/>
                  <a:pt x="2349120" y="1614178"/>
                </a:cubicBezTo>
                <a:cubicBezTo>
                  <a:pt x="2354168" y="1626799"/>
                  <a:pt x="2359214" y="1637316"/>
                  <a:pt x="2364264" y="1645729"/>
                </a:cubicBezTo>
                <a:cubicBezTo>
                  <a:pt x="2362582" y="1649095"/>
                  <a:pt x="2363002" y="1652881"/>
                  <a:pt x="2365526" y="1657088"/>
                </a:cubicBezTo>
                <a:cubicBezTo>
                  <a:pt x="2368050" y="1661295"/>
                  <a:pt x="2369312" y="1665081"/>
                  <a:pt x="2369312" y="1668447"/>
                </a:cubicBezTo>
                <a:cubicBezTo>
                  <a:pt x="2369312" y="1673495"/>
                  <a:pt x="2368050" y="1679805"/>
                  <a:pt x="2365526" y="1687377"/>
                </a:cubicBezTo>
                <a:cubicBezTo>
                  <a:pt x="2363002" y="1694950"/>
                  <a:pt x="2360058" y="1699578"/>
                  <a:pt x="2356690" y="1701260"/>
                </a:cubicBezTo>
                <a:cubicBezTo>
                  <a:pt x="2346594" y="1711357"/>
                  <a:pt x="2341546" y="1720612"/>
                  <a:pt x="2341546" y="1729025"/>
                </a:cubicBezTo>
                <a:cubicBezTo>
                  <a:pt x="2341546" y="1737439"/>
                  <a:pt x="2344070" y="1744170"/>
                  <a:pt x="2349120" y="1749219"/>
                </a:cubicBezTo>
                <a:lnTo>
                  <a:pt x="2349120" y="1759315"/>
                </a:lnTo>
                <a:cubicBezTo>
                  <a:pt x="2349120" y="1766046"/>
                  <a:pt x="2342390" y="1771094"/>
                  <a:pt x="2328926" y="1774460"/>
                </a:cubicBezTo>
                <a:cubicBezTo>
                  <a:pt x="2322196" y="1776143"/>
                  <a:pt x="2317990" y="1779508"/>
                  <a:pt x="2316306" y="1784556"/>
                </a:cubicBezTo>
                <a:cubicBezTo>
                  <a:pt x="2314622" y="1789605"/>
                  <a:pt x="2316306" y="1792970"/>
                  <a:pt x="2321354" y="1794653"/>
                </a:cubicBezTo>
                <a:cubicBezTo>
                  <a:pt x="2333134" y="1806432"/>
                  <a:pt x="2341546" y="1813163"/>
                  <a:pt x="2346594" y="1814846"/>
                </a:cubicBezTo>
                <a:cubicBezTo>
                  <a:pt x="2365106" y="1824943"/>
                  <a:pt x="2375622" y="1832515"/>
                  <a:pt x="2378146" y="1837563"/>
                </a:cubicBezTo>
                <a:cubicBezTo>
                  <a:pt x="2380670" y="1842611"/>
                  <a:pt x="2381092" y="1855232"/>
                  <a:pt x="2379408" y="1875425"/>
                </a:cubicBezTo>
                <a:cubicBezTo>
                  <a:pt x="2379408" y="1897301"/>
                  <a:pt x="2367630" y="1916652"/>
                  <a:pt x="2344070" y="1933480"/>
                </a:cubicBezTo>
                <a:cubicBezTo>
                  <a:pt x="2342390" y="1935163"/>
                  <a:pt x="2341546" y="1938528"/>
                  <a:pt x="2341546" y="1943576"/>
                </a:cubicBezTo>
                <a:cubicBezTo>
                  <a:pt x="2341546" y="1946942"/>
                  <a:pt x="2341546" y="1951149"/>
                  <a:pt x="2341546" y="1956197"/>
                </a:cubicBezTo>
                <a:cubicBezTo>
                  <a:pt x="2341546" y="1961245"/>
                  <a:pt x="2340706" y="1964611"/>
                  <a:pt x="2339022" y="1966294"/>
                </a:cubicBezTo>
                <a:cubicBezTo>
                  <a:pt x="2323878" y="1967976"/>
                  <a:pt x="2306210" y="1973866"/>
                  <a:pt x="2286016" y="1983963"/>
                </a:cubicBezTo>
                <a:cubicBezTo>
                  <a:pt x="2262458" y="1994059"/>
                  <a:pt x="2245630" y="1999107"/>
                  <a:pt x="2235534" y="1999107"/>
                </a:cubicBezTo>
                <a:cubicBezTo>
                  <a:pt x="2228802" y="1999107"/>
                  <a:pt x="2220390" y="1997424"/>
                  <a:pt x="2210292" y="1994059"/>
                </a:cubicBezTo>
                <a:lnTo>
                  <a:pt x="2207770" y="1994059"/>
                </a:lnTo>
                <a:cubicBezTo>
                  <a:pt x="2187576" y="1995741"/>
                  <a:pt x="2167382" y="1996583"/>
                  <a:pt x="2147190" y="1996583"/>
                </a:cubicBezTo>
                <a:cubicBezTo>
                  <a:pt x="2126996" y="1996583"/>
                  <a:pt x="2112694" y="1996583"/>
                  <a:pt x="2104280" y="1996583"/>
                </a:cubicBezTo>
                <a:cubicBezTo>
                  <a:pt x="2075672" y="1998265"/>
                  <a:pt x="2037810" y="1990693"/>
                  <a:pt x="1990694" y="1973866"/>
                </a:cubicBezTo>
                <a:cubicBezTo>
                  <a:pt x="1973866" y="1967135"/>
                  <a:pt x="1958722" y="1959142"/>
                  <a:pt x="1945258" y="1949887"/>
                </a:cubicBezTo>
                <a:cubicBezTo>
                  <a:pt x="1931798" y="1940632"/>
                  <a:pt x="1922542" y="1934321"/>
                  <a:pt x="1917494" y="1930956"/>
                </a:cubicBezTo>
                <a:cubicBezTo>
                  <a:pt x="1912446" y="1929273"/>
                  <a:pt x="1909922" y="1927590"/>
                  <a:pt x="1909922" y="1925908"/>
                </a:cubicBezTo>
                <a:cubicBezTo>
                  <a:pt x="1906556" y="1914128"/>
                  <a:pt x="1900246" y="1904032"/>
                  <a:pt x="1890990" y="1895618"/>
                </a:cubicBezTo>
                <a:cubicBezTo>
                  <a:pt x="1881734" y="1887204"/>
                  <a:pt x="1871638" y="1879632"/>
                  <a:pt x="1860702" y="1872901"/>
                </a:cubicBezTo>
                <a:cubicBezTo>
                  <a:pt x="1849762" y="1866170"/>
                  <a:pt x="1842612" y="1861963"/>
                  <a:pt x="1839246" y="1860280"/>
                </a:cubicBezTo>
                <a:cubicBezTo>
                  <a:pt x="1822418" y="1851866"/>
                  <a:pt x="1794654" y="1831673"/>
                  <a:pt x="1755950" y="1799701"/>
                </a:cubicBezTo>
                <a:cubicBezTo>
                  <a:pt x="1735758" y="1784556"/>
                  <a:pt x="1720614" y="1773619"/>
                  <a:pt x="1710514" y="1766887"/>
                </a:cubicBezTo>
                <a:cubicBezTo>
                  <a:pt x="1666766" y="1734915"/>
                  <a:pt x="1638158" y="1712198"/>
                  <a:pt x="1624694" y="1698736"/>
                </a:cubicBezTo>
                <a:cubicBezTo>
                  <a:pt x="1612916" y="1686957"/>
                  <a:pt x="1598192" y="1674336"/>
                  <a:pt x="1580522" y="1660874"/>
                </a:cubicBezTo>
                <a:cubicBezTo>
                  <a:pt x="1562854" y="1647412"/>
                  <a:pt x="1549812" y="1637316"/>
                  <a:pt x="1541398" y="1630585"/>
                </a:cubicBezTo>
                <a:cubicBezTo>
                  <a:pt x="1501014" y="1593564"/>
                  <a:pt x="1469042" y="1556544"/>
                  <a:pt x="1445482" y="1519523"/>
                </a:cubicBezTo>
                <a:cubicBezTo>
                  <a:pt x="1442118" y="1519523"/>
                  <a:pt x="1437490" y="1517841"/>
                  <a:pt x="1431600" y="1514475"/>
                </a:cubicBezTo>
                <a:cubicBezTo>
                  <a:pt x="1425710" y="1511110"/>
                  <a:pt x="1419400" y="1508586"/>
                  <a:pt x="1412670" y="1506903"/>
                </a:cubicBezTo>
                <a:lnTo>
                  <a:pt x="1407622" y="1501855"/>
                </a:lnTo>
                <a:cubicBezTo>
                  <a:pt x="1404254" y="1505220"/>
                  <a:pt x="1400890" y="1506903"/>
                  <a:pt x="1397524" y="1506903"/>
                </a:cubicBezTo>
                <a:cubicBezTo>
                  <a:pt x="1387428" y="1511951"/>
                  <a:pt x="1380698" y="1514475"/>
                  <a:pt x="1377330" y="1514475"/>
                </a:cubicBezTo>
                <a:lnTo>
                  <a:pt x="1362186" y="1524571"/>
                </a:lnTo>
                <a:lnTo>
                  <a:pt x="1362186" y="1539716"/>
                </a:lnTo>
                <a:cubicBezTo>
                  <a:pt x="1352090" y="1543082"/>
                  <a:pt x="1344518" y="1543923"/>
                  <a:pt x="1339470" y="1542240"/>
                </a:cubicBezTo>
                <a:cubicBezTo>
                  <a:pt x="1337787" y="1540557"/>
                  <a:pt x="1334421" y="1539716"/>
                  <a:pt x="1329372" y="1539716"/>
                </a:cubicBezTo>
                <a:cubicBezTo>
                  <a:pt x="1320959" y="1539716"/>
                  <a:pt x="1311704" y="1545606"/>
                  <a:pt x="1301608" y="1557385"/>
                </a:cubicBezTo>
                <a:lnTo>
                  <a:pt x="1301608" y="1564957"/>
                </a:lnTo>
                <a:cubicBezTo>
                  <a:pt x="1301608" y="1570006"/>
                  <a:pt x="1301187" y="1573792"/>
                  <a:pt x="1300345" y="1576316"/>
                </a:cubicBezTo>
                <a:cubicBezTo>
                  <a:pt x="1299505" y="1578840"/>
                  <a:pt x="1295718" y="1579261"/>
                  <a:pt x="1288987" y="1577578"/>
                </a:cubicBezTo>
                <a:lnTo>
                  <a:pt x="1281415" y="1575054"/>
                </a:lnTo>
                <a:cubicBezTo>
                  <a:pt x="1278049" y="1575054"/>
                  <a:pt x="1273842" y="1576316"/>
                  <a:pt x="1268794" y="1578840"/>
                </a:cubicBezTo>
                <a:cubicBezTo>
                  <a:pt x="1263745" y="1581364"/>
                  <a:pt x="1258698" y="1583468"/>
                  <a:pt x="1253649" y="1585151"/>
                </a:cubicBezTo>
                <a:lnTo>
                  <a:pt x="1253649" y="1612916"/>
                </a:lnTo>
                <a:cubicBezTo>
                  <a:pt x="1253649" y="1611233"/>
                  <a:pt x="1252388" y="1609971"/>
                  <a:pt x="1249863" y="1609130"/>
                </a:cubicBezTo>
                <a:cubicBezTo>
                  <a:pt x="1247339" y="1608288"/>
                  <a:pt x="1245236" y="1607026"/>
                  <a:pt x="1243552" y="1605343"/>
                </a:cubicBezTo>
                <a:cubicBezTo>
                  <a:pt x="1235139" y="1600295"/>
                  <a:pt x="1227566" y="1601978"/>
                  <a:pt x="1220835" y="1610392"/>
                </a:cubicBezTo>
                <a:lnTo>
                  <a:pt x="1220835" y="1612916"/>
                </a:lnTo>
                <a:cubicBezTo>
                  <a:pt x="1214104" y="1611233"/>
                  <a:pt x="1209477" y="1612495"/>
                  <a:pt x="1206953" y="1616702"/>
                </a:cubicBezTo>
                <a:cubicBezTo>
                  <a:pt x="1204429" y="1620909"/>
                  <a:pt x="1204849" y="1625537"/>
                  <a:pt x="1208215" y="1630585"/>
                </a:cubicBezTo>
                <a:cubicBezTo>
                  <a:pt x="1188022" y="1628902"/>
                  <a:pt x="1168670" y="1632268"/>
                  <a:pt x="1150160" y="1640681"/>
                </a:cubicBezTo>
                <a:cubicBezTo>
                  <a:pt x="1131650" y="1649095"/>
                  <a:pt x="1119871" y="1654143"/>
                  <a:pt x="1114822" y="1655826"/>
                </a:cubicBezTo>
                <a:cubicBezTo>
                  <a:pt x="1109774" y="1657509"/>
                  <a:pt x="1103464" y="1658771"/>
                  <a:pt x="1095891" y="1659612"/>
                </a:cubicBezTo>
                <a:cubicBezTo>
                  <a:pt x="1088319" y="1660454"/>
                  <a:pt x="1082850" y="1661716"/>
                  <a:pt x="1079484" y="1663398"/>
                </a:cubicBezTo>
                <a:cubicBezTo>
                  <a:pt x="1060974" y="1673495"/>
                  <a:pt x="1036575" y="1682750"/>
                  <a:pt x="1006285" y="1691164"/>
                </a:cubicBezTo>
                <a:cubicBezTo>
                  <a:pt x="999554" y="1696212"/>
                  <a:pt x="989458" y="1700840"/>
                  <a:pt x="975995" y="1705047"/>
                </a:cubicBezTo>
                <a:cubicBezTo>
                  <a:pt x="962533" y="1709253"/>
                  <a:pt x="952437" y="1713040"/>
                  <a:pt x="945706" y="1716405"/>
                </a:cubicBezTo>
                <a:lnTo>
                  <a:pt x="933085" y="1718929"/>
                </a:lnTo>
                <a:cubicBezTo>
                  <a:pt x="897748" y="1735757"/>
                  <a:pt x="869141" y="1747536"/>
                  <a:pt x="847265" y="1754267"/>
                </a:cubicBezTo>
                <a:cubicBezTo>
                  <a:pt x="833803" y="1759315"/>
                  <a:pt x="822024" y="1765205"/>
                  <a:pt x="811927" y="1771936"/>
                </a:cubicBezTo>
                <a:cubicBezTo>
                  <a:pt x="810245" y="1771936"/>
                  <a:pt x="808983" y="1772777"/>
                  <a:pt x="808141" y="1774460"/>
                </a:cubicBezTo>
                <a:cubicBezTo>
                  <a:pt x="807300" y="1776143"/>
                  <a:pt x="806038" y="1776984"/>
                  <a:pt x="804355" y="1776984"/>
                </a:cubicBezTo>
                <a:lnTo>
                  <a:pt x="794259" y="1776984"/>
                </a:lnTo>
                <a:cubicBezTo>
                  <a:pt x="785845" y="1776984"/>
                  <a:pt x="777010" y="1778667"/>
                  <a:pt x="767755" y="1782032"/>
                </a:cubicBezTo>
                <a:cubicBezTo>
                  <a:pt x="758500" y="1785398"/>
                  <a:pt x="751348" y="1787922"/>
                  <a:pt x="746300" y="1789605"/>
                </a:cubicBezTo>
                <a:lnTo>
                  <a:pt x="723583" y="1789605"/>
                </a:lnTo>
                <a:cubicBezTo>
                  <a:pt x="710121" y="1798018"/>
                  <a:pt x="694555" y="1802225"/>
                  <a:pt x="676887" y="1802225"/>
                </a:cubicBezTo>
                <a:cubicBezTo>
                  <a:pt x="659217" y="1802225"/>
                  <a:pt x="645335" y="1803067"/>
                  <a:pt x="635239" y="1804750"/>
                </a:cubicBezTo>
                <a:cubicBezTo>
                  <a:pt x="625142" y="1808115"/>
                  <a:pt x="616728" y="1809798"/>
                  <a:pt x="609997" y="1809798"/>
                </a:cubicBezTo>
                <a:cubicBezTo>
                  <a:pt x="603266" y="1809798"/>
                  <a:pt x="599480" y="1808536"/>
                  <a:pt x="598639" y="1806011"/>
                </a:cubicBezTo>
                <a:cubicBezTo>
                  <a:pt x="597797" y="1803487"/>
                  <a:pt x="597376" y="1798860"/>
                  <a:pt x="597376" y="1792129"/>
                </a:cubicBezTo>
                <a:cubicBezTo>
                  <a:pt x="600742" y="1795494"/>
                  <a:pt x="604107" y="1797177"/>
                  <a:pt x="607473" y="1797177"/>
                </a:cubicBezTo>
                <a:lnTo>
                  <a:pt x="647859" y="1787081"/>
                </a:lnTo>
                <a:cubicBezTo>
                  <a:pt x="651225" y="1785398"/>
                  <a:pt x="655432" y="1783715"/>
                  <a:pt x="660480" y="1782032"/>
                </a:cubicBezTo>
                <a:cubicBezTo>
                  <a:pt x="665528" y="1780350"/>
                  <a:pt x="671418" y="1779508"/>
                  <a:pt x="678149" y="1779508"/>
                </a:cubicBezTo>
                <a:cubicBezTo>
                  <a:pt x="674783" y="1776143"/>
                  <a:pt x="673100" y="1774460"/>
                  <a:pt x="673100" y="1774460"/>
                </a:cubicBezTo>
                <a:cubicBezTo>
                  <a:pt x="637763" y="1777825"/>
                  <a:pt x="612521" y="1783715"/>
                  <a:pt x="597376" y="1792129"/>
                </a:cubicBezTo>
                <a:cubicBezTo>
                  <a:pt x="577183" y="1788763"/>
                  <a:pt x="565405" y="1786239"/>
                  <a:pt x="562039" y="1784556"/>
                </a:cubicBezTo>
                <a:cubicBezTo>
                  <a:pt x="582232" y="1776143"/>
                  <a:pt x="609156" y="1763522"/>
                  <a:pt x="642811" y="1746695"/>
                </a:cubicBezTo>
                <a:cubicBezTo>
                  <a:pt x="639445" y="1748377"/>
                  <a:pt x="660480" y="1736598"/>
                  <a:pt x="705914" y="1711357"/>
                </a:cubicBezTo>
                <a:cubicBezTo>
                  <a:pt x="714328" y="1706309"/>
                  <a:pt x="721900" y="1701260"/>
                  <a:pt x="728631" y="1696212"/>
                </a:cubicBezTo>
                <a:cubicBezTo>
                  <a:pt x="735362" y="1691164"/>
                  <a:pt x="742934" y="1686115"/>
                  <a:pt x="751348" y="1681067"/>
                </a:cubicBezTo>
                <a:cubicBezTo>
                  <a:pt x="758079" y="1676019"/>
                  <a:pt x="773224" y="1665923"/>
                  <a:pt x="796783" y="1650778"/>
                </a:cubicBezTo>
                <a:cubicBezTo>
                  <a:pt x="805196" y="1644047"/>
                  <a:pt x="815293" y="1637316"/>
                  <a:pt x="827072" y="1630585"/>
                </a:cubicBezTo>
                <a:cubicBezTo>
                  <a:pt x="838851" y="1623854"/>
                  <a:pt x="850631" y="1616281"/>
                  <a:pt x="862410" y="1607867"/>
                </a:cubicBezTo>
                <a:cubicBezTo>
                  <a:pt x="870824" y="1602819"/>
                  <a:pt x="882603" y="1595247"/>
                  <a:pt x="897748" y="1585151"/>
                </a:cubicBezTo>
                <a:cubicBezTo>
                  <a:pt x="912892" y="1575054"/>
                  <a:pt x="926355" y="1564957"/>
                  <a:pt x="938134" y="1554861"/>
                </a:cubicBezTo>
                <a:cubicBezTo>
                  <a:pt x="958326" y="1539716"/>
                  <a:pt x="975995" y="1527937"/>
                  <a:pt x="991140" y="1519523"/>
                </a:cubicBezTo>
                <a:cubicBezTo>
                  <a:pt x="1007968" y="1497647"/>
                  <a:pt x="1017223" y="1485868"/>
                  <a:pt x="1018905" y="1484185"/>
                </a:cubicBezTo>
                <a:lnTo>
                  <a:pt x="1031526" y="1476613"/>
                </a:lnTo>
                <a:cubicBezTo>
                  <a:pt x="1038257" y="1469882"/>
                  <a:pt x="1045409" y="1463572"/>
                  <a:pt x="1052981" y="1457682"/>
                </a:cubicBezTo>
                <a:cubicBezTo>
                  <a:pt x="1060553" y="1451792"/>
                  <a:pt x="1067705" y="1445482"/>
                  <a:pt x="1074436" y="1438751"/>
                </a:cubicBezTo>
                <a:cubicBezTo>
                  <a:pt x="1076119" y="1438751"/>
                  <a:pt x="1076961" y="1437910"/>
                  <a:pt x="1076961" y="1436227"/>
                </a:cubicBezTo>
                <a:cubicBezTo>
                  <a:pt x="1078643" y="1436227"/>
                  <a:pt x="1079484" y="1435386"/>
                  <a:pt x="1079484" y="1433703"/>
                </a:cubicBezTo>
                <a:cubicBezTo>
                  <a:pt x="1079484" y="1432020"/>
                  <a:pt x="1079484" y="1430338"/>
                  <a:pt x="1079484" y="1428655"/>
                </a:cubicBezTo>
                <a:cubicBezTo>
                  <a:pt x="1084533" y="1426972"/>
                  <a:pt x="1089160" y="1424027"/>
                  <a:pt x="1093367" y="1419820"/>
                </a:cubicBezTo>
                <a:cubicBezTo>
                  <a:pt x="1097574" y="1415613"/>
                  <a:pt x="1101360" y="1412668"/>
                  <a:pt x="1104726" y="1410986"/>
                </a:cubicBezTo>
                <a:cubicBezTo>
                  <a:pt x="1114822" y="1400890"/>
                  <a:pt x="1119871" y="1395000"/>
                  <a:pt x="1119871" y="1393317"/>
                </a:cubicBezTo>
                <a:cubicBezTo>
                  <a:pt x="1121553" y="1391634"/>
                  <a:pt x="1124919" y="1390793"/>
                  <a:pt x="1129967" y="1390793"/>
                </a:cubicBezTo>
                <a:cubicBezTo>
                  <a:pt x="1129967" y="1382379"/>
                  <a:pt x="1132491" y="1377331"/>
                  <a:pt x="1137539" y="1375648"/>
                </a:cubicBezTo>
                <a:cubicBezTo>
                  <a:pt x="1137539" y="1375648"/>
                  <a:pt x="1138802" y="1374807"/>
                  <a:pt x="1141326" y="1373124"/>
                </a:cubicBezTo>
                <a:cubicBezTo>
                  <a:pt x="1143849" y="1371441"/>
                  <a:pt x="1145112" y="1368917"/>
                  <a:pt x="1145112" y="1365552"/>
                </a:cubicBezTo>
                <a:cubicBezTo>
                  <a:pt x="1150160" y="1363869"/>
                  <a:pt x="1154367" y="1361345"/>
                  <a:pt x="1157732" y="1357979"/>
                </a:cubicBezTo>
                <a:lnTo>
                  <a:pt x="1165305" y="1347883"/>
                </a:lnTo>
                <a:cubicBezTo>
                  <a:pt x="1165305" y="1347883"/>
                  <a:pt x="1169512" y="1343676"/>
                  <a:pt x="1177925" y="1335262"/>
                </a:cubicBezTo>
                <a:cubicBezTo>
                  <a:pt x="1177925" y="1330214"/>
                  <a:pt x="1180450" y="1326848"/>
                  <a:pt x="1185498" y="1325166"/>
                </a:cubicBezTo>
                <a:cubicBezTo>
                  <a:pt x="1188863" y="1323483"/>
                  <a:pt x="1192229" y="1318435"/>
                  <a:pt x="1195594" y="1310021"/>
                </a:cubicBezTo>
                <a:cubicBezTo>
                  <a:pt x="1173719" y="1298242"/>
                  <a:pt x="1154367" y="1285621"/>
                  <a:pt x="1137539" y="1272159"/>
                </a:cubicBezTo>
                <a:lnTo>
                  <a:pt x="1203167" y="1287304"/>
                </a:lnTo>
                <a:cubicBezTo>
                  <a:pt x="1199801" y="1283938"/>
                  <a:pt x="1194753" y="1278049"/>
                  <a:pt x="1188022" y="1269635"/>
                </a:cubicBezTo>
                <a:cubicBezTo>
                  <a:pt x="1181291" y="1261221"/>
                  <a:pt x="1173719" y="1255332"/>
                  <a:pt x="1165305" y="1251966"/>
                </a:cubicBezTo>
                <a:lnTo>
                  <a:pt x="1018905" y="1105567"/>
                </a:lnTo>
                <a:cubicBezTo>
                  <a:pt x="995347" y="1085374"/>
                  <a:pt x="975995" y="1064339"/>
                  <a:pt x="960851" y="1042464"/>
                </a:cubicBezTo>
                <a:cubicBezTo>
                  <a:pt x="949071" y="1034050"/>
                  <a:pt x="942340" y="1029843"/>
                  <a:pt x="940658" y="1029843"/>
                </a:cubicBezTo>
                <a:lnTo>
                  <a:pt x="920465" y="1004602"/>
                </a:lnTo>
                <a:cubicBezTo>
                  <a:pt x="910368" y="996188"/>
                  <a:pt x="900692" y="987354"/>
                  <a:pt x="891438" y="978099"/>
                </a:cubicBezTo>
                <a:cubicBezTo>
                  <a:pt x="882182" y="968843"/>
                  <a:pt x="872506" y="960009"/>
                  <a:pt x="862410" y="951595"/>
                </a:cubicBezTo>
                <a:cubicBezTo>
                  <a:pt x="857362" y="951595"/>
                  <a:pt x="853996" y="949071"/>
                  <a:pt x="852313" y="944023"/>
                </a:cubicBezTo>
                <a:cubicBezTo>
                  <a:pt x="835486" y="923830"/>
                  <a:pt x="823706" y="911209"/>
                  <a:pt x="816975" y="906161"/>
                </a:cubicBezTo>
                <a:cubicBezTo>
                  <a:pt x="805196" y="897747"/>
                  <a:pt x="798465" y="887651"/>
                  <a:pt x="796783" y="875872"/>
                </a:cubicBezTo>
                <a:cubicBezTo>
                  <a:pt x="793417" y="874189"/>
                  <a:pt x="791734" y="870823"/>
                  <a:pt x="791734" y="865775"/>
                </a:cubicBezTo>
                <a:cubicBezTo>
                  <a:pt x="791734" y="855678"/>
                  <a:pt x="786686" y="853154"/>
                  <a:pt x="776589" y="858203"/>
                </a:cubicBezTo>
                <a:lnTo>
                  <a:pt x="771541" y="858203"/>
                </a:lnTo>
                <a:cubicBezTo>
                  <a:pt x="764810" y="858203"/>
                  <a:pt x="757238" y="853996"/>
                  <a:pt x="748824" y="845582"/>
                </a:cubicBezTo>
                <a:cubicBezTo>
                  <a:pt x="743776" y="835485"/>
                  <a:pt x="739569" y="825389"/>
                  <a:pt x="736203" y="815292"/>
                </a:cubicBezTo>
                <a:lnTo>
                  <a:pt x="753873" y="812768"/>
                </a:lnTo>
                <a:lnTo>
                  <a:pt x="801831" y="832961"/>
                </a:lnTo>
                <a:cubicBezTo>
                  <a:pt x="808562" y="838010"/>
                  <a:pt x="816134" y="842216"/>
                  <a:pt x="824548" y="845582"/>
                </a:cubicBezTo>
                <a:cubicBezTo>
                  <a:pt x="832961" y="848948"/>
                  <a:pt x="840534" y="853154"/>
                  <a:pt x="847265" y="858203"/>
                </a:cubicBezTo>
                <a:cubicBezTo>
                  <a:pt x="904479" y="890175"/>
                  <a:pt x="963375" y="932244"/>
                  <a:pt x="1023954" y="984409"/>
                </a:cubicBezTo>
                <a:lnTo>
                  <a:pt x="1172877" y="1097994"/>
                </a:lnTo>
                <a:lnTo>
                  <a:pt x="1283939" y="1183815"/>
                </a:lnTo>
                <a:cubicBezTo>
                  <a:pt x="1288987" y="1188863"/>
                  <a:pt x="1292774" y="1190546"/>
                  <a:pt x="1295297" y="1188863"/>
                </a:cubicBezTo>
                <a:cubicBezTo>
                  <a:pt x="1297821" y="1187180"/>
                  <a:pt x="1299924" y="1182973"/>
                  <a:pt x="1301608" y="1176242"/>
                </a:cubicBezTo>
                <a:cubicBezTo>
                  <a:pt x="1311704" y="1161098"/>
                  <a:pt x="1317594" y="1152684"/>
                  <a:pt x="1319277" y="1151001"/>
                </a:cubicBezTo>
                <a:lnTo>
                  <a:pt x="1341994" y="1118187"/>
                </a:lnTo>
                <a:cubicBezTo>
                  <a:pt x="1343676" y="1116505"/>
                  <a:pt x="1346200" y="1113139"/>
                  <a:pt x="1349565" y="1108091"/>
                </a:cubicBezTo>
                <a:lnTo>
                  <a:pt x="1359662" y="1095470"/>
                </a:lnTo>
                <a:cubicBezTo>
                  <a:pt x="1361346" y="1092105"/>
                  <a:pt x="1362186" y="1087898"/>
                  <a:pt x="1362186" y="1082850"/>
                </a:cubicBezTo>
                <a:cubicBezTo>
                  <a:pt x="1368918" y="1076119"/>
                  <a:pt x="1372282" y="1072753"/>
                  <a:pt x="1372282" y="1072753"/>
                </a:cubicBezTo>
                <a:cubicBezTo>
                  <a:pt x="1373966" y="1071070"/>
                  <a:pt x="1377330" y="1066022"/>
                  <a:pt x="1382380" y="1057608"/>
                </a:cubicBezTo>
                <a:lnTo>
                  <a:pt x="1387428" y="1052560"/>
                </a:lnTo>
                <a:lnTo>
                  <a:pt x="1407622" y="1019747"/>
                </a:lnTo>
                <a:cubicBezTo>
                  <a:pt x="1410986" y="1014698"/>
                  <a:pt x="1413930" y="1008388"/>
                  <a:pt x="1416456" y="1000816"/>
                </a:cubicBezTo>
                <a:cubicBezTo>
                  <a:pt x="1418980" y="993243"/>
                  <a:pt x="1420242" y="988616"/>
                  <a:pt x="1420242" y="986933"/>
                </a:cubicBezTo>
                <a:cubicBezTo>
                  <a:pt x="1428654" y="980202"/>
                  <a:pt x="1434966" y="972630"/>
                  <a:pt x="1439174" y="964216"/>
                </a:cubicBezTo>
                <a:cubicBezTo>
                  <a:pt x="1443378" y="955802"/>
                  <a:pt x="1446322" y="949912"/>
                  <a:pt x="1448006" y="946547"/>
                </a:cubicBezTo>
                <a:lnTo>
                  <a:pt x="1470724" y="911209"/>
                </a:lnTo>
                <a:cubicBezTo>
                  <a:pt x="1475772" y="902795"/>
                  <a:pt x="1480398" y="893540"/>
                  <a:pt x="1484606" y="883444"/>
                </a:cubicBezTo>
                <a:cubicBezTo>
                  <a:pt x="1488814" y="873347"/>
                  <a:pt x="1494282" y="862409"/>
                  <a:pt x="1501014" y="850630"/>
                </a:cubicBezTo>
                <a:cubicBezTo>
                  <a:pt x="1502696" y="843899"/>
                  <a:pt x="1506482" y="836747"/>
                  <a:pt x="1512372" y="829175"/>
                </a:cubicBezTo>
                <a:cubicBezTo>
                  <a:pt x="1518262" y="821603"/>
                  <a:pt x="1522048" y="816975"/>
                  <a:pt x="1523730" y="815292"/>
                </a:cubicBezTo>
                <a:cubicBezTo>
                  <a:pt x="1528778" y="803513"/>
                  <a:pt x="1533826" y="790051"/>
                  <a:pt x="1538874" y="774906"/>
                </a:cubicBezTo>
                <a:cubicBezTo>
                  <a:pt x="1542242" y="768175"/>
                  <a:pt x="1547290" y="761444"/>
                  <a:pt x="1554020" y="754713"/>
                </a:cubicBezTo>
                <a:cubicBezTo>
                  <a:pt x="1555702" y="749665"/>
                  <a:pt x="1558648" y="742934"/>
                  <a:pt x="1562854" y="734520"/>
                </a:cubicBezTo>
                <a:cubicBezTo>
                  <a:pt x="1567062" y="726107"/>
                  <a:pt x="1570006" y="717693"/>
                  <a:pt x="1571690" y="709279"/>
                </a:cubicBezTo>
                <a:cubicBezTo>
                  <a:pt x="1575054" y="699183"/>
                  <a:pt x="1577158" y="691190"/>
                  <a:pt x="1577998" y="685300"/>
                </a:cubicBezTo>
                <a:cubicBezTo>
                  <a:pt x="1578842" y="679410"/>
                  <a:pt x="1579262" y="673942"/>
                  <a:pt x="1579262" y="668893"/>
                </a:cubicBezTo>
                <a:lnTo>
                  <a:pt x="1581786" y="656273"/>
                </a:lnTo>
                <a:lnTo>
                  <a:pt x="1586834" y="651224"/>
                </a:lnTo>
                <a:cubicBezTo>
                  <a:pt x="1578420" y="646176"/>
                  <a:pt x="1570006" y="644493"/>
                  <a:pt x="1561592" y="646176"/>
                </a:cubicBezTo>
                <a:lnTo>
                  <a:pt x="1561592" y="658797"/>
                </a:lnTo>
                <a:lnTo>
                  <a:pt x="1556546" y="658797"/>
                </a:lnTo>
                <a:lnTo>
                  <a:pt x="1554020" y="646176"/>
                </a:lnTo>
                <a:cubicBezTo>
                  <a:pt x="1548972" y="642811"/>
                  <a:pt x="1543922" y="636080"/>
                  <a:pt x="1538874" y="625983"/>
                </a:cubicBezTo>
                <a:cubicBezTo>
                  <a:pt x="1533826" y="615887"/>
                  <a:pt x="1527096" y="611680"/>
                  <a:pt x="1518682" y="613363"/>
                </a:cubicBezTo>
                <a:lnTo>
                  <a:pt x="1480820" y="661321"/>
                </a:lnTo>
                <a:lnTo>
                  <a:pt x="1475772" y="658797"/>
                </a:lnTo>
                <a:lnTo>
                  <a:pt x="1483344" y="620935"/>
                </a:lnTo>
                <a:lnTo>
                  <a:pt x="1478296" y="618411"/>
                </a:lnTo>
                <a:cubicBezTo>
                  <a:pt x="1478296" y="625142"/>
                  <a:pt x="1477874" y="630190"/>
                  <a:pt x="1477034" y="633555"/>
                </a:cubicBezTo>
                <a:cubicBezTo>
                  <a:pt x="1476194" y="636921"/>
                  <a:pt x="1472406" y="638604"/>
                  <a:pt x="1465676" y="638604"/>
                </a:cubicBezTo>
                <a:cubicBezTo>
                  <a:pt x="1462310" y="638604"/>
                  <a:pt x="1458102" y="643652"/>
                  <a:pt x="1453054" y="653748"/>
                </a:cubicBezTo>
                <a:cubicBezTo>
                  <a:pt x="1451372" y="652066"/>
                  <a:pt x="1448428" y="649542"/>
                  <a:pt x="1444220" y="646176"/>
                </a:cubicBezTo>
                <a:cubicBezTo>
                  <a:pt x="1440014" y="642811"/>
                  <a:pt x="1437490" y="639445"/>
                  <a:pt x="1436648" y="636080"/>
                </a:cubicBezTo>
                <a:cubicBezTo>
                  <a:pt x="1435806" y="632714"/>
                  <a:pt x="1436228" y="627666"/>
                  <a:pt x="1437910" y="620935"/>
                </a:cubicBezTo>
                <a:cubicBezTo>
                  <a:pt x="1422766" y="624300"/>
                  <a:pt x="1411828" y="626824"/>
                  <a:pt x="1405098" y="628507"/>
                </a:cubicBezTo>
                <a:cubicBezTo>
                  <a:pt x="1403414" y="630190"/>
                  <a:pt x="1402152" y="632714"/>
                  <a:pt x="1401310" y="636080"/>
                </a:cubicBezTo>
                <a:cubicBezTo>
                  <a:pt x="1400470" y="639445"/>
                  <a:pt x="1400048" y="641969"/>
                  <a:pt x="1400048" y="643652"/>
                </a:cubicBezTo>
                <a:cubicBezTo>
                  <a:pt x="1400048" y="648700"/>
                  <a:pt x="1401730" y="654590"/>
                  <a:pt x="1405098" y="661321"/>
                </a:cubicBezTo>
                <a:cubicBezTo>
                  <a:pt x="1406778" y="668052"/>
                  <a:pt x="1406358" y="671417"/>
                  <a:pt x="1403834" y="671417"/>
                </a:cubicBezTo>
                <a:cubicBezTo>
                  <a:pt x="1401310" y="671417"/>
                  <a:pt x="1398366" y="670576"/>
                  <a:pt x="1395000" y="668893"/>
                </a:cubicBezTo>
                <a:lnTo>
                  <a:pt x="1384904" y="666369"/>
                </a:lnTo>
                <a:cubicBezTo>
                  <a:pt x="1384904" y="679831"/>
                  <a:pt x="1381538" y="685300"/>
                  <a:pt x="1374806" y="682776"/>
                </a:cubicBezTo>
                <a:cubicBezTo>
                  <a:pt x="1368076" y="680252"/>
                  <a:pt x="1363870" y="678990"/>
                  <a:pt x="1362186" y="678990"/>
                </a:cubicBezTo>
                <a:lnTo>
                  <a:pt x="1347042" y="689086"/>
                </a:lnTo>
                <a:lnTo>
                  <a:pt x="1336945" y="681514"/>
                </a:lnTo>
                <a:lnTo>
                  <a:pt x="1347042" y="673942"/>
                </a:lnTo>
                <a:lnTo>
                  <a:pt x="1347042" y="661321"/>
                </a:lnTo>
                <a:cubicBezTo>
                  <a:pt x="1340310" y="661321"/>
                  <a:pt x="1336103" y="662162"/>
                  <a:pt x="1334421" y="663845"/>
                </a:cubicBezTo>
                <a:cubicBezTo>
                  <a:pt x="1320959" y="670576"/>
                  <a:pt x="1310863" y="673942"/>
                  <a:pt x="1304132" y="673942"/>
                </a:cubicBezTo>
                <a:cubicBezTo>
                  <a:pt x="1302449" y="673942"/>
                  <a:pt x="1301187" y="674783"/>
                  <a:pt x="1300345" y="676466"/>
                </a:cubicBezTo>
                <a:cubicBezTo>
                  <a:pt x="1299505" y="678148"/>
                  <a:pt x="1298242" y="678990"/>
                  <a:pt x="1296559" y="678990"/>
                </a:cubicBezTo>
                <a:cubicBezTo>
                  <a:pt x="1296559" y="680673"/>
                  <a:pt x="1297400" y="682355"/>
                  <a:pt x="1299084" y="684038"/>
                </a:cubicBezTo>
                <a:cubicBezTo>
                  <a:pt x="1300766" y="685721"/>
                  <a:pt x="1302449" y="686562"/>
                  <a:pt x="1304132" y="686562"/>
                </a:cubicBezTo>
                <a:cubicBezTo>
                  <a:pt x="1307497" y="688245"/>
                  <a:pt x="1312546" y="688245"/>
                  <a:pt x="1319277" y="686562"/>
                </a:cubicBezTo>
                <a:cubicBezTo>
                  <a:pt x="1327690" y="684879"/>
                  <a:pt x="1333580" y="687403"/>
                  <a:pt x="1336945" y="694134"/>
                </a:cubicBezTo>
                <a:cubicBezTo>
                  <a:pt x="1336945" y="697500"/>
                  <a:pt x="1336103" y="700445"/>
                  <a:pt x="1334421" y="702969"/>
                </a:cubicBezTo>
                <a:cubicBezTo>
                  <a:pt x="1332739" y="705493"/>
                  <a:pt x="1330214" y="706755"/>
                  <a:pt x="1326848" y="706755"/>
                </a:cubicBezTo>
                <a:cubicBezTo>
                  <a:pt x="1316752" y="706755"/>
                  <a:pt x="1310863" y="710121"/>
                  <a:pt x="1309180" y="716852"/>
                </a:cubicBezTo>
                <a:cubicBezTo>
                  <a:pt x="1307497" y="718534"/>
                  <a:pt x="1304132" y="719376"/>
                  <a:pt x="1299084" y="719376"/>
                </a:cubicBezTo>
                <a:cubicBezTo>
                  <a:pt x="1295718" y="719376"/>
                  <a:pt x="1287304" y="716010"/>
                  <a:pt x="1273842" y="709279"/>
                </a:cubicBezTo>
                <a:cubicBezTo>
                  <a:pt x="1243552" y="702548"/>
                  <a:pt x="1219152" y="694976"/>
                  <a:pt x="1200643" y="686562"/>
                </a:cubicBezTo>
                <a:cubicBezTo>
                  <a:pt x="1193912" y="683196"/>
                  <a:pt x="1182132" y="678990"/>
                  <a:pt x="1165305" y="673942"/>
                </a:cubicBezTo>
                <a:cubicBezTo>
                  <a:pt x="1148477" y="668893"/>
                  <a:pt x="1135015" y="661321"/>
                  <a:pt x="1124919" y="651224"/>
                </a:cubicBezTo>
                <a:cubicBezTo>
                  <a:pt x="1121553" y="646176"/>
                  <a:pt x="1117346" y="641969"/>
                  <a:pt x="1112298" y="638604"/>
                </a:cubicBezTo>
                <a:cubicBezTo>
                  <a:pt x="1100519" y="638604"/>
                  <a:pt x="1091264" y="632714"/>
                  <a:pt x="1084533" y="620935"/>
                </a:cubicBezTo>
                <a:cubicBezTo>
                  <a:pt x="1082850" y="619252"/>
                  <a:pt x="1079905" y="615887"/>
                  <a:pt x="1075698" y="610838"/>
                </a:cubicBezTo>
                <a:cubicBezTo>
                  <a:pt x="1071492" y="605790"/>
                  <a:pt x="1066864" y="600742"/>
                  <a:pt x="1061816" y="595694"/>
                </a:cubicBezTo>
                <a:cubicBezTo>
                  <a:pt x="1055085" y="585597"/>
                  <a:pt x="1043306" y="575501"/>
                  <a:pt x="1026478" y="565404"/>
                </a:cubicBezTo>
                <a:cubicBezTo>
                  <a:pt x="1026478" y="558673"/>
                  <a:pt x="1025636" y="554466"/>
                  <a:pt x="1023954" y="552784"/>
                </a:cubicBezTo>
                <a:cubicBezTo>
                  <a:pt x="1023954" y="544370"/>
                  <a:pt x="1021851" y="538480"/>
                  <a:pt x="1017643" y="535115"/>
                </a:cubicBezTo>
                <a:cubicBezTo>
                  <a:pt x="1013437" y="531749"/>
                  <a:pt x="1010492" y="529225"/>
                  <a:pt x="1008809" y="527542"/>
                </a:cubicBezTo>
                <a:cubicBezTo>
                  <a:pt x="1002078" y="525859"/>
                  <a:pt x="998712" y="519128"/>
                  <a:pt x="998712" y="507349"/>
                </a:cubicBezTo>
                <a:lnTo>
                  <a:pt x="998712" y="482108"/>
                </a:lnTo>
                <a:cubicBezTo>
                  <a:pt x="995347" y="480425"/>
                  <a:pt x="992402" y="478743"/>
                  <a:pt x="989878" y="477060"/>
                </a:cubicBezTo>
                <a:cubicBezTo>
                  <a:pt x="987354" y="475377"/>
                  <a:pt x="984409" y="474536"/>
                  <a:pt x="981044" y="474536"/>
                </a:cubicBezTo>
                <a:cubicBezTo>
                  <a:pt x="982726" y="472853"/>
                  <a:pt x="984409" y="471170"/>
                  <a:pt x="986092" y="469487"/>
                </a:cubicBezTo>
                <a:cubicBezTo>
                  <a:pt x="987775" y="467805"/>
                  <a:pt x="990299" y="466963"/>
                  <a:pt x="993664" y="466963"/>
                </a:cubicBezTo>
                <a:cubicBezTo>
                  <a:pt x="997030" y="466963"/>
                  <a:pt x="999975" y="467384"/>
                  <a:pt x="1002499" y="468225"/>
                </a:cubicBezTo>
                <a:cubicBezTo>
                  <a:pt x="1005023" y="469067"/>
                  <a:pt x="1007126" y="470329"/>
                  <a:pt x="1008809" y="472012"/>
                </a:cubicBezTo>
                <a:cubicBezTo>
                  <a:pt x="1008809" y="478743"/>
                  <a:pt x="1012174" y="481267"/>
                  <a:pt x="1018905" y="479584"/>
                </a:cubicBezTo>
                <a:cubicBezTo>
                  <a:pt x="1022271" y="479584"/>
                  <a:pt x="1023954" y="480425"/>
                  <a:pt x="1023954" y="482108"/>
                </a:cubicBezTo>
                <a:cubicBezTo>
                  <a:pt x="1025636" y="488839"/>
                  <a:pt x="1029423" y="493046"/>
                  <a:pt x="1035312" y="494729"/>
                </a:cubicBezTo>
                <a:cubicBezTo>
                  <a:pt x="1041202" y="496411"/>
                  <a:pt x="1044988" y="497253"/>
                  <a:pt x="1046671" y="497253"/>
                </a:cubicBezTo>
                <a:cubicBezTo>
                  <a:pt x="1068547" y="502301"/>
                  <a:pt x="1080326" y="505666"/>
                  <a:pt x="1082008" y="507349"/>
                </a:cubicBezTo>
                <a:cubicBezTo>
                  <a:pt x="1083692" y="507349"/>
                  <a:pt x="1085374" y="509032"/>
                  <a:pt x="1087057" y="512397"/>
                </a:cubicBezTo>
                <a:cubicBezTo>
                  <a:pt x="1088739" y="515763"/>
                  <a:pt x="1089581" y="518287"/>
                  <a:pt x="1089581" y="519970"/>
                </a:cubicBezTo>
                <a:lnTo>
                  <a:pt x="1099678" y="525018"/>
                </a:lnTo>
                <a:cubicBezTo>
                  <a:pt x="1108091" y="525018"/>
                  <a:pt x="1119029" y="523335"/>
                  <a:pt x="1132491" y="519970"/>
                </a:cubicBezTo>
                <a:cubicBezTo>
                  <a:pt x="1140905" y="519970"/>
                  <a:pt x="1153526" y="514922"/>
                  <a:pt x="1170353" y="504825"/>
                </a:cubicBezTo>
                <a:cubicBezTo>
                  <a:pt x="1178767" y="498094"/>
                  <a:pt x="1188022" y="493887"/>
                  <a:pt x="1198118" y="492205"/>
                </a:cubicBezTo>
                <a:cubicBezTo>
                  <a:pt x="1219994" y="480425"/>
                  <a:pt x="1235139" y="472012"/>
                  <a:pt x="1243552" y="466963"/>
                </a:cubicBezTo>
                <a:cubicBezTo>
                  <a:pt x="1253649" y="461915"/>
                  <a:pt x="1264587" y="456867"/>
                  <a:pt x="1276366" y="451818"/>
                </a:cubicBezTo>
                <a:cubicBezTo>
                  <a:pt x="1288146" y="446770"/>
                  <a:pt x="1297400" y="441722"/>
                  <a:pt x="1304132" y="436674"/>
                </a:cubicBezTo>
                <a:cubicBezTo>
                  <a:pt x="1307497" y="436674"/>
                  <a:pt x="1311283" y="435412"/>
                  <a:pt x="1315491" y="432888"/>
                </a:cubicBezTo>
                <a:cubicBezTo>
                  <a:pt x="1319697" y="430363"/>
                  <a:pt x="1325166" y="428260"/>
                  <a:pt x="1331897" y="426577"/>
                </a:cubicBezTo>
                <a:cubicBezTo>
                  <a:pt x="1338628" y="421529"/>
                  <a:pt x="1348725" y="416481"/>
                  <a:pt x="1362186" y="411432"/>
                </a:cubicBezTo>
                <a:cubicBezTo>
                  <a:pt x="1375650" y="406384"/>
                  <a:pt x="1385746" y="402177"/>
                  <a:pt x="1392476" y="398812"/>
                </a:cubicBezTo>
                <a:cubicBezTo>
                  <a:pt x="1397524" y="395446"/>
                  <a:pt x="1416876" y="385350"/>
                  <a:pt x="1450530" y="368522"/>
                </a:cubicBezTo>
                <a:lnTo>
                  <a:pt x="1483344" y="345805"/>
                </a:lnTo>
                <a:lnTo>
                  <a:pt x="1488394" y="343281"/>
                </a:lnTo>
                <a:cubicBezTo>
                  <a:pt x="1498490" y="341598"/>
                  <a:pt x="1504378" y="339916"/>
                  <a:pt x="1506062" y="338233"/>
                </a:cubicBezTo>
                <a:lnTo>
                  <a:pt x="1506062" y="335709"/>
                </a:lnTo>
                <a:cubicBezTo>
                  <a:pt x="1511110" y="327295"/>
                  <a:pt x="1517842" y="321405"/>
                  <a:pt x="1526254" y="318040"/>
                </a:cubicBezTo>
                <a:cubicBezTo>
                  <a:pt x="1534668" y="314674"/>
                  <a:pt x="1539718" y="312992"/>
                  <a:pt x="1541398" y="312992"/>
                </a:cubicBezTo>
                <a:cubicBezTo>
                  <a:pt x="1544766" y="309626"/>
                  <a:pt x="1549812" y="307102"/>
                  <a:pt x="1556546" y="305419"/>
                </a:cubicBezTo>
                <a:cubicBezTo>
                  <a:pt x="1563276" y="303736"/>
                  <a:pt x="1567482" y="302895"/>
                  <a:pt x="1569166" y="302895"/>
                </a:cubicBezTo>
                <a:lnTo>
                  <a:pt x="1579262" y="297847"/>
                </a:lnTo>
                <a:lnTo>
                  <a:pt x="1579262" y="295323"/>
                </a:lnTo>
                <a:cubicBezTo>
                  <a:pt x="1577578" y="293640"/>
                  <a:pt x="1574634" y="291537"/>
                  <a:pt x="1570426" y="289012"/>
                </a:cubicBezTo>
                <a:cubicBezTo>
                  <a:pt x="1566220" y="286488"/>
                  <a:pt x="1563276" y="284385"/>
                  <a:pt x="1561592" y="282702"/>
                </a:cubicBezTo>
                <a:cubicBezTo>
                  <a:pt x="1561592" y="275971"/>
                  <a:pt x="1562434" y="271764"/>
                  <a:pt x="1564116" y="270081"/>
                </a:cubicBezTo>
                <a:cubicBezTo>
                  <a:pt x="1565798" y="268399"/>
                  <a:pt x="1570846" y="266716"/>
                  <a:pt x="1579262" y="265033"/>
                </a:cubicBezTo>
                <a:cubicBezTo>
                  <a:pt x="1589358" y="265033"/>
                  <a:pt x="1598614" y="261668"/>
                  <a:pt x="1607026" y="254937"/>
                </a:cubicBezTo>
                <a:close/>
                <a:moveTo>
                  <a:pt x="67311" y="0"/>
                </a:moveTo>
                <a:lnTo>
                  <a:pt x="77407" y="7572"/>
                </a:lnTo>
                <a:cubicBezTo>
                  <a:pt x="82455" y="4207"/>
                  <a:pt x="85820" y="2945"/>
                  <a:pt x="87503" y="3786"/>
                </a:cubicBezTo>
                <a:cubicBezTo>
                  <a:pt x="89186" y="4628"/>
                  <a:pt x="90028" y="8414"/>
                  <a:pt x="90028" y="15145"/>
                </a:cubicBezTo>
                <a:cubicBezTo>
                  <a:pt x="90028" y="18510"/>
                  <a:pt x="90448" y="21455"/>
                  <a:pt x="91290" y="23979"/>
                </a:cubicBezTo>
                <a:cubicBezTo>
                  <a:pt x="92131" y="26503"/>
                  <a:pt x="94234" y="26924"/>
                  <a:pt x="97600" y="25241"/>
                </a:cubicBezTo>
                <a:cubicBezTo>
                  <a:pt x="106013" y="20193"/>
                  <a:pt x="110221" y="21876"/>
                  <a:pt x="110221" y="30290"/>
                </a:cubicBezTo>
                <a:cubicBezTo>
                  <a:pt x="110221" y="37021"/>
                  <a:pt x="111903" y="39545"/>
                  <a:pt x="115269" y="37862"/>
                </a:cubicBezTo>
                <a:cubicBezTo>
                  <a:pt x="122000" y="39545"/>
                  <a:pt x="127468" y="42490"/>
                  <a:pt x="131676" y="46696"/>
                </a:cubicBezTo>
                <a:cubicBezTo>
                  <a:pt x="135883" y="50903"/>
                  <a:pt x="138827" y="53848"/>
                  <a:pt x="140510" y="55531"/>
                </a:cubicBezTo>
                <a:cubicBezTo>
                  <a:pt x="145558" y="60579"/>
                  <a:pt x="151448" y="64365"/>
                  <a:pt x="158179" y="66889"/>
                </a:cubicBezTo>
                <a:cubicBezTo>
                  <a:pt x="164910" y="69413"/>
                  <a:pt x="170800" y="72358"/>
                  <a:pt x="175848" y="75724"/>
                </a:cubicBezTo>
                <a:cubicBezTo>
                  <a:pt x="175848" y="75724"/>
                  <a:pt x="178372" y="78248"/>
                  <a:pt x="183420" y="83296"/>
                </a:cubicBezTo>
                <a:cubicBezTo>
                  <a:pt x="185103" y="84979"/>
                  <a:pt x="186786" y="87082"/>
                  <a:pt x="188468" y="89607"/>
                </a:cubicBezTo>
                <a:cubicBezTo>
                  <a:pt x="190151" y="92131"/>
                  <a:pt x="191834" y="93393"/>
                  <a:pt x="193517" y="93393"/>
                </a:cubicBezTo>
                <a:cubicBezTo>
                  <a:pt x="205296" y="100124"/>
                  <a:pt x="228013" y="108538"/>
                  <a:pt x="261668" y="118634"/>
                </a:cubicBezTo>
                <a:cubicBezTo>
                  <a:pt x="281861" y="121999"/>
                  <a:pt x="297006" y="123682"/>
                  <a:pt x="307102" y="123682"/>
                </a:cubicBezTo>
                <a:lnTo>
                  <a:pt x="339916" y="121158"/>
                </a:lnTo>
                <a:cubicBezTo>
                  <a:pt x="350012" y="122841"/>
                  <a:pt x="366840" y="123682"/>
                  <a:pt x="390398" y="123682"/>
                </a:cubicBezTo>
                <a:lnTo>
                  <a:pt x="435833" y="121158"/>
                </a:lnTo>
                <a:lnTo>
                  <a:pt x="445929" y="123682"/>
                </a:lnTo>
                <a:cubicBezTo>
                  <a:pt x="450977" y="123682"/>
                  <a:pt x="461916" y="119475"/>
                  <a:pt x="478743" y="111062"/>
                </a:cubicBezTo>
                <a:cubicBezTo>
                  <a:pt x="485474" y="107696"/>
                  <a:pt x="489681" y="108538"/>
                  <a:pt x="491364" y="113586"/>
                </a:cubicBezTo>
                <a:cubicBezTo>
                  <a:pt x="491364" y="116951"/>
                  <a:pt x="494729" y="118634"/>
                  <a:pt x="501460" y="118634"/>
                </a:cubicBezTo>
                <a:lnTo>
                  <a:pt x="554466" y="116110"/>
                </a:lnTo>
                <a:lnTo>
                  <a:pt x="587280" y="126206"/>
                </a:lnTo>
                <a:lnTo>
                  <a:pt x="642811" y="153972"/>
                </a:lnTo>
                <a:cubicBezTo>
                  <a:pt x="652907" y="157337"/>
                  <a:pt x="663004" y="162385"/>
                  <a:pt x="673100" y="169117"/>
                </a:cubicBezTo>
                <a:cubicBezTo>
                  <a:pt x="683197" y="175848"/>
                  <a:pt x="690770" y="180896"/>
                  <a:pt x="695818" y="184261"/>
                </a:cubicBezTo>
                <a:cubicBezTo>
                  <a:pt x="729472" y="204454"/>
                  <a:pt x="748824" y="216234"/>
                  <a:pt x="753873" y="219599"/>
                </a:cubicBezTo>
                <a:cubicBezTo>
                  <a:pt x="775748" y="229696"/>
                  <a:pt x="791734" y="243157"/>
                  <a:pt x="801831" y="259985"/>
                </a:cubicBezTo>
                <a:lnTo>
                  <a:pt x="839692" y="315516"/>
                </a:lnTo>
                <a:lnTo>
                  <a:pt x="842217" y="323088"/>
                </a:lnTo>
                <a:cubicBezTo>
                  <a:pt x="842217" y="346647"/>
                  <a:pt x="854837" y="360109"/>
                  <a:pt x="880079" y="363474"/>
                </a:cubicBezTo>
                <a:cubicBezTo>
                  <a:pt x="903637" y="370205"/>
                  <a:pt x="926355" y="387874"/>
                  <a:pt x="948230" y="416481"/>
                </a:cubicBezTo>
                <a:cubicBezTo>
                  <a:pt x="954961" y="423212"/>
                  <a:pt x="955802" y="431626"/>
                  <a:pt x="950754" y="441722"/>
                </a:cubicBezTo>
                <a:cubicBezTo>
                  <a:pt x="950754" y="443405"/>
                  <a:pt x="953279" y="449294"/>
                  <a:pt x="958326" y="459391"/>
                </a:cubicBezTo>
                <a:cubicBezTo>
                  <a:pt x="961692" y="466122"/>
                  <a:pt x="965478" y="473694"/>
                  <a:pt x="969685" y="482108"/>
                </a:cubicBezTo>
                <a:cubicBezTo>
                  <a:pt x="973892" y="490522"/>
                  <a:pt x="976837" y="498094"/>
                  <a:pt x="978519" y="504825"/>
                </a:cubicBezTo>
                <a:cubicBezTo>
                  <a:pt x="980202" y="508191"/>
                  <a:pt x="981044" y="513239"/>
                  <a:pt x="981044" y="519970"/>
                </a:cubicBezTo>
                <a:cubicBezTo>
                  <a:pt x="981044" y="528384"/>
                  <a:pt x="979361" y="537639"/>
                  <a:pt x="975995" y="547735"/>
                </a:cubicBezTo>
                <a:lnTo>
                  <a:pt x="968423" y="547735"/>
                </a:lnTo>
                <a:cubicBezTo>
                  <a:pt x="954961" y="541004"/>
                  <a:pt x="946548" y="535115"/>
                  <a:pt x="943181" y="530066"/>
                </a:cubicBezTo>
                <a:cubicBezTo>
                  <a:pt x="931403" y="518287"/>
                  <a:pt x="918782" y="515763"/>
                  <a:pt x="905320" y="522494"/>
                </a:cubicBezTo>
                <a:cubicBezTo>
                  <a:pt x="898589" y="525859"/>
                  <a:pt x="893541" y="527542"/>
                  <a:pt x="890175" y="527542"/>
                </a:cubicBezTo>
                <a:cubicBezTo>
                  <a:pt x="880079" y="527542"/>
                  <a:pt x="869141" y="521653"/>
                  <a:pt x="857362" y="509873"/>
                </a:cubicBezTo>
                <a:cubicBezTo>
                  <a:pt x="853996" y="508191"/>
                  <a:pt x="850631" y="505246"/>
                  <a:pt x="847265" y="501039"/>
                </a:cubicBezTo>
                <a:cubicBezTo>
                  <a:pt x="843900" y="496832"/>
                  <a:pt x="839692" y="493887"/>
                  <a:pt x="834645" y="492205"/>
                </a:cubicBezTo>
                <a:cubicBezTo>
                  <a:pt x="826230" y="488839"/>
                  <a:pt x="814452" y="487156"/>
                  <a:pt x="799307" y="487156"/>
                </a:cubicBezTo>
                <a:cubicBezTo>
                  <a:pt x="782479" y="487156"/>
                  <a:pt x="769017" y="482108"/>
                  <a:pt x="758921" y="472012"/>
                </a:cubicBezTo>
                <a:cubicBezTo>
                  <a:pt x="757238" y="472012"/>
                  <a:pt x="745459" y="469487"/>
                  <a:pt x="723583" y="464439"/>
                </a:cubicBezTo>
                <a:cubicBezTo>
                  <a:pt x="711804" y="464439"/>
                  <a:pt x="695818" y="462756"/>
                  <a:pt x="675625" y="459391"/>
                </a:cubicBezTo>
                <a:cubicBezTo>
                  <a:pt x="655432" y="456025"/>
                  <a:pt x="641128" y="454343"/>
                  <a:pt x="632714" y="454343"/>
                </a:cubicBezTo>
                <a:lnTo>
                  <a:pt x="630190" y="454343"/>
                </a:lnTo>
                <a:cubicBezTo>
                  <a:pt x="621777" y="450977"/>
                  <a:pt x="611680" y="448874"/>
                  <a:pt x="599901" y="448032"/>
                </a:cubicBezTo>
                <a:cubicBezTo>
                  <a:pt x="588122" y="447191"/>
                  <a:pt x="578025" y="445929"/>
                  <a:pt x="569611" y="444246"/>
                </a:cubicBezTo>
                <a:lnTo>
                  <a:pt x="559515" y="444246"/>
                </a:lnTo>
                <a:cubicBezTo>
                  <a:pt x="541004" y="444246"/>
                  <a:pt x="535956" y="438356"/>
                  <a:pt x="544370" y="426577"/>
                </a:cubicBezTo>
                <a:cubicBezTo>
                  <a:pt x="537639" y="423212"/>
                  <a:pt x="531329" y="421108"/>
                  <a:pt x="525439" y="420267"/>
                </a:cubicBezTo>
                <a:cubicBezTo>
                  <a:pt x="519549" y="419426"/>
                  <a:pt x="514080" y="421529"/>
                  <a:pt x="509032" y="426577"/>
                </a:cubicBezTo>
                <a:lnTo>
                  <a:pt x="506508" y="426577"/>
                </a:lnTo>
                <a:cubicBezTo>
                  <a:pt x="503143" y="424894"/>
                  <a:pt x="498095" y="424053"/>
                  <a:pt x="491364" y="424053"/>
                </a:cubicBezTo>
                <a:cubicBezTo>
                  <a:pt x="482950" y="424053"/>
                  <a:pt x="474957" y="425736"/>
                  <a:pt x="467384" y="429102"/>
                </a:cubicBezTo>
                <a:cubicBezTo>
                  <a:pt x="459812" y="432467"/>
                  <a:pt x="454343" y="434991"/>
                  <a:pt x="450977" y="436674"/>
                </a:cubicBezTo>
                <a:cubicBezTo>
                  <a:pt x="447612" y="438356"/>
                  <a:pt x="442564" y="441301"/>
                  <a:pt x="435833" y="445508"/>
                </a:cubicBezTo>
                <a:cubicBezTo>
                  <a:pt x="429102" y="449715"/>
                  <a:pt x="424053" y="452660"/>
                  <a:pt x="420688" y="454343"/>
                </a:cubicBezTo>
                <a:cubicBezTo>
                  <a:pt x="405543" y="461074"/>
                  <a:pt x="392081" y="470329"/>
                  <a:pt x="380302" y="482108"/>
                </a:cubicBezTo>
                <a:cubicBezTo>
                  <a:pt x="371888" y="487156"/>
                  <a:pt x="364316" y="493887"/>
                  <a:pt x="357585" y="502301"/>
                </a:cubicBezTo>
                <a:lnTo>
                  <a:pt x="339916" y="517446"/>
                </a:lnTo>
                <a:cubicBezTo>
                  <a:pt x="331502" y="525859"/>
                  <a:pt x="325613" y="530908"/>
                  <a:pt x="322247" y="532590"/>
                </a:cubicBezTo>
                <a:cubicBezTo>
                  <a:pt x="313833" y="539322"/>
                  <a:pt x="306261" y="549418"/>
                  <a:pt x="299530" y="562880"/>
                </a:cubicBezTo>
                <a:cubicBezTo>
                  <a:pt x="279337" y="594852"/>
                  <a:pt x="266716" y="613363"/>
                  <a:pt x="261668" y="618411"/>
                </a:cubicBezTo>
                <a:lnTo>
                  <a:pt x="259144" y="620935"/>
                </a:lnTo>
                <a:cubicBezTo>
                  <a:pt x="249048" y="636080"/>
                  <a:pt x="239792" y="650804"/>
                  <a:pt x="231378" y="665107"/>
                </a:cubicBezTo>
                <a:cubicBezTo>
                  <a:pt x="222965" y="679410"/>
                  <a:pt x="215392" y="691610"/>
                  <a:pt x="208661" y="701707"/>
                </a:cubicBezTo>
                <a:lnTo>
                  <a:pt x="201089" y="711803"/>
                </a:lnTo>
                <a:cubicBezTo>
                  <a:pt x="197724" y="720217"/>
                  <a:pt x="196882" y="727789"/>
                  <a:pt x="198565" y="734520"/>
                </a:cubicBezTo>
                <a:cubicBezTo>
                  <a:pt x="198565" y="737886"/>
                  <a:pt x="197724" y="740410"/>
                  <a:pt x="196041" y="742093"/>
                </a:cubicBezTo>
                <a:cubicBezTo>
                  <a:pt x="185945" y="752189"/>
                  <a:pt x="179213" y="764810"/>
                  <a:pt x="175848" y="779955"/>
                </a:cubicBezTo>
                <a:cubicBezTo>
                  <a:pt x="175848" y="786686"/>
                  <a:pt x="179213" y="790893"/>
                  <a:pt x="185945" y="792575"/>
                </a:cubicBezTo>
                <a:cubicBezTo>
                  <a:pt x="192676" y="794258"/>
                  <a:pt x="197303" y="797624"/>
                  <a:pt x="199827" y="802672"/>
                </a:cubicBezTo>
                <a:cubicBezTo>
                  <a:pt x="202351" y="807720"/>
                  <a:pt x="202772" y="812768"/>
                  <a:pt x="201089" y="817817"/>
                </a:cubicBezTo>
                <a:cubicBezTo>
                  <a:pt x="201089" y="826230"/>
                  <a:pt x="204454" y="830437"/>
                  <a:pt x="211185" y="830437"/>
                </a:cubicBezTo>
                <a:cubicBezTo>
                  <a:pt x="214551" y="827072"/>
                  <a:pt x="216234" y="827072"/>
                  <a:pt x="216234" y="830437"/>
                </a:cubicBezTo>
                <a:cubicBezTo>
                  <a:pt x="222965" y="833803"/>
                  <a:pt x="227172" y="835485"/>
                  <a:pt x="228854" y="835485"/>
                </a:cubicBezTo>
                <a:cubicBezTo>
                  <a:pt x="232220" y="835485"/>
                  <a:pt x="236006" y="834223"/>
                  <a:pt x="240213" y="831699"/>
                </a:cubicBezTo>
                <a:cubicBezTo>
                  <a:pt x="244420" y="829175"/>
                  <a:pt x="248206" y="827913"/>
                  <a:pt x="251571" y="827913"/>
                </a:cubicBezTo>
                <a:lnTo>
                  <a:pt x="254096" y="827913"/>
                </a:lnTo>
                <a:cubicBezTo>
                  <a:pt x="262510" y="822865"/>
                  <a:pt x="271764" y="815292"/>
                  <a:pt x="281861" y="805196"/>
                </a:cubicBezTo>
                <a:cubicBezTo>
                  <a:pt x="285226" y="801830"/>
                  <a:pt x="286909" y="800148"/>
                  <a:pt x="286909" y="800148"/>
                </a:cubicBezTo>
                <a:cubicBezTo>
                  <a:pt x="293640" y="800148"/>
                  <a:pt x="300371" y="795099"/>
                  <a:pt x="307102" y="785003"/>
                </a:cubicBezTo>
                <a:cubicBezTo>
                  <a:pt x="307102" y="783320"/>
                  <a:pt x="308785" y="782479"/>
                  <a:pt x="312151" y="782479"/>
                </a:cubicBezTo>
                <a:lnTo>
                  <a:pt x="319723" y="777431"/>
                </a:lnTo>
                <a:cubicBezTo>
                  <a:pt x="376936" y="737045"/>
                  <a:pt x="408909" y="715169"/>
                  <a:pt x="415640" y="711803"/>
                </a:cubicBezTo>
                <a:cubicBezTo>
                  <a:pt x="419005" y="710121"/>
                  <a:pt x="432467" y="702548"/>
                  <a:pt x="456026" y="689086"/>
                </a:cubicBezTo>
                <a:cubicBezTo>
                  <a:pt x="461074" y="685721"/>
                  <a:pt x="463598" y="682355"/>
                  <a:pt x="463598" y="678990"/>
                </a:cubicBezTo>
                <a:cubicBezTo>
                  <a:pt x="463598" y="673942"/>
                  <a:pt x="466963" y="671417"/>
                  <a:pt x="473694" y="671417"/>
                </a:cubicBezTo>
                <a:cubicBezTo>
                  <a:pt x="477060" y="673100"/>
                  <a:pt x="484632" y="674783"/>
                  <a:pt x="496412" y="676466"/>
                </a:cubicBezTo>
                <a:cubicBezTo>
                  <a:pt x="508191" y="678148"/>
                  <a:pt x="515763" y="682355"/>
                  <a:pt x="519129" y="689086"/>
                </a:cubicBezTo>
                <a:cubicBezTo>
                  <a:pt x="524177" y="699183"/>
                  <a:pt x="531750" y="705072"/>
                  <a:pt x="541846" y="706755"/>
                </a:cubicBezTo>
                <a:cubicBezTo>
                  <a:pt x="543529" y="706755"/>
                  <a:pt x="544370" y="708017"/>
                  <a:pt x="544370" y="710541"/>
                </a:cubicBezTo>
                <a:cubicBezTo>
                  <a:pt x="544370" y="713065"/>
                  <a:pt x="545212" y="715169"/>
                  <a:pt x="546894" y="716852"/>
                </a:cubicBezTo>
                <a:cubicBezTo>
                  <a:pt x="548577" y="720217"/>
                  <a:pt x="550260" y="723162"/>
                  <a:pt x="551943" y="725686"/>
                </a:cubicBezTo>
                <a:cubicBezTo>
                  <a:pt x="553625" y="728210"/>
                  <a:pt x="555308" y="731155"/>
                  <a:pt x="556991" y="734520"/>
                </a:cubicBezTo>
                <a:lnTo>
                  <a:pt x="564563" y="744617"/>
                </a:lnTo>
                <a:lnTo>
                  <a:pt x="569611" y="742093"/>
                </a:lnTo>
                <a:lnTo>
                  <a:pt x="567087" y="777431"/>
                </a:lnTo>
                <a:lnTo>
                  <a:pt x="569611" y="795099"/>
                </a:lnTo>
                <a:lnTo>
                  <a:pt x="564563" y="812768"/>
                </a:lnTo>
                <a:lnTo>
                  <a:pt x="564563" y="817817"/>
                </a:lnTo>
                <a:lnTo>
                  <a:pt x="564563" y="825389"/>
                </a:lnTo>
                <a:cubicBezTo>
                  <a:pt x="564563" y="835485"/>
                  <a:pt x="560356" y="848948"/>
                  <a:pt x="551943" y="865775"/>
                </a:cubicBezTo>
                <a:lnTo>
                  <a:pt x="546894" y="885968"/>
                </a:lnTo>
                <a:cubicBezTo>
                  <a:pt x="545212" y="887651"/>
                  <a:pt x="545212" y="889333"/>
                  <a:pt x="546894" y="891016"/>
                </a:cubicBezTo>
                <a:lnTo>
                  <a:pt x="534273" y="926354"/>
                </a:lnTo>
                <a:lnTo>
                  <a:pt x="531750" y="933926"/>
                </a:lnTo>
                <a:cubicBezTo>
                  <a:pt x="523336" y="942340"/>
                  <a:pt x="519129" y="954119"/>
                  <a:pt x="519129" y="969264"/>
                </a:cubicBezTo>
                <a:lnTo>
                  <a:pt x="501460" y="1009650"/>
                </a:lnTo>
                <a:cubicBezTo>
                  <a:pt x="503143" y="1011333"/>
                  <a:pt x="503564" y="1013016"/>
                  <a:pt x="502722" y="1014698"/>
                </a:cubicBezTo>
                <a:cubicBezTo>
                  <a:pt x="501881" y="1016381"/>
                  <a:pt x="501460" y="1018064"/>
                  <a:pt x="501460" y="1019747"/>
                </a:cubicBezTo>
                <a:cubicBezTo>
                  <a:pt x="496412" y="1023112"/>
                  <a:pt x="492625" y="1027319"/>
                  <a:pt x="490102" y="1032367"/>
                </a:cubicBezTo>
                <a:cubicBezTo>
                  <a:pt x="487577" y="1037415"/>
                  <a:pt x="487998" y="1042464"/>
                  <a:pt x="491364" y="1047512"/>
                </a:cubicBezTo>
                <a:lnTo>
                  <a:pt x="486315" y="1057608"/>
                </a:lnTo>
                <a:cubicBezTo>
                  <a:pt x="476219" y="1062657"/>
                  <a:pt x="471170" y="1071070"/>
                  <a:pt x="471170" y="1082850"/>
                </a:cubicBezTo>
                <a:lnTo>
                  <a:pt x="468647" y="1085374"/>
                </a:lnTo>
                <a:cubicBezTo>
                  <a:pt x="456867" y="1100519"/>
                  <a:pt x="442564" y="1126601"/>
                  <a:pt x="425736" y="1163622"/>
                </a:cubicBezTo>
                <a:lnTo>
                  <a:pt x="392923" y="1216628"/>
                </a:lnTo>
                <a:lnTo>
                  <a:pt x="367681" y="1277207"/>
                </a:lnTo>
                <a:cubicBezTo>
                  <a:pt x="357585" y="1299083"/>
                  <a:pt x="350012" y="1318435"/>
                  <a:pt x="344964" y="1335262"/>
                </a:cubicBezTo>
                <a:cubicBezTo>
                  <a:pt x="338233" y="1350407"/>
                  <a:pt x="334026" y="1365552"/>
                  <a:pt x="332344" y="1380697"/>
                </a:cubicBezTo>
                <a:cubicBezTo>
                  <a:pt x="327295" y="1385745"/>
                  <a:pt x="322247" y="1395000"/>
                  <a:pt x="317199" y="1408462"/>
                </a:cubicBezTo>
                <a:cubicBezTo>
                  <a:pt x="315516" y="1413510"/>
                  <a:pt x="315095" y="1418137"/>
                  <a:pt x="315937" y="1422345"/>
                </a:cubicBezTo>
                <a:cubicBezTo>
                  <a:pt x="316778" y="1426551"/>
                  <a:pt x="317199" y="1429496"/>
                  <a:pt x="317199" y="1431179"/>
                </a:cubicBezTo>
                <a:cubicBezTo>
                  <a:pt x="318882" y="1432862"/>
                  <a:pt x="320985" y="1433703"/>
                  <a:pt x="323509" y="1433703"/>
                </a:cubicBezTo>
                <a:cubicBezTo>
                  <a:pt x="326033" y="1433703"/>
                  <a:pt x="328978" y="1434544"/>
                  <a:pt x="332344" y="1436227"/>
                </a:cubicBezTo>
                <a:cubicBezTo>
                  <a:pt x="323930" y="1444641"/>
                  <a:pt x="318040" y="1454737"/>
                  <a:pt x="314675" y="1466517"/>
                </a:cubicBezTo>
                <a:cubicBezTo>
                  <a:pt x="312992" y="1471565"/>
                  <a:pt x="311309" y="1477034"/>
                  <a:pt x="309627" y="1482923"/>
                </a:cubicBezTo>
                <a:cubicBezTo>
                  <a:pt x="307944" y="1488813"/>
                  <a:pt x="306261" y="1496806"/>
                  <a:pt x="304578" y="1506903"/>
                </a:cubicBezTo>
                <a:cubicBezTo>
                  <a:pt x="304578" y="1506903"/>
                  <a:pt x="307102" y="1509427"/>
                  <a:pt x="312151" y="1514475"/>
                </a:cubicBezTo>
                <a:cubicBezTo>
                  <a:pt x="315516" y="1514475"/>
                  <a:pt x="318882" y="1512792"/>
                  <a:pt x="322247" y="1509427"/>
                </a:cubicBezTo>
                <a:cubicBezTo>
                  <a:pt x="322247" y="1522889"/>
                  <a:pt x="323930" y="1532985"/>
                  <a:pt x="327295" y="1539716"/>
                </a:cubicBezTo>
                <a:lnTo>
                  <a:pt x="324771" y="1547289"/>
                </a:lnTo>
                <a:cubicBezTo>
                  <a:pt x="328136" y="1554020"/>
                  <a:pt x="331502" y="1559068"/>
                  <a:pt x="334867" y="1562433"/>
                </a:cubicBezTo>
                <a:lnTo>
                  <a:pt x="347488" y="1554861"/>
                </a:lnTo>
                <a:cubicBezTo>
                  <a:pt x="352537" y="1549813"/>
                  <a:pt x="356743" y="1547289"/>
                  <a:pt x="360109" y="1547289"/>
                </a:cubicBezTo>
                <a:cubicBezTo>
                  <a:pt x="365157" y="1547289"/>
                  <a:pt x="370205" y="1543923"/>
                  <a:pt x="375254" y="1537192"/>
                </a:cubicBezTo>
                <a:lnTo>
                  <a:pt x="375254" y="1534668"/>
                </a:lnTo>
                <a:cubicBezTo>
                  <a:pt x="381985" y="1531302"/>
                  <a:pt x="387033" y="1525833"/>
                  <a:pt x="390398" y="1518261"/>
                </a:cubicBezTo>
                <a:cubicBezTo>
                  <a:pt x="393764" y="1510689"/>
                  <a:pt x="397129" y="1506903"/>
                  <a:pt x="400495" y="1506903"/>
                </a:cubicBezTo>
                <a:cubicBezTo>
                  <a:pt x="403860" y="1503537"/>
                  <a:pt x="405543" y="1501855"/>
                  <a:pt x="405543" y="1501855"/>
                </a:cubicBezTo>
                <a:cubicBezTo>
                  <a:pt x="405543" y="1496806"/>
                  <a:pt x="407647" y="1492599"/>
                  <a:pt x="411853" y="1489234"/>
                </a:cubicBezTo>
                <a:cubicBezTo>
                  <a:pt x="416060" y="1485868"/>
                  <a:pt x="419005" y="1483344"/>
                  <a:pt x="420688" y="1481661"/>
                </a:cubicBezTo>
                <a:cubicBezTo>
                  <a:pt x="424053" y="1478296"/>
                  <a:pt x="429943" y="1468200"/>
                  <a:pt x="438356" y="1451372"/>
                </a:cubicBezTo>
                <a:cubicBezTo>
                  <a:pt x="441722" y="1451372"/>
                  <a:pt x="443405" y="1448848"/>
                  <a:pt x="443405" y="1443799"/>
                </a:cubicBezTo>
                <a:cubicBezTo>
                  <a:pt x="448454" y="1440434"/>
                  <a:pt x="452660" y="1436227"/>
                  <a:pt x="456026" y="1431179"/>
                </a:cubicBezTo>
                <a:lnTo>
                  <a:pt x="456026" y="1426131"/>
                </a:lnTo>
                <a:cubicBezTo>
                  <a:pt x="462757" y="1426131"/>
                  <a:pt x="467384" y="1423186"/>
                  <a:pt x="469908" y="1417296"/>
                </a:cubicBezTo>
                <a:cubicBezTo>
                  <a:pt x="472432" y="1411407"/>
                  <a:pt x="475377" y="1407620"/>
                  <a:pt x="478743" y="1405938"/>
                </a:cubicBezTo>
                <a:cubicBezTo>
                  <a:pt x="480425" y="1405938"/>
                  <a:pt x="481267" y="1404676"/>
                  <a:pt x="481267" y="1402152"/>
                </a:cubicBezTo>
                <a:cubicBezTo>
                  <a:pt x="481267" y="1399627"/>
                  <a:pt x="482108" y="1397524"/>
                  <a:pt x="483791" y="1395841"/>
                </a:cubicBezTo>
                <a:lnTo>
                  <a:pt x="493887" y="1385745"/>
                </a:lnTo>
                <a:cubicBezTo>
                  <a:pt x="493887" y="1385745"/>
                  <a:pt x="494308" y="1385324"/>
                  <a:pt x="495150" y="1384483"/>
                </a:cubicBezTo>
                <a:cubicBezTo>
                  <a:pt x="495991" y="1383641"/>
                  <a:pt x="496412" y="1383221"/>
                  <a:pt x="496412" y="1383221"/>
                </a:cubicBezTo>
                <a:cubicBezTo>
                  <a:pt x="499777" y="1374807"/>
                  <a:pt x="504826" y="1369758"/>
                  <a:pt x="511557" y="1368076"/>
                </a:cubicBezTo>
                <a:cubicBezTo>
                  <a:pt x="511557" y="1363028"/>
                  <a:pt x="514080" y="1358400"/>
                  <a:pt x="519129" y="1354193"/>
                </a:cubicBezTo>
                <a:cubicBezTo>
                  <a:pt x="524177" y="1349986"/>
                  <a:pt x="526701" y="1346200"/>
                  <a:pt x="526701" y="1342835"/>
                </a:cubicBezTo>
                <a:cubicBezTo>
                  <a:pt x="531750" y="1336103"/>
                  <a:pt x="535956" y="1332738"/>
                  <a:pt x="539322" y="1332738"/>
                </a:cubicBezTo>
                <a:cubicBezTo>
                  <a:pt x="539322" y="1331055"/>
                  <a:pt x="540163" y="1327690"/>
                  <a:pt x="541846" y="1322642"/>
                </a:cubicBezTo>
                <a:cubicBezTo>
                  <a:pt x="543529" y="1317593"/>
                  <a:pt x="546894" y="1314228"/>
                  <a:pt x="551943" y="1312545"/>
                </a:cubicBezTo>
                <a:cubicBezTo>
                  <a:pt x="553625" y="1312545"/>
                  <a:pt x="554466" y="1310862"/>
                  <a:pt x="554466" y="1307497"/>
                </a:cubicBezTo>
                <a:lnTo>
                  <a:pt x="559515" y="1297400"/>
                </a:lnTo>
                <a:cubicBezTo>
                  <a:pt x="562880" y="1300766"/>
                  <a:pt x="564563" y="1302449"/>
                  <a:pt x="564563" y="1302449"/>
                </a:cubicBezTo>
                <a:lnTo>
                  <a:pt x="562039" y="1312545"/>
                </a:lnTo>
                <a:cubicBezTo>
                  <a:pt x="560356" y="1320959"/>
                  <a:pt x="556991" y="1326007"/>
                  <a:pt x="551943" y="1327690"/>
                </a:cubicBezTo>
                <a:lnTo>
                  <a:pt x="556991" y="1330214"/>
                </a:lnTo>
                <a:cubicBezTo>
                  <a:pt x="556991" y="1330214"/>
                  <a:pt x="566246" y="1320959"/>
                  <a:pt x="584756" y="1302449"/>
                </a:cubicBezTo>
                <a:cubicBezTo>
                  <a:pt x="589804" y="1294035"/>
                  <a:pt x="593591" y="1286462"/>
                  <a:pt x="596114" y="1279731"/>
                </a:cubicBezTo>
                <a:cubicBezTo>
                  <a:pt x="598639" y="1273000"/>
                  <a:pt x="601584" y="1266269"/>
                  <a:pt x="604949" y="1259538"/>
                </a:cubicBezTo>
                <a:cubicBezTo>
                  <a:pt x="615046" y="1242711"/>
                  <a:pt x="624300" y="1226725"/>
                  <a:pt x="632714" y="1211580"/>
                </a:cubicBezTo>
                <a:cubicBezTo>
                  <a:pt x="641128" y="1196435"/>
                  <a:pt x="648701" y="1182132"/>
                  <a:pt x="655432" y="1168670"/>
                </a:cubicBezTo>
                <a:lnTo>
                  <a:pt x="716010" y="1072753"/>
                </a:lnTo>
                <a:cubicBezTo>
                  <a:pt x="736203" y="1042464"/>
                  <a:pt x="750507" y="1018905"/>
                  <a:pt x="758921" y="1002078"/>
                </a:cubicBezTo>
                <a:lnTo>
                  <a:pt x="761445" y="1002078"/>
                </a:lnTo>
                <a:lnTo>
                  <a:pt x="753873" y="1022271"/>
                </a:lnTo>
                <a:cubicBezTo>
                  <a:pt x="730314" y="1062657"/>
                  <a:pt x="711804" y="1096312"/>
                  <a:pt x="698342" y="1123236"/>
                </a:cubicBezTo>
                <a:lnTo>
                  <a:pt x="673100" y="1178766"/>
                </a:lnTo>
                <a:cubicBezTo>
                  <a:pt x="664687" y="1210739"/>
                  <a:pt x="659638" y="1229249"/>
                  <a:pt x="657956" y="1234297"/>
                </a:cubicBezTo>
                <a:cubicBezTo>
                  <a:pt x="657956" y="1237663"/>
                  <a:pt x="653749" y="1246918"/>
                  <a:pt x="645335" y="1262063"/>
                </a:cubicBezTo>
                <a:lnTo>
                  <a:pt x="645335" y="1267111"/>
                </a:lnTo>
                <a:cubicBezTo>
                  <a:pt x="643652" y="1270476"/>
                  <a:pt x="640287" y="1283097"/>
                  <a:pt x="635239" y="1304973"/>
                </a:cubicBezTo>
                <a:cubicBezTo>
                  <a:pt x="636921" y="1306656"/>
                  <a:pt x="637342" y="1309180"/>
                  <a:pt x="636501" y="1312545"/>
                </a:cubicBezTo>
                <a:cubicBezTo>
                  <a:pt x="635659" y="1315911"/>
                  <a:pt x="635239" y="1317593"/>
                  <a:pt x="635239" y="1317593"/>
                </a:cubicBezTo>
                <a:cubicBezTo>
                  <a:pt x="633556" y="1319276"/>
                  <a:pt x="631873" y="1320959"/>
                  <a:pt x="630190" y="1322642"/>
                </a:cubicBezTo>
                <a:cubicBezTo>
                  <a:pt x="628508" y="1324324"/>
                  <a:pt x="627666" y="1326007"/>
                  <a:pt x="627666" y="1327690"/>
                </a:cubicBezTo>
                <a:cubicBezTo>
                  <a:pt x="625983" y="1332738"/>
                  <a:pt x="625563" y="1336524"/>
                  <a:pt x="626404" y="1339048"/>
                </a:cubicBezTo>
                <a:cubicBezTo>
                  <a:pt x="627246" y="1341573"/>
                  <a:pt x="627666" y="1343676"/>
                  <a:pt x="627666" y="1345359"/>
                </a:cubicBezTo>
                <a:cubicBezTo>
                  <a:pt x="624300" y="1347041"/>
                  <a:pt x="622198" y="1351248"/>
                  <a:pt x="621356" y="1357979"/>
                </a:cubicBezTo>
                <a:cubicBezTo>
                  <a:pt x="620515" y="1364710"/>
                  <a:pt x="619252" y="1369758"/>
                  <a:pt x="617570" y="1373124"/>
                </a:cubicBezTo>
                <a:cubicBezTo>
                  <a:pt x="610839" y="1369758"/>
                  <a:pt x="606632" y="1368917"/>
                  <a:pt x="604949" y="1370600"/>
                </a:cubicBezTo>
                <a:lnTo>
                  <a:pt x="604949" y="1373124"/>
                </a:lnTo>
                <a:cubicBezTo>
                  <a:pt x="608315" y="1376489"/>
                  <a:pt x="609997" y="1381117"/>
                  <a:pt x="609997" y="1387007"/>
                </a:cubicBezTo>
                <a:cubicBezTo>
                  <a:pt x="609997" y="1392896"/>
                  <a:pt x="609997" y="1396683"/>
                  <a:pt x="609997" y="1398365"/>
                </a:cubicBezTo>
                <a:cubicBezTo>
                  <a:pt x="609997" y="1403414"/>
                  <a:pt x="609156" y="1405938"/>
                  <a:pt x="607473" y="1405938"/>
                </a:cubicBezTo>
                <a:cubicBezTo>
                  <a:pt x="597376" y="1421082"/>
                  <a:pt x="592328" y="1428655"/>
                  <a:pt x="592328" y="1428655"/>
                </a:cubicBezTo>
                <a:lnTo>
                  <a:pt x="587280" y="1436227"/>
                </a:lnTo>
                <a:cubicBezTo>
                  <a:pt x="583914" y="1441275"/>
                  <a:pt x="583073" y="1444641"/>
                  <a:pt x="584756" y="1446324"/>
                </a:cubicBezTo>
                <a:cubicBezTo>
                  <a:pt x="583073" y="1448006"/>
                  <a:pt x="582232" y="1451372"/>
                  <a:pt x="582232" y="1456420"/>
                </a:cubicBezTo>
                <a:lnTo>
                  <a:pt x="582232" y="1466517"/>
                </a:lnTo>
                <a:cubicBezTo>
                  <a:pt x="582232" y="1473248"/>
                  <a:pt x="579287" y="1479137"/>
                  <a:pt x="573398" y="1484185"/>
                </a:cubicBezTo>
                <a:cubicBezTo>
                  <a:pt x="567508" y="1489234"/>
                  <a:pt x="563722" y="1493441"/>
                  <a:pt x="562039" y="1496806"/>
                </a:cubicBezTo>
                <a:cubicBezTo>
                  <a:pt x="563722" y="1501855"/>
                  <a:pt x="562880" y="1506061"/>
                  <a:pt x="559515" y="1509427"/>
                </a:cubicBezTo>
                <a:cubicBezTo>
                  <a:pt x="556149" y="1512792"/>
                  <a:pt x="553625" y="1515317"/>
                  <a:pt x="551943" y="1516999"/>
                </a:cubicBezTo>
                <a:lnTo>
                  <a:pt x="544370" y="1532144"/>
                </a:lnTo>
                <a:lnTo>
                  <a:pt x="539322" y="1542240"/>
                </a:lnTo>
                <a:cubicBezTo>
                  <a:pt x="539322" y="1545606"/>
                  <a:pt x="536798" y="1549813"/>
                  <a:pt x="531750" y="1554861"/>
                </a:cubicBezTo>
                <a:lnTo>
                  <a:pt x="531750" y="1559909"/>
                </a:lnTo>
                <a:lnTo>
                  <a:pt x="524177" y="1590199"/>
                </a:lnTo>
                <a:lnTo>
                  <a:pt x="529225" y="1595247"/>
                </a:lnTo>
                <a:lnTo>
                  <a:pt x="534273" y="1590199"/>
                </a:lnTo>
                <a:lnTo>
                  <a:pt x="534273" y="1587675"/>
                </a:lnTo>
                <a:cubicBezTo>
                  <a:pt x="534273" y="1584309"/>
                  <a:pt x="536798" y="1579261"/>
                  <a:pt x="541846" y="1572530"/>
                </a:cubicBezTo>
                <a:cubicBezTo>
                  <a:pt x="546894" y="1565799"/>
                  <a:pt x="550260" y="1559909"/>
                  <a:pt x="551943" y="1554861"/>
                </a:cubicBezTo>
                <a:cubicBezTo>
                  <a:pt x="553625" y="1549813"/>
                  <a:pt x="556991" y="1542661"/>
                  <a:pt x="562039" y="1533406"/>
                </a:cubicBezTo>
                <a:cubicBezTo>
                  <a:pt x="567087" y="1524151"/>
                  <a:pt x="568770" y="1514475"/>
                  <a:pt x="567087" y="1504379"/>
                </a:cubicBezTo>
                <a:cubicBezTo>
                  <a:pt x="577183" y="1502696"/>
                  <a:pt x="583914" y="1497227"/>
                  <a:pt x="587280" y="1487972"/>
                </a:cubicBezTo>
                <a:cubicBezTo>
                  <a:pt x="590646" y="1478717"/>
                  <a:pt x="592328" y="1473248"/>
                  <a:pt x="592328" y="1471565"/>
                </a:cubicBezTo>
                <a:lnTo>
                  <a:pt x="597376" y="1461469"/>
                </a:lnTo>
                <a:cubicBezTo>
                  <a:pt x="607473" y="1446324"/>
                  <a:pt x="612521" y="1438751"/>
                  <a:pt x="612521" y="1438751"/>
                </a:cubicBezTo>
                <a:cubicBezTo>
                  <a:pt x="615887" y="1435386"/>
                  <a:pt x="620935" y="1426131"/>
                  <a:pt x="627666" y="1410986"/>
                </a:cubicBezTo>
                <a:lnTo>
                  <a:pt x="647859" y="1363028"/>
                </a:lnTo>
                <a:cubicBezTo>
                  <a:pt x="649542" y="1359662"/>
                  <a:pt x="650383" y="1355455"/>
                  <a:pt x="650383" y="1350407"/>
                </a:cubicBezTo>
                <a:cubicBezTo>
                  <a:pt x="652066" y="1348724"/>
                  <a:pt x="653749" y="1346621"/>
                  <a:pt x="655432" y="1344097"/>
                </a:cubicBezTo>
                <a:cubicBezTo>
                  <a:pt x="657114" y="1341573"/>
                  <a:pt x="657956" y="1338628"/>
                  <a:pt x="657956" y="1335262"/>
                </a:cubicBezTo>
                <a:lnTo>
                  <a:pt x="660480" y="1330214"/>
                </a:lnTo>
                <a:cubicBezTo>
                  <a:pt x="658797" y="1323483"/>
                  <a:pt x="661321" y="1317593"/>
                  <a:pt x="668052" y="1312545"/>
                </a:cubicBezTo>
                <a:lnTo>
                  <a:pt x="665528" y="1304973"/>
                </a:lnTo>
                <a:cubicBezTo>
                  <a:pt x="665528" y="1299924"/>
                  <a:pt x="666369" y="1296559"/>
                  <a:pt x="668052" y="1294876"/>
                </a:cubicBezTo>
                <a:lnTo>
                  <a:pt x="675625" y="1294876"/>
                </a:lnTo>
                <a:lnTo>
                  <a:pt x="675625" y="1304973"/>
                </a:lnTo>
                <a:cubicBezTo>
                  <a:pt x="672259" y="1310021"/>
                  <a:pt x="671418" y="1315069"/>
                  <a:pt x="673100" y="1320117"/>
                </a:cubicBezTo>
                <a:lnTo>
                  <a:pt x="675625" y="1325166"/>
                </a:lnTo>
                <a:lnTo>
                  <a:pt x="670576" y="1360503"/>
                </a:lnTo>
                <a:cubicBezTo>
                  <a:pt x="670576" y="1363869"/>
                  <a:pt x="668894" y="1375648"/>
                  <a:pt x="665528" y="1395841"/>
                </a:cubicBezTo>
                <a:cubicBezTo>
                  <a:pt x="655432" y="1414351"/>
                  <a:pt x="650383" y="1425289"/>
                  <a:pt x="650383" y="1428655"/>
                </a:cubicBezTo>
                <a:lnTo>
                  <a:pt x="637763" y="1466517"/>
                </a:lnTo>
                <a:lnTo>
                  <a:pt x="622618" y="1494282"/>
                </a:lnTo>
                <a:lnTo>
                  <a:pt x="594853" y="1557385"/>
                </a:lnTo>
                <a:cubicBezTo>
                  <a:pt x="589804" y="1574212"/>
                  <a:pt x="583914" y="1587675"/>
                  <a:pt x="577183" y="1597771"/>
                </a:cubicBezTo>
                <a:cubicBezTo>
                  <a:pt x="575501" y="1612916"/>
                  <a:pt x="572136" y="1625537"/>
                  <a:pt x="567087" y="1635633"/>
                </a:cubicBezTo>
                <a:cubicBezTo>
                  <a:pt x="565405" y="1640681"/>
                  <a:pt x="560356" y="1651619"/>
                  <a:pt x="551943" y="1668447"/>
                </a:cubicBezTo>
                <a:lnTo>
                  <a:pt x="529225" y="1708833"/>
                </a:lnTo>
                <a:cubicBezTo>
                  <a:pt x="527542" y="1715564"/>
                  <a:pt x="523336" y="1725660"/>
                  <a:pt x="516605" y="1739122"/>
                </a:cubicBezTo>
                <a:cubicBezTo>
                  <a:pt x="503143" y="1764363"/>
                  <a:pt x="495570" y="1781191"/>
                  <a:pt x="493887" y="1789605"/>
                </a:cubicBezTo>
                <a:cubicBezTo>
                  <a:pt x="490522" y="1794653"/>
                  <a:pt x="487156" y="1799701"/>
                  <a:pt x="483791" y="1804750"/>
                </a:cubicBezTo>
                <a:cubicBezTo>
                  <a:pt x="480425" y="1809798"/>
                  <a:pt x="477060" y="1815687"/>
                  <a:pt x="473694" y="1822418"/>
                </a:cubicBezTo>
                <a:cubicBezTo>
                  <a:pt x="472012" y="1824101"/>
                  <a:pt x="470329" y="1826625"/>
                  <a:pt x="468647" y="1829991"/>
                </a:cubicBezTo>
                <a:cubicBezTo>
                  <a:pt x="466963" y="1833356"/>
                  <a:pt x="465281" y="1835880"/>
                  <a:pt x="463598" y="1837563"/>
                </a:cubicBezTo>
                <a:cubicBezTo>
                  <a:pt x="448454" y="1857756"/>
                  <a:pt x="440881" y="1867853"/>
                  <a:pt x="440881" y="1867853"/>
                </a:cubicBezTo>
                <a:cubicBezTo>
                  <a:pt x="437515" y="1871218"/>
                  <a:pt x="429102" y="1881315"/>
                  <a:pt x="415640" y="1898142"/>
                </a:cubicBezTo>
                <a:cubicBezTo>
                  <a:pt x="413957" y="1901508"/>
                  <a:pt x="412274" y="1904453"/>
                  <a:pt x="410591" y="1906977"/>
                </a:cubicBezTo>
                <a:cubicBezTo>
                  <a:pt x="408909" y="1909501"/>
                  <a:pt x="407226" y="1911604"/>
                  <a:pt x="405543" y="1913287"/>
                </a:cubicBezTo>
                <a:cubicBezTo>
                  <a:pt x="403860" y="1916652"/>
                  <a:pt x="400916" y="1921701"/>
                  <a:pt x="396708" y="1928432"/>
                </a:cubicBezTo>
                <a:cubicBezTo>
                  <a:pt x="392502" y="1935163"/>
                  <a:pt x="390398" y="1942735"/>
                  <a:pt x="390398" y="1951149"/>
                </a:cubicBezTo>
                <a:cubicBezTo>
                  <a:pt x="390398" y="1952831"/>
                  <a:pt x="389136" y="1954514"/>
                  <a:pt x="386612" y="1956197"/>
                </a:cubicBezTo>
                <a:cubicBezTo>
                  <a:pt x="384088" y="1957880"/>
                  <a:pt x="381985" y="1960404"/>
                  <a:pt x="380302" y="1963769"/>
                </a:cubicBezTo>
                <a:cubicBezTo>
                  <a:pt x="380302" y="1963769"/>
                  <a:pt x="378619" y="1968817"/>
                  <a:pt x="375254" y="1978914"/>
                </a:cubicBezTo>
                <a:cubicBezTo>
                  <a:pt x="375254" y="1980597"/>
                  <a:pt x="373992" y="1983963"/>
                  <a:pt x="371468" y="1989011"/>
                </a:cubicBezTo>
                <a:cubicBezTo>
                  <a:pt x="368943" y="1994059"/>
                  <a:pt x="365157" y="1995741"/>
                  <a:pt x="360109" y="1994059"/>
                </a:cubicBezTo>
                <a:cubicBezTo>
                  <a:pt x="358426" y="1992376"/>
                  <a:pt x="355060" y="1993217"/>
                  <a:pt x="350012" y="1996583"/>
                </a:cubicBezTo>
                <a:cubicBezTo>
                  <a:pt x="343281" y="2001631"/>
                  <a:pt x="336550" y="2004155"/>
                  <a:pt x="329820" y="2004155"/>
                </a:cubicBezTo>
                <a:cubicBezTo>
                  <a:pt x="324771" y="2004155"/>
                  <a:pt x="318882" y="2000790"/>
                  <a:pt x="312151" y="1994059"/>
                </a:cubicBezTo>
                <a:cubicBezTo>
                  <a:pt x="303737" y="1985645"/>
                  <a:pt x="296165" y="1980597"/>
                  <a:pt x="289434" y="1978914"/>
                </a:cubicBezTo>
                <a:cubicBezTo>
                  <a:pt x="270923" y="1978914"/>
                  <a:pt x="259144" y="1972183"/>
                  <a:pt x="254096" y="1958721"/>
                </a:cubicBezTo>
                <a:cubicBezTo>
                  <a:pt x="249048" y="1945259"/>
                  <a:pt x="236427" y="1935163"/>
                  <a:pt x="216234" y="1928432"/>
                </a:cubicBezTo>
                <a:cubicBezTo>
                  <a:pt x="197724" y="1921701"/>
                  <a:pt x="180055" y="1908239"/>
                  <a:pt x="163227" y="1888046"/>
                </a:cubicBezTo>
                <a:cubicBezTo>
                  <a:pt x="158179" y="1881315"/>
                  <a:pt x="152289" y="1873742"/>
                  <a:pt x="145558" y="1865328"/>
                </a:cubicBezTo>
                <a:cubicBezTo>
                  <a:pt x="138827" y="1856915"/>
                  <a:pt x="131255" y="1848501"/>
                  <a:pt x="122841" y="1840087"/>
                </a:cubicBezTo>
                <a:cubicBezTo>
                  <a:pt x="119475" y="1838405"/>
                  <a:pt x="116110" y="1831673"/>
                  <a:pt x="112744" y="1819894"/>
                </a:cubicBezTo>
                <a:lnTo>
                  <a:pt x="105172" y="1804750"/>
                </a:lnTo>
                <a:lnTo>
                  <a:pt x="90028" y="1784556"/>
                </a:lnTo>
                <a:cubicBezTo>
                  <a:pt x="88345" y="1776143"/>
                  <a:pt x="90869" y="1768570"/>
                  <a:pt x="97600" y="1761839"/>
                </a:cubicBezTo>
                <a:cubicBezTo>
                  <a:pt x="100965" y="1753426"/>
                  <a:pt x="105593" y="1743750"/>
                  <a:pt x="111483" y="1732812"/>
                </a:cubicBezTo>
                <a:cubicBezTo>
                  <a:pt x="117372" y="1721874"/>
                  <a:pt x="122841" y="1709674"/>
                  <a:pt x="127889" y="1696212"/>
                </a:cubicBezTo>
                <a:cubicBezTo>
                  <a:pt x="132938" y="1691164"/>
                  <a:pt x="137145" y="1681067"/>
                  <a:pt x="140510" y="1665923"/>
                </a:cubicBezTo>
                <a:cubicBezTo>
                  <a:pt x="145558" y="1657509"/>
                  <a:pt x="146400" y="1650778"/>
                  <a:pt x="143034" y="1645729"/>
                </a:cubicBezTo>
                <a:cubicBezTo>
                  <a:pt x="141351" y="1644047"/>
                  <a:pt x="140930" y="1642785"/>
                  <a:pt x="141772" y="1641943"/>
                </a:cubicBezTo>
                <a:cubicBezTo>
                  <a:pt x="142613" y="1641102"/>
                  <a:pt x="143034" y="1639840"/>
                  <a:pt x="143034" y="1638157"/>
                </a:cubicBezTo>
                <a:lnTo>
                  <a:pt x="158179" y="1607867"/>
                </a:lnTo>
                <a:cubicBezTo>
                  <a:pt x="166593" y="1589358"/>
                  <a:pt x="173324" y="1572950"/>
                  <a:pt x="178372" y="1558647"/>
                </a:cubicBezTo>
                <a:cubicBezTo>
                  <a:pt x="183420" y="1544344"/>
                  <a:pt x="188468" y="1532144"/>
                  <a:pt x="193517" y="1522047"/>
                </a:cubicBezTo>
                <a:lnTo>
                  <a:pt x="216234" y="1474089"/>
                </a:lnTo>
                <a:lnTo>
                  <a:pt x="221282" y="1456420"/>
                </a:lnTo>
                <a:cubicBezTo>
                  <a:pt x="224647" y="1461469"/>
                  <a:pt x="228013" y="1463993"/>
                  <a:pt x="231378" y="1463993"/>
                </a:cubicBezTo>
                <a:cubicBezTo>
                  <a:pt x="233061" y="1458944"/>
                  <a:pt x="234744" y="1454737"/>
                  <a:pt x="236427" y="1451372"/>
                </a:cubicBezTo>
                <a:cubicBezTo>
                  <a:pt x="238109" y="1448006"/>
                  <a:pt x="239792" y="1444641"/>
                  <a:pt x="241475" y="1441275"/>
                </a:cubicBezTo>
                <a:cubicBezTo>
                  <a:pt x="246523" y="1429496"/>
                  <a:pt x="250730" y="1418558"/>
                  <a:pt x="254096" y="1408462"/>
                </a:cubicBezTo>
                <a:cubicBezTo>
                  <a:pt x="257461" y="1398365"/>
                  <a:pt x="260827" y="1389952"/>
                  <a:pt x="264192" y="1383221"/>
                </a:cubicBezTo>
                <a:cubicBezTo>
                  <a:pt x="267558" y="1369758"/>
                  <a:pt x="273026" y="1354614"/>
                  <a:pt x="280599" y="1337786"/>
                </a:cubicBezTo>
                <a:cubicBezTo>
                  <a:pt x="288171" y="1320959"/>
                  <a:pt x="293640" y="1308338"/>
                  <a:pt x="297006" y="1299924"/>
                </a:cubicBezTo>
                <a:lnTo>
                  <a:pt x="327295" y="1221677"/>
                </a:lnTo>
                <a:lnTo>
                  <a:pt x="324771" y="1216628"/>
                </a:lnTo>
                <a:cubicBezTo>
                  <a:pt x="324771" y="1216628"/>
                  <a:pt x="321405" y="1219994"/>
                  <a:pt x="314675" y="1226725"/>
                </a:cubicBezTo>
                <a:cubicBezTo>
                  <a:pt x="314675" y="1221677"/>
                  <a:pt x="317199" y="1214104"/>
                  <a:pt x="322247" y="1204008"/>
                </a:cubicBezTo>
                <a:cubicBezTo>
                  <a:pt x="325613" y="1193911"/>
                  <a:pt x="329399" y="1184235"/>
                  <a:pt x="333605" y="1174980"/>
                </a:cubicBezTo>
                <a:cubicBezTo>
                  <a:pt x="337813" y="1165725"/>
                  <a:pt x="341598" y="1156049"/>
                  <a:pt x="344964" y="1145953"/>
                </a:cubicBezTo>
                <a:cubicBezTo>
                  <a:pt x="344964" y="1139222"/>
                  <a:pt x="343281" y="1135015"/>
                  <a:pt x="339916" y="1133332"/>
                </a:cubicBezTo>
                <a:cubicBezTo>
                  <a:pt x="338233" y="1128284"/>
                  <a:pt x="334026" y="1127442"/>
                  <a:pt x="327295" y="1130808"/>
                </a:cubicBezTo>
                <a:cubicBezTo>
                  <a:pt x="322247" y="1135856"/>
                  <a:pt x="319723" y="1138380"/>
                  <a:pt x="319723" y="1138380"/>
                </a:cubicBezTo>
                <a:cubicBezTo>
                  <a:pt x="316358" y="1136698"/>
                  <a:pt x="314675" y="1135015"/>
                  <a:pt x="314675" y="1133332"/>
                </a:cubicBezTo>
                <a:cubicBezTo>
                  <a:pt x="312992" y="1116505"/>
                  <a:pt x="303737" y="1112298"/>
                  <a:pt x="286909" y="1120711"/>
                </a:cubicBezTo>
                <a:cubicBezTo>
                  <a:pt x="270082" y="1129125"/>
                  <a:pt x="257461" y="1128284"/>
                  <a:pt x="249048" y="1118187"/>
                </a:cubicBezTo>
                <a:cubicBezTo>
                  <a:pt x="247365" y="1116505"/>
                  <a:pt x="239792" y="1113981"/>
                  <a:pt x="226330" y="1110615"/>
                </a:cubicBezTo>
                <a:lnTo>
                  <a:pt x="201089" y="1095470"/>
                </a:lnTo>
                <a:lnTo>
                  <a:pt x="175848" y="1082850"/>
                </a:lnTo>
                <a:cubicBezTo>
                  <a:pt x="174165" y="1081167"/>
                  <a:pt x="168275" y="1077801"/>
                  <a:pt x="158179" y="1072753"/>
                </a:cubicBezTo>
                <a:cubicBezTo>
                  <a:pt x="146400" y="1067705"/>
                  <a:pt x="133779" y="1058450"/>
                  <a:pt x="120317" y="1044988"/>
                </a:cubicBezTo>
                <a:cubicBezTo>
                  <a:pt x="106855" y="1039940"/>
                  <a:pt x="95076" y="1029002"/>
                  <a:pt x="84979" y="1012174"/>
                </a:cubicBezTo>
                <a:cubicBezTo>
                  <a:pt x="83297" y="1005443"/>
                  <a:pt x="78248" y="1000395"/>
                  <a:pt x="69835" y="997030"/>
                </a:cubicBezTo>
                <a:cubicBezTo>
                  <a:pt x="46276" y="983567"/>
                  <a:pt x="34497" y="966740"/>
                  <a:pt x="34497" y="946547"/>
                </a:cubicBezTo>
                <a:cubicBezTo>
                  <a:pt x="34497" y="943181"/>
                  <a:pt x="33235" y="940237"/>
                  <a:pt x="30710" y="937712"/>
                </a:cubicBezTo>
                <a:cubicBezTo>
                  <a:pt x="28186" y="935188"/>
                  <a:pt x="26083" y="932244"/>
                  <a:pt x="24400" y="928878"/>
                </a:cubicBezTo>
                <a:cubicBezTo>
                  <a:pt x="15986" y="923830"/>
                  <a:pt x="8414" y="916258"/>
                  <a:pt x="1683" y="906161"/>
                </a:cubicBezTo>
                <a:cubicBezTo>
                  <a:pt x="1" y="904478"/>
                  <a:pt x="-420" y="902375"/>
                  <a:pt x="421" y="899851"/>
                </a:cubicBezTo>
                <a:cubicBezTo>
                  <a:pt x="1262" y="897327"/>
                  <a:pt x="2524" y="895223"/>
                  <a:pt x="4207" y="893540"/>
                </a:cubicBezTo>
                <a:cubicBezTo>
                  <a:pt x="4207" y="890175"/>
                  <a:pt x="5049" y="887230"/>
                  <a:pt x="6732" y="884706"/>
                </a:cubicBezTo>
                <a:cubicBezTo>
                  <a:pt x="8414" y="882182"/>
                  <a:pt x="10097" y="880078"/>
                  <a:pt x="11780" y="878396"/>
                </a:cubicBezTo>
                <a:cubicBezTo>
                  <a:pt x="16828" y="873347"/>
                  <a:pt x="24400" y="862409"/>
                  <a:pt x="34497" y="845582"/>
                </a:cubicBezTo>
                <a:cubicBezTo>
                  <a:pt x="34497" y="843899"/>
                  <a:pt x="34497" y="842637"/>
                  <a:pt x="34497" y="841796"/>
                </a:cubicBezTo>
                <a:cubicBezTo>
                  <a:pt x="34497" y="840954"/>
                  <a:pt x="33656" y="840534"/>
                  <a:pt x="31973" y="840534"/>
                </a:cubicBezTo>
                <a:cubicBezTo>
                  <a:pt x="25242" y="835485"/>
                  <a:pt x="24400" y="830437"/>
                  <a:pt x="29448" y="825389"/>
                </a:cubicBezTo>
                <a:cubicBezTo>
                  <a:pt x="36179" y="818658"/>
                  <a:pt x="42490" y="809403"/>
                  <a:pt x="48380" y="797624"/>
                </a:cubicBezTo>
                <a:cubicBezTo>
                  <a:pt x="54269" y="785844"/>
                  <a:pt x="58897" y="777431"/>
                  <a:pt x="62262" y="772382"/>
                </a:cubicBezTo>
                <a:cubicBezTo>
                  <a:pt x="63945" y="763969"/>
                  <a:pt x="68993" y="753872"/>
                  <a:pt x="77407" y="742093"/>
                </a:cubicBezTo>
                <a:lnTo>
                  <a:pt x="90028" y="716852"/>
                </a:lnTo>
                <a:lnTo>
                  <a:pt x="92551" y="709279"/>
                </a:lnTo>
                <a:lnTo>
                  <a:pt x="97600" y="709279"/>
                </a:lnTo>
                <a:cubicBezTo>
                  <a:pt x="97600" y="709279"/>
                  <a:pt x="98021" y="710962"/>
                  <a:pt x="98862" y="714327"/>
                </a:cubicBezTo>
                <a:cubicBezTo>
                  <a:pt x="99703" y="717693"/>
                  <a:pt x="99282" y="721058"/>
                  <a:pt x="97600" y="724424"/>
                </a:cubicBezTo>
                <a:cubicBezTo>
                  <a:pt x="87503" y="731155"/>
                  <a:pt x="82455" y="740410"/>
                  <a:pt x="82455" y="752189"/>
                </a:cubicBezTo>
                <a:lnTo>
                  <a:pt x="79931" y="757238"/>
                </a:lnTo>
                <a:cubicBezTo>
                  <a:pt x="74883" y="763969"/>
                  <a:pt x="74883" y="771541"/>
                  <a:pt x="79931" y="779955"/>
                </a:cubicBezTo>
                <a:cubicBezTo>
                  <a:pt x="84979" y="776589"/>
                  <a:pt x="87503" y="774065"/>
                  <a:pt x="87503" y="772382"/>
                </a:cubicBezTo>
                <a:cubicBezTo>
                  <a:pt x="89186" y="767334"/>
                  <a:pt x="90448" y="762286"/>
                  <a:pt x="91290" y="757238"/>
                </a:cubicBezTo>
                <a:cubicBezTo>
                  <a:pt x="92131" y="752189"/>
                  <a:pt x="94234" y="748824"/>
                  <a:pt x="97600" y="747141"/>
                </a:cubicBezTo>
                <a:lnTo>
                  <a:pt x="130414" y="671417"/>
                </a:lnTo>
                <a:cubicBezTo>
                  <a:pt x="155655" y="632714"/>
                  <a:pt x="169958" y="610838"/>
                  <a:pt x="173324" y="605790"/>
                </a:cubicBezTo>
                <a:lnTo>
                  <a:pt x="223806" y="537639"/>
                </a:lnTo>
                <a:cubicBezTo>
                  <a:pt x="228854" y="530908"/>
                  <a:pt x="233903" y="523756"/>
                  <a:pt x="238951" y="516184"/>
                </a:cubicBezTo>
                <a:cubicBezTo>
                  <a:pt x="243999" y="508611"/>
                  <a:pt x="249889" y="500618"/>
                  <a:pt x="256620" y="492205"/>
                </a:cubicBezTo>
                <a:cubicBezTo>
                  <a:pt x="261668" y="485473"/>
                  <a:pt x="266716" y="479584"/>
                  <a:pt x="271764" y="474536"/>
                </a:cubicBezTo>
                <a:cubicBezTo>
                  <a:pt x="276813" y="469487"/>
                  <a:pt x="281020" y="464439"/>
                  <a:pt x="284385" y="459391"/>
                </a:cubicBezTo>
                <a:lnTo>
                  <a:pt x="304578" y="434150"/>
                </a:lnTo>
                <a:cubicBezTo>
                  <a:pt x="311309" y="427418"/>
                  <a:pt x="316358" y="420688"/>
                  <a:pt x="319723" y="413957"/>
                </a:cubicBezTo>
                <a:lnTo>
                  <a:pt x="332344" y="401336"/>
                </a:lnTo>
                <a:cubicBezTo>
                  <a:pt x="339075" y="399653"/>
                  <a:pt x="343281" y="396288"/>
                  <a:pt x="344964" y="391240"/>
                </a:cubicBezTo>
                <a:cubicBezTo>
                  <a:pt x="348329" y="387874"/>
                  <a:pt x="350854" y="386191"/>
                  <a:pt x="352537" y="386191"/>
                </a:cubicBezTo>
                <a:cubicBezTo>
                  <a:pt x="352537" y="386191"/>
                  <a:pt x="352957" y="385770"/>
                  <a:pt x="353799" y="384929"/>
                </a:cubicBezTo>
                <a:cubicBezTo>
                  <a:pt x="354640" y="384088"/>
                  <a:pt x="355060" y="383667"/>
                  <a:pt x="355060" y="383667"/>
                </a:cubicBezTo>
                <a:cubicBezTo>
                  <a:pt x="355060" y="383667"/>
                  <a:pt x="363474" y="375253"/>
                  <a:pt x="380302" y="358426"/>
                </a:cubicBezTo>
                <a:cubicBezTo>
                  <a:pt x="381985" y="356743"/>
                  <a:pt x="383667" y="354640"/>
                  <a:pt x="385350" y="352116"/>
                </a:cubicBezTo>
                <a:cubicBezTo>
                  <a:pt x="387033" y="349592"/>
                  <a:pt x="387874" y="346647"/>
                  <a:pt x="387874" y="343281"/>
                </a:cubicBezTo>
                <a:cubicBezTo>
                  <a:pt x="387874" y="324771"/>
                  <a:pt x="383667" y="313833"/>
                  <a:pt x="375254" y="310468"/>
                </a:cubicBezTo>
                <a:cubicBezTo>
                  <a:pt x="368522" y="308785"/>
                  <a:pt x="364316" y="305419"/>
                  <a:pt x="362633" y="300371"/>
                </a:cubicBezTo>
                <a:cubicBezTo>
                  <a:pt x="357585" y="291957"/>
                  <a:pt x="350854" y="287750"/>
                  <a:pt x="342440" y="287750"/>
                </a:cubicBezTo>
                <a:cubicBezTo>
                  <a:pt x="340757" y="287750"/>
                  <a:pt x="338233" y="286068"/>
                  <a:pt x="334867" y="282702"/>
                </a:cubicBezTo>
                <a:cubicBezTo>
                  <a:pt x="334867" y="279337"/>
                  <a:pt x="332764" y="276813"/>
                  <a:pt x="328557" y="275130"/>
                </a:cubicBezTo>
                <a:cubicBezTo>
                  <a:pt x="324351" y="273447"/>
                  <a:pt x="321405" y="271764"/>
                  <a:pt x="319723" y="270081"/>
                </a:cubicBezTo>
                <a:cubicBezTo>
                  <a:pt x="309627" y="265033"/>
                  <a:pt x="299530" y="259144"/>
                  <a:pt x="289434" y="252413"/>
                </a:cubicBezTo>
                <a:cubicBezTo>
                  <a:pt x="279337" y="245682"/>
                  <a:pt x="269241" y="239792"/>
                  <a:pt x="259144" y="234744"/>
                </a:cubicBezTo>
                <a:lnTo>
                  <a:pt x="238951" y="224647"/>
                </a:lnTo>
                <a:cubicBezTo>
                  <a:pt x="225489" y="211185"/>
                  <a:pt x="218758" y="204454"/>
                  <a:pt x="218758" y="204454"/>
                </a:cubicBezTo>
                <a:lnTo>
                  <a:pt x="203613" y="186785"/>
                </a:lnTo>
                <a:cubicBezTo>
                  <a:pt x="198565" y="185103"/>
                  <a:pt x="190993" y="179213"/>
                  <a:pt x="180896" y="169117"/>
                </a:cubicBezTo>
                <a:cubicBezTo>
                  <a:pt x="174165" y="162385"/>
                  <a:pt x="169958" y="157337"/>
                  <a:pt x="168275" y="153972"/>
                </a:cubicBezTo>
                <a:cubicBezTo>
                  <a:pt x="166593" y="152289"/>
                  <a:pt x="164069" y="151027"/>
                  <a:pt x="160703" y="150186"/>
                </a:cubicBezTo>
                <a:cubicBezTo>
                  <a:pt x="157338" y="149344"/>
                  <a:pt x="154813" y="148082"/>
                  <a:pt x="153131" y="146399"/>
                </a:cubicBezTo>
                <a:cubicBezTo>
                  <a:pt x="139669" y="126206"/>
                  <a:pt x="128731" y="111062"/>
                  <a:pt x="120317" y="100965"/>
                </a:cubicBezTo>
                <a:lnTo>
                  <a:pt x="120317" y="95917"/>
                </a:lnTo>
                <a:cubicBezTo>
                  <a:pt x="115269" y="92551"/>
                  <a:pt x="110221" y="87503"/>
                  <a:pt x="105172" y="80772"/>
                </a:cubicBezTo>
                <a:cubicBezTo>
                  <a:pt x="100124" y="74041"/>
                  <a:pt x="95076" y="68993"/>
                  <a:pt x="90028" y="65627"/>
                </a:cubicBezTo>
                <a:cubicBezTo>
                  <a:pt x="88345" y="63945"/>
                  <a:pt x="87503" y="61841"/>
                  <a:pt x="87503" y="59317"/>
                </a:cubicBezTo>
                <a:cubicBezTo>
                  <a:pt x="87503" y="56793"/>
                  <a:pt x="86662" y="54690"/>
                  <a:pt x="84979" y="53007"/>
                </a:cubicBezTo>
                <a:lnTo>
                  <a:pt x="74883" y="37862"/>
                </a:lnTo>
                <a:cubicBezTo>
                  <a:pt x="74883" y="36179"/>
                  <a:pt x="74042" y="35338"/>
                  <a:pt x="72358" y="35338"/>
                </a:cubicBezTo>
                <a:cubicBezTo>
                  <a:pt x="70676" y="35338"/>
                  <a:pt x="68993" y="34497"/>
                  <a:pt x="67311" y="32814"/>
                </a:cubicBezTo>
                <a:cubicBezTo>
                  <a:pt x="67311" y="24400"/>
                  <a:pt x="63945" y="17669"/>
                  <a:pt x="57214" y="12621"/>
                </a:cubicBezTo>
                <a:cubicBezTo>
                  <a:pt x="57214" y="9255"/>
                  <a:pt x="58055" y="6731"/>
                  <a:pt x="59738" y="5048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19900" kern="0">
                <a:latin typeface="中山行书百年纪念版" panose="02010609000101010101" pitchFamily="49" charset="-122"/>
                <a:ea typeface="中山行书百年纪念版" panose="02010609000101010101" pitchFamily="49" charset="-122"/>
                <a:cs typeface="Calibri" panose="020F050202020403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60313" r="2165" b="1421"/>
          <a:stretch>
            <a:fillRect/>
          </a:stretch>
        </p:blipFill>
        <p:spPr>
          <a:xfrm>
            <a:off x="936243" y="-7217448"/>
            <a:ext cx="9533485" cy="3110307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5 h 3110307"/>
              <a:gd name="connsiteX2" fmla="*/ 1726406 w 9533485"/>
              <a:gd name="connsiteY2" fmla="*/ 2604765 h 3110307"/>
              <a:gd name="connsiteX3" fmla="*/ 1670321 w 9533485"/>
              <a:gd name="connsiteY3" fmla="*/ 2010007 h 3110307"/>
              <a:gd name="connsiteX4" fmla="*/ 4953479 w 9533485"/>
              <a:gd name="connsiteY4" fmla="*/ 1936537 h 3110307"/>
              <a:gd name="connsiteX5" fmla="*/ 4953479 w 9533485"/>
              <a:gd name="connsiteY5" fmla="*/ 2251408 h 3110307"/>
              <a:gd name="connsiteX6" fmla="*/ 5040507 w 9533485"/>
              <a:gd name="connsiteY6" fmla="*/ 2234353 h 3110307"/>
              <a:gd name="connsiteX7" fmla="*/ 5065433 w 9533485"/>
              <a:gd name="connsiteY7" fmla="*/ 2123711 h 3110307"/>
              <a:gd name="connsiteX8" fmla="*/ 5065433 w 9533485"/>
              <a:gd name="connsiteY8" fmla="*/ 2045868 h 3110307"/>
              <a:gd name="connsiteX9" fmla="*/ 5041381 w 9533485"/>
              <a:gd name="connsiteY9" fmla="*/ 1957529 h 3110307"/>
              <a:gd name="connsiteX10" fmla="*/ 4953479 w 9533485"/>
              <a:gd name="connsiteY10" fmla="*/ 1936537 h 3110307"/>
              <a:gd name="connsiteX11" fmla="*/ 4585255 w 9533485"/>
              <a:gd name="connsiteY11" fmla="*/ 1694261 h 3110307"/>
              <a:gd name="connsiteX12" fmla="*/ 4845897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09 w 9533485"/>
              <a:gd name="connsiteY16" fmla="*/ 2303012 h 3110307"/>
              <a:gd name="connsiteX17" fmla="*/ 5204501 w 9533485"/>
              <a:gd name="connsiteY17" fmla="*/ 2371235 h 3110307"/>
              <a:gd name="connsiteX18" fmla="*/ 5351441 w 9533485"/>
              <a:gd name="connsiteY18" fmla="*/ 2443830 h 3110307"/>
              <a:gd name="connsiteX19" fmla="*/ 5398235 w 9533485"/>
              <a:gd name="connsiteY19" fmla="*/ 2527359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3 w 9533485"/>
              <a:gd name="connsiteY22" fmla="*/ 3110307 h 3110307"/>
              <a:gd name="connsiteX23" fmla="*/ 5065433 w 9533485"/>
              <a:gd name="connsiteY23" fmla="*/ 2639749 h 3110307"/>
              <a:gd name="connsiteX24" fmla="*/ 5047503 w 9533485"/>
              <a:gd name="connsiteY24" fmla="*/ 2498933 h 3110307"/>
              <a:gd name="connsiteX25" fmla="*/ 4953479 w 9533485"/>
              <a:gd name="connsiteY25" fmla="*/ 2471818 h 3110307"/>
              <a:gd name="connsiteX26" fmla="*/ 4953479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5 w 9533485"/>
              <a:gd name="connsiteY29" fmla="*/ 1694261 h 3110307"/>
              <a:gd name="connsiteX30" fmla="*/ 4459385 w 9533485"/>
              <a:gd name="connsiteY30" fmla="*/ 1977646 h 3110307"/>
              <a:gd name="connsiteX31" fmla="*/ 4213609 w 9533485"/>
              <a:gd name="connsiteY31" fmla="*/ 1977646 h 3110307"/>
              <a:gd name="connsiteX32" fmla="*/ 4213609 w 9533485"/>
              <a:gd name="connsiteY32" fmla="*/ 2246161 h 3110307"/>
              <a:gd name="connsiteX33" fmla="*/ 4443641 w 9533485"/>
              <a:gd name="connsiteY33" fmla="*/ 2246161 h 3110307"/>
              <a:gd name="connsiteX34" fmla="*/ 4443641 w 9533485"/>
              <a:gd name="connsiteY34" fmla="*/ 2515550 h 3110307"/>
              <a:gd name="connsiteX35" fmla="*/ 4213609 w 9533485"/>
              <a:gd name="connsiteY35" fmla="*/ 2515550 h 3110307"/>
              <a:gd name="connsiteX36" fmla="*/ 4213609 w 9533485"/>
              <a:gd name="connsiteY36" fmla="*/ 2826923 h 3110307"/>
              <a:gd name="connsiteX37" fmla="*/ 4483873 w 9533485"/>
              <a:gd name="connsiteY37" fmla="*/ 2826923 h 3110307"/>
              <a:gd name="connsiteX38" fmla="*/ 4483873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1 w 9533485"/>
              <a:gd name="connsiteY43" fmla="*/ 1977646 h 3110307"/>
              <a:gd name="connsiteX44" fmla="*/ 3540931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5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0 w 9533485"/>
              <a:gd name="connsiteY53" fmla="*/ 3110307 h 3110307"/>
              <a:gd name="connsiteX54" fmla="*/ 2345220 w 9533485"/>
              <a:gd name="connsiteY54" fmla="*/ 1977646 h 3110307"/>
              <a:gd name="connsiteX55" fmla="*/ 2127435 w 9533485"/>
              <a:gd name="connsiteY55" fmla="*/ 1977646 h 3110307"/>
              <a:gd name="connsiteX56" fmla="*/ 1389341 w 9533485"/>
              <a:gd name="connsiteY56" fmla="*/ 1694261 h 3110307"/>
              <a:gd name="connsiteX57" fmla="*/ 1921561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19 w 9533485"/>
              <a:gd name="connsiteY73" fmla="*/ 3110307 h 3110307"/>
              <a:gd name="connsiteX74" fmla="*/ 457438 w 9533485"/>
              <a:gd name="connsiteY74" fmla="*/ 3110307 h 3110307"/>
              <a:gd name="connsiteX75" fmla="*/ 322305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1 w 9533485"/>
              <a:gd name="connsiteY78" fmla="*/ 272014 h 3110307"/>
              <a:gd name="connsiteX79" fmla="*/ 3064861 w 9533485"/>
              <a:gd name="connsiteY79" fmla="*/ 586885 h 3110307"/>
              <a:gd name="connsiteX80" fmla="*/ 3151889 w 9533485"/>
              <a:gd name="connsiteY80" fmla="*/ 569830 h 3110307"/>
              <a:gd name="connsiteX81" fmla="*/ 3176815 w 9533485"/>
              <a:gd name="connsiteY81" fmla="*/ 459187 h 3110307"/>
              <a:gd name="connsiteX82" fmla="*/ 3176815 w 9533485"/>
              <a:gd name="connsiteY82" fmla="*/ 381344 h 3110307"/>
              <a:gd name="connsiteX83" fmla="*/ 3152763 w 9533485"/>
              <a:gd name="connsiteY83" fmla="*/ 293005 h 3110307"/>
              <a:gd name="connsiteX84" fmla="*/ 3064861 w 9533485"/>
              <a:gd name="connsiteY84" fmla="*/ 272014 h 3110307"/>
              <a:gd name="connsiteX85" fmla="*/ 2169227 w 9533485"/>
              <a:gd name="connsiteY85" fmla="*/ 272014 h 3110307"/>
              <a:gd name="connsiteX86" fmla="*/ 2169227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89 w 9533485"/>
              <a:gd name="connsiteY91" fmla="*/ 293880 h 3110307"/>
              <a:gd name="connsiteX92" fmla="*/ 2169227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5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7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7 w 9533485"/>
              <a:gd name="connsiteY113" fmla="*/ 1445784 h 3110307"/>
              <a:gd name="connsiteX114" fmla="*/ 6249965 w 9533485"/>
              <a:gd name="connsiteY114" fmla="*/ 29738 h 3110307"/>
              <a:gd name="connsiteX115" fmla="*/ 6618189 w 9533485"/>
              <a:gd name="connsiteY115" fmla="*/ 29738 h 3110307"/>
              <a:gd name="connsiteX116" fmla="*/ 6618189 w 9533485"/>
              <a:gd name="connsiteY116" fmla="*/ 1445784 h 3110307"/>
              <a:gd name="connsiteX117" fmla="*/ 6249965 w 9533485"/>
              <a:gd name="connsiteY117" fmla="*/ 1445784 h 3110307"/>
              <a:gd name="connsiteX118" fmla="*/ 3660415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2 h 3110307"/>
              <a:gd name="connsiteX121" fmla="*/ 4028641 w 9533485"/>
              <a:gd name="connsiteY121" fmla="*/ 313122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5 w 9533485"/>
              <a:gd name="connsiteY127" fmla="*/ 1162400 h 3110307"/>
              <a:gd name="connsiteX128" fmla="*/ 4298905 w 9533485"/>
              <a:gd name="connsiteY128" fmla="*/ 1445784 h 3110307"/>
              <a:gd name="connsiteX129" fmla="*/ 3660415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199 w 9533485"/>
              <a:gd name="connsiteY132" fmla="*/ 49854 h 3110307"/>
              <a:gd name="connsiteX133" fmla="*/ 3460637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4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5 w 9533485"/>
              <a:gd name="connsiteY141" fmla="*/ 1445784 h 3110307"/>
              <a:gd name="connsiteX142" fmla="*/ 3176815 w 9533485"/>
              <a:gd name="connsiteY142" fmla="*/ 975226 h 3110307"/>
              <a:gd name="connsiteX143" fmla="*/ 3158885 w 9533485"/>
              <a:gd name="connsiteY143" fmla="*/ 834409 h 3110307"/>
              <a:gd name="connsiteX144" fmla="*/ 3064861 w 9533485"/>
              <a:gd name="connsiteY144" fmla="*/ 807295 h 3110307"/>
              <a:gd name="connsiteX145" fmla="*/ 3064861 w 9533485"/>
              <a:gd name="connsiteY145" fmla="*/ 1445784 h 3110307"/>
              <a:gd name="connsiteX146" fmla="*/ 2696636 w 9533485"/>
              <a:gd name="connsiteY146" fmla="*/ 1445784 h 3110307"/>
              <a:gd name="connsiteX147" fmla="*/ 1801003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0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5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7 w 9533485"/>
              <a:gd name="connsiteY157" fmla="*/ 875517 h 3110307"/>
              <a:gd name="connsiteX158" fmla="*/ 2169227 w 9533485"/>
              <a:gd name="connsiteY158" fmla="*/ 1445784 h 3110307"/>
              <a:gd name="connsiteX159" fmla="*/ 1801003 w 9533485"/>
              <a:gd name="connsiteY159" fmla="*/ 1445784 h 3110307"/>
              <a:gd name="connsiteX160" fmla="*/ 515963 w 9533485"/>
              <a:gd name="connsiteY160" fmla="*/ 29738 h 3110307"/>
              <a:gd name="connsiteX161" fmla="*/ 992425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4 w 9533485"/>
              <a:gd name="connsiteY165" fmla="*/ 29738 h 3110307"/>
              <a:gd name="connsiteX166" fmla="*/ 1652124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3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3 w 9533485"/>
              <a:gd name="connsiteY180" fmla="*/ 163121 h 3110307"/>
              <a:gd name="connsiteX181" fmla="*/ 9502873 w 9533485"/>
              <a:gd name="connsiteY181" fmla="*/ 402335 h 3110307"/>
              <a:gd name="connsiteX182" fmla="*/ 9502873 w 9533485"/>
              <a:gd name="connsiteY182" fmla="*/ 458312 h 3110307"/>
              <a:gd name="connsiteX183" fmla="*/ 9160889 w 9533485"/>
              <a:gd name="connsiteY183" fmla="*/ 458312 h 3110307"/>
              <a:gd name="connsiteX184" fmla="*/ 9160889 w 9533485"/>
              <a:gd name="connsiteY184" fmla="*/ 353356 h 3110307"/>
              <a:gd name="connsiteX185" fmla="*/ 9147767 w 9533485"/>
              <a:gd name="connsiteY185" fmla="*/ 259769 h 3110307"/>
              <a:gd name="connsiteX186" fmla="*/ 9104037 w 9533485"/>
              <a:gd name="connsiteY186" fmla="*/ 239653 h 3110307"/>
              <a:gd name="connsiteX187" fmla="*/ 9053745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6 h 3110307"/>
              <a:gd name="connsiteX194" fmla="*/ 9361181 w 9533485"/>
              <a:gd name="connsiteY194" fmla="*/ 1426979 h 3110307"/>
              <a:gd name="connsiteX195" fmla="*/ 9125029 w 9533485"/>
              <a:gd name="connsiteY195" fmla="*/ 1475522 h 3110307"/>
              <a:gd name="connsiteX196" fmla="*/ 8872693 w 9533485"/>
              <a:gd name="connsiteY196" fmla="*/ 1419544 h 3110307"/>
              <a:gd name="connsiteX197" fmla="*/ 8735813 w 9533485"/>
              <a:gd name="connsiteY197" fmla="*/ 1276978 h 3110307"/>
              <a:gd name="connsiteX198" fmla="*/ 8703449 w 9533485"/>
              <a:gd name="connsiteY198" fmla="*/ 1031203 h 3110307"/>
              <a:gd name="connsiteX199" fmla="*/ 8703449 w 9533485"/>
              <a:gd name="connsiteY199" fmla="*/ 938491 h 3110307"/>
              <a:gd name="connsiteX200" fmla="*/ 9045433 w 9533485"/>
              <a:gd name="connsiteY200" fmla="*/ 938491 h 3110307"/>
              <a:gd name="connsiteX201" fmla="*/ 9045433 w 9533485"/>
              <a:gd name="connsiteY201" fmla="*/ 1110796 h 3110307"/>
              <a:gd name="connsiteX202" fmla="*/ 9059865 w 9533485"/>
              <a:gd name="connsiteY202" fmla="*/ 1213130 h 3110307"/>
              <a:gd name="connsiteX203" fmla="*/ 9111033 w 9533485"/>
              <a:gd name="connsiteY203" fmla="*/ 1235869 h 3110307"/>
              <a:gd name="connsiteX204" fmla="*/ 9165697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1 w 9533485"/>
              <a:gd name="connsiteY209" fmla="*/ 583386 h 3110307"/>
              <a:gd name="connsiteX210" fmla="*/ 8692081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3 w 9533485"/>
              <a:gd name="connsiteY215" fmla="*/ 37172 h 3110307"/>
              <a:gd name="connsiteX216" fmla="*/ 7531241 w 9533485"/>
              <a:gd name="connsiteY216" fmla="*/ 148689 h 3110307"/>
              <a:gd name="connsiteX217" fmla="*/ 7596837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7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5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7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1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1 w 9533485"/>
              <a:gd name="connsiteY245" fmla="*/ 542415 h 3110307"/>
              <a:gd name="connsiteX246" fmla="*/ 6072071 w 9533485"/>
              <a:gd name="connsiteY246" fmla="*/ 781931 h 3110307"/>
              <a:gd name="connsiteX247" fmla="*/ 6135919 w 9533485"/>
              <a:gd name="connsiteY247" fmla="*/ 1083682 h 3110307"/>
              <a:gd name="connsiteX248" fmla="*/ 6100497 w 9533485"/>
              <a:gd name="connsiteY248" fmla="*/ 1306716 h 3110307"/>
              <a:gd name="connsiteX249" fmla="*/ 5963615 w 9533485"/>
              <a:gd name="connsiteY249" fmla="*/ 1426979 h 3110307"/>
              <a:gd name="connsiteX250" fmla="*/ 5727461 w 9533485"/>
              <a:gd name="connsiteY250" fmla="*/ 1475522 h 3110307"/>
              <a:gd name="connsiteX251" fmla="*/ 5475127 w 9533485"/>
              <a:gd name="connsiteY251" fmla="*/ 1419544 h 3110307"/>
              <a:gd name="connsiteX252" fmla="*/ 5338245 w 9533485"/>
              <a:gd name="connsiteY252" fmla="*/ 1276978 h 3110307"/>
              <a:gd name="connsiteX253" fmla="*/ 5305885 w 9533485"/>
              <a:gd name="connsiteY253" fmla="*/ 1031203 h 3110307"/>
              <a:gd name="connsiteX254" fmla="*/ 5305885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3 w 9533485"/>
              <a:gd name="connsiteY259" fmla="*/ 1207006 h 3110307"/>
              <a:gd name="connsiteX260" fmla="*/ 5786061 w 9533485"/>
              <a:gd name="connsiteY260" fmla="*/ 1121292 h 3110307"/>
              <a:gd name="connsiteX261" fmla="*/ 5751953 w 9533485"/>
              <a:gd name="connsiteY261" fmla="*/ 957733 h 3110307"/>
              <a:gd name="connsiteX262" fmla="*/ 5579649 w 9533485"/>
              <a:gd name="connsiteY262" fmla="*/ 829161 h 3110307"/>
              <a:gd name="connsiteX263" fmla="*/ 5397721 w 9533485"/>
              <a:gd name="connsiteY263" fmla="*/ 697090 h 3110307"/>
              <a:gd name="connsiteX264" fmla="*/ 5323813 w 9533485"/>
              <a:gd name="connsiteY264" fmla="*/ 583386 h 3110307"/>
              <a:gd name="connsiteX265" fmla="*/ 5294513 w 9533485"/>
              <a:gd name="connsiteY265" fmla="*/ 397963 h 3110307"/>
              <a:gd name="connsiteX266" fmla="*/ 5336059 w 9533485"/>
              <a:gd name="connsiteY266" fmla="*/ 160059 h 3110307"/>
              <a:gd name="connsiteX267" fmla="*/ 5470317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49 w 9533485"/>
              <a:gd name="connsiteY270" fmla="*/ 46355 h 3110307"/>
              <a:gd name="connsiteX271" fmla="*/ 5147669 w 9533485"/>
              <a:gd name="connsiteY271" fmla="*/ 163121 h 3110307"/>
              <a:gd name="connsiteX272" fmla="*/ 5180469 w 9533485"/>
              <a:gd name="connsiteY272" fmla="*/ 402335 h 3110307"/>
              <a:gd name="connsiteX273" fmla="*/ 5180469 w 9533485"/>
              <a:gd name="connsiteY273" fmla="*/ 458312 h 3110307"/>
              <a:gd name="connsiteX274" fmla="*/ 4838483 w 9533485"/>
              <a:gd name="connsiteY274" fmla="*/ 458312 h 3110307"/>
              <a:gd name="connsiteX275" fmla="*/ 4838483 w 9533485"/>
              <a:gd name="connsiteY275" fmla="*/ 353356 h 3110307"/>
              <a:gd name="connsiteX276" fmla="*/ 4825363 w 9533485"/>
              <a:gd name="connsiteY276" fmla="*/ 259769 h 3110307"/>
              <a:gd name="connsiteX277" fmla="*/ 4781631 w 9533485"/>
              <a:gd name="connsiteY277" fmla="*/ 239653 h 3110307"/>
              <a:gd name="connsiteX278" fmla="*/ 4731339 w 9533485"/>
              <a:gd name="connsiteY278" fmla="*/ 266786 h 3110307"/>
              <a:gd name="connsiteX279" fmla="*/ 4714285 w 9533485"/>
              <a:gd name="connsiteY279" fmla="*/ 349064 h 3110307"/>
              <a:gd name="connsiteX280" fmla="*/ 4733457 w 9533485"/>
              <a:gd name="connsiteY280" fmla="*/ 455840 h 3110307"/>
              <a:gd name="connsiteX281" fmla="*/ 4837513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7 w 9533485"/>
              <a:gd name="connsiteY284" fmla="*/ 1306716 h 3110307"/>
              <a:gd name="connsiteX285" fmla="*/ 5038777 w 9533485"/>
              <a:gd name="connsiteY285" fmla="*/ 1426979 h 3110307"/>
              <a:gd name="connsiteX286" fmla="*/ 4802623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5 w 9533485"/>
              <a:gd name="connsiteY289" fmla="*/ 1031203 h 3110307"/>
              <a:gd name="connsiteX290" fmla="*/ 4381045 w 9533485"/>
              <a:gd name="connsiteY290" fmla="*/ 938491 h 3110307"/>
              <a:gd name="connsiteX291" fmla="*/ 4723031 w 9533485"/>
              <a:gd name="connsiteY291" fmla="*/ 938491 h 3110307"/>
              <a:gd name="connsiteX292" fmla="*/ 4723031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3 w 9533485"/>
              <a:gd name="connsiteY295" fmla="*/ 1207006 h 3110307"/>
              <a:gd name="connsiteX296" fmla="*/ 4861223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3 w 9533485"/>
              <a:gd name="connsiteY299" fmla="*/ 697090 h 3110307"/>
              <a:gd name="connsiteX300" fmla="*/ 4398977 w 9533485"/>
              <a:gd name="connsiteY300" fmla="*/ 583386 h 3110307"/>
              <a:gd name="connsiteX301" fmla="*/ 4369675 w 9533485"/>
              <a:gd name="connsiteY301" fmla="*/ 397963 h 3110307"/>
              <a:gd name="connsiteX302" fmla="*/ 4411221 w 9533485"/>
              <a:gd name="connsiteY302" fmla="*/ 160059 h 3110307"/>
              <a:gd name="connsiteX303" fmla="*/ 4545477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5"/>
                </a:cubicBezTo>
                <a:lnTo>
                  <a:pt x="1726406" y="2604765"/>
                </a:lnTo>
                <a:cubicBezTo>
                  <a:pt x="1707775" y="2444377"/>
                  <a:pt x="1689079" y="2246124"/>
                  <a:pt x="1670321" y="2010007"/>
                </a:cubicBezTo>
                <a:close/>
                <a:moveTo>
                  <a:pt x="4953479" y="1936537"/>
                </a:moveTo>
                <a:lnTo>
                  <a:pt x="4953479" y="2251408"/>
                </a:lnTo>
                <a:cubicBezTo>
                  <a:pt x="4994879" y="2251408"/>
                  <a:pt x="5023889" y="2245724"/>
                  <a:pt x="5040507" y="2234353"/>
                </a:cubicBezTo>
                <a:cubicBezTo>
                  <a:pt x="5057125" y="2222983"/>
                  <a:pt x="5065433" y="2186102"/>
                  <a:pt x="5065433" y="2123711"/>
                </a:cubicBezTo>
                <a:lnTo>
                  <a:pt x="5065433" y="2045868"/>
                </a:lnTo>
                <a:cubicBezTo>
                  <a:pt x="5065433" y="2000969"/>
                  <a:pt x="5057417" y="1971523"/>
                  <a:pt x="5041381" y="1957529"/>
                </a:cubicBezTo>
                <a:cubicBezTo>
                  <a:pt x="5025345" y="1943535"/>
                  <a:pt x="4996045" y="1936537"/>
                  <a:pt x="4953479" y="1936537"/>
                </a:cubicBezTo>
                <a:close/>
                <a:moveTo>
                  <a:pt x="4585255" y="1694261"/>
                </a:moveTo>
                <a:lnTo>
                  <a:pt x="4845897" y="1694261"/>
                </a:lnTo>
                <a:cubicBezTo>
                  <a:pt x="5019661" y="1694261"/>
                  <a:pt x="5137301" y="1700967"/>
                  <a:pt x="5198817" y="1714377"/>
                </a:cubicBezTo>
                <a:cubicBezTo>
                  <a:pt x="5260333" y="1727789"/>
                  <a:pt x="5310479" y="1762045"/>
                  <a:pt x="5349255" y="1817148"/>
                </a:cubicBezTo>
                <a:cubicBezTo>
                  <a:pt x="5388031" y="1872250"/>
                  <a:pt x="5407419" y="1960152"/>
                  <a:pt x="5407419" y="2080853"/>
                </a:cubicBezTo>
                <a:cubicBezTo>
                  <a:pt x="5407419" y="2191059"/>
                  <a:pt x="5393717" y="2265111"/>
                  <a:pt x="5366309" y="2303012"/>
                </a:cubicBezTo>
                <a:cubicBezTo>
                  <a:pt x="5338905" y="2340913"/>
                  <a:pt x="5284969" y="2363655"/>
                  <a:pt x="5204501" y="2371235"/>
                </a:cubicBezTo>
                <a:cubicBezTo>
                  <a:pt x="5277389" y="2389310"/>
                  <a:pt x="5326369" y="2413509"/>
                  <a:pt x="5351441" y="2443830"/>
                </a:cubicBezTo>
                <a:cubicBezTo>
                  <a:pt x="5376515" y="2474151"/>
                  <a:pt x="5392113" y="2501994"/>
                  <a:pt x="5398235" y="2527359"/>
                </a:cubicBezTo>
                <a:cubicBezTo>
                  <a:pt x="5404357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3" y="3110307"/>
                </a:lnTo>
                <a:lnTo>
                  <a:pt x="5065433" y="2639749"/>
                </a:lnTo>
                <a:cubicBezTo>
                  <a:pt x="5065433" y="2563947"/>
                  <a:pt x="5059457" y="2517009"/>
                  <a:pt x="5047503" y="2498933"/>
                </a:cubicBezTo>
                <a:cubicBezTo>
                  <a:pt x="5035551" y="2480856"/>
                  <a:pt x="5004209" y="2471818"/>
                  <a:pt x="4953479" y="2471818"/>
                </a:cubicBezTo>
                <a:lnTo>
                  <a:pt x="4953479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5" y="1694261"/>
                </a:lnTo>
                <a:lnTo>
                  <a:pt x="4459385" y="1977646"/>
                </a:lnTo>
                <a:lnTo>
                  <a:pt x="4213609" y="1977646"/>
                </a:lnTo>
                <a:lnTo>
                  <a:pt x="4213609" y="2246161"/>
                </a:lnTo>
                <a:lnTo>
                  <a:pt x="4443641" y="2246161"/>
                </a:lnTo>
                <a:lnTo>
                  <a:pt x="4443641" y="2515550"/>
                </a:lnTo>
                <a:lnTo>
                  <a:pt x="4213609" y="2515550"/>
                </a:lnTo>
                <a:lnTo>
                  <a:pt x="4213609" y="2826923"/>
                </a:lnTo>
                <a:lnTo>
                  <a:pt x="4483873" y="2826923"/>
                </a:lnTo>
                <a:lnTo>
                  <a:pt x="4483873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1" y="1977646"/>
                </a:lnTo>
                <a:lnTo>
                  <a:pt x="3540931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5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0" y="3110307"/>
                </a:lnTo>
                <a:lnTo>
                  <a:pt x="2345220" y="1977646"/>
                </a:lnTo>
                <a:lnTo>
                  <a:pt x="2127435" y="1977646"/>
                </a:lnTo>
                <a:close/>
                <a:moveTo>
                  <a:pt x="1389341" y="1694261"/>
                </a:moveTo>
                <a:lnTo>
                  <a:pt x="1921561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1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19" y="3110307"/>
                </a:lnTo>
                <a:lnTo>
                  <a:pt x="457438" y="3110307"/>
                </a:lnTo>
                <a:lnTo>
                  <a:pt x="322305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1" y="272014"/>
                </a:moveTo>
                <a:lnTo>
                  <a:pt x="3064861" y="586885"/>
                </a:lnTo>
                <a:cubicBezTo>
                  <a:pt x="3106261" y="586885"/>
                  <a:pt x="3135270" y="581200"/>
                  <a:pt x="3151889" y="569830"/>
                </a:cubicBezTo>
                <a:cubicBezTo>
                  <a:pt x="3168506" y="558459"/>
                  <a:pt x="3176815" y="521578"/>
                  <a:pt x="3176815" y="459187"/>
                </a:cubicBezTo>
                <a:lnTo>
                  <a:pt x="3176815" y="381344"/>
                </a:lnTo>
                <a:cubicBezTo>
                  <a:pt x="3176815" y="336446"/>
                  <a:pt x="3168797" y="306999"/>
                  <a:pt x="3152763" y="293005"/>
                </a:cubicBezTo>
                <a:cubicBezTo>
                  <a:pt x="3136729" y="279010"/>
                  <a:pt x="3107427" y="272014"/>
                  <a:pt x="3064861" y="272014"/>
                </a:cubicBezTo>
                <a:close/>
                <a:moveTo>
                  <a:pt x="2169227" y="272014"/>
                </a:moveTo>
                <a:lnTo>
                  <a:pt x="2169227" y="632367"/>
                </a:lnTo>
                <a:cubicBezTo>
                  <a:pt x="2179723" y="632949"/>
                  <a:pt x="2188761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0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49" y="308458"/>
                  <a:pt x="2263689" y="293880"/>
                </a:cubicBezTo>
                <a:cubicBezTo>
                  <a:pt x="2248529" y="279302"/>
                  <a:pt x="2217041" y="272014"/>
                  <a:pt x="2169227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5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699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7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7" y="1445784"/>
                </a:lnTo>
                <a:close/>
                <a:moveTo>
                  <a:pt x="6249965" y="29738"/>
                </a:moveTo>
                <a:lnTo>
                  <a:pt x="6618189" y="29738"/>
                </a:lnTo>
                <a:lnTo>
                  <a:pt x="6618189" y="1445784"/>
                </a:lnTo>
                <a:lnTo>
                  <a:pt x="6249965" y="1445784"/>
                </a:lnTo>
                <a:close/>
                <a:moveTo>
                  <a:pt x="3660415" y="29738"/>
                </a:moveTo>
                <a:lnTo>
                  <a:pt x="4274415" y="29738"/>
                </a:lnTo>
                <a:lnTo>
                  <a:pt x="4274415" y="313122"/>
                </a:lnTo>
                <a:lnTo>
                  <a:pt x="4028641" y="313122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5" y="1162400"/>
                </a:lnTo>
                <a:lnTo>
                  <a:pt x="4298905" y="1445784"/>
                </a:lnTo>
                <a:lnTo>
                  <a:pt x="3660415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1" y="36444"/>
                  <a:pt x="3310199" y="49854"/>
                </a:cubicBezTo>
                <a:cubicBezTo>
                  <a:pt x="3371715" y="63266"/>
                  <a:pt x="3421861" y="97522"/>
                  <a:pt x="3460637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5"/>
                  <a:pt x="3462823" y="779306"/>
                </a:cubicBezTo>
                <a:cubicBezTo>
                  <a:pt x="3487895" y="809627"/>
                  <a:pt x="3503493" y="837470"/>
                  <a:pt x="3509617" y="862834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5" y="1445784"/>
                </a:lnTo>
                <a:lnTo>
                  <a:pt x="3176815" y="975226"/>
                </a:lnTo>
                <a:cubicBezTo>
                  <a:pt x="3176815" y="899424"/>
                  <a:pt x="3170839" y="852485"/>
                  <a:pt x="3158885" y="834409"/>
                </a:cubicBezTo>
                <a:cubicBezTo>
                  <a:pt x="3146931" y="816333"/>
                  <a:pt x="3115590" y="807295"/>
                  <a:pt x="3064861" y="807295"/>
                </a:cubicBezTo>
                <a:lnTo>
                  <a:pt x="3064861" y="1445784"/>
                </a:lnTo>
                <a:lnTo>
                  <a:pt x="2696636" y="1445784"/>
                </a:lnTo>
                <a:close/>
                <a:moveTo>
                  <a:pt x="1801003" y="29738"/>
                </a:moveTo>
                <a:lnTo>
                  <a:pt x="2171851" y="29738"/>
                </a:lnTo>
                <a:cubicBezTo>
                  <a:pt x="2272143" y="29738"/>
                  <a:pt x="2349259" y="37610"/>
                  <a:pt x="2403194" y="53353"/>
                </a:cubicBezTo>
                <a:cubicBezTo>
                  <a:pt x="2457131" y="69097"/>
                  <a:pt x="2497656" y="91838"/>
                  <a:pt x="2524770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5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7" y="875517"/>
                </a:lnTo>
                <a:lnTo>
                  <a:pt x="2169227" y="1445784"/>
                </a:lnTo>
                <a:lnTo>
                  <a:pt x="1801003" y="1445784"/>
                </a:lnTo>
                <a:close/>
                <a:moveTo>
                  <a:pt x="515963" y="29738"/>
                </a:moveTo>
                <a:lnTo>
                  <a:pt x="992425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4" y="29738"/>
                </a:lnTo>
                <a:lnTo>
                  <a:pt x="1652124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3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1" y="77260"/>
                  <a:pt x="9448209" y="116182"/>
                  <a:pt x="9470073" y="163121"/>
                </a:cubicBezTo>
                <a:cubicBezTo>
                  <a:pt x="9491941" y="210059"/>
                  <a:pt x="9502873" y="289798"/>
                  <a:pt x="9502873" y="402335"/>
                </a:cubicBezTo>
                <a:lnTo>
                  <a:pt x="9502873" y="458312"/>
                </a:lnTo>
                <a:lnTo>
                  <a:pt x="9160889" y="458312"/>
                </a:lnTo>
                <a:lnTo>
                  <a:pt x="9160889" y="353356"/>
                </a:lnTo>
                <a:cubicBezTo>
                  <a:pt x="9160889" y="304375"/>
                  <a:pt x="9156515" y="273180"/>
                  <a:pt x="9147767" y="259769"/>
                </a:cubicBezTo>
                <a:cubicBezTo>
                  <a:pt x="9139021" y="246358"/>
                  <a:pt x="9124445" y="239653"/>
                  <a:pt x="9104037" y="239653"/>
                </a:cubicBezTo>
                <a:cubicBezTo>
                  <a:pt x="9081877" y="239653"/>
                  <a:pt x="9065115" y="248696"/>
                  <a:pt x="9053745" y="266786"/>
                </a:cubicBezTo>
                <a:cubicBezTo>
                  <a:pt x="9042373" y="284876"/>
                  <a:pt x="9036689" y="312302"/>
                  <a:pt x="9036689" y="349064"/>
                </a:cubicBezTo>
                <a:cubicBezTo>
                  <a:pt x="9036689" y="396322"/>
                  <a:pt x="9043081" y="431914"/>
                  <a:pt x="9055863" y="455840"/>
                </a:cubicBezTo>
                <a:cubicBezTo>
                  <a:pt x="9068071" y="479764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6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9" y="1475522"/>
                </a:cubicBezTo>
                <a:cubicBezTo>
                  <a:pt x="9026485" y="1475522"/>
                  <a:pt x="8942373" y="1456863"/>
                  <a:pt x="8872693" y="1419544"/>
                </a:cubicBezTo>
                <a:cubicBezTo>
                  <a:pt x="8803013" y="1382226"/>
                  <a:pt x="8757387" y="1334703"/>
                  <a:pt x="8735813" y="1276978"/>
                </a:cubicBezTo>
                <a:cubicBezTo>
                  <a:pt x="8714237" y="1219252"/>
                  <a:pt x="8703449" y="1137327"/>
                  <a:pt x="8703449" y="1031203"/>
                </a:cubicBezTo>
                <a:lnTo>
                  <a:pt x="8703449" y="938491"/>
                </a:lnTo>
                <a:lnTo>
                  <a:pt x="9045433" y="938491"/>
                </a:lnTo>
                <a:lnTo>
                  <a:pt x="9045433" y="1110796"/>
                </a:lnTo>
                <a:cubicBezTo>
                  <a:pt x="9045433" y="1163858"/>
                  <a:pt x="9050245" y="1197968"/>
                  <a:pt x="9059865" y="1213130"/>
                </a:cubicBezTo>
                <a:cubicBezTo>
                  <a:pt x="9069489" y="1228290"/>
                  <a:pt x="9086543" y="1235869"/>
                  <a:pt x="9111033" y="1235869"/>
                </a:cubicBezTo>
                <a:cubicBezTo>
                  <a:pt x="9135523" y="1235869"/>
                  <a:pt x="9153745" y="1226248"/>
                  <a:pt x="9165697" y="1207006"/>
                </a:cubicBezTo>
                <a:cubicBezTo>
                  <a:pt x="9177653" y="1187765"/>
                  <a:pt x="9183629" y="1159193"/>
                  <a:pt x="9183629" y="1121292"/>
                </a:cubicBezTo>
                <a:cubicBezTo>
                  <a:pt x="9183629" y="1037909"/>
                  <a:pt x="9172259" y="983389"/>
                  <a:pt x="9149517" y="957733"/>
                </a:cubicBezTo>
                <a:cubicBezTo>
                  <a:pt x="9126193" y="932077"/>
                  <a:pt x="9068761" y="889220"/>
                  <a:pt x="8977213" y="829161"/>
                </a:cubicBezTo>
                <a:cubicBezTo>
                  <a:pt x="8885669" y="768519"/>
                  <a:pt x="8825025" y="724495"/>
                  <a:pt x="8795287" y="697090"/>
                </a:cubicBezTo>
                <a:cubicBezTo>
                  <a:pt x="8765549" y="669684"/>
                  <a:pt x="8740913" y="631783"/>
                  <a:pt x="8721381" y="583386"/>
                </a:cubicBezTo>
                <a:cubicBezTo>
                  <a:pt x="8701847" y="534990"/>
                  <a:pt x="8692081" y="473181"/>
                  <a:pt x="8692081" y="397963"/>
                </a:cubicBezTo>
                <a:cubicBezTo>
                  <a:pt x="8692081" y="289507"/>
                  <a:pt x="8705929" y="210205"/>
                  <a:pt x="8733625" y="160059"/>
                </a:cubicBezTo>
                <a:cubicBezTo>
                  <a:pt x="8761323" y="109914"/>
                  <a:pt x="8806077" y="70700"/>
                  <a:pt x="8867883" y="42420"/>
                </a:cubicBezTo>
                <a:cubicBezTo>
                  <a:pt x="8929691" y="14140"/>
                  <a:pt x="9004325" y="0"/>
                  <a:pt x="9091791" y="0"/>
                </a:cubicBezTo>
                <a:close/>
                <a:moveTo>
                  <a:pt x="7181383" y="0"/>
                </a:moveTo>
                <a:cubicBezTo>
                  <a:pt x="7257185" y="0"/>
                  <a:pt x="7325261" y="12391"/>
                  <a:pt x="7385613" y="37172"/>
                </a:cubicBezTo>
                <a:cubicBezTo>
                  <a:pt x="7445963" y="61955"/>
                  <a:pt x="7494505" y="99126"/>
                  <a:pt x="7531241" y="148689"/>
                </a:cubicBezTo>
                <a:cubicBezTo>
                  <a:pt x="7567975" y="198253"/>
                  <a:pt x="7589841" y="252189"/>
                  <a:pt x="7596837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7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7" y="1409924"/>
                  <a:pt x="7391297" y="1436163"/>
                </a:cubicBezTo>
                <a:cubicBezTo>
                  <a:pt x="7331237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5" y="1413568"/>
                  <a:pt x="6868261" y="1376396"/>
                  <a:pt x="6831525" y="1326832"/>
                </a:cubicBezTo>
                <a:cubicBezTo>
                  <a:pt x="6794793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9" y="201168"/>
                  <a:pt x="6828465" y="152188"/>
                </a:cubicBezTo>
                <a:cubicBezTo>
                  <a:pt x="6863741" y="103208"/>
                  <a:pt x="6911409" y="65598"/>
                  <a:pt x="6971469" y="39359"/>
                </a:cubicBezTo>
                <a:cubicBezTo>
                  <a:pt x="7031527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1" y="15452"/>
                  <a:pt x="5938687" y="46355"/>
                </a:cubicBezTo>
                <a:cubicBezTo>
                  <a:pt x="6006035" y="77260"/>
                  <a:pt x="6050641" y="116182"/>
                  <a:pt x="6072509" y="163121"/>
                </a:cubicBezTo>
                <a:cubicBezTo>
                  <a:pt x="6094373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49" y="273180"/>
                  <a:pt x="5750201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49" y="248696"/>
                  <a:pt x="5656179" y="266786"/>
                </a:cubicBezTo>
                <a:cubicBezTo>
                  <a:pt x="5644809" y="284876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5" y="479764"/>
                  <a:pt x="5705191" y="508622"/>
                  <a:pt x="5762351" y="542415"/>
                </a:cubicBezTo>
                <a:cubicBezTo>
                  <a:pt x="5926265" y="639701"/>
                  <a:pt x="6029505" y="719539"/>
                  <a:pt x="6072071" y="781931"/>
                </a:cubicBezTo>
                <a:cubicBezTo>
                  <a:pt x="6114637" y="844321"/>
                  <a:pt x="6135919" y="944905"/>
                  <a:pt x="6135919" y="1083682"/>
                </a:cubicBezTo>
                <a:cubicBezTo>
                  <a:pt x="6135919" y="1184558"/>
                  <a:pt x="6124111" y="1258901"/>
                  <a:pt x="6100497" y="1306716"/>
                </a:cubicBezTo>
                <a:cubicBezTo>
                  <a:pt x="6076881" y="1354530"/>
                  <a:pt x="6031253" y="1394617"/>
                  <a:pt x="5963615" y="1426979"/>
                </a:cubicBezTo>
                <a:cubicBezTo>
                  <a:pt x="5895977" y="1459341"/>
                  <a:pt x="5817259" y="1475522"/>
                  <a:pt x="5727461" y="1475522"/>
                </a:cubicBezTo>
                <a:cubicBezTo>
                  <a:pt x="5628919" y="1475522"/>
                  <a:pt x="5544807" y="1456863"/>
                  <a:pt x="5475127" y="1419544"/>
                </a:cubicBezTo>
                <a:cubicBezTo>
                  <a:pt x="5405449" y="1382226"/>
                  <a:pt x="5359821" y="1334703"/>
                  <a:pt x="5338245" y="1276978"/>
                </a:cubicBezTo>
                <a:cubicBezTo>
                  <a:pt x="5316673" y="1219252"/>
                  <a:pt x="5305885" y="1137327"/>
                  <a:pt x="5305885" y="1031203"/>
                </a:cubicBezTo>
                <a:lnTo>
                  <a:pt x="5305885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1" y="1197968"/>
                  <a:pt x="5662301" y="1213130"/>
                </a:cubicBezTo>
                <a:cubicBezTo>
                  <a:pt x="5671923" y="1228290"/>
                  <a:pt x="5688977" y="1235869"/>
                  <a:pt x="5713467" y="1235869"/>
                </a:cubicBezTo>
                <a:cubicBezTo>
                  <a:pt x="5737957" y="1235869"/>
                  <a:pt x="5756179" y="1226248"/>
                  <a:pt x="5768133" y="1207006"/>
                </a:cubicBezTo>
                <a:cubicBezTo>
                  <a:pt x="5780087" y="1187765"/>
                  <a:pt x="5786061" y="1159193"/>
                  <a:pt x="5786061" y="1121292"/>
                </a:cubicBezTo>
                <a:cubicBezTo>
                  <a:pt x="5786061" y="1037909"/>
                  <a:pt x="5774693" y="983389"/>
                  <a:pt x="5751953" y="957733"/>
                </a:cubicBezTo>
                <a:cubicBezTo>
                  <a:pt x="5728629" y="932077"/>
                  <a:pt x="5671193" y="889220"/>
                  <a:pt x="5579649" y="829161"/>
                </a:cubicBezTo>
                <a:cubicBezTo>
                  <a:pt x="5488101" y="768519"/>
                  <a:pt x="5427459" y="724495"/>
                  <a:pt x="5397721" y="697090"/>
                </a:cubicBezTo>
                <a:cubicBezTo>
                  <a:pt x="5367983" y="669684"/>
                  <a:pt x="5343349" y="631783"/>
                  <a:pt x="5323813" y="583386"/>
                </a:cubicBezTo>
                <a:cubicBezTo>
                  <a:pt x="5304281" y="534990"/>
                  <a:pt x="5294513" y="473181"/>
                  <a:pt x="5294513" y="397963"/>
                </a:cubicBezTo>
                <a:cubicBezTo>
                  <a:pt x="5294513" y="289507"/>
                  <a:pt x="5308363" y="210205"/>
                  <a:pt x="5336059" y="160059"/>
                </a:cubicBezTo>
                <a:cubicBezTo>
                  <a:pt x="5363757" y="109914"/>
                  <a:pt x="5408509" y="70700"/>
                  <a:pt x="5470317" y="42420"/>
                </a:cubicBezTo>
                <a:cubicBezTo>
                  <a:pt x="5532125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3" y="0"/>
                  <a:pt x="4946501" y="15452"/>
                  <a:pt x="5013849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3" y="210059"/>
                  <a:pt x="5180469" y="289798"/>
                  <a:pt x="5180469" y="402335"/>
                </a:cubicBezTo>
                <a:lnTo>
                  <a:pt x="5180469" y="458312"/>
                </a:lnTo>
                <a:lnTo>
                  <a:pt x="4838483" y="458312"/>
                </a:lnTo>
                <a:lnTo>
                  <a:pt x="4838483" y="353356"/>
                </a:lnTo>
                <a:cubicBezTo>
                  <a:pt x="4838483" y="304375"/>
                  <a:pt x="4834109" y="273180"/>
                  <a:pt x="4825363" y="259769"/>
                </a:cubicBezTo>
                <a:cubicBezTo>
                  <a:pt x="4816617" y="246358"/>
                  <a:pt x="4802039" y="239653"/>
                  <a:pt x="4781631" y="239653"/>
                </a:cubicBezTo>
                <a:cubicBezTo>
                  <a:pt x="4759475" y="239653"/>
                  <a:pt x="4742709" y="248696"/>
                  <a:pt x="4731339" y="266786"/>
                </a:cubicBezTo>
                <a:cubicBezTo>
                  <a:pt x="4719969" y="284876"/>
                  <a:pt x="4714285" y="312302"/>
                  <a:pt x="4714285" y="349064"/>
                </a:cubicBezTo>
                <a:cubicBezTo>
                  <a:pt x="4714285" y="396322"/>
                  <a:pt x="4720675" y="431914"/>
                  <a:pt x="4733457" y="455840"/>
                </a:cubicBezTo>
                <a:cubicBezTo>
                  <a:pt x="4745667" y="479764"/>
                  <a:pt x="4780351" y="508622"/>
                  <a:pt x="4837513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7" y="844321"/>
                  <a:pt x="5211081" y="944905"/>
                  <a:pt x="5211081" y="1083682"/>
                </a:cubicBezTo>
                <a:cubicBezTo>
                  <a:pt x="5211081" y="1184558"/>
                  <a:pt x="5199273" y="1258901"/>
                  <a:pt x="5175657" y="1306716"/>
                </a:cubicBezTo>
                <a:cubicBezTo>
                  <a:pt x="5152043" y="1354530"/>
                  <a:pt x="5106415" y="1394617"/>
                  <a:pt x="5038777" y="1426979"/>
                </a:cubicBezTo>
                <a:cubicBezTo>
                  <a:pt x="4971137" y="1459341"/>
                  <a:pt x="4892421" y="1475522"/>
                  <a:pt x="4802623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09" y="1382226"/>
                  <a:pt x="4434983" y="1334703"/>
                  <a:pt x="4413407" y="1276978"/>
                </a:cubicBezTo>
                <a:cubicBezTo>
                  <a:pt x="4391833" y="1219252"/>
                  <a:pt x="4381045" y="1137327"/>
                  <a:pt x="4381045" y="1031203"/>
                </a:cubicBezTo>
                <a:lnTo>
                  <a:pt x="4381045" y="938491"/>
                </a:lnTo>
                <a:lnTo>
                  <a:pt x="4723031" y="938491"/>
                </a:lnTo>
                <a:lnTo>
                  <a:pt x="4723031" y="1110796"/>
                </a:lnTo>
                <a:cubicBezTo>
                  <a:pt x="4723031" y="1163858"/>
                  <a:pt x="4727841" y="1197968"/>
                  <a:pt x="4737463" y="1213130"/>
                </a:cubicBezTo>
                <a:cubicBezTo>
                  <a:pt x="4747083" y="1228290"/>
                  <a:pt x="4764137" y="1235869"/>
                  <a:pt x="4788629" y="1235869"/>
                </a:cubicBezTo>
                <a:cubicBezTo>
                  <a:pt x="4813119" y="1235869"/>
                  <a:pt x="4831341" y="1226248"/>
                  <a:pt x="4843293" y="1207006"/>
                </a:cubicBezTo>
                <a:cubicBezTo>
                  <a:pt x="4855247" y="1187765"/>
                  <a:pt x="4861223" y="1159193"/>
                  <a:pt x="4861223" y="1121292"/>
                </a:cubicBezTo>
                <a:cubicBezTo>
                  <a:pt x="4861223" y="1037909"/>
                  <a:pt x="4849853" y="983389"/>
                  <a:pt x="4827113" y="957733"/>
                </a:cubicBezTo>
                <a:cubicBezTo>
                  <a:pt x="4803789" y="932077"/>
                  <a:pt x="4746353" y="889220"/>
                  <a:pt x="4654809" y="829161"/>
                </a:cubicBezTo>
                <a:cubicBezTo>
                  <a:pt x="4563263" y="768519"/>
                  <a:pt x="4502621" y="724495"/>
                  <a:pt x="4472883" y="697090"/>
                </a:cubicBezTo>
                <a:cubicBezTo>
                  <a:pt x="4443145" y="669684"/>
                  <a:pt x="4418509" y="631783"/>
                  <a:pt x="4398977" y="583386"/>
                </a:cubicBezTo>
                <a:cubicBezTo>
                  <a:pt x="4379441" y="534990"/>
                  <a:pt x="4369675" y="473181"/>
                  <a:pt x="4369675" y="397963"/>
                </a:cubicBezTo>
                <a:cubicBezTo>
                  <a:pt x="4369675" y="289507"/>
                  <a:pt x="4383523" y="210205"/>
                  <a:pt x="4411221" y="160059"/>
                </a:cubicBezTo>
                <a:cubicBezTo>
                  <a:pt x="4438917" y="109914"/>
                  <a:pt x="4483671" y="70700"/>
                  <a:pt x="4545477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</p:spPr>
      </p:pic>
      <p:pic>
        <p:nvPicPr>
          <p:cNvPr id="40" name="图片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r="15264" b="29650"/>
          <a:stretch>
            <a:fillRect/>
          </a:stretch>
        </p:blipFill>
        <p:spPr bwMode="auto">
          <a:xfrm>
            <a:off x="772600" y="-5572418"/>
            <a:ext cx="8982517" cy="2930553"/>
          </a:xfrm>
          <a:custGeom>
            <a:avLst/>
            <a:gdLst>
              <a:gd name="connsiteX0" fmla="*/ 1670321 w 9533485"/>
              <a:gd name="connsiteY0" fmla="*/ 2010007 h 3110307"/>
              <a:gd name="connsiteX1" fmla="*/ 1599653 w 9533485"/>
              <a:gd name="connsiteY1" fmla="*/ 2604764 h 3110307"/>
              <a:gd name="connsiteX2" fmla="*/ 1726406 w 9533485"/>
              <a:gd name="connsiteY2" fmla="*/ 2604764 h 3110307"/>
              <a:gd name="connsiteX3" fmla="*/ 1670321 w 9533485"/>
              <a:gd name="connsiteY3" fmla="*/ 2010007 h 3110307"/>
              <a:gd name="connsiteX4" fmla="*/ 4953480 w 9533485"/>
              <a:gd name="connsiteY4" fmla="*/ 1936537 h 3110307"/>
              <a:gd name="connsiteX5" fmla="*/ 4953480 w 9533485"/>
              <a:gd name="connsiteY5" fmla="*/ 2251408 h 3110307"/>
              <a:gd name="connsiteX6" fmla="*/ 5040507 w 9533485"/>
              <a:gd name="connsiteY6" fmla="*/ 2234353 h 3110307"/>
              <a:gd name="connsiteX7" fmla="*/ 5065434 w 9533485"/>
              <a:gd name="connsiteY7" fmla="*/ 2123710 h 3110307"/>
              <a:gd name="connsiteX8" fmla="*/ 5065434 w 9533485"/>
              <a:gd name="connsiteY8" fmla="*/ 2045868 h 3110307"/>
              <a:gd name="connsiteX9" fmla="*/ 5041381 w 9533485"/>
              <a:gd name="connsiteY9" fmla="*/ 1957528 h 3110307"/>
              <a:gd name="connsiteX10" fmla="*/ 4953480 w 9533485"/>
              <a:gd name="connsiteY10" fmla="*/ 1936537 h 3110307"/>
              <a:gd name="connsiteX11" fmla="*/ 4585255 w 9533485"/>
              <a:gd name="connsiteY11" fmla="*/ 1694261 h 3110307"/>
              <a:gd name="connsiteX12" fmla="*/ 4845898 w 9533485"/>
              <a:gd name="connsiteY12" fmla="*/ 1694261 h 3110307"/>
              <a:gd name="connsiteX13" fmla="*/ 5198817 w 9533485"/>
              <a:gd name="connsiteY13" fmla="*/ 1714377 h 3110307"/>
              <a:gd name="connsiteX14" fmla="*/ 5349255 w 9533485"/>
              <a:gd name="connsiteY14" fmla="*/ 1817148 h 3110307"/>
              <a:gd name="connsiteX15" fmla="*/ 5407419 w 9533485"/>
              <a:gd name="connsiteY15" fmla="*/ 2080853 h 3110307"/>
              <a:gd name="connsiteX16" fmla="*/ 5366310 w 9533485"/>
              <a:gd name="connsiteY16" fmla="*/ 2303012 h 3110307"/>
              <a:gd name="connsiteX17" fmla="*/ 5204501 w 9533485"/>
              <a:gd name="connsiteY17" fmla="*/ 2371235 h 3110307"/>
              <a:gd name="connsiteX18" fmla="*/ 5351442 w 9533485"/>
              <a:gd name="connsiteY18" fmla="*/ 2443830 h 3110307"/>
              <a:gd name="connsiteX19" fmla="*/ 5398235 w 9533485"/>
              <a:gd name="connsiteY19" fmla="*/ 2527358 h 3110307"/>
              <a:gd name="connsiteX20" fmla="*/ 5407419 w 9533485"/>
              <a:gd name="connsiteY20" fmla="*/ 2736836 h 3110307"/>
              <a:gd name="connsiteX21" fmla="*/ 5407419 w 9533485"/>
              <a:gd name="connsiteY21" fmla="*/ 3110307 h 3110307"/>
              <a:gd name="connsiteX22" fmla="*/ 5065434 w 9533485"/>
              <a:gd name="connsiteY22" fmla="*/ 3110307 h 3110307"/>
              <a:gd name="connsiteX23" fmla="*/ 5065434 w 9533485"/>
              <a:gd name="connsiteY23" fmla="*/ 2639749 h 3110307"/>
              <a:gd name="connsiteX24" fmla="*/ 5047503 w 9533485"/>
              <a:gd name="connsiteY24" fmla="*/ 2498933 h 3110307"/>
              <a:gd name="connsiteX25" fmla="*/ 4953480 w 9533485"/>
              <a:gd name="connsiteY25" fmla="*/ 2471818 h 3110307"/>
              <a:gd name="connsiteX26" fmla="*/ 4953480 w 9533485"/>
              <a:gd name="connsiteY26" fmla="*/ 3110307 h 3110307"/>
              <a:gd name="connsiteX27" fmla="*/ 4585255 w 9533485"/>
              <a:gd name="connsiteY27" fmla="*/ 3110307 h 3110307"/>
              <a:gd name="connsiteX28" fmla="*/ 3845385 w 9533485"/>
              <a:gd name="connsiteY28" fmla="*/ 1694261 h 3110307"/>
              <a:gd name="connsiteX29" fmla="*/ 4459384 w 9533485"/>
              <a:gd name="connsiteY29" fmla="*/ 1694261 h 3110307"/>
              <a:gd name="connsiteX30" fmla="*/ 4459384 w 9533485"/>
              <a:gd name="connsiteY30" fmla="*/ 1977646 h 3110307"/>
              <a:gd name="connsiteX31" fmla="*/ 4213610 w 9533485"/>
              <a:gd name="connsiteY31" fmla="*/ 1977646 h 3110307"/>
              <a:gd name="connsiteX32" fmla="*/ 4213610 w 9533485"/>
              <a:gd name="connsiteY32" fmla="*/ 2246160 h 3110307"/>
              <a:gd name="connsiteX33" fmla="*/ 4443641 w 9533485"/>
              <a:gd name="connsiteY33" fmla="*/ 2246160 h 3110307"/>
              <a:gd name="connsiteX34" fmla="*/ 4443641 w 9533485"/>
              <a:gd name="connsiteY34" fmla="*/ 2515550 h 3110307"/>
              <a:gd name="connsiteX35" fmla="*/ 4213610 w 9533485"/>
              <a:gd name="connsiteY35" fmla="*/ 2515550 h 3110307"/>
              <a:gd name="connsiteX36" fmla="*/ 4213610 w 9533485"/>
              <a:gd name="connsiteY36" fmla="*/ 2826922 h 3110307"/>
              <a:gd name="connsiteX37" fmla="*/ 4483874 w 9533485"/>
              <a:gd name="connsiteY37" fmla="*/ 2826922 h 3110307"/>
              <a:gd name="connsiteX38" fmla="*/ 4483874 w 9533485"/>
              <a:gd name="connsiteY38" fmla="*/ 3110307 h 3110307"/>
              <a:gd name="connsiteX39" fmla="*/ 3845385 w 9533485"/>
              <a:gd name="connsiteY39" fmla="*/ 3110307 h 3110307"/>
              <a:gd name="connsiteX40" fmla="*/ 2954923 w 9533485"/>
              <a:gd name="connsiteY40" fmla="*/ 1694261 h 3110307"/>
              <a:gd name="connsiteX41" fmla="*/ 3759593 w 9533485"/>
              <a:gd name="connsiteY41" fmla="*/ 1694261 h 3110307"/>
              <a:gd name="connsiteX42" fmla="*/ 3759593 w 9533485"/>
              <a:gd name="connsiteY42" fmla="*/ 1977646 h 3110307"/>
              <a:gd name="connsiteX43" fmla="*/ 3540932 w 9533485"/>
              <a:gd name="connsiteY43" fmla="*/ 1977646 h 3110307"/>
              <a:gd name="connsiteX44" fmla="*/ 3540932 w 9533485"/>
              <a:gd name="connsiteY44" fmla="*/ 3110307 h 3110307"/>
              <a:gd name="connsiteX45" fmla="*/ 3172708 w 9533485"/>
              <a:gd name="connsiteY45" fmla="*/ 3110307 h 3110307"/>
              <a:gd name="connsiteX46" fmla="*/ 3172708 w 9533485"/>
              <a:gd name="connsiteY46" fmla="*/ 1977646 h 3110307"/>
              <a:gd name="connsiteX47" fmla="*/ 2954923 w 9533485"/>
              <a:gd name="connsiteY47" fmla="*/ 1977646 h 3110307"/>
              <a:gd name="connsiteX48" fmla="*/ 2127436 w 9533485"/>
              <a:gd name="connsiteY48" fmla="*/ 1694261 h 3110307"/>
              <a:gd name="connsiteX49" fmla="*/ 2932105 w 9533485"/>
              <a:gd name="connsiteY49" fmla="*/ 1694261 h 3110307"/>
              <a:gd name="connsiteX50" fmla="*/ 2932105 w 9533485"/>
              <a:gd name="connsiteY50" fmla="*/ 1977646 h 3110307"/>
              <a:gd name="connsiteX51" fmla="*/ 2713445 w 9533485"/>
              <a:gd name="connsiteY51" fmla="*/ 1977646 h 3110307"/>
              <a:gd name="connsiteX52" fmla="*/ 2713445 w 9533485"/>
              <a:gd name="connsiteY52" fmla="*/ 3110307 h 3110307"/>
              <a:gd name="connsiteX53" fmla="*/ 2345221 w 9533485"/>
              <a:gd name="connsiteY53" fmla="*/ 3110307 h 3110307"/>
              <a:gd name="connsiteX54" fmla="*/ 2345221 w 9533485"/>
              <a:gd name="connsiteY54" fmla="*/ 1977646 h 3110307"/>
              <a:gd name="connsiteX55" fmla="*/ 2127436 w 9533485"/>
              <a:gd name="connsiteY55" fmla="*/ 1977646 h 3110307"/>
              <a:gd name="connsiteX56" fmla="*/ 1389341 w 9533485"/>
              <a:gd name="connsiteY56" fmla="*/ 1694261 h 3110307"/>
              <a:gd name="connsiteX57" fmla="*/ 1921562 w 9533485"/>
              <a:gd name="connsiteY57" fmla="*/ 1694261 h 3110307"/>
              <a:gd name="connsiteX58" fmla="*/ 2132132 w 9533485"/>
              <a:gd name="connsiteY58" fmla="*/ 3110307 h 3110307"/>
              <a:gd name="connsiteX59" fmla="*/ 1755816 w 9533485"/>
              <a:gd name="connsiteY59" fmla="*/ 3110307 h 3110307"/>
              <a:gd name="connsiteX60" fmla="*/ 1736055 w 9533485"/>
              <a:gd name="connsiteY60" fmla="*/ 2855787 h 3110307"/>
              <a:gd name="connsiteX61" fmla="*/ 1604340 w 9533485"/>
              <a:gd name="connsiteY61" fmla="*/ 2855787 h 3110307"/>
              <a:gd name="connsiteX62" fmla="*/ 1582199 w 9533485"/>
              <a:gd name="connsiteY62" fmla="*/ 3110307 h 3110307"/>
              <a:gd name="connsiteX63" fmla="*/ 1201512 w 9533485"/>
              <a:gd name="connsiteY63" fmla="*/ 3110307 h 3110307"/>
              <a:gd name="connsiteX64" fmla="*/ 0 w 9533485"/>
              <a:gd name="connsiteY64" fmla="*/ 1694261 h 3110307"/>
              <a:gd name="connsiteX65" fmla="*/ 476461 w 9533485"/>
              <a:gd name="connsiteY65" fmla="*/ 1694261 h 3110307"/>
              <a:gd name="connsiteX66" fmla="*/ 520167 w 9533485"/>
              <a:gd name="connsiteY66" fmla="*/ 1995302 h 3110307"/>
              <a:gd name="connsiteX67" fmla="*/ 572453 w 9533485"/>
              <a:gd name="connsiteY67" fmla="*/ 2355491 h 3110307"/>
              <a:gd name="connsiteX68" fmla="*/ 657075 w 9533485"/>
              <a:gd name="connsiteY68" fmla="*/ 1694261 h 3110307"/>
              <a:gd name="connsiteX69" fmla="*/ 1136161 w 9533485"/>
              <a:gd name="connsiteY69" fmla="*/ 1694261 h 3110307"/>
              <a:gd name="connsiteX70" fmla="*/ 1136161 w 9533485"/>
              <a:gd name="connsiteY70" fmla="*/ 3110307 h 3110307"/>
              <a:gd name="connsiteX71" fmla="*/ 814292 w 9533485"/>
              <a:gd name="connsiteY71" fmla="*/ 3110307 h 3110307"/>
              <a:gd name="connsiteX72" fmla="*/ 813856 w 9533485"/>
              <a:gd name="connsiteY72" fmla="*/ 2154324 h 3110307"/>
              <a:gd name="connsiteX73" fmla="*/ 685720 w 9533485"/>
              <a:gd name="connsiteY73" fmla="*/ 3110307 h 3110307"/>
              <a:gd name="connsiteX74" fmla="*/ 457439 w 9533485"/>
              <a:gd name="connsiteY74" fmla="*/ 3110307 h 3110307"/>
              <a:gd name="connsiteX75" fmla="*/ 322306 w 9533485"/>
              <a:gd name="connsiteY75" fmla="*/ 2176190 h 3110307"/>
              <a:gd name="connsiteX76" fmla="*/ 321870 w 9533485"/>
              <a:gd name="connsiteY76" fmla="*/ 3110307 h 3110307"/>
              <a:gd name="connsiteX77" fmla="*/ 0 w 9533485"/>
              <a:gd name="connsiteY77" fmla="*/ 3110307 h 3110307"/>
              <a:gd name="connsiteX78" fmla="*/ 3064862 w 9533485"/>
              <a:gd name="connsiteY78" fmla="*/ 272014 h 3110307"/>
              <a:gd name="connsiteX79" fmla="*/ 3064862 w 9533485"/>
              <a:gd name="connsiteY79" fmla="*/ 586885 h 3110307"/>
              <a:gd name="connsiteX80" fmla="*/ 3151889 w 9533485"/>
              <a:gd name="connsiteY80" fmla="*/ 569830 h 3110307"/>
              <a:gd name="connsiteX81" fmla="*/ 3176816 w 9533485"/>
              <a:gd name="connsiteY81" fmla="*/ 459187 h 3110307"/>
              <a:gd name="connsiteX82" fmla="*/ 3176816 w 9533485"/>
              <a:gd name="connsiteY82" fmla="*/ 381344 h 3110307"/>
              <a:gd name="connsiteX83" fmla="*/ 3152763 w 9533485"/>
              <a:gd name="connsiteY83" fmla="*/ 293006 h 3110307"/>
              <a:gd name="connsiteX84" fmla="*/ 3064862 w 9533485"/>
              <a:gd name="connsiteY84" fmla="*/ 272014 h 3110307"/>
              <a:gd name="connsiteX85" fmla="*/ 2169228 w 9533485"/>
              <a:gd name="connsiteY85" fmla="*/ 272014 h 3110307"/>
              <a:gd name="connsiteX86" fmla="*/ 2169228 w 9533485"/>
              <a:gd name="connsiteY86" fmla="*/ 632367 h 3110307"/>
              <a:gd name="connsiteX87" fmla="*/ 2196342 w 9533485"/>
              <a:gd name="connsiteY87" fmla="*/ 633241 h 3110307"/>
              <a:gd name="connsiteX88" fmla="*/ 2266751 w 9533485"/>
              <a:gd name="connsiteY88" fmla="*/ 608313 h 3110307"/>
              <a:gd name="connsiteX89" fmla="*/ 2286430 w 9533485"/>
              <a:gd name="connsiteY89" fmla="*/ 504669 h 3110307"/>
              <a:gd name="connsiteX90" fmla="*/ 2286430 w 9533485"/>
              <a:gd name="connsiteY90" fmla="*/ 388341 h 3110307"/>
              <a:gd name="connsiteX91" fmla="*/ 2263690 w 9533485"/>
              <a:gd name="connsiteY91" fmla="*/ 293880 h 3110307"/>
              <a:gd name="connsiteX92" fmla="*/ 2169228 w 9533485"/>
              <a:gd name="connsiteY92" fmla="*/ 272014 h 3110307"/>
              <a:gd name="connsiteX93" fmla="*/ 7183133 w 9533485"/>
              <a:gd name="connsiteY93" fmla="*/ 239653 h 3110307"/>
              <a:gd name="connsiteX94" fmla="*/ 7138963 w 9533485"/>
              <a:gd name="connsiteY94" fmla="*/ 261956 h 3110307"/>
              <a:gd name="connsiteX95" fmla="*/ 7123657 w 9533485"/>
              <a:gd name="connsiteY95" fmla="*/ 393590 h 3110307"/>
              <a:gd name="connsiteX96" fmla="*/ 7123657 w 9533485"/>
              <a:gd name="connsiteY96" fmla="*/ 1054819 h 3110307"/>
              <a:gd name="connsiteX97" fmla="*/ 7133715 w 9533485"/>
              <a:gd name="connsiteY97" fmla="*/ 1207006 h 3110307"/>
              <a:gd name="connsiteX98" fmla="*/ 7180509 w 9533485"/>
              <a:gd name="connsiteY98" fmla="*/ 1235869 h 3110307"/>
              <a:gd name="connsiteX99" fmla="*/ 7228615 w 9533485"/>
              <a:gd name="connsiteY99" fmla="*/ 1202633 h 3110307"/>
              <a:gd name="connsiteX100" fmla="*/ 7239109 w 9533485"/>
              <a:gd name="connsiteY100" fmla="*/ 1044324 h 3110307"/>
              <a:gd name="connsiteX101" fmla="*/ 7239109 w 9533485"/>
              <a:gd name="connsiteY101" fmla="*/ 393590 h 3110307"/>
              <a:gd name="connsiteX102" fmla="*/ 7228177 w 9533485"/>
              <a:gd name="connsiteY102" fmla="*/ 267203 h 3110307"/>
              <a:gd name="connsiteX103" fmla="*/ 7183133 w 9533485"/>
              <a:gd name="connsiteY103" fmla="*/ 239653 h 3110307"/>
              <a:gd name="connsiteX104" fmla="*/ 7749178 w 9533485"/>
              <a:gd name="connsiteY104" fmla="*/ 29738 h 3110307"/>
              <a:gd name="connsiteX105" fmla="*/ 8057051 w 9533485"/>
              <a:gd name="connsiteY105" fmla="*/ 29738 h 3110307"/>
              <a:gd name="connsiteX106" fmla="*/ 8263467 w 9533485"/>
              <a:gd name="connsiteY106" fmla="*/ 667352 h 3110307"/>
              <a:gd name="connsiteX107" fmla="*/ 8263467 w 9533485"/>
              <a:gd name="connsiteY107" fmla="*/ 29738 h 3110307"/>
              <a:gd name="connsiteX108" fmla="*/ 8571341 w 9533485"/>
              <a:gd name="connsiteY108" fmla="*/ 29738 h 3110307"/>
              <a:gd name="connsiteX109" fmla="*/ 8571341 w 9533485"/>
              <a:gd name="connsiteY109" fmla="*/ 1445784 h 3110307"/>
              <a:gd name="connsiteX110" fmla="*/ 8248599 w 9533485"/>
              <a:gd name="connsiteY110" fmla="*/ 1445784 h 3110307"/>
              <a:gd name="connsiteX111" fmla="*/ 8057051 w 9533485"/>
              <a:gd name="connsiteY111" fmla="*/ 802048 h 3110307"/>
              <a:gd name="connsiteX112" fmla="*/ 8057051 w 9533485"/>
              <a:gd name="connsiteY112" fmla="*/ 1445784 h 3110307"/>
              <a:gd name="connsiteX113" fmla="*/ 7749178 w 9533485"/>
              <a:gd name="connsiteY113" fmla="*/ 1445784 h 3110307"/>
              <a:gd name="connsiteX114" fmla="*/ 6249965 w 9533485"/>
              <a:gd name="connsiteY114" fmla="*/ 29738 h 3110307"/>
              <a:gd name="connsiteX115" fmla="*/ 6618190 w 9533485"/>
              <a:gd name="connsiteY115" fmla="*/ 29738 h 3110307"/>
              <a:gd name="connsiteX116" fmla="*/ 6618190 w 9533485"/>
              <a:gd name="connsiteY116" fmla="*/ 1445784 h 3110307"/>
              <a:gd name="connsiteX117" fmla="*/ 6249965 w 9533485"/>
              <a:gd name="connsiteY117" fmla="*/ 1445784 h 3110307"/>
              <a:gd name="connsiteX118" fmla="*/ 3660416 w 9533485"/>
              <a:gd name="connsiteY118" fmla="*/ 29738 h 3110307"/>
              <a:gd name="connsiteX119" fmla="*/ 4274415 w 9533485"/>
              <a:gd name="connsiteY119" fmla="*/ 29738 h 3110307"/>
              <a:gd name="connsiteX120" fmla="*/ 4274415 w 9533485"/>
              <a:gd name="connsiteY120" fmla="*/ 313123 h 3110307"/>
              <a:gd name="connsiteX121" fmla="*/ 4028641 w 9533485"/>
              <a:gd name="connsiteY121" fmla="*/ 313123 h 3110307"/>
              <a:gd name="connsiteX122" fmla="*/ 4028641 w 9533485"/>
              <a:gd name="connsiteY122" fmla="*/ 581638 h 3110307"/>
              <a:gd name="connsiteX123" fmla="*/ 4258673 w 9533485"/>
              <a:gd name="connsiteY123" fmla="*/ 581638 h 3110307"/>
              <a:gd name="connsiteX124" fmla="*/ 4258673 w 9533485"/>
              <a:gd name="connsiteY124" fmla="*/ 851027 h 3110307"/>
              <a:gd name="connsiteX125" fmla="*/ 4028641 w 9533485"/>
              <a:gd name="connsiteY125" fmla="*/ 851027 h 3110307"/>
              <a:gd name="connsiteX126" fmla="*/ 4028641 w 9533485"/>
              <a:gd name="connsiteY126" fmla="*/ 1162400 h 3110307"/>
              <a:gd name="connsiteX127" fmla="*/ 4298906 w 9533485"/>
              <a:gd name="connsiteY127" fmla="*/ 1162400 h 3110307"/>
              <a:gd name="connsiteX128" fmla="*/ 4298906 w 9533485"/>
              <a:gd name="connsiteY128" fmla="*/ 1445784 h 3110307"/>
              <a:gd name="connsiteX129" fmla="*/ 3660416 w 9533485"/>
              <a:gd name="connsiteY129" fmla="*/ 1445784 h 3110307"/>
              <a:gd name="connsiteX130" fmla="*/ 2696636 w 9533485"/>
              <a:gd name="connsiteY130" fmla="*/ 29738 h 3110307"/>
              <a:gd name="connsiteX131" fmla="*/ 2957280 w 9533485"/>
              <a:gd name="connsiteY131" fmla="*/ 29738 h 3110307"/>
              <a:gd name="connsiteX132" fmla="*/ 3310200 w 9533485"/>
              <a:gd name="connsiteY132" fmla="*/ 49854 h 3110307"/>
              <a:gd name="connsiteX133" fmla="*/ 3460638 w 9533485"/>
              <a:gd name="connsiteY133" fmla="*/ 152625 h 3110307"/>
              <a:gd name="connsiteX134" fmla="*/ 3518800 w 9533485"/>
              <a:gd name="connsiteY134" fmla="*/ 416330 h 3110307"/>
              <a:gd name="connsiteX135" fmla="*/ 3477692 w 9533485"/>
              <a:gd name="connsiteY135" fmla="*/ 638489 h 3110307"/>
              <a:gd name="connsiteX136" fmla="*/ 3315884 w 9533485"/>
              <a:gd name="connsiteY136" fmla="*/ 706712 h 3110307"/>
              <a:gd name="connsiteX137" fmla="*/ 3462823 w 9533485"/>
              <a:gd name="connsiteY137" fmla="*/ 779306 h 3110307"/>
              <a:gd name="connsiteX138" fmla="*/ 3509617 w 9533485"/>
              <a:gd name="connsiteY138" fmla="*/ 862835 h 3110307"/>
              <a:gd name="connsiteX139" fmla="*/ 3518800 w 9533485"/>
              <a:gd name="connsiteY139" fmla="*/ 1072312 h 3110307"/>
              <a:gd name="connsiteX140" fmla="*/ 3518800 w 9533485"/>
              <a:gd name="connsiteY140" fmla="*/ 1445784 h 3110307"/>
              <a:gd name="connsiteX141" fmla="*/ 3176816 w 9533485"/>
              <a:gd name="connsiteY141" fmla="*/ 1445784 h 3110307"/>
              <a:gd name="connsiteX142" fmla="*/ 3176816 w 9533485"/>
              <a:gd name="connsiteY142" fmla="*/ 975226 h 3110307"/>
              <a:gd name="connsiteX143" fmla="*/ 3158885 w 9533485"/>
              <a:gd name="connsiteY143" fmla="*/ 834409 h 3110307"/>
              <a:gd name="connsiteX144" fmla="*/ 3064862 w 9533485"/>
              <a:gd name="connsiteY144" fmla="*/ 807295 h 3110307"/>
              <a:gd name="connsiteX145" fmla="*/ 3064862 w 9533485"/>
              <a:gd name="connsiteY145" fmla="*/ 1445784 h 3110307"/>
              <a:gd name="connsiteX146" fmla="*/ 2696636 w 9533485"/>
              <a:gd name="connsiteY146" fmla="*/ 1445784 h 3110307"/>
              <a:gd name="connsiteX147" fmla="*/ 1801004 w 9533485"/>
              <a:gd name="connsiteY147" fmla="*/ 29738 h 3110307"/>
              <a:gd name="connsiteX148" fmla="*/ 2171851 w 9533485"/>
              <a:gd name="connsiteY148" fmla="*/ 29738 h 3110307"/>
              <a:gd name="connsiteX149" fmla="*/ 2403194 w 9533485"/>
              <a:gd name="connsiteY149" fmla="*/ 53353 h 3110307"/>
              <a:gd name="connsiteX150" fmla="*/ 2524771 w 9533485"/>
              <a:gd name="connsiteY150" fmla="*/ 121576 h 3110307"/>
              <a:gd name="connsiteX151" fmla="*/ 2579872 w 9533485"/>
              <a:gd name="connsiteY151" fmla="*/ 229593 h 3110307"/>
              <a:gd name="connsiteX152" fmla="*/ 2594304 w 9533485"/>
              <a:gd name="connsiteY152" fmla="*/ 425951 h 3110307"/>
              <a:gd name="connsiteX153" fmla="*/ 2594304 w 9533485"/>
              <a:gd name="connsiteY153" fmla="*/ 549275 h 3110307"/>
              <a:gd name="connsiteX154" fmla="*/ 2566316 w 9533485"/>
              <a:gd name="connsiteY154" fmla="*/ 746945 h 3110307"/>
              <a:gd name="connsiteX155" fmla="*/ 2463545 w 9533485"/>
              <a:gd name="connsiteY155" fmla="*/ 842281 h 3110307"/>
              <a:gd name="connsiteX156" fmla="*/ 2268062 w 9533485"/>
              <a:gd name="connsiteY156" fmla="*/ 875517 h 3110307"/>
              <a:gd name="connsiteX157" fmla="*/ 2169228 w 9533485"/>
              <a:gd name="connsiteY157" fmla="*/ 875517 h 3110307"/>
              <a:gd name="connsiteX158" fmla="*/ 2169228 w 9533485"/>
              <a:gd name="connsiteY158" fmla="*/ 1445784 h 3110307"/>
              <a:gd name="connsiteX159" fmla="*/ 1801004 w 9533485"/>
              <a:gd name="connsiteY159" fmla="*/ 1445784 h 3110307"/>
              <a:gd name="connsiteX160" fmla="*/ 515963 w 9533485"/>
              <a:gd name="connsiteY160" fmla="*/ 29738 h 3110307"/>
              <a:gd name="connsiteX161" fmla="*/ 992426 w 9533485"/>
              <a:gd name="connsiteY161" fmla="*/ 29738 h 3110307"/>
              <a:gd name="connsiteX162" fmla="*/ 1036130 w 9533485"/>
              <a:gd name="connsiteY162" fmla="*/ 330778 h 3110307"/>
              <a:gd name="connsiteX163" fmla="*/ 1088417 w 9533485"/>
              <a:gd name="connsiteY163" fmla="*/ 690968 h 3110307"/>
              <a:gd name="connsiteX164" fmla="*/ 1173038 w 9533485"/>
              <a:gd name="connsiteY164" fmla="*/ 29738 h 3110307"/>
              <a:gd name="connsiteX165" fmla="*/ 1652125 w 9533485"/>
              <a:gd name="connsiteY165" fmla="*/ 29738 h 3110307"/>
              <a:gd name="connsiteX166" fmla="*/ 1652125 w 9533485"/>
              <a:gd name="connsiteY166" fmla="*/ 1445784 h 3110307"/>
              <a:gd name="connsiteX167" fmla="*/ 1330256 w 9533485"/>
              <a:gd name="connsiteY167" fmla="*/ 1445784 h 3110307"/>
              <a:gd name="connsiteX168" fmla="*/ 1329818 w 9533485"/>
              <a:gd name="connsiteY168" fmla="*/ 489801 h 3110307"/>
              <a:gd name="connsiteX169" fmla="*/ 1201684 w 9533485"/>
              <a:gd name="connsiteY169" fmla="*/ 1445784 h 3110307"/>
              <a:gd name="connsiteX170" fmla="*/ 973402 w 9533485"/>
              <a:gd name="connsiteY170" fmla="*/ 1445784 h 3110307"/>
              <a:gd name="connsiteX171" fmla="*/ 838270 w 9533485"/>
              <a:gd name="connsiteY171" fmla="*/ 511667 h 3110307"/>
              <a:gd name="connsiteX172" fmla="*/ 837832 w 9533485"/>
              <a:gd name="connsiteY172" fmla="*/ 1445784 h 3110307"/>
              <a:gd name="connsiteX173" fmla="*/ 515963 w 9533485"/>
              <a:gd name="connsiteY173" fmla="*/ 1445784 h 3110307"/>
              <a:gd name="connsiteX174" fmla="*/ 0 w 9533485"/>
              <a:gd name="connsiteY174" fmla="*/ 29738 h 3110307"/>
              <a:gd name="connsiteX175" fmla="*/ 368225 w 9533485"/>
              <a:gd name="connsiteY175" fmla="*/ 29738 h 3110307"/>
              <a:gd name="connsiteX176" fmla="*/ 368225 w 9533485"/>
              <a:gd name="connsiteY176" fmla="*/ 1445784 h 3110307"/>
              <a:gd name="connsiteX177" fmla="*/ 0 w 9533485"/>
              <a:gd name="connsiteY177" fmla="*/ 1445784 h 3110307"/>
              <a:gd name="connsiteX178" fmla="*/ 9091791 w 9533485"/>
              <a:gd name="connsiteY178" fmla="*/ 0 h 3110307"/>
              <a:gd name="connsiteX179" fmla="*/ 9336253 w 9533485"/>
              <a:gd name="connsiteY179" fmla="*/ 46355 h 3110307"/>
              <a:gd name="connsiteX180" fmla="*/ 9470074 w 9533485"/>
              <a:gd name="connsiteY180" fmla="*/ 163121 h 3110307"/>
              <a:gd name="connsiteX181" fmla="*/ 9502874 w 9533485"/>
              <a:gd name="connsiteY181" fmla="*/ 402335 h 3110307"/>
              <a:gd name="connsiteX182" fmla="*/ 9502874 w 9533485"/>
              <a:gd name="connsiteY182" fmla="*/ 458312 h 3110307"/>
              <a:gd name="connsiteX183" fmla="*/ 9160888 w 9533485"/>
              <a:gd name="connsiteY183" fmla="*/ 458312 h 3110307"/>
              <a:gd name="connsiteX184" fmla="*/ 9160888 w 9533485"/>
              <a:gd name="connsiteY184" fmla="*/ 353356 h 3110307"/>
              <a:gd name="connsiteX185" fmla="*/ 9147767 w 9533485"/>
              <a:gd name="connsiteY185" fmla="*/ 259769 h 3110307"/>
              <a:gd name="connsiteX186" fmla="*/ 9104036 w 9533485"/>
              <a:gd name="connsiteY186" fmla="*/ 239653 h 3110307"/>
              <a:gd name="connsiteX187" fmla="*/ 9053744 w 9533485"/>
              <a:gd name="connsiteY187" fmla="*/ 266786 h 3110307"/>
              <a:gd name="connsiteX188" fmla="*/ 9036689 w 9533485"/>
              <a:gd name="connsiteY188" fmla="*/ 349064 h 3110307"/>
              <a:gd name="connsiteX189" fmla="*/ 9055863 w 9533485"/>
              <a:gd name="connsiteY189" fmla="*/ 455840 h 3110307"/>
              <a:gd name="connsiteX190" fmla="*/ 9159917 w 9533485"/>
              <a:gd name="connsiteY190" fmla="*/ 542415 h 3110307"/>
              <a:gd name="connsiteX191" fmla="*/ 9469637 w 9533485"/>
              <a:gd name="connsiteY191" fmla="*/ 781931 h 3110307"/>
              <a:gd name="connsiteX192" fmla="*/ 9533485 w 9533485"/>
              <a:gd name="connsiteY192" fmla="*/ 1083682 h 3110307"/>
              <a:gd name="connsiteX193" fmla="*/ 9498063 w 9533485"/>
              <a:gd name="connsiteY193" fmla="*/ 1306715 h 3110307"/>
              <a:gd name="connsiteX194" fmla="*/ 9361181 w 9533485"/>
              <a:gd name="connsiteY194" fmla="*/ 1426979 h 3110307"/>
              <a:gd name="connsiteX195" fmla="*/ 9125028 w 9533485"/>
              <a:gd name="connsiteY195" fmla="*/ 1475522 h 3110307"/>
              <a:gd name="connsiteX196" fmla="*/ 8872693 w 9533485"/>
              <a:gd name="connsiteY196" fmla="*/ 1419544 h 3110307"/>
              <a:gd name="connsiteX197" fmla="*/ 8735812 w 9533485"/>
              <a:gd name="connsiteY197" fmla="*/ 1276978 h 3110307"/>
              <a:gd name="connsiteX198" fmla="*/ 8703450 w 9533485"/>
              <a:gd name="connsiteY198" fmla="*/ 1031203 h 3110307"/>
              <a:gd name="connsiteX199" fmla="*/ 8703450 w 9533485"/>
              <a:gd name="connsiteY199" fmla="*/ 938491 h 3110307"/>
              <a:gd name="connsiteX200" fmla="*/ 9045434 w 9533485"/>
              <a:gd name="connsiteY200" fmla="*/ 938491 h 3110307"/>
              <a:gd name="connsiteX201" fmla="*/ 9045434 w 9533485"/>
              <a:gd name="connsiteY201" fmla="*/ 1110796 h 3110307"/>
              <a:gd name="connsiteX202" fmla="*/ 9059866 w 9533485"/>
              <a:gd name="connsiteY202" fmla="*/ 1213130 h 3110307"/>
              <a:gd name="connsiteX203" fmla="*/ 9111033 w 9533485"/>
              <a:gd name="connsiteY203" fmla="*/ 1235869 h 3110307"/>
              <a:gd name="connsiteX204" fmla="*/ 9165698 w 9533485"/>
              <a:gd name="connsiteY204" fmla="*/ 1207006 h 3110307"/>
              <a:gd name="connsiteX205" fmla="*/ 9183629 w 9533485"/>
              <a:gd name="connsiteY205" fmla="*/ 1121292 h 3110307"/>
              <a:gd name="connsiteX206" fmla="*/ 9149517 w 9533485"/>
              <a:gd name="connsiteY206" fmla="*/ 957733 h 3110307"/>
              <a:gd name="connsiteX207" fmla="*/ 8977213 w 9533485"/>
              <a:gd name="connsiteY207" fmla="*/ 829161 h 3110307"/>
              <a:gd name="connsiteX208" fmla="*/ 8795287 w 9533485"/>
              <a:gd name="connsiteY208" fmla="*/ 697090 h 3110307"/>
              <a:gd name="connsiteX209" fmla="*/ 8721380 w 9533485"/>
              <a:gd name="connsiteY209" fmla="*/ 583386 h 3110307"/>
              <a:gd name="connsiteX210" fmla="*/ 8692080 w 9533485"/>
              <a:gd name="connsiteY210" fmla="*/ 397963 h 3110307"/>
              <a:gd name="connsiteX211" fmla="*/ 8733625 w 9533485"/>
              <a:gd name="connsiteY211" fmla="*/ 160059 h 3110307"/>
              <a:gd name="connsiteX212" fmla="*/ 8867883 w 9533485"/>
              <a:gd name="connsiteY212" fmla="*/ 42420 h 3110307"/>
              <a:gd name="connsiteX213" fmla="*/ 9091791 w 9533485"/>
              <a:gd name="connsiteY213" fmla="*/ 0 h 3110307"/>
              <a:gd name="connsiteX214" fmla="*/ 7181383 w 9533485"/>
              <a:gd name="connsiteY214" fmla="*/ 0 h 3110307"/>
              <a:gd name="connsiteX215" fmla="*/ 7385612 w 9533485"/>
              <a:gd name="connsiteY215" fmla="*/ 37172 h 3110307"/>
              <a:gd name="connsiteX216" fmla="*/ 7531241 w 9533485"/>
              <a:gd name="connsiteY216" fmla="*/ 148689 h 3110307"/>
              <a:gd name="connsiteX217" fmla="*/ 7596838 w 9533485"/>
              <a:gd name="connsiteY217" fmla="*/ 310497 h 3110307"/>
              <a:gd name="connsiteX218" fmla="*/ 7607333 w 9533485"/>
              <a:gd name="connsiteY218" fmla="*/ 616623 h 3110307"/>
              <a:gd name="connsiteX219" fmla="*/ 7607333 w 9533485"/>
              <a:gd name="connsiteY219" fmla="*/ 858899 h 3110307"/>
              <a:gd name="connsiteX220" fmla="*/ 7597276 w 9533485"/>
              <a:gd name="connsiteY220" fmla="*/ 1161088 h 3110307"/>
              <a:gd name="connsiteX221" fmla="*/ 7534301 w 9533485"/>
              <a:gd name="connsiteY221" fmla="*/ 1323335 h 3110307"/>
              <a:gd name="connsiteX222" fmla="*/ 7391297 w 9533485"/>
              <a:gd name="connsiteY222" fmla="*/ 1436163 h 3110307"/>
              <a:gd name="connsiteX223" fmla="*/ 7181383 w 9533485"/>
              <a:gd name="connsiteY223" fmla="*/ 1475522 h 3110307"/>
              <a:gd name="connsiteX224" fmla="*/ 6977155 w 9533485"/>
              <a:gd name="connsiteY224" fmla="*/ 1438349 h 3110307"/>
              <a:gd name="connsiteX225" fmla="*/ 6831526 w 9533485"/>
              <a:gd name="connsiteY225" fmla="*/ 1326832 h 3110307"/>
              <a:gd name="connsiteX226" fmla="*/ 6765929 w 9533485"/>
              <a:gd name="connsiteY226" fmla="*/ 1165024 h 3110307"/>
              <a:gd name="connsiteX227" fmla="*/ 6755433 w 9533485"/>
              <a:gd name="connsiteY227" fmla="*/ 858899 h 3110307"/>
              <a:gd name="connsiteX228" fmla="*/ 6755433 w 9533485"/>
              <a:gd name="connsiteY228" fmla="*/ 616623 h 3110307"/>
              <a:gd name="connsiteX229" fmla="*/ 6765491 w 9533485"/>
              <a:gd name="connsiteY229" fmla="*/ 314434 h 3110307"/>
              <a:gd name="connsiteX230" fmla="*/ 6828465 w 9533485"/>
              <a:gd name="connsiteY230" fmla="*/ 152188 h 3110307"/>
              <a:gd name="connsiteX231" fmla="*/ 6971469 w 9533485"/>
              <a:gd name="connsiteY231" fmla="*/ 39359 h 3110307"/>
              <a:gd name="connsiteX232" fmla="*/ 7181383 w 9533485"/>
              <a:gd name="connsiteY232" fmla="*/ 0 h 3110307"/>
              <a:gd name="connsiteX233" fmla="*/ 5694225 w 9533485"/>
              <a:gd name="connsiteY233" fmla="*/ 0 h 3110307"/>
              <a:gd name="connsiteX234" fmla="*/ 5938688 w 9533485"/>
              <a:gd name="connsiteY234" fmla="*/ 46355 h 3110307"/>
              <a:gd name="connsiteX235" fmla="*/ 6072509 w 9533485"/>
              <a:gd name="connsiteY235" fmla="*/ 163121 h 3110307"/>
              <a:gd name="connsiteX236" fmla="*/ 6105307 w 9533485"/>
              <a:gd name="connsiteY236" fmla="*/ 402335 h 3110307"/>
              <a:gd name="connsiteX237" fmla="*/ 6105307 w 9533485"/>
              <a:gd name="connsiteY237" fmla="*/ 458312 h 3110307"/>
              <a:gd name="connsiteX238" fmla="*/ 5763323 w 9533485"/>
              <a:gd name="connsiteY238" fmla="*/ 458312 h 3110307"/>
              <a:gd name="connsiteX239" fmla="*/ 5763323 w 9533485"/>
              <a:gd name="connsiteY239" fmla="*/ 353356 h 3110307"/>
              <a:gd name="connsiteX240" fmla="*/ 5750202 w 9533485"/>
              <a:gd name="connsiteY240" fmla="*/ 259769 h 3110307"/>
              <a:gd name="connsiteX241" fmla="*/ 5706471 w 9533485"/>
              <a:gd name="connsiteY241" fmla="*/ 239653 h 3110307"/>
              <a:gd name="connsiteX242" fmla="*/ 5656179 w 9533485"/>
              <a:gd name="connsiteY242" fmla="*/ 266786 h 3110307"/>
              <a:gd name="connsiteX243" fmla="*/ 5639123 w 9533485"/>
              <a:gd name="connsiteY243" fmla="*/ 349064 h 3110307"/>
              <a:gd name="connsiteX244" fmla="*/ 5658297 w 9533485"/>
              <a:gd name="connsiteY244" fmla="*/ 455840 h 3110307"/>
              <a:gd name="connsiteX245" fmla="*/ 5762352 w 9533485"/>
              <a:gd name="connsiteY245" fmla="*/ 542415 h 3110307"/>
              <a:gd name="connsiteX246" fmla="*/ 6072072 w 9533485"/>
              <a:gd name="connsiteY246" fmla="*/ 781931 h 3110307"/>
              <a:gd name="connsiteX247" fmla="*/ 6135920 w 9533485"/>
              <a:gd name="connsiteY247" fmla="*/ 1083682 h 3110307"/>
              <a:gd name="connsiteX248" fmla="*/ 6100497 w 9533485"/>
              <a:gd name="connsiteY248" fmla="*/ 1306715 h 3110307"/>
              <a:gd name="connsiteX249" fmla="*/ 5963615 w 9533485"/>
              <a:gd name="connsiteY249" fmla="*/ 1426979 h 3110307"/>
              <a:gd name="connsiteX250" fmla="*/ 5727462 w 9533485"/>
              <a:gd name="connsiteY250" fmla="*/ 1475522 h 3110307"/>
              <a:gd name="connsiteX251" fmla="*/ 5475128 w 9533485"/>
              <a:gd name="connsiteY251" fmla="*/ 1419544 h 3110307"/>
              <a:gd name="connsiteX252" fmla="*/ 5338246 w 9533485"/>
              <a:gd name="connsiteY252" fmla="*/ 1276978 h 3110307"/>
              <a:gd name="connsiteX253" fmla="*/ 5305884 w 9533485"/>
              <a:gd name="connsiteY253" fmla="*/ 1031203 h 3110307"/>
              <a:gd name="connsiteX254" fmla="*/ 5305884 w 9533485"/>
              <a:gd name="connsiteY254" fmla="*/ 938491 h 3110307"/>
              <a:gd name="connsiteX255" fmla="*/ 5647869 w 9533485"/>
              <a:gd name="connsiteY255" fmla="*/ 938491 h 3110307"/>
              <a:gd name="connsiteX256" fmla="*/ 5647869 w 9533485"/>
              <a:gd name="connsiteY256" fmla="*/ 1110796 h 3110307"/>
              <a:gd name="connsiteX257" fmla="*/ 5662301 w 9533485"/>
              <a:gd name="connsiteY257" fmla="*/ 1213130 h 3110307"/>
              <a:gd name="connsiteX258" fmla="*/ 5713467 w 9533485"/>
              <a:gd name="connsiteY258" fmla="*/ 1235869 h 3110307"/>
              <a:gd name="connsiteX259" fmla="*/ 5768134 w 9533485"/>
              <a:gd name="connsiteY259" fmla="*/ 1207006 h 3110307"/>
              <a:gd name="connsiteX260" fmla="*/ 5786062 w 9533485"/>
              <a:gd name="connsiteY260" fmla="*/ 1121292 h 3110307"/>
              <a:gd name="connsiteX261" fmla="*/ 5751952 w 9533485"/>
              <a:gd name="connsiteY261" fmla="*/ 957733 h 3110307"/>
              <a:gd name="connsiteX262" fmla="*/ 5579648 w 9533485"/>
              <a:gd name="connsiteY262" fmla="*/ 829161 h 3110307"/>
              <a:gd name="connsiteX263" fmla="*/ 5397721 w 9533485"/>
              <a:gd name="connsiteY263" fmla="*/ 697090 h 3110307"/>
              <a:gd name="connsiteX264" fmla="*/ 5323814 w 9533485"/>
              <a:gd name="connsiteY264" fmla="*/ 583386 h 3110307"/>
              <a:gd name="connsiteX265" fmla="*/ 5294514 w 9533485"/>
              <a:gd name="connsiteY265" fmla="*/ 397963 h 3110307"/>
              <a:gd name="connsiteX266" fmla="*/ 5336059 w 9533485"/>
              <a:gd name="connsiteY266" fmla="*/ 160059 h 3110307"/>
              <a:gd name="connsiteX267" fmla="*/ 5470318 w 9533485"/>
              <a:gd name="connsiteY267" fmla="*/ 42420 h 3110307"/>
              <a:gd name="connsiteX268" fmla="*/ 5694225 w 9533485"/>
              <a:gd name="connsiteY268" fmla="*/ 0 h 3110307"/>
              <a:gd name="connsiteX269" fmla="*/ 4769387 w 9533485"/>
              <a:gd name="connsiteY269" fmla="*/ 0 h 3110307"/>
              <a:gd name="connsiteX270" fmla="*/ 5013850 w 9533485"/>
              <a:gd name="connsiteY270" fmla="*/ 46355 h 3110307"/>
              <a:gd name="connsiteX271" fmla="*/ 5147669 w 9533485"/>
              <a:gd name="connsiteY271" fmla="*/ 163121 h 3110307"/>
              <a:gd name="connsiteX272" fmla="*/ 5180468 w 9533485"/>
              <a:gd name="connsiteY272" fmla="*/ 402335 h 3110307"/>
              <a:gd name="connsiteX273" fmla="*/ 5180468 w 9533485"/>
              <a:gd name="connsiteY273" fmla="*/ 458312 h 3110307"/>
              <a:gd name="connsiteX274" fmla="*/ 4838484 w 9533485"/>
              <a:gd name="connsiteY274" fmla="*/ 458312 h 3110307"/>
              <a:gd name="connsiteX275" fmla="*/ 4838484 w 9533485"/>
              <a:gd name="connsiteY275" fmla="*/ 353356 h 3110307"/>
              <a:gd name="connsiteX276" fmla="*/ 4825363 w 9533485"/>
              <a:gd name="connsiteY276" fmla="*/ 259769 h 3110307"/>
              <a:gd name="connsiteX277" fmla="*/ 4781632 w 9533485"/>
              <a:gd name="connsiteY277" fmla="*/ 239653 h 3110307"/>
              <a:gd name="connsiteX278" fmla="*/ 4731340 w 9533485"/>
              <a:gd name="connsiteY278" fmla="*/ 266786 h 3110307"/>
              <a:gd name="connsiteX279" fmla="*/ 4714285 w 9533485"/>
              <a:gd name="connsiteY279" fmla="*/ 349064 h 3110307"/>
              <a:gd name="connsiteX280" fmla="*/ 4733458 w 9533485"/>
              <a:gd name="connsiteY280" fmla="*/ 455840 h 3110307"/>
              <a:gd name="connsiteX281" fmla="*/ 4837512 w 9533485"/>
              <a:gd name="connsiteY281" fmla="*/ 542415 h 3110307"/>
              <a:gd name="connsiteX282" fmla="*/ 5147233 w 9533485"/>
              <a:gd name="connsiteY282" fmla="*/ 781931 h 3110307"/>
              <a:gd name="connsiteX283" fmla="*/ 5211081 w 9533485"/>
              <a:gd name="connsiteY283" fmla="*/ 1083682 h 3110307"/>
              <a:gd name="connsiteX284" fmla="*/ 5175659 w 9533485"/>
              <a:gd name="connsiteY284" fmla="*/ 1306715 h 3110307"/>
              <a:gd name="connsiteX285" fmla="*/ 5038777 w 9533485"/>
              <a:gd name="connsiteY285" fmla="*/ 1426979 h 3110307"/>
              <a:gd name="connsiteX286" fmla="*/ 4802624 w 9533485"/>
              <a:gd name="connsiteY286" fmla="*/ 1475522 h 3110307"/>
              <a:gd name="connsiteX287" fmla="*/ 4550289 w 9533485"/>
              <a:gd name="connsiteY287" fmla="*/ 1419544 h 3110307"/>
              <a:gd name="connsiteX288" fmla="*/ 4413407 w 9533485"/>
              <a:gd name="connsiteY288" fmla="*/ 1276978 h 3110307"/>
              <a:gd name="connsiteX289" fmla="*/ 4381046 w 9533485"/>
              <a:gd name="connsiteY289" fmla="*/ 1031203 h 3110307"/>
              <a:gd name="connsiteX290" fmla="*/ 4381046 w 9533485"/>
              <a:gd name="connsiteY290" fmla="*/ 938491 h 3110307"/>
              <a:gd name="connsiteX291" fmla="*/ 4723032 w 9533485"/>
              <a:gd name="connsiteY291" fmla="*/ 938491 h 3110307"/>
              <a:gd name="connsiteX292" fmla="*/ 4723032 w 9533485"/>
              <a:gd name="connsiteY292" fmla="*/ 1110796 h 3110307"/>
              <a:gd name="connsiteX293" fmla="*/ 4737463 w 9533485"/>
              <a:gd name="connsiteY293" fmla="*/ 1213130 h 3110307"/>
              <a:gd name="connsiteX294" fmla="*/ 4788629 w 9533485"/>
              <a:gd name="connsiteY294" fmla="*/ 1235869 h 3110307"/>
              <a:gd name="connsiteX295" fmla="*/ 4843294 w 9533485"/>
              <a:gd name="connsiteY295" fmla="*/ 1207006 h 3110307"/>
              <a:gd name="connsiteX296" fmla="*/ 4861224 w 9533485"/>
              <a:gd name="connsiteY296" fmla="*/ 1121292 h 3110307"/>
              <a:gd name="connsiteX297" fmla="*/ 4827113 w 9533485"/>
              <a:gd name="connsiteY297" fmla="*/ 957733 h 3110307"/>
              <a:gd name="connsiteX298" fmla="*/ 4654809 w 9533485"/>
              <a:gd name="connsiteY298" fmla="*/ 829161 h 3110307"/>
              <a:gd name="connsiteX299" fmla="*/ 4472884 w 9533485"/>
              <a:gd name="connsiteY299" fmla="*/ 697090 h 3110307"/>
              <a:gd name="connsiteX300" fmla="*/ 4398977 w 9533485"/>
              <a:gd name="connsiteY300" fmla="*/ 583386 h 3110307"/>
              <a:gd name="connsiteX301" fmla="*/ 4369676 w 9533485"/>
              <a:gd name="connsiteY301" fmla="*/ 397963 h 3110307"/>
              <a:gd name="connsiteX302" fmla="*/ 4411222 w 9533485"/>
              <a:gd name="connsiteY302" fmla="*/ 160059 h 3110307"/>
              <a:gd name="connsiteX303" fmla="*/ 4545478 w 9533485"/>
              <a:gd name="connsiteY303" fmla="*/ 42420 h 3110307"/>
              <a:gd name="connsiteX304" fmla="*/ 4769387 w 9533485"/>
              <a:gd name="connsiteY304" fmla="*/ 0 h 31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9533485" h="3110307">
                <a:moveTo>
                  <a:pt x="1670321" y="2010007"/>
                </a:moveTo>
                <a:cubicBezTo>
                  <a:pt x="1632811" y="2281155"/>
                  <a:pt x="1609255" y="2479408"/>
                  <a:pt x="1599653" y="2604764"/>
                </a:cubicBezTo>
                <a:lnTo>
                  <a:pt x="1726406" y="2604764"/>
                </a:lnTo>
                <a:cubicBezTo>
                  <a:pt x="1707776" y="2444377"/>
                  <a:pt x="1689080" y="2246124"/>
                  <a:pt x="1670321" y="2010007"/>
                </a:cubicBezTo>
                <a:close/>
                <a:moveTo>
                  <a:pt x="4953480" y="1936537"/>
                </a:moveTo>
                <a:lnTo>
                  <a:pt x="4953480" y="2251408"/>
                </a:lnTo>
                <a:cubicBezTo>
                  <a:pt x="4994880" y="2251408"/>
                  <a:pt x="5023889" y="2245724"/>
                  <a:pt x="5040507" y="2234353"/>
                </a:cubicBezTo>
                <a:cubicBezTo>
                  <a:pt x="5057125" y="2222982"/>
                  <a:pt x="5065434" y="2186102"/>
                  <a:pt x="5065434" y="2123710"/>
                </a:cubicBezTo>
                <a:lnTo>
                  <a:pt x="5065434" y="2045868"/>
                </a:lnTo>
                <a:cubicBezTo>
                  <a:pt x="5065434" y="2000969"/>
                  <a:pt x="5057417" y="1971522"/>
                  <a:pt x="5041381" y="1957528"/>
                </a:cubicBezTo>
                <a:cubicBezTo>
                  <a:pt x="5025346" y="1943534"/>
                  <a:pt x="4996046" y="1936537"/>
                  <a:pt x="4953480" y="1936537"/>
                </a:cubicBezTo>
                <a:close/>
                <a:moveTo>
                  <a:pt x="4585255" y="1694261"/>
                </a:moveTo>
                <a:lnTo>
                  <a:pt x="4845898" y="1694261"/>
                </a:lnTo>
                <a:cubicBezTo>
                  <a:pt x="5019662" y="1694261"/>
                  <a:pt x="5137301" y="1700967"/>
                  <a:pt x="5198817" y="1714377"/>
                </a:cubicBezTo>
                <a:cubicBezTo>
                  <a:pt x="5260334" y="1727789"/>
                  <a:pt x="5310479" y="1762045"/>
                  <a:pt x="5349255" y="1817148"/>
                </a:cubicBezTo>
                <a:cubicBezTo>
                  <a:pt x="5388032" y="1872250"/>
                  <a:pt x="5407419" y="1960152"/>
                  <a:pt x="5407419" y="2080853"/>
                </a:cubicBezTo>
                <a:cubicBezTo>
                  <a:pt x="5407419" y="2191059"/>
                  <a:pt x="5393716" y="2265111"/>
                  <a:pt x="5366310" y="2303012"/>
                </a:cubicBezTo>
                <a:cubicBezTo>
                  <a:pt x="5338906" y="2340913"/>
                  <a:pt x="5284969" y="2363654"/>
                  <a:pt x="5204501" y="2371235"/>
                </a:cubicBezTo>
                <a:cubicBezTo>
                  <a:pt x="5277389" y="2389310"/>
                  <a:pt x="5326369" y="2413508"/>
                  <a:pt x="5351442" y="2443830"/>
                </a:cubicBezTo>
                <a:cubicBezTo>
                  <a:pt x="5376516" y="2474151"/>
                  <a:pt x="5392112" y="2501994"/>
                  <a:pt x="5398235" y="2527358"/>
                </a:cubicBezTo>
                <a:cubicBezTo>
                  <a:pt x="5404358" y="2552723"/>
                  <a:pt x="5407419" y="2622548"/>
                  <a:pt x="5407419" y="2736836"/>
                </a:cubicBezTo>
                <a:lnTo>
                  <a:pt x="5407419" y="3110307"/>
                </a:lnTo>
                <a:lnTo>
                  <a:pt x="5065434" y="3110307"/>
                </a:lnTo>
                <a:lnTo>
                  <a:pt x="5065434" y="2639749"/>
                </a:lnTo>
                <a:cubicBezTo>
                  <a:pt x="5065434" y="2563946"/>
                  <a:pt x="5059458" y="2517008"/>
                  <a:pt x="5047503" y="2498933"/>
                </a:cubicBezTo>
                <a:cubicBezTo>
                  <a:pt x="5035551" y="2480856"/>
                  <a:pt x="5004209" y="2471818"/>
                  <a:pt x="4953480" y="2471818"/>
                </a:cubicBezTo>
                <a:lnTo>
                  <a:pt x="4953480" y="3110307"/>
                </a:lnTo>
                <a:lnTo>
                  <a:pt x="4585255" y="3110307"/>
                </a:lnTo>
                <a:close/>
                <a:moveTo>
                  <a:pt x="3845385" y="1694261"/>
                </a:moveTo>
                <a:lnTo>
                  <a:pt x="4459384" y="1694261"/>
                </a:lnTo>
                <a:lnTo>
                  <a:pt x="4459384" y="1977646"/>
                </a:lnTo>
                <a:lnTo>
                  <a:pt x="4213610" y="1977646"/>
                </a:lnTo>
                <a:lnTo>
                  <a:pt x="4213610" y="2246160"/>
                </a:lnTo>
                <a:lnTo>
                  <a:pt x="4443641" y="2246160"/>
                </a:lnTo>
                <a:lnTo>
                  <a:pt x="4443641" y="2515550"/>
                </a:lnTo>
                <a:lnTo>
                  <a:pt x="4213610" y="2515550"/>
                </a:lnTo>
                <a:lnTo>
                  <a:pt x="4213610" y="2826922"/>
                </a:lnTo>
                <a:lnTo>
                  <a:pt x="4483874" y="2826922"/>
                </a:lnTo>
                <a:lnTo>
                  <a:pt x="4483874" y="3110307"/>
                </a:lnTo>
                <a:lnTo>
                  <a:pt x="3845385" y="3110307"/>
                </a:lnTo>
                <a:close/>
                <a:moveTo>
                  <a:pt x="2954923" y="1694261"/>
                </a:moveTo>
                <a:lnTo>
                  <a:pt x="3759593" y="1694261"/>
                </a:lnTo>
                <a:lnTo>
                  <a:pt x="3759593" y="1977646"/>
                </a:lnTo>
                <a:lnTo>
                  <a:pt x="3540932" y="1977646"/>
                </a:lnTo>
                <a:lnTo>
                  <a:pt x="3540932" y="3110307"/>
                </a:lnTo>
                <a:lnTo>
                  <a:pt x="3172708" y="3110307"/>
                </a:lnTo>
                <a:lnTo>
                  <a:pt x="3172708" y="1977646"/>
                </a:lnTo>
                <a:lnTo>
                  <a:pt x="2954923" y="1977646"/>
                </a:lnTo>
                <a:close/>
                <a:moveTo>
                  <a:pt x="2127436" y="1694261"/>
                </a:moveTo>
                <a:lnTo>
                  <a:pt x="2932105" y="1694261"/>
                </a:lnTo>
                <a:lnTo>
                  <a:pt x="2932105" y="1977646"/>
                </a:lnTo>
                <a:lnTo>
                  <a:pt x="2713445" y="1977646"/>
                </a:lnTo>
                <a:lnTo>
                  <a:pt x="2713445" y="3110307"/>
                </a:lnTo>
                <a:lnTo>
                  <a:pt x="2345221" y="3110307"/>
                </a:lnTo>
                <a:lnTo>
                  <a:pt x="2345221" y="1977646"/>
                </a:lnTo>
                <a:lnTo>
                  <a:pt x="2127436" y="1977646"/>
                </a:lnTo>
                <a:close/>
                <a:moveTo>
                  <a:pt x="1389341" y="1694261"/>
                </a:moveTo>
                <a:lnTo>
                  <a:pt x="1921562" y="1694261"/>
                </a:lnTo>
                <a:lnTo>
                  <a:pt x="2132132" y="3110307"/>
                </a:lnTo>
                <a:lnTo>
                  <a:pt x="1755816" y="3110307"/>
                </a:lnTo>
                <a:lnTo>
                  <a:pt x="1736055" y="2855787"/>
                </a:lnTo>
                <a:lnTo>
                  <a:pt x="1604340" y="2855787"/>
                </a:lnTo>
                <a:lnTo>
                  <a:pt x="1582199" y="3110307"/>
                </a:lnTo>
                <a:lnTo>
                  <a:pt x="1201512" y="3110307"/>
                </a:lnTo>
                <a:close/>
                <a:moveTo>
                  <a:pt x="0" y="1694261"/>
                </a:moveTo>
                <a:lnTo>
                  <a:pt x="476461" y="1694261"/>
                </a:lnTo>
                <a:cubicBezTo>
                  <a:pt x="490592" y="1779393"/>
                  <a:pt x="505161" y="1879740"/>
                  <a:pt x="520167" y="1995302"/>
                </a:cubicBezTo>
                <a:lnTo>
                  <a:pt x="572453" y="2355491"/>
                </a:lnTo>
                <a:lnTo>
                  <a:pt x="657075" y="1694261"/>
                </a:lnTo>
                <a:lnTo>
                  <a:pt x="1136161" y="1694261"/>
                </a:lnTo>
                <a:lnTo>
                  <a:pt x="1136161" y="3110307"/>
                </a:lnTo>
                <a:lnTo>
                  <a:pt x="814292" y="3110307"/>
                </a:lnTo>
                <a:lnTo>
                  <a:pt x="813856" y="2154324"/>
                </a:lnTo>
                <a:lnTo>
                  <a:pt x="685720" y="3110307"/>
                </a:lnTo>
                <a:lnTo>
                  <a:pt x="457439" y="3110307"/>
                </a:lnTo>
                <a:lnTo>
                  <a:pt x="322306" y="2176190"/>
                </a:lnTo>
                <a:lnTo>
                  <a:pt x="321870" y="3110307"/>
                </a:lnTo>
                <a:lnTo>
                  <a:pt x="0" y="3110307"/>
                </a:lnTo>
                <a:close/>
                <a:moveTo>
                  <a:pt x="3064862" y="272014"/>
                </a:moveTo>
                <a:lnTo>
                  <a:pt x="3064862" y="586885"/>
                </a:lnTo>
                <a:cubicBezTo>
                  <a:pt x="3106262" y="586885"/>
                  <a:pt x="3135271" y="581200"/>
                  <a:pt x="3151889" y="569830"/>
                </a:cubicBezTo>
                <a:cubicBezTo>
                  <a:pt x="3168507" y="558460"/>
                  <a:pt x="3176816" y="521578"/>
                  <a:pt x="3176816" y="459187"/>
                </a:cubicBezTo>
                <a:lnTo>
                  <a:pt x="3176816" y="381344"/>
                </a:lnTo>
                <a:cubicBezTo>
                  <a:pt x="3176816" y="336446"/>
                  <a:pt x="3168797" y="307000"/>
                  <a:pt x="3152763" y="293006"/>
                </a:cubicBezTo>
                <a:cubicBezTo>
                  <a:pt x="3136729" y="279011"/>
                  <a:pt x="3107427" y="272014"/>
                  <a:pt x="3064862" y="272014"/>
                </a:cubicBezTo>
                <a:close/>
                <a:moveTo>
                  <a:pt x="2169228" y="272014"/>
                </a:moveTo>
                <a:lnTo>
                  <a:pt x="2169228" y="632367"/>
                </a:lnTo>
                <a:cubicBezTo>
                  <a:pt x="2179723" y="632949"/>
                  <a:pt x="2188762" y="633241"/>
                  <a:pt x="2196342" y="633241"/>
                </a:cubicBezTo>
                <a:cubicBezTo>
                  <a:pt x="2230161" y="633241"/>
                  <a:pt x="2253630" y="624933"/>
                  <a:pt x="2266751" y="608313"/>
                </a:cubicBezTo>
                <a:cubicBezTo>
                  <a:pt x="2279871" y="591696"/>
                  <a:pt x="2286430" y="557147"/>
                  <a:pt x="2286430" y="504669"/>
                </a:cubicBezTo>
                <a:lnTo>
                  <a:pt x="2286430" y="388341"/>
                </a:lnTo>
                <a:cubicBezTo>
                  <a:pt x="2286430" y="339945"/>
                  <a:pt x="2278850" y="308458"/>
                  <a:pt x="2263690" y="293880"/>
                </a:cubicBezTo>
                <a:cubicBezTo>
                  <a:pt x="2248529" y="279302"/>
                  <a:pt x="2217041" y="272014"/>
                  <a:pt x="2169228" y="272014"/>
                </a:cubicBezTo>
                <a:close/>
                <a:moveTo>
                  <a:pt x="7183133" y="239653"/>
                </a:moveTo>
                <a:cubicBezTo>
                  <a:pt x="7163891" y="239653"/>
                  <a:pt x="7149167" y="247087"/>
                  <a:pt x="7138963" y="261956"/>
                </a:cubicBezTo>
                <a:cubicBezTo>
                  <a:pt x="7128759" y="276825"/>
                  <a:pt x="7123657" y="320702"/>
                  <a:pt x="7123657" y="393590"/>
                </a:cubicBezTo>
                <a:lnTo>
                  <a:pt x="7123657" y="1054819"/>
                </a:lnTo>
                <a:cubicBezTo>
                  <a:pt x="7123657" y="1137035"/>
                  <a:pt x="7127009" y="1187765"/>
                  <a:pt x="7133715" y="1207006"/>
                </a:cubicBezTo>
                <a:cubicBezTo>
                  <a:pt x="7140421" y="1226248"/>
                  <a:pt x="7156019" y="1235869"/>
                  <a:pt x="7180509" y="1235869"/>
                </a:cubicBezTo>
                <a:cubicBezTo>
                  <a:pt x="7205581" y="1235869"/>
                  <a:pt x="7221617" y="1224791"/>
                  <a:pt x="7228615" y="1202633"/>
                </a:cubicBezTo>
                <a:cubicBezTo>
                  <a:pt x="7235611" y="1180475"/>
                  <a:pt x="7239109" y="1127706"/>
                  <a:pt x="7239109" y="1044324"/>
                </a:cubicBezTo>
                <a:lnTo>
                  <a:pt x="7239109" y="393590"/>
                </a:lnTo>
                <a:cubicBezTo>
                  <a:pt x="7239109" y="327700"/>
                  <a:pt x="7235465" y="285570"/>
                  <a:pt x="7228177" y="267203"/>
                </a:cubicBezTo>
                <a:cubicBezTo>
                  <a:pt x="7220889" y="248836"/>
                  <a:pt x="7205873" y="239653"/>
                  <a:pt x="7183133" y="239653"/>
                </a:cubicBezTo>
                <a:close/>
                <a:moveTo>
                  <a:pt x="7749178" y="29738"/>
                </a:moveTo>
                <a:lnTo>
                  <a:pt x="8057051" y="29738"/>
                </a:lnTo>
                <a:lnTo>
                  <a:pt x="8263467" y="667352"/>
                </a:lnTo>
                <a:lnTo>
                  <a:pt x="8263467" y="29738"/>
                </a:lnTo>
                <a:lnTo>
                  <a:pt x="8571341" y="29738"/>
                </a:lnTo>
                <a:lnTo>
                  <a:pt x="8571341" y="1445784"/>
                </a:lnTo>
                <a:lnTo>
                  <a:pt x="8248599" y="1445784"/>
                </a:lnTo>
                <a:lnTo>
                  <a:pt x="8057051" y="802048"/>
                </a:lnTo>
                <a:lnTo>
                  <a:pt x="8057051" y="1445784"/>
                </a:lnTo>
                <a:lnTo>
                  <a:pt x="7749178" y="1445784"/>
                </a:lnTo>
                <a:close/>
                <a:moveTo>
                  <a:pt x="6249965" y="29738"/>
                </a:moveTo>
                <a:lnTo>
                  <a:pt x="6618190" y="29738"/>
                </a:lnTo>
                <a:lnTo>
                  <a:pt x="6618190" y="1445784"/>
                </a:lnTo>
                <a:lnTo>
                  <a:pt x="6249965" y="1445784"/>
                </a:lnTo>
                <a:close/>
                <a:moveTo>
                  <a:pt x="3660416" y="29738"/>
                </a:moveTo>
                <a:lnTo>
                  <a:pt x="4274415" y="29738"/>
                </a:lnTo>
                <a:lnTo>
                  <a:pt x="4274415" y="313123"/>
                </a:lnTo>
                <a:lnTo>
                  <a:pt x="4028641" y="313123"/>
                </a:lnTo>
                <a:lnTo>
                  <a:pt x="4028641" y="581638"/>
                </a:lnTo>
                <a:lnTo>
                  <a:pt x="4258673" y="581638"/>
                </a:lnTo>
                <a:lnTo>
                  <a:pt x="4258673" y="851027"/>
                </a:lnTo>
                <a:lnTo>
                  <a:pt x="4028641" y="851027"/>
                </a:lnTo>
                <a:lnTo>
                  <a:pt x="4028641" y="1162400"/>
                </a:lnTo>
                <a:lnTo>
                  <a:pt x="4298906" y="1162400"/>
                </a:lnTo>
                <a:lnTo>
                  <a:pt x="4298906" y="1445784"/>
                </a:lnTo>
                <a:lnTo>
                  <a:pt x="3660416" y="1445784"/>
                </a:lnTo>
                <a:close/>
                <a:moveTo>
                  <a:pt x="2696636" y="29738"/>
                </a:moveTo>
                <a:lnTo>
                  <a:pt x="2957280" y="29738"/>
                </a:lnTo>
                <a:cubicBezTo>
                  <a:pt x="3131043" y="29738"/>
                  <a:pt x="3248682" y="36444"/>
                  <a:pt x="3310200" y="49854"/>
                </a:cubicBezTo>
                <a:cubicBezTo>
                  <a:pt x="3371716" y="63266"/>
                  <a:pt x="3421861" y="97522"/>
                  <a:pt x="3460638" y="152625"/>
                </a:cubicBezTo>
                <a:cubicBezTo>
                  <a:pt x="3499412" y="207727"/>
                  <a:pt x="3518800" y="295630"/>
                  <a:pt x="3518800" y="416330"/>
                </a:cubicBezTo>
                <a:cubicBezTo>
                  <a:pt x="3518800" y="526535"/>
                  <a:pt x="3505098" y="600588"/>
                  <a:pt x="3477692" y="638489"/>
                </a:cubicBezTo>
                <a:cubicBezTo>
                  <a:pt x="3450287" y="676390"/>
                  <a:pt x="3396351" y="699131"/>
                  <a:pt x="3315884" y="706712"/>
                </a:cubicBezTo>
                <a:cubicBezTo>
                  <a:pt x="3388770" y="724787"/>
                  <a:pt x="3437750" y="748986"/>
                  <a:pt x="3462823" y="779306"/>
                </a:cubicBezTo>
                <a:cubicBezTo>
                  <a:pt x="3487896" y="809627"/>
                  <a:pt x="3503494" y="837470"/>
                  <a:pt x="3509617" y="862835"/>
                </a:cubicBezTo>
                <a:cubicBezTo>
                  <a:pt x="3515739" y="888199"/>
                  <a:pt x="3518800" y="958025"/>
                  <a:pt x="3518800" y="1072312"/>
                </a:cubicBezTo>
                <a:lnTo>
                  <a:pt x="3518800" y="1445784"/>
                </a:lnTo>
                <a:lnTo>
                  <a:pt x="3176816" y="1445784"/>
                </a:lnTo>
                <a:lnTo>
                  <a:pt x="3176816" y="975226"/>
                </a:lnTo>
                <a:cubicBezTo>
                  <a:pt x="3176816" y="899424"/>
                  <a:pt x="3170839" y="852485"/>
                  <a:pt x="3158885" y="834409"/>
                </a:cubicBezTo>
                <a:cubicBezTo>
                  <a:pt x="3146932" y="816333"/>
                  <a:pt x="3115590" y="807295"/>
                  <a:pt x="3064862" y="807295"/>
                </a:cubicBezTo>
                <a:lnTo>
                  <a:pt x="3064862" y="1445784"/>
                </a:lnTo>
                <a:lnTo>
                  <a:pt x="2696636" y="1445784"/>
                </a:lnTo>
                <a:close/>
                <a:moveTo>
                  <a:pt x="1801004" y="29738"/>
                </a:moveTo>
                <a:lnTo>
                  <a:pt x="2171851" y="29738"/>
                </a:lnTo>
                <a:cubicBezTo>
                  <a:pt x="2272144" y="29738"/>
                  <a:pt x="2349259" y="37610"/>
                  <a:pt x="2403194" y="53353"/>
                </a:cubicBezTo>
                <a:cubicBezTo>
                  <a:pt x="2457132" y="69097"/>
                  <a:pt x="2497656" y="91838"/>
                  <a:pt x="2524771" y="121576"/>
                </a:cubicBezTo>
                <a:cubicBezTo>
                  <a:pt x="2551884" y="151314"/>
                  <a:pt x="2570251" y="187320"/>
                  <a:pt x="2579872" y="229593"/>
                </a:cubicBezTo>
                <a:cubicBezTo>
                  <a:pt x="2589494" y="271868"/>
                  <a:pt x="2594304" y="337320"/>
                  <a:pt x="2594304" y="425951"/>
                </a:cubicBezTo>
                <a:lnTo>
                  <a:pt x="2594304" y="549275"/>
                </a:lnTo>
                <a:cubicBezTo>
                  <a:pt x="2594304" y="639655"/>
                  <a:pt x="2584975" y="705545"/>
                  <a:pt x="2566316" y="746945"/>
                </a:cubicBezTo>
                <a:cubicBezTo>
                  <a:pt x="2547656" y="788345"/>
                  <a:pt x="2513399" y="820122"/>
                  <a:pt x="2463545" y="842281"/>
                </a:cubicBezTo>
                <a:cubicBezTo>
                  <a:pt x="2413691" y="864438"/>
                  <a:pt x="2348529" y="875517"/>
                  <a:pt x="2268062" y="875517"/>
                </a:cubicBezTo>
                <a:lnTo>
                  <a:pt x="2169228" y="875517"/>
                </a:lnTo>
                <a:lnTo>
                  <a:pt x="2169228" y="1445784"/>
                </a:lnTo>
                <a:lnTo>
                  <a:pt x="1801004" y="1445784"/>
                </a:lnTo>
                <a:close/>
                <a:moveTo>
                  <a:pt x="515963" y="29738"/>
                </a:moveTo>
                <a:lnTo>
                  <a:pt x="992426" y="29738"/>
                </a:lnTo>
                <a:cubicBezTo>
                  <a:pt x="1006555" y="114870"/>
                  <a:pt x="1021124" y="215217"/>
                  <a:pt x="1036130" y="330778"/>
                </a:cubicBezTo>
                <a:lnTo>
                  <a:pt x="1088417" y="690968"/>
                </a:lnTo>
                <a:lnTo>
                  <a:pt x="1173038" y="29738"/>
                </a:lnTo>
                <a:lnTo>
                  <a:pt x="1652125" y="29738"/>
                </a:lnTo>
                <a:lnTo>
                  <a:pt x="1652125" y="1445784"/>
                </a:lnTo>
                <a:lnTo>
                  <a:pt x="1330256" y="1445784"/>
                </a:lnTo>
                <a:lnTo>
                  <a:pt x="1329818" y="489801"/>
                </a:lnTo>
                <a:lnTo>
                  <a:pt x="1201684" y="1445784"/>
                </a:lnTo>
                <a:lnTo>
                  <a:pt x="973402" y="1445784"/>
                </a:lnTo>
                <a:lnTo>
                  <a:pt x="838270" y="511667"/>
                </a:lnTo>
                <a:lnTo>
                  <a:pt x="837832" y="1445784"/>
                </a:lnTo>
                <a:lnTo>
                  <a:pt x="515963" y="1445784"/>
                </a:lnTo>
                <a:close/>
                <a:moveTo>
                  <a:pt x="0" y="29738"/>
                </a:moveTo>
                <a:lnTo>
                  <a:pt x="368225" y="29738"/>
                </a:lnTo>
                <a:lnTo>
                  <a:pt x="368225" y="1445784"/>
                </a:lnTo>
                <a:lnTo>
                  <a:pt x="0" y="1445784"/>
                </a:lnTo>
                <a:close/>
                <a:moveTo>
                  <a:pt x="9091791" y="0"/>
                </a:moveTo>
                <a:cubicBezTo>
                  <a:pt x="9187419" y="0"/>
                  <a:pt x="9268905" y="15452"/>
                  <a:pt x="9336253" y="46355"/>
                </a:cubicBezTo>
                <a:cubicBezTo>
                  <a:pt x="9403602" y="77260"/>
                  <a:pt x="9448208" y="116182"/>
                  <a:pt x="9470074" y="163121"/>
                </a:cubicBezTo>
                <a:cubicBezTo>
                  <a:pt x="9491940" y="210059"/>
                  <a:pt x="9502874" y="289798"/>
                  <a:pt x="9502874" y="402335"/>
                </a:cubicBezTo>
                <a:lnTo>
                  <a:pt x="9502874" y="458312"/>
                </a:lnTo>
                <a:lnTo>
                  <a:pt x="9160888" y="458312"/>
                </a:lnTo>
                <a:lnTo>
                  <a:pt x="9160888" y="353356"/>
                </a:lnTo>
                <a:cubicBezTo>
                  <a:pt x="9160888" y="304375"/>
                  <a:pt x="9156515" y="273180"/>
                  <a:pt x="9147767" y="259769"/>
                </a:cubicBezTo>
                <a:cubicBezTo>
                  <a:pt x="9139022" y="246358"/>
                  <a:pt x="9124445" y="239653"/>
                  <a:pt x="9104036" y="239653"/>
                </a:cubicBezTo>
                <a:cubicBezTo>
                  <a:pt x="9081878" y="239653"/>
                  <a:pt x="9065115" y="248696"/>
                  <a:pt x="9053744" y="266786"/>
                </a:cubicBezTo>
                <a:cubicBezTo>
                  <a:pt x="9042373" y="284877"/>
                  <a:pt x="9036689" y="312302"/>
                  <a:pt x="9036689" y="349064"/>
                </a:cubicBezTo>
                <a:cubicBezTo>
                  <a:pt x="9036689" y="396322"/>
                  <a:pt x="9043080" y="431914"/>
                  <a:pt x="9055863" y="455840"/>
                </a:cubicBezTo>
                <a:cubicBezTo>
                  <a:pt x="9068071" y="479765"/>
                  <a:pt x="9102757" y="508622"/>
                  <a:pt x="9159917" y="542415"/>
                </a:cubicBezTo>
                <a:cubicBezTo>
                  <a:pt x="9323831" y="639701"/>
                  <a:pt x="9427071" y="719539"/>
                  <a:pt x="9469637" y="781931"/>
                </a:cubicBezTo>
                <a:cubicBezTo>
                  <a:pt x="9512203" y="844321"/>
                  <a:pt x="9533485" y="944905"/>
                  <a:pt x="9533485" y="1083682"/>
                </a:cubicBezTo>
                <a:cubicBezTo>
                  <a:pt x="9533485" y="1184558"/>
                  <a:pt x="9521679" y="1258901"/>
                  <a:pt x="9498063" y="1306715"/>
                </a:cubicBezTo>
                <a:cubicBezTo>
                  <a:pt x="9474447" y="1354530"/>
                  <a:pt x="9428821" y="1394617"/>
                  <a:pt x="9361181" y="1426979"/>
                </a:cubicBezTo>
                <a:cubicBezTo>
                  <a:pt x="9293543" y="1459341"/>
                  <a:pt x="9214825" y="1475522"/>
                  <a:pt x="9125028" y="1475522"/>
                </a:cubicBezTo>
                <a:cubicBezTo>
                  <a:pt x="9026486" y="1475522"/>
                  <a:pt x="8942373" y="1456863"/>
                  <a:pt x="8872693" y="1419544"/>
                </a:cubicBezTo>
                <a:cubicBezTo>
                  <a:pt x="8803014" y="1382226"/>
                  <a:pt x="8757387" y="1334703"/>
                  <a:pt x="8735812" y="1276978"/>
                </a:cubicBezTo>
                <a:cubicBezTo>
                  <a:pt x="8714238" y="1219252"/>
                  <a:pt x="8703450" y="1137327"/>
                  <a:pt x="8703450" y="1031203"/>
                </a:cubicBezTo>
                <a:lnTo>
                  <a:pt x="8703450" y="938491"/>
                </a:lnTo>
                <a:lnTo>
                  <a:pt x="9045434" y="938491"/>
                </a:lnTo>
                <a:lnTo>
                  <a:pt x="9045434" y="1110796"/>
                </a:lnTo>
                <a:cubicBezTo>
                  <a:pt x="9045434" y="1163858"/>
                  <a:pt x="9050245" y="1197968"/>
                  <a:pt x="9059866" y="1213130"/>
                </a:cubicBezTo>
                <a:cubicBezTo>
                  <a:pt x="9069488" y="1228290"/>
                  <a:pt x="9086543" y="1235869"/>
                  <a:pt x="9111033" y="1235869"/>
                </a:cubicBezTo>
                <a:cubicBezTo>
                  <a:pt x="9135523" y="1235869"/>
                  <a:pt x="9153746" y="1226248"/>
                  <a:pt x="9165698" y="1207006"/>
                </a:cubicBezTo>
                <a:cubicBezTo>
                  <a:pt x="9177652" y="1187765"/>
                  <a:pt x="9183629" y="1159193"/>
                  <a:pt x="9183629" y="1121292"/>
                </a:cubicBezTo>
                <a:cubicBezTo>
                  <a:pt x="9183629" y="1037909"/>
                  <a:pt x="9172259" y="983390"/>
                  <a:pt x="9149517" y="957733"/>
                </a:cubicBezTo>
                <a:cubicBezTo>
                  <a:pt x="9126194" y="932077"/>
                  <a:pt x="9068760" y="889220"/>
                  <a:pt x="8977213" y="829161"/>
                </a:cubicBezTo>
                <a:cubicBezTo>
                  <a:pt x="8885668" y="768519"/>
                  <a:pt x="8825024" y="724495"/>
                  <a:pt x="8795287" y="697090"/>
                </a:cubicBezTo>
                <a:cubicBezTo>
                  <a:pt x="8765549" y="669684"/>
                  <a:pt x="8740914" y="631783"/>
                  <a:pt x="8721380" y="583386"/>
                </a:cubicBezTo>
                <a:cubicBezTo>
                  <a:pt x="8701847" y="534990"/>
                  <a:pt x="8692080" y="473181"/>
                  <a:pt x="8692080" y="397963"/>
                </a:cubicBezTo>
                <a:cubicBezTo>
                  <a:pt x="8692080" y="289507"/>
                  <a:pt x="8705929" y="210206"/>
                  <a:pt x="8733625" y="160059"/>
                </a:cubicBezTo>
                <a:cubicBezTo>
                  <a:pt x="8761323" y="109914"/>
                  <a:pt x="8806076" y="70700"/>
                  <a:pt x="8867883" y="42420"/>
                </a:cubicBezTo>
                <a:cubicBezTo>
                  <a:pt x="8929691" y="14140"/>
                  <a:pt x="9004326" y="0"/>
                  <a:pt x="9091791" y="0"/>
                </a:cubicBezTo>
                <a:close/>
                <a:moveTo>
                  <a:pt x="7181383" y="0"/>
                </a:moveTo>
                <a:cubicBezTo>
                  <a:pt x="7257186" y="0"/>
                  <a:pt x="7325262" y="12391"/>
                  <a:pt x="7385612" y="37172"/>
                </a:cubicBezTo>
                <a:cubicBezTo>
                  <a:pt x="7445963" y="61955"/>
                  <a:pt x="7494506" y="99126"/>
                  <a:pt x="7531241" y="148689"/>
                </a:cubicBezTo>
                <a:cubicBezTo>
                  <a:pt x="7567975" y="198253"/>
                  <a:pt x="7589841" y="252189"/>
                  <a:pt x="7596838" y="310497"/>
                </a:cubicBezTo>
                <a:cubicBezTo>
                  <a:pt x="7603835" y="368807"/>
                  <a:pt x="7607333" y="470850"/>
                  <a:pt x="7607333" y="616623"/>
                </a:cubicBezTo>
                <a:lnTo>
                  <a:pt x="7607333" y="858899"/>
                </a:lnTo>
                <a:cubicBezTo>
                  <a:pt x="7607333" y="1001174"/>
                  <a:pt x="7603981" y="1101903"/>
                  <a:pt x="7597276" y="1161088"/>
                </a:cubicBezTo>
                <a:cubicBezTo>
                  <a:pt x="7590569" y="1220272"/>
                  <a:pt x="7569579" y="1274354"/>
                  <a:pt x="7534301" y="1323335"/>
                </a:cubicBezTo>
                <a:cubicBezTo>
                  <a:pt x="7499025" y="1372313"/>
                  <a:pt x="7451356" y="1409924"/>
                  <a:pt x="7391297" y="1436163"/>
                </a:cubicBezTo>
                <a:cubicBezTo>
                  <a:pt x="7331238" y="1462402"/>
                  <a:pt x="7261267" y="1475522"/>
                  <a:pt x="7181383" y="1475522"/>
                </a:cubicBezTo>
                <a:cubicBezTo>
                  <a:pt x="7105581" y="1475522"/>
                  <a:pt x="7037505" y="1463131"/>
                  <a:pt x="6977155" y="1438349"/>
                </a:cubicBezTo>
                <a:cubicBezTo>
                  <a:pt x="6916804" y="1413568"/>
                  <a:pt x="6868262" y="1376396"/>
                  <a:pt x="6831526" y="1326832"/>
                </a:cubicBezTo>
                <a:cubicBezTo>
                  <a:pt x="6794792" y="1277269"/>
                  <a:pt x="6772925" y="1223333"/>
                  <a:pt x="6765929" y="1165024"/>
                </a:cubicBezTo>
                <a:cubicBezTo>
                  <a:pt x="6758931" y="1106714"/>
                  <a:pt x="6755433" y="1004672"/>
                  <a:pt x="6755433" y="858899"/>
                </a:cubicBezTo>
                <a:lnTo>
                  <a:pt x="6755433" y="616623"/>
                </a:lnTo>
                <a:cubicBezTo>
                  <a:pt x="6755433" y="474347"/>
                  <a:pt x="6758785" y="373618"/>
                  <a:pt x="6765491" y="314434"/>
                </a:cubicBezTo>
                <a:cubicBezTo>
                  <a:pt x="6772197" y="255250"/>
                  <a:pt x="6793188" y="201168"/>
                  <a:pt x="6828465" y="152188"/>
                </a:cubicBezTo>
                <a:cubicBezTo>
                  <a:pt x="6863742" y="103208"/>
                  <a:pt x="6911410" y="65598"/>
                  <a:pt x="6971469" y="39359"/>
                </a:cubicBezTo>
                <a:cubicBezTo>
                  <a:pt x="7031528" y="13120"/>
                  <a:pt x="7101499" y="0"/>
                  <a:pt x="7181383" y="0"/>
                </a:cubicBezTo>
                <a:close/>
                <a:moveTo>
                  <a:pt x="5694225" y="0"/>
                </a:moveTo>
                <a:cubicBezTo>
                  <a:pt x="5789853" y="0"/>
                  <a:pt x="5871340" y="15452"/>
                  <a:pt x="5938688" y="46355"/>
                </a:cubicBezTo>
                <a:cubicBezTo>
                  <a:pt x="6006035" y="77260"/>
                  <a:pt x="6050642" y="116182"/>
                  <a:pt x="6072509" y="163121"/>
                </a:cubicBezTo>
                <a:cubicBezTo>
                  <a:pt x="6094374" y="210059"/>
                  <a:pt x="6105307" y="289798"/>
                  <a:pt x="6105307" y="402335"/>
                </a:cubicBezTo>
                <a:lnTo>
                  <a:pt x="6105307" y="458312"/>
                </a:lnTo>
                <a:lnTo>
                  <a:pt x="5763323" y="458312"/>
                </a:lnTo>
                <a:lnTo>
                  <a:pt x="5763323" y="353356"/>
                </a:lnTo>
                <a:cubicBezTo>
                  <a:pt x="5763323" y="304375"/>
                  <a:pt x="5758950" y="273180"/>
                  <a:pt x="5750202" y="259769"/>
                </a:cubicBezTo>
                <a:cubicBezTo>
                  <a:pt x="5741457" y="246358"/>
                  <a:pt x="5726879" y="239653"/>
                  <a:pt x="5706471" y="239653"/>
                </a:cubicBezTo>
                <a:cubicBezTo>
                  <a:pt x="5684313" y="239653"/>
                  <a:pt x="5667550" y="248696"/>
                  <a:pt x="5656179" y="266786"/>
                </a:cubicBezTo>
                <a:cubicBezTo>
                  <a:pt x="5644808" y="284877"/>
                  <a:pt x="5639123" y="312302"/>
                  <a:pt x="5639123" y="349064"/>
                </a:cubicBezTo>
                <a:cubicBezTo>
                  <a:pt x="5639123" y="396322"/>
                  <a:pt x="5645515" y="431914"/>
                  <a:pt x="5658297" y="455840"/>
                </a:cubicBezTo>
                <a:cubicBezTo>
                  <a:pt x="5670506" y="479765"/>
                  <a:pt x="5705191" y="508622"/>
                  <a:pt x="5762352" y="542415"/>
                </a:cubicBezTo>
                <a:cubicBezTo>
                  <a:pt x="5926265" y="639701"/>
                  <a:pt x="6029506" y="719539"/>
                  <a:pt x="6072072" y="781931"/>
                </a:cubicBezTo>
                <a:cubicBezTo>
                  <a:pt x="6114637" y="844321"/>
                  <a:pt x="6135920" y="944905"/>
                  <a:pt x="6135920" y="1083682"/>
                </a:cubicBezTo>
                <a:cubicBezTo>
                  <a:pt x="6135920" y="1184558"/>
                  <a:pt x="6124112" y="1258901"/>
                  <a:pt x="6100497" y="1306715"/>
                </a:cubicBezTo>
                <a:cubicBezTo>
                  <a:pt x="6076881" y="1354530"/>
                  <a:pt x="6031254" y="1394617"/>
                  <a:pt x="5963615" y="1426979"/>
                </a:cubicBezTo>
                <a:cubicBezTo>
                  <a:pt x="5895978" y="1459341"/>
                  <a:pt x="5817259" y="1475522"/>
                  <a:pt x="5727462" y="1475522"/>
                </a:cubicBezTo>
                <a:cubicBezTo>
                  <a:pt x="5628919" y="1475522"/>
                  <a:pt x="5544808" y="1456863"/>
                  <a:pt x="5475128" y="1419544"/>
                </a:cubicBezTo>
                <a:cubicBezTo>
                  <a:pt x="5405448" y="1382226"/>
                  <a:pt x="5359821" y="1334703"/>
                  <a:pt x="5338246" y="1276978"/>
                </a:cubicBezTo>
                <a:cubicBezTo>
                  <a:pt x="5316672" y="1219252"/>
                  <a:pt x="5305884" y="1137327"/>
                  <a:pt x="5305884" y="1031203"/>
                </a:cubicBezTo>
                <a:lnTo>
                  <a:pt x="5305884" y="938491"/>
                </a:lnTo>
                <a:lnTo>
                  <a:pt x="5647869" y="938491"/>
                </a:lnTo>
                <a:lnTo>
                  <a:pt x="5647869" y="1110796"/>
                </a:lnTo>
                <a:cubicBezTo>
                  <a:pt x="5647869" y="1163858"/>
                  <a:pt x="5652680" y="1197968"/>
                  <a:pt x="5662301" y="1213130"/>
                </a:cubicBezTo>
                <a:cubicBezTo>
                  <a:pt x="5671923" y="1228290"/>
                  <a:pt x="5688978" y="1235869"/>
                  <a:pt x="5713467" y="1235869"/>
                </a:cubicBezTo>
                <a:cubicBezTo>
                  <a:pt x="5737958" y="1235869"/>
                  <a:pt x="5756179" y="1226248"/>
                  <a:pt x="5768134" y="1207006"/>
                </a:cubicBezTo>
                <a:cubicBezTo>
                  <a:pt x="5780087" y="1187765"/>
                  <a:pt x="5786062" y="1159193"/>
                  <a:pt x="5786062" y="1121292"/>
                </a:cubicBezTo>
                <a:cubicBezTo>
                  <a:pt x="5786062" y="1037909"/>
                  <a:pt x="5774693" y="983390"/>
                  <a:pt x="5751952" y="957733"/>
                </a:cubicBezTo>
                <a:cubicBezTo>
                  <a:pt x="5728629" y="932077"/>
                  <a:pt x="5671194" y="889220"/>
                  <a:pt x="5579648" y="829161"/>
                </a:cubicBezTo>
                <a:cubicBezTo>
                  <a:pt x="5488102" y="768519"/>
                  <a:pt x="5427459" y="724495"/>
                  <a:pt x="5397721" y="697090"/>
                </a:cubicBezTo>
                <a:cubicBezTo>
                  <a:pt x="5367984" y="669684"/>
                  <a:pt x="5343349" y="631783"/>
                  <a:pt x="5323814" y="583386"/>
                </a:cubicBezTo>
                <a:cubicBezTo>
                  <a:pt x="5304282" y="534990"/>
                  <a:pt x="5294514" y="473181"/>
                  <a:pt x="5294514" y="397963"/>
                </a:cubicBezTo>
                <a:cubicBezTo>
                  <a:pt x="5294514" y="289507"/>
                  <a:pt x="5308363" y="210206"/>
                  <a:pt x="5336059" y="160059"/>
                </a:cubicBezTo>
                <a:cubicBezTo>
                  <a:pt x="5363757" y="109914"/>
                  <a:pt x="5408509" y="70700"/>
                  <a:pt x="5470318" y="42420"/>
                </a:cubicBezTo>
                <a:cubicBezTo>
                  <a:pt x="5532126" y="14140"/>
                  <a:pt x="5606761" y="0"/>
                  <a:pt x="5694225" y="0"/>
                </a:cubicBezTo>
                <a:close/>
                <a:moveTo>
                  <a:pt x="4769387" y="0"/>
                </a:moveTo>
                <a:cubicBezTo>
                  <a:pt x="4865015" y="0"/>
                  <a:pt x="4946501" y="15452"/>
                  <a:pt x="5013850" y="46355"/>
                </a:cubicBezTo>
                <a:cubicBezTo>
                  <a:pt x="5081197" y="77260"/>
                  <a:pt x="5125803" y="116182"/>
                  <a:pt x="5147669" y="163121"/>
                </a:cubicBezTo>
                <a:cubicBezTo>
                  <a:pt x="5169534" y="210059"/>
                  <a:pt x="5180468" y="289798"/>
                  <a:pt x="5180468" y="402335"/>
                </a:cubicBezTo>
                <a:lnTo>
                  <a:pt x="5180468" y="458312"/>
                </a:lnTo>
                <a:lnTo>
                  <a:pt x="4838484" y="458312"/>
                </a:lnTo>
                <a:lnTo>
                  <a:pt x="4838484" y="353356"/>
                </a:lnTo>
                <a:cubicBezTo>
                  <a:pt x="4838484" y="304375"/>
                  <a:pt x="4834111" y="273180"/>
                  <a:pt x="4825363" y="259769"/>
                </a:cubicBezTo>
                <a:cubicBezTo>
                  <a:pt x="4816618" y="246358"/>
                  <a:pt x="4802040" y="239653"/>
                  <a:pt x="4781632" y="239653"/>
                </a:cubicBezTo>
                <a:cubicBezTo>
                  <a:pt x="4759475" y="239653"/>
                  <a:pt x="4742710" y="248696"/>
                  <a:pt x="4731340" y="266786"/>
                </a:cubicBezTo>
                <a:cubicBezTo>
                  <a:pt x="4719969" y="284877"/>
                  <a:pt x="4714285" y="312302"/>
                  <a:pt x="4714285" y="349064"/>
                </a:cubicBezTo>
                <a:cubicBezTo>
                  <a:pt x="4714285" y="396322"/>
                  <a:pt x="4720676" y="431914"/>
                  <a:pt x="4733458" y="455840"/>
                </a:cubicBezTo>
                <a:cubicBezTo>
                  <a:pt x="4745667" y="479765"/>
                  <a:pt x="4780352" y="508622"/>
                  <a:pt x="4837512" y="542415"/>
                </a:cubicBezTo>
                <a:cubicBezTo>
                  <a:pt x="5001427" y="639701"/>
                  <a:pt x="5104667" y="719539"/>
                  <a:pt x="5147233" y="781931"/>
                </a:cubicBezTo>
                <a:cubicBezTo>
                  <a:pt x="5189798" y="844321"/>
                  <a:pt x="5211081" y="944905"/>
                  <a:pt x="5211081" y="1083682"/>
                </a:cubicBezTo>
                <a:cubicBezTo>
                  <a:pt x="5211081" y="1184558"/>
                  <a:pt x="5199274" y="1258901"/>
                  <a:pt x="5175659" y="1306715"/>
                </a:cubicBezTo>
                <a:cubicBezTo>
                  <a:pt x="5152043" y="1354530"/>
                  <a:pt x="5106416" y="1394617"/>
                  <a:pt x="5038777" y="1426979"/>
                </a:cubicBezTo>
                <a:cubicBezTo>
                  <a:pt x="4971137" y="1459341"/>
                  <a:pt x="4892420" y="1475522"/>
                  <a:pt x="4802624" y="1475522"/>
                </a:cubicBezTo>
                <a:cubicBezTo>
                  <a:pt x="4704081" y="1475522"/>
                  <a:pt x="4619969" y="1456863"/>
                  <a:pt x="4550289" y="1419544"/>
                </a:cubicBezTo>
                <a:cubicBezTo>
                  <a:pt x="4480610" y="1382226"/>
                  <a:pt x="4434983" y="1334703"/>
                  <a:pt x="4413407" y="1276978"/>
                </a:cubicBezTo>
                <a:cubicBezTo>
                  <a:pt x="4391833" y="1219252"/>
                  <a:pt x="4381046" y="1137327"/>
                  <a:pt x="4381046" y="1031203"/>
                </a:cubicBezTo>
                <a:lnTo>
                  <a:pt x="4381046" y="938491"/>
                </a:lnTo>
                <a:lnTo>
                  <a:pt x="4723032" y="938491"/>
                </a:lnTo>
                <a:lnTo>
                  <a:pt x="4723032" y="1110796"/>
                </a:lnTo>
                <a:cubicBezTo>
                  <a:pt x="4723032" y="1163858"/>
                  <a:pt x="4727841" y="1197968"/>
                  <a:pt x="4737463" y="1213130"/>
                </a:cubicBezTo>
                <a:cubicBezTo>
                  <a:pt x="4747083" y="1228290"/>
                  <a:pt x="4764138" y="1235869"/>
                  <a:pt x="4788629" y="1235869"/>
                </a:cubicBezTo>
                <a:cubicBezTo>
                  <a:pt x="4813119" y="1235869"/>
                  <a:pt x="4831341" y="1226248"/>
                  <a:pt x="4843294" y="1207006"/>
                </a:cubicBezTo>
                <a:cubicBezTo>
                  <a:pt x="4855247" y="1187765"/>
                  <a:pt x="4861224" y="1159193"/>
                  <a:pt x="4861224" y="1121292"/>
                </a:cubicBezTo>
                <a:cubicBezTo>
                  <a:pt x="4861224" y="1037909"/>
                  <a:pt x="4849854" y="983390"/>
                  <a:pt x="4827113" y="957733"/>
                </a:cubicBezTo>
                <a:cubicBezTo>
                  <a:pt x="4803790" y="932077"/>
                  <a:pt x="4746354" y="889220"/>
                  <a:pt x="4654809" y="829161"/>
                </a:cubicBezTo>
                <a:cubicBezTo>
                  <a:pt x="4563263" y="768519"/>
                  <a:pt x="4502622" y="724495"/>
                  <a:pt x="4472884" y="697090"/>
                </a:cubicBezTo>
                <a:cubicBezTo>
                  <a:pt x="4443145" y="669684"/>
                  <a:pt x="4418510" y="631783"/>
                  <a:pt x="4398977" y="583386"/>
                </a:cubicBezTo>
                <a:cubicBezTo>
                  <a:pt x="4379442" y="534990"/>
                  <a:pt x="4369676" y="473181"/>
                  <a:pt x="4369676" y="397963"/>
                </a:cubicBezTo>
                <a:cubicBezTo>
                  <a:pt x="4369676" y="289507"/>
                  <a:pt x="4383523" y="210206"/>
                  <a:pt x="4411222" y="160059"/>
                </a:cubicBezTo>
                <a:cubicBezTo>
                  <a:pt x="4438918" y="109914"/>
                  <a:pt x="4483671" y="70700"/>
                  <a:pt x="4545478" y="42420"/>
                </a:cubicBezTo>
                <a:cubicBezTo>
                  <a:pt x="4607287" y="14140"/>
                  <a:pt x="4681923" y="0"/>
                  <a:pt x="47693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13344330" y="-1083105"/>
            <a:ext cx="9533485" cy="3110307"/>
          </a:xfrm>
          <a:custGeom>
            <a:avLst/>
            <a:gdLst>
              <a:gd name="connsiteX0" fmla="*/ 1793619 w 10237217"/>
              <a:gd name="connsiteY0" fmla="*/ 2158379 h 3339900"/>
              <a:gd name="connsiteX1" fmla="*/ 1717734 w 10237217"/>
              <a:gd name="connsiteY1" fmla="*/ 2797040 h 3339900"/>
              <a:gd name="connsiteX2" fmla="*/ 1853844 w 10237217"/>
              <a:gd name="connsiteY2" fmla="*/ 2797040 h 3339900"/>
              <a:gd name="connsiteX3" fmla="*/ 1793619 w 10237217"/>
              <a:gd name="connsiteY3" fmla="*/ 2158379 h 3339900"/>
              <a:gd name="connsiteX4" fmla="*/ 5319130 w 10237217"/>
              <a:gd name="connsiteY4" fmla="*/ 2079486 h 3339900"/>
              <a:gd name="connsiteX5" fmla="*/ 5319130 w 10237217"/>
              <a:gd name="connsiteY5" fmla="*/ 2417600 h 3339900"/>
              <a:gd name="connsiteX6" fmla="*/ 5412581 w 10237217"/>
              <a:gd name="connsiteY6" fmla="*/ 2399286 h 3339900"/>
              <a:gd name="connsiteX7" fmla="*/ 5439348 w 10237217"/>
              <a:gd name="connsiteY7" fmla="*/ 2280476 h 3339900"/>
              <a:gd name="connsiteX8" fmla="*/ 5439348 w 10237217"/>
              <a:gd name="connsiteY8" fmla="*/ 2196887 h 3339900"/>
              <a:gd name="connsiteX9" fmla="*/ 5413520 w 10237217"/>
              <a:gd name="connsiteY9" fmla="*/ 2102027 h 3339900"/>
              <a:gd name="connsiteX10" fmla="*/ 5319130 w 10237217"/>
              <a:gd name="connsiteY10" fmla="*/ 2079486 h 3339900"/>
              <a:gd name="connsiteX11" fmla="*/ 4923724 w 10237217"/>
              <a:gd name="connsiteY11" fmla="*/ 1819326 h 3339900"/>
              <a:gd name="connsiteX12" fmla="*/ 5203607 w 10237217"/>
              <a:gd name="connsiteY12" fmla="*/ 1819326 h 3339900"/>
              <a:gd name="connsiteX13" fmla="*/ 5582577 w 10237217"/>
              <a:gd name="connsiteY13" fmla="*/ 1840927 h 3339900"/>
              <a:gd name="connsiteX14" fmla="*/ 5744120 w 10237217"/>
              <a:gd name="connsiteY14" fmla="*/ 1951284 h 3339900"/>
              <a:gd name="connsiteX15" fmla="*/ 5806577 w 10237217"/>
              <a:gd name="connsiteY15" fmla="*/ 2234455 h 3339900"/>
              <a:gd name="connsiteX16" fmla="*/ 5762434 w 10237217"/>
              <a:gd name="connsiteY16" fmla="*/ 2473013 h 3339900"/>
              <a:gd name="connsiteX17" fmla="*/ 5588681 w 10237217"/>
              <a:gd name="connsiteY17" fmla="*/ 2546272 h 3339900"/>
              <a:gd name="connsiteX18" fmla="*/ 5746468 w 10237217"/>
              <a:gd name="connsiteY18" fmla="*/ 2624226 h 3339900"/>
              <a:gd name="connsiteX19" fmla="*/ 5796716 w 10237217"/>
              <a:gd name="connsiteY19" fmla="*/ 2713920 h 3339900"/>
              <a:gd name="connsiteX20" fmla="*/ 5806577 w 10237217"/>
              <a:gd name="connsiteY20" fmla="*/ 2938860 h 3339900"/>
              <a:gd name="connsiteX21" fmla="*/ 5806577 w 10237217"/>
              <a:gd name="connsiteY21" fmla="*/ 3339900 h 3339900"/>
              <a:gd name="connsiteX22" fmla="*/ 5439348 w 10237217"/>
              <a:gd name="connsiteY22" fmla="*/ 3339900 h 3339900"/>
              <a:gd name="connsiteX23" fmla="*/ 5439348 w 10237217"/>
              <a:gd name="connsiteY23" fmla="*/ 2834607 h 3339900"/>
              <a:gd name="connsiteX24" fmla="*/ 5420094 w 10237217"/>
              <a:gd name="connsiteY24" fmla="*/ 2683396 h 3339900"/>
              <a:gd name="connsiteX25" fmla="*/ 5319130 w 10237217"/>
              <a:gd name="connsiteY25" fmla="*/ 2654280 h 3339900"/>
              <a:gd name="connsiteX26" fmla="*/ 5319130 w 10237217"/>
              <a:gd name="connsiteY26" fmla="*/ 3339900 h 3339900"/>
              <a:gd name="connsiteX27" fmla="*/ 4923724 w 10237217"/>
              <a:gd name="connsiteY27" fmla="*/ 3339900 h 3339900"/>
              <a:gd name="connsiteX28" fmla="*/ 4129239 w 10237217"/>
              <a:gd name="connsiteY28" fmla="*/ 1819326 h 3339900"/>
              <a:gd name="connsiteX29" fmla="*/ 4788562 w 10237217"/>
              <a:gd name="connsiteY29" fmla="*/ 1819326 h 3339900"/>
              <a:gd name="connsiteX30" fmla="*/ 4788562 w 10237217"/>
              <a:gd name="connsiteY30" fmla="*/ 2123629 h 3339900"/>
              <a:gd name="connsiteX31" fmla="*/ 4524645 w 10237217"/>
              <a:gd name="connsiteY31" fmla="*/ 2123629 h 3339900"/>
              <a:gd name="connsiteX32" fmla="*/ 4524645 w 10237217"/>
              <a:gd name="connsiteY32" fmla="*/ 2411965 h 3339900"/>
              <a:gd name="connsiteX33" fmla="*/ 4771656 w 10237217"/>
              <a:gd name="connsiteY33" fmla="*/ 2411965 h 3339900"/>
              <a:gd name="connsiteX34" fmla="*/ 4771656 w 10237217"/>
              <a:gd name="connsiteY34" fmla="*/ 2701240 h 3339900"/>
              <a:gd name="connsiteX35" fmla="*/ 4524645 w 10237217"/>
              <a:gd name="connsiteY35" fmla="*/ 2701240 h 3339900"/>
              <a:gd name="connsiteX36" fmla="*/ 4524645 w 10237217"/>
              <a:gd name="connsiteY36" fmla="*/ 3035597 h 3339900"/>
              <a:gd name="connsiteX37" fmla="*/ 4814859 w 10237217"/>
              <a:gd name="connsiteY37" fmla="*/ 3035597 h 3339900"/>
              <a:gd name="connsiteX38" fmla="*/ 4814859 w 10237217"/>
              <a:gd name="connsiteY38" fmla="*/ 3339900 h 3339900"/>
              <a:gd name="connsiteX39" fmla="*/ 4129239 w 10237217"/>
              <a:gd name="connsiteY39" fmla="*/ 3339900 h 3339900"/>
              <a:gd name="connsiteX40" fmla="*/ 3173046 w 10237217"/>
              <a:gd name="connsiteY40" fmla="*/ 1819326 h 3339900"/>
              <a:gd name="connsiteX41" fmla="*/ 4037114 w 10237217"/>
              <a:gd name="connsiteY41" fmla="*/ 1819326 h 3339900"/>
              <a:gd name="connsiteX42" fmla="*/ 4037114 w 10237217"/>
              <a:gd name="connsiteY42" fmla="*/ 2123629 h 3339900"/>
              <a:gd name="connsiteX43" fmla="*/ 3802312 w 10237217"/>
              <a:gd name="connsiteY43" fmla="*/ 2123629 h 3339900"/>
              <a:gd name="connsiteX44" fmla="*/ 3802312 w 10237217"/>
              <a:gd name="connsiteY44" fmla="*/ 3339900 h 3339900"/>
              <a:gd name="connsiteX45" fmla="*/ 3406907 w 10237217"/>
              <a:gd name="connsiteY45" fmla="*/ 3339900 h 3339900"/>
              <a:gd name="connsiteX46" fmla="*/ 3406907 w 10237217"/>
              <a:gd name="connsiteY46" fmla="*/ 2123629 h 3339900"/>
              <a:gd name="connsiteX47" fmla="*/ 3173046 w 10237217"/>
              <a:gd name="connsiteY47" fmla="*/ 2123629 h 3339900"/>
              <a:gd name="connsiteX48" fmla="*/ 2284476 w 10237217"/>
              <a:gd name="connsiteY48" fmla="*/ 1819326 h 3339900"/>
              <a:gd name="connsiteX49" fmla="*/ 3148544 w 10237217"/>
              <a:gd name="connsiteY49" fmla="*/ 1819326 h 3339900"/>
              <a:gd name="connsiteX50" fmla="*/ 3148544 w 10237217"/>
              <a:gd name="connsiteY50" fmla="*/ 2123629 h 3339900"/>
              <a:gd name="connsiteX51" fmla="*/ 2913743 w 10237217"/>
              <a:gd name="connsiteY51" fmla="*/ 2123629 h 3339900"/>
              <a:gd name="connsiteX52" fmla="*/ 2913743 w 10237217"/>
              <a:gd name="connsiteY52" fmla="*/ 3339900 h 3339900"/>
              <a:gd name="connsiteX53" fmla="*/ 2518337 w 10237217"/>
              <a:gd name="connsiteY53" fmla="*/ 3339900 h 3339900"/>
              <a:gd name="connsiteX54" fmla="*/ 2518337 w 10237217"/>
              <a:gd name="connsiteY54" fmla="*/ 2123629 h 3339900"/>
              <a:gd name="connsiteX55" fmla="*/ 2284476 w 10237217"/>
              <a:gd name="connsiteY55" fmla="*/ 2123629 h 3339900"/>
              <a:gd name="connsiteX56" fmla="*/ 1491898 w 10237217"/>
              <a:gd name="connsiteY56" fmla="*/ 1819326 h 3339900"/>
              <a:gd name="connsiteX57" fmla="*/ 2063405 w 10237217"/>
              <a:gd name="connsiteY57" fmla="*/ 1819326 h 3339900"/>
              <a:gd name="connsiteX58" fmla="*/ 2289519 w 10237217"/>
              <a:gd name="connsiteY58" fmla="*/ 3339900 h 3339900"/>
              <a:gd name="connsiteX59" fmla="*/ 1885425 w 10237217"/>
              <a:gd name="connsiteY59" fmla="*/ 3339900 h 3339900"/>
              <a:gd name="connsiteX60" fmla="*/ 1864205 w 10237217"/>
              <a:gd name="connsiteY60" fmla="*/ 3066592 h 3339900"/>
              <a:gd name="connsiteX61" fmla="*/ 1722767 w 10237217"/>
              <a:gd name="connsiteY61" fmla="*/ 3066592 h 3339900"/>
              <a:gd name="connsiteX62" fmla="*/ 1698992 w 10237217"/>
              <a:gd name="connsiteY62" fmla="*/ 3339900 h 3339900"/>
              <a:gd name="connsiteX63" fmla="*/ 1290204 w 10237217"/>
              <a:gd name="connsiteY63" fmla="*/ 3339900 h 3339900"/>
              <a:gd name="connsiteX64" fmla="*/ 0 w 10237217"/>
              <a:gd name="connsiteY64" fmla="*/ 1819326 h 3339900"/>
              <a:gd name="connsiteX65" fmla="*/ 511632 w 10237217"/>
              <a:gd name="connsiteY65" fmla="*/ 1819326 h 3339900"/>
              <a:gd name="connsiteX66" fmla="*/ 558564 w 10237217"/>
              <a:gd name="connsiteY66" fmla="*/ 2142589 h 3339900"/>
              <a:gd name="connsiteX67" fmla="*/ 614710 w 10237217"/>
              <a:gd name="connsiteY67" fmla="*/ 2529366 h 3339900"/>
              <a:gd name="connsiteX68" fmla="*/ 705578 w 10237217"/>
              <a:gd name="connsiteY68" fmla="*/ 1819326 h 3339900"/>
              <a:gd name="connsiteX69" fmla="*/ 1220029 w 10237217"/>
              <a:gd name="connsiteY69" fmla="*/ 1819326 h 3339900"/>
              <a:gd name="connsiteX70" fmla="*/ 1220029 w 10237217"/>
              <a:gd name="connsiteY70" fmla="*/ 3339900 h 3339900"/>
              <a:gd name="connsiteX71" fmla="*/ 874400 w 10237217"/>
              <a:gd name="connsiteY71" fmla="*/ 3339900 h 3339900"/>
              <a:gd name="connsiteX72" fmla="*/ 873932 w 10237217"/>
              <a:gd name="connsiteY72" fmla="*/ 2313349 h 3339900"/>
              <a:gd name="connsiteX73" fmla="*/ 736337 w 10237217"/>
              <a:gd name="connsiteY73" fmla="*/ 3339900 h 3339900"/>
              <a:gd name="connsiteX74" fmla="*/ 491205 w 10237217"/>
              <a:gd name="connsiteY74" fmla="*/ 3339900 h 3339900"/>
              <a:gd name="connsiteX75" fmla="*/ 346097 w 10237217"/>
              <a:gd name="connsiteY75" fmla="*/ 2336829 h 3339900"/>
              <a:gd name="connsiteX76" fmla="*/ 345629 w 10237217"/>
              <a:gd name="connsiteY76" fmla="*/ 3339900 h 3339900"/>
              <a:gd name="connsiteX77" fmla="*/ 0 w 10237217"/>
              <a:gd name="connsiteY77" fmla="*/ 3339900 h 3339900"/>
              <a:gd name="connsiteX78" fmla="*/ 3291100 w 10237217"/>
              <a:gd name="connsiteY78" fmla="*/ 292093 h 3339900"/>
              <a:gd name="connsiteX79" fmla="*/ 3291100 w 10237217"/>
              <a:gd name="connsiteY79" fmla="*/ 630207 h 3339900"/>
              <a:gd name="connsiteX80" fmla="*/ 3384551 w 10237217"/>
              <a:gd name="connsiteY80" fmla="*/ 611893 h 3339900"/>
              <a:gd name="connsiteX81" fmla="*/ 3411318 w 10237217"/>
              <a:gd name="connsiteY81" fmla="*/ 493083 h 3339900"/>
              <a:gd name="connsiteX82" fmla="*/ 3411318 w 10237217"/>
              <a:gd name="connsiteY82" fmla="*/ 409493 h 3339900"/>
              <a:gd name="connsiteX83" fmla="*/ 3385490 w 10237217"/>
              <a:gd name="connsiteY83" fmla="*/ 314634 h 3339900"/>
              <a:gd name="connsiteX84" fmla="*/ 3291100 w 10237217"/>
              <a:gd name="connsiteY84" fmla="*/ 292093 h 3339900"/>
              <a:gd name="connsiteX85" fmla="*/ 2329353 w 10237217"/>
              <a:gd name="connsiteY85" fmla="*/ 292093 h 3339900"/>
              <a:gd name="connsiteX86" fmla="*/ 2329353 w 10237217"/>
              <a:gd name="connsiteY86" fmla="*/ 679046 h 3339900"/>
              <a:gd name="connsiteX87" fmla="*/ 2358469 w 10237217"/>
              <a:gd name="connsiteY87" fmla="*/ 679985 h 3339900"/>
              <a:gd name="connsiteX88" fmla="*/ 2434075 w 10237217"/>
              <a:gd name="connsiteY88" fmla="*/ 653217 h 3339900"/>
              <a:gd name="connsiteX89" fmla="*/ 2455207 w 10237217"/>
              <a:gd name="connsiteY89" fmla="*/ 541922 h 3339900"/>
              <a:gd name="connsiteX90" fmla="*/ 2455207 w 10237217"/>
              <a:gd name="connsiteY90" fmla="*/ 417007 h 3339900"/>
              <a:gd name="connsiteX91" fmla="*/ 2430788 w 10237217"/>
              <a:gd name="connsiteY91" fmla="*/ 315573 h 3339900"/>
              <a:gd name="connsiteX92" fmla="*/ 2329353 w 10237217"/>
              <a:gd name="connsiteY92" fmla="*/ 292093 h 3339900"/>
              <a:gd name="connsiteX93" fmla="*/ 7713369 w 10237217"/>
              <a:gd name="connsiteY93" fmla="*/ 257343 h 3339900"/>
              <a:gd name="connsiteX94" fmla="*/ 7665939 w 10237217"/>
              <a:gd name="connsiteY94" fmla="*/ 281292 h 3339900"/>
              <a:gd name="connsiteX95" fmla="*/ 7649503 w 10237217"/>
              <a:gd name="connsiteY95" fmla="*/ 422643 h 3339900"/>
              <a:gd name="connsiteX96" fmla="*/ 7649503 w 10237217"/>
              <a:gd name="connsiteY96" fmla="*/ 1132682 h 3339900"/>
              <a:gd name="connsiteX97" fmla="*/ 7660304 w 10237217"/>
              <a:gd name="connsiteY97" fmla="*/ 1296103 h 3339900"/>
              <a:gd name="connsiteX98" fmla="*/ 7710551 w 10237217"/>
              <a:gd name="connsiteY98" fmla="*/ 1327097 h 3339900"/>
              <a:gd name="connsiteX99" fmla="*/ 7762208 w 10237217"/>
              <a:gd name="connsiteY99" fmla="*/ 1291407 h 3339900"/>
              <a:gd name="connsiteX100" fmla="*/ 7773477 w 10237217"/>
              <a:gd name="connsiteY100" fmla="*/ 1121412 h 3339900"/>
              <a:gd name="connsiteX101" fmla="*/ 7773477 w 10237217"/>
              <a:gd name="connsiteY101" fmla="*/ 422643 h 3339900"/>
              <a:gd name="connsiteX102" fmla="*/ 7761738 w 10237217"/>
              <a:gd name="connsiteY102" fmla="*/ 286927 h 3339900"/>
              <a:gd name="connsiteX103" fmla="*/ 7713369 w 10237217"/>
              <a:gd name="connsiteY103" fmla="*/ 257343 h 3339900"/>
              <a:gd name="connsiteX104" fmla="*/ 8321198 w 10237217"/>
              <a:gd name="connsiteY104" fmla="*/ 31933 h 3339900"/>
              <a:gd name="connsiteX105" fmla="*/ 8651798 w 10237217"/>
              <a:gd name="connsiteY105" fmla="*/ 31933 h 3339900"/>
              <a:gd name="connsiteX106" fmla="*/ 8873451 w 10237217"/>
              <a:gd name="connsiteY106" fmla="*/ 716614 h 3339900"/>
              <a:gd name="connsiteX107" fmla="*/ 8873451 w 10237217"/>
              <a:gd name="connsiteY107" fmla="*/ 31933 h 3339900"/>
              <a:gd name="connsiteX108" fmla="*/ 9204051 w 10237217"/>
              <a:gd name="connsiteY108" fmla="*/ 31933 h 3339900"/>
              <a:gd name="connsiteX109" fmla="*/ 9204051 w 10237217"/>
              <a:gd name="connsiteY109" fmla="*/ 1552507 h 3339900"/>
              <a:gd name="connsiteX110" fmla="*/ 8857484 w 10237217"/>
              <a:gd name="connsiteY110" fmla="*/ 1552507 h 3339900"/>
              <a:gd name="connsiteX111" fmla="*/ 8651798 w 10237217"/>
              <a:gd name="connsiteY111" fmla="*/ 861252 h 3339900"/>
              <a:gd name="connsiteX112" fmla="*/ 8651798 w 10237217"/>
              <a:gd name="connsiteY112" fmla="*/ 1552507 h 3339900"/>
              <a:gd name="connsiteX113" fmla="*/ 8321198 w 10237217"/>
              <a:gd name="connsiteY113" fmla="*/ 1552507 h 3339900"/>
              <a:gd name="connsiteX114" fmla="*/ 6711318 w 10237217"/>
              <a:gd name="connsiteY114" fmla="*/ 31933 h 3339900"/>
              <a:gd name="connsiteX115" fmla="*/ 7106724 w 10237217"/>
              <a:gd name="connsiteY115" fmla="*/ 31933 h 3339900"/>
              <a:gd name="connsiteX116" fmla="*/ 7106724 w 10237217"/>
              <a:gd name="connsiteY116" fmla="*/ 1552507 h 3339900"/>
              <a:gd name="connsiteX117" fmla="*/ 6711318 w 10237217"/>
              <a:gd name="connsiteY117" fmla="*/ 1552507 h 3339900"/>
              <a:gd name="connsiteX118" fmla="*/ 3930616 w 10237217"/>
              <a:gd name="connsiteY118" fmla="*/ 31933 h 3339900"/>
              <a:gd name="connsiteX119" fmla="*/ 4589939 w 10237217"/>
              <a:gd name="connsiteY119" fmla="*/ 31933 h 3339900"/>
              <a:gd name="connsiteX120" fmla="*/ 4589939 w 10237217"/>
              <a:gd name="connsiteY120" fmla="*/ 336236 h 3339900"/>
              <a:gd name="connsiteX121" fmla="*/ 4326022 w 10237217"/>
              <a:gd name="connsiteY121" fmla="*/ 336236 h 3339900"/>
              <a:gd name="connsiteX122" fmla="*/ 4326022 w 10237217"/>
              <a:gd name="connsiteY122" fmla="*/ 624572 h 3339900"/>
              <a:gd name="connsiteX123" fmla="*/ 4573034 w 10237217"/>
              <a:gd name="connsiteY123" fmla="*/ 624572 h 3339900"/>
              <a:gd name="connsiteX124" fmla="*/ 4573034 w 10237217"/>
              <a:gd name="connsiteY124" fmla="*/ 913847 h 3339900"/>
              <a:gd name="connsiteX125" fmla="*/ 4326022 w 10237217"/>
              <a:gd name="connsiteY125" fmla="*/ 913847 h 3339900"/>
              <a:gd name="connsiteX126" fmla="*/ 4326022 w 10237217"/>
              <a:gd name="connsiteY126" fmla="*/ 1248204 h 3339900"/>
              <a:gd name="connsiteX127" fmla="*/ 4616238 w 10237217"/>
              <a:gd name="connsiteY127" fmla="*/ 1248204 h 3339900"/>
              <a:gd name="connsiteX128" fmla="*/ 4616238 w 10237217"/>
              <a:gd name="connsiteY128" fmla="*/ 1552507 h 3339900"/>
              <a:gd name="connsiteX129" fmla="*/ 3930616 w 10237217"/>
              <a:gd name="connsiteY129" fmla="*/ 1552507 h 3339900"/>
              <a:gd name="connsiteX130" fmla="*/ 2895693 w 10237217"/>
              <a:gd name="connsiteY130" fmla="*/ 31933 h 3339900"/>
              <a:gd name="connsiteX131" fmla="*/ 3175577 w 10237217"/>
              <a:gd name="connsiteY131" fmla="*/ 31933 h 3339900"/>
              <a:gd name="connsiteX132" fmla="*/ 3554548 w 10237217"/>
              <a:gd name="connsiteY132" fmla="*/ 53534 h 3339900"/>
              <a:gd name="connsiteX133" fmla="*/ 3716091 w 10237217"/>
              <a:gd name="connsiteY133" fmla="*/ 163891 h 3339900"/>
              <a:gd name="connsiteX134" fmla="*/ 3778547 w 10237217"/>
              <a:gd name="connsiteY134" fmla="*/ 447062 h 3339900"/>
              <a:gd name="connsiteX135" fmla="*/ 3734404 w 10237217"/>
              <a:gd name="connsiteY135" fmla="*/ 685620 h 3339900"/>
              <a:gd name="connsiteX136" fmla="*/ 3560652 w 10237217"/>
              <a:gd name="connsiteY136" fmla="*/ 758879 h 3339900"/>
              <a:gd name="connsiteX137" fmla="*/ 3718438 w 10237217"/>
              <a:gd name="connsiteY137" fmla="*/ 836832 h 3339900"/>
              <a:gd name="connsiteX138" fmla="*/ 3768686 w 10237217"/>
              <a:gd name="connsiteY138" fmla="*/ 926526 h 3339900"/>
              <a:gd name="connsiteX139" fmla="*/ 3778547 w 10237217"/>
              <a:gd name="connsiteY139" fmla="*/ 1151466 h 3339900"/>
              <a:gd name="connsiteX140" fmla="*/ 3778547 w 10237217"/>
              <a:gd name="connsiteY140" fmla="*/ 1552507 h 3339900"/>
              <a:gd name="connsiteX141" fmla="*/ 3411318 w 10237217"/>
              <a:gd name="connsiteY141" fmla="*/ 1552507 h 3339900"/>
              <a:gd name="connsiteX142" fmla="*/ 3411318 w 10237217"/>
              <a:gd name="connsiteY142" fmla="*/ 1047214 h 3339900"/>
              <a:gd name="connsiteX143" fmla="*/ 3392064 w 10237217"/>
              <a:gd name="connsiteY143" fmla="*/ 896002 h 3339900"/>
              <a:gd name="connsiteX144" fmla="*/ 3291100 w 10237217"/>
              <a:gd name="connsiteY144" fmla="*/ 866887 h 3339900"/>
              <a:gd name="connsiteX145" fmla="*/ 3291100 w 10237217"/>
              <a:gd name="connsiteY145" fmla="*/ 1552507 h 3339900"/>
              <a:gd name="connsiteX146" fmla="*/ 2895693 w 10237217"/>
              <a:gd name="connsiteY146" fmla="*/ 1552507 h 3339900"/>
              <a:gd name="connsiteX147" fmla="*/ 1933948 w 10237217"/>
              <a:gd name="connsiteY147" fmla="*/ 31933 h 3339900"/>
              <a:gd name="connsiteX148" fmla="*/ 2332170 w 10237217"/>
              <a:gd name="connsiteY148" fmla="*/ 31933 h 3339900"/>
              <a:gd name="connsiteX149" fmla="*/ 2580590 w 10237217"/>
              <a:gd name="connsiteY149" fmla="*/ 57291 h 3339900"/>
              <a:gd name="connsiteX150" fmla="*/ 2711141 w 10237217"/>
              <a:gd name="connsiteY150" fmla="*/ 130550 h 3339900"/>
              <a:gd name="connsiteX151" fmla="*/ 2770310 w 10237217"/>
              <a:gd name="connsiteY151" fmla="*/ 246541 h 3339900"/>
              <a:gd name="connsiteX152" fmla="*/ 2785807 w 10237217"/>
              <a:gd name="connsiteY152" fmla="*/ 457393 h 3339900"/>
              <a:gd name="connsiteX153" fmla="*/ 2785807 w 10237217"/>
              <a:gd name="connsiteY153" fmla="*/ 589821 h 3339900"/>
              <a:gd name="connsiteX154" fmla="*/ 2755753 w 10237217"/>
              <a:gd name="connsiteY154" fmla="*/ 802082 h 3339900"/>
              <a:gd name="connsiteX155" fmla="*/ 2645396 w 10237217"/>
              <a:gd name="connsiteY155" fmla="*/ 904455 h 3339900"/>
              <a:gd name="connsiteX156" fmla="*/ 2435483 w 10237217"/>
              <a:gd name="connsiteY156" fmla="*/ 940145 h 3339900"/>
              <a:gd name="connsiteX157" fmla="*/ 2329353 w 10237217"/>
              <a:gd name="connsiteY157" fmla="*/ 940145 h 3339900"/>
              <a:gd name="connsiteX158" fmla="*/ 2329353 w 10237217"/>
              <a:gd name="connsiteY158" fmla="*/ 1552507 h 3339900"/>
              <a:gd name="connsiteX159" fmla="*/ 1933948 w 10237217"/>
              <a:gd name="connsiteY159" fmla="*/ 1552507 h 3339900"/>
              <a:gd name="connsiteX160" fmla="*/ 554050 w 10237217"/>
              <a:gd name="connsiteY160" fmla="*/ 31933 h 3339900"/>
              <a:gd name="connsiteX161" fmla="*/ 1065683 w 10237217"/>
              <a:gd name="connsiteY161" fmla="*/ 31933 h 3339900"/>
              <a:gd name="connsiteX162" fmla="*/ 1112614 w 10237217"/>
              <a:gd name="connsiteY162" fmla="*/ 355195 h 3339900"/>
              <a:gd name="connsiteX163" fmla="*/ 1168760 w 10237217"/>
              <a:gd name="connsiteY163" fmla="*/ 741973 h 3339900"/>
              <a:gd name="connsiteX164" fmla="*/ 1259628 w 10237217"/>
              <a:gd name="connsiteY164" fmla="*/ 31933 h 3339900"/>
              <a:gd name="connsiteX165" fmla="*/ 1774079 w 10237217"/>
              <a:gd name="connsiteY165" fmla="*/ 31933 h 3339900"/>
              <a:gd name="connsiteX166" fmla="*/ 1774079 w 10237217"/>
              <a:gd name="connsiteY166" fmla="*/ 1552507 h 3339900"/>
              <a:gd name="connsiteX167" fmla="*/ 1428451 w 10237217"/>
              <a:gd name="connsiteY167" fmla="*/ 1552507 h 3339900"/>
              <a:gd name="connsiteX168" fmla="*/ 1427981 w 10237217"/>
              <a:gd name="connsiteY168" fmla="*/ 525956 h 3339900"/>
              <a:gd name="connsiteX169" fmla="*/ 1290388 w 10237217"/>
              <a:gd name="connsiteY169" fmla="*/ 1552507 h 3339900"/>
              <a:gd name="connsiteX170" fmla="*/ 1045255 w 10237217"/>
              <a:gd name="connsiteY170" fmla="*/ 1552507 h 3339900"/>
              <a:gd name="connsiteX171" fmla="*/ 900148 w 10237217"/>
              <a:gd name="connsiteY171" fmla="*/ 549436 h 3339900"/>
              <a:gd name="connsiteX172" fmla="*/ 899678 w 10237217"/>
              <a:gd name="connsiteY172" fmla="*/ 1552507 h 3339900"/>
              <a:gd name="connsiteX173" fmla="*/ 554050 w 10237217"/>
              <a:gd name="connsiteY173" fmla="*/ 1552507 h 3339900"/>
              <a:gd name="connsiteX174" fmla="*/ 0 w 10237217"/>
              <a:gd name="connsiteY174" fmla="*/ 31933 h 3339900"/>
              <a:gd name="connsiteX175" fmla="*/ 395406 w 10237217"/>
              <a:gd name="connsiteY175" fmla="*/ 31933 h 3339900"/>
              <a:gd name="connsiteX176" fmla="*/ 395406 w 10237217"/>
              <a:gd name="connsiteY176" fmla="*/ 1552507 h 3339900"/>
              <a:gd name="connsiteX177" fmla="*/ 0 w 10237217"/>
              <a:gd name="connsiteY177" fmla="*/ 1552507 h 3339900"/>
              <a:gd name="connsiteX178" fmla="*/ 9762919 w 10237217"/>
              <a:gd name="connsiteY178" fmla="*/ 0 h 3339900"/>
              <a:gd name="connsiteX179" fmla="*/ 10025426 w 10237217"/>
              <a:gd name="connsiteY179" fmla="*/ 49777 h 3339900"/>
              <a:gd name="connsiteX180" fmla="*/ 10169125 w 10237217"/>
              <a:gd name="connsiteY180" fmla="*/ 175162 h 3339900"/>
              <a:gd name="connsiteX181" fmla="*/ 10204346 w 10237217"/>
              <a:gd name="connsiteY181" fmla="*/ 432034 h 3339900"/>
              <a:gd name="connsiteX182" fmla="*/ 10204346 w 10237217"/>
              <a:gd name="connsiteY182" fmla="*/ 492143 h 3339900"/>
              <a:gd name="connsiteX183" fmla="*/ 9837116 w 10237217"/>
              <a:gd name="connsiteY183" fmla="*/ 492143 h 3339900"/>
              <a:gd name="connsiteX184" fmla="*/ 9837116 w 10237217"/>
              <a:gd name="connsiteY184" fmla="*/ 379439 h 3339900"/>
              <a:gd name="connsiteX185" fmla="*/ 9823027 w 10237217"/>
              <a:gd name="connsiteY185" fmla="*/ 278944 h 3339900"/>
              <a:gd name="connsiteX186" fmla="*/ 9776067 w 10237217"/>
              <a:gd name="connsiteY186" fmla="*/ 257343 h 3339900"/>
              <a:gd name="connsiteX187" fmla="*/ 9722063 w 10237217"/>
              <a:gd name="connsiteY187" fmla="*/ 286479 h 3339900"/>
              <a:gd name="connsiteX188" fmla="*/ 9703749 w 10237217"/>
              <a:gd name="connsiteY188" fmla="*/ 374831 h 3339900"/>
              <a:gd name="connsiteX189" fmla="*/ 9724338 w 10237217"/>
              <a:gd name="connsiteY189" fmla="*/ 489488 h 3339900"/>
              <a:gd name="connsiteX190" fmla="*/ 9836073 w 10237217"/>
              <a:gd name="connsiteY190" fmla="*/ 582454 h 3339900"/>
              <a:gd name="connsiteX191" fmla="*/ 10168656 w 10237217"/>
              <a:gd name="connsiteY191" fmla="*/ 839650 h 3339900"/>
              <a:gd name="connsiteX192" fmla="*/ 10237217 w 10237217"/>
              <a:gd name="connsiteY192" fmla="*/ 1163676 h 3339900"/>
              <a:gd name="connsiteX193" fmla="*/ 10199180 w 10237217"/>
              <a:gd name="connsiteY193" fmla="*/ 1403173 h 3339900"/>
              <a:gd name="connsiteX194" fmla="*/ 10052194 w 10237217"/>
              <a:gd name="connsiteY194" fmla="*/ 1532314 h 3339900"/>
              <a:gd name="connsiteX195" fmla="*/ 9798609 w 10237217"/>
              <a:gd name="connsiteY195" fmla="*/ 1584440 h 3339900"/>
              <a:gd name="connsiteX196" fmla="*/ 9527647 w 10237217"/>
              <a:gd name="connsiteY196" fmla="*/ 1524330 h 3339900"/>
              <a:gd name="connsiteX197" fmla="*/ 9380662 w 10237217"/>
              <a:gd name="connsiteY197" fmla="*/ 1371240 h 3339900"/>
              <a:gd name="connsiteX198" fmla="*/ 9345911 w 10237217"/>
              <a:gd name="connsiteY198" fmla="*/ 1107323 h 3339900"/>
              <a:gd name="connsiteX199" fmla="*/ 9345911 w 10237217"/>
              <a:gd name="connsiteY199" fmla="*/ 1007767 h 3339900"/>
              <a:gd name="connsiteX200" fmla="*/ 9713140 w 10237217"/>
              <a:gd name="connsiteY200" fmla="*/ 1007767 h 3339900"/>
              <a:gd name="connsiteX201" fmla="*/ 9713140 w 10237217"/>
              <a:gd name="connsiteY201" fmla="*/ 1192791 h 3339900"/>
              <a:gd name="connsiteX202" fmla="*/ 9728637 w 10237217"/>
              <a:gd name="connsiteY202" fmla="*/ 1302679 h 3339900"/>
              <a:gd name="connsiteX203" fmla="*/ 9783581 w 10237217"/>
              <a:gd name="connsiteY203" fmla="*/ 1327097 h 3339900"/>
              <a:gd name="connsiteX204" fmla="*/ 9842281 w 10237217"/>
              <a:gd name="connsiteY204" fmla="*/ 1296103 h 3339900"/>
              <a:gd name="connsiteX205" fmla="*/ 9861536 w 10237217"/>
              <a:gd name="connsiteY205" fmla="*/ 1204062 h 3339900"/>
              <a:gd name="connsiteX206" fmla="*/ 9824906 w 10237217"/>
              <a:gd name="connsiteY206" fmla="*/ 1028430 h 3339900"/>
              <a:gd name="connsiteX207" fmla="*/ 9639883 w 10237217"/>
              <a:gd name="connsiteY207" fmla="*/ 890367 h 3339900"/>
              <a:gd name="connsiteX208" fmla="*/ 9444527 w 10237217"/>
              <a:gd name="connsiteY208" fmla="*/ 748547 h 3339900"/>
              <a:gd name="connsiteX209" fmla="*/ 9365165 w 10237217"/>
              <a:gd name="connsiteY209" fmla="*/ 626450 h 3339900"/>
              <a:gd name="connsiteX210" fmla="*/ 9333702 w 10237217"/>
              <a:gd name="connsiteY210" fmla="*/ 427339 h 3339900"/>
              <a:gd name="connsiteX211" fmla="*/ 9378314 w 10237217"/>
              <a:gd name="connsiteY211" fmla="*/ 171874 h 3339900"/>
              <a:gd name="connsiteX212" fmla="*/ 9522482 w 10237217"/>
              <a:gd name="connsiteY212" fmla="*/ 45551 h 3339900"/>
              <a:gd name="connsiteX213" fmla="*/ 9762919 w 10237217"/>
              <a:gd name="connsiteY213" fmla="*/ 0 h 3339900"/>
              <a:gd name="connsiteX214" fmla="*/ 7711491 w 10237217"/>
              <a:gd name="connsiteY214" fmla="*/ 0 h 3339900"/>
              <a:gd name="connsiteX215" fmla="*/ 7930795 w 10237217"/>
              <a:gd name="connsiteY215" fmla="*/ 39916 h 3339900"/>
              <a:gd name="connsiteX216" fmla="*/ 8087173 w 10237217"/>
              <a:gd name="connsiteY216" fmla="*/ 159665 h 3339900"/>
              <a:gd name="connsiteX217" fmla="*/ 8157613 w 10237217"/>
              <a:gd name="connsiteY217" fmla="*/ 333417 h 3339900"/>
              <a:gd name="connsiteX218" fmla="*/ 8168883 w 10237217"/>
              <a:gd name="connsiteY218" fmla="*/ 662140 h 3339900"/>
              <a:gd name="connsiteX219" fmla="*/ 8168883 w 10237217"/>
              <a:gd name="connsiteY219" fmla="*/ 922300 h 3339900"/>
              <a:gd name="connsiteX220" fmla="*/ 8158083 w 10237217"/>
              <a:gd name="connsiteY220" fmla="*/ 1246796 h 3339900"/>
              <a:gd name="connsiteX221" fmla="*/ 8090460 w 10237217"/>
              <a:gd name="connsiteY221" fmla="*/ 1421019 h 3339900"/>
              <a:gd name="connsiteX222" fmla="*/ 7936900 w 10237217"/>
              <a:gd name="connsiteY222" fmla="*/ 1542176 h 3339900"/>
              <a:gd name="connsiteX223" fmla="*/ 7711491 w 10237217"/>
              <a:gd name="connsiteY223" fmla="*/ 1584440 h 3339900"/>
              <a:gd name="connsiteX224" fmla="*/ 7492186 w 10237217"/>
              <a:gd name="connsiteY224" fmla="*/ 1544523 h 3339900"/>
              <a:gd name="connsiteX225" fmla="*/ 7335808 w 10237217"/>
              <a:gd name="connsiteY225" fmla="*/ 1424775 h 3339900"/>
              <a:gd name="connsiteX226" fmla="*/ 7265368 w 10237217"/>
              <a:gd name="connsiteY226" fmla="*/ 1251022 h 3339900"/>
              <a:gd name="connsiteX227" fmla="*/ 7254098 w 10237217"/>
              <a:gd name="connsiteY227" fmla="*/ 922300 h 3339900"/>
              <a:gd name="connsiteX228" fmla="*/ 7254098 w 10237217"/>
              <a:gd name="connsiteY228" fmla="*/ 662140 h 3339900"/>
              <a:gd name="connsiteX229" fmla="*/ 7264898 w 10237217"/>
              <a:gd name="connsiteY229" fmla="*/ 337644 h 3339900"/>
              <a:gd name="connsiteX230" fmla="*/ 7332521 w 10237217"/>
              <a:gd name="connsiteY230" fmla="*/ 163422 h 3339900"/>
              <a:gd name="connsiteX231" fmla="*/ 7486081 w 10237217"/>
              <a:gd name="connsiteY231" fmla="*/ 42264 h 3339900"/>
              <a:gd name="connsiteX232" fmla="*/ 7711491 w 10237217"/>
              <a:gd name="connsiteY232" fmla="*/ 0 h 3339900"/>
              <a:gd name="connsiteX233" fmla="*/ 6114555 w 10237217"/>
              <a:gd name="connsiteY233" fmla="*/ 0 h 3339900"/>
              <a:gd name="connsiteX234" fmla="*/ 6377063 w 10237217"/>
              <a:gd name="connsiteY234" fmla="*/ 49777 h 3339900"/>
              <a:gd name="connsiteX235" fmla="*/ 6520762 w 10237217"/>
              <a:gd name="connsiteY235" fmla="*/ 175162 h 3339900"/>
              <a:gd name="connsiteX236" fmla="*/ 6555981 w 10237217"/>
              <a:gd name="connsiteY236" fmla="*/ 432034 h 3339900"/>
              <a:gd name="connsiteX237" fmla="*/ 6555981 w 10237217"/>
              <a:gd name="connsiteY237" fmla="*/ 492143 h 3339900"/>
              <a:gd name="connsiteX238" fmla="*/ 6188753 w 10237217"/>
              <a:gd name="connsiteY238" fmla="*/ 492143 h 3339900"/>
              <a:gd name="connsiteX239" fmla="*/ 6188753 w 10237217"/>
              <a:gd name="connsiteY239" fmla="*/ 379439 h 3339900"/>
              <a:gd name="connsiteX240" fmla="*/ 6174664 w 10237217"/>
              <a:gd name="connsiteY240" fmla="*/ 278944 h 3339900"/>
              <a:gd name="connsiteX241" fmla="*/ 6127705 w 10237217"/>
              <a:gd name="connsiteY241" fmla="*/ 257343 h 3339900"/>
              <a:gd name="connsiteX242" fmla="*/ 6073700 w 10237217"/>
              <a:gd name="connsiteY242" fmla="*/ 286479 h 3339900"/>
              <a:gd name="connsiteX243" fmla="*/ 6055385 w 10237217"/>
              <a:gd name="connsiteY243" fmla="*/ 374831 h 3339900"/>
              <a:gd name="connsiteX244" fmla="*/ 6075975 w 10237217"/>
              <a:gd name="connsiteY244" fmla="*/ 489488 h 3339900"/>
              <a:gd name="connsiteX245" fmla="*/ 6187710 w 10237217"/>
              <a:gd name="connsiteY245" fmla="*/ 582454 h 3339900"/>
              <a:gd name="connsiteX246" fmla="*/ 6520293 w 10237217"/>
              <a:gd name="connsiteY246" fmla="*/ 839650 h 3339900"/>
              <a:gd name="connsiteX247" fmla="*/ 6588854 w 10237217"/>
              <a:gd name="connsiteY247" fmla="*/ 1163676 h 3339900"/>
              <a:gd name="connsiteX248" fmla="*/ 6550816 w 10237217"/>
              <a:gd name="connsiteY248" fmla="*/ 1403173 h 3339900"/>
              <a:gd name="connsiteX249" fmla="*/ 6403830 w 10237217"/>
              <a:gd name="connsiteY249" fmla="*/ 1532314 h 3339900"/>
              <a:gd name="connsiteX250" fmla="*/ 6150245 w 10237217"/>
              <a:gd name="connsiteY250" fmla="*/ 1584440 h 3339900"/>
              <a:gd name="connsiteX251" fmla="*/ 5879284 w 10237217"/>
              <a:gd name="connsiteY251" fmla="*/ 1524330 h 3339900"/>
              <a:gd name="connsiteX252" fmla="*/ 5732298 w 10237217"/>
              <a:gd name="connsiteY252" fmla="*/ 1371240 h 3339900"/>
              <a:gd name="connsiteX253" fmla="*/ 5697548 w 10237217"/>
              <a:gd name="connsiteY253" fmla="*/ 1107323 h 3339900"/>
              <a:gd name="connsiteX254" fmla="*/ 5697548 w 10237217"/>
              <a:gd name="connsiteY254" fmla="*/ 1007767 h 3339900"/>
              <a:gd name="connsiteX255" fmla="*/ 6064777 w 10237217"/>
              <a:gd name="connsiteY255" fmla="*/ 1007767 h 3339900"/>
              <a:gd name="connsiteX256" fmla="*/ 6064777 w 10237217"/>
              <a:gd name="connsiteY256" fmla="*/ 1192791 h 3339900"/>
              <a:gd name="connsiteX257" fmla="*/ 6080274 w 10237217"/>
              <a:gd name="connsiteY257" fmla="*/ 1302679 h 3339900"/>
              <a:gd name="connsiteX258" fmla="*/ 6135217 w 10237217"/>
              <a:gd name="connsiteY258" fmla="*/ 1327097 h 3339900"/>
              <a:gd name="connsiteX259" fmla="*/ 6193919 w 10237217"/>
              <a:gd name="connsiteY259" fmla="*/ 1296103 h 3339900"/>
              <a:gd name="connsiteX260" fmla="*/ 6213171 w 10237217"/>
              <a:gd name="connsiteY260" fmla="*/ 1204062 h 3339900"/>
              <a:gd name="connsiteX261" fmla="*/ 6176543 w 10237217"/>
              <a:gd name="connsiteY261" fmla="*/ 1028430 h 3339900"/>
              <a:gd name="connsiteX262" fmla="*/ 5991520 w 10237217"/>
              <a:gd name="connsiteY262" fmla="*/ 890367 h 3339900"/>
              <a:gd name="connsiteX263" fmla="*/ 5796164 w 10237217"/>
              <a:gd name="connsiteY263" fmla="*/ 748547 h 3339900"/>
              <a:gd name="connsiteX264" fmla="*/ 5716801 w 10237217"/>
              <a:gd name="connsiteY264" fmla="*/ 626450 h 3339900"/>
              <a:gd name="connsiteX265" fmla="*/ 5685338 w 10237217"/>
              <a:gd name="connsiteY265" fmla="*/ 427339 h 3339900"/>
              <a:gd name="connsiteX266" fmla="*/ 5729950 w 10237217"/>
              <a:gd name="connsiteY266" fmla="*/ 171874 h 3339900"/>
              <a:gd name="connsiteX267" fmla="*/ 5874119 w 10237217"/>
              <a:gd name="connsiteY267" fmla="*/ 45551 h 3339900"/>
              <a:gd name="connsiteX268" fmla="*/ 6114555 w 10237217"/>
              <a:gd name="connsiteY268" fmla="*/ 0 h 3339900"/>
              <a:gd name="connsiteX269" fmla="*/ 5121448 w 10237217"/>
              <a:gd name="connsiteY269" fmla="*/ 0 h 3339900"/>
              <a:gd name="connsiteX270" fmla="*/ 5383956 w 10237217"/>
              <a:gd name="connsiteY270" fmla="*/ 49777 h 3339900"/>
              <a:gd name="connsiteX271" fmla="*/ 5527653 w 10237217"/>
              <a:gd name="connsiteY271" fmla="*/ 175162 h 3339900"/>
              <a:gd name="connsiteX272" fmla="*/ 5562874 w 10237217"/>
              <a:gd name="connsiteY272" fmla="*/ 432034 h 3339900"/>
              <a:gd name="connsiteX273" fmla="*/ 5562874 w 10237217"/>
              <a:gd name="connsiteY273" fmla="*/ 492143 h 3339900"/>
              <a:gd name="connsiteX274" fmla="*/ 5195645 w 10237217"/>
              <a:gd name="connsiteY274" fmla="*/ 492143 h 3339900"/>
              <a:gd name="connsiteX275" fmla="*/ 5195645 w 10237217"/>
              <a:gd name="connsiteY275" fmla="*/ 379439 h 3339900"/>
              <a:gd name="connsiteX276" fmla="*/ 5181556 w 10237217"/>
              <a:gd name="connsiteY276" fmla="*/ 278944 h 3339900"/>
              <a:gd name="connsiteX277" fmla="*/ 5134596 w 10237217"/>
              <a:gd name="connsiteY277" fmla="*/ 257343 h 3339900"/>
              <a:gd name="connsiteX278" fmla="*/ 5080592 w 10237217"/>
              <a:gd name="connsiteY278" fmla="*/ 286479 h 3339900"/>
              <a:gd name="connsiteX279" fmla="*/ 5062278 w 10237217"/>
              <a:gd name="connsiteY279" fmla="*/ 374831 h 3339900"/>
              <a:gd name="connsiteX280" fmla="*/ 5082867 w 10237217"/>
              <a:gd name="connsiteY280" fmla="*/ 489488 h 3339900"/>
              <a:gd name="connsiteX281" fmla="*/ 5194602 w 10237217"/>
              <a:gd name="connsiteY281" fmla="*/ 582454 h 3339900"/>
              <a:gd name="connsiteX282" fmla="*/ 5527185 w 10237217"/>
              <a:gd name="connsiteY282" fmla="*/ 839650 h 3339900"/>
              <a:gd name="connsiteX283" fmla="*/ 5595746 w 10237217"/>
              <a:gd name="connsiteY283" fmla="*/ 1163676 h 3339900"/>
              <a:gd name="connsiteX284" fmla="*/ 5557709 w 10237217"/>
              <a:gd name="connsiteY284" fmla="*/ 1403173 h 3339900"/>
              <a:gd name="connsiteX285" fmla="*/ 5410723 w 10237217"/>
              <a:gd name="connsiteY285" fmla="*/ 1532314 h 3339900"/>
              <a:gd name="connsiteX286" fmla="*/ 5157138 w 10237217"/>
              <a:gd name="connsiteY286" fmla="*/ 1584440 h 3339900"/>
              <a:gd name="connsiteX287" fmla="*/ 4886177 w 10237217"/>
              <a:gd name="connsiteY287" fmla="*/ 1524330 h 3339900"/>
              <a:gd name="connsiteX288" fmla="*/ 4739191 w 10237217"/>
              <a:gd name="connsiteY288" fmla="*/ 1371240 h 3339900"/>
              <a:gd name="connsiteX289" fmla="*/ 4704441 w 10237217"/>
              <a:gd name="connsiteY289" fmla="*/ 1107323 h 3339900"/>
              <a:gd name="connsiteX290" fmla="*/ 4704441 w 10237217"/>
              <a:gd name="connsiteY290" fmla="*/ 1007767 h 3339900"/>
              <a:gd name="connsiteX291" fmla="*/ 5071671 w 10237217"/>
              <a:gd name="connsiteY291" fmla="*/ 1007767 h 3339900"/>
              <a:gd name="connsiteX292" fmla="*/ 5071671 w 10237217"/>
              <a:gd name="connsiteY292" fmla="*/ 1192791 h 3339900"/>
              <a:gd name="connsiteX293" fmla="*/ 5087167 w 10237217"/>
              <a:gd name="connsiteY293" fmla="*/ 1302679 h 3339900"/>
              <a:gd name="connsiteX294" fmla="*/ 5142110 w 10237217"/>
              <a:gd name="connsiteY294" fmla="*/ 1327097 h 3339900"/>
              <a:gd name="connsiteX295" fmla="*/ 5200810 w 10237217"/>
              <a:gd name="connsiteY295" fmla="*/ 1296103 h 3339900"/>
              <a:gd name="connsiteX296" fmla="*/ 5220064 w 10237217"/>
              <a:gd name="connsiteY296" fmla="*/ 1204062 h 3339900"/>
              <a:gd name="connsiteX297" fmla="*/ 5183435 w 10237217"/>
              <a:gd name="connsiteY297" fmla="*/ 1028430 h 3339900"/>
              <a:gd name="connsiteX298" fmla="*/ 4998412 w 10237217"/>
              <a:gd name="connsiteY298" fmla="*/ 890367 h 3339900"/>
              <a:gd name="connsiteX299" fmla="*/ 4803058 w 10237217"/>
              <a:gd name="connsiteY299" fmla="*/ 748547 h 3339900"/>
              <a:gd name="connsiteX300" fmla="*/ 4723695 w 10237217"/>
              <a:gd name="connsiteY300" fmla="*/ 626450 h 3339900"/>
              <a:gd name="connsiteX301" fmla="*/ 4692231 w 10237217"/>
              <a:gd name="connsiteY301" fmla="*/ 427339 h 3339900"/>
              <a:gd name="connsiteX302" fmla="*/ 4736844 w 10237217"/>
              <a:gd name="connsiteY302" fmla="*/ 171874 h 3339900"/>
              <a:gd name="connsiteX303" fmla="*/ 4881011 w 10237217"/>
              <a:gd name="connsiteY303" fmla="*/ 45551 h 3339900"/>
              <a:gd name="connsiteX304" fmla="*/ 5121448 w 10237217"/>
              <a:gd name="connsiteY304" fmla="*/ 0 h 33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10237217" h="3339900">
                <a:moveTo>
                  <a:pt x="1793619" y="2158379"/>
                </a:moveTo>
                <a:cubicBezTo>
                  <a:pt x="1753340" y="2449543"/>
                  <a:pt x="1728045" y="2662430"/>
                  <a:pt x="1717734" y="2797040"/>
                </a:cubicBezTo>
                <a:lnTo>
                  <a:pt x="1853844" y="2797040"/>
                </a:lnTo>
                <a:cubicBezTo>
                  <a:pt x="1833838" y="2624813"/>
                  <a:pt x="1813762" y="2411926"/>
                  <a:pt x="1793619" y="2158379"/>
                </a:cubicBezTo>
                <a:close/>
                <a:moveTo>
                  <a:pt x="5319130" y="2079486"/>
                </a:moveTo>
                <a:lnTo>
                  <a:pt x="5319130" y="2417600"/>
                </a:lnTo>
                <a:cubicBezTo>
                  <a:pt x="5363586" y="2417600"/>
                  <a:pt x="5394736" y="2411496"/>
                  <a:pt x="5412581" y="2399286"/>
                </a:cubicBezTo>
                <a:cubicBezTo>
                  <a:pt x="5430426" y="2387076"/>
                  <a:pt x="5439348" y="2347473"/>
                  <a:pt x="5439348" y="2280476"/>
                </a:cubicBezTo>
                <a:lnTo>
                  <a:pt x="5439348" y="2196887"/>
                </a:lnTo>
                <a:cubicBezTo>
                  <a:pt x="5439348" y="2148674"/>
                  <a:pt x="5430739" y="2117054"/>
                  <a:pt x="5413520" y="2102027"/>
                </a:cubicBezTo>
                <a:cubicBezTo>
                  <a:pt x="5396301" y="2087000"/>
                  <a:pt x="5364838" y="2079486"/>
                  <a:pt x="5319130" y="2079486"/>
                </a:cubicBezTo>
                <a:close/>
                <a:moveTo>
                  <a:pt x="4923724" y="1819326"/>
                </a:moveTo>
                <a:lnTo>
                  <a:pt x="5203607" y="1819326"/>
                </a:lnTo>
                <a:cubicBezTo>
                  <a:pt x="5390197" y="1819326"/>
                  <a:pt x="5516520" y="1826527"/>
                  <a:pt x="5582577" y="1840927"/>
                </a:cubicBezTo>
                <a:cubicBezTo>
                  <a:pt x="5648635" y="1855329"/>
                  <a:pt x="5702482" y="1892114"/>
                  <a:pt x="5744120" y="1951284"/>
                </a:cubicBezTo>
                <a:cubicBezTo>
                  <a:pt x="5785759" y="2010454"/>
                  <a:pt x="5806577" y="2104844"/>
                  <a:pt x="5806577" y="2234455"/>
                </a:cubicBezTo>
                <a:cubicBezTo>
                  <a:pt x="5806577" y="2352796"/>
                  <a:pt x="5791863" y="2432314"/>
                  <a:pt x="5762434" y="2473013"/>
                </a:cubicBezTo>
                <a:cubicBezTo>
                  <a:pt x="5733007" y="2513712"/>
                  <a:pt x="5675088" y="2538132"/>
                  <a:pt x="5588681" y="2546272"/>
                </a:cubicBezTo>
                <a:cubicBezTo>
                  <a:pt x="5666949" y="2565681"/>
                  <a:pt x="5719545" y="2591666"/>
                  <a:pt x="5746468" y="2624226"/>
                </a:cubicBezTo>
                <a:cubicBezTo>
                  <a:pt x="5773393" y="2656785"/>
                  <a:pt x="5790141" y="2686683"/>
                  <a:pt x="5796716" y="2713920"/>
                </a:cubicBezTo>
                <a:cubicBezTo>
                  <a:pt x="5803290" y="2741157"/>
                  <a:pt x="5806577" y="2816136"/>
                  <a:pt x="5806577" y="2938860"/>
                </a:cubicBezTo>
                <a:lnTo>
                  <a:pt x="5806577" y="3339900"/>
                </a:lnTo>
                <a:lnTo>
                  <a:pt x="5439348" y="3339900"/>
                </a:lnTo>
                <a:lnTo>
                  <a:pt x="5439348" y="2834607"/>
                </a:lnTo>
                <a:cubicBezTo>
                  <a:pt x="5439348" y="2753209"/>
                  <a:pt x="5432931" y="2702806"/>
                  <a:pt x="5420094" y="2683396"/>
                </a:cubicBezTo>
                <a:cubicBezTo>
                  <a:pt x="5407259" y="2663985"/>
                  <a:pt x="5373604" y="2654280"/>
                  <a:pt x="5319130" y="2654280"/>
                </a:cubicBezTo>
                <a:lnTo>
                  <a:pt x="5319130" y="3339900"/>
                </a:lnTo>
                <a:lnTo>
                  <a:pt x="4923724" y="3339900"/>
                </a:lnTo>
                <a:close/>
                <a:moveTo>
                  <a:pt x="4129239" y="1819326"/>
                </a:moveTo>
                <a:lnTo>
                  <a:pt x="4788562" y="1819326"/>
                </a:lnTo>
                <a:lnTo>
                  <a:pt x="4788562" y="2123629"/>
                </a:lnTo>
                <a:lnTo>
                  <a:pt x="4524645" y="2123629"/>
                </a:lnTo>
                <a:lnTo>
                  <a:pt x="4524645" y="2411965"/>
                </a:lnTo>
                <a:lnTo>
                  <a:pt x="4771656" y="2411965"/>
                </a:lnTo>
                <a:lnTo>
                  <a:pt x="4771656" y="2701240"/>
                </a:lnTo>
                <a:lnTo>
                  <a:pt x="4524645" y="2701240"/>
                </a:lnTo>
                <a:lnTo>
                  <a:pt x="4524645" y="3035597"/>
                </a:lnTo>
                <a:lnTo>
                  <a:pt x="4814859" y="3035597"/>
                </a:lnTo>
                <a:lnTo>
                  <a:pt x="4814859" y="3339900"/>
                </a:lnTo>
                <a:lnTo>
                  <a:pt x="4129239" y="3339900"/>
                </a:lnTo>
                <a:close/>
                <a:moveTo>
                  <a:pt x="3173046" y="1819326"/>
                </a:moveTo>
                <a:lnTo>
                  <a:pt x="4037114" y="1819326"/>
                </a:lnTo>
                <a:lnTo>
                  <a:pt x="4037114" y="2123629"/>
                </a:lnTo>
                <a:lnTo>
                  <a:pt x="3802312" y="2123629"/>
                </a:lnTo>
                <a:lnTo>
                  <a:pt x="3802312" y="3339900"/>
                </a:lnTo>
                <a:lnTo>
                  <a:pt x="3406907" y="3339900"/>
                </a:lnTo>
                <a:lnTo>
                  <a:pt x="3406907" y="2123629"/>
                </a:lnTo>
                <a:lnTo>
                  <a:pt x="3173046" y="2123629"/>
                </a:lnTo>
                <a:close/>
                <a:moveTo>
                  <a:pt x="2284476" y="1819326"/>
                </a:moveTo>
                <a:lnTo>
                  <a:pt x="3148544" y="1819326"/>
                </a:lnTo>
                <a:lnTo>
                  <a:pt x="3148544" y="2123629"/>
                </a:lnTo>
                <a:lnTo>
                  <a:pt x="2913743" y="2123629"/>
                </a:lnTo>
                <a:lnTo>
                  <a:pt x="2913743" y="3339900"/>
                </a:lnTo>
                <a:lnTo>
                  <a:pt x="2518337" y="3339900"/>
                </a:lnTo>
                <a:lnTo>
                  <a:pt x="2518337" y="2123629"/>
                </a:lnTo>
                <a:lnTo>
                  <a:pt x="2284476" y="2123629"/>
                </a:lnTo>
                <a:close/>
                <a:moveTo>
                  <a:pt x="1491898" y="1819326"/>
                </a:moveTo>
                <a:lnTo>
                  <a:pt x="2063405" y="1819326"/>
                </a:lnTo>
                <a:lnTo>
                  <a:pt x="2289519" y="3339900"/>
                </a:lnTo>
                <a:lnTo>
                  <a:pt x="1885425" y="3339900"/>
                </a:lnTo>
                <a:lnTo>
                  <a:pt x="1864205" y="3066592"/>
                </a:lnTo>
                <a:lnTo>
                  <a:pt x="1722767" y="3066592"/>
                </a:lnTo>
                <a:lnTo>
                  <a:pt x="1698992" y="3339900"/>
                </a:lnTo>
                <a:lnTo>
                  <a:pt x="1290204" y="3339900"/>
                </a:lnTo>
                <a:close/>
                <a:moveTo>
                  <a:pt x="0" y="1819326"/>
                </a:moveTo>
                <a:lnTo>
                  <a:pt x="511632" y="1819326"/>
                </a:lnTo>
                <a:cubicBezTo>
                  <a:pt x="526806" y="1910742"/>
                  <a:pt x="542450" y="2018497"/>
                  <a:pt x="558564" y="2142589"/>
                </a:cubicBezTo>
                <a:lnTo>
                  <a:pt x="614710" y="2529366"/>
                </a:lnTo>
                <a:lnTo>
                  <a:pt x="705578" y="1819326"/>
                </a:lnTo>
                <a:lnTo>
                  <a:pt x="1220029" y="1819326"/>
                </a:lnTo>
                <a:lnTo>
                  <a:pt x="1220029" y="3339900"/>
                </a:lnTo>
                <a:lnTo>
                  <a:pt x="874400" y="3339900"/>
                </a:lnTo>
                <a:lnTo>
                  <a:pt x="873932" y="2313349"/>
                </a:lnTo>
                <a:lnTo>
                  <a:pt x="736337" y="3339900"/>
                </a:lnTo>
                <a:lnTo>
                  <a:pt x="491205" y="3339900"/>
                </a:lnTo>
                <a:lnTo>
                  <a:pt x="346097" y="2336829"/>
                </a:lnTo>
                <a:lnTo>
                  <a:pt x="345629" y="3339900"/>
                </a:lnTo>
                <a:lnTo>
                  <a:pt x="0" y="3339900"/>
                </a:lnTo>
                <a:close/>
                <a:moveTo>
                  <a:pt x="3291100" y="292093"/>
                </a:moveTo>
                <a:lnTo>
                  <a:pt x="3291100" y="630207"/>
                </a:lnTo>
                <a:cubicBezTo>
                  <a:pt x="3335556" y="630207"/>
                  <a:pt x="3366706" y="624102"/>
                  <a:pt x="3384551" y="611893"/>
                </a:cubicBezTo>
                <a:cubicBezTo>
                  <a:pt x="3402395" y="599683"/>
                  <a:pt x="3411318" y="560079"/>
                  <a:pt x="3411318" y="493083"/>
                </a:cubicBezTo>
                <a:lnTo>
                  <a:pt x="3411318" y="409493"/>
                </a:lnTo>
                <a:cubicBezTo>
                  <a:pt x="3411318" y="361281"/>
                  <a:pt x="3402708" y="329661"/>
                  <a:pt x="3385490" y="314634"/>
                </a:cubicBezTo>
                <a:cubicBezTo>
                  <a:pt x="3368272" y="299606"/>
                  <a:pt x="3336807" y="292093"/>
                  <a:pt x="3291100" y="292093"/>
                </a:cubicBezTo>
                <a:close/>
                <a:moveTo>
                  <a:pt x="2329353" y="292093"/>
                </a:moveTo>
                <a:lnTo>
                  <a:pt x="2329353" y="679046"/>
                </a:lnTo>
                <a:cubicBezTo>
                  <a:pt x="2340623" y="679671"/>
                  <a:pt x="2350329" y="679985"/>
                  <a:pt x="2358469" y="679985"/>
                </a:cubicBezTo>
                <a:cubicBezTo>
                  <a:pt x="2394784" y="679985"/>
                  <a:pt x="2419986" y="671063"/>
                  <a:pt x="2434075" y="653217"/>
                </a:cubicBezTo>
                <a:cubicBezTo>
                  <a:pt x="2448163" y="635373"/>
                  <a:pt x="2455207" y="598274"/>
                  <a:pt x="2455207" y="541922"/>
                </a:cubicBezTo>
                <a:lnTo>
                  <a:pt x="2455207" y="417007"/>
                </a:lnTo>
                <a:cubicBezTo>
                  <a:pt x="2455207" y="365038"/>
                  <a:pt x="2447067" y="331227"/>
                  <a:pt x="2430788" y="315573"/>
                </a:cubicBezTo>
                <a:cubicBezTo>
                  <a:pt x="2414508" y="299919"/>
                  <a:pt x="2380696" y="292093"/>
                  <a:pt x="2329353" y="292093"/>
                </a:cubicBezTo>
                <a:close/>
                <a:moveTo>
                  <a:pt x="7713369" y="257343"/>
                </a:moveTo>
                <a:cubicBezTo>
                  <a:pt x="7692707" y="257343"/>
                  <a:pt x="7676896" y="265326"/>
                  <a:pt x="7665939" y="281292"/>
                </a:cubicBezTo>
                <a:cubicBezTo>
                  <a:pt x="7654981" y="297259"/>
                  <a:pt x="7649503" y="344375"/>
                  <a:pt x="7649503" y="422643"/>
                </a:cubicBezTo>
                <a:lnTo>
                  <a:pt x="7649503" y="1132682"/>
                </a:lnTo>
                <a:cubicBezTo>
                  <a:pt x="7649503" y="1220967"/>
                  <a:pt x="7653103" y="1275442"/>
                  <a:pt x="7660304" y="1296103"/>
                </a:cubicBezTo>
                <a:cubicBezTo>
                  <a:pt x="7667505" y="1316766"/>
                  <a:pt x="7684254" y="1327097"/>
                  <a:pt x="7710551" y="1327097"/>
                </a:cubicBezTo>
                <a:cubicBezTo>
                  <a:pt x="7737475" y="1327097"/>
                  <a:pt x="7754694" y="1315201"/>
                  <a:pt x="7762208" y="1291407"/>
                </a:cubicBezTo>
                <a:cubicBezTo>
                  <a:pt x="7769721" y="1267614"/>
                  <a:pt x="7773477" y="1210949"/>
                  <a:pt x="7773477" y="1121412"/>
                </a:cubicBezTo>
                <a:lnTo>
                  <a:pt x="7773477" y="422643"/>
                </a:lnTo>
                <a:cubicBezTo>
                  <a:pt x="7773477" y="351889"/>
                  <a:pt x="7769564" y="306650"/>
                  <a:pt x="7761738" y="286927"/>
                </a:cubicBezTo>
                <a:cubicBezTo>
                  <a:pt x="7753912" y="267204"/>
                  <a:pt x="7737788" y="257343"/>
                  <a:pt x="7713369" y="257343"/>
                </a:cubicBezTo>
                <a:close/>
                <a:moveTo>
                  <a:pt x="8321198" y="31933"/>
                </a:moveTo>
                <a:lnTo>
                  <a:pt x="8651798" y="31933"/>
                </a:lnTo>
                <a:lnTo>
                  <a:pt x="8873451" y="716614"/>
                </a:lnTo>
                <a:lnTo>
                  <a:pt x="8873451" y="31933"/>
                </a:lnTo>
                <a:lnTo>
                  <a:pt x="9204051" y="31933"/>
                </a:lnTo>
                <a:lnTo>
                  <a:pt x="9204051" y="1552507"/>
                </a:lnTo>
                <a:lnTo>
                  <a:pt x="8857484" y="1552507"/>
                </a:lnTo>
                <a:lnTo>
                  <a:pt x="8651798" y="861252"/>
                </a:lnTo>
                <a:lnTo>
                  <a:pt x="8651798" y="1552507"/>
                </a:lnTo>
                <a:lnTo>
                  <a:pt x="8321198" y="1552507"/>
                </a:lnTo>
                <a:close/>
                <a:moveTo>
                  <a:pt x="6711318" y="31933"/>
                </a:moveTo>
                <a:lnTo>
                  <a:pt x="7106724" y="31933"/>
                </a:lnTo>
                <a:lnTo>
                  <a:pt x="7106724" y="1552507"/>
                </a:lnTo>
                <a:lnTo>
                  <a:pt x="6711318" y="1552507"/>
                </a:lnTo>
                <a:close/>
                <a:moveTo>
                  <a:pt x="3930616" y="31933"/>
                </a:moveTo>
                <a:lnTo>
                  <a:pt x="4589939" y="31933"/>
                </a:lnTo>
                <a:lnTo>
                  <a:pt x="4589939" y="336236"/>
                </a:lnTo>
                <a:lnTo>
                  <a:pt x="4326022" y="336236"/>
                </a:lnTo>
                <a:lnTo>
                  <a:pt x="4326022" y="624572"/>
                </a:lnTo>
                <a:lnTo>
                  <a:pt x="4573034" y="624572"/>
                </a:lnTo>
                <a:lnTo>
                  <a:pt x="4573034" y="913847"/>
                </a:lnTo>
                <a:lnTo>
                  <a:pt x="4326022" y="913847"/>
                </a:lnTo>
                <a:lnTo>
                  <a:pt x="4326022" y="1248204"/>
                </a:lnTo>
                <a:lnTo>
                  <a:pt x="4616238" y="1248204"/>
                </a:lnTo>
                <a:lnTo>
                  <a:pt x="4616238" y="1552507"/>
                </a:lnTo>
                <a:lnTo>
                  <a:pt x="3930616" y="1552507"/>
                </a:lnTo>
                <a:close/>
                <a:moveTo>
                  <a:pt x="2895693" y="31933"/>
                </a:moveTo>
                <a:lnTo>
                  <a:pt x="3175577" y="31933"/>
                </a:lnTo>
                <a:cubicBezTo>
                  <a:pt x="3362167" y="31933"/>
                  <a:pt x="3488489" y="39134"/>
                  <a:pt x="3554548" y="53534"/>
                </a:cubicBezTo>
                <a:cubicBezTo>
                  <a:pt x="3620605" y="67936"/>
                  <a:pt x="3674452" y="104721"/>
                  <a:pt x="3716091" y="163891"/>
                </a:cubicBezTo>
                <a:cubicBezTo>
                  <a:pt x="3757728" y="223061"/>
                  <a:pt x="3778547" y="317452"/>
                  <a:pt x="3778547" y="447062"/>
                </a:cubicBezTo>
                <a:cubicBezTo>
                  <a:pt x="3778547" y="565402"/>
                  <a:pt x="3763833" y="644921"/>
                  <a:pt x="3734404" y="685620"/>
                </a:cubicBezTo>
                <a:cubicBezTo>
                  <a:pt x="3704976" y="726319"/>
                  <a:pt x="3647059" y="750738"/>
                  <a:pt x="3560652" y="758879"/>
                </a:cubicBezTo>
                <a:cubicBezTo>
                  <a:pt x="3638918" y="778288"/>
                  <a:pt x="3691514" y="804273"/>
                  <a:pt x="3718438" y="836832"/>
                </a:cubicBezTo>
                <a:cubicBezTo>
                  <a:pt x="3745361" y="869391"/>
                  <a:pt x="3762110" y="899289"/>
                  <a:pt x="3768686" y="926526"/>
                </a:cubicBezTo>
                <a:cubicBezTo>
                  <a:pt x="3775260" y="953763"/>
                  <a:pt x="3778547" y="1028743"/>
                  <a:pt x="3778547" y="1151466"/>
                </a:cubicBezTo>
                <a:lnTo>
                  <a:pt x="3778547" y="1552507"/>
                </a:lnTo>
                <a:lnTo>
                  <a:pt x="3411318" y="1552507"/>
                </a:lnTo>
                <a:lnTo>
                  <a:pt x="3411318" y="1047214"/>
                </a:lnTo>
                <a:cubicBezTo>
                  <a:pt x="3411318" y="965816"/>
                  <a:pt x="3404900" y="915413"/>
                  <a:pt x="3392064" y="896002"/>
                </a:cubicBezTo>
                <a:cubicBezTo>
                  <a:pt x="3379228" y="876592"/>
                  <a:pt x="3345573" y="866887"/>
                  <a:pt x="3291100" y="866887"/>
                </a:cubicBezTo>
                <a:lnTo>
                  <a:pt x="3291100" y="1552507"/>
                </a:lnTo>
                <a:lnTo>
                  <a:pt x="2895693" y="1552507"/>
                </a:lnTo>
                <a:close/>
                <a:moveTo>
                  <a:pt x="1933948" y="31933"/>
                </a:moveTo>
                <a:lnTo>
                  <a:pt x="2332170" y="31933"/>
                </a:lnTo>
                <a:cubicBezTo>
                  <a:pt x="2439866" y="31933"/>
                  <a:pt x="2522674" y="40386"/>
                  <a:pt x="2580590" y="57291"/>
                </a:cubicBezTo>
                <a:cubicBezTo>
                  <a:pt x="2638509" y="74197"/>
                  <a:pt x="2682025" y="98617"/>
                  <a:pt x="2711141" y="130550"/>
                </a:cubicBezTo>
                <a:cubicBezTo>
                  <a:pt x="2740256" y="162483"/>
                  <a:pt x="2759979" y="201147"/>
                  <a:pt x="2770310" y="246541"/>
                </a:cubicBezTo>
                <a:cubicBezTo>
                  <a:pt x="2780642" y="291936"/>
                  <a:pt x="2785807" y="362220"/>
                  <a:pt x="2785807" y="457393"/>
                </a:cubicBezTo>
                <a:lnTo>
                  <a:pt x="2785807" y="589821"/>
                </a:lnTo>
                <a:cubicBezTo>
                  <a:pt x="2785807" y="686872"/>
                  <a:pt x="2775790" y="757626"/>
                  <a:pt x="2755753" y="802082"/>
                </a:cubicBezTo>
                <a:cubicBezTo>
                  <a:pt x="2735716" y="846538"/>
                  <a:pt x="2698930" y="880661"/>
                  <a:pt x="2645396" y="904455"/>
                </a:cubicBezTo>
                <a:cubicBezTo>
                  <a:pt x="2591862" y="928248"/>
                  <a:pt x="2521890" y="940145"/>
                  <a:pt x="2435483" y="940145"/>
                </a:cubicBezTo>
                <a:lnTo>
                  <a:pt x="2329353" y="940145"/>
                </a:lnTo>
                <a:lnTo>
                  <a:pt x="2329353" y="1552507"/>
                </a:lnTo>
                <a:lnTo>
                  <a:pt x="1933948" y="1552507"/>
                </a:lnTo>
                <a:close/>
                <a:moveTo>
                  <a:pt x="554050" y="31933"/>
                </a:moveTo>
                <a:lnTo>
                  <a:pt x="1065683" y="31933"/>
                </a:lnTo>
                <a:cubicBezTo>
                  <a:pt x="1080856" y="123349"/>
                  <a:pt x="1096500" y="231103"/>
                  <a:pt x="1112614" y="355195"/>
                </a:cubicBezTo>
                <a:lnTo>
                  <a:pt x="1168760" y="741973"/>
                </a:lnTo>
                <a:lnTo>
                  <a:pt x="1259628" y="31933"/>
                </a:lnTo>
                <a:lnTo>
                  <a:pt x="1774079" y="31933"/>
                </a:lnTo>
                <a:lnTo>
                  <a:pt x="1774079" y="1552507"/>
                </a:lnTo>
                <a:lnTo>
                  <a:pt x="1428451" y="1552507"/>
                </a:lnTo>
                <a:lnTo>
                  <a:pt x="1427981" y="525956"/>
                </a:lnTo>
                <a:lnTo>
                  <a:pt x="1290388" y="1552507"/>
                </a:lnTo>
                <a:lnTo>
                  <a:pt x="1045255" y="1552507"/>
                </a:lnTo>
                <a:lnTo>
                  <a:pt x="900148" y="549436"/>
                </a:lnTo>
                <a:lnTo>
                  <a:pt x="899678" y="1552507"/>
                </a:lnTo>
                <a:lnTo>
                  <a:pt x="554050" y="1552507"/>
                </a:lnTo>
                <a:close/>
                <a:moveTo>
                  <a:pt x="0" y="31933"/>
                </a:moveTo>
                <a:lnTo>
                  <a:pt x="395406" y="31933"/>
                </a:lnTo>
                <a:lnTo>
                  <a:pt x="395406" y="1552507"/>
                </a:lnTo>
                <a:lnTo>
                  <a:pt x="0" y="1552507"/>
                </a:lnTo>
                <a:close/>
                <a:moveTo>
                  <a:pt x="9762919" y="0"/>
                </a:moveTo>
                <a:cubicBezTo>
                  <a:pt x="9865606" y="0"/>
                  <a:pt x="9953107" y="16592"/>
                  <a:pt x="10025426" y="49777"/>
                </a:cubicBezTo>
                <a:cubicBezTo>
                  <a:pt x="10097746" y="82963"/>
                  <a:pt x="10145645" y="124758"/>
                  <a:pt x="10169125" y="175162"/>
                </a:cubicBezTo>
                <a:cubicBezTo>
                  <a:pt x="10192605" y="225565"/>
                  <a:pt x="10204346" y="311190"/>
                  <a:pt x="10204346" y="432034"/>
                </a:cubicBezTo>
                <a:lnTo>
                  <a:pt x="10204346" y="492143"/>
                </a:lnTo>
                <a:lnTo>
                  <a:pt x="9837116" y="492143"/>
                </a:lnTo>
                <a:lnTo>
                  <a:pt x="9837116" y="379439"/>
                </a:lnTo>
                <a:cubicBezTo>
                  <a:pt x="9837116" y="326843"/>
                  <a:pt x="9832420" y="293345"/>
                  <a:pt x="9823027" y="278944"/>
                </a:cubicBezTo>
                <a:cubicBezTo>
                  <a:pt x="9813636" y="264543"/>
                  <a:pt x="9797983" y="257343"/>
                  <a:pt x="9776067" y="257343"/>
                </a:cubicBezTo>
                <a:cubicBezTo>
                  <a:pt x="9752274" y="257343"/>
                  <a:pt x="9734273" y="267054"/>
                  <a:pt x="9722063" y="286479"/>
                </a:cubicBezTo>
                <a:cubicBezTo>
                  <a:pt x="9709853" y="305905"/>
                  <a:pt x="9703749" y="335355"/>
                  <a:pt x="9703749" y="374831"/>
                </a:cubicBezTo>
                <a:cubicBezTo>
                  <a:pt x="9703749" y="425577"/>
                  <a:pt x="9710612" y="463796"/>
                  <a:pt x="9724338" y="489488"/>
                </a:cubicBezTo>
                <a:cubicBezTo>
                  <a:pt x="9737448" y="515179"/>
                  <a:pt x="9774694" y="546167"/>
                  <a:pt x="9836073" y="582454"/>
                </a:cubicBezTo>
                <a:cubicBezTo>
                  <a:pt x="10012087" y="686922"/>
                  <a:pt x="10122948" y="772653"/>
                  <a:pt x="10168656" y="839650"/>
                </a:cubicBezTo>
                <a:cubicBezTo>
                  <a:pt x="10214364" y="906646"/>
                  <a:pt x="10237217" y="1014655"/>
                  <a:pt x="10237217" y="1163676"/>
                </a:cubicBezTo>
                <a:cubicBezTo>
                  <a:pt x="10237217" y="1271998"/>
                  <a:pt x="10224539" y="1351829"/>
                  <a:pt x="10199180" y="1403173"/>
                </a:cubicBezTo>
                <a:cubicBezTo>
                  <a:pt x="10173821" y="1454517"/>
                  <a:pt x="10124827" y="1497563"/>
                  <a:pt x="10052194" y="1532314"/>
                </a:cubicBezTo>
                <a:cubicBezTo>
                  <a:pt x="9979563" y="1567065"/>
                  <a:pt x="9895034" y="1584440"/>
                  <a:pt x="9798609" y="1584440"/>
                </a:cubicBezTo>
                <a:cubicBezTo>
                  <a:pt x="9692793" y="1584440"/>
                  <a:pt x="9602471" y="1564404"/>
                  <a:pt x="9527647" y="1524330"/>
                </a:cubicBezTo>
                <a:cubicBezTo>
                  <a:pt x="9452825" y="1484258"/>
                  <a:pt x="9403830" y="1433227"/>
                  <a:pt x="9380662" y="1371240"/>
                </a:cubicBezTo>
                <a:cubicBezTo>
                  <a:pt x="9357496" y="1309253"/>
                  <a:pt x="9345911" y="1221281"/>
                  <a:pt x="9345911" y="1107323"/>
                </a:cubicBezTo>
                <a:lnTo>
                  <a:pt x="9345911" y="1007767"/>
                </a:lnTo>
                <a:lnTo>
                  <a:pt x="9713140" y="1007767"/>
                </a:lnTo>
                <a:lnTo>
                  <a:pt x="9713140" y="1192791"/>
                </a:lnTo>
                <a:cubicBezTo>
                  <a:pt x="9713140" y="1249770"/>
                  <a:pt x="9718306" y="1286398"/>
                  <a:pt x="9728637" y="1302679"/>
                </a:cubicBezTo>
                <a:cubicBezTo>
                  <a:pt x="9738969" y="1318958"/>
                  <a:pt x="9757283" y="1327097"/>
                  <a:pt x="9783581" y="1327097"/>
                </a:cubicBezTo>
                <a:cubicBezTo>
                  <a:pt x="9809879" y="1327097"/>
                  <a:pt x="9829447" y="1316766"/>
                  <a:pt x="9842281" y="1296103"/>
                </a:cubicBezTo>
                <a:cubicBezTo>
                  <a:pt x="9855117" y="1275442"/>
                  <a:pt x="9861536" y="1244761"/>
                  <a:pt x="9861536" y="1204062"/>
                </a:cubicBezTo>
                <a:cubicBezTo>
                  <a:pt x="9861536" y="1114524"/>
                  <a:pt x="9849326" y="1055980"/>
                  <a:pt x="9824906" y="1028430"/>
                </a:cubicBezTo>
                <a:cubicBezTo>
                  <a:pt x="9799861" y="1000880"/>
                  <a:pt x="9738187" y="954859"/>
                  <a:pt x="9639883" y="890367"/>
                </a:cubicBezTo>
                <a:cubicBezTo>
                  <a:pt x="9541580" y="825248"/>
                  <a:pt x="9476460" y="777975"/>
                  <a:pt x="9444527" y="748547"/>
                </a:cubicBezTo>
                <a:cubicBezTo>
                  <a:pt x="9412594" y="719118"/>
                  <a:pt x="9386141" y="678419"/>
                  <a:pt x="9365165" y="626450"/>
                </a:cubicBezTo>
                <a:cubicBezTo>
                  <a:pt x="9344190" y="574481"/>
                  <a:pt x="9333702" y="508110"/>
                  <a:pt x="9333702" y="427339"/>
                </a:cubicBezTo>
                <a:cubicBezTo>
                  <a:pt x="9333702" y="310877"/>
                  <a:pt x="9348573" y="225722"/>
                  <a:pt x="9378314" y="171874"/>
                </a:cubicBezTo>
                <a:cubicBezTo>
                  <a:pt x="9408056" y="118027"/>
                  <a:pt x="9456113" y="75919"/>
                  <a:pt x="9522482" y="45551"/>
                </a:cubicBezTo>
                <a:cubicBezTo>
                  <a:pt x="9588853" y="15184"/>
                  <a:pt x="9668997" y="0"/>
                  <a:pt x="9762919" y="0"/>
                </a:cubicBezTo>
                <a:close/>
                <a:moveTo>
                  <a:pt x="7711491" y="0"/>
                </a:moveTo>
                <a:cubicBezTo>
                  <a:pt x="7792889" y="0"/>
                  <a:pt x="7865990" y="13305"/>
                  <a:pt x="7930795" y="39916"/>
                </a:cubicBezTo>
                <a:cubicBezTo>
                  <a:pt x="7995600" y="66528"/>
                  <a:pt x="8047727" y="106443"/>
                  <a:pt x="8087173" y="159665"/>
                </a:cubicBezTo>
                <a:cubicBezTo>
                  <a:pt x="8126619" y="212887"/>
                  <a:pt x="8150100" y="270805"/>
                  <a:pt x="8157613" y="333417"/>
                </a:cubicBezTo>
                <a:cubicBezTo>
                  <a:pt x="8165126" y="396031"/>
                  <a:pt x="8168883" y="505606"/>
                  <a:pt x="8168883" y="662140"/>
                </a:cubicBezTo>
                <a:lnTo>
                  <a:pt x="8168883" y="922300"/>
                </a:lnTo>
                <a:cubicBezTo>
                  <a:pt x="8168883" y="1075077"/>
                  <a:pt x="8165283" y="1183242"/>
                  <a:pt x="8158083" y="1246796"/>
                </a:cubicBezTo>
                <a:cubicBezTo>
                  <a:pt x="8150881" y="1310348"/>
                  <a:pt x="8128341" y="1368423"/>
                  <a:pt x="8090460" y="1421019"/>
                </a:cubicBezTo>
                <a:cubicBezTo>
                  <a:pt x="8052579" y="1473613"/>
                  <a:pt x="8001392" y="1514000"/>
                  <a:pt x="7936900" y="1542176"/>
                </a:cubicBezTo>
                <a:cubicBezTo>
                  <a:pt x="7872407" y="1570352"/>
                  <a:pt x="7797271" y="1584440"/>
                  <a:pt x="7711491" y="1584440"/>
                </a:cubicBezTo>
                <a:cubicBezTo>
                  <a:pt x="7630092" y="1584440"/>
                  <a:pt x="7556991" y="1571135"/>
                  <a:pt x="7492186" y="1544523"/>
                </a:cubicBezTo>
                <a:cubicBezTo>
                  <a:pt x="7427381" y="1517913"/>
                  <a:pt x="7375255" y="1477997"/>
                  <a:pt x="7335808" y="1424775"/>
                </a:cubicBezTo>
                <a:cubicBezTo>
                  <a:pt x="7296362" y="1371553"/>
                  <a:pt x="7272881" y="1313635"/>
                  <a:pt x="7265368" y="1251022"/>
                </a:cubicBezTo>
                <a:cubicBezTo>
                  <a:pt x="7257854" y="1188408"/>
                  <a:pt x="7254098" y="1078834"/>
                  <a:pt x="7254098" y="922300"/>
                </a:cubicBezTo>
                <a:lnTo>
                  <a:pt x="7254098" y="662140"/>
                </a:lnTo>
                <a:cubicBezTo>
                  <a:pt x="7254098" y="509362"/>
                  <a:pt x="7257697" y="401197"/>
                  <a:pt x="7264898" y="337644"/>
                </a:cubicBezTo>
                <a:cubicBezTo>
                  <a:pt x="7272099" y="274092"/>
                  <a:pt x="7294640" y="216017"/>
                  <a:pt x="7332521" y="163422"/>
                </a:cubicBezTo>
                <a:cubicBezTo>
                  <a:pt x="7370402" y="110826"/>
                  <a:pt x="7421588" y="70440"/>
                  <a:pt x="7486081" y="42264"/>
                </a:cubicBezTo>
                <a:cubicBezTo>
                  <a:pt x="7550573" y="14088"/>
                  <a:pt x="7625709" y="0"/>
                  <a:pt x="7711491" y="0"/>
                </a:cubicBezTo>
                <a:close/>
                <a:moveTo>
                  <a:pt x="6114555" y="0"/>
                </a:moveTo>
                <a:cubicBezTo>
                  <a:pt x="6217242" y="0"/>
                  <a:pt x="6304744" y="16592"/>
                  <a:pt x="6377063" y="49777"/>
                </a:cubicBezTo>
                <a:cubicBezTo>
                  <a:pt x="6449381" y="82963"/>
                  <a:pt x="6497281" y="124758"/>
                  <a:pt x="6520762" y="175162"/>
                </a:cubicBezTo>
                <a:cubicBezTo>
                  <a:pt x="6544241" y="225565"/>
                  <a:pt x="6555981" y="311190"/>
                  <a:pt x="6555981" y="432034"/>
                </a:cubicBezTo>
                <a:lnTo>
                  <a:pt x="6555981" y="492143"/>
                </a:lnTo>
                <a:lnTo>
                  <a:pt x="6188753" y="492143"/>
                </a:lnTo>
                <a:lnTo>
                  <a:pt x="6188753" y="379439"/>
                </a:lnTo>
                <a:cubicBezTo>
                  <a:pt x="6188753" y="326843"/>
                  <a:pt x="6184057" y="293345"/>
                  <a:pt x="6174664" y="278944"/>
                </a:cubicBezTo>
                <a:cubicBezTo>
                  <a:pt x="6165273" y="264543"/>
                  <a:pt x="6149619" y="257343"/>
                  <a:pt x="6127705" y="257343"/>
                </a:cubicBezTo>
                <a:cubicBezTo>
                  <a:pt x="6103911" y="257343"/>
                  <a:pt x="6085910" y="267054"/>
                  <a:pt x="6073700" y="286479"/>
                </a:cubicBezTo>
                <a:cubicBezTo>
                  <a:pt x="6061490" y="305905"/>
                  <a:pt x="6055385" y="335355"/>
                  <a:pt x="6055385" y="374831"/>
                </a:cubicBezTo>
                <a:cubicBezTo>
                  <a:pt x="6055385" y="425577"/>
                  <a:pt x="6062249" y="463796"/>
                  <a:pt x="6075975" y="489488"/>
                </a:cubicBezTo>
                <a:cubicBezTo>
                  <a:pt x="6089085" y="515179"/>
                  <a:pt x="6126330" y="546167"/>
                  <a:pt x="6187710" y="582454"/>
                </a:cubicBezTo>
                <a:cubicBezTo>
                  <a:pt x="6363723" y="686922"/>
                  <a:pt x="6474585" y="772653"/>
                  <a:pt x="6520293" y="839650"/>
                </a:cubicBezTo>
                <a:cubicBezTo>
                  <a:pt x="6566000" y="906646"/>
                  <a:pt x="6588854" y="1014655"/>
                  <a:pt x="6588854" y="1163676"/>
                </a:cubicBezTo>
                <a:cubicBezTo>
                  <a:pt x="6588854" y="1271998"/>
                  <a:pt x="6576174" y="1351829"/>
                  <a:pt x="6550816" y="1403173"/>
                </a:cubicBezTo>
                <a:cubicBezTo>
                  <a:pt x="6525457" y="1454517"/>
                  <a:pt x="6476462" y="1497563"/>
                  <a:pt x="6403830" y="1532314"/>
                </a:cubicBezTo>
                <a:cubicBezTo>
                  <a:pt x="6331200" y="1567065"/>
                  <a:pt x="6246671" y="1584440"/>
                  <a:pt x="6150245" y="1584440"/>
                </a:cubicBezTo>
                <a:cubicBezTo>
                  <a:pt x="6044428" y="1584440"/>
                  <a:pt x="5954108" y="1564404"/>
                  <a:pt x="5879284" y="1524330"/>
                </a:cubicBezTo>
                <a:cubicBezTo>
                  <a:pt x="5804461" y="1484258"/>
                  <a:pt x="5755466" y="1433227"/>
                  <a:pt x="5732298" y="1371240"/>
                </a:cubicBezTo>
                <a:cubicBezTo>
                  <a:pt x="5709132" y="1309253"/>
                  <a:pt x="5697548" y="1221281"/>
                  <a:pt x="5697548" y="1107323"/>
                </a:cubicBezTo>
                <a:lnTo>
                  <a:pt x="5697548" y="1007767"/>
                </a:lnTo>
                <a:lnTo>
                  <a:pt x="6064777" y="1007767"/>
                </a:lnTo>
                <a:lnTo>
                  <a:pt x="6064777" y="1192791"/>
                </a:lnTo>
                <a:cubicBezTo>
                  <a:pt x="6064777" y="1249770"/>
                  <a:pt x="6069943" y="1286398"/>
                  <a:pt x="6080274" y="1302679"/>
                </a:cubicBezTo>
                <a:cubicBezTo>
                  <a:pt x="6090606" y="1318958"/>
                  <a:pt x="6108920" y="1327097"/>
                  <a:pt x="6135217" y="1327097"/>
                </a:cubicBezTo>
                <a:cubicBezTo>
                  <a:pt x="6161516" y="1327097"/>
                  <a:pt x="6181082" y="1316766"/>
                  <a:pt x="6193919" y="1296103"/>
                </a:cubicBezTo>
                <a:cubicBezTo>
                  <a:pt x="6206755" y="1275442"/>
                  <a:pt x="6213171" y="1244761"/>
                  <a:pt x="6213171" y="1204062"/>
                </a:cubicBezTo>
                <a:cubicBezTo>
                  <a:pt x="6213171" y="1114524"/>
                  <a:pt x="6200963" y="1055980"/>
                  <a:pt x="6176543" y="1028430"/>
                </a:cubicBezTo>
                <a:cubicBezTo>
                  <a:pt x="6151498" y="1000880"/>
                  <a:pt x="6089823" y="954859"/>
                  <a:pt x="5991520" y="890367"/>
                </a:cubicBezTo>
                <a:cubicBezTo>
                  <a:pt x="5893216" y="825248"/>
                  <a:pt x="5828097" y="777975"/>
                  <a:pt x="5796164" y="748547"/>
                </a:cubicBezTo>
                <a:cubicBezTo>
                  <a:pt x="5764231" y="719118"/>
                  <a:pt x="5737778" y="678419"/>
                  <a:pt x="5716801" y="626450"/>
                </a:cubicBezTo>
                <a:cubicBezTo>
                  <a:pt x="5695827" y="574481"/>
                  <a:pt x="5685338" y="508110"/>
                  <a:pt x="5685338" y="427339"/>
                </a:cubicBezTo>
                <a:cubicBezTo>
                  <a:pt x="5685338" y="310877"/>
                  <a:pt x="5700209" y="225722"/>
                  <a:pt x="5729950" y="171874"/>
                </a:cubicBezTo>
                <a:cubicBezTo>
                  <a:pt x="5759693" y="118027"/>
                  <a:pt x="5807748" y="75919"/>
                  <a:pt x="5874119" y="45551"/>
                </a:cubicBezTo>
                <a:cubicBezTo>
                  <a:pt x="5940490" y="15184"/>
                  <a:pt x="6020634" y="0"/>
                  <a:pt x="6114555" y="0"/>
                </a:cubicBezTo>
                <a:close/>
                <a:moveTo>
                  <a:pt x="5121448" y="0"/>
                </a:moveTo>
                <a:cubicBezTo>
                  <a:pt x="5224134" y="0"/>
                  <a:pt x="5311636" y="16592"/>
                  <a:pt x="5383956" y="49777"/>
                </a:cubicBezTo>
                <a:cubicBezTo>
                  <a:pt x="5456275" y="82963"/>
                  <a:pt x="5504173" y="124758"/>
                  <a:pt x="5527653" y="175162"/>
                </a:cubicBezTo>
                <a:cubicBezTo>
                  <a:pt x="5551133" y="225565"/>
                  <a:pt x="5562874" y="311190"/>
                  <a:pt x="5562874" y="432034"/>
                </a:cubicBezTo>
                <a:lnTo>
                  <a:pt x="5562874" y="492143"/>
                </a:lnTo>
                <a:lnTo>
                  <a:pt x="5195645" y="492143"/>
                </a:lnTo>
                <a:lnTo>
                  <a:pt x="5195645" y="379439"/>
                </a:lnTo>
                <a:cubicBezTo>
                  <a:pt x="5195645" y="326843"/>
                  <a:pt x="5190949" y="293345"/>
                  <a:pt x="5181556" y="278944"/>
                </a:cubicBezTo>
                <a:cubicBezTo>
                  <a:pt x="5172165" y="264543"/>
                  <a:pt x="5156511" y="257343"/>
                  <a:pt x="5134596" y="257343"/>
                </a:cubicBezTo>
                <a:cubicBezTo>
                  <a:pt x="5110804" y="257343"/>
                  <a:pt x="5092802" y="267054"/>
                  <a:pt x="5080592" y="286479"/>
                </a:cubicBezTo>
                <a:cubicBezTo>
                  <a:pt x="5068382" y="305905"/>
                  <a:pt x="5062278" y="335355"/>
                  <a:pt x="5062278" y="374831"/>
                </a:cubicBezTo>
                <a:cubicBezTo>
                  <a:pt x="5062278" y="425577"/>
                  <a:pt x="5069141" y="463796"/>
                  <a:pt x="5082867" y="489488"/>
                </a:cubicBezTo>
                <a:cubicBezTo>
                  <a:pt x="5095977" y="515179"/>
                  <a:pt x="5133222" y="546167"/>
                  <a:pt x="5194602" y="582454"/>
                </a:cubicBezTo>
                <a:cubicBezTo>
                  <a:pt x="5370616" y="686922"/>
                  <a:pt x="5481477" y="772653"/>
                  <a:pt x="5527185" y="839650"/>
                </a:cubicBezTo>
                <a:cubicBezTo>
                  <a:pt x="5572892" y="906646"/>
                  <a:pt x="5595746" y="1014655"/>
                  <a:pt x="5595746" y="1163676"/>
                </a:cubicBezTo>
                <a:cubicBezTo>
                  <a:pt x="5595746" y="1271998"/>
                  <a:pt x="5583068" y="1351829"/>
                  <a:pt x="5557709" y="1403173"/>
                </a:cubicBezTo>
                <a:cubicBezTo>
                  <a:pt x="5532350" y="1454517"/>
                  <a:pt x="5483355" y="1497563"/>
                  <a:pt x="5410723" y="1532314"/>
                </a:cubicBezTo>
                <a:cubicBezTo>
                  <a:pt x="5338091" y="1567065"/>
                  <a:pt x="5253563" y="1584440"/>
                  <a:pt x="5157138" y="1584440"/>
                </a:cubicBezTo>
                <a:cubicBezTo>
                  <a:pt x="5051321" y="1584440"/>
                  <a:pt x="4961000" y="1564404"/>
                  <a:pt x="4886177" y="1524330"/>
                </a:cubicBezTo>
                <a:cubicBezTo>
                  <a:pt x="4811354" y="1484258"/>
                  <a:pt x="4762359" y="1433227"/>
                  <a:pt x="4739191" y="1371240"/>
                </a:cubicBezTo>
                <a:cubicBezTo>
                  <a:pt x="4716024" y="1309253"/>
                  <a:pt x="4704441" y="1221281"/>
                  <a:pt x="4704441" y="1107323"/>
                </a:cubicBezTo>
                <a:lnTo>
                  <a:pt x="4704441" y="1007767"/>
                </a:lnTo>
                <a:lnTo>
                  <a:pt x="5071671" y="1007767"/>
                </a:lnTo>
                <a:lnTo>
                  <a:pt x="5071671" y="1192791"/>
                </a:lnTo>
                <a:cubicBezTo>
                  <a:pt x="5071671" y="1249770"/>
                  <a:pt x="5076835" y="1286398"/>
                  <a:pt x="5087167" y="1302679"/>
                </a:cubicBezTo>
                <a:cubicBezTo>
                  <a:pt x="5097498" y="1318958"/>
                  <a:pt x="5115812" y="1327097"/>
                  <a:pt x="5142110" y="1327097"/>
                </a:cubicBezTo>
                <a:cubicBezTo>
                  <a:pt x="5168408" y="1327097"/>
                  <a:pt x="5187975" y="1316766"/>
                  <a:pt x="5200810" y="1296103"/>
                </a:cubicBezTo>
                <a:cubicBezTo>
                  <a:pt x="5213646" y="1275442"/>
                  <a:pt x="5220064" y="1244761"/>
                  <a:pt x="5220064" y="1204062"/>
                </a:cubicBezTo>
                <a:cubicBezTo>
                  <a:pt x="5220064" y="1114524"/>
                  <a:pt x="5207855" y="1055980"/>
                  <a:pt x="5183435" y="1028430"/>
                </a:cubicBezTo>
                <a:cubicBezTo>
                  <a:pt x="5158390" y="1000880"/>
                  <a:pt x="5096715" y="954859"/>
                  <a:pt x="4998412" y="890367"/>
                </a:cubicBezTo>
                <a:cubicBezTo>
                  <a:pt x="4900109" y="825248"/>
                  <a:pt x="4834991" y="777975"/>
                  <a:pt x="4803058" y="748547"/>
                </a:cubicBezTo>
                <a:cubicBezTo>
                  <a:pt x="4771124" y="719118"/>
                  <a:pt x="4744670" y="678419"/>
                  <a:pt x="4723695" y="626450"/>
                </a:cubicBezTo>
                <a:cubicBezTo>
                  <a:pt x="4702718" y="574481"/>
                  <a:pt x="4692231" y="508110"/>
                  <a:pt x="4692231" y="427339"/>
                </a:cubicBezTo>
                <a:cubicBezTo>
                  <a:pt x="4692231" y="310877"/>
                  <a:pt x="4707101" y="225722"/>
                  <a:pt x="4736844" y="171874"/>
                </a:cubicBezTo>
                <a:cubicBezTo>
                  <a:pt x="4766584" y="118027"/>
                  <a:pt x="4814641" y="75919"/>
                  <a:pt x="4881011" y="45551"/>
                </a:cubicBezTo>
                <a:cubicBezTo>
                  <a:pt x="4947382" y="15184"/>
                  <a:pt x="5027528" y="0"/>
                  <a:pt x="512144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endParaRPr lang="zh-CN" altLang="en-US" sz="13800" kern="0" dirty="0">
              <a:latin typeface="Impact" panose="020B0806030902050204" pitchFamily="34" charset="0"/>
              <a:ea typeface="Yu Gothic UI Semibold" panose="020B0700000000000000" charset="-128"/>
              <a:cs typeface="Calibri" panose="020F050202020403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-16306"/>
            <a:ext cx="12192000" cy="6858000"/>
          </a:xfrm>
          <a:prstGeom prst="rect">
            <a:avLst/>
          </a:prstGeom>
          <a:solidFill>
            <a:srgbClr val="F2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6902720" y="485630"/>
            <a:ext cx="5132389" cy="5683540"/>
          </a:xfrm>
          <a:custGeom>
            <a:avLst/>
            <a:gdLst/>
            <a:ahLst/>
            <a:cxnLst/>
            <a:rect l="l" t="t" r="r" b="b"/>
            <a:pathLst>
              <a:path w="1846715" h="2045028">
                <a:moveTo>
                  <a:pt x="1456796" y="1557321"/>
                </a:moveTo>
                <a:cubicBezTo>
                  <a:pt x="1468300" y="1558142"/>
                  <a:pt x="1483908" y="1561018"/>
                  <a:pt x="1503628" y="1565948"/>
                </a:cubicBezTo>
                <a:lnTo>
                  <a:pt x="1631808" y="1620177"/>
                </a:lnTo>
                <a:cubicBezTo>
                  <a:pt x="1653172" y="1621821"/>
                  <a:pt x="1671248" y="1626340"/>
                  <a:pt x="1686036" y="1633735"/>
                </a:cubicBezTo>
                <a:cubicBezTo>
                  <a:pt x="1700826" y="1641130"/>
                  <a:pt x="1713972" y="1657974"/>
                  <a:pt x="1725476" y="1684267"/>
                </a:cubicBezTo>
                <a:cubicBezTo>
                  <a:pt x="1779704" y="1726993"/>
                  <a:pt x="1814626" y="1770129"/>
                  <a:pt x="1830236" y="1813677"/>
                </a:cubicBezTo>
                <a:cubicBezTo>
                  <a:pt x="1845848" y="1857225"/>
                  <a:pt x="1850368" y="1902827"/>
                  <a:pt x="1843794" y="1950483"/>
                </a:cubicBezTo>
                <a:cubicBezTo>
                  <a:pt x="1843794" y="1970202"/>
                  <a:pt x="1836400" y="1981295"/>
                  <a:pt x="1821610" y="1983760"/>
                </a:cubicBezTo>
                <a:cubicBezTo>
                  <a:pt x="1806820" y="1986225"/>
                  <a:pt x="1792852" y="1984992"/>
                  <a:pt x="1779704" y="1980062"/>
                </a:cubicBezTo>
                <a:cubicBezTo>
                  <a:pt x="1707400" y="1942266"/>
                  <a:pt x="1640024" y="1899540"/>
                  <a:pt x="1577578" y="1851884"/>
                </a:cubicBezTo>
                <a:cubicBezTo>
                  <a:pt x="1515132" y="1804228"/>
                  <a:pt x="1447756" y="1743426"/>
                  <a:pt x="1375452" y="1669477"/>
                </a:cubicBezTo>
                <a:cubicBezTo>
                  <a:pt x="1354088" y="1644827"/>
                  <a:pt x="1349568" y="1627572"/>
                  <a:pt x="1361894" y="1617712"/>
                </a:cubicBezTo>
                <a:cubicBezTo>
                  <a:pt x="1374218" y="1607853"/>
                  <a:pt x="1390240" y="1592241"/>
                  <a:pt x="1409960" y="1570878"/>
                </a:cubicBezTo>
                <a:cubicBezTo>
                  <a:pt x="1429680" y="1561018"/>
                  <a:pt x="1445292" y="1556499"/>
                  <a:pt x="1456796" y="1557321"/>
                </a:cubicBezTo>
                <a:close/>
                <a:moveTo>
                  <a:pt x="938536" y="1442392"/>
                </a:moveTo>
                <a:cubicBezTo>
                  <a:pt x="934017" y="1442597"/>
                  <a:pt x="928471" y="1444343"/>
                  <a:pt x="921897" y="1447630"/>
                </a:cubicBezTo>
                <a:cubicBezTo>
                  <a:pt x="887388" y="1457490"/>
                  <a:pt x="856576" y="1471047"/>
                  <a:pt x="829461" y="1488302"/>
                </a:cubicBezTo>
                <a:cubicBezTo>
                  <a:pt x="802346" y="1505556"/>
                  <a:pt x="770713" y="1528152"/>
                  <a:pt x="734560" y="1556088"/>
                </a:cubicBezTo>
                <a:cubicBezTo>
                  <a:pt x="775643" y="1546228"/>
                  <a:pt x="811796" y="1535547"/>
                  <a:pt x="843018" y="1524044"/>
                </a:cubicBezTo>
                <a:cubicBezTo>
                  <a:pt x="874241" y="1512541"/>
                  <a:pt x="907107" y="1496929"/>
                  <a:pt x="941617" y="1477209"/>
                </a:cubicBezTo>
                <a:cubicBezTo>
                  <a:pt x="951477" y="1462420"/>
                  <a:pt x="953942" y="1452149"/>
                  <a:pt x="949012" y="1446397"/>
                </a:cubicBezTo>
                <a:cubicBezTo>
                  <a:pt x="946547" y="1443521"/>
                  <a:pt x="943055" y="1442186"/>
                  <a:pt x="938536" y="1442392"/>
                </a:cubicBezTo>
                <a:close/>
                <a:moveTo>
                  <a:pt x="680331" y="1372448"/>
                </a:moveTo>
                <a:cubicBezTo>
                  <a:pt x="681974" y="1373270"/>
                  <a:pt x="683618" y="1375324"/>
                  <a:pt x="685261" y="1378611"/>
                </a:cubicBezTo>
                <a:cubicBezTo>
                  <a:pt x="688548" y="1386827"/>
                  <a:pt x="688548" y="1391347"/>
                  <a:pt x="685261" y="1392168"/>
                </a:cubicBezTo>
                <a:cubicBezTo>
                  <a:pt x="681974" y="1392990"/>
                  <a:pt x="678688" y="1390114"/>
                  <a:pt x="675401" y="1383541"/>
                </a:cubicBezTo>
                <a:cubicBezTo>
                  <a:pt x="672114" y="1380254"/>
                  <a:pt x="672114" y="1376967"/>
                  <a:pt x="675401" y="1373681"/>
                </a:cubicBezTo>
                <a:cubicBezTo>
                  <a:pt x="677044" y="1372038"/>
                  <a:pt x="678688" y="1371627"/>
                  <a:pt x="680331" y="1372448"/>
                </a:cubicBezTo>
                <a:close/>
                <a:moveTo>
                  <a:pt x="1017723" y="1088053"/>
                </a:moveTo>
                <a:cubicBezTo>
                  <a:pt x="1014231" y="1087437"/>
                  <a:pt x="1011458" y="1087745"/>
                  <a:pt x="1009404" y="1088977"/>
                </a:cubicBezTo>
                <a:cubicBezTo>
                  <a:pt x="1005296" y="1091442"/>
                  <a:pt x="1000776" y="1094318"/>
                  <a:pt x="995846" y="1097605"/>
                </a:cubicBezTo>
                <a:cubicBezTo>
                  <a:pt x="972840" y="1117324"/>
                  <a:pt x="946136" y="1136222"/>
                  <a:pt x="915735" y="1154299"/>
                </a:cubicBezTo>
                <a:cubicBezTo>
                  <a:pt x="885334" y="1172375"/>
                  <a:pt x="864382" y="1192917"/>
                  <a:pt x="852878" y="1215923"/>
                </a:cubicBezTo>
                <a:cubicBezTo>
                  <a:pt x="854522" y="1229070"/>
                  <a:pt x="860273" y="1243449"/>
                  <a:pt x="870134" y="1259060"/>
                </a:cubicBezTo>
                <a:cubicBezTo>
                  <a:pt x="879993" y="1274671"/>
                  <a:pt x="890675" y="1289872"/>
                  <a:pt x="902178" y="1304662"/>
                </a:cubicBezTo>
                <a:cubicBezTo>
                  <a:pt x="905465" y="1309592"/>
                  <a:pt x="909983" y="1311646"/>
                  <a:pt x="915735" y="1310824"/>
                </a:cubicBezTo>
                <a:cubicBezTo>
                  <a:pt x="921487" y="1310003"/>
                  <a:pt x="923541" y="1306305"/>
                  <a:pt x="921897" y="1299732"/>
                </a:cubicBezTo>
                <a:cubicBezTo>
                  <a:pt x="912037" y="1240573"/>
                  <a:pt x="927238" y="1206474"/>
                  <a:pt x="967499" y="1197436"/>
                </a:cubicBezTo>
                <a:cubicBezTo>
                  <a:pt x="1007761" y="1188398"/>
                  <a:pt x="1030356" y="1158407"/>
                  <a:pt x="1035286" y="1107465"/>
                </a:cubicBezTo>
                <a:lnTo>
                  <a:pt x="1030356" y="1092675"/>
                </a:lnTo>
                <a:cubicBezTo>
                  <a:pt x="1025426" y="1090210"/>
                  <a:pt x="1021215" y="1088669"/>
                  <a:pt x="1017723" y="1088053"/>
                </a:cubicBezTo>
                <a:close/>
                <a:moveTo>
                  <a:pt x="1375452" y="929987"/>
                </a:moveTo>
                <a:lnTo>
                  <a:pt x="1336012" y="934917"/>
                </a:lnTo>
                <a:cubicBezTo>
                  <a:pt x="1293286" y="964497"/>
                  <a:pt x="1279317" y="987503"/>
                  <a:pt x="1294107" y="1003936"/>
                </a:cubicBezTo>
                <a:cubicBezTo>
                  <a:pt x="1308897" y="1020369"/>
                  <a:pt x="1336012" y="1003936"/>
                  <a:pt x="1375452" y="954637"/>
                </a:cubicBezTo>
                <a:close/>
                <a:moveTo>
                  <a:pt x="1051308" y="903489"/>
                </a:moveTo>
                <a:cubicBezTo>
                  <a:pt x="1048022" y="903078"/>
                  <a:pt x="1044324" y="903694"/>
                  <a:pt x="1040216" y="905337"/>
                </a:cubicBezTo>
                <a:lnTo>
                  <a:pt x="1020496" y="910267"/>
                </a:lnTo>
                <a:cubicBezTo>
                  <a:pt x="992560" y="923414"/>
                  <a:pt x="965034" y="938614"/>
                  <a:pt x="937920" y="955869"/>
                </a:cubicBezTo>
                <a:cubicBezTo>
                  <a:pt x="910805" y="973124"/>
                  <a:pt x="882458" y="995720"/>
                  <a:pt x="852878" y="1023656"/>
                </a:cubicBezTo>
                <a:cubicBezTo>
                  <a:pt x="843018" y="1033516"/>
                  <a:pt x="839321" y="1043786"/>
                  <a:pt x="841786" y="1054468"/>
                </a:cubicBezTo>
                <a:cubicBezTo>
                  <a:pt x="844251" y="1065149"/>
                  <a:pt x="852878" y="1069668"/>
                  <a:pt x="867668" y="1068025"/>
                </a:cubicBezTo>
                <a:cubicBezTo>
                  <a:pt x="887388" y="1059808"/>
                  <a:pt x="906286" y="1048305"/>
                  <a:pt x="924362" y="1033516"/>
                </a:cubicBezTo>
                <a:cubicBezTo>
                  <a:pt x="942439" y="1018726"/>
                  <a:pt x="962980" y="1007223"/>
                  <a:pt x="985986" y="999006"/>
                </a:cubicBezTo>
                <a:cubicBezTo>
                  <a:pt x="999133" y="989146"/>
                  <a:pt x="1014745" y="979697"/>
                  <a:pt x="1032821" y="970659"/>
                </a:cubicBezTo>
                <a:cubicBezTo>
                  <a:pt x="1050898" y="961621"/>
                  <a:pt x="1061579" y="949707"/>
                  <a:pt x="1064865" y="934917"/>
                </a:cubicBezTo>
                <a:cubicBezTo>
                  <a:pt x="1066509" y="921771"/>
                  <a:pt x="1064865" y="912732"/>
                  <a:pt x="1059935" y="907802"/>
                </a:cubicBezTo>
                <a:cubicBezTo>
                  <a:pt x="1057470" y="905337"/>
                  <a:pt x="1054595" y="903900"/>
                  <a:pt x="1051308" y="903489"/>
                </a:cubicBezTo>
                <a:close/>
                <a:moveTo>
                  <a:pt x="65322" y="730325"/>
                </a:moveTo>
                <a:cubicBezTo>
                  <a:pt x="71484" y="729092"/>
                  <a:pt x="77646" y="731557"/>
                  <a:pt x="83809" y="737720"/>
                </a:cubicBezTo>
                <a:cubicBezTo>
                  <a:pt x="108459" y="755796"/>
                  <a:pt x="124892" y="776748"/>
                  <a:pt x="133108" y="800576"/>
                </a:cubicBezTo>
                <a:cubicBezTo>
                  <a:pt x="141325" y="824404"/>
                  <a:pt x="147898" y="851108"/>
                  <a:pt x="152828" y="880688"/>
                </a:cubicBezTo>
                <a:cubicBezTo>
                  <a:pt x="182408" y="931630"/>
                  <a:pt x="205825" y="980108"/>
                  <a:pt x="223079" y="1026121"/>
                </a:cubicBezTo>
                <a:cubicBezTo>
                  <a:pt x="240334" y="1072133"/>
                  <a:pt x="253070" y="1122254"/>
                  <a:pt x="261286" y="1176484"/>
                </a:cubicBezTo>
                <a:cubicBezTo>
                  <a:pt x="264573" y="1232356"/>
                  <a:pt x="262108" y="1283710"/>
                  <a:pt x="253892" y="1330544"/>
                </a:cubicBezTo>
                <a:cubicBezTo>
                  <a:pt x="245675" y="1377378"/>
                  <a:pt x="238280" y="1429553"/>
                  <a:pt x="231707" y="1487069"/>
                </a:cubicBezTo>
                <a:cubicBezTo>
                  <a:pt x="231707" y="1498572"/>
                  <a:pt x="234994" y="1506789"/>
                  <a:pt x="241567" y="1511719"/>
                </a:cubicBezTo>
                <a:cubicBezTo>
                  <a:pt x="248140" y="1516649"/>
                  <a:pt x="256356" y="1511719"/>
                  <a:pt x="266216" y="1496929"/>
                </a:cubicBezTo>
                <a:cubicBezTo>
                  <a:pt x="320446" y="1419694"/>
                  <a:pt x="368923" y="1346977"/>
                  <a:pt x="411650" y="1278780"/>
                </a:cubicBezTo>
                <a:cubicBezTo>
                  <a:pt x="454376" y="1210582"/>
                  <a:pt x="501210" y="1137044"/>
                  <a:pt x="552152" y="1058165"/>
                </a:cubicBezTo>
                <a:cubicBezTo>
                  <a:pt x="562012" y="1046662"/>
                  <a:pt x="569818" y="1041732"/>
                  <a:pt x="575570" y="1043375"/>
                </a:cubicBezTo>
                <a:cubicBezTo>
                  <a:pt x="581322" y="1045019"/>
                  <a:pt x="583375" y="1053235"/>
                  <a:pt x="581732" y="1068025"/>
                </a:cubicBezTo>
                <a:cubicBezTo>
                  <a:pt x="566942" y="1140331"/>
                  <a:pt x="548455" y="1208117"/>
                  <a:pt x="526270" y="1271385"/>
                </a:cubicBezTo>
                <a:cubicBezTo>
                  <a:pt x="504086" y="1334652"/>
                  <a:pt x="468344" y="1404904"/>
                  <a:pt x="419044" y="1482139"/>
                </a:cubicBezTo>
                <a:lnTo>
                  <a:pt x="364815" y="1679337"/>
                </a:lnTo>
                <a:cubicBezTo>
                  <a:pt x="336879" y="1726993"/>
                  <a:pt x="313462" y="1771773"/>
                  <a:pt x="294563" y="1813677"/>
                </a:cubicBezTo>
                <a:cubicBezTo>
                  <a:pt x="275666" y="1855582"/>
                  <a:pt x="261286" y="1902827"/>
                  <a:pt x="251427" y="1955413"/>
                </a:cubicBezTo>
                <a:cubicBezTo>
                  <a:pt x="239924" y="1981706"/>
                  <a:pt x="223902" y="1995263"/>
                  <a:pt x="203360" y="1996085"/>
                </a:cubicBezTo>
                <a:cubicBezTo>
                  <a:pt x="182819" y="1996906"/>
                  <a:pt x="162688" y="1986636"/>
                  <a:pt x="142968" y="1965272"/>
                </a:cubicBezTo>
                <a:cubicBezTo>
                  <a:pt x="111746" y="1914330"/>
                  <a:pt x="87096" y="1858457"/>
                  <a:pt x="69019" y="1797655"/>
                </a:cubicBezTo>
                <a:cubicBezTo>
                  <a:pt x="50943" y="1736852"/>
                  <a:pt x="55873" y="1682623"/>
                  <a:pt x="83809" y="1634967"/>
                </a:cubicBezTo>
                <a:cubicBezTo>
                  <a:pt x="95312" y="1616891"/>
                  <a:pt x="103118" y="1598814"/>
                  <a:pt x="107226" y="1580738"/>
                </a:cubicBezTo>
                <a:cubicBezTo>
                  <a:pt x="111335" y="1562662"/>
                  <a:pt x="115032" y="1544585"/>
                  <a:pt x="118318" y="1526509"/>
                </a:cubicBezTo>
                <a:cubicBezTo>
                  <a:pt x="131465" y="1450916"/>
                  <a:pt x="136806" y="1381076"/>
                  <a:pt x="134341" y="1316987"/>
                </a:cubicBezTo>
                <a:cubicBezTo>
                  <a:pt x="131876" y="1252898"/>
                  <a:pt x="115032" y="1183057"/>
                  <a:pt x="83809" y="1107465"/>
                </a:cubicBezTo>
                <a:cubicBezTo>
                  <a:pt x="64089" y="1066382"/>
                  <a:pt x="46424" y="1028175"/>
                  <a:pt x="30812" y="992844"/>
                </a:cubicBezTo>
                <a:cubicBezTo>
                  <a:pt x="15201" y="957512"/>
                  <a:pt x="4930" y="920127"/>
                  <a:pt x="0" y="880688"/>
                </a:cubicBezTo>
                <a:cubicBezTo>
                  <a:pt x="0" y="856038"/>
                  <a:pt x="2055" y="834264"/>
                  <a:pt x="6162" y="815366"/>
                </a:cubicBezTo>
                <a:cubicBezTo>
                  <a:pt x="10271" y="796468"/>
                  <a:pt x="21363" y="775516"/>
                  <a:pt x="39440" y="752510"/>
                </a:cubicBezTo>
                <a:cubicBezTo>
                  <a:pt x="44369" y="744293"/>
                  <a:pt x="50943" y="737720"/>
                  <a:pt x="59159" y="732790"/>
                </a:cubicBezTo>
                <a:cubicBezTo>
                  <a:pt x="61214" y="731557"/>
                  <a:pt x="63268" y="730736"/>
                  <a:pt x="65322" y="730325"/>
                </a:cubicBezTo>
                <a:close/>
                <a:moveTo>
                  <a:pt x="1143744" y="594752"/>
                </a:moveTo>
                <a:lnTo>
                  <a:pt x="1104305" y="614471"/>
                </a:lnTo>
                <a:cubicBezTo>
                  <a:pt x="1094445" y="627618"/>
                  <a:pt x="1089515" y="640764"/>
                  <a:pt x="1089515" y="653911"/>
                </a:cubicBezTo>
                <a:cubicBezTo>
                  <a:pt x="1089515" y="667057"/>
                  <a:pt x="1087872" y="681847"/>
                  <a:pt x="1084585" y="698280"/>
                </a:cubicBezTo>
                <a:cubicBezTo>
                  <a:pt x="1089515" y="708140"/>
                  <a:pt x="1094856" y="712659"/>
                  <a:pt x="1100607" y="711838"/>
                </a:cubicBezTo>
                <a:cubicBezTo>
                  <a:pt x="1106359" y="711016"/>
                  <a:pt x="1114165" y="706497"/>
                  <a:pt x="1124024" y="698280"/>
                </a:cubicBezTo>
                <a:cubicBezTo>
                  <a:pt x="1132241" y="680204"/>
                  <a:pt x="1142923" y="658019"/>
                  <a:pt x="1156069" y="631726"/>
                </a:cubicBezTo>
                <a:cubicBezTo>
                  <a:pt x="1169216" y="605433"/>
                  <a:pt x="1165107" y="593108"/>
                  <a:pt x="1143744" y="594752"/>
                </a:cubicBezTo>
                <a:close/>
                <a:moveTo>
                  <a:pt x="1464190" y="244726"/>
                </a:moveTo>
                <a:cubicBezTo>
                  <a:pt x="1452688" y="246370"/>
                  <a:pt x="1443648" y="256230"/>
                  <a:pt x="1437076" y="274306"/>
                </a:cubicBezTo>
                <a:cubicBezTo>
                  <a:pt x="1430502" y="292382"/>
                  <a:pt x="1424750" y="307172"/>
                  <a:pt x="1419820" y="318675"/>
                </a:cubicBezTo>
                <a:cubicBezTo>
                  <a:pt x="1432968" y="349898"/>
                  <a:pt x="1455562" y="354007"/>
                  <a:pt x="1487608" y="331000"/>
                </a:cubicBezTo>
                <a:cubicBezTo>
                  <a:pt x="1519652" y="307994"/>
                  <a:pt x="1511846" y="279236"/>
                  <a:pt x="1464190" y="244726"/>
                </a:cubicBezTo>
                <a:close/>
                <a:moveTo>
                  <a:pt x="1415044" y="2"/>
                </a:moveTo>
                <a:cubicBezTo>
                  <a:pt x="1438770" y="-152"/>
                  <a:pt x="1459260" y="8706"/>
                  <a:pt x="1476516" y="26577"/>
                </a:cubicBezTo>
                <a:cubicBezTo>
                  <a:pt x="1499520" y="50405"/>
                  <a:pt x="1505272" y="78752"/>
                  <a:pt x="1493768" y="111618"/>
                </a:cubicBezTo>
                <a:lnTo>
                  <a:pt x="1483908" y="146128"/>
                </a:lnTo>
                <a:cubicBezTo>
                  <a:pt x="1510204" y="208574"/>
                  <a:pt x="1541426" y="245137"/>
                  <a:pt x="1577578" y="255819"/>
                </a:cubicBezTo>
                <a:cubicBezTo>
                  <a:pt x="1613732" y="266500"/>
                  <a:pt x="1658100" y="271019"/>
                  <a:pt x="1710686" y="269376"/>
                </a:cubicBezTo>
                <a:cubicBezTo>
                  <a:pt x="1732050" y="271019"/>
                  <a:pt x="1745196" y="277593"/>
                  <a:pt x="1750126" y="289096"/>
                </a:cubicBezTo>
                <a:cubicBezTo>
                  <a:pt x="1755056" y="300599"/>
                  <a:pt x="1750126" y="317032"/>
                  <a:pt x="1735336" y="338395"/>
                </a:cubicBezTo>
                <a:cubicBezTo>
                  <a:pt x="1674534" y="374548"/>
                  <a:pt x="1616608" y="405360"/>
                  <a:pt x="1561556" y="430831"/>
                </a:cubicBezTo>
                <a:cubicBezTo>
                  <a:pt x="1506506" y="456303"/>
                  <a:pt x="1447756" y="479720"/>
                  <a:pt x="1385312" y="501083"/>
                </a:cubicBezTo>
                <a:cubicBezTo>
                  <a:pt x="1365592" y="510943"/>
                  <a:pt x="1347926" y="529430"/>
                  <a:pt x="1332314" y="556545"/>
                </a:cubicBezTo>
                <a:cubicBezTo>
                  <a:pt x="1316703" y="583659"/>
                  <a:pt x="1314649" y="604612"/>
                  <a:pt x="1326152" y="619401"/>
                </a:cubicBezTo>
                <a:cubicBezTo>
                  <a:pt x="1339300" y="622688"/>
                  <a:pt x="1352444" y="623510"/>
                  <a:pt x="1365592" y="621866"/>
                </a:cubicBezTo>
                <a:cubicBezTo>
                  <a:pt x="1378738" y="620223"/>
                  <a:pt x="1393528" y="619401"/>
                  <a:pt x="1409960" y="619401"/>
                </a:cubicBezTo>
                <a:cubicBezTo>
                  <a:pt x="1441184" y="624331"/>
                  <a:pt x="1462136" y="635013"/>
                  <a:pt x="1472816" y="651446"/>
                </a:cubicBezTo>
                <a:cubicBezTo>
                  <a:pt x="1483500" y="667879"/>
                  <a:pt x="1474050" y="688420"/>
                  <a:pt x="1444470" y="713070"/>
                </a:cubicBezTo>
                <a:cubicBezTo>
                  <a:pt x="1424750" y="727860"/>
                  <a:pt x="1407084" y="738952"/>
                  <a:pt x="1391472" y="746347"/>
                </a:cubicBezTo>
                <a:cubicBezTo>
                  <a:pt x="1375864" y="753742"/>
                  <a:pt x="1359018" y="762369"/>
                  <a:pt x="1340940" y="772229"/>
                </a:cubicBezTo>
                <a:cubicBezTo>
                  <a:pt x="1319579" y="787019"/>
                  <a:pt x="1309719" y="803452"/>
                  <a:pt x="1311362" y="821529"/>
                </a:cubicBezTo>
                <a:cubicBezTo>
                  <a:pt x="1313006" y="839605"/>
                  <a:pt x="1326152" y="846178"/>
                  <a:pt x="1350800" y="841248"/>
                </a:cubicBezTo>
                <a:lnTo>
                  <a:pt x="1409960" y="831388"/>
                </a:lnTo>
                <a:cubicBezTo>
                  <a:pt x="1446114" y="828102"/>
                  <a:pt x="1472408" y="834264"/>
                  <a:pt x="1488840" y="849876"/>
                </a:cubicBezTo>
                <a:cubicBezTo>
                  <a:pt x="1505272" y="865487"/>
                  <a:pt x="1508560" y="893834"/>
                  <a:pt x="1498700" y="934917"/>
                </a:cubicBezTo>
                <a:cubicBezTo>
                  <a:pt x="1475694" y="962853"/>
                  <a:pt x="1463368" y="982984"/>
                  <a:pt x="1461724" y="995309"/>
                </a:cubicBezTo>
                <a:cubicBezTo>
                  <a:pt x="1460082" y="1007633"/>
                  <a:pt x="1455974" y="1025299"/>
                  <a:pt x="1449400" y="1048305"/>
                </a:cubicBezTo>
                <a:cubicBezTo>
                  <a:pt x="1418176" y="1074598"/>
                  <a:pt x="1388188" y="1093496"/>
                  <a:pt x="1359428" y="1105000"/>
                </a:cubicBezTo>
                <a:cubicBezTo>
                  <a:pt x="1330671" y="1116503"/>
                  <a:pt x="1299859" y="1132114"/>
                  <a:pt x="1266992" y="1151834"/>
                </a:cubicBezTo>
                <a:cubicBezTo>
                  <a:pt x="1250560" y="1163337"/>
                  <a:pt x="1245219" y="1174430"/>
                  <a:pt x="1250970" y="1185111"/>
                </a:cubicBezTo>
                <a:cubicBezTo>
                  <a:pt x="1256722" y="1195792"/>
                  <a:pt x="1268637" y="1197847"/>
                  <a:pt x="1286712" y="1191273"/>
                </a:cubicBezTo>
                <a:cubicBezTo>
                  <a:pt x="1314649" y="1168267"/>
                  <a:pt x="1340940" y="1150601"/>
                  <a:pt x="1365592" y="1138277"/>
                </a:cubicBezTo>
                <a:cubicBezTo>
                  <a:pt x="1390240" y="1125952"/>
                  <a:pt x="1418176" y="1118968"/>
                  <a:pt x="1449400" y="1117324"/>
                </a:cubicBezTo>
                <a:cubicBezTo>
                  <a:pt x="1475694" y="1122254"/>
                  <a:pt x="1491304" y="1130882"/>
                  <a:pt x="1496234" y="1143207"/>
                </a:cubicBezTo>
                <a:cubicBezTo>
                  <a:pt x="1501164" y="1155531"/>
                  <a:pt x="1493768" y="1173197"/>
                  <a:pt x="1474050" y="1196203"/>
                </a:cubicBezTo>
                <a:cubicBezTo>
                  <a:pt x="1432968" y="1217566"/>
                  <a:pt x="1394760" y="1236875"/>
                  <a:pt x="1359428" y="1254130"/>
                </a:cubicBezTo>
                <a:cubicBezTo>
                  <a:pt x="1324098" y="1271385"/>
                  <a:pt x="1286712" y="1288229"/>
                  <a:pt x="1247273" y="1304662"/>
                </a:cubicBezTo>
                <a:cubicBezTo>
                  <a:pt x="1222623" y="1321095"/>
                  <a:pt x="1210298" y="1339171"/>
                  <a:pt x="1210298" y="1358891"/>
                </a:cubicBezTo>
                <a:cubicBezTo>
                  <a:pt x="1210298" y="1378611"/>
                  <a:pt x="1225910" y="1385184"/>
                  <a:pt x="1257133" y="1378611"/>
                </a:cubicBezTo>
                <a:lnTo>
                  <a:pt x="1449400" y="1314522"/>
                </a:lnTo>
                <a:cubicBezTo>
                  <a:pt x="1460904" y="1311235"/>
                  <a:pt x="1469942" y="1307127"/>
                  <a:pt x="1476516" y="1302197"/>
                </a:cubicBezTo>
                <a:cubicBezTo>
                  <a:pt x="1483088" y="1297267"/>
                  <a:pt x="1482268" y="1288229"/>
                  <a:pt x="1474050" y="1275082"/>
                </a:cubicBezTo>
                <a:cubicBezTo>
                  <a:pt x="1464190" y="1260292"/>
                  <a:pt x="1460904" y="1249611"/>
                  <a:pt x="1464190" y="1243038"/>
                </a:cubicBezTo>
                <a:cubicBezTo>
                  <a:pt x="1467476" y="1236464"/>
                  <a:pt x="1477336" y="1233999"/>
                  <a:pt x="1493768" y="1235643"/>
                </a:cubicBezTo>
                <a:cubicBezTo>
                  <a:pt x="1506916" y="1233999"/>
                  <a:pt x="1520474" y="1235232"/>
                  <a:pt x="1534440" y="1239340"/>
                </a:cubicBezTo>
                <a:cubicBezTo>
                  <a:pt x="1548410" y="1243449"/>
                  <a:pt x="1564432" y="1250433"/>
                  <a:pt x="1582508" y="1260292"/>
                </a:cubicBezTo>
                <a:cubicBezTo>
                  <a:pt x="1617018" y="1255363"/>
                  <a:pt x="1649062" y="1253719"/>
                  <a:pt x="1678642" y="1255363"/>
                </a:cubicBezTo>
                <a:cubicBezTo>
                  <a:pt x="1708220" y="1257006"/>
                  <a:pt x="1741910" y="1265222"/>
                  <a:pt x="1779704" y="1280012"/>
                </a:cubicBezTo>
                <a:cubicBezTo>
                  <a:pt x="1794496" y="1281656"/>
                  <a:pt x="1803124" y="1287407"/>
                  <a:pt x="1805588" y="1297267"/>
                </a:cubicBezTo>
                <a:cubicBezTo>
                  <a:pt x="1808052" y="1307127"/>
                  <a:pt x="1802712" y="1317808"/>
                  <a:pt x="1789564" y="1329312"/>
                </a:cubicBezTo>
                <a:cubicBezTo>
                  <a:pt x="1697540" y="1363821"/>
                  <a:pt x="1611268" y="1392579"/>
                  <a:pt x="1530744" y="1415585"/>
                </a:cubicBezTo>
                <a:cubicBezTo>
                  <a:pt x="1450222" y="1438592"/>
                  <a:pt x="1363948" y="1467350"/>
                  <a:pt x="1271922" y="1501859"/>
                </a:cubicBezTo>
                <a:cubicBezTo>
                  <a:pt x="1257133" y="1501859"/>
                  <a:pt x="1241110" y="1504324"/>
                  <a:pt x="1223856" y="1509254"/>
                </a:cubicBezTo>
                <a:cubicBezTo>
                  <a:pt x="1206601" y="1514184"/>
                  <a:pt x="1193044" y="1526509"/>
                  <a:pt x="1183184" y="1546228"/>
                </a:cubicBezTo>
                <a:lnTo>
                  <a:pt x="1163464" y="1575808"/>
                </a:lnTo>
                <a:cubicBezTo>
                  <a:pt x="1155248" y="1608674"/>
                  <a:pt x="1145388" y="1638665"/>
                  <a:pt x="1133884" y="1665779"/>
                </a:cubicBezTo>
                <a:cubicBezTo>
                  <a:pt x="1122382" y="1692894"/>
                  <a:pt x="1112522" y="1722063"/>
                  <a:pt x="1104305" y="1753285"/>
                </a:cubicBezTo>
                <a:cubicBezTo>
                  <a:pt x="1048433" y="1861744"/>
                  <a:pt x="980646" y="1941445"/>
                  <a:pt x="900945" y="1992387"/>
                </a:cubicBezTo>
                <a:cubicBezTo>
                  <a:pt x="821245" y="2043330"/>
                  <a:pt x="734560" y="2057298"/>
                  <a:pt x="640891" y="2034292"/>
                </a:cubicBezTo>
                <a:cubicBezTo>
                  <a:pt x="591592" y="2016215"/>
                  <a:pt x="567764" y="1989922"/>
                  <a:pt x="569407" y="1955413"/>
                </a:cubicBezTo>
                <a:cubicBezTo>
                  <a:pt x="571051" y="1920903"/>
                  <a:pt x="594879" y="1897897"/>
                  <a:pt x="640891" y="1886394"/>
                </a:cubicBezTo>
                <a:cubicBezTo>
                  <a:pt x="675401" y="1883107"/>
                  <a:pt x="716895" y="1860101"/>
                  <a:pt x="765372" y="1817375"/>
                </a:cubicBezTo>
                <a:cubicBezTo>
                  <a:pt x="813850" y="1774649"/>
                  <a:pt x="847948" y="1733566"/>
                  <a:pt x="867668" y="1694126"/>
                </a:cubicBezTo>
                <a:cubicBezTo>
                  <a:pt x="874241" y="1679337"/>
                  <a:pt x="875474" y="1669066"/>
                  <a:pt x="871366" y="1663314"/>
                </a:cubicBezTo>
                <a:cubicBezTo>
                  <a:pt x="867258" y="1657563"/>
                  <a:pt x="857809" y="1656330"/>
                  <a:pt x="843018" y="1659617"/>
                </a:cubicBezTo>
                <a:cubicBezTo>
                  <a:pt x="792076" y="1671120"/>
                  <a:pt x="746063" y="1685088"/>
                  <a:pt x="704980" y="1701521"/>
                </a:cubicBezTo>
                <a:cubicBezTo>
                  <a:pt x="663898" y="1717954"/>
                  <a:pt x="619529" y="1733566"/>
                  <a:pt x="571873" y="1748355"/>
                </a:cubicBezTo>
                <a:cubicBezTo>
                  <a:pt x="512713" y="1753285"/>
                  <a:pt x="477793" y="1736442"/>
                  <a:pt x="467111" y="1697824"/>
                </a:cubicBezTo>
                <a:cubicBezTo>
                  <a:pt x="456430" y="1659206"/>
                  <a:pt x="474917" y="1625107"/>
                  <a:pt x="522573" y="1595528"/>
                </a:cubicBezTo>
                <a:lnTo>
                  <a:pt x="695120" y="1526509"/>
                </a:lnTo>
                <a:cubicBezTo>
                  <a:pt x="708267" y="1516649"/>
                  <a:pt x="716073" y="1508021"/>
                  <a:pt x="718538" y="1500627"/>
                </a:cubicBezTo>
                <a:cubicBezTo>
                  <a:pt x="721003" y="1493232"/>
                  <a:pt x="716484" y="1483783"/>
                  <a:pt x="704980" y="1472279"/>
                </a:cubicBezTo>
                <a:cubicBezTo>
                  <a:pt x="693477" y="1459133"/>
                  <a:pt x="690190" y="1446397"/>
                  <a:pt x="695120" y="1434072"/>
                </a:cubicBezTo>
                <a:cubicBezTo>
                  <a:pt x="700050" y="1421748"/>
                  <a:pt x="708267" y="1411477"/>
                  <a:pt x="719770" y="1403260"/>
                </a:cubicBezTo>
                <a:cubicBezTo>
                  <a:pt x="737847" y="1383541"/>
                  <a:pt x="748939" y="1369573"/>
                  <a:pt x="753047" y="1361356"/>
                </a:cubicBezTo>
                <a:cubicBezTo>
                  <a:pt x="757156" y="1353140"/>
                  <a:pt x="750993" y="1337528"/>
                  <a:pt x="734560" y="1314522"/>
                </a:cubicBezTo>
                <a:cubicBezTo>
                  <a:pt x="719770" y="1296445"/>
                  <a:pt x="705802" y="1279191"/>
                  <a:pt x="692655" y="1262757"/>
                </a:cubicBezTo>
                <a:cubicBezTo>
                  <a:pt x="679509" y="1246324"/>
                  <a:pt x="673758" y="1229070"/>
                  <a:pt x="675401" y="1210993"/>
                </a:cubicBezTo>
                <a:cubicBezTo>
                  <a:pt x="662254" y="1178127"/>
                  <a:pt x="658557" y="1146904"/>
                  <a:pt x="664308" y="1117324"/>
                </a:cubicBezTo>
                <a:cubicBezTo>
                  <a:pt x="670060" y="1087745"/>
                  <a:pt x="691834" y="1058165"/>
                  <a:pt x="729630" y="1028586"/>
                </a:cubicBezTo>
                <a:cubicBezTo>
                  <a:pt x="741133" y="1020369"/>
                  <a:pt x="746063" y="1010509"/>
                  <a:pt x="744420" y="999006"/>
                </a:cubicBezTo>
                <a:cubicBezTo>
                  <a:pt x="742777" y="987503"/>
                  <a:pt x="739490" y="976000"/>
                  <a:pt x="734560" y="964497"/>
                </a:cubicBezTo>
                <a:cubicBezTo>
                  <a:pt x="726344" y="934917"/>
                  <a:pt x="731684" y="905748"/>
                  <a:pt x="750582" y="876990"/>
                </a:cubicBezTo>
                <a:cubicBezTo>
                  <a:pt x="769480" y="848232"/>
                  <a:pt x="797006" y="834675"/>
                  <a:pt x="833159" y="836318"/>
                </a:cubicBezTo>
                <a:cubicBezTo>
                  <a:pt x="841375" y="836318"/>
                  <a:pt x="854933" y="833853"/>
                  <a:pt x="873830" y="828923"/>
                </a:cubicBezTo>
                <a:cubicBezTo>
                  <a:pt x="892729" y="823994"/>
                  <a:pt x="903821" y="816599"/>
                  <a:pt x="907107" y="806739"/>
                </a:cubicBezTo>
                <a:cubicBezTo>
                  <a:pt x="893961" y="770586"/>
                  <a:pt x="875063" y="747990"/>
                  <a:pt x="850413" y="738952"/>
                </a:cubicBezTo>
                <a:cubicBezTo>
                  <a:pt x="825764" y="729914"/>
                  <a:pt x="800292" y="731146"/>
                  <a:pt x="773999" y="742650"/>
                </a:cubicBezTo>
                <a:cubicBezTo>
                  <a:pt x="713197" y="770586"/>
                  <a:pt x="666363" y="769764"/>
                  <a:pt x="633497" y="740185"/>
                </a:cubicBezTo>
                <a:cubicBezTo>
                  <a:pt x="600630" y="710605"/>
                  <a:pt x="591592" y="665414"/>
                  <a:pt x="606382" y="604612"/>
                </a:cubicBezTo>
                <a:cubicBezTo>
                  <a:pt x="612955" y="588178"/>
                  <a:pt x="613366" y="575443"/>
                  <a:pt x="607614" y="566405"/>
                </a:cubicBezTo>
                <a:cubicBezTo>
                  <a:pt x="601863" y="557366"/>
                  <a:pt x="591592" y="555312"/>
                  <a:pt x="576802" y="560242"/>
                </a:cubicBezTo>
                <a:cubicBezTo>
                  <a:pt x="530790" y="558599"/>
                  <a:pt x="489707" y="561064"/>
                  <a:pt x="453554" y="567637"/>
                </a:cubicBezTo>
                <a:cubicBezTo>
                  <a:pt x="417401" y="574210"/>
                  <a:pt x="377962" y="578319"/>
                  <a:pt x="335236" y="579962"/>
                </a:cubicBezTo>
                <a:cubicBezTo>
                  <a:pt x="318803" y="579962"/>
                  <a:pt x="306888" y="576264"/>
                  <a:pt x="299494" y="568870"/>
                </a:cubicBezTo>
                <a:cubicBezTo>
                  <a:pt x="292099" y="561475"/>
                  <a:pt x="295796" y="550382"/>
                  <a:pt x="310586" y="535593"/>
                </a:cubicBezTo>
                <a:cubicBezTo>
                  <a:pt x="340165" y="506013"/>
                  <a:pt x="352080" y="482596"/>
                  <a:pt x="346328" y="465341"/>
                </a:cubicBezTo>
                <a:cubicBezTo>
                  <a:pt x="340576" y="448086"/>
                  <a:pt x="331949" y="425491"/>
                  <a:pt x="320446" y="397554"/>
                </a:cubicBezTo>
                <a:cubicBezTo>
                  <a:pt x="302369" y="364688"/>
                  <a:pt x="297439" y="337574"/>
                  <a:pt x="305656" y="316210"/>
                </a:cubicBezTo>
                <a:cubicBezTo>
                  <a:pt x="313873" y="294847"/>
                  <a:pt x="336879" y="282523"/>
                  <a:pt x="374675" y="279236"/>
                </a:cubicBezTo>
                <a:cubicBezTo>
                  <a:pt x="423975" y="277593"/>
                  <a:pt x="479847" y="297723"/>
                  <a:pt x="542293" y="339628"/>
                </a:cubicBezTo>
                <a:cubicBezTo>
                  <a:pt x="604739" y="381532"/>
                  <a:pt x="640891" y="432064"/>
                  <a:pt x="650751" y="491223"/>
                </a:cubicBezTo>
                <a:cubicBezTo>
                  <a:pt x="660611" y="510943"/>
                  <a:pt x="676223" y="517927"/>
                  <a:pt x="697585" y="512175"/>
                </a:cubicBezTo>
                <a:cubicBezTo>
                  <a:pt x="718949" y="506424"/>
                  <a:pt x="729630" y="492866"/>
                  <a:pt x="729630" y="471503"/>
                </a:cubicBezTo>
                <a:cubicBezTo>
                  <a:pt x="729630" y="430420"/>
                  <a:pt x="728808" y="391392"/>
                  <a:pt x="727165" y="354417"/>
                </a:cubicBezTo>
                <a:cubicBezTo>
                  <a:pt x="725522" y="317443"/>
                  <a:pt x="726344" y="279236"/>
                  <a:pt x="729630" y="239797"/>
                </a:cubicBezTo>
                <a:cubicBezTo>
                  <a:pt x="727987" y="220077"/>
                  <a:pt x="731684" y="203233"/>
                  <a:pt x="740722" y="189265"/>
                </a:cubicBezTo>
                <a:cubicBezTo>
                  <a:pt x="749761" y="175297"/>
                  <a:pt x="765783" y="165848"/>
                  <a:pt x="788789" y="160918"/>
                </a:cubicBezTo>
                <a:cubicBezTo>
                  <a:pt x="816726" y="162561"/>
                  <a:pt x="840964" y="171599"/>
                  <a:pt x="861506" y="188032"/>
                </a:cubicBezTo>
                <a:cubicBezTo>
                  <a:pt x="882047" y="204465"/>
                  <a:pt x="905465" y="218433"/>
                  <a:pt x="931757" y="229937"/>
                </a:cubicBezTo>
                <a:cubicBezTo>
                  <a:pt x="958050" y="259516"/>
                  <a:pt x="981467" y="291561"/>
                  <a:pt x="1002009" y="326070"/>
                </a:cubicBezTo>
                <a:cubicBezTo>
                  <a:pt x="1022550" y="360580"/>
                  <a:pt x="1038573" y="394268"/>
                  <a:pt x="1050075" y="427134"/>
                </a:cubicBezTo>
                <a:cubicBezTo>
                  <a:pt x="1055005" y="432064"/>
                  <a:pt x="1058703" y="437815"/>
                  <a:pt x="1061168" y="444389"/>
                </a:cubicBezTo>
                <a:cubicBezTo>
                  <a:pt x="1063633" y="450962"/>
                  <a:pt x="1068152" y="456713"/>
                  <a:pt x="1074725" y="461644"/>
                </a:cubicBezTo>
                <a:cubicBezTo>
                  <a:pt x="1117452" y="461644"/>
                  <a:pt x="1159766" y="450962"/>
                  <a:pt x="1201671" y="429599"/>
                </a:cubicBezTo>
                <a:cubicBezTo>
                  <a:pt x="1243575" y="408236"/>
                  <a:pt x="1270279" y="371261"/>
                  <a:pt x="1281782" y="318675"/>
                </a:cubicBezTo>
                <a:cubicBezTo>
                  <a:pt x="1293286" y="275949"/>
                  <a:pt x="1303967" y="236510"/>
                  <a:pt x="1313827" y="200357"/>
                </a:cubicBezTo>
                <a:cubicBezTo>
                  <a:pt x="1323687" y="164204"/>
                  <a:pt x="1332726" y="124765"/>
                  <a:pt x="1340940" y="82039"/>
                </a:cubicBezTo>
                <a:cubicBezTo>
                  <a:pt x="1340940" y="63962"/>
                  <a:pt x="1344228" y="47940"/>
                  <a:pt x="1350800" y="33972"/>
                </a:cubicBezTo>
                <a:cubicBezTo>
                  <a:pt x="1357376" y="20004"/>
                  <a:pt x="1370520" y="9733"/>
                  <a:pt x="1390240" y="3160"/>
                </a:cubicBezTo>
                <a:cubicBezTo>
                  <a:pt x="1398868" y="1106"/>
                  <a:pt x="1407136" y="53"/>
                  <a:pt x="1415044" y="2"/>
                </a:cubicBezTo>
                <a:close/>
              </a:path>
            </a:pathLst>
          </a:custGeom>
          <a:solidFill>
            <a:srgbClr val="E1E5F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en-US" altLang="zh-CN" sz="19900" kern="0" dirty="0">
              <a:latin typeface="中山行书百年纪念版" panose="02010609000101010101" pitchFamily="49" charset="-122"/>
              <a:ea typeface="中山行书百年纪念版" panose="0201060900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27" name="任意多边形: 形状 1026"/>
          <p:cNvSpPr/>
          <p:nvPr/>
        </p:nvSpPr>
        <p:spPr>
          <a:xfrm>
            <a:off x="-8551" y="-62132"/>
            <a:ext cx="5182248" cy="6500495"/>
          </a:xfrm>
          <a:custGeom>
            <a:avLst/>
            <a:gdLst>
              <a:gd name="connsiteX0" fmla="*/ 2595637 w 5182248"/>
              <a:gd name="connsiteY0" fmla="*/ 0 h 6500495"/>
              <a:gd name="connsiteX1" fmla="*/ 4656650 w 5182248"/>
              <a:gd name="connsiteY1" fmla="*/ 0 h 6500495"/>
              <a:gd name="connsiteX2" fmla="*/ 4747260 w 5182248"/>
              <a:gd name="connsiteY2" fmla="*/ 176914 h 6500495"/>
              <a:gd name="connsiteX3" fmla="*/ 5182248 w 5182248"/>
              <a:gd name="connsiteY3" fmla="*/ 2089334 h 6500495"/>
              <a:gd name="connsiteX4" fmla="*/ 771088 w 5182248"/>
              <a:gd name="connsiteY4" fmla="*/ 6500495 h 6500495"/>
              <a:gd name="connsiteX5" fmla="*/ 99311 w 5182248"/>
              <a:gd name="connsiteY5" fmla="*/ 6449669 h 6500495"/>
              <a:gd name="connsiteX6" fmla="*/ 0 w 5182248"/>
              <a:gd name="connsiteY6" fmla="*/ 6431934 h 6500495"/>
              <a:gd name="connsiteX7" fmla="*/ 0 w 5182248"/>
              <a:gd name="connsiteY7" fmla="*/ 4755009 h 6500495"/>
              <a:gd name="connsiteX8" fmla="*/ 211531 w 5182248"/>
              <a:gd name="connsiteY8" fmla="*/ 4809399 h 6500495"/>
              <a:gd name="connsiteX9" fmla="*/ 771088 w 5182248"/>
              <a:gd name="connsiteY9" fmla="*/ 4865807 h 6500495"/>
              <a:gd name="connsiteX10" fmla="*/ 3547560 w 5182248"/>
              <a:gd name="connsiteY10" fmla="*/ 2089334 h 6500495"/>
              <a:gd name="connsiteX11" fmla="*/ 2734350 w 5182248"/>
              <a:gd name="connsiteY11" fmla="*/ 126071 h 650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2248" h="6500495">
                <a:moveTo>
                  <a:pt x="2595637" y="0"/>
                </a:moveTo>
                <a:lnTo>
                  <a:pt x="4656650" y="0"/>
                </a:lnTo>
                <a:lnTo>
                  <a:pt x="4747260" y="176914"/>
                </a:lnTo>
                <a:cubicBezTo>
                  <a:pt x="5026027" y="755450"/>
                  <a:pt x="5182248" y="1404148"/>
                  <a:pt x="5182248" y="2089334"/>
                </a:cubicBezTo>
                <a:cubicBezTo>
                  <a:pt x="5182248" y="4525551"/>
                  <a:pt x="3207305" y="6500495"/>
                  <a:pt x="771088" y="6500495"/>
                </a:cubicBezTo>
                <a:cubicBezTo>
                  <a:pt x="542692" y="6500495"/>
                  <a:pt x="318351" y="6483137"/>
                  <a:pt x="99311" y="6449669"/>
                </a:cubicBezTo>
                <a:lnTo>
                  <a:pt x="0" y="6431934"/>
                </a:lnTo>
                <a:lnTo>
                  <a:pt x="0" y="4755009"/>
                </a:lnTo>
                <a:lnTo>
                  <a:pt x="211531" y="4809399"/>
                </a:lnTo>
                <a:cubicBezTo>
                  <a:pt x="392273" y="4846384"/>
                  <a:pt x="579412" y="4865807"/>
                  <a:pt x="771088" y="4865807"/>
                </a:cubicBezTo>
                <a:cubicBezTo>
                  <a:pt x="2304491" y="4865807"/>
                  <a:pt x="3547560" y="3622738"/>
                  <a:pt x="3547560" y="2089334"/>
                </a:cubicBezTo>
                <a:cubicBezTo>
                  <a:pt x="3547560" y="1322632"/>
                  <a:pt x="3236793" y="628514"/>
                  <a:pt x="2734350" y="126071"/>
                </a:cubicBezTo>
                <a:close/>
              </a:path>
            </a:pathLst>
          </a:custGeom>
          <a:gradFill flip="none" rotWithShape="1">
            <a:gsLst>
              <a:gs pos="100000">
                <a:srgbClr val="6598FE">
                  <a:alpha val="20000"/>
                </a:srgbClr>
              </a:gs>
              <a:gs pos="0">
                <a:srgbClr val="6598FE">
                  <a:alpha val="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zh-CN" altLang="en-US" sz="19900" kern="0">
              <a:solidFill>
                <a:schemeClr val="tx1"/>
              </a:solidFill>
              <a:latin typeface="中山行书百年纪念版" panose="02010609000101010101" pitchFamily="49" charset="-122"/>
              <a:ea typeface="中山行书百年纪念版" panose="0201060900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772600" y="882891"/>
            <a:ext cx="1665800" cy="689483"/>
          </a:xfrm>
          <a:prstGeom prst="roundRect">
            <a:avLst/>
          </a:prstGeom>
          <a:gradFill flip="none" rotWithShape="1">
            <a:gsLst>
              <a:gs pos="100000">
                <a:srgbClr val="3064F3">
                  <a:lumMod val="76000"/>
                </a:srgbClr>
              </a:gs>
              <a:gs pos="0">
                <a:srgbClr val="6699FF"/>
              </a:gs>
            </a:gsLst>
            <a:lin ang="27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defTabSz="457200"/>
            <a:endParaRPr kumimoji="1" lang="zh-CN" altLang="en-US" sz="4000" dirty="0">
              <a:solidFill>
                <a:prstClr val="black">
                  <a:lumMod val="75000"/>
                  <a:lumOff val="25000"/>
                </a:prstClr>
              </a:solidFill>
              <a:latin typeface="优设标题黑" pitchFamily="2" charset="-122"/>
              <a:ea typeface="优设标题黑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17460" y="1019929"/>
            <a:ext cx="1176080" cy="415406"/>
          </a:xfrm>
          <a:custGeom>
            <a:avLst/>
            <a:gdLst/>
            <a:ahLst/>
            <a:cxnLst/>
            <a:rect l="l" t="t" r="r" b="b"/>
            <a:pathLst>
              <a:path w="1915381" h="676536">
                <a:moveTo>
                  <a:pt x="1702966" y="151023"/>
                </a:moveTo>
                <a:lnTo>
                  <a:pt x="1629910" y="433015"/>
                </a:lnTo>
                <a:lnTo>
                  <a:pt x="1702966" y="433015"/>
                </a:lnTo>
                <a:close/>
                <a:moveTo>
                  <a:pt x="892894" y="119509"/>
                </a:moveTo>
                <a:lnTo>
                  <a:pt x="1063154" y="119509"/>
                </a:lnTo>
                <a:lnTo>
                  <a:pt x="1063154" y="662620"/>
                </a:lnTo>
                <a:lnTo>
                  <a:pt x="892894" y="662620"/>
                </a:lnTo>
                <a:close/>
                <a:moveTo>
                  <a:pt x="724049" y="109686"/>
                </a:moveTo>
                <a:cubicBezTo>
                  <a:pt x="752425" y="109686"/>
                  <a:pt x="775618" y="116371"/>
                  <a:pt x="793626" y="129741"/>
                </a:cubicBezTo>
                <a:cubicBezTo>
                  <a:pt x="811634" y="143111"/>
                  <a:pt x="823230" y="159959"/>
                  <a:pt x="828414" y="180287"/>
                </a:cubicBezTo>
                <a:cubicBezTo>
                  <a:pt x="833598" y="200614"/>
                  <a:pt x="836191" y="234516"/>
                  <a:pt x="836191" y="281992"/>
                </a:cubicBezTo>
                <a:lnTo>
                  <a:pt x="836191" y="662620"/>
                </a:lnTo>
                <a:lnTo>
                  <a:pt x="670843" y="662620"/>
                </a:lnTo>
                <a:lnTo>
                  <a:pt x="670843" y="286494"/>
                </a:lnTo>
                <a:cubicBezTo>
                  <a:pt x="670843" y="249114"/>
                  <a:pt x="669615" y="226330"/>
                  <a:pt x="667159" y="218145"/>
                </a:cubicBezTo>
                <a:cubicBezTo>
                  <a:pt x="664703" y="209959"/>
                  <a:pt x="657882" y="205867"/>
                  <a:pt x="646695" y="205867"/>
                </a:cubicBezTo>
                <a:cubicBezTo>
                  <a:pt x="634962" y="205867"/>
                  <a:pt x="627595" y="210573"/>
                  <a:pt x="624594" y="219987"/>
                </a:cubicBezTo>
                <a:cubicBezTo>
                  <a:pt x="621593" y="229400"/>
                  <a:pt x="620092" y="254571"/>
                  <a:pt x="620092" y="295498"/>
                </a:cubicBezTo>
                <a:lnTo>
                  <a:pt x="620092" y="662620"/>
                </a:lnTo>
                <a:lnTo>
                  <a:pt x="454744" y="662620"/>
                </a:lnTo>
                <a:lnTo>
                  <a:pt x="454744" y="119509"/>
                </a:lnTo>
                <a:lnTo>
                  <a:pt x="622957" y="119509"/>
                </a:lnTo>
                <a:lnTo>
                  <a:pt x="620092" y="169543"/>
                </a:lnTo>
                <a:cubicBezTo>
                  <a:pt x="632098" y="149591"/>
                  <a:pt x="646763" y="134627"/>
                  <a:pt x="664089" y="124651"/>
                </a:cubicBezTo>
                <a:cubicBezTo>
                  <a:pt x="681415" y="114674"/>
                  <a:pt x="701402" y="109686"/>
                  <a:pt x="724049" y="109686"/>
                </a:cubicBezTo>
                <a:close/>
                <a:moveTo>
                  <a:pt x="1130089" y="47067"/>
                </a:moveTo>
                <a:lnTo>
                  <a:pt x="1295846" y="47067"/>
                </a:lnTo>
                <a:lnTo>
                  <a:pt x="1295846" y="132606"/>
                </a:lnTo>
                <a:lnTo>
                  <a:pt x="1340458" y="132606"/>
                </a:lnTo>
                <a:lnTo>
                  <a:pt x="1340458" y="218554"/>
                </a:lnTo>
                <a:lnTo>
                  <a:pt x="1295846" y="218554"/>
                </a:lnTo>
                <a:lnTo>
                  <a:pt x="1295846" y="509141"/>
                </a:lnTo>
                <a:cubicBezTo>
                  <a:pt x="1295846" y="544885"/>
                  <a:pt x="1297688" y="564803"/>
                  <a:pt x="1301372" y="568896"/>
                </a:cubicBezTo>
                <a:cubicBezTo>
                  <a:pt x="1305055" y="572988"/>
                  <a:pt x="1320403" y="575035"/>
                  <a:pt x="1347415" y="575035"/>
                </a:cubicBezTo>
                <a:lnTo>
                  <a:pt x="1347415" y="662620"/>
                </a:lnTo>
                <a:lnTo>
                  <a:pt x="1280703" y="662620"/>
                </a:lnTo>
                <a:cubicBezTo>
                  <a:pt x="1243050" y="662620"/>
                  <a:pt x="1216174" y="661051"/>
                  <a:pt x="1200075" y="657913"/>
                </a:cubicBezTo>
                <a:cubicBezTo>
                  <a:pt x="1183977" y="654776"/>
                  <a:pt x="1169789" y="647545"/>
                  <a:pt x="1157511" y="636222"/>
                </a:cubicBezTo>
                <a:cubicBezTo>
                  <a:pt x="1145232" y="624898"/>
                  <a:pt x="1137592" y="611938"/>
                  <a:pt x="1134591" y="597340"/>
                </a:cubicBezTo>
                <a:cubicBezTo>
                  <a:pt x="1131589" y="582743"/>
                  <a:pt x="1130089" y="548432"/>
                  <a:pt x="1130089" y="494407"/>
                </a:cubicBezTo>
                <a:lnTo>
                  <a:pt x="1130089" y="218554"/>
                </a:lnTo>
                <a:lnTo>
                  <a:pt x="1094482" y="218554"/>
                </a:lnTo>
                <a:lnTo>
                  <a:pt x="1094482" y="132606"/>
                </a:lnTo>
                <a:lnTo>
                  <a:pt x="1130089" y="132606"/>
                </a:lnTo>
                <a:close/>
                <a:moveTo>
                  <a:pt x="1649350" y="0"/>
                </a:moveTo>
                <a:lnTo>
                  <a:pt x="1868314" y="0"/>
                </a:lnTo>
                <a:lnTo>
                  <a:pt x="1868314" y="433015"/>
                </a:lnTo>
                <a:lnTo>
                  <a:pt x="1915381" y="433015"/>
                </a:lnTo>
                <a:lnTo>
                  <a:pt x="1915381" y="545976"/>
                </a:lnTo>
                <a:lnTo>
                  <a:pt x="1868314" y="545976"/>
                </a:lnTo>
                <a:lnTo>
                  <a:pt x="1868314" y="662620"/>
                </a:lnTo>
                <a:lnTo>
                  <a:pt x="1702966" y="662620"/>
                </a:lnTo>
                <a:lnTo>
                  <a:pt x="1702966" y="545976"/>
                </a:lnTo>
                <a:lnTo>
                  <a:pt x="1506513" y="545976"/>
                </a:lnTo>
                <a:lnTo>
                  <a:pt x="1506513" y="433015"/>
                </a:lnTo>
                <a:close/>
                <a:moveTo>
                  <a:pt x="892894" y="0"/>
                </a:moveTo>
                <a:lnTo>
                  <a:pt x="1063154" y="0"/>
                </a:lnTo>
                <a:lnTo>
                  <a:pt x="1063154" y="86358"/>
                </a:lnTo>
                <a:lnTo>
                  <a:pt x="892894" y="86358"/>
                </a:lnTo>
                <a:close/>
                <a:moveTo>
                  <a:pt x="0" y="0"/>
                </a:moveTo>
                <a:lnTo>
                  <a:pt x="172306" y="0"/>
                </a:lnTo>
                <a:lnTo>
                  <a:pt x="172306" y="496863"/>
                </a:lnTo>
                <a:cubicBezTo>
                  <a:pt x="172306" y="525785"/>
                  <a:pt x="173875" y="544271"/>
                  <a:pt x="177012" y="552320"/>
                </a:cubicBezTo>
                <a:cubicBezTo>
                  <a:pt x="180150" y="560369"/>
                  <a:pt x="186494" y="564394"/>
                  <a:pt x="196044" y="564394"/>
                </a:cubicBezTo>
                <a:cubicBezTo>
                  <a:pt x="206958" y="564394"/>
                  <a:pt x="213983" y="559960"/>
                  <a:pt x="217121" y="551092"/>
                </a:cubicBezTo>
                <a:cubicBezTo>
                  <a:pt x="220259" y="542224"/>
                  <a:pt x="221828" y="521283"/>
                  <a:pt x="221828" y="488268"/>
                </a:cubicBezTo>
                <a:lnTo>
                  <a:pt x="221828" y="0"/>
                </a:lnTo>
                <a:lnTo>
                  <a:pt x="394134" y="0"/>
                </a:lnTo>
                <a:lnTo>
                  <a:pt x="394134" y="442838"/>
                </a:lnTo>
                <a:cubicBezTo>
                  <a:pt x="394134" y="493043"/>
                  <a:pt x="392497" y="528309"/>
                  <a:pt x="389223" y="548636"/>
                </a:cubicBezTo>
                <a:cubicBezTo>
                  <a:pt x="385948" y="568964"/>
                  <a:pt x="376262" y="589837"/>
                  <a:pt x="360164" y="611256"/>
                </a:cubicBezTo>
                <a:cubicBezTo>
                  <a:pt x="344066" y="632675"/>
                  <a:pt x="322851" y="648909"/>
                  <a:pt x="296521" y="659960"/>
                </a:cubicBezTo>
                <a:cubicBezTo>
                  <a:pt x="270191" y="671010"/>
                  <a:pt x="239154" y="676536"/>
                  <a:pt x="203411" y="676536"/>
                </a:cubicBezTo>
                <a:cubicBezTo>
                  <a:pt x="163847" y="676536"/>
                  <a:pt x="128922" y="669987"/>
                  <a:pt x="98636" y="656890"/>
                </a:cubicBezTo>
                <a:cubicBezTo>
                  <a:pt x="68349" y="643793"/>
                  <a:pt x="45702" y="626740"/>
                  <a:pt x="30696" y="605731"/>
                </a:cubicBezTo>
                <a:cubicBezTo>
                  <a:pt x="15689" y="584721"/>
                  <a:pt x="6821" y="562552"/>
                  <a:pt x="4093" y="539223"/>
                </a:cubicBezTo>
                <a:cubicBezTo>
                  <a:pt x="1364" y="515894"/>
                  <a:pt x="0" y="466849"/>
                  <a:pt x="0" y="392088"/>
                </a:cubicBezTo>
                <a:close/>
              </a:path>
            </a:pathLst>
          </a:custGeom>
          <a:gradFill flip="none" rotWithShape="1">
            <a:gsLst>
              <a:gs pos="100000">
                <a:srgbClr val="CCCCFF"/>
              </a:gs>
              <a:gs pos="0">
                <a:schemeClr val="bg1"/>
              </a:gs>
            </a:gsLst>
            <a:lin ang="2700000" scaled="1"/>
            <a:tileRect/>
          </a:gradFill>
          <a:ln>
            <a:solidFill>
              <a:schemeClr val="accent5">
                <a:lumMod val="40000"/>
                <a:lumOff val="60000"/>
                <a:alpha val="38000"/>
              </a:schemeClr>
            </a:solidFill>
          </a:ln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3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演示新手书" pitchFamily="50" charset="-122"/>
                <a:ea typeface="演示新手书" pitchFamily="50" charset="-122"/>
              </a:defRPr>
            </a:lvl1pPr>
          </a:lstStyle>
          <a:p>
            <a:endParaRPr lang="en-US" altLang="zh-CN" dirty="0"/>
          </a:p>
        </p:txBody>
      </p:sp>
      <p:grpSp>
        <p:nvGrpSpPr>
          <p:cNvPr id="1034" name="组合 1033"/>
          <p:cNvGrpSpPr/>
          <p:nvPr/>
        </p:nvGrpSpPr>
        <p:grpSpPr>
          <a:xfrm>
            <a:off x="758813" y="1682632"/>
            <a:ext cx="9547272" cy="3705158"/>
            <a:chOff x="758813" y="1682632"/>
            <a:chExt cx="9547272" cy="370515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2" t="7290" r="7475"/>
            <a:stretch>
              <a:fillRect/>
            </a:stretch>
          </p:blipFill>
          <p:spPr>
            <a:xfrm>
              <a:off x="772600" y="1839972"/>
              <a:ext cx="9533485" cy="3110307"/>
            </a:xfrm>
            <a:custGeom>
              <a:avLst/>
              <a:gdLst>
                <a:gd name="connsiteX0" fmla="*/ 1670321 w 9533485"/>
                <a:gd name="connsiteY0" fmla="*/ 2010007 h 3110307"/>
                <a:gd name="connsiteX1" fmla="*/ 1599653 w 9533485"/>
                <a:gd name="connsiteY1" fmla="*/ 2604764 h 3110307"/>
                <a:gd name="connsiteX2" fmla="*/ 1726406 w 9533485"/>
                <a:gd name="connsiteY2" fmla="*/ 2604764 h 3110307"/>
                <a:gd name="connsiteX3" fmla="*/ 1670321 w 9533485"/>
                <a:gd name="connsiteY3" fmla="*/ 2010007 h 3110307"/>
                <a:gd name="connsiteX4" fmla="*/ 4953480 w 9533485"/>
                <a:gd name="connsiteY4" fmla="*/ 1936537 h 3110307"/>
                <a:gd name="connsiteX5" fmla="*/ 4953480 w 9533485"/>
                <a:gd name="connsiteY5" fmla="*/ 2251408 h 3110307"/>
                <a:gd name="connsiteX6" fmla="*/ 5040507 w 9533485"/>
                <a:gd name="connsiteY6" fmla="*/ 2234353 h 3110307"/>
                <a:gd name="connsiteX7" fmla="*/ 5065434 w 9533485"/>
                <a:gd name="connsiteY7" fmla="*/ 2123710 h 3110307"/>
                <a:gd name="connsiteX8" fmla="*/ 5065434 w 9533485"/>
                <a:gd name="connsiteY8" fmla="*/ 2045868 h 3110307"/>
                <a:gd name="connsiteX9" fmla="*/ 5041381 w 9533485"/>
                <a:gd name="connsiteY9" fmla="*/ 1957528 h 3110307"/>
                <a:gd name="connsiteX10" fmla="*/ 4953480 w 9533485"/>
                <a:gd name="connsiteY10" fmla="*/ 1936537 h 3110307"/>
                <a:gd name="connsiteX11" fmla="*/ 4585255 w 9533485"/>
                <a:gd name="connsiteY11" fmla="*/ 1694261 h 3110307"/>
                <a:gd name="connsiteX12" fmla="*/ 4845898 w 9533485"/>
                <a:gd name="connsiteY12" fmla="*/ 1694261 h 3110307"/>
                <a:gd name="connsiteX13" fmla="*/ 5198817 w 9533485"/>
                <a:gd name="connsiteY13" fmla="*/ 1714377 h 3110307"/>
                <a:gd name="connsiteX14" fmla="*/ 5349255 w 9533485"/>
                <a:gd name="connsiteY14" fmla="*/ 1817148 h 3110307"/>
                <a:gd name="connsiteX15" fmla="*/ 5407419 w 9533485"/>
                <a:gd name="connsiteY15" fmla="*/ 2080853 h 3110307"/>
                <a:gd name="connsiteX16" fmla="*/ 5366310 w 9533485"/>
                <a:gd name="connsiteY16" fmla="*/ 2303012 h 3110307"/>
                <a:gd name="connsiteX17" fmla="*/ 5204501 w 9533485"/>
                <a:gd name="connsiteY17" fmla="*/ 2371235 h 3110307"/>
                <a:gd name="connsiteX18" fmla="*/ 5351442 w 9533485"/>
                <a:gd name="connsiteY18" fmla="*/ 2443830 h 3110307"/>
                <a:gd name="connsiteX19" fmla="*/ 5398235 w 9533485"/>
                <a:gd name="connsiteY19" fmla="*/ 2527358 h 3110307"/>
                <a:gd name="connsiteX20" fmla="*/ 5407419 w 9533485"/>
                <a:gd name="connsiteY20" fmla="*/ 2736836 h 3110307"/>
                <a:gd name="connsiteX21" fmla="*/ 5407419 w 9533485"/>
                <a:gd name="connsiteY21" fmla="*/ 3110307 h 3110307"/>
                <a:gd name="connsiteX22" fmla="*/ 5065434 w 9533485"/>
                <a:gd name="connsiteY22" fmla="*/ 3110307 h 3110307"/>
                <a:gd name="connsiteX23" fmla="*/ 5065434 w 9533485"/>
                <a:gd name="connsiteY23" fmla="*/ 2639749 h 3110307"/>
                <a:gd name="connsiteX24" fmla="*/ 5047503 w 9533485"/>
                <a:gd name="connsiteY24" fmla="*/ 2498933 h 3110307"/>
                <a:gd name="connsiteX25" fmla="*/ 4953480 w 9533485"/>
                <a:gd name="connsiteY25" fmla="*/ 2471818 h 3110307"/>
                <a:gd name="connsiteX26" fmla="*/ 4953480 w 9533485"/>
                <a:gd name="connsiteY26" fmla="*/ 3110307 h 3110307"/>
                <a:gd name="connsiteX27" fmla="*/ 4585255 w 9533485"/>
                <a:gd name="connsiteY27" fmla="*/ 3110307 h 3110307"/>
                <a:gd name="connsiteX28" fmla="*/ 3845385 w 9533485"/>
                <a:gd name="connsiteY28" fmla="*/ 1694261 h 3110307"/>
                <a:gd name="connsiteX29" fmla="*/ 4459384 w 9533485"/>
                <a:gd name="connsiteY29" fmla="*/ 1694261 h 3110307"/>
                <a:gd name="connsiteX30" fmla="*/ 4459384 w 9533485"/>
                <a:gd name="connsiteY30" fmla="*/ 1977646 h 3110307"/>
                <a:gd name="connsiteX31" fmla="*/ 4213610 w 9533485"/>
                <a:gd name="connsiteY31" fmla="*/ 1977646 h 3110307"/>
                <a:gd name="connsiteX32" fmla="*/ 4213610 w 9533485"/>
                <a:gd name="connsiteY32" fmla="*/ 2246160 h 3110307"/>
                <a:gd name="connsiteX33" fmla="*/ 4443641 w 9533485"/>
                <a:gd name="connsiteY33" fmla="*/ 2246160 h 3110307"/>
                <a:gd name="connsiteX34" fmla="*/ 4443641 w 9533485"/>
                <a:gd name="connsiteY34" fmla="*/ 2515550 h 3110307"/>
                <a:gd name="connsiteX35" fmla="*/ 4213610 w 9533485"/>
                <a:gd name="connsiteY35" fmla="*/ 2515550 h 3110307"/>
                <a:gd name="connsiteX36" fmla="*/ 4213610 w 9533485"/>
                <a:gd name="connsiteY36" fmla="*/ 2826922 h 3110307"/>
                <a:gd name="connsiteX37" fmla="*/ 4483874 w 9533485"/>
                <a:gd name="connsiteY37" fmla="*/ 2826922 h 3110307"/>
                <a:gd name="connsiteX38" fmla="*/ 4483874 w 9533485"/>
                <a:gd name="connsiteY38" fmla="*/ 3110307 h 3110307"/>
                <a:gd name="connsiteX39" fmla="*/ 3845385 w 9533485"/>
                <a:gd name="connsiteY39" fmla="*/ 3110307 h 3110307"/>
                <a:gd name="connsiteX40" fmla="*/ 2954923 w 9533485"/>
                <a:gd name="connsiteY40" fmla="*/ 1694261 h 3110307"/>
                <a:gd name="connsiteX41" fmla="*/ 3759593 w 9533485"/>
                <a:gd name="connsiteY41" fmla="*/ 1694261 h 3110307"/>
                <a:gd name="connsiteX42" fmla="*/ 3759593 w 9533485"/>
                <a:gd name="connsiteY42" fmla="*/ 1977646 h 3110307"/>
                <a:gd name="connsiteX43" fmla="*/ 3540932 w 9533485"/>
                <a:gd name="connsiteY43" fmla="*/ 1977646 h 3110307"/>
                <a:gd name="connsiteX44" fmla="*/ 3540932 w 9533485"/>
                <a:gd name="connsiteY44" fmla="*/ 3110307 h 3110307"/>
                <a:gd name="connsiteX45" fmla="*/ 3172708 w 9533485"/>
                <a:gd name="connsiteY45" fmla="*/ 3110307 h 3110307"/>
                <a:gd name="connsiteX46" fmla="*/ 3172708 w 9533485"/>
                <a:gd name="connsiteY46" fmla="*/ 1977646 h 3110307"/>
                <a:gd name="connsiteX47" fmla="*/ 2954923 w 9533485"/>
                <a:gd name="connsiteY47" fmla="*/ 1977646 h 3110307"/>
                <a:gd name="connsiteX48" fmla="*/ 2127436 w 9533485"/>
                <a:gd name="connsiteY48" fmla="*/ 1694261 h 3110307"/>
                <a:gd name="connsiteX49" fmla="*/ 2932106 w 9533485"/>
                <a:gd name="connsiteY49" fmla="*/ 1694261 h 3110307"/>
                <a:gd name="connsiteX50" fmla="*/ 2932106 w 9533485"/>
                <a:gd name="connsiteY50" fmla="*/ 1977646 h 3110307"/>
                <a:gd name="connsiteX51" fmla="*/ 2713445 w 9533485"/>
                <a:gd name="connsiteY51" fmla="*/ 1977646 h 3110307"/>
                <a:gd name="connsiteX52" fmla="*/ 2713445 w 9533485"/>
                <a:gd name="connsiteY52" fmla="*/ 3110307 h 3110307"/>
                <a:gd name="connsiteX53" fmla="*/ 2345220 w 9533485"/>
                <a:gd name="connsiteY53" fmla="*/ 3110307 h 3110307"/>
                <a:gd name="connsiteX54" fmla="*/ 2345220 w 9533485"/>
                <a:gd name="connsiteY54" fmla="*/ 1977646 h 3110307"/>
                <a:gd name="connsiteX55" fmla="*/ 2127436 w 9533485"/>
                <a:gd name="connsiteY55" fmla="*/ 1977646 h 3110307"/>
                <a:gd name="connsiteX56" fmla="*/ 1389341 w 9533485"/>
                <a:gd name="connsiteY56" fmla="*/ 1694261 h 3110307"/>
                <a:gd name="connsiteX57" fmla="*/ 1921562 w 9533485"/>
                <a:gd name="connsiteY57" fmla="*/ 1694261 h 3110307"/>
                <a:gd name="connsiteX58" fmla="*/ 2132132 w 9533485"/>
                <a:gd name="connsiteY58" fmla="*/ 3110307 h 3110307"/>
                <a:gd name="connsiteX59" fmla="*/ 1755816 w 9533485"/>
                <a:gd name="connsiteY59" fmla="*/ 3110307 h 3110307"/>
                <a:gd name="connsiteX60" fmla="*/ 1736055 w 9533485"/>
                <a:gd name="connsiteY60" fmla="*/ 2855787 h 3110307"/>
                <a:gd name="connsiteX61" fmla="*/ 1604340 w 9533485"/>
                <a:gd name="connsiteY61" fmla="*/ 2855787 h 3110307"/>
                <a:gd name="connsiteX62" fmla="*/ 1582199 w 9533485"/>
                <a:gd name="connsiteY62" fmla="*/ 3110307 h 3110307"/>
                <a:gd name="connsiteX63" fmla="*/ 1201512 w 9533485"/>
                <a:gd name="connsiteY63" fmla="*/ 3110307 h 3110307"/>
                <a:gd name="connsiteX64" fmla="*/ 0 w 9533485"/>
                <a:gd name="connsiteY64" fmla="*/ 1694261 h 3110307"/>
                <a:gd name="connsiteX65" fmla="*/ 476461 w 9533485"/>
                <a:gd name="connsiteY65" fmla="*/ 1694261 h 3110307"/>
                <a:gd name="connsiteX66" fmla="*/ 520167 w 9533485"/>
                <a:gd name="connsiteY66" fmla="*/ 1995302 h 3110307"/>
                <a:gd name="connsiteX67" fmla="*/ 572454 w 9533485"/>
                <a:gd name="connsiteY67" fmla="*/ 2355491 h 3110307"/>
                <a:gd name="connsiteX68" fmla="*/ 657075 w 9533485"/>
                <a:gd name="connsiteY68" fmla="*/ 1694261 h 3110307"/>
                <a:gd name="connsiteX69" fmla="*/ 1136161 w 9533485"/>
                <a:gd name="connsiteY69" fmla="*/ 1694261 h 3110307"/>
                <a:gd name="connsiteX70" fmla="*/ 1136161 w 9533485"/>
                <a:gd name="connsiteY70" fmla="*/ 3110307 h 3110307"/>
                <a:gd name="connsiteX71" fmla="*/ 814292 w 9533485"/>
                <a:gd name="connsiteY71" fmla="*/ 3110307 h 3110307"/>
                <a:gd name="connsiteX72" fmla="*/ 813856 w 9533485"/>
                <a:gd name="connsiteY72" fmla="*/ 2154324 h 3110307"/>
                <a:gd name="connsiteX73" fmla="*/ 685720 w 9533485"/>
                <a:gd name="connsiteY73" fmla="*/ 3110307 h 3110307"/>
                <a:gd name="connsiteX74" fmla="*/ 457438 w 9533485"/>
                <a:gd name="connsiteY74" fmla="*/ 3110307 h 3110307"/>
                <a:gd name="connsiteX75" fmla="*/ 322306 w 9533485"/>
                <a:gd name="connsiteY75" fmla="*/ 2176190 h 3110307"/>
                <a:gd name="connsiteX76" fmla="*/ 321870 w 9533485"/>
                <a:gd name="connsiteY76" fmla="*/ 3110307 h 3110307"/>
                <a:gd name="connsiteX77" fmla="*/ 0 w 9533485"/>
                <a:gd name="connsiteY77" fmla="*/ 3110307 h 3110307"/>
                <a:gd name="connsiteX78" fmla="*/ 3064862 w 9533485"/>
                <a:gd name="connsiteY78" fmla="*/ 272014 h 3110307"/>
                <a:gd name="connsiteX79" fmla="*/ 3064862 w 9533485"/>
                <a:gd name="connsiteY79" fmla="*/ 586885 h 3110307"/>
                <a:gd name="connsiteX80" fmla="*/ 3151889 w 9533485"/>
                <a:gd name="connsiteY80" fmla="*/ 569830 h 3110307"/>
                <a:gd name="connsiteX81" fmla="*/ 3176816 w 9533485"/>
                <a:gd name="connsiteY81" fmla="*/ 459187 h 3110307"/>
                <a:gd name="connsiteX82" fmla="*/ 3176816 w 9533485"/>
                <a:gd name="connsiteY82" fmla="*/ 381343 h 3110307"/>
                <a:gd name="connsiteX83" fmla="*/ 3152763 w 9533485"/>
                <a:gd name="connsiteY83" fmla="*/ 293005 h 3110307"/>
                <a:gd name="connsiteX84" fmla="*/ 3064862 w 9533485"/>
                <a:gd name="connsiteY84" fmla="*/ 272014 h 3110307"/>
                <a:gd name="connsiteX85" fmla="*/ 2169228 w 9533485"/>
                <a:gd name="connsiteY85" fmla="*/ 272014 h 3110307"/>
                <a:gd name="connsiteX86" fmla="*/ 2169228 w 9533485"/>
                <a:gd name="connsiteY86" fmla="*/ 632367 h 3110307"/>
                <a:gd name="connsiteX87" fmla="*/ 2196342 w 9533485"/>
                <a:gd name="connsiteY87" fmla="*/ 633241 h 3110307"/>
                <a:gd name="connsiteX88" fmla="*/ 2266751 w 9533485"/>
                <a:gd name="connsiteY88" fmla="*/ 608313 h 3110307"/>
                <a:gd name="connsiteX89" fmla="*/ 2286430 w 9533485"/>
                <a:gd name="connsiteY89" fmla="*/ 504669 h 3110307"/>
                <a:gd name="connsiteX90" fmla="*/ 2286430 w 9533485"/>
                <a:gd name="connsiteY90" fmla="*/ 388341 h 3110307"/>
                <a:gd name="connsiteX91" fmla="*/ 2263690 w 9533485"/>
                <a:gd name="connsiteY91" fmla="*/ 293880 h 3110307"/>
                <a:gd name="connsiteX92" fmla="*/ 2169228 w 9533485"/>
                <a:gd name="connsiteY92" fmla="*/ 272014 h 3110307"/>
                <a:gd name="connsiteX93" fmla="*/ 7183133 w 9533485"/>
                <a:gd name="connsiteY93" fmla="*/ 239653 h 3110307"/>
                <a:gd name="connsiteX94" fmla="*/ 7138963 w 9533485"/>
                <a:gd name="connsiteY94" fmla="*/ 261955 h 3110307"/>
                <a:gd name="connsiteX95" fmla="*/ 7123657 w 9533485"/>
                <a:gd name="connsiteY95" fmla="*/ 393589 h 3110307"/>
                <a:gd name="connsiteX96" fmla="*/ 7123657 w 9533485"/>
                <a:gd name="connsiteY96" fmla="*/ 1054819 h 3110307"/>
                <a:gd name="connsiteX97" fmla="*/ 7133716 w 9533485"/>
                <a:gd name="connsiteY97" fmla="*/ 1207006 h 3110307"/>
                <a:gd name="connsiteX98" fmla="*/ 7180509 w 9533485"/>
                <a:gd name="connsiteY98" fmla="*/ 1235869 h 3110307"/>
                <a:gd name="connsiteX99" fmla="*/ 7228615 w 9533485"/>
                <a:gd name="connsiteY99" fmla="*/ 1202632 h 3110307"/>
                <a:gd name="connsiteX100" fmla="*/ 7239109 w 9533485"/>
                <a:gd name="connsiteY100" fmla="*/ 1044323 h 3110307"/>
                <a:gd name="connsiteX101" fmla="*/ 7239109 w 9533485"/>
                <a:gd name="connsiteY101" fmla="*/ 393589 h 3110307"/>
                <a:gd name="connsiteX102" fmla="*/ 7228177 w 9533485"/>
                <a:gd name="connsiteY102" fmla="*/ 267203 h 3110307"/>
                <a:gd name="connsiteX103" fmla="*/ 7183133 w 9533485"/>
                <a:gd name="connsiteY103" fmla="*/ 239653 h 3110307"/>
                <a:gd name="connsiteX104" fmla="*/ 7749178 w 9533485"/>
                <a:gd name="connsiteY104" fmla="*/ 29738 h 3110307"/>
                <a:gd name="connsiteX105" fmla="*/ 8057052 w 9533485"/>
                <a:gd name="connsiteY105" fmla="*/ 29738 h 3110307"/>
                <a:gd name="connsiteX106" fmla="*/ 8263468 w 9533485"/>
                <a:gd name="connsiteY106" fmla="*/ 667352 h 3110307"/>
                <a:gd name="connsiteX107" fmla="*/ 8263468 w 9533485"/>
                <a:gd name="connsiteY107" fmla="*/ 29738 h 3110307"/>
                <a:gd name="connsiteX108" fmla="*/ 8571341 w 9533485"/>
                <a:gd name="connsiteY108" fmla="*/ 29738 h 3110307"/>
                <a:gd name="connsiteX109" fmla="*/ 8571341 w 9533485"/>
                <a:gd name="connsiteY109" fmla="*/ 1445784 h 3110307"/>
                <a:gd name="connsiteX110" fmla="*/ 8248598 w 9533485"/>
                <a:gd name="connsiteY110" fmla="*/ 1445784 h 3110307"/>
                <a:gd name="connsiteX111" fmla="*/ 8057052 w 9533485"/>
                <a:gd name="connsiteY111" fmla="*/ 802047 h 3110307"/>
                <a:gd name="connsiteX112" fmla="*/ 8057052 w 9533485"/>
                <a:gd name="connsiteY112" fmla="*/ 1445784 h 3110307"/>
                <a:gd name="connsiteX113" fmla="*/ 7749178 w 9533485"/>
                <a:gd name="connsiteY113" fmla="*/ 1445784 h 3110307"/>
                <a:gd name="connsiteX114" fmla="*/ 6249965 w 9533485"/>
                <a:gd name="connsiteY114" fmla="*/ 29738 h 3110307"/>
                <a:gd name="connsiteX115" fmla="*/ 6618190 w 9533485"/>
                <a:gd name="connsiteY115" fmla="*/ 29738 h 3110307"/>
                <a:gd name="connsiteX116" fmla="*/ 6618190 w 9533485"/>
                <a:gd name="connsiteY116" fmla="*/ 1445784 h 3110307"/>
                <a:gd name="connsiteX117" fmla="*/ 6249965 w 9533485"/>
                <a:gd name="connsiteY117" fmla="*/ 1445784 h 3110307"/>
                <a:gd name="connsiteX118" fmla="*/ 3660416 w 9533485"/>
                <a:gd name="connsiteY118" fmla="*/ 29738 h 3110307"/>
                <a:gd name="connsiteX119" fmla="*/ 4274415 w 9533485"/>
                <a:gd name="connsiteY119" fmla="*/ 29738 h 3110307"/>
                <a:gd name="connsiteX120" fmla="*/ 4274415 w 9533485"/>
                <a:gd name="connsiteY120" fmla="*/ 313122 h 3110307"/>
                <a:gd name="connsiteX121" fmla="*/ 4028641 w 9533485"/>
                <a:gd name="connsiteY121" fmla="*/ 313122 h 3110307"/>
                <a:gd name="connsiteX122" fmla="*/ 4028641 w 9533485"/>
                <a:gd name="connsiteY122" fmla="*/ 581637 h 3110307"/>
                <a:gd name="connsiteX123" fmla="*/ 4258672 w 9533485"/>
                <a:gd name="connsiteY123" fmla="*/ 581637 h 3110307"/>
                <a:gd name="connsiteX124" fmla="*/ 4258672 w 9533485"/>
                <a:gd name="connsiteY124" fmla="*/ 851027 h 3110307"/>
                <a:gd name="connsiteX125" fmla="*/ 4028641 w 9533485"/>
                <a:gd name="connsiteY125" fmla="*/ 851027 h 3110307"/>
                <a:gd name="connsiteX126" fmla="*/ 4028641 w 9533485"/>
                <a:gd name="connsiteY126" fmla="*/ 1162399 h 3110307"/>
                <a:gd name="connsiteX127" fmla="*/ 4298906 w 9533485"/>
                <a:gd name="connsiteY127" fmla="*/ 1162399 h 3110307"/>
                <a:gd name="connsiteX128" fmla="*/ 4298906 w 9533485"/>
                <a:gd name="connsiteY128" fmla="*/ 1445784 h 3110307"/>
                <a:gd name="connsiteX129" fmla="*/ 3660416 w 9533485"/>
                <a:gd name="connsiteY129" fmla="*/ 1445784 h 3110307"/>
                <a:gd name="connsiteX130" fmla="*/ 2696636 w 9533485"/>
                <a:gd name="connsiteY130" fmla="*/ 29738 h 3110307"/>
                <a:gd name="connsiteX131" fmla="*/ 2957280 w 9533485"/>
                <a:gd name="connsiteY131" fmla="*/ 29738 h 3110307"/>
                <a:gd name="connsiteX132" fmla="*/ 3310200 w 9533485"/>
                <a:gd name="connsiteY132" fmla="*/ 49854 h 3110307"/>
                <a:gd name="connsiteX133" fmla="*/ 3460638 w 9533485"/>
                <a:gd name="connsiteY133" fmla="*/ 152625 h 3110307"/>
                <a:gd name="connsiteX134" fmla="*/ 3518801 w 9533485"/>
                <a:gd name="connsiteY134" fmla="*/ 416330 h 3110307"/>
                <a:gd name="connsiteX135" fmla="*/ 3477692 w 9533485"/>
                <a:gd name="connsiteY135" fmla="*/ 638489 h 3110307"/>
                <a:gd name="connsiteX136" fmla="*/ 3315884 w 9533485"/>
                <a:gd name="connsiteY136" fmla="*/ 706712 h 3110307"/>
                <a:gd name="connsiteX137" fmla="*/ 3462824 w 9533485"/>
                <a:gd name="connsiteY137" fmla="*/ 779306 h 3110307"/>
                <a:gd name="connsiteX138" fmla="*/ 3509617 w 9533485"/>
                <a:gd name="connsiteY138" fmla="*/ 862834 h 3110307"/>
                <a:gd name="connsiteX139" fmla="*/ 3518801 w 9533485"/>
                <a:gd name="connsiteY139" fmla="*/ 1072311 h 3110307"/>
                <a:gd name="connsiteX140" fmla="*/ 3518801 w 9533485"/>
                <a:gd name="connsiteY140" fmla="*/ 1445784 h 3110307"/>
                <a:gd name="connsiteX141" fmla="*/ 3176816 w 9533485"/>
                <a:gd name="connsiteY141" fmla="*/ 1445784 h 3110307"/>
                <a:gd name="connsiteX142" fmla="*/ 3176816 w 9533485"/>
                <a:gd name="connsiteY142" fmla="*/ 975226 h 3110307"/>
                <a:gd name="connsiteX143" fmla="*/ 3158885 w 9533485"/>
                <a:gd name="connsiteY143" fmla="*/ 834409 h 3110307"/>
                <a:gd name="connsiteX144" fmla="*/ 3064862 w 9533485"/>
                <a:gd name="connsiteY144" fmla="*/ 807295 h 3110307"/>
                <a:gd name="connsiteX145" fmla="*/ 3064862 w 9533485"/>
                <a:gd name="connsiteY145" fmla="*/ 1445784 h 3110307"/>
                <a:gd name="connsiteX146" fmla="*/ 2696636 w 9533485"/>
                <a:gd name="connsiteY146" fmla="*/ 1445784 h 3110307"/>
                <a:gd name="connsiteX147" fmla="*/ 1801004 w 9533485"/>
                <a:gd name="connsiteY147" fmla="*/ 29738 h 3110307"/>
                <a:gd name="connsiteX148" fmla="*/ 2171851 w 9533485"/>
                <a:gd name="connsiteY148" fmla="*/ 29738 h 3110307"/>
                <a:gd name="connsiteX149" fmla="*/ 2403194 w 9533485"/>
                <a:gd name="connsiteY149" fmla="*/ 53353 h 3110307"/>
                <a:gd name="connsiteX150" fmla="*/ 2524771 w 9533485"/>
                <a:gd name="connsiteY150" fmla="*/ 121576 h 3110307"/>
                <a:gd name="connsiteX151" fmla="*/ 2579872 w 9533485"/>
                <a:gd name="connsiteY151" fmla="*/ 229593 h 3110307"/>
                <a:gd name="connsiteX152" fmla="*/ 2594304 w 9533485"/>
                <a:gd name="connsiteY152" fmla="*/ 425951 h 3110307"/>
                <a:gd name="connsiteX153" fmla="*/ 2594304 w 9533485"/>
                <a:gd name="connsiteY153" fmla="*/ 549275 h 3110307"/>
                <a:gd name="connsiteX154" fmla="*/ 2566316 w 9533485"/>
                <a:gd name="connsiteY154" fmla="*/ 746945 h 3110307"/>
                <a:gd name="connsiteX155" fmla="*/ 2463545 w 9533485"/>
                <a:gd name="connsiteY155" fmla="*/ 842280 h 3110307"/>
                <a:gd name="connsiteX156" fmla="*/ 2268062 w 9533485"/>
                <a:gd name="connsiteY156" fmla="*/ 875517 h 3110307"/>
                <a:gd name="connsiteX157" fmla="*/ 2169228 w 9533485"/>
                <a:gd name="connsiteY157" fmla="*/ 875517 h 3110307"/>
                <a:gd name="connsiteX158" fmla="*/ 2169228 w 9533485"/>
                <a:gd name="connsiteY158" fmla="*/ 1445784 h 3110307"/>
                <a:gd name="connsiteX159" fmla="*/ 1801004 w 9533485"/>
                <a:gd name="connsiteY159" fmla="*/ 1445784 h 3110307"/>
                <a:gd name="connsiteX160" fmla="*/ 515964 w 9533485"/>
                <a:gd name="connsiteY160" fmla="*/ 29738 h 3110307"/>
                <a:gd name="connsiteX161" fmla="*/ 992425 w 9533485"/>
                <a:gd name="connsiteY161" fmla="*/ 29738 h 3110307"/>
                <a:gd name="connsiteX162" fmla="*/ 1036130 w 9533485"/>
                <a:gd name="connsiteY162" fmla="*/ 330778 h 3110307"/>
                <a:gd name="connsiteX163" fmla="*/ 1088417 w 9533485"/>
                <a:gd name="connsiteY163" fmla="*/ 690968 h 3110307"/>
                <a:gd name="connsiteX164" fmla="*/ 1173038 w 9533485"/>
                <a:gd name="connsiteY164" fmla="*/ 29738 h 3110307"/>
                <a:gd name="connsiteX165" fmla="*/ 1652125 w 9533485"/>
                <a:gd name="connsiteY165" fmla="*/ 29738 h 3110307"/>
                <a:gd name="connsiteX166" fmla="*/ 1652125 w 9533485"/>
                <a:gd name="connsiteY166" fmla="*/ 1445784 h 3110307"/>
                <a:gd name="connsiteX167" fmla="*/ 1330256 w 9533485"/>
                <a:gd name="connsiteY167" fmla="*/ 1445784 h 3110307"/>
                <a:gd name="connsiteX168" fmla="*/ 1329818 w 9533485"/>
                <a:gd name="connsiteY168" fmla="*/ 489800 h 3110307"/>
                <a:gd name="connsiteX169" fmla="*/ 1201684 w 9533485"/>
                <a:gd name="connsiteY169" fmla="*/ 1445784 h 3110307"/>
                <a:gd name="connsiteX170" fmla="*/ 973402 w 9533485"/>
                <a:gd name="connsiteY170" fmla="*/ 1445784 h 3110307"/>
                <a:gd name="connsiteX171" fmla="*/ 838270 w 9533485"/>
                <a:gd name="connsiteY171" fmla="*/ 511666 h 3110307"/>
                <a:gd name="connsiteX172" fmla="*/ 837832 w 9533485"/>
                <a:gd name="connsiteY172" fmla="*/ 1445784 h 3110307"/>
                <a:gd name="connsiteX173" fmla="*/ 515964 w 9533485"/>
                <a:gd name="connsiteY173" fmla="*/ 1445784 h 3110307"/>
                <a:gd name="connsiteX174" fmla="*/ 0 w 9533485"/>
                <a:gd name="connsiteY174" fmla="*/ 29738 h 3110307"/>
                <a:gd name="connsiteX175" fmla="*/ 368225 w 9533485"/>
                <a:gd name="connsiteY175" fmla="*/ 29738 h 3110307"/>
                <a:gd name="connsiteX176" fmla="*/ 368225 w 9533485"/>
                <a:gd name="connsiteY176" fmla="*/ 1445784 h 3110307"/>
                <a:gd name="connsiteX177" fmla="*/ 0 w 9533485"/>
                <a:gd name="connsiteY177" fmla="*/ 1445784 h 3110307"/>
                <a:gd name="connsiteX178" fmla="*/ 9091791 w 9533485"/>
                <a:gd name="connsiteY178" fmla="*/ 0 h 3110307"/>
                <a:gd name="connsiteX179" fmla="*/ 9336253 w 9533485"/>
                <a:gd name="connsiteY179" fmla="*/ 46355 h 3110307"/>
                <a:gd name="connsiteX180" fmla="*/ 9470074 w 9533485"/>
                <a:gd name="connsiteY180" fmla="*/ 163121 h 3110307"/>
                <a:gd name="connsiteX181" fmla="*/ 9502874 w 9533485"/>
                <a:gd name="connsiteY181" fmla="*/ 402335 h 3110307"/>
                <a:gd name="connsiteX182" fmla="*/ 9502874 w 9533485"/>
                <a:gd name="connsiteY182" fmla="*/ 458312 h 3110307"/>
                <a:gd name="connsiteX183" fmla="*/ 9160888 w 9533485"/>
                <a:gd name="connsiteY183" fmla="*/ 458312 h 3110307"/>
                <a:gd name="connsiteX184" fmla="*/ 9160888 w 9533485"/>
                <a:gd name="connsiteY184" fmla="*/ 353355 h 3110307"/>
                <a:gd name="connsiteX185" fmla="*/ 9147767 w 9533485"/>
                <a:gd name="connsiteY185" fmla="*/ 259769 h 3110307"/>
                <a:gd name="connsiteX186" fmla="*/ 9104036 w 9533485"/>
                <a:gd name="connsiteY186" fmla="*/ 239653 h 3110307"/>
                <a:gd name="connsiteX187" fmla="*/ 9053744 w 9533485"/>
                <a:gd name="connsiteY187" fmla="*/ 266786 h 3110307"/>
                <a:gd name="connsiteX188" fmla="*/ 9036689 w 9533485"/>
                <a:gd name="connsiteY188" fmla="*/ 349064 h 3110307"/>
                <a:gd name="connsiteX189" fmla="*/ 9055863 w 9533485"/>
                <a:gd name="connsiteY189" fmla="*/ 455839 h 3110307"/>
                <a:gd name="connsiteX190" fmla="*/ 9159917 w 9533485"/>
                <a:gd name="connsiteY190" fmla="*/ 542415 h 3110307"/>
                <a:gd name="connsiteX191" fmla="*/ 9469637 w 9533485"/>
                <a:gd name="connsiteY191" fmla="*/ 781930 h 3110307"/>
                <a:gd name="connsiteX192" fmla="*/ 9533485 w 9533485"/>
                <a:gd name="connsiteY192" fmla="*/ 1083682 h 3110307"/>
                <a:gd name="connsiteX193" fmla="*/ 9498063 w 9533485"/>
                <a:gd name="connsiteY193" fmla="*/ 1306715 h 3110307"/>
                <a:gd name="connsiteX194" fmla="*/ 9361181 w 9533485"/>
                <a:gd name="connsiteY194" fmla="*/ 1426979 h 3110307"/>
                <a:gd name="connsiteX195" fmla="*/ 9125028 w 9533485"/>
                <a:gd name="connsiteY195" fmla="*/ 1475522 h 3110307"/>
                <a:gd name="connsiteX196" fmla="*/ 8872693 w 9533485"/>
                <a:gd name="connsiteY196" fmla="*/ 1419544 h 3110307"/>
                <a:gd name="connsiteX197" fmla="*/ 8735812 w 9533485"/>
                <a:gd name="connsiteY197" fmla="*/ 1276978 h 3110307"/>
                <a:gd name="connsiteX198" fmla="*/ 8703450 w 9533485"/>
                <a:gd name="connsiteY198" fmla="*/ 1031203 h 3110307"/>
                <a:gd name="connsiteX199" fmla="*/ 8703450 w 9533485"/>
                <a:gd name="connsiteY199" fmla="*/ 938491 h 3110307"/>
                <a:gd name="connsiteX200" fmla="*/ 9045434 w 9533485"/>
                <a:gd name="connsiteY200" fmla="*/ 938491 h 3110307"/>
                <a:gd name="connsiteX201" fmla="*/ 9045434 w 9533485"/>
                <a:gd name="connsiteY201" fmla="*/ 1110796 h 3110307"/>
                <a:gd name="connsiteX202" fmla="*/ 9059866 w 9533485"/>
                <a:gd name="connsiteY202" fmla="*/ 1213130 h 3110307"/>
                <a:gd name="connsiteX203" fmla="*/ 9111033 w 9533485"/>
                <a:gd name="connsiteY203" fmla="*/ 1235869 h 3110307"/>
                <a:gd name="connsiteX204" fmla="*/ 9165698 w 9533485"/>
                <a:gd name="connsiteY204" fmla="*/ 1207006 h 3110307"/>
                <a:gd name="connsiteX205" fmla="*/ 9183629 w 9533485"/>
                <a:gd name="connsiteY205" fmla="*/ 1121292 h 3110307"/>
                <a:gd name="connsiteX206" fmla="*/ 9149517 w 9533485"/>
                <a:gd name="connsiteY206" fmla="*/ 957733 h 3110307"/>
                <a:gd name="connsiteX207" fmla="*/ 8977213 w 9533485"/>
                <a:gd name="connsiteY207" fmla="*/ 829161 h 3110307"/>
                <a:gd name="connsiteX208" fmla="*/ 8795287 w 9533485"/>
                <a:gd name="connsiteY208" fmla="*/ 697090 h 3110307"/>
                <a:gd name="connsiteX209" fmla="*/ 8721380 w 9533485"/>
                <a:gd name="connsiteY209" fmla="*/ 583386 h 3110307"/>
                <a:gd name="connsiteX210" fmla="*/ 8692080 w 9533485"/>
                <a:gd name="connsiteY210" fmla="*/ 397963 h 3110307"/>
                <a:gd name="connsiteX211" fmla="*/ 8733625 w 9533485"/>
                <a:gd name="connsiteY211" fmla="*/ 160059 h 3110307"/>
                <a:gd name="connsiteX212" fmla="*/ 8867883 w 9533485"/>
                <a:gd name="connsiteY212" fmla="*/ 42420 h 3110307"/>
                <a:gd name="connsiteX213" fmla="*/ 9091791 w 9533485"/>
                <a:gd name="connsiteY213" fmla="*/ 0 h 3110307"/>
                <a:gd name="connsiteX214" fmla="*/ 7181384 w 9533485"/>
                <a:gd name="connsiteY214" fmla="*/ 0 h 3110307"/>
                <a:gd name="connsiteX215" fmla="*/ 7385612 w 9533485"/>
                <a:gd name="connsiteY215" fmla="*/ 37172 h 3110307"/>
                <a:gd name="connsiteX216" fmla="*/ 7531241 w 9533485"/>
                <a:gd name="connsiteY216" fmla="*/ 148689 h 3110307"/>
                <a:gd name="connsiteX217" fmla="*/ 7596838 w 9533485"/>
                <a:gd name="connsiteY217" fmla="*/ 310497 h 3110307"/>
                <a:gd name="connsiteX218" fmla="*/ 7607334 w 9533485"/>
                <a:gd name="connsiteY218" fmla="*/ 616623 h 3110307"/>
                <a:gd name="connsiteX219" fmla="*/ 7607334 w 9533485"/>
                <a:gd name="connsiteY219" fmla="*/ 858899 h 3110307"/>
                <a:gd name="connsiteX220" fmla="*/ 7597276 w 9533485"/>
                <a:gd name="connsiteY220" fmla="*/ 1161088 h 3110307"/>
                <a:gd name="connsiteX221" fmla="*/ 7534302 w 9533485"/>
                <a:gd name="connsiteY221" fmla="*/ 1323335 h 3110307"/>
                <a:gd name="connsiteX222" fmla="*/ 7391298 w 9533485"/>
                <a:gd name="connsiteY222" fmla="*/ 1436163 h 3110307"/>
                <a:gd name="connsiteX223" fmla="*/ 7181384 w 9533485"/>
                <a:gd name="connsiteY223" fmla="*/ 1475522 h 3110307"/>
                <a:gd name="connsiteX224" fmla="*/ 6977155 w 9533485"/>
                <a:gd name="connsiteY224" fmla="*/ 1438349 h 3110307"/>
                <a:gd name="connsiteX225" fmla="*/ 6831526 w 9533485"/>
                <a:gd name="connsiteY225" fmla="*/ 1326832 h 3110307"/>
                <a:gd name="connsiteX226" fmla="*/ 6765929 w 9533485"/>
                <a:gd name="connsiteY226" fmla="*/ 1165024 h 3110307"/>
                <a:gd name="connsiteX227" fmla="*/ 6755433 w 9533485"/>
                <a:gd name="connsiteY227" fmla="*/ 858899 h 3110307"/>
                <a:gd name="connsiteX228" fmla="*/ 6755433 w 9533485"/>
                <a:gd name="connsiteY228" fmla="*/ 616623 h 3110307"/>
                <a:gd name="connsiteX229" fmla="*/ 6765491 w 9533485"/>
                <a:gd name="connsiteY229" fmla="*/ 314434 h 3110307"/>
                <a:gd name="connsiteX230" fmla="*/ 6828465 w 9533485"/>
                <a:gd name="connsiteY230" fmla="*/ 152188 h 3110307"/>
                <a:gd name="connsiteX231" fmla="*/ 6971469 w 9533485"/>
                <a:gd name="connsiteY231" fmla="*/ 39359 h 3110307"/>
                <a:gd name="connsiteX232" fmla="*/ 7181384 w 9533485"/>
                <a:gd name="connsiteY232" fmla="*/ 0 h 3110307"/>
                <a:gd name="connsiteX233" fmla="*/ 5694225 w 9533485"/>
                <a:gd name="connsiteY233" fmla="*/ 0 h 3110307"/>
                <a:gd name="connsiteX234" fmla="*/ 5938688 w 9533485"/>
                <a:gd name="connsiteY234" fmla="*/ 46355 h 3110307"/>
                <a:gd name="connsiteX235" fmla="*/ 6072509 w 9533485"/>
                <a:gd name="connsiteY235" fmla="*/ 163121 h 3110307"/>
                <a:gd name="connsiteX236" fmla="*/ 6105307 w 9533485"/>
                <a:gd name="connsiteY236" fmla="*/ 402335 h 3110307"/>
                <a:gd name="connsiteX237" fmla="*/ 6105307 w 9533485"/>
                <a:gd name="connsiteY237" fmla="*/ 458312 h 3110307"/>
                <a:gd name="connsiteX238" fmla="*/ 5763323 w 9533485"/>
                <a:gd name="connsiteY238" fmla="*/ 458312 h 3110307"/>
                <a:gd name="connsiteX239" fmla="*/ 5763323 w 9533485"/>
                <a:gd name="connsiteY239" fmla="*/ 353355 h 3110307"/>
                <a:gd name="connsiteX240" fmla="*/ 5750202 w 9533485"/>
                <a:gd name="connsiteY240" fmla="*/ 259769 h 3110307"/>
                <a:gd name="connsiteX241" fmla="*/ 5706471 w 9533485"/>
                <a:gd name="connsiteY241" fmla="*/ 239653 h 3110307"/>
                <a:gd name="connsiteX242" fmla="*/ 5656179 w 9533485"/>
                <a:gd name="connsiteY242" fmla="*/ 266786 h 3110307"/>
                <a:gd name="connsiteX243" fmla="*/ 5639123 w 9533485"/>
                <a:gd name="connsiteY243" fmla="*/ 349064 h 3110307"/>
                <a:gd name="connsiteX244" fmla="*/ 5658297 w 9533485"/>
                <a:gd name="connsiteY244" fmla="*/ 455839 h 3110307"/>
                <a:gd name="connsiteX245" fmla="*/ 5762352 w 9533485"/>
                <a:gd name="connsiteY245" fmla="*/ 542415 h 3110307"/>
                <a:gd name="connsiteX246" fmla="*/ 6072072 w 9533485"/>
                <a:gd name="connsiteY246" fmla="*/ 781930 h 3110307"/>
                <a:gd name="connsiteX247" fmla="*/ 6135920 w 9533485"/>
                <a:gd name="connsiteY247" fmla="*/ 1083682 h 3110307"/>
                <a:gd name="connsiteX248" fmla="*/ 6100497 w 9533485"/>
                <a:gd name="connsiteY248" fmla="*/ 1306715 h 3110307"/>
                <a:gd name="connsiteX249" fmla="*/ 5963615 w 9533485"/>
                <a:gd name="connsiteY249" fmla="*/ 1426979 h 3110307"/>
                <a:gd name="connsiteX250" fmla="*/ 5727462 w 9533485"/>
                <a:gd name="connsiteY250" fmla="*/ 1475522 h 3110307"/>
                <a:gd name="connsiteX251" fmla="*/ 5475128 w 9533485"/>
                <a:gd name="connsiteY251" fmla="*/ 1419544 h 3110307"/>
                <a:gd name="connsiteX252" fmla="*/ 5338246 w 9533485"/>
                <a:gd name="connsiteY252" fmla="*/ 1276978 h 3110307"/>
                <a:gd name="connsiteX253" fmla="*/ 5305884 w 9533485"/>
                <a:gd name="connsiteY253" fmla="*/ 1031203 h 3110307"/>
                <a:gd name="connsiteX254" fmla="*/ 5305884 w 9533485"/>
                <a:gd name="connsiteY254" fmla="*/ 938491 h 3110307"/>
                <a:gd name="connsiteX255" fmla="*/ 5647869 w 9533485"/>
                <a:gd name="connsiteY255" fmla="*/ 938491 h 3110307"/>
                <a:gd name="connsiteX256" fmla="*/ 5647869 w 9533485"/>
                <a:gd name="connsiteY256" fmla="*/ 1110796 h 3110307"/>
                <a:gd name="connsiteX257" fmla="*/ 5662301 w 9533485"/>
                <a:gd name="connsiteY257" fmla="*/ 1213130 h 3110307"/>
                <a:gd name="connsiteX258" fmla="*/ 5713467 w 9533485"/>
                <a:gd name="connsiteY258" fmla="*/ 1235869 h 3110307"/>
                <a:gd name="connsiteX259" fmla="*/ 5768134 w 9533485"/>
                <a:gd name="connsiteY259" fmla="*/ 1207006 h 3110307"/>
                <a:gd name="connsiteX260" fmla="*/ 5786062 w 9533485"/>
                <a:gd name="connsiteY260" fmla="*/ 1121292 h 3110307"/>
                <a:gd name="connsiteX261" fmla="*/ 5751952 w 9533485"/>
                <a:gd name="connsiteY261" fmla="*/ 957733 h 3110307"/>
                <a:gd name="connsiteX262" fmla="*/ 5579648 w 9533485"/>
                <a:gd name="connsiteY262" fmla="*/ 829161 h 3110307"/>
                <a:gd name="connsiteX263" fmla="*/ 5397721 w 9533485"/>
                <a:gd name="connsiteY263" fmla="*/ 697090 h 3110307"/>
                <a:gd name="connsiteX264" fmla="*/ 5323814 w 9533485"/>
                <a:gd name="connsiteY264" fmla="*/ 583386 h 3110307"/>
                <a:gd name="connsiteX265" fmla="*/ 5294514 w 9533485"/>
                <a:gd name="connsiteY265" fmla="*/ 397963 h 3110307"/>
                <a:gd name="connsiteX266" fmla="*/ 5336059 w 9533485"/>
                <a:gd name="connsiteY266" fmla="*/ 160059 h 3110307"/>
                <a:gd name="connsiteX267" fmla="*/ 5470318 w 9533485"/>
                <a:gd name="connsiteY267" fmla="*/ 42420 h 3110307"/>
                <a:gd name="connsiteX268" fmla="*/ 5694225 w 9533485"/>
                <a:gd name="connsiteY268" fmla="*/ 0 h 3110307"/>
                <a:gd name="connsiteX269" fmla="*/ 4769387 w 9533485"/>
                <a:gd name="connsiteY269" fmla="*/ 0 h 3110307"/>
                <a:gd name="connsiteX270" fmla="*/ 5013850 w 9533485"/>
                <a:gd name="connsiteY270" fmla="*/ 46355 h 3110307"/>
                <a:gd name="connsiteX271" fmla="*/ 5147669 w 9533485"/>
                <a:gd name="connsiteY271" fmla="*/ 163121 h 3110307"/>
                <a:gd name="connsiteX272" fmla="*/ 5180468 w 9533485"/>
                <a:gd name="connsiteY272" fmla="*/ 402335 h 3110307"/>
                <a:gd name="connsiteX273" fmla="*/ 5180468 w 9533485"/>
                <a:gd name="connsiteY273" fmla="*/ 458312 h 3110307"/>
                <a:gd name="connsiteX274" fmla="*/ 4838484 w 9533485"/>
                <a:gd name="connsiteY274" fmla="*/ 458312 h 3110307"/>
                <a:gd name="connsiteX275" fmla="*/ 4838484 w 9533485"/>
                <a:gd name="connsiteY275" fmla="*/ 353355 h 3110307"/>
                <a:gd name="connsiteX276" fmla="*/ 4825363 w 9533485"/>
                <a:gd name="connsiteY276" fmla="*/ 259769 h 3110307"/>
                <a:gd name="connsiteX277" fmla="*/ 4781631 w 9533485"/>
                <a:gd name="connsiteY277" fmla="*/ 239653 h 3110307"/>
                <a:gd name="connsiteX278" fmla="*/ 4731340 w 9533485"/>
                <a:gd name="connsiteY278" fmla="*/ 266786 h 3110307"/>
                <a:gd name="connsiteX279" fmla="*/ 4714285 w 9533485"/>
                <a:gd name="connsiteY279" fmla="*/ 349064 h 3110307"/>
                <a:gd name="connsiteX280" fmla="*/ 4733458 w 9533485"/>
                <a:gd name="connsiteY280" fmla="*/ 455839 h 3110307"/>
                <a:gd name="connsiteX281" fmla="*/ 4837512 w 9533485"/>
                <a:gd name="connsiteY281" fmla="*/ 542415 h 3110307"/>
                <a:gd name="connsiteX282" fmla="*/ 5147233 w 9533485"/>
                <a:gd name="connsiteY282" fmla="*/ 781930 h 3110307"/>
                <a:gd name="connsiteX283" fmla="*/ 5211081 w 9533485"/>
                <a:gd name="connsiteY283" fmla="*/ 1083682 h 3110307"/>
                <a:gd name="connsiteX284" fmla="*/ 5175658 w 9533485"/>
                <a:gd name="connsiteY284" fmla="*/ 1306715 h 3110307"/>
                <a:gd name="connsiteX285" fmla="*/ 5038777 w 9533485"/>
                <a:gd name="connsiteY285" fmla="*/ 1426979 h 3110307"/>
                <a:gd name="connsiteX286" fmla="*/ 4802624 w 9533485"/>
                <a:gd name="connsiteY286" fmla="*/ 1475522 h 3110307"/>
                <a:gd name="connsiteX287" fmla="*/ 4550289 w 9533485"/>
                <a:gd name="connsiteY287" fmla="*/ 1419544 h 3110307"/>
                <a:gd name="connsiteX288" fmla="*/ 4413407 w 9533485"/>
                <a:gd name="connsiteY288" fmla="*/ 1276978 h 3110307"/>
                <a:gd name="connsiteX289" fmla="*/ 4381046 w 9533485"/>
                <a:gd name="connsiteY289" fmla="*/ 1031203 h 3110307"/>
                <a:gd name="connsiteX290" fmla="*/ 4381046 w 9533485"/>
                <a:gd name="connsiteY290" fmla="*/ 938491 h 3110307"/>
                <a:gd name="connsiteX291" fmla="*/ 4723032 w 9533485"/>
                <a:gd name="connsiteY291" fmla="*/ 938491 h 3110307"/>
                <a:gd name="connsiteX292" fmla="*/ 4723032 w 9533485"/>
                <a:gd name="connsiteY292" fmla="*/ 1110796 h 3110307"/>
                <a:gd name="connsiteX293" fmla="*/ 4737463 w 9533485"/>
                <a:gd name="connsiteY293" fmla="*/ 1213130 h 3110307"/>
                <a:gd name="connsiteX294" fmla="*/ 4788629 w 9533485"/>
                <a:gd name="connsiteY294" fmla="*/ 1235869 h 3110307"/>
                <a:gd name="connsiteX295" fmla="*/ 4843294 w 9533485"/>
                <a:gd name="connsiteY295" fmla="*/ 1207006 h 3110307"/>
                <a:gd name="connsiteX296" fmla="*/ 4861224 w 9533485"/>
                <a:gd name="connsiteY296" fmla="*/ 1121292 h 3110307"/>
                <a:gd name="connsiteX297" fmla="*/ 4827113 w 9533485"/>
                <a:gd name="connsiteY297" fmla="*/ 957733 h 3110307"/>
                <a:gd name="connsiteX298" fmla="*/ 4654809 w 9533485"/>
                <a:gd name="connsiteY298" fmla="*/ 829161 h 3110307"/>
                <a:gd name="connsiteX299" fmla="*/ 4472884 w 9533485"/>
                <a:gd name="connsiteY299" fmla="*/ 697090 h 3110307"/>
                <a:gd name="connsiteX300" fmla="*/ 4398977 w 9533485"/>
                <a:gd name="connsiteY300" fmla="*/ 583386 h 3110307"/>
                <a:gd name="connsiteX301" fmla="*/ 4369676 w 9533485"/>
                <a:gd name="connsiteY301" fmla="*/ 397963 h 3110307"/>
                <a:gd name="connsiteX302" fmla="*/ 4411222 w 9533485"/>
                <a:gd name="connsiteY302" fmla="*/ 160059 h 3110307"/>
                <a:gd name="connsiteX303" fmla="*/ 4545478 w 9533485"/>
                <a:gd name="connsiteY303" fmla="*/ 42420 h 3110307"/>
                <a:gd name="connsiteX304" fmla="*/ 4769387 w 9533485"/>
                <a:gd name="connsiteY304" fmla="*/ 0 h 311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</a:cxnLst>
              <a:rect l="l" t="t" r="r" b="b"/>
              <a:pathLst>
                <a:path w="9533485" h="3110307">
                  <a:moveTo>
                    <a:pt x="1670321" y="2010007"/>
                  </a:moveTo>
                  <a:cubicBezTo>
                    <a:pt x="1632811" y="2281155"/>
                    <a:pt x="1609255" y="2479408"/>
                    <a:pt x="1599653" y="2604764"/>
                  </a:cubicBezTo>
                  <a:lnTo>
                    <a:pt x="1726406" y="2604764"/>
                  </a:lnTo>
                  <a:cubicBezTo>
                    <a:pt x="1707776" y="2444377"/>
                    <a:pt x="1689080" y="2246124"/>
                    <a:pt x="1670321" y="2010007"/>
                  </a:cubicBezTo>
                  <a:close/>
                  <a:moveTo>
                    <a:pt x="4953480" y="1936537"/>
                  </a:moveTo>
                  <a:lnTo>
                    <a:pt x="4953480" y="2251408"/>
                  </a:lnTo>
                  <a:cubicBezTo>
                    <a:pt x="4994880" y="2251408"/>
                    <a:pt x="5023889" y="2245724"/>
                    <a:pt x="5040507" y="2234353"/>
                  </a:cubicBezTo>
                  <a:cubicBezTo>
                    <a:pt x="5057125" y="2222982"/>
                    <a:pt x="5065434" y="2186102"/>
                    <a:pt x="5065434" y="2123710"/>
                  </a:cubicBezTo>
                  <a:lnTo>
                    <a:pt x="5065434" y="2045868"/>
                  </a:lnTo>
                  <a:cubicBezTo>
                    <a:pt x="5065434" y="2000969"/>
                    <a:pt x="5057417" y="1971522"/>
                    <a:pt x="5041381" y="1957528"/>
                  </a:cubicBezTo>
                  <a:cubicBezTo>
                    <a:pt x="5025346" y="1943534"/>
                    <a:pt x="4996046" y="1936537"/>
                    <a:pt x="4953480" y="1936537"/>
                  </a:cubicBezTo>
                  <a:close/>
                  <a:moveTo>
                    <a:pt x="4585255" y="1694261"/>
                  </a:moveTo>
                  <a:lnTo>
                    <a:pt x="4845898" y="1694261"/>
                  </a:lnTo>
                  <a:cubicBezTo>
                    <a:pt x="5019662" y="1694261"/>
                    <a:pt x="5137301" y="1700967"/>
                    <a:pt x="5198817" y="1714377"/>
                  </a:cubicBezTo>
                  <a:cubicBezTo>
                    <a:pt x="5260334" y="1727789"/>
                    <a:pt x="5310479" y="1762045"/>
                    <a:pt x="5349255" y="1817148"/>
                  </a:cubicBezTo>
                  <a:cubicBezTo>
                    <a:pt x="5388032" y="1872250"/>
                    <a:pt x="5407419" y="1960152"/>
                    <a:pt x="5407419" y="2080853"/>
                  </a:cubicBezTo>
                  <a:cubicBezTo>
                    <a:pt x="5407419" y="2191059"/>
                    <a:pt x="5393716" y="2265111"/>
                    <a:pt x="5366310" y="2303012"/>
                  </a:cubicBezTo>
                  <a:cubicBezTo>
                    <a:pt x="5338906" y="2340913"/>
                    <a:pt x="5284968" y="2363654"/>
                    <a:pt x="5204501" y="2371235"/>
                  </a:cubicBezTo>
                  <a:cubicBezTo>
                    <a:pt x="5277389" y="2389310"/>
                    <a:pt x="5326369" y="2413508"/>
                    <a:pt x="5351442" y="2443830"/>
                  </a:cubicBezTo>
                  <a:cubicBezTo>
                    <a:pt x="5376516" y="2474151"/>
                    <a:pt x="5392112" y="2501994"/>
                    <a:pt x="5398235" y="2527358"/>
                  </a:cubicBezTo>
                  <a:cubicBezTo>
                    <a:pt x="5404358" y="2552723"/>
                    <a:pt x="5407419" y="2622548"/>
                    <a:pt x="5407419" y="2736836"/>
                  </a:cubicBezTo>
                  <a:lnTo>
                    <a:pt x="5407419" y="3110307"/>
                  </a:lnTo>
                  <a:lnTo>
                    <a:pt x="5065434" y="3110307"/>
                  </a:lnTo>
                  <a:lnTo>
                    <a:pt x="5065434" y="2639749"/>
                  </a:lnTo>
                  <a:cubicBezTo>
                    <a:pt x="5065434" y="2563946"/>
                    <a:pt x="5059458" y="2517008"/>
                    <a:pt x="5047503" y="2498933"/>
                  </a:cubicBezTo>
                  <a:cubicBezTo>
                    <a:pt x="5035551" y="2480856"/>
                    <a:pt x="5004209" y="2471818"/>
                    <a:pt x="4953480" y="2471818"/>
                  </a:cubicBezTo>
                  <a:lnTo>
                    <a:pt x="4953480" y="3110307"/>
                  </a:lnTo>
                  <a:lnTo>
                    <a:pt x="4585255" y="3110307"/>
                  </a:lnTo>
                  <a:close/>
                  <a:moveTo>
                    <a:pt x="3845385" y="1694261"/>
                  </a:moveTo>
                  <a:lnTo>
                    <a:pt x="4459384" y="1694261"/>
                  </a:lnTo>
                  <a:lnTo>
                    <a:pt x="4459384" y="1977646"/>
                  </a:lnTo>
                  <a:lnTo>
                    <a:pt x="4213610" y="1977646"/>
                  </a:lnTo>
                  <a:lnTo>
                    <a:pt x="4213610" y="2246160"/>
                  </a:lnTo>
                  <a:lnTo>
                    <a:pt x="4443641" y="2246160"/>
                  </a:lnTo>
                  <a:lnTo>
                    <a:pt x="4443641" y="2515550"/>
                  </a:lnTo>
                  <a:lnTo>
                    <a:pt x="4213610" y="2515550"/>
                  </a:lnTo>
                  <a:lnTo>
                    <a:pt x="4213610" y="2826922"/>
                  </a:lnTo>
                  <a:lnTo>
                    <a:pt x="4483874" y="2826922"/>
                  </a:lnTo>
                  <a:lnTo>
                    <a:pt x="4483874" y="3110307"/>
                  </a:lnTo>
                  <a:lnTo>
                    <a:pt x="3845385" y="3110307"/>
                  </a:lnTo>
                  <a:close/>
                  <a:moveTo>
                    <a:pt x="2954923" y="1694261"/>
                  </a:moveTo>
                  <a:lnTo>
                    <a:pt x="3759593" y="1694261"/>
                  </a:lnTo>
                  <a:lnTo>
                    <a:pt x="3759593" y="1977646"/>
                  </a:lnTo>
                  <a:lnTo>
                    <a:pt x="3540932" y="1977646"/>
                  </a:lnTo>
                  <a:lnTo>
                    <a:pt x="3540932" y="3110307"/>
                  </a:lnTo>
                  <a:lnTo>
                    <a:pt x="3172708" y="3110307"/>
                  </a:lnTo>
                  <a:lnTo>
                    <a:pt x="3172708" y="1977646"/>
                  </a:lnTo>
                  <a:lnTo>
                    <a:pt x="2954923" y="1977646"/>
                  </a:lnTo>
                  <a:close/>
                  <a:moveTo>
                    <a:pt x="2127436" y="1694261"/>
                  </a:moveTo>
                  <a:lnTo>
                    <a:pt x="2932106" y="1694261"/>
                  </a:lnTo>
                  <a:lnTo>
                    <a:pt x="2932106" y="1977646"/>
                  </a:lnTo>
                  <a:lnTo>
                    <a:pt x="2713445" y="1977646"/>
                  </a:lnTo>
                  <a:lnTo>
                    <a:pt x="2713445" y="3110307"/>
                  </a:lnTo>
                  <a:lnTo>
                    <a:pt x="2345220" y="3110307"/>
                  </a:lnTo>
                  <a:lnTo>
                    <a:pt x="2345220" y="1977646"/>
                  </a:lnTo>
                  <a:lnTo>
                    <a:pt x="2127436" y="1977646"/>
                  </a:lnTo>
                  <a:close/>
                  <a:moveTo>
                    <a:pt x="1389341" y="1694261"/>
                  </a:moveTo>
                  <a:lnTo>
                    <a:pt x="1921562" y="1694261"/>
                  </a:lnTo>
                  <a:lnTo>
                    <a:pt x="2132132" y="3110307"/>
                  </a:lnTo>
                  <a:lnTo>
                    <a:pt x="1755816" y="3110307"/>
                  </a:lnTo>
                  <a:lnTo>
                    <a:pt x="1736055" y="2855787"/>
                  </a:lnTo>
                  <a:lnTo>
                    <a:pt x="1604340" y="2855787"/>
                  </a:lnTo>
                  <a:lnTo>
                    <a:pt x="1582199" y="3110307"/>
                  </a:lnTo>
                  <a:lnTo>
                    <a:pt x="1201512" y="3110307"/>
                  </a:lnTo>
                  <a:close/>
                  <a:moveTo>
                    <a:pt x="0" y="1694261"/>
                  </a:moveTo>
                  <a:lnTo>
                    <a:pt x="476461" y="1694261"/>
                  </a:lnTo>
                  <a:cubicBezTo>
                    <a:pt x="490592" y="1779393"/>
                    <a:pt x="505161" y="1879740"/>
                    <a:pt x="520167" y="1995302"/>
                  </a:cubicBezTo>
                  <a:lnTo>
                    <a:pt x="572454" y="2355491"/>
                  </a:lnTo>
                  <a:lnTo>
                    <a:pt x="657075" y="1694261"/>
                  </a:lnTo>
                  <a:lnTo>
                    <a:pt x="1136161" y="1694261"/>
                  </a:lnTo>
                  <a:lnTo>
                    <a:pt x="1136161" y="3110307"/>
                  </a:lnTo>
                  <a:lnTo>
                    <a:pt x="814292" y="3110307"/>
                  </a:lnTo>
                  <a:lnTo>
                    <a:pt x="813856" y="2154324"/>
                  </a:lnTo>
                  <a:lnTo>
                    <a:pt x="685720" y="3110307"/>
                  </a:lnTo>
                  <a:lnTo>
                    <a:pt x="457438" y="3110307"/>
                  </a:lnTo>
                  <a:lnTo>
                    <a:pt x="322306" y="2176190"/>
                  </a:lnTo>
                  <a:lnTo>
                    <a:pt x="321870" y="3110307"/>
                  </a:lnTo>
                  <a:lnTo>
                    <a:pt x="0" y="3110307"/>
                  </a:lnTo>
                  <a:close/>
                  <a:moveTo>
                    <a:pt x="3064862" y="272014"/>
                  </a:moveTo>
                  <a:lnTo>
                    <a:pt x="3064862" y="586885"/>
                  </a:lnTo>
                  <a:cubicBezTo>
                    <a:pt x="3106262" y="586885"/>
                    <a:pt x="3135271" y="581200"/>
                    <a:pt x="3151889" y="569830"/>
                  </a:cubicBezTo>
                  <a:cubicBezTo>
                    <a:pt x="3168506" y="558459"/>
                    <a:pt x="3176816" y="521578"/>
                    <a:pt x="3176816" y="459187"/>
                  </a:cubicBezTo>
                  <a:lnTo>
                    <a:pt x="3176816" y="381343"/>
                  </a:lnTo>
                  <a:cubicBezTo>
                    <a:pt x="3176816" y="336446"/>
                    <a:pt x="3168798" y="306999"/>
                    <a:pt x="3152763" y="293005"/>
                  </a:cubicBezTo>
                  <a:cubicBezTo>
                    <a:pt x="3136729" y="279010"/>
                    <a:pt x="3107427" y="272014"/>
                    <a:pt x="3064862" y="272014"/>
                  </a:cubicBezTo>
                  <a:close/>
                  <a:moveTo>
                    <a:pt x="2169228" y="272014"/>
                  </a:moveTo>
                  <a:lnTo>
                    <a:pt x="2169228" y="632367"/>
                  </a:lnTo>
                  <a:cubicBezTo>
                    <a:pt x="2179723" y="632949"/>
                    <a:pt x="2188762" y="633241"/>
                    <a:pt x="2196342" y="633241"/>
                  </a:cubicBezTo>
                  <a:cubicBezTo>
                    <a:pt x="2230161" y="633241"/>
                    <a:pt x="2253630" y="624932"/>
                    <a:pt x="2266751" y="608313"/>
                  </a:cubicBezTo>
                  <a:cubicBezTo>
                    <a:pt x="2279871" y="591696"/>
                    <a:pt x="2286430" y="557147"/>
                    <a:pt x="2286430" y="504669"/>
                  </a:cubicBezTo>
                  <a:lnTo>
                    <a:pt x="2286430" y="388341"/>
                  </a:lnTo>
                  <a:cubicBezTo>
                    <a:pt x="2286430" y="339944"/>
                    <a:pt x="2278850" y="308458"/>
                    <a:pt x="2263690" y="293880"/>
                  </a:cubicBezTo>
                  <a:cubicBezTo>
                    <a:pt x="2248529" y="279302"/>
                    <a:pt x="2217041" y="272014"/>
                    <a:pt x="2169228" y="272014"/>
                  </a:cubicBezTo>
                  <a:close/>
                  <a:moveTo>
                    <a:pt x="7183133" y="239653"/>
                  </a:moveTo>
                  <a:cubicBezTo>
                    <a:pt x="7163891" y="239653"/>
                    <a:pt x="7149167" y="247087"/>
                    <a:pt x="7138963" y="261955"/>
                  </a:cubicBezTo>
                  <a:cubicBezTo>
                    <a:pt x="7128759" y="276825"/>
                    <a:pt x="7123657" y="320702"/>
                    <a:pt x="7123657" y="393589"/>
                  </a:cubicBezTo>
                  <a:lnTo>
                    <a:pt x="7123657" y="1054819"/>
                  </a:lnTo>
                  <a:cubicBezTo>
                    <a:pt x="7123657" y="1137035"/>
                    <a:pt x="7127010" y="1187765"/>
                    <a:pt x="7133716" y="1207006"/>
                  </a:cubicBezTo>
                  <a:cubicBezTo>
                    <a:pt x="7140422" y="1226248"/>
                    <a:pt x="7156019" y="1235869"/>
                    <a:pt x="7180509" y="1235869"/>
                  </a:cubicBezTo>
                  <a:cubicBezTo>
                    <a:pt x="7205582" y="1235869"/>
                    <a:pt x="7221617" y="1224791"/>
                    <a:pt x="7228615" y="1202632"/>
                  </a:cubicBezTo>
                  <a:cubicBezTo>
                    <a:pt x="7235611" y="1180475"/>
                    <a:pt x="7239109" y="1127705"/>
                    <a:pt x="7239109" y="1044323"/>
                  </a:cubicBezTo>
                  <a:lnTo>
                    <a:pt x="7239109" y="393589"/>
                  </a:lnTo>
                  <a:cubicBezTo>
                    <a:pt x="7239109" y="327699"/>
                    <a:pt x="7235465" y="285570"/>
                    <a:pt x="7228177" y="267203"/>
                  </a:cubicBezTo>
                  <a:cubicBezTo>
                    <a:pt x="7220889" y="248836"/>
                    <a:pt x="7205873" y="239653"/>
                    <a:pt x="7183133" y="239653"/>
                  </a:cubicBezTo>
                  <a:close/>
                  <a:moveTo>
                    <a:pt x="7749178" y="29738"/>
                  </a:moveTo>
                  <a:lnTo>
                    <a:pt x="8057052" y="29738"/>
                  </a:lnTo>
                  <a:lnTo>
                    <a:pt x="8263468" y="667352"/>
                  </a:lnTo>
                  <a:lnTo>
                    <a:pt x="8263468" y="29738"/>
                  </a:lnTo>
                  <a:lnTo>
                    <a:pt x="8571341" y="29738"/>
                  </a:lnTo>
                  <a:lnTo>
                    <a:pt x="8571341" y="1445784"/>
                  </a:lnTo>
                  <a:lnTo>
                    <a:pt x="8248598" y="1445784"/>
                  </a:lnTo>
                  <a:lnTo>
                    <a:pt x="8057052" y="802047"/>
                  </a:lnTo>
                  <a:lnTo>
                    <a:pt x="8057052" y="1445784"/>
                  </a:lnTo>
                  <a:lnTo>
                    <a:pt x="7749178" y="1445784"/>
                  </a:lnTo>
                  <a:close/>
                  <a:moveTo>
                    <a:pt x="6249965" y="29738"/>
                  </a:moveTo>
                  <a:lnTo>
                    <a:pt x="6618190" y="29738"/>
                  </a:lnTo>
                  <a:lnTo>
                    <a:pt x="6618190" y="1445784"/>
                  </a:lnTo>
                  <a:lnTo>
                    <a:pt x="6249965" y="1445784"/>
                  </a:lnTo>
                  <a:close/>
                  <a:moveTo>
                    <a:pt x="3660416" y="29738"/>
                  </a:moveTo>
                  <a:lnTo>
                    <a:pt x="4274415" y="29738"/>
                  </a:lnTo>
                  <a:lnTo>
                    <a:pt x="4274415" y="313122"/>
                  </a:lnTo>
                  <a:lnTo>
                    <a:pt x="4028641" y="313122"/>
                  </a:lnTo>
                  <a:lnTo>
                    <a:pt x="4028641" y="581637"/>
                  </a:lnTo>
                  <a:lnTo>
                    <a:pt x="4258672" y="581637"/>
                  </a:lnTo>
                  <a:lnTo>
                    <a:pt x="4258672" y="851027"/>
                  </a:lnTo>
                  <a:lnTo>
                    <a:pt x="4028641" y="851027"/>
                  </a:lnTo>
                  <a:lnTo>
                    <a:pt x="4028641" y="1162399"/>
                  </a:lnTo>
                  <a:lnTo>
                    <a:pt x="4298906" y="1162399"/>
                  </a:lnTo>
                  <a:lnTo>
                    <a:pt x="4298906" y="1445784"/>
                  </a:lnTo>
                  <a:lnTo>
                    <a:pt x="3660416" y="1445784"/>
                  </a:lnTo>
                  <a:close/>
                  <a:moveTo>
                    <a:pt x="2696636" y="29738"/>
                  </a:moveTo>
                  <a:lnTo>
                    <a:pt x="2957280" y="29738"/>
                  </a:lnTo>
                  <a:cubicBezTo>
                    <a:pt x="3131044" y="29738"/>
                    <a:pt x="3248682" y="36444"/>
                    <a:pt x="3310200" y="49854"/>
                  </a:cubicBezTo>
                  <a:cubicBezTo>
                    <a:pt x="3371716" y="63266"/>
                    <a:pt x="3421861" y="97522"/>
                    <a:pt x="3460638" y="152625"/>
                  </a:cubicBezTo>
                  <a:cubicBezTo>
                    <a:pt x="3499413" y="207727"/>
                    <a:pt x="3518801" y="295630"/>
                    <a:pt x="3518801" y="416330"/>
                  </a:cubicBezTo>
                  <a:cubicBezTo>
                    <a:pt x="3518801" y="526535"/>
                    <a:pt x="3505098" y="600588"/>
                    <a:pt x="3477692" y="638489"/>
                  </a:cubicBezTo>
                  <a:cubicBezTo>
                    <a:pt x="3450287" y="676390"/>
                    <a:pt x="3396351" y="699130"/>
                    <a:pt x="3315884" y="706712"/>
                  </a:cubicBezTo>
                  <a:cubicBezTo>
                    <a:pt x="3388770" y="724787"/>
                    <a:pt x="3437750" y="748985"/>
                    <a:pt x="3462824" y="779306"/>
                  </a:cubicBezTo>
                  <a:cubicBezTo>
                    <a:pt x="3487896" y="809627"/>
                    <a:pt x="3503493" y="837470"/>
                    <a:pt x="3509617" y="862834"/>
                  </a:cubicBezTo>
                  <a:cubicBezTo>
                    <a:pt x="3515740" y="888199"/>
                    <a:pt x="3518801" y="958025"/>
                    <a:pt x="3518801" y="1072311"/>
                  </a:cubicBezTo>
                  <a:lnTo>
                    <a:pt x="3518801" y="1445784"/>
                  </a:lnTo>
                  <a:lnTo>
                    <a:pt x="3176816" y="1445784"/>
                  </a:lnTo>
                  <a:lnTo>
                    <a:pt x="3176816" y="975226"/>
                  </a:lnTo>
                  <a:cubicBezTo>
                    <a:pt x="3176816" y="899423"/>
                    <a:pt x="3170839" y="852485"/>
                    <a:pt x="3158885" y="834409"/>
                  </a:cubicBezTo>
                  <a:cubicBezTo>
                    <a:pt x="3146932" y="816333"/>
                    <a:pt x="3115590" y="807295"/>
                    <a:pt x="3064862" y="807295"/>
                  </a:cubicBezTo>
                  <a:lnTo>
                    <a:pt x="3064862" y="1445784"/>
                  </a:lnTo>
                  <a:lnTo>
                    <a:pt x="2696636" y="1445784"/>
                  </a:lnTo>
                  <a:close/>
                  <a:moveTo>
                    <a:pt x="1801004" y="29738"/>
                  </a:moveTo>
                  <a:lnTo>
                    <a:pt x="2171851" y="29738"/>
                  </a:lnTo>
                  <a:cubicBezTo>
                    <a:pt x="2272144" y="29738"/>
                    <a:pt x="2349259" y="37610"/>
                    <a:pt x="2403194" y="53353"/>
                  </a:cubicBezTo>
                  <a:cubicBezTo>
                    <a:pt x="2457132" y="69097"/>
                    <a:pt x="2497656" y="91838"/>
                    <a:pt x="2524771" y="121576"/>
                  </a:cubicBezTo>
                  <a:cubicBezTo>
                    <a:pt x="2551884" y="151314"/>
                    <a:pt x="2570251" y="187320"/>
                    <a:pt x="2579872" y="229593"/>
                  </a:cubicBezTo>
                  <a:cubicBezTo>
                    <a:pt x="2589494" y="271868"/>
                    <a:pt x="2594304" y="337320"/>
                    <a:pt x="2594304" y="425951"/>
                  </a:cubicBezTo>
                  <a:lnTo>
                    <a:pt x="2594304" y="549275"/>
                  </a:lnTo>
                  <a:cubicBezTo>
                    <a:pt x="2594304" y="639655"/>
                    <a:pt x="2584976" y="705545"/>
                    <a:pt x="2566316" y="746945"/>
                  </a:cubicBezTo>
                  <a:cubicBezTo>
                    <a:pt x="2547656" y="788345"/>
                    <a:pt x="2513399" y="820122"/>
                    <a:pt x="2463545" y="842280"/>
                  </a:cubicBezTo>
                  <a:cubicBezTo>
                    <a:pt x="2413691" y="864438"/>
                    <a:pt x="2348529" y="875517"/>
                    <a:pt x="2268062" y="875517"/>
                  </a:cubicBezTo>
                  <a:lnTo>
                    <a:pt x="2169228" y="875517"/>
                  </a:lnTo>
                  <a:lnTo>
                    <a:pt x="2169228" y="1445784"/>
                  </a:lnTo>
                  <a:lnTo>
                    <a:pt x="1801004" y="1445784"/>
                  </a:lnTo>
                  <a:close/>
                  <a:moveTo>
                    <a:pt x="515964" y="29738"/>
                  </a:moveTo>
                  <a:lnTo>
                    <a:pt x="992425" y="29738"/>
                  </a:lnTo>
                  <a:cubicBezTo>
                    <a:pt x="1006555" y="114870"/>
                    <a:pt x="1021124" y="215216"/>
                    <a:pt x="1036130" y="330778"/>
                  </a:cubicBezTo>
                  <a:lnTo>
                    <a:pt x="1088417" y="690968"/>
                  </a:lnTo>
                  <a:lnTo>
                    <a:pt x="1173038" y="29738"/>
                  </a:lnTo>
                  <a:lnTo>
                    <a:pt x="1652125" y="29738"/>
                  </a:lnTo>
                  <a:lnTo>
                    <a:pt x="1652125" y="1445784"/>
                  </a:lnTo>
                  <a:lnTo>
                    <a:pt x="1330256" y="1445784"/>
                  </a:lnTo>
                  <a:lnTo>
                    <a:pt x="1329818" y="489800"/>
                  </a:lnTo>
                  <a:lnTo>
                    <a:pt x="1201684" y="1445784"/>
                  </a:lnTo>
                  <a:lnTo>
                    <a:pt x="973402" y="1445784"/>
                  </a:lnTo>
                  <a:lnTo>
                    <a:pt x="838270" y="511666"/>
                  </a:lnTo>
                  <a:lnTo>
                    <a:pt x="837832" y="1445784"/>
                  </a:lnTo>
                  <a:lnTo>
                    <a:pt x="515964" y="1445784"/>
                  </a:lnTo>
                  <a:close/>
                  <a:moveTo>
                    <a:pt x="0" y="29738"/>
                  </a:moveTo>
                  <a:lnTo>
                    <a:pt x="368225" y="29738"/>
                  </a:lnTo>
                  <a:lnTo>
                    <a:pt x="368225" y="1445784"/>
                  </a:lnTo>
                  <a:lnTo>
                    <a:pt x="0" y="1445784"/>
                  </a:lnTo>
                  <a:close/>
                  <a:moveTo>
                    <a:pt x="9091791" y="0"/>
                  </a:moveTo>
                  <a:cubicBezTo>
                    <a:pt x="9187419" y="0"/>
                    <a:pt x="9268905" y="15452"/>
                    <a:pt x="9336253" y="46355"/>
                  </a:cubicBezTo>
                  <a:cubicBezTo>
                    <a:pt x="9403602" y="77260"/>
                    <a:pt x="9448208" y="116182"/>
                    <a:pt x="9470074" y="163121"/>
                  </a:cubicBezTo>
                  <a:cubicBezTo>
                    <a:pt x="9491940" y="210059"/>
                    <a:pt x="9502874" y="289798"/>
                    <a:pt x="9502874" y="402335"/>
                  </a:cubicBezTo>
                  <a:lnTo>
                    <a:pt x="9502874" y="458312"/>
                  </a:lnTo>
                  <a:lnTo>
                    <a:pt x="9160888" y="458312"/>
                  </a:lnTo>
                  <a:lnTo>
                    <a:pt x="9160888" y="353355"/>
                  </a:lnTo>
                  <a:cubicBezTo>
                    <a:pt x="9160888" y="304375"/>
                    <a:pt x="9156515" y="273180"/>
                    <a:pt x="9147767" y="259769"/>
                  </a:cubicBezTo>
                  <a:cubicBezTo>
                    <a:pt x="9139022" y="246358"/>
                    <a:pt x="9124445" y="239653"/>
                    <a:pt x="9104036" y="239653"/>
                  </a:cubicBezTo>
                  <a:cubicBezTo>
                    <a:pt x="9081878" y="239653"/>
                    <a:pt x="9065115" y="248696"/>
                    <a:pt x="9053744" y="266786"/>
                  </a:cubicBezTo>
                  <a:cubicBezTo>
                    <a:pt x="9042373" y="284876"/>
                    <a:pt x="9036689" y="312302"/>
                    <a:pt x="9036689" y="349064"/>
                  </a:cubicBezTo>
                  <a:cubicBezTo>
                    <a:pt x="9036689" y="396322"/>
                    <a:pt x="9043080" y="431914"/>
                    <a:pt x="9055863" y="455839"/>
                  </a:cubicBezTo>
                  <a:cubicBezTo>
                    <a:pt x="9068071" y="479764"/>
                    <a:pt x="9102757" y="508622"/>
                    <a:pt x="9159917" y="542415"/>
                  </a:cubicBezTo>
                  <a:cubicBezTo>
                    <a:pt x="9323831" y="639701"/>
                    <a:pt x="9427071" y="719539"/>
                    <a:pt x="9469637" y="781930"/>
                  </a:cubicBezTo>
                  <a:cubicBezTo>
                    <a:pt x="9512203" y="844321"/>
                    <a:pt x="9533485" y="944905"/>
                    <a:pt x="9533485" y="1083682"/>
                  </a:cubicBezTo>
                  <a:cubicBezTo>
                    <a:pt x="9533485" y="1184558"/>
                    <a:pt x="9521679" y="1258901"/>
                    <a:pt x="9498063" y="1306715"/>
                  </a:cubicBezTo>
                  <a:cubicBezTo>
                    <a:pt x="9474447" y="1354530"/>
                    <a:pt x="9428821" y="1394617"/>
                    <a:pt x="9361181" y="1426979"/>
                  </a:cubicBezTo>
                  <a:cubicBezTo>
                    <a:pt x="9293543" y="1459341"/>
                    <a:pt x="9214825" y="1475522"/>
                    <a:pt x="9125028" y="1475522"/>
                  </a:cubicBezTo>
                  <a:cubicBezTo>
                    <a:pt x="9026486" y="1475522"/>
                    <a:pt x="8942373" y="1456863"/>
                    <a:pt x="8872693" y="1419544"/>
                  </a:cubicBezTo>
                  <a:cubicBezTo>
                    <a:pt x="8803014" y="1382226"/>
                    <a:pt x="8757387" y="1334703"/>
                    <a:pt x="8735812" y="1276978"/>
                  </a:cubicBezTo>
                  <a:cubicBezTo>
                    <a:pt x="8714238" y="1219252"/>
                    <a:pt x="8703450" y="1137327"/>
                    <a:pt x="8703450" y="1031203"/>
                  </a:cubicBezTo>
                  <a:lnTo>
                    <a:pt x="8703450" y="938491"/>
                  </a:lnTo>
                  <a:lnTo>
                    <a:pt x="9045434" y="938491"/>
                  </a:lnTo>
                  <a:lnTo>
                    <a:pt x="9045434" y="1110796"/>
                  </a:lnTo>
                  <a:cubicBezTo>
                    <a:pt x="9045434" y="1163858"/>
                    <a:pt x="9050245" y="1197968"/>
                    <a:pt x="9059866" y="1213130"/>
                  </a:cubicBezTo>
                  <a:cubicBezTo>
                    <a:pt x="9069488" y="1228290"/>
                    <a:pt x="9086543" y="1235869"/>
                    <a:pt x="9111033" y="1235869"/>
                  </a:cubicBezTo>
                  <a:cubicBezTo>
                    <a:pt x="9135523" y="1235869"/>
                    <a:pt x="9153746" y="1226248"/>
                    <a:pt x="9165698" y="1207006"/>
                  </a:cubicBezTo>
                  <a:cubicBezTo>
                    <a:pt x="9177652" y="1187765"/>
                    <a:pt x="9183629" y="1159193"/>
                    <a:pt x="9183629" y="1121292"/>
                  </a:cubicBezTo>
                  <a:cubicBezTo>
                    <a:pt x="9183629" y="1037909"/>
                    <a:pt x="9172259" y="983389"/>
                    <a:pt x="9149517" y="957733"/>
                  </a:cubicBezTo>
                  <a:cubicBezTo>
                    <a:pt x="9126194" y="932077"/>
                    <a:pt x="9068760" y="889220"/>
                    <a:pt x="8977213" y="829161"/>
                  </a:cubicBezTo>
                  <a:cubicBezTo>
                    <a:pt x="8885668" y="768518"/>
                    <a:pt x="8825024" y="724495"/>
                    <a:pt x="8795287" y="697090"/>
                  </a:cubicBezTo>
                  <a:cubicBezTo>
                    <a:pt x="8765549" y="669684"/>
                    <a:pt x="8740914" y="631783"/>
                    <a:pt x="8721380" y="583386"/>
                  </a:cubicBezTo>
                  <a:cubicBezTo>
                    <a:pt x="8701847" y="534990"/>
                    <a:pt x="8692080" y="473181"/>
                    <a:pt x="8692080" y="397963"/>
                  </a:cubicBezTo>
                  <a:cubicBezTo>
                    <a:pt x="8692080" y="289507"/>
                    <a:pt x="8705929" y="210205"/>
                    <a:pt x="8733625" y="160059"/>
                  </a:cubicBezTo>
                  <a:cubicBezTo>
                    <a:pt x="8761323" y="109914"/>
                    <a:pt x="8806076" y="70700"/>
                    <a:pt x="8867883" y="42420"/>
                  </a:cubicBezTo>
                  <a:cubicBezTo>
                    <a:pt x="8929691" y="14140"/>
                    <a:pt x="9004326" y="0"/>
                    <a:pt x="9091791" y="0"/>
                  </a:cubicBezTo>
                  <a:close/>
                  <a:moveTo>
                    <a:pt x="7181384" y="0"/>
                  </a:moveTo>
                  <a:cubicBezTo>
                    <a:pt x="7257186" y="0"/>
                    <a:pt x="7325262" y="12391"/>
                    <a:pt x="7385612" y="37172"/>
                  </a:cubicBezTo>
                  <a:cubicBezTo>
                    <a:pt x="7445963" y="61955"/>
                    <a:pt x="7494506" y="99126"/>
                    <a:pt x="7531241" y="148689"/>
                  </a:cubicBezTo>
                  <a:cubicBezTo>
                    <a:pt x="7567975" y="198253"/>
                    <a:pt x="7589842" y="252189"/>
                    <a:pt x="7596838" y="310497"/>
                  </a:cubicBezTo>
                  <a:cubicBezTo>
                    <a:pt x="7603835" y="368807"/>
                    <a:pt x="7607334" y="470849"/>
                    <a:pt x="7607334" y="616623"/>
                  </a:cubicBezTo>
                  <a:lnTo>
                    <a:pt x="7607334" y="858899"/>
                  </a:lnTo>
                  <a:cubicBezTo>
                    <a:pt x="7607334" y="1001174"/>
                    <a:pt x="7603981" y="1101903"/>
                    <a:pt x="7597276" y="1161088"/>
                  </a:cubicBezTo>
                  <a:cubicBezTo>
                    <a:pt x="7590569" y="1220271"/>
                    <a:pt x="7569579" y="1274354"/>
                    <a:pt x="7534302" y="1323335"/>
                  </a:cubicBezTo>
                  <a:cubicBezTo>
                    <a:pt x="7499025" y="1372313"/>
                    <a:pt x="7451356" y="1409924"/>
                    <a:pt x="7391298" y="1436163"/>
                  </a:cubicBezTo>
                  <a:cubicBezTo>
                    <a:pt x="7331238" y="1462402"/>
                    <a:pt x="7261267" y="1475522"/>
                    <a:pt x="7181384" y="1475522"/>
                  </a:cubicBezTo>
                  <a:cubicBezTo>
                    <a:pt x="7105581" y="1475522"/>
                    <a:pt x="7037505" y="1463131"/>
                    <a:pt x="6977155" y="1438349"/>
                  </a:cubicBezTo>
                  <a:cubicBezTo>
                    <a:pt x="6916804" y="1413568"/>
                    <a:pt x="6868262" y="1376396"/>
                    <a:pt x="6831526" y="1326832"/>
                  </a:cubicBezTo>
                  <a:cubicBezTo>
                    <a:pt x="6794792" y="1277269"/>
                    <a:pt x="6772925" y="1223332"/>
                    <a:pt x="6765929" y="1165024"/>
                  </a:cubicBezTo>
                  <a:cubicBezTo>
                    <a:pt x="6758931" y="1106714"/>
                    <a:pt x="6755433" y="1004672"/>
                    <a:pt x="6755433" y="858899"/>
                  </a:cubicBezTo>
                  <a:lnTo>
                    <a:pt x="6755433" y="616623"/>
                  </a:lnTo>
                  <a:cubicBezTo>
                    <a:pt x="6755433" y="474347"/>
                    <a:pt x="6758785" y="373618"/>
                    <a:pt x="6765491" y="314434"/>
                  </a:cubicBezTo>
                  <a:cubicBezTo>
                    <a:pt x="6772197" y="255250"/>
                    <a:pt x="6793188" y="201167"/>
                    <a:pt x="6828465" y="152188"/>
                  </a:cubicBezTo>
                  <a:cubicBezTo>
                    <a:pt x="6863742" y="103208"/>
                    <a:pt x="6911410" y="65598"/>
                    <a:pt x="6971469" y="39359"/>
                  </a:cubicBezTo>
                  <a:cubicBezTo>
                    <a:pt x="7031528" y="13120"/>
                    <a:pt x="7101499" y="0"/>
                    <a:pt x="7181384" y="0"/>
                  </a:cubicBezTo>
                  <a:close/>
                  <a:moveTo>
                    <a:pt x="5694225" y="0"/>
                  </a:moveTo>
                  <a:cubicBezTo>
                    <a:pt x="5789853" y="0"/>
                    <a:pt x="5871340" y="15452"/>
                    <a:pt x="5938688" y="46355"/>
                  </a:cubicBezTo>
                  <a:cubicBezTo>
                    <a:pt x="6006035" y="77260"/>
                    <a:pt x="6050642" y="116182"/>
                    <a:pt x="6072509" y="163121"/>
                  </a:cubicBezTo>
                  <a:cubicBezTo>
                    <a:pt x="6094374" y="210059"/>
                    <a:pt x="6105307" y="289798"/>
                    <a:pt x="6105307" y="402335"/>
                  </a:cubicBezTo>
                  <a:lnTo>
                    <a:pt x="6105307" y="458312"/>
                  </a:lnTo>
                  <a:lnTo>
                    <a:pt x="5763323" y="458312"/>
                  </a:lnTo>
                  <a:lnTo>
                    <a:pt x="5763323" y="353355"/>
                  </a:lnTo>
                  <a:cubicBezTo>
                    <a:pt x="5763323" y="304375"/>
                    <a:pt x="5758950" y="273180"/>
                    <a:pt x="5750202" y="259769"/>
                  </a:cubicBezTo>
                  <a:cubicBezTo>
                    <a:pt x="5741457" y="246358"/>
                    <a:pt x="5726879" y="239653"/>
                    <a:pt x="5706471" y="239653"/>
                  </a:cubicBezTo>
                  <a:cubicBezTo>
                    <a:pt x="5684313" y="239653"/>
                    <a:pt x="5667550" y="248696"/>
                    <a:pt x="5656179" y="266786"/>
                  </a:cubicBezTo>
                  <a:cubicBezTo>
                    <a:pt x="5644808" y="284876"/>
                    <a:pt x="5639123" y="312302"/>
                    <a:pt x="5639123" y="349064"/>
                  </a:cubicBezTo>
                  <a:cubicBezTo>
                    <a:pt x="5639123" y="396322"/>
                    <a:pt x="5645515" y="431914"/>
                    <a:pt x="5658297" y="455839"/>
                  </a:cubicBezTo>
                  <a:cubicBezTo>
                    <a:pt x="5670506" y="479764"/>
                    <a:pt x="5705191" y="508622"/>
                    <a:pt x="5762352" y="542415"/>
                  </a:cubicBezTo>
                  <a:cubicBezTo>
                    <a:pt x="5926265" y="639701"/>
                    <a:pt x="6029506" y="719539"/>
                    <a:pt x="6072072" y="781930"/>
                  </a:cubicBezTo>
                  <a:cubicBezTo>
                    <a:pt x="6114637" y="844321"/>
                    <a:pt x="6135920" y="944905"/>
                    <a:pt x="6135920" y="1083682"/>
                  </a:cubicBezTo>
                  <a:cubicBezTo>
                    <a:pt x="6135920" y="1184558"/>
                    <a:pt x="6124112" y="1258901"/>
                    <a:pt x="6100497" y="1306715"/>
                  </a:cubicBezTo>
                  <a:cubicBezTo>
                    <a:pt x="6076881" y="1354530"/>
                    <a:pt x="6031254" y="1394617"/>
                    <a:pt x="5963615" y="1426979"/>
                  </a:cubicBezTo>
                  <a:cubicBezTo>
                    <a:pt x="5895978" y="1459341"/>
                    <a:pt x="5817259" y="1475522"/>
                    <a:pt x="5727462" y="1475522"/>
                  </a:cubicBezTo>
                  <a:cubicBezTo>
                    <a:pt x="5628919" y="1475522"/>
                    <a:pt x="5544808" y="1456863"/>
                    <a:pt x="5475128" y="1419544"/>
                  </a:cubicBezTo>
                  <a:cubicBezTo>
                    <a:pt x="5405448" y="1382226"/>
                    <a:pt x="5359821" y="1334703"/>
                    <a:pt x="5338246" y="1276978"/>
                  </a:cubicBezTo>
                  <a:cubicBezTo>
                    <a:pt x="5316672" y="1219252"/>
                    <a:pt x="5305884" y="1137327"/>
                    <a:pt x="5305884" y="1031203"/>
                  </a:cubicBezTo>
                  <a:lnTo>
                    <a:pt x="5305884" y="938491"/>
                  </a:lnTo>
                  <a:lnTo>
                    <a:pt x="5647869" y="938491"/>
                  </a:lnTo>
                  <a:lnTo>
                    <a:pt x="5647869" y="1110796"/>
                  </a:lnTo>
                  <a:cubicBezTo>
                    <a:pt x="5647869" y="1163858"/>
                    <a:pt x="5652680" y="1197968"/>
                    <a:pt x="5662301" y="1213130"/>
                  </a:cubicBezTo>
                  <a:cubicBezTo>
                    <a:pt x="5671923" y="1228290"/>
                    <a:pt x="5688978" y="1235869"/>
                    <a:pt x="5713467" y="1235869"/>
                  </a:cubicBezTo>
                  <a:cubicBezTo>
                    <a:pt x="5737958" y="1235869"/>
                    <a:pt x="5756179" y="1226248"/>
                    <a:pt x="5768134" y="1207006"/>
                  </a:cubicBezTo>
                  <a:cubicBezTo>
                    <a:pt x="5780087" y="1187765"/>
                    <a:pt x="5786062" y="1159193"/>
                    <a:pt x="5786062" y="1121292"/>
                  </a:cubicBezTo>
                  <a:cubicBezTo>
                    <a:pt x="5786062" y="1037909"/>
                    <a:pt x="5774693" y="983389"/>
                    <a:pt x="5751952" y="957733"/>
                  </a:cubicBezTo>
                  <a:cubicBezTo>
                    <a:pt x="5728629" y="932077"/>
                    <a:pt x="5671194" y="889220"/>
                    <a:pt x="5579648" y="829161"/>
                  </a:cubicBezTo>
                  <a:cubicBezTo>
                    <a:pt x="5488102" y="768518"/>
                    <a:pt x="5427459" y="724495"/>
                    <a:pt x="5397721" y="697090"/>
                  </a:cubicBezTo>
                  <a:cubicBezTo>
                    <a:pt x="5367984" y="669684"/>
                    <a:pt x="5343349" y="631783"/>
                    <a:pt x="5323814" y="583386"/>
                  </a:cubicBezTo>
                  <a:cubicBezTo>
                    <a:pt x="5304282" y="534990"/>
                    <a:pt x="5294514" y="473181"/>
                    <a:pt x="5294514" y="397963"/>
                  </a:cubicBezTo>
                  <a:cubicBezTo>
                    <a:pt x="5294514" y="289507"/>
                    <a:pt x="5308363" y="210205"/>
                    <a:pt x="5336059" y="160059"/>
                  </a:cubicBezTo>
                  <a:cubicBezTo>
                    <a:pt x="5363757" y="109914"/>
                    <a:pt x="5408509" y="70700"/>
                    <a:pt x="5470318" y="42420"/>
                  </a:cubicBezTo>
                  <a:cubicBezTo>
                    <a:pt x="5532126" y="14140"/>
                    <a:pt x="5606761" y="0"/>
                    <a:pt x="5694225" y="0"/>
                  </a:cubicBezTo>
                  <a:close/>
                  <a:moveTo>
                    <a:pt x="4769387" y="0"/>
                  </a:moveTo>
                  <a:cubicBezTo>
                    <a:pt x="4865014" y="0"/>
                    <a:pt x="4946501" y="15452"/>
                    <a:pt x="5013850" y="46355"/>
                  </a:cubicBezTo>
                  <a:cubicBezTo>
                    <a:pt x="5081197" y="77260"/>
                    <a:pt x="5125803" y="116182"/>
                    <a:pt x="5147669" y="163121"/>
                  </a:cubicBezTo>
                  <a:cubicBezTo>
                    <a:pt x="5169534" y="210059"/>
                    <a:pt x="5180468" y="289798"/>
                    <a:pt x="5180468" y="402335"/>
                  </a:cubicBezTo>
                  <a:lnTo>
                    <a:pt x="5180468" y="458312"/>
                  </a:lnTo>
                  <a:lnTo>
                    <a:pt x="4838484" y="458312"/>
                  </a:lnTo>
                  <a:lnTo>
                    <a:pt x="4838484" y="353355"/>
                  </a:lnTo>
                  <a:cubicBezTo>
                    <a:pt x="4838484" y="304375"/>
                    <a:pt x="4834110" y="273180"/>
                    <a:pt x="4825363" y="259769"/>
                  </a:cubicBezTo>
                  <a:cubicBezTo>
                    <a:pt x="4816618" y="246358"/>
                    <a:pt x="4802040" y="239653"/>
                    <a:pt x="4781631" y="239653"/>
                  </a:cubicBezTo>
                  <a:cubicBezTo>
                    <a:pt x="4759475" y="239653"/>
                    <a:pt x="4742710" y="248696"/>
                    <a:pt x="4731340" y="266786"/>
                  </a:cubicBezTo>
                  <a:cubicBezTo>
                    <a:pt x="4719969" y="284876"/>
                    <a:pt x="4714285" y="312302"/>
                    <a:pt x="4714285" y="349064"/>
                  </a:cubicBezTo>
                  <a:cubicBezTo>
                    <a:pt x="4714285" y="396322"/>
                    <a:pt x="4720676" y="431914"/>
                    <a:pt x="4733458" y="455839"/>
                  </a:cubicBezTo>
                  <a:cubicBezTo>
                    <a:pt x="4745667" y="479764"/>
                    <a:pt x="4780352" y="508622"/>
                    <a:pt x="4837512" y="542415"/>
                  </a:cubicBezTo>
                  <a:cubicBezTo>
                    <a:pt x="5001427" y="639701"/>
                    <a:pt x="5104667" y="719539"/>
                    <a:pt x="5147233" y="781930"/>
                  </a:cubicBezTo>
                  <a:cubicBezTo>
                    <a:pt x="5189798" y="844321"/>
                    <a:pt x="5211081" y="944905"/>
                    <a:pt x="5211081" y="1083682"/>
                  </a:cubicBezTo>
                  <a:cubicBezTo>
                    <a:pt x="5211081" y="1184558"/>
                    <a:pt x="5199274" y="1258901"/>
                    <a:pt x="5175658" y="1306715"/>
                  </a:cubicBezTo>
                  <a:cubicBezTo>
                    <a:pt x="5152043" y="1354530"/>
                    <a:pt x="5106416" y="1394617"/>
                    <a:pt x="5038777" y="1426979"/>
                  </a:cubicBezTo>
                  <a:cubicBezTo>
                    <a:pt x="4971137" y="1459341"/>
                    <a:pt x="4892420" y="1475522"/>
                    <a:pt x="4802624" y="1475522"/>
                  </a:cubicBezTo>
                  <a:cubicBezTo>
                    <a:pt x="4704081" y="1475522"/>
                    <a:pt x="4619969" y="1456863"/>
                    <a:pt x="4550289" y="1419544"/>
                  </a:cubicBezTo>
                  <a:cubicBezTo>
                    <a:pt x="4480610" y="1382226"/>
                    <a:pt x="4434983" y="1334703"/>
                    <a:pt x="4413407" y="1276978"/>
                  </a:cubicBezTo>
                  <a:cubicBezTo>
                    <a:pt x="4391833" y="1219252"/>
                    <a:pt x="4381046" y="1137327"/>
                    <a:pt x="4381046" y="1031203"/>
                  </a:cubicBezTo>
                  <a:lnTo>
                    <a:pt x="4381046" y="938491"/>
                  </a:lnTo>
                  <a:lnTo>
                    <a:pt x="4723032" y="938491"/>
                  </a:lnTo>
                  <a:lnTo>
                    <a:pt x="4723032" y="1110796"/>
                  </a:lnTo>
                  <a:cubicBezTo>
                    <a:pt x="4723032" y="1163858"/>
                    <a:pt x="4727841" y="1197968"/>
                    <a:pt x="4737463" y="1213130"/>
                  </a:cubicBezTo>
                  <a:cubicBezTo>
                    <a:pt x="4747083" y="1228290"/>
                    <a:pt x="4764138" y="1235869"/>
                    <a:pt x="4788629" y="1235869"/>
                  </a:cubicBezTo>
                  <a:cubicBezTo>
                    <a:pt x="4813119" y="1235869"/>
                    <a:pt x="4831341" y="1226248"/>
                    <a:pt x="4843294" y="1207006"/>
                  </a:cubicBezTo>
                  <a:cubicBezTo>
                    <a:pt x="4855247" y="1187765"/>
                    <a:pt x="4861224" y="1159193"/>
                    <a:pt x="4861224" y="1121292"/>
                  </a:cubicBezTo>
                  <a:cubicBezTo>
                    <a:pt x="4861224" y="1037909"/>
                    <a:pt x="4849854" y="983389"/>
                    <a:pt x="4827113" y="957733"/>
                  </a:cubicBezTo>
                  <a:cubicBezTo>
                    <a:pt x="4803790" y="932077"/>
                    <a:pt x="4746354" y="889220"/>
                    <a:pt x="4654809" y="829161"/>
                  </a:cubicBezTo>
                  <a:cubicBezTo>
                    <a:pt x="4563263" y="768518"/>
                    <a:pt x="4502622" y="724495"/>
                    <a:pt x="4472884" y="697090"/>
                  </a:cubicBezTo>
                  <a:cubicBezTo>
                    <a:pt x="4443145" y="669684"/>
                    <a:pt x="4418510" y="631783"/>
                    <a:pt x="4398977" y="583386"/>
                  </a:cubicBezTo>
                  <a:cubicBezTo>
                    <a:pt x="4379442" y="534990"/>
                    <a:pt x="4369676" y="473181"/>
                    <a:pt x="4369676" y="397963"/>
                  </a:cubicBezTo>
                  <a:cubicBezTo>
                    <a:pt x="4369676" y="289507"/>
                    <a:pt x="4383523" y="210205"/>
                    <a:pt x="4411222" y="160059"/>
                  </a:cubicBezTo>
                  <a:cubicBezTo>
                    <a:pt x="4438917" y="109914"/>
                    <a:pt x="4483671" y="70700"/>
                    <a:pt x="4545478" y="42420"/>
                  </a:cubicBezTo>
                  <a:cubicBezTo>
                    <a:pt x="4607287" y="14140"/>
                    <a:pt x="4681923" y="0"/>
                    <a:pt x="4769387" y="0"/>
                  </a:cubicBezTo>
                  <a:close/>
                </a:path>
              </a:pathLst>
            </a:custGeom>
            <a:effectLst>
              <a:outerShdw blurRad="63500" dist="38100" dir="2700000" algn="tl" rotWithShape="0">
                <a:prstClr val="black">
                  <a:alpha val="70000"/>
                </a:prstClr>
              </a:outerShdw>
            </a:effectLst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 b="38744"/>
            <a:stretch>
              <a:fillRect/>
            </a:stretch>
          </p:blipFill>
          <p:spPr>
            <a:xfrm>
              <a:off x="5518434" y="4343756"/>
              <a:ext cx="1124699" cy="740025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37"/>
            <a:stretch>
              <a:fillRect/>
            </a:stretch>
          </p:blipFill>
          <p:spPr>
            <a:xfrm>
              <a:off x="3664701" y="2404031"/>
              <a:ext cx="1867161" cy="905621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678" y="3030642"/>
              <a:ext cx="1163780" cy="825618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5"/>
            <a:stretch>
              <a:fillRect/>
            </a:stretch>
          </p:blipFill>
          <p:spPr>
            <a:xfrm>
              <a:off x="758813" y="2086971"/>
              <a:ext cx="1213046" cy="1204642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4499" y="2252781"/>
              <a:ext cx="1287555" cy="1287555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901" y="4504899"/>
              <a:ext cx="1368404" cy="882891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888" y="3247074"/>
              <a:ext cx="1368404" cy="88289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45" y="3737233"/>
              <a:ext cx="1213046" cy="1213046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1388711" y="4561851"/>
              <a:ext cx="2099377" cy="656026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3938108" y="2977686"/>
              <a:ext cx="2099377" cy="656026"/>
            </a:xfrm>
            <a:prstGeom prst="rect">
              <a:avLst/>
            </a:prstGeom>
          </p:spPr>
        </p:pic>
        <p:pic>
          <p:nvPicPr>
            <p:cNvPr id="1032" name="图片 10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528" y="1682632"/>
              <a:ext cx="1287556" cy="602336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25" b="26826"/>
            <a:stretch>
              <a:fillRect/>
            </a:stretch>
          </p:blipFill>
          <p:spPr>
            <a:xfrm>
              <a:off x="7032982" y="1786282"/>
              <a:ext cx="2099377" cy="656026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-6762750" y="419637"/>
            <a:ext cx="4018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/>
              <a:t>CHINA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768350" y="549275"/>
            <a:ext cx="8099425" cy="461645"/>
          </a:xfrm>
        </p:spPr>
        <p:txBody>
          <a:bodyPr/>
          <a:lstStyle/>
          <a:p>
            <a:r>
              <a:rPr lang="en-US" altLang="zh-CN" dirty="0"/>
              <a:t>2.2  Teaching Methodology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364615" y="3298190"/>
            <a:ext cx="3166110" cy="1546860"/>
            <a:chOff x="2149" y="5194"/>
            <a:chExt cx="4986" cy="2436"/>
          </a:xfrm>
        </p:grpSpPr>
        <p:sp>
          <p:nvSpPr>
            <p:cNvPr id="7" name="任意多边形 47"/>
            <p:cNvSpPr/>
            <p:nvPr/>
          </p:nvSpPr>
          <p:spPr>
            <a:xfrm>
              <a:off x="2149" y="5194"/>
              <a:ext cx="4811" cy="2436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rgbClr val="3A66DF"/>
            </a:solidFill>
            <a:ln>
              <a:noFill/>
            </a:ln>
            <a:effectLst>
              <a:outerShdw blurRad="762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315" y="6000"/>
              <a:ext cx="382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+mj-ea"/>
                  <a:ea typeface="+mj-ea"/>
                </a:rPr>
                <a:t>Motivating</a:t>
              </a:r>
              <a:endParaRPr lang="zh-CN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矩形: 圆角 16"/>
          <p:cNvSpPr/>
          <p:nvPr/>
        </p:nvSpPr>
        <p:spPr>
          <a:xfrm>
            <a:off x="3324196" y="1884270"/>
            <a:ext cx="5543607" cy="950123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840417" y="2082794"/>
            <a:ext cx="4811386" cy="52322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Production-oriented Approach </a:t>
            </a:r>
            <a:endParaRPr lang="zh-CN" altLang="en-US" sz="2800" b="1" dirty="0"/>
          </a:p>
        </p:txBody>
      </p:sp>
      <p:sp>
        <p:nvSpPr>
          <p:cNvPr id="12" name="任意多边形 47"/>
          <p:cNvSpPr/>
          <p:nvPr/>
        </p:nvSpPr>
        <p:spPr>
          <a:xfrm>
            <a:off x="4568465" y="3298004"/>
            <a:ext cx="3055067" cy="1546787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rgbClr val="3A66DF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endParaRPr lang="zh-CN" altLang="en-US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 47"/>
          <p:cNvSpPr/>
          <p:nvPr/>
        </p:nvSpPr>
        <p:spPr>
          <a:xfrm>
            <a:off x="7772364" y="3298004"/>
            <a:ext cx="3055067" cy="1546787"/>
          </a:xfrm>
          <a:custGeom>
            <a:avLst/>
            <a:gdLst>
              <a:gd name="connsiteX0" fmla="*/ 0 w 1674206"/>
              <a:gd name="connsiteY0" fmla="*/ 0 h 775493"/>
              <a:gd name="connsiteX1" fmla="*/ 1240155 w 1674206"/>
              <a:gd name="connsiteY1" fmla="*/ 0 h 775493"/>
              <a:gd name="connsiteX2" fmla="*/ 1674206 w 1674206"/>
              <a:gd name="connsiteY2" fmla="*/ 387747 h 775493"/>
              <a:gd name="connsiteX3" fmla="*/ 1240155 w 1674206"/>
              <a:gd name="connsiteY3" fmla="*/ 775493 h 775493"/>
              <a:gd name="connsiteX4" fmla="*/ 0 w 1674206"/>
              <a:gd name="connsiteY4" fmla="*/ 775493 h 775493"/>
              <a:gd name="connsiteX5" fmla="*/ 434051 w 1674206"/>
              <a:gd name="connsiteY5" fmla="*/ 387747 h 775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4206" h="775493">
                <a:moveTo>
                  <a:pt x="0" y="0"/>
                </a:moveTo>
                <a:lnTo>
                  <a:pt x="1240155" y="0"/>
                </a:lnTo>
                <a:lnTo>
                  <a:pt x="1674206" y="387747"/>
                </a:lnTo>
                <a:lnTo>
                  <a:pt x="1240155" y="775493"/>
                </a:lnTo>
                <a:lnTo>
                  <a:pt x="0" y="775493"/>
                </a:lnTo>
                <a:lnTo>
                  <a:pt x="434051" y="387747"/>
                </a:lnTo>
                <a:close/>
              </a:path>
            </a:pathLst>
          </a:custGeom>
          <a:solidFill>
            <a:srgbClr val="3A66DF"/>
          </a:soli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0" rIns="252000" bIns="0" anchor="ctr">
            <a:normAutofit/>
          </a:bodyPr>
          <a:lstStyle/>
          <a:p>
            <a:pPr algn="ctr">
              <a:defRPr/>
            </a:pPr>
            <a:endParaRPr lang="zh-CN" altLang="en-US" sz="24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80223" y="3809787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Enabling 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51803" y="3809787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+mj-ea"/>
                <a:ea typeface="+mj-ea"/>
              </a:rPr>
              <a:t>Assessing 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971139" y="2553175"/>
            <a:ext cx="2529936" cy="2529935"/>
            <a:chOff x="940774" y="1639302"/>
            <a:chExt cx="2529936" cy="2529935"/>
          </a:xfrm>
        </p:grpSpPr>
        <p:sp>
          <p:nvSpPr>
            <p:cNvPr id="64" name="Shape 2017"/>
            <p:cNvSpPr/>
            <p:nvPr/>
          </p:nvSpPr>
          <p:spPr>
            <a:xfrm>
              <a:off x="940774" y="1639302"/>
              <a:ext cx="2529936" cy="25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Text Placeholder 3"/>
            <p:cNvSpPr txBox="1"/>
            <p:nvPr/>
          </p:nvSpPr>
          <p:spPr>
            <a:xfrm>
              <a:off x="1482429" y="2514332"/>
              <a:ext cx="1447165" cy="575945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75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Open Sans" panose="020B0606030504020204" pitchFamily="34" charset="0"/>
                </a:rPr>
                <a:t>Project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" panose="020B0606030504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1030239" y="1728766"/>
              <a:ext cx="2351007" cy="235100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67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590550" y="549275"/>
            <a:ext cx="7486015" cy="473710"/>
          </a:xfrm>
        </p:spPr>
        <p:txBody>
          <a:bodyPr/>
          <a:lstStyle/>
          <a:p>
            <a:r>
              <a:rPr lang="en-US" altLang="zh-CN" b="1" dirty="0">
                <a:ea typeface="+mj-lt"/>
              </a:rPr>
              <a:t>2.3 Teaching Procedure</a:t>
            </a:r>
            <a:endParaRPr lang="en-US" altLang="zh-CN" b="1" dirty="0">
              <a:ea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14800" y="520382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cs typeface="+mn-lt"/>
              </a:rPr>
              <a:t>Create a promotional video for China tourism </a:t>
            </a:r>
            <a:endParaRPr lang="en-US" altLang="zh-CN" sz="3600" b="1">
              <a:cs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0365" y="1654175"/>
            <a:ext cx="6273800" cy="354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2729230" y="1322705"/>
            <a:ext cx="5115560" cy="8985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Unit 6  Impressions matter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0745" y="2838450"/>
            <a:ext cx="2125345" cy="17024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Episode 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20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period 1-2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Choose target audience and select content ideas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15005" y="2838450"/>
            <a:ext cx="2142490" cy="17106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Episode 2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(</a:t>
            </a:r>
            <a:r>
              <a:rPr lang="en-US" altLang="zh-CN" sz="2000" b="1">
                <a:solidFill>
                  <a:schemeClr val="accent5"/>
                </a:solidFill>
                <a:sym typeface="+mn-ea"/>
              </a:rPr>
              <a:t>period 3-4</a:t>
            </a:r>
            <a:r>
              <a:rPr lang="en-US" sz="2000" b="1" dirty="0">
                <a:solidFill>
                  <a:schemeClr val="accent5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)</a:t>
            </a:r>
            <a:endParaRPr lang="en-US" sz="2000" b="1" dirty="0">
              <a:solidFill>
                <a:schemeClr val="accent5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Outline the style and structure of your video</a:t>
            </a:r>
            <a:endParaRPr lang="en-US" altLang="zh-CN" sz="2000" b="1" dirty="0">
              <a:solidFill>
                <a:prstClr val="black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23230" y="2850515"/>
            <a:ext cx="2141855" cy="1707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Text A </a:t>
            </a:r>
            <a:endParaRPr kumimoji="0" lang="en-US" sz="2000" b="1" i="0" u="none" strike="noStrike" kern="1200" cap="none" spc="0" normalizeH="0" baseline="0" dirty="0">
              <a:solidFill>
                <a:srgbClr val="FF0000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>
                <a:solidFill>
                  <a:schemeClr val="accent5"/>
                </a:solidFill>
                <a:sym typeface="+mn-ea"/>
              </a:rPr>
              <a:t>(period 5-6)</a:t>
            </a:r>
            <a:endParaRPr lang="en-US" altLang="zh-CN" sz="2000" b="1">
              <a:solidFill>
                <a:schemeClr val="accent5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Analyze the text structure and writing skills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7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590550" y="473710"/>
            <a:ext cx="7486015" cy="473710"/>
          </a:xfrm>
        </p:spPr>
        <p:txBody>
          <a:bodyPr/>
          <a:lstStyle/>
          <a:p>
            <a:r>
              <a:rPr lang="en-US" altLang="zh-CN" b="1" dirty="0">
                <a:ea typeface="+mj-lt"/>
              </a:rPr>
              <a:t>2.3 Teaching Procedure</a:t>
            </a:r>
            <a:endParaRPr lang="en-US" altLang="zh-CN" b="1" dirty="0">
              <a:ea typeface="+mj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4790" y="2865755"/>
            <a:ext cx="2976245" cy="17037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Evaluation and Extension</a:t>
            </a:r>
            <a:endParaRPr kumimoji="0" lang="en-US" sz="2000" b="1" i="0" u="none" strike="noStrike" kern="1200" cap="none" spc="0" normalizeH="0" baseline="0" dirty="0">
              <a:solidFill>
                <a:srgbClr val="FF0000"/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>
                <a:solidFill>
                  <a:schemeClr val="accent5"/>
                </a:solidFill>
                <a:sym typeface="+mn-ea"/>
              </a:rPr>
              <a:t>(period 7-8)</a:t>
            </a:r>
            <a:endParaRPr lang="en-US" altLang="zh-CN" sz="2000" b="1">
              <a:solidFill>
                <a:schemeClr val="accent5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Evaluate the projects and offer some tips for revision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8" name="直接连接符 7"/>
          <p:cNvCxnSpPr>
            <a:stCxn id="7" idx="2"/>
            <a:endCxn id="16" idx="0"/>
          </p:cNvCxnSpPr>
          <p:nvPr/>
        </p:nvCxnSpPr>
        <p:spPr>
          <a:xfrm flipH="1">
            <a:off x="1943735" y="2221230"/>
            <a:ext cx="3343275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7" idx="2"/>
            <a:endCxn id="17" idx="0"/>
          </p:cNvCxnSpPr>
          <p:nvPr/>
        </p:nvCxnSpPr>
        <p:spPr>
          <a:xfrm flipH="1">
            <a:off x="4286250" y="2221230"/>
            <a:ext cx="1000760" cy="617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18" idx="0"/>
          </p:cNvCxnSpPr>
          <p:nvPr/>
        </p:nvCxnSpPr>
        <p:spPr>
          <a:xfrm>
            <a:off x="5302885" y="2230755"/>
            <a:ext cx="1291590" cy="61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248910" y="2209165"/>
            <a:ext cx="4161155" cy="648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图形 72"/>
          <p:cNvSpPr/>
          <p:nvPr/>
        </p:nvSpPr>
        <p:spPr>
          <a:xfrm rot="876346">
            <a:off x="10200640" y="4126865"/>
            <a:ext cx="748665" cy="827405"/>
          </a:xfrm>
          <a:custGeom>
            <a:avLst/>
            <a:gdLst>
              <a:gd name="connsiteX0" fmla="*/ 1336702 w 1339481"/>
              <a:gd name="connsiteY0" fmla="*/ 481325 h 1237697"/>
              <a:gd name="connsiteX1" fmla="*/ 1283362 w 1339481"/>
              <a:gd name="connsiteY1" fmla="*/ 436557 h 1237697"/>
              <a:gd name="connsiteX2" fmla="*/ 902362 w 1339481"/>
              <a:gd name="connsiteY2" fmla="*/ 370835 h 1237697"/>
              <a:gd name="connsiteX3" fmla="*/ 729960 w 1339481"/>
              <a:gd name="connsiteY3" fmla="*/ 35555 h 1237697"/>
              <a:gd name="connsiteX4" fmla="*/ 638343 w 1339481"/>
              <a:gd name="connsiteY4" fmla="*/ 8109 h 1237697"/>
              <a:gd name="connsiteX5" fmla="*/ 610897 w 1339481"/>
              <a:gd name="connsiteY5" fmla="*/ 35555 h 1237697"/>
              <a:gd name="connsiteX6" fmla="*/ 440400 w 1339481"/>
              <a:gd name="connsiteY6" fmla="*/ 370835 h 1237697"/>
              <a:gd name="connsiteX7" fmla="*/ 59400 w 1339481"/>
              <a:gd name="connsiteY7" fmla="*/ 438462 h 1237697"/>
              <a:gd name="connsiteX8" fmla="*/ 3202 w 1339481"/>
              <a:gd name="connsiteY8" fmla="*/ 483230 h 1237697"/>
              <a:gd name="connsiteX9" fmla="*/ 20347 w 1339481"/>
              <a:gd name="connsiteY9" fmla="*/ 549905 h 1237697"/>
              <a:gd name="connsiteX10" fmla="*/ 298477 w 1339481"/>
              <a:gd name="connsiteY10" fmla="*/ 799460 h 1237697"/>
              <a:gd name="connsiteX11" fmla="*/ 227040 w 1339481"/>
              <a:gd name="connsiteY11" fmla="*/ 1161410 h 1237697"/>
              <a:gd name="connsiteX12" fmla="*/ 253710 w 1339481"/>
              <a:gd name="connsiteY12" fmla="*/ 1225227 h 1237697"/>
              <a:gd name="connsiteX13" fmla="*/ 324195 w 1339481"/>
              <a:gd name="connsiteY13" fmla="*/ 1229990 h 1237697"/>
              <a:gd name="connsiteX14" fmla="*/ 669952 w 1339481"/>
              <a:gd name="connsiteY14" fmla="*/ 1064255 h 1237697"/>
              <a:gd name="connsiteX15" fmla="*/ 1014757 w 1339481"/>
              <a:gd name="connsiteY15" fmla="*/ 1229990 h 1237697"/>
              <a:gd name="connsiteX16" fmla="*/ 1085242 w 1339481"/>
              <a:gd name="connsiteY16" fmla="*/ 1225227 h 1237697"/>
              <a:gd name="connsiteX17" fmla="*/ 1111912 w 1339481"/>
              <a:gd name="connsiteY17" fmla="*/ 1161410 h 1237697"/>
              <a:gd name="connsiteX18" fmla="*/ 1042380 w 1339481"/>
              <a:gd name="connsiteY18" fmla="*/ 799460 h 1237697"/>
              <a:gd name="connsiteX19" fmla="*/ 1317652 w 1339481"/>
              <a:gd name="connsiteY19" fmla="*/ 548000 h 1237697"/>
              <a:gd name="connsiteX20" fmla="*/ 1336702 w 1339481"/>
              <a:gd name="connsiteY20" fmla="*/ 481325 h 123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9481" h="1237697">
                <a:moveTo>
                  <a:pt x="1336702" y="481325"/>
                </a:moveTo>
                <a:cubicBezTo>
                  <a:pt x="1328939" y="457434"/>
                  <a:pt x="1308237" y="440060"/>
                  <a:pt x="1283362" y="436557"/>
                </a:cubicBezTo>
                <a:lnTo>
                  <a:pt x="902362" y="370835"/>
                </a:lnTo>
                <a:lnTo>
                  <a:pt x="729960" y="35555"/>
                </a:lnTo>
                <a:cubicBezTo>
                  <a:pt x="712240" y="2677"/>
                  <a:pt x="671221" y="-9611"/>
                  <a:pt x="638343" y="8109"/>
                </a:cubicBezTo>
                <a:cubicBezTo>
                  <a:pt x="626709" y="14380"/>
                  <a:pt x="617167" y="23922"/>
                  <a:pt x="610897" y="35555"/>
                </a:cubicBezTo>
                <a:lnTo>
                  <a:pt x="440400" y="370835"/>
                </a:lnTo>
                <a:lnTo>
                  <a:pt x="59400" y="438462"/>
                </a:lnTo>
                <a:cubicBezTo>
                  <a:pt x="33446" y="440918"/>
                  <a:pt x="11399" y="458481"/>
                  <a:pt x="3202" y="483230"/>
                </a:cubicBezTo>
                <a:cubicBezTo>
                  <a:pt x="-4589" y="506895"/>
                  <a:pt x="2107" y="532933"/>
                  <a:pt x="20347" y="549905"/>
                </a:cubicBezTo>
                <a:lnTo>
                  <a:pt x="298477" y="799460"/>
                </a:lnTo>
                <a:lnTo>
                  <a:pt x="227040" y="1161410"/>
                </a:lnTo>
                <a:cubicBezTo>
                  <a:pt x="222876" y="1186046"/>
                  <a:pt x="233255" y="1210880"/>
                  <a:pt x="253710" y="1225227"/>
                </a:cubicBezTo>
                <a:cubicBezTo>
                  <a:pt x="274842" y="1238771"/>
                  <a:pt x="301433" y="1240568"/>
                  <a:pt x="324195" y="1229990"/>
                </a:cubicBezTo>
                <a:lnTo>
                  <a:pt x="669952" y="1064255"/>
                </a:lnTo>
                <a:lnTo>
                  <a:pt x="1014757" y="1229990"/>
                </a:lnTo>
                <a:cubicBezTo>
                  <a:pt x="1037281" y="1241775"/>
                  <a:pt x="1064511" y="1239935"/>
                  <a:pt x="1085242" y="1225227"/>
                </a:cubicBezTo>
                <a:cubicBezTo>
                  <a:pt x="1105697" y="1210880"/>
                  <a:pt x="1116076" y="1186046"/>
                  <a:pt x="1111912" y="1161410"/>
                </a:cubicBezTo>
                <a:lnTo>
                  <a:pt x="1042380" y="799460"/>
                </a:lnTo>
                <a:lnTo>
                  <a:pt x="1317652" y="548000"/>
                </a:lnTo>
                <a:cubicBezTo>
                  <a:pt x="1336576" y="531465"/>
                  <a:pt x="1344034" y="505362"/>
                  <a:pt x="1336702" y="481325"/>
                </a:cubicBezTo>
                <a:close/>
              </a:path>
            </a:pathLst>
          </a:custGeom>
          <a:solidFill>
            <a:srgbClr val="FFC000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923415" y="4540885"/>
            <a:ext cx="10795" cy="689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4282440" y="4549140"/>
            <a:ext cx="3810" cy="694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418715" y="5034915"/>
            <a:ext cx="1508760" cy="4603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first draft</a:t>
            </a:r>
            <a:endParaRPr lang="en-US" altLang="zh-CN" sz="2400"/>
          </a:p>
        </p:txBody>
      </p:sp>
      <p:cxnSp>
        <p:nvCxnSpPr>
          <p:cNvPr id="19" name="直接连接符 18"/>
          <p:cNvCxnSpPr/>
          <p:nvPr/>
        </p:nvCxnSpPr>
        <p:spPr>
          <a:xfrm>
            <a:off x="1918335" y="5238750"/>
            <a:ext cx="485140" cy="6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901440" y="5223510"/>
            <a:ext cx="3771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stCxn id="18" idx="2"/>
          </p:cNvCxnSpPr>
          <p:nvPr/>
        </p:nvCxnSpPr>
        <p:spPr>
          <a:xfrm>
            <a:off x="6594475" y="4558030"/>
            <a:ext cx="1905" cy="558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165090" y="5116195"/>
            <a:ext cx="2790190" cy="4603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illustrating strategies</a:t>
            </a:r>
            <a:endParaRPr lang="en-US" altLang="zh-CN" sz="2400"/>
          </a:p>
        </p:txBody>
      </p:sp>
      <p:cxnSp>
        <p:nvCxnSpPr>
          <p:cNvPr id="23" name="直接连接符 22"/>
          <p:cNvCxnSpPr/>
          <p:nvPr/>
        </p:nvCxnSpPr>
        <p:spPr>
          <a:xfrm>
            <a:off x="9416415" y="4577715"/>
            <a:ext cx="22225" cy="1553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3168650" y="5495290"/>
            <a:ext cx="6350" cy="623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3184525" y="6108065"/>
            <a:ext cx="2442210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27" idx="3"/>
          </p:cNvCxnSpPr>
          <p:nvPr/>
        </p:nvCxnSpPr>
        <p:spPr>
          <a:xfrm>
            <a:off x="7438390" y="6113780"/>
            <a:ext cx="1998980" cy="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636260" y="5883275"/>
            <a:ext cx="1802130" cy="4603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/>
              <a:t>second draft</a:t>
            </a:r>
            <a:endParaRPr lang="en-US" altLang="zh-CN" sz="2400"/>
          </a:p>
        </p:txBody>
      </p:sp>
      <p:cxnSp>
        <p:nvCxnSpPr>
          <p:cNvPr id="28" name="直接连接符 27"/>
          <p:cNvCxnSpPr/>
          <p:nvPr/>
        </p:nvCxnSpPr>
        <p:spPr>
          <a:xfrm>
            <a:off x="6596380" y="5579745"/>
            <a:ext cx="0" cy="280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717915" y="4952365"/>
            <a:ext cx="2027555" cy="52197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Demo class</a:t>
            </a:r>
            <a:endParaRPr lang="en-US" altLang="zh-CN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accel="30000" decel="7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600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*2.1"/>
                                          </p:val>
                                        </p:tav>
                                        <p:tav tm="45000">
                                          <p:val>
                                            <p:strVal val="ppt_h*1.04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*2.1"/>
                                          </p:val>
                                        </p:tav>
                                        <p:tav tm="45000">
                                          <p:val>
                                            <p:strVal val="ppt_w*1.04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6" grpId="0" bldLvl="0" animBg="1"/>
      <p:bldP spid="17" grpId="0" bldLvl="0" animBg="1"/>
      <p:bldP spid="18" grpId="0" bldLvl="0" animBg="1"/>
      <p:bldP spid="2" grpId="0" bldLvl="0" animBg="1"/>
      <p:bldP spid="12" grpId="0" bldLvl="0" animBg="1"/>
      <p:bldP spid="83" grpId="0" bldLvl="0" animBg="1"/>
      <p:bldP spid="15" grpId="0" bldLvl="0" animBg="1"/>
      <p:bldP spid="22" grpId="0" bldLvl="0" animBg="1"/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590550" y="473710"/>
            <a:ext cx="7486015" cy="473710"/>
          </a:xfrm>
        </p:spPr>
        <p:txBody>
          <a:bodyPr/>
          <a:lstStyle/>
          <a:p>
            <a:r>
              <a:rPr lang="en-US" altLang="zh-CN" b="1" dirty="0">
                <a:ea typeface="+mj-lt"/>
              </a:rPr>
              <a:t>2.4 Demo class</a:t>
            </a:r>
            <a:endParaRPr lang="en-US" altLang="zh-CN" b="1" dirty="0">
              <a:ea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24280" y="3905250"/>
            <a:ext cx="4049395" cy="953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 To make the video more persuasive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899795" y="2112645"/>
            <a:ext cx="4531995" cy="1078865"/>
          </a:xfrm>
          <a:prstGeom prst="roundRect">
            <a:avLst/>
          </a:prstGeom>
          <a:solidFill>
            <a:schemeClr val="accent1"/>
          </a:solidFill>
          <a:ln w="38100">
            <a:noFill/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04645" y="2115185"/>
            <a:ext cx="41929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</a:rPr>
              <a:t>Important to the</a:t>
            </a:r>
            <a:endParaRPr lang="en-US" altLang="zh-CN" sz="3200" b="1">
              <a:solidFill>
                <a:schemeClr val="bg1"/>
              </a:solidFill>
            </a:endParaRPr>
          </a:p>
          <a:p>
            <a:r>
              <a:rPr lang="en-US" altLang="zh-CN" sz="3200" b="1">
                <a:solidFill>
                  <a:schemeClr val="bg1"/>
                </a:solidFill>
              </a:rPr>
              <a:t> final production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120130" y="2115185"/>
            <a:ext cx="5146040" cy="1078230"/>
            <a:chOff x="9638" y="3331"/>
            <a:chExt cx="8104" cy="1698"/>
          </a:xfrm>
        </p:grpSpPr>
        <p:sp>
          <p:nvSpPr>
            <p:cNvPr id="6" name="矩形: 圆角 16"/>
            <p:cNvSpPr/>
            <p:nvPr/>
          </p:nvSpPr>
          <p:spPr>
            <a:xfrm>
              <a:off x="9638" y="3331"/>
              <a:ext cx="8105" cy="1598"/>
            </a:xfrm>
            <a:prstGeom prst="roundRect">
              <a:avLst/>
            </a:prstGeom>
            <a:solidFill>
              <a:schemeClr val="accent6"/>
            </a:solidFill>
            <a:ln w="38100">
              <a:noFill/>
              <a:prstDash val="solid"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987" y="3335"/>
              <a:ext cx="6561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/>
                <a:t>        Teacher’s </a:t>
              </a:r>
              <a:endParaRPr lang="en-US" altLang="zh-CN" sz="3200" b="1"/>
            </a:p>
            <a:p>
              <a:r>
                <a:rPr lang="en-US" altLang="zh-CN" sz="3200" b="1"/>
                <a:t>diagnostic analysis</a:t>
              </a:r>
              <a:endParaRPr lang="en-US" altLang="zh-CN" sz="3200" b="1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239635" y="3837305"/>
            <a:ext cx="314642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</a:rPr>
              <a:t> 1. listing numbers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635" y="4511040"/>
            <a:ext cx="314706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</a:rPr>
              <a:t> 2. listing examples</a:t>
            </a:r>
            <a:endParaRPr lang="en-US" altLang="zh-CN" sz="28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005" y="5652770"/>
            <a:ext cx="5848985" cy="52197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How to use your evidence effectively?</a:t>
            </a:r>
            <a:endParaRPr lang="en-US" altLang="zh-CN" sz="2800" b="1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6" name="下箭头 115"/>
          <p:cNvSpPr/>
          <p:nvPr/>
        </p:nvSpPr>
        <p:spPr>
          <a:xfrm>
            <a:off x="2854325" y="3270250"/>
            <a:ext cx="623570" cy="464820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下箭头 2"/>
          <p:cNvSpPr/>
          <p:nvPr/>
        </p:nvSpPr>
        <p:spPr>
          <a:xfrm>
            <a:off x="8322310" y="3251200"/>
            <a:ext cx="623570" cy="464820"/>
          </a:xfrm>
          <a:prstGeom prst="downArrow">
            <a:avLst/>
          </a:prstGeom>
          <a:solidFill>
            <a:schemeClr val="accent6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61740" y="1233805"/>
            <a:ext cx="48406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accent5"/>
                </a:solidFill>
              </a:rPr>
              <a:t>Importance &amp; Necessity</a:t>
            </a:r>
            <a:endParaRPr lang="en-US" altLang="zh-CN" sz="3600" b="1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7" grpId="0" bldLvl="0" animBg="1"/>
      <p:bldP spid="7" grpId="0" bldLvl="0" animBg="1"/>
      <p:bldP spid="9" grpId="0" bldLvl="0" animBg="1"/>
      <p:bldP spid="2" grpId="0" bldLvl="0" animBg="1"/>
      <p:bldP spid="116" grpId="0" bldLvl="0" animBg="1"/>
      <p:bldP spid="3" grpId="0" bldLvl="0" animBg="1"/>
      <p:bldP spid="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7619,&quot;width&quot;:5510}"/>
</p:tagLst>
</file>

<file path=ppt/tags/tag1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4918*3231*837*837"/>
</p:tagLst>
</file>

<file path=ppt/tags/tag11.xml><?xml version="1.0" encoding="utf-8"?>
<p:tagLst xmlns:p="http://schemas.openxmlformats.org/presentationml/2006/main">
  <p:tag name="ISLIDE.VECTOR" val="#263183;"/>
</p:tagLst>
</file>

<file path=ppt/tags/tag12.xml><?xml version="1.0" encoding="utf-8"?>
<p:tagLst xmlns:p="http://schemas.openxmlformats.org/presentationml/2006/main">
  <p:tag name="KSO_WM_UNIT_PLACING_PICTURE_USER_VIEWPORT" val="{&quot;height&quot;:4270,&quot;width&quot;:6400}"/>
</p:tagLst>
</file>

<file path=ppt/tags/tag13.xml><?xml version="1.0" encoding="utf-8"?>
<p:tagLst xmlns:p="http://schemas.openxmlformats.org/presentationml/2006/main">
  <p:tag name="ISLIDE.VECTOR" val="#214182;"/>
</p:tagLst>
</file>

<file path=ppt/tags/tag14.xml><?xml version="1.0" encoding="utf-8"?>
<p:tagLst xmlns:p="http://schemas.openxmlformats.org/presentationml/2006/main">
  <p:tag name="KSO_WM_UNIT_TABLE_BEAUTIFY" val="smartTable{11ed95aa-9da8-43d1-9ce0-86798d44d7c4}"/>
</p:tagLst>
</file>

<file path=ppt/tags/tag15.xml><?xml version="1.0" encoding="utf-8"?>
<p:tagLst xmlns:p="http://schemas.openxmlformats.org/presentationml/2006/main">
  <p:tag name="KSO_WM_UNIT_TABLE_BEAUTIFY" val="smartTable{622cb7e6-cb23-436a-abc7-b811b802ef50}"/>
</p:tagLst>
</file>

<file path=ppt/tags/tag16.xml><?xml version="1.0" encoding="utf-8"?>
<p:tagLst xmlns:p="http://schemas.openxmlformats.org/presentationml/2006/main">
  <p:tag name="ISLIDE.VECTOR" val="#214182;"/>
</p:tagLst>
</file>

<file path=ppt/tags/tag17.xml><?xml version="1.0" encoding="utf-8"?>
<p:tagLst xmlns:p="http://schemas.openxmlformats.org/presentationml/2006/main">
  <p:tag name="KSO_WM_UNIT_TABLE_BEAUTIFY" val="smartTable{622cb7e6-cb23-436a-abc7-b811b802ef50}"/>
</p:tagLst>
</file>

<file path=ppt/tags/tag18.xml><?xml version="1.0" encoding="utf-8"?>
<p:tagLst xmlns:p="http://schemas.openxmlformats.org/presentationml/2006/main">
  <p:tag name="KSO_WPP_MARK_KEY" val="a619cdd0-c439-4d6d-824f-324ab10baefb"/>
  <p:tag name="COMMONDATA" val="eyJoZGlkIjoiM2Q4N2M2NjVmZDUwZDViMmViYWRhNDk5M2I5YmFkYzcifQ=="/>
</p:tagLst>
</file>

<file path=ppt/tags/tag2.xml><?xml version="1.0" encoding="utf-8"?>
<p:tagLst xmlns:p="http://schemas.openxmlformats.org/presentationml/2006/main">
  <p:tag name="TABLE_ENDDRAG_ORIGIN_RECT" val="435*43"/>
  <p:tag name="TABLE_ENDDRAG_RECT" val="60*302*435*43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PA" val="v5.2.11"/>
</p:tagLst>
</file>

<file path=ppt/tags/tag8.xml><?xml version="1.0" encoding="utf-8"?>
<p:tagLst xmlns:p="http://schemas.openxmlformats.org/presentationml/2006/main">
  <p:tag name="ISLIDE.VECTOR" val="#774936;"/>
</p:tagLst>
</file>

<file path=ppt/tags/tag9.xml><?xml version="1.0" encoding="utf-8"?>
<p:tagLst xmlns:p="http://schemas.openxmlformats.org/presentationml/2006/main">
  <p:tag name="ISLIDE.VECTOR" val="#185194;#245934;#188738;#188738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4.21军队护送英文课件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66DF"/>
      </a:accent1>
      <a:accent2>
        <a:srgbClr val="31C4EB"/>
      </a:accent2>
      <a:accent3>
        <a:srgbClr val="339AF5"/>
      </a:accent3>
      <a:accent4>
        <a:srgbClr val="3334F5"/>
      </a:accent4>
      <a:accent5>
        <a:srgbClr val="1030D8"/>
      </a:accent5>
      <a:accent6>
        <a:srgbClr val="FFCA42"/>
      </a:accent6>
      <a:hlink>
        <a:srgbClr val="0563C1"/>
      </a:hlink>
      <a:folHlink>
        <a:srgbClr val="954F72"/>
      </a:folHlink>
    </a:clrScheme>
    <a:fontScheme name="4.21军事护送英文课件">
      <a:majorFont>
        <a:latin typeface="DOUYU Fon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4.21军队护送英文课件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66DF"/>
      </a:accent1>
      <a:accent2>
        <a:srgbClr val="31C4EB"/>
      </a:accent2>
      <a:accent3>
        <a:srgbClr val="339AF5"/>
      </a:accent3>
      <a:accent4>
        <a:srgbClr val="3334F5"/>
      </a:accent4>
      <a:accent5>
        <a:srgbClr val="1030D8"/>
      </a:accent5>
      <a:accent6>
        <a:srgbClr val="FFCA42"/>
      </a:accent6>
      <a:hlink>
        <a:srgbClr val="0563C1"/>
      </a:hlink>
      <a:folHlink>
        <a:srgbClr val="954F72"/>
      </a:folHlink>
    </a:clrScheme>
    <a:fontScheme name="4.21军事护送英文课件">
      <a:majorFont>
        <a:latin typeface="DOUYU Fon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9870</Words>
  <Application>WPS 演示</Application>
  <PresentationFormat>宽屏</PresentationFormat>
  <Paragraphs>848</Paragraphs>
  <Slides>55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55</vt:i4>
      </vt:variant>
    </vt:vector>
  </HeadingPairs>
  <TitlesOfParts>
    <vt:vector size="89" baseType="lpstr">
      <vt:lpstr>Arial</vt:lpstr>
      <vt:lpstr>宋体</vt:lpstr>
      <vt:lpstr>Wingdings</vt:lpstr>
      <vt:lpstr>优设标题黑</vt:lpstr>
      <vt:lpstr>Calibri</vt:lpstr>
      <vt:lpstr>微软雅黑</vt:lpstr>
      <vt:lpstr>等线</vt:lpstr>
      <vt:lpstr>中山行书百年纪念版</vt:lpstr>
      <vt:lpstr>Calibri</vt:lpstr>
      <vt:lpstr>演示新手书</vt:lpstr>
      <vt:lpstr>Impact</vt:lpstr>
      <vt:lpstr>Yu Gothic UI Semibold</vt:lpstr>
      <vt:lpstr>DOUYUFont2.0</vt:lpstr>
      <vt:lpstr>Yu Gothic</vt:lpstr>
      <vt:lpstr>Times New Roman</vt:lpstr>
      <vt:lpstr>楷体</vt:lpstr>
      <vt:lpstr>等线 Light</vt:lpstr>
      <vt:lpstr>阿里巴巴普惠体 H</vt:lpstr>
      <vt:lpstr>Segoe Print</vt:lpstr>
      <vt:lpstr>华文新魏</vt:lpstr>
      <vt:lpstr>Open Sans</vt:lpstr>
      <vt:lpstr>Open Sans</vt:lpstr>
      <vt:lpstr>仿宋</vt:lpstr>
      <vt:lpstr>黑体</vt:lpstr>
      <vt:lpstr>DOUYU Font</vt:lpstr>
      <vt:lpstr>Arial Unicode MS</vt:lpstr>
      <vt:lpstr>华文楷体</vt:lpstr>
      <vt:lpstr>OPPOSans B</vt:lpstr>
      <vt:lpstr>Gulim</vt:lpstr>
      <vt:lpstr>Malgun Gothic</vt:lpstr>
      <vt:lpstr>Office 主题</vt:lpstr>
      <vt:lpstr>1_Office 主题​​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谢鑫</dc:creator>
  <cp:lastModifiedBy>琛</cp:lastModifiedBy>
  <cp:revision>63</cp:revision>
  <dcterms:created xsi:type="dcterms:W3CDTF">2022-11-21T18:36:00Z</dcterms:created>
  <dcterms:modified xsi:type="dcterms:W3CDTF">2022-12-06T09:34:36Z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F506FC7E24C548B0B4C33C994C8F8CC5</vt:lpwstr>
  </property>
  <property fmtid="{D5CDD505-2E9C-101B-9397-08002B2CF9AE}" pid="3" name="KSOProductBuildVer">
    <vt:lpwstr>2052-11.1.0.12763</vt:lpwstr>
  </property>
</Properties>
</file>