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6"/>
  </p:handoutMasterIdLst>
  <p:sldIdLst>
    <p:sldId id="281" r:id="rId3"/>
    <p:sldId id="282" r:id="rId5"/>
    <p:sldId id="379" r:id="rId6"/>
    <p:sldId id="792" r:id="rId7"/>
    <p:sldId id="842" r:id="rId8"/>
    <p:sldId id="794" r:id="rId9"/>
    <p:sldId id="795" r:id="rId10"/>
    <p:sldId id="354" r:id="rId11"/>
    <p:sldId id="410" r:id="rId12"/>
    <p:sldId id="542" r:id="rId13"/>
    <p:sldId id="468" r:id="rId14"/>
    <p:sldId id="583" r:id="rId15"/>
    <p:sldId id="416" r:id="rId16"/>
    <p:sldId id="543" r:id="rId17"/>
    <p:sldId id="740" r:id="rId18"/>
    <p:sldId id="741" r:id="rId19"/>
    <p:sldId id="742" r:id="rId20"/>
    <p:sldId id="625" r:id="rId21"/>
    <p:sldId id="843" r:id="rId22"/>
    <p:sldId id="463" r:id="rId23"/>
    <p:sldId id="705" r:id="rId24"/>
    <p:sldId id="706" r:id="rId25"/>
    <p:sldId id="707" r:id="rId26"/>
    <p:sldId id="708" r:id="rId27"/>
    <p:sldId id="709" r:id="rId28"/>
    <p:sldId id="710" r:id="rId29"/>
    <p:sldId id="711" r:id="rId30"/>
    <p:sldId id="712" r:id="rId31"/>
    <p:sldId id="713" r:id="rId32"/>
    <p:sldId id="714" r:id="rId33"/>
    <p:sldId id="715" r:id="rId34"/>
    <p:sldId id="716" r:id="rId35"/>
    <p:sldId id="717" r:id="rId36"/>
    <p:sldId id="718" r:id="rId37"/>
    <p:sldId id="719" r:id="rId38"/>
    <p:sldId id="720" r:id="rId39"/>
    <p:sldId id="721" r:id="rId40"/>
    <p:sldId id="722" r:id="rId41"/>
    <p:sldId id="723" r:id="rId42"/>
    <p:sldId id="724" r:id="rId43"/>
    <p:sldId id="725" r:id="rId44"/>
    <p:sldId id="726" r:id="rId45"/>
    <p:sldId id="727" r:id="rId46"/>
    <p:sldId id="728" r:id="rId47"/>
    <p:sldId id="729" r:id="rId48"/>
    <p:sldId id="730" r:id="rId49"/>
    <p:sldId id="731" r:id="rId50"/>
    <p:sldId id="732" r:id="rId51"/>
    <p:sldId id="733" r:id="rId52"/>
    <p:sldId id="734" r:id="rId53"/>
    <p:sldId id="735" r:id="rId54"/>
    <p:sldId id="736" r:id="rId55"/>
  </p:sldIdLst>
  <p:sldSz cx="9001125" cy="5039995"/>
  <p:notesSz cx="6858000" cy="9144000"/>
  <p:embeddedFontLst>
    <p:embeddedFont>
      <p:font typeface="Arial Rounded MT Bold" panose="020F0704030504030204" charset="0"/>
      <p:regular r:id="rId61"/>
    </p:embeddedFont>
    <p:embeddedFont>
      <p:font typeface="微软雅黑" panose="020B0503020204020204" pitchFamily="34" charset="-122"/>
      <p:regular r:id="rId62"/>
    </p:embeddedFont>
    <p:embeddedFont>
      <p:font typeface="华文行楷" panose="02010800040101010101" pitchFamily="2" charset="-122"/>
      <p:regular r:id="rId63"/>
    </p:embeddedFont>
    <p:embeddedFont>
      <p:font typeface="黑体" panose="02010609060101010101" charset="-122"/>
      <p:regular r:id="rId64"/>
    </p:embeddedFont>
    <p:embeddedFont>
      <p:font typeface="Calibri" panose="020F0502020204030204" charset="0"/>
      <p:regular r:id="rId65"/>
    </p:embeddedFont>
  </p:embeddedFontLst>
  <p:custDataLst>
    <p:tags r:id="rId66"/>
  </p:custDataLst>
  <p:defaultTextStyle>
    <a:defPPr>
      <a:defRPr lang="zh-CN"/>
    </a:defPPr>
    <a:lvl1pPr marL="0" algn="l" defTabSz="80200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1320" algn="l" defTabSz="80200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02005" algn="l" defTabSz="80200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03325" algn="l" defTabSz="80200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04645" algn="l" defTabSz="80200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05965" algn="l" defTabSz="80200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06650" algn="l" defTabSz="80200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07970" algn="l" defTabSz="80200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09290" algn="l" defTabSz="80200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69D3"/>
    <a:srgbClr val="174B0C"/>
    <a:srgbClr val="C7C9CA"/>
    <a:srgbClr val="0B2E0F"/>
    <a:srgbClr val="12120E"/>
    <a:srgbClr val="FFFF00"/>
    <a:srgbClr val="FFDDC1"/>
    <a:srgbClr val="EDF2DC"/>
    <a:srgbClr val="FFCFA7"/>
    <a:srgbClr val="EB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13" autoAdjust="0"/>
    <p:restoredTop sz="94714" autoAdjust="0"/>
  </p:normalViewPr>
  <p:slideViewPr>
    <p:cSldViewPr>
      <p:cViewPr varScale="1">
        <p:scale>
          <a:sx n="149" d="100"/>
          <a:sy n="149" d="100"/>
        </p:scale>
        <p:origin x="486" y="114"/>
      </p:cViewPr>
      <p:guideLst>
        <p:guide orient="horz" pos="1590"/>
        <p:guide pos="28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6" Type="http://schemas.openxmlformats.org/officeDocument/2006/relationships/tags" Target="tags/tag528.xml"/><Relationship Id="rId65" Type="http://schemas.openxmlformats.org/officeDocument/2006/relationships/font" Target="fonts/font5.fntdata"/><Relationship Id="rId64" Type="http://schemas.openxmlformats.org/officeDocument/2006/relationships/font" Target="fonts/font4.fntdata"/><Relationship Id="rId63" Type="http://schemas.openxmlformats.org/officeDocument/2006/relationships/font" Target="fonts/font3.fntdata"/><Relationship Id="rId62" Type="http://schemas.openxmlformats.org/officeDocument/2006/relationships/font" Target="fonts/font2.fntdata"/><Relationship Id="rId61" Type="http://schemas.openxmlformats.org/officeDocument/2006/relationships/font" Target="fonts/font1.fntdata"/><Relationship Id="rId60" Type="http://schemas.openxmlformats.org/officeDocument/2006/relationships/commentAuthors" Target="commentAuthors.xml"/><Relationship Id="rId6" Type="http://schemas.openxmlformats.org/officeDocument/2006/relationships/slide" Target="slides/slide3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handoutMaster" Target="handoutMasters/handoutMaster1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9C1A87-648F-4FA3-8298-F7FF69248063}" type="doc">
      <dgm:prSet loTypeId="process" loCatId="process" qsTypeId="urn:microsoft.com/office/officeart/2005/8/quickstyle/simple5" qsCatId="simple" csTypeId="urn:microsoft.com/office/officeart/2005/8/colors/accent1_2" csCatId="accent1" phldr="0"/>
      <dgm:spPr/>
    </dgm:pt>
    <dgm:pt modelId="{220DFBB3-6A2B-48E2-96FE-229E7135E226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>
              <a:latin typeface="Times New Roman Regular" panose="02020603050405020304" charset="0"/>
              <a:cs typeface="Times New Roman Regular" panose="02020603050405020304" charset="0"/>
            </a:rPr>
            <a:t>Motivating</a:t>
          </a:r>
          <a:r>
            <a:rPr lang="en-US" altLang="zh-CN" sz="2000" b="1">
              <a:latin typeface="Times New Roman Regular" panose="02020603050405020304" charset="0"/>
              <a:cs typeface="Times New Roman Regular" panose="02020603050405020304" charset="0"/>
            </a:rPr>
            <a:t/>
          </a:r>
          <a:endParaRPr lang="en-US" altLang="zh-CN" sz="2000" b="1">
            <a:latin typeface="Times New Roman Regular" panose="02020603050405020304" charset="0"/>
            <a:cs typeface="Times New Roman Regular" panose="02020603050405020304" charset="0"/>
          </a:endParaRPr>
        </a:p>
      </dgm:t>
    </dgm:pt>
    <dgm:pt modelId="{6799A159-375E-48BE-AABD-9A2FE821DAF2}" cxnId="{9E1268EB-4C53-4DAF-94A9-A7912D4549D5}" type="parTrans">
      <dgm:prSet/>
      <dgm:spPr/>
    </dgm:pt>
    <dgm:pt modelId="{3E8FE182-047D-4DBF-B997-A26D7EF167CE}" cxnId="{9E1268EB-4C53-4DAF-94A9-A7912D4549D5}" type="sibTrans">
      <dgm:prSet/>
      <dgm:spPr/>
    </dgm:pt>
    <dgm:pt modelId="{2BAA06EE-C86F-49AF-99BB-79BA0A7024A5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>
              <a:latin typeface="Times New Roman Regular" panose="02020603050405020304" charset="0"/>
              <a:cs typeface="Times New Roman Regular" panose="02020603050405020304" charset="0"/>
            </a:rPr>
            <a:t>Enabling</a:t>
          </a:r>
          <a:r>
            <a:rPr lang="en-US" altLang="zh-CN" sz="2000" b="1">
              <a:latin typeface="Times New Roman Regular" panose="02020603050405020304" charset="0"/>
              <a:cs typeface="Times New Roman Regular" panose="02020603050405020304" charset="0"/>
            </a:rPr>
            <a:t/>
          </a:r>
          <a:endParaRPr lang="en-US" altLang="zh-CN" sz="2000" b="1">
            <a:latin typeface="Times New Roman Regular" panose="02020603050405020304" charset="0"/>
            <a:cs typeface="Times New Roman Regular" panose="02020603050405020304" charset="0"/>
          </a:endParaRPr>
        </a:p>
      </dgm:t>
    </dgm:pt>
    <dgm:pt modelId="{A5CFD625-30CE-461F-8B81-D06F77FA42EF}" cxnId="{383DCD05-99B0-4682-B712-1F6022FF8E2B}" type="parTrans">
      <dgm:prSet/>
      <dgm:spPr/>
    </dgm:pt>
    <dgm:pt modelId="{C409FDE6-5B12-4918-B71D-6D01D512B111}" cxnId="{383DCD05-99B0-4682-B712-1F6022FF8E2B}" type="sibTrans">
      <dgm:prSet/>
      <dgm:spPr/>
    </dgm:pt>
    <dgm:pt modelId="{F3610FD5-CB40-4155-A302-E1ED46CA7965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>
              <a:latin typeface="Times New Roman Regular" panose="02020603050405020304" charset="0"/>
              <a:cs typeface="Times New Roman Regular" panose="02020603050405020304" charset="0"/>
            </a:rPr>
            <a:t>Assessing</a:t>
          </a:r>
          <a:r>
            <a:rPr lang="en-US" altLang="zh-CN" sz="2000" b="1">
              <a:latin typeface="Times New Roman Regular" panose="02020603050405020304" charset="0"/>
              <a:cs typeface="Times New Roman Regular" panose="02020603050405020304" charset="0"/>
            </a:rPr>
            <a:t/>
          </a:r>
          <a:endParaRPr lang="en-US" altLang="zh-CN" sz="2000" b="1">
            <a:latin typeface="Times New Roman Regular" panose="02020603050405020304" charset="0"/>
            <a:cs typeface="Times New Roman Regular" panose="02020603050405020304" charset="0"/>
          </a:endParaRPr>
        </a:p>
      </dgm:t>
    </dgm:pt>
    <dgm:pt modelId="{5412155B-9E11-4BF1-82F9-EADF6AFF0F60}" cxnId="{8F7599B7-0CBE-4758-AD60-0C7A150C9F88}" type="parTrans">
      <dgm:prSet/>
      <dgm:spPr/>
    </dgm:pt>
    <dgm:pt modelId="{0E659347-3E53-4D9E-9630-9B59FF0356FD}" cxnId="{8F7599B7-0CBE-4758-AD60-0C7A150C9F88}" type="sibTrans">
      <dgm:prSet/>
      <dgm:spPr/>
    </dgm:pt>
    <dgm:pt modelId="{FF5EBCE2-33A1-4410-8CCE-241621ACBF4A}" type="pres">
      <dgm:prSet presAssocID="{0F9C1A87-648F-4FA3-8298-F7FF69248063}" presName="CompostProcess" presStyleCnt="0">
        <dgm:presLayoutVars>
          <dgm:dir/>
          <dgm:resizeHandles val="exact"/>
        </dgm:presLayoutVars>
      </dgm:prSet>
      <dgm:spPr/>
    </dgm:pt>
    <dgm:pt modelId="{5C766BF9-8E89-4CF9-B19C-78006AB9D0FF}" type="pres">
      <dgm:prSet presAssocID="{0F9C1A87-648F-4FA3-8298-F7FF69248063}" presName="arrow" presStyleLbl="bgShp" presStyleIdx="0" presStyleCnt="1"/>
      <dgm:spPr/>
    </dgm:pt>
    <dgm:pt modelId="{44C3D485-6283-4E5E-8A42-8B1B6385595E}" type="pres">
      <dgm:prSet presAssocID="{0F9C1A87-648F-4FA3-8298-F7FF69248063}" presName="linearProcess" presStyleCnt="0"/>
      <dgm:spPr/>
    </dgm:pt>
    <dgm:pt modelId="{88977C2E-9DA8-43F7-869A-FA4A7946B9D0}" type="pres">
      <dgm:prSet presAssocID="{220DFBB3-6A2B-48E2-96FE-229E7135E226}" presName="textNode" presStyleLbl="node1" presStyleIdx="0" presStyleCnt="3">
        <dgm:presLayoutVars>
          <dgm:bulletEnabled val="1"/>
        </dgm:presLayoutVars>
      </dgm:prSet>
      <dgm:spPr/>
    </dgm:pt>
    <dgm:pt modelId="{409696F9-775D-4DF9-8C31-B566981A86A8}" type="pres">
      <dgm:prSet presAssocID="{3E8FE182-047D-4DBF-B997-A26D7EF167CE}" presName="sibTrans" presStyleCnt="0"/>
      <dgm:spPr/>
    </dgm:pt>
    <dgm:pt modelId="{B0141BFD-552C-43F6-9DD9-B107954BE5A0}" type="pres">
      <dgm:prSet presAssocID="{2BAA06EE-C86F-49AF-99BB-79BA0A7024A5}" presName="textNode" presStyleLbl="node1" presStyleIdx="1" presStyleCnt="3">
        <dgm:presLayoutVars>
          <dgm:bulletEnabled val="1"/>
        </dgm:presLayoutVars>
      </dgm:prSet>
      <dgm:spPr/>
    </dgm:pt>
    <dgm:pt modelId="{1B3EEB7B-99F3-4351-A080-D5700D4E3F26}" type="pres">
      <dgm:prSet presAssocID="{C409FDE6-5B12-4918-B71D-6D01D512B111}" presName="sibTrans" presStyleCnt="0"/>
      <dgm:spPr/>
    </dgm:pt>
    <dgm:pt modelId="{42404743-5237-4B72-A3D1-12E21DAAED91}" type="pres">
      <dgm:prSet presAssocID="{F3610FD5-CB40-4155-A302-E1ED46CA7965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9E1268EB-4C53-4DAF-94A9-A7912D4549D5}" srcId="{0F9C1A87-648F-4FA3-8298-F7FF69248063}" destId="{220DFBB3-6A2B-48E2-96FE-229E7135E226}" srcOrd="0" destOrd="0" parTransId="{6799A159-375E-48BE-AABD-9A2FE821DAF2}" sibTransId="{3E8FE182-047D-4DBF-B997-A26D7EF167CE}"/>
    <dgm:cxn modelId="{383DCD05-99B0-4682-B712-1F6022FF8E2B}" srcId="{0F9C1A87-648F-4FA3-8298-F7FF69248063}" destId="{2BAA06EE-C86F-49AF-99BB-79BA0A7024A5}" srcOrd="1" destOrd="0" parTransId="{A5CFD625-30CE-461F-8B81-D06F77FA42EF}" sibTransId="{C409FDE6-5B12-4918-B71D-6D01D512B111}"/>
    <dgm:cxn modelId="{8F7599B7-0CBE-4758-AD60-0C7A150C9F88}" srcId="{0F9C1A87-648F-4FA3-8298-F7FF69248063}" destId="{F3610FD5-CB40-4155-A302-E1ED46CA7965}" srcOrd="2" destOrd="0" parTransId="{5412155B-9E11-4BF1-82F9-EADF6AFF0F60}" sibTransId="{0E659347-3E53-4D9E-9630-9B59FF0356FD}"/>
    <dgm:cxn modelId="{5F01AFBE-BFAA-4674-8D4C-80FA4E95931B}" type="presOf" srcId="{0F9C1A87-648F-4FA3-8298-F7FF69248063}" destId="{FF5EBCE2-33A1-4410-8CCE-241621ACBF4A}" srcOrd="0" destOrd="0" presId="urn:microsoft.com/office/officeart/2005/8/layout/hProcess9"/>
    <dgm:cxn modelId="{8B36A8D3-0795-48ED-AE44-4D6076A01454}" type="presParOf" srcId="{FF5EBCE2-33A1-4410-8CCE-241621ACBF4A}" destId="{5C766BF9-8E89-4CF9-B19C-78006AB9D0FF}" srcOrd="0" destOrd="0" presId="urn:microsoft.com/office/officeart/2005/8/layout/hProcess9"/>
    <dgm:cxn modelId="{24AEF871-D500-4BFE-83ED-6B4BE7494340}" type="presParOf" srcId="{FF5EBCE2-33A1-4410-8CCE-241621ACBF4A}" destId="{44C3D485-6283-4E5E-8A42-8B1B6385595E}" srcOrd="1" destOrd="0" presId="urn:microsoft.com/office/officeart/2005/8/layout/hProcess9"/>
    <dgm:cxn modelId="{82A29A5B-C391-40E9-B007-04AE4F6C9420}" type="presParOf" srcId="{44C3D485-6283-4E5E-8A42-8B1B6385595E}" destId="{88977C2E-9DA8-43F7-869A-FA4A7946B9D0}" srcOrd="0" destOrd="1" presId="urn:microsoft.com/office/officeart/2005/8/layout/hProcess9"/>
    <dgm:cxn modelId="{964A46B2-86BA-4D9B-A459-143DB93D0B69}" type="presOf" srcId="{220DFBB3-6A2B-48E2-96FE-229E7135E226}" destId="{88977C2E-9DA8-43F7-869A-FA4A7946B9D0}" srcOrd="0" destOrd="0" presId="urn:microsoft.com/office/officeart/2005/8/layout/hProcess9"/>
    <dgm:cxn modelId="{2020BA90-1F01-48D0-95DA-7661D2A3BA69}" type="presParOf" srcId="{44C3D485-6283-4E5E-8A42-8B1B6385595E}" destId="{409696F9-775D-4DF9-8C31-B566981A86A8}" srcOrd="1" destOrd="1" presId="urn:microsoft.com/office/officeart/2005/8/layout/hProcess9"/>
    <dgm:cxn modelId="{23F6E263-96F4-4C91-ABC6-C6CC46AD62D2}" type="presParOf" srcId="{44C3D485-6283-4E5E-8A42-8B1B6385595E}" destId="{B0141BFD-552C-43F6-9DD9-B107954BE5A0}" srcOrd="2" destOrd="1" presId="urn:microsoft.com/office/officeart/2005/8/layout/hProcess9"/>
    <dgm:cxn modelId="{7B71F47B-95E0-4AB5-9E0B-069DF3101513}" type="presOf" srcId="{2BAA06EE-C86F-49AF-99BB-79BA0A7024A5}" destId="{B0141BFD-552C-43F6-9DD9-B107954BE5A0}" srcOrd="0" destOrd="0" presId="urn:microsoft.com/office/officeart/2005/8/layout/hProcess9"/>
    <dgm:cxn modelId="{A4E37C09-5D18-43AE-BEF4-54AFA668E839}" type="presParOf" srcId="{44C3D485-6283-4E5E-8A42-8B1B6385595E}" destId="{1B3EEB7B-99F3-4351-A080-D5700D4E3F26}" srcOrd="3" destOrd="1" presId="urn:microsoft.com/office/officeart/2005/8/layout/hProcess9"/>
    <dgm:cxn modelId="{2E711AB1-A3BF-41A9-A014-AA1B9468DF1E}" type="presParOf" srcId="{44C3D485-6283-4E5E-8A42-8B1B6385595E}" destId="{42404743-5237-4B72-A3D1-12E21DAAED91}" srcOrd="4" destOrd="1" presId="urn:microsoft.com/office/officeart/2005/8/layout/hProcess9"/>
    <dgm:cxn modelId="{1A5ED2DA-3A9E-41CB-804B-EB2C86F59AF5}" type="presOf" srcId="{F3610FD5-CB40-4155-A302-E1ED46CA7965}" destId="{42404743-5237-4B72-A3D1-12E21DAAED91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9C1A87-648F-4FA3-8298-F7FF69248063}" type="doc">
      <dgm:prSet loTypeId="process" loCatId="process" qsTypeId="urn:microsoft.com/office/officeart/2005/8/quickstyle/simple5" qsCatId="simple" csTypeId="urn:microsoft.com/office/officeart/2005/8/colors/accent1_2" csCatId="accent1" phldr="0"/>
      <dgm:spPr/>
    </dgm:pt>
    <dgm:pt modelId="{220DFBB3-6A2B-48E2-96FE-229E7135E226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solidFill>
                <a:schemeClr val="tx1"/>
              </a:solidFill>
              <a:highlight>
                <a:srgbClr val="FFFF00"/>
              </a:highlight>
              <a:latin typeface="Times New Roman Regular" panose="02020603050405020304" charset="0"/>
              <a:cs typeface="Times New Roman Regular" panose="02020603050405020304" charset="0"/>
            </a:rPr>
            <a:t>Motivating</a:t>
          </a:r>
          <a:r>
            <a:rPr lang="en-US" altLang="zh-CN" sz="2000">
              <a:solidFill>
                <a:schemeClr val="tx1"/>
              </a:solidFill>
              <a:highlight>
                <a:srgbClr val="FFFF00"/>
              </a:highlight>
              <a:latin typeface="Times New Roman Regular" panose="02020603050405020304" charset="0"/>
              <a:cs typeface="Times New Roman Regular" panose="02020603050405020304" charset="0"/>
            </a:rPr>
            <a:t/>
          </a:r>
          <a:endParaRPr lang="en-US" altLang="zh-CN" sz="2000">
            <a:solidFill>
              <a:schemeClr val="tx1"/>
            </a:solidFill>
            <a:highlight>
              <a:srgbClr val="FFFF00"/>
            </a:highlight>
            <a:latin typeface="Times New Roman Regular" panose="02020603050405020304" charset="0"/>
            <a:cs typeface="Times New Roman Regular" panose="02020603050405020304" charset="0"/>
          </a:endParaRPr>
        </a:p>
      </dgm:t>
    </dgm:pt>
    <dgm:pt modelId="{6799A159-375E-48BE-AABD-9A2FE821DAF2}" cxnId="{1D67512C-A579-4BE9-96BC-05954E017B8A}" type="parTrans">
      <dgm:prSet/>
      <dgm:spPr/>
    </dgm:pt>
    <dgm:pt modelId="{3E8FE182-047D-4DBF-B997-A26D7EF167CE}" cxnId="{1D67512C-A579-4BE9-96BC-05954E017B8A}" type="sibTrans">
      <dgm:prSet/>
      <dgm:spPr/>
    </dgm:pt>
    <dgm:pt modelId="{2BAA06EE-C86F-49AF-99BB-79BA0A7024A5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latin typeface="Times New Roman Regular" panose="02020603050405020304" charset="0"/>
              <a:cs typeface="Times New Roman Regular" panose="02020603050405020304" charset="0"/>
            </a:rPr>
            <a:t>Enabling</a:t>
          </a:r>
          <a:r>
            <a:rPr lang="en-US" altLang="zh-CN" sz="2000">
              <a:latin typeface="Times New Roman Regular" panose="02020603050405020304" charset="0"/>
              <a:cs typeface="Times New Roman Regular" panose="02020603050405020304" charset="0"/>
            </a:rPr>
            <a:t/>
          </a:r>
          <a:endParaRPr lang="en-US" altLang="zh-CN" sz="2000">
            <a:latin typeface="Times New Roman Regular" panose="02020603050405020304" charset="0"/>
            <a:cs typeface="Times New Roman Regular" panose="02020603050405020304" charset="0"/>
          </a:endParaRPr>
        </a:p>
      </dgm:t>
    </dgm:pt>
    <dgm:pt modelId="{A5CFD625-30CE-461F-8B81-D06F77FA42EF}" cxnId="{E5963990-0038-49A5-A7E3-878DC55C4BC9}" type="parTrans">
      <dgm:prSet/>
      <dgm:spPr/>
    </dgm:pt>
    <dgm:pt modelId="{C409FDE6-5B12-4918-B71D-6D01D512B111}" cxnId="{E5963990-0038-49A5-A7E3-878DC55C4BC9}" type="sibTrans">
      <dgm:prSet/>
      <dgm:spPr/>
    </dgm:pt>
    <dgm:pt modelId="{F3610FD5-CB40-4155-A302-E1ED46CA7965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latin typeface="Times New Roman Regular" panose="02020603050405020304" charset="0"/>
              <a:cs typeface="Times New Roman Regular" panose="02020603050405020304" charset="0"/>
            </a:rPr>
            <a:t>Assessing</a:t>
          </a:r>
          <a:r>
            <a:rPr lang="en-US" altLang="zh-CN" sz="2000">
              <a:latin typeface="Times New Roman Regular" panose="02020603050405020304" charset="0"/>
              <a:cs typeface="Times New Roman Regular" panose="02020603050405020304" charset="0"/>
            </a:rPr>
            <a:t/>
          </a:r>
          <a:endParaRPr lang="en-US" altLang="zh-CN" sz="2000">
            <a:latin typeface="Times New Roman Regular" panose="02020603050405020304" charset="0"/>
            <a:cs typeface="Times New Roman Regular" panose="02020603050405020304" charset="0"/>
          </a:endParaRPr>
        </a:p>
      </dgm:t>
    </dgm:pt>
    <dgm:pt modelId="{5412155B-9E11-4BF1-82F9-EADF6AFF0F60}" cxnId="{2ECB090C-A87C-4977-AEF5-44BA33E75B6B}" type="parTrans">
      <dgm:prSet/>
      <dgm:spPr/>
    </dgm:pt>
    <dgm:pt modelId="{0E659347-3E53-4D9E-9630-9B59FF0356FD}" cxnId="{2ECB090C-A87C-4977-AEF5-44BA33E75B6B}" type="sibTrans">
      <dgm:prSet/>
      <dgm:spPr/>
    </dgm:pt>
    <dgm:pt modelId="{FF5EBCE2-33A1-4410-8CCE-241621ACBF4A}" type="pres">
      <dgm:prSet presAssocID="{0F9C1A87-648F-4FA3-8298-F7FF69248063}" presName="CompostProcess" presStyleCnt="0">
        <dgm:presLayoutVars>
          <dgm:dir/>
          <dgm:resizeHandles val="exact"/>
        </dgm:presLayoutVars>
      </dgm:prSet>
      <dgm:spPr/>
    </dgm:pt>
    <dgm:pt modelId="{5C766BF9-8E89-4CF9-B19C-78006AB9D0FF}" type="pres">
      <dgm:prSet presAssocID="{0F9C1A87-648F-4FA3-8298-F7FF69248063}" presName="arrow" presStyleLbl="bgShp" presStyleIdx="0" presStyleCnt="1"/>
      <dgm:spPr/>
    </dgm:pt>
    <dgm:pt modelId="{44C3D485-6283-4E5E-8A42-8B1B6385595E}" type="pres">
      <dgm:prSet presAssocID="{0F9C1A87-648F-4FA3-8298-F7FF69248063}" presName="linearProcess" presStyleCnt="0"/>
      <dgm:spPr/>
    </dgm:pt>
    <dgm:pt modelId="{88977C2E-9DA8-43F7-869A-FA4A7946B9D0}" type="pres">
      <dgm:prSet presAssocID="{220DFBB3-6A2B-48E2-96FE-229E7135E226}" presName="textNode" presStyleLbl="node1" presStyleIdx="0" presStyleCnt="3">
        <dgm:presLayoutVars>
          <dgm:bulletEnabled val="1"/>
        </dgm:presLayoutVars>
      </dgm:prSet>
      <dgm:spPr/>
    </dgm:pt>
    <dgm:pt modelId="{409696F9-775D-4DF9-8C31-B566981A86A8}" type="pres">
      <dgm:prSet presAssocID="{3E8FE182-047D-4DBF-B997-A26D7EF167CE}" presName="sibTrans" presStyleCnt="0"/>
      <dgm:spPr/>
    </dgm:pt>
    <dgm:pt modelId="{B0141BFD-552C-43F6-9DD9-B107954BE5A0}" type="pres">
      <dgm:prSet presAssocID="{2BAA06EE-C86F-49AF-99BB-79BA0A7024A5}" presName="textNode" presStyleLbl="node1" presStyleIdx="1" presStyleCnt="3">
        <dgm:presLayoutVars>
          <dgm:bulletEnabled val="1"/>
        </dgm:presLayoutVars>
      </dgm:prSet>
      <dgm:spPr/>
    </dgm:pt>
    <dgm:pt modelId="{1B3EEB7B-99F3-4351-A080-D5700D4E3F26}" type="pres">
      <dgm:prSet presAssocID="{C409FDE6-5B12-4918-B71D-6D01D512B111}" presName="sibTrans" presStyleCnt="0"/>
      <dgm:spPr/>
    </dgm:pt>
    <dgm:pt modelId="{42404743-5237-4B72-A3D1-12E21DAAED91}" type="pres">
      <dgm:prSet presAssocID="{F3610FD5-CB40-4155-A302-E1ED46CA7965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1D67512C-A579-4BE9-96BC-05954E017B8A}" srcId="{0F9C1A87-648F-4FA3-8298-F7FF69248063}" destId="{220DFBB3-6A2B-48E2-96FE-229E7135E226}" srcOrd="0" destOrd="0" parTransId="{6799A159-375E-48BE-AABD-9A2FE821DAF2}" sibTransId="{3E8FE182-047D-4DBF-B997-A26D7EF167CE}"/>
    <dgm:cxn modelId="{E5963990-0038-49A5-A7E3-878DC55C4BC9}" srcId="{0F9C1A87-648F-4FA3-8298-F7FF69248063}" destId="{2BAA06EE-C86F-49AF-99BB-79BA0A7024A5}" srcOrd="1" destOrd="0" parTransId="{A5CFD625-30CE-461F-8B81-D06F77FA42EF}" sibTransId="{C409FDE6-5B12-4918-B71D-6D01D512B111}"/>
    <dgm:cxn modelId="{2ECB090C-A87C-4977-AEF5-44BA33E75B6B}" srcId="{0F9C1A87-648F-4FA3-8298-F7FF69248063}" destId="{F3610FD5-CB40-4155-A302-E1ED46CA7965}" srcOrd="2" destOrd="0" parTransId="{5412155B-9E11-4BF1-82F9-EADF6AFF0F60}" sibTransId="{0E659347-3E53-4D9E-9630-9B59FF0356FD}"/>
    <dgm:cxn modelId="{7B66D030-1B87-4288-8284-AF48F7C55F9B}" type="presOf" srcId="{0F9C1A87-648F-4FA3-8298-F7FF69248063}" destId="{FF5EBCE2-33A1-4410-8CCE-241621ACBF4A}" srcOrd="0" destOrd="0" presId="urn:microsoft.com/office/officeart/2005/8/layout/hProcess9"/>
    <dgm:cxn modelId="{B9DF37A0-EDF9-4E73-A038-2C9FAAB4F65B}" type="presParOf" srcId="{FF5EBCE2-33A1-4410-8CCE-241621ACBF4A}" destId="{5C766BF9-8E89-4CF9-B19C-78006AB9D0FF}" srcOrd="0" destOrd="0" presId="urn:microsoft.com/office/officeart/2005/8/layout/hProcess9"/>
    <dgm:cxn modelId="{F27CB394-2A34-4D77-B74F-B5AECD770FCA}" type="presParOf" srcId="{FF5EBCE2-33A1-4410-8CCE-241621ACBF4A}" destId="{44C3D485-6283-4E5E-8A42-8B1B6385595E}" srcOrd="1" destOrd="0" presId="urn:microsoft.com/office/officeart/2005/8/layout/hProcess9"/>
    <dgm:cxn modelId="{264D7034-C817-4924-8476-B2790C40B0C3}" type="presParOf" srcId="{44C3D485-6283-4E5E-8A42-8B1B6385595E}" destId="{88977C2E-9DA8-43F7-869A-FA4A7946B9D0}" srcOrd="0" destOrd="1" presId="urn:microsoft.com/office/officeart/2005/8/layout/hProcess9"/>
    <dgm:cxn modelId="{D5403B38-33A4-4A50-B2E7-3C49E6EDC49A}" type="presOf" srcId="{220DFBB3-6A2B-48E2-96FE-229E7135E226}" destId="{88977C2E-9DA8-43F7-869A-FA4A7946B9D0}" srcOrd="0" destOrd="0" presId="urn:microsoft.com/office/officeart/2005/8/layout/hProcess9"/>
    <dgm:cxn modelId="{DFD276FD-9342-41B0-BB81-4F2088F2B705}" type="presParOf" srcId="{44C3D485-6283-4E5E-8A42-8B1B6385595E}" destId="{409696F9-775D-4DF9-8C31-B566981A86A8}" srcOrd="1" destOrd="1" presId="urn:microsoft.com/office/officeart/2005/8/layout/hProcess9"/>
    <dgm:cxn modelId="{F4CE4AAC-4EF6-48A5-B07F-70B9A02FDFBC}" type="presParOf" srcId="{44C3D485-6283-4E5E-8A42-8B1B6385595E}" destId="{B0141BFD-552C-43F6-9DD9-B107954BE5A0}" srcOrd="2" destOrd="1" presId="urn:microsoft.com/office/officeart/2005/8/layout/hProcess9"/>
    <dgm:cxn modelId="{694C66E0-1F51-4B62-B1B8-2B3F76BFF278}" type="presOf" srcId="{2BAA06EE-C86F-49AF-99BB-79BA0A7024A5}" destId="{B0141BFD-552C-43F6-9DD9-B107954BE5A0}" srcOrd="0" destOrd="0" presId="urn:microsoft.com/office/officeart/2005/8/layout/hProcess9"/>
    <dgm:cxn modelId="{E137BA08-11B7-4810-BC2A-D75CBFEBA820}" type="presParOf" srcId="{44C3D485-6283-4E5E-8A42-8B1B6385595E}" destId="{1B3EEB7B-99F3-4351-A080-D5700D4E3F26}" srcOrd="3" destOrd="1" presId="urn:microsoft.com/office/officeart/2005/8/layout/hProcess9"/>
    <dgm:cxn modelId="{8FFEB553-7581-4F57-8116-D8CC32722B32}" type="presParOf" srcId="{44C3D485-6283-4E5E-8A42-8B1B6385595E}" destId="{42404743-5237-4B72-A3D1-12E21DAAED91}" srcOrd="4" destOrd="1" presId="urn:microsoft.com/office/officeart/2005/8/layout/hProcess9"/>
    <dgm:cxn modelId="{BCFBFB4B-E426-471E-A25B-39CDBCA1219C}" type="presOf" srcId="{F3610FD5-CB40-4155-A302-E1ED46CA7965}" destId="{42404743-5237-4B72-A3D1-12E21DAAED91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9C1A87-648F-4FA3-8298-F7FF69248063}" type="doc">
      <dgm:prSet loTypeId="process" loCatId="process" qsTypeId="urn:microsoft.com/office/officeart/2005/8/quickstyle/simple5" qsCatId="simple" csTypeId="urn:microsoft.com/office/officeart/2005/8/colors/accent1_2" csCatId="accent1" phldr="0"/>
      <dgm:spPr/>
    </dgm:pt>
    <dgm:pt modelId="{220DFBB3-6A2B-48E2-96FE-229E7135E226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rPr>
            <a:t>Motivating</a:t>
          </a:r>
          <a:r>
            <a:rPr lang="en-US" altLang="zh-CN" sz="20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rPr>
            <a:t/>
          </a:r>
          <a:endParaRPr lang="en-US" altLang="zh-CN" sz="2000">
            <a:solidFill>
              <a:schemeClr val="bg1"/>
            </a:solidFill>
            <a:latin typeface="Times New Roman Regular" panose="02020603050405020304" charset="0"/>
            <a:cs typeface="Times New Roman Regular" panose="02020603050405020304" charset="0"/>
          </a:endParaRPr>
        </a:p>
      </dgm:t>
    </dgm:pt>
    <dgm:pt modelId="{6799A159-375E-48BE-AABD-9A2FE821DAF2}" cxnId="{010EDAB1-50C0-4F03-B852-09DBD1C06A01}" type="parTrans">
      <dgm:prSet/>
      <dgm:spPr/>
    </dgm:pt>
    <dgm:pt modelId="{3E8FE182-047D-4DBF-B997-A26D7EF167CE}" cxnId="{010EDAB1-50C0-4F03-B852-09DBD1C06A01}" type="sibTrans">
      <dgm:prSet/>
      <dgm:spPr/>
    </dgm:pt>
    <dgm:pt modelId="{2BAA06EE-C86F-49AF-99BB-79BA0A7024A5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solidFill>
                <a:schemeClr val="tx1"/>
              </a:solidFill>
              <a:highlight>
                <a:srgbClr val="FFFF00"/>
              </a:highlight>
              <a:latin typeface="Times New Roman Regular" panose="02020603050405020304" charset="0"/>
              <a:cs typeface="Times New Roman Regular" panose="02020603050405020304" charset="0"/>
            </a:rPr>
            <a:t>Enabling</a:t>
          </a:r>
          <a:r>
            <a:rPr lang="en-US" altLang="zh-CN" sz="2000">
              <a:solidFill>
                <a:schemeClr val="tx1"/>
              </a:solidFill>
              <a:highlight>
                <a:srgbClr val="FFFF00"/>
              </a:highlight>
              <a:latin typeface="Times New Roman Regular" panose="02020603050405020304" charset="0"/>
              <a:cs typeface="Times New Roman Regular" panose="02020603050405020304" charset="0"/>
            </a:rPr>
            <a:t/>
          </a:r>
          <a:endParaRPr lang="en-US" altLang="zh-CN" sz="2000">
            <a:solidFill>
              <a:schemeClr val="tx1"/>
            </a:solidFill>
            <a:highlight>
              <a:srgbClr val="FFFF00"/>
            </a:highlight>
            <a:latin typeface="Times New Roman Regular" panose="02020603050405020304" charset="0"/>
            <a:cs typeface="Times New Roman Regular" panose="02020603050405020304" charset="0"/>
          </a:endParaRPr>
        </a:p>
      </dgm:t>
    </dgm:pt>
    <dgm:pt modelId="{A5CFD625-30CE-461F-8B81-D06F77FA42EF}" cxnId="{7A3BE122-F0A6-4790-8D10-AF8EBD003530}" type="parTrans">
      <dgm:prSet/>
      <dgm:spPr/>
    </dgm:pt>
    <dgm:pt modelId="{C409FDE6-5B12-4918-B71D-6D01D512B111}" cxnId="{7A3BE122-F0A6-4790-8D10-AF8EBD003530}" type="sibTrans">
      <dgm:prSet/>
      <dgm:spPr/>
    </dgm:pt>
    <dgm:pt modelId="{F3610FD5-CB40-4155-A302-E1ED46CA7965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latin typeface="Times New Roman Regular" panose="02020603050405020304" charset="0"/>
              <a:cs typeface="Times New Roman Regular" panose="02020603050405020304" charset="0"/>
            </a:rPr>
            <a:t>Assessing</a:t>
          </a:r>
          <a:r>
            <a:rPr lang="en-US" altLang="zh-CN" sz="2000">
              <a:latin typeface="Times New Roman Regular" panose="02020603050405020304" charset="0"/>
              <a:cs typeface="Times New Roman Regular" panose="02020603050405020304" charset="0"/>
            </a:rPr>
            <a:t/>
          </a:r>
          <a:endParaRPr lang="en-US" altLang="zh-CN" sz="2000">
            <a:latin typeface="Times New Roman Regular" panose="02020603050405020304" charset="0"/>
            <a:cs typeface="Times New Roman Regular" panose="02020603050405020304" charset="0"/>
          </a:endParaRPr>
        </a:p>
      </dgm:t>
    </dgm:pt>
    <dgm:pt modelId="{5412155B-9E11-4BF1-82F9-EADF6AFF0F60}" cxnId="{4F091097-521D-4131-ABB2-389B4E565D7C}" type="parTrans">
      <dgm:prSet/>
      <dgm:spPr/>
    </dgm:pt>
    <dgm:pt modelId="{0E659347-3E53-4D9E-9630-9B59FF0356FD}" cxnId="{4F091097-521D-4131-ABB2-389B4E565D7C}" type="sibTrans">
      <dgm:prSet/>
      <dgm:spPr/>
    </dgm:pt>
    <dgm:pt modelId="{FF5EBCE2-33A1-4410-8CCE-241621ACBF4A}" type="pres">
      <dgm:prSet presAssocID="{0F9C1A87-648F-4FA3-8298-F7FF69248063}" presName="CompostProcess" presStyleCnt="0">
        <dgm:presLayoutVars>
          <dgm:dir/>
          <dgm:resizeHandles val="exact"/>
        </dgm:presLayoutVars>
      </dgm:prSet>
      <dgm:spPr/>
    </dgm:pt>
    <dgm:pt modelId="{5C766BF9-8E89-4CF9-B19C-78006AB9D0FF}" type="pres">
      <dgm:prSet presAssocID="{0F9C1A87-648F-4FA3-8298-F7FF69248063}" presName="arrow" presStyleLbl="bgShp" presStyleIdx="0" presStyleCnt="1"/>
      <dgm:spPr/>
    </dgm:pt>
    <dgm:pt modelId="{44C3D485-6283-4E5E-8A42-8B1B6385595E}" type="pres">
      <dgm:prSet presAssocID="{0F9C1A87-648F-4FA3-8298-F7FF69248063}" presName="linearProcess" presStyleCnt="0"/>
      <dgm:spPr/>
    </dgm:pt>
    <dgm:pt modelId="{88977C2E-9DA8-43F7-869A-FA4A7946B9D0}" type="pres">
      <dgm:prSet presAssocID="{220DFBB3-6A2B-48E2-96FE-229E7135E226}" presName="textNode" presStyleLbl="node1" presStyleIdx="0" presStyleCnt="3">
        <dgm:presLayoutVars>
          <dgm:bulletEnabled val="1"/>
        </dgm:presLayoutVars>
      </dgm:prSet>
      <dgm:spPr/>
    </dgm:pt>
    <dgm:pt modelId="{409696F9-775D-4DF9-8C31-B566981A86A8}" type="pres">
      <dgm:prSet presAssocID="{3E8FE182-047D-4DBF-B997-A26D7EF167CE}" presName="sibTrans" presStyleCnt="0"/>
      <dgm:spPr/>
    </dgm:pt>
    <dgm:pt modelId="{B0141BFD-552C-43F6-9DD9-B107954BE5A0}" type="pres">
      <dgm:prSet presAssocID="{2BAA06EE-C86F-49AF-99BB-79BA0A7024A5}" presName="textNode" presStyleLbl="node1" presStyleIdx="1" presStyleCnt="3">
        <dgm:presLayoutVars>
          <dgm:bulletEnabled val="1"/>
        </dgm:presLayoutVars>
      </dgm:prSet>
      <dgm:spPr/>
    </dgm:pt>
    <dgm:pt modelId="{1B3EEB7B-99F3-4351-A080-D5700D4E3F26}" type="pres">
      <dgm:prSet presAssocID="{C409FDE6-5B12-4918-B71D-6D01D512B111}" presName="sibTrans" presStyleCnt="0"/>
      <dgm:spPr/>
    </dgm:pt>
    <dgm:pt modelId="{42404743-5237-4B72-A3D1-12E21DAAED91}" type="pres">
      <dgm:prSet presAssocID="{F3610FD5-CB40-4155-A302-E1ED46CA7965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010EDAB1-50C0-4F03-B852-09DBD1C06A01}" srcId="{0F9C1A87-648F-4FA3-8298-F7FF69248063}" destId="{220DFBB3-6A2B-48E2-96FE-229E7135E226}" srcOrd="0" destOrd="0" parTransId="{6799A159-375E-48BE-AABD-9A2FE821DAF2}" sibTransId="{3E8FE182-047D-4DBF-B997-A26D7EF167CE}"/>
    <dgm:cxn modelId="{7A3BE122-F0A6-4790-8D10-AF8EBD003530}" srcId="{0F9C1A87-648F-4FA3-8298-F7FF69248063}" destId="{2BAA06EE-C86F-49AF-99BB-79BA0A7024A5}" srcOrd="1" destOrd="0" parTransId="{A5CFD625-30CE-461F-8B81-D06F77FA42EF}" sibTransId="{C409FDE6-5B12-4918-B71D-6D01D512B111}"/>
    <dgm:cxn modelId="{4F091097-521D-4131-ABB2-389B4E565D7C}" srcId="{0F9C1A87-648F-4FA3-8298-F7FF69248063}" destId="{F3610FD5-CB40-4155-A302-E1ED46CA7965}" srcOrd="2" destOrd="0" parTransId="{5412155B-9E11-4BF1-82F9-EADF6AFF0F60}" sibTransId="{0E659347-3E53-4D9E-9630-9B59FF0356FD}"/>
    <dgm:cxn modelId="{4F9A7745-1DB9-4F1B-BEBA-922E08C1C9A2}" type="presOf" srcId="{0F9C1A87-648F-4FA3-8298-F7FF69248063}" destId="{FF5EBCE2-33A1-4410-8CCE-241621ACBF4A}" srcOrd="0" destOrd="0" presId="urn:microsoft.com/office/officeart/2005/8/layout/hProcess9"/>
    <dgm:cxn modelId="{B70F6FA9-EF87-4E78-9A5F-2AF037E82DB7}" type="presParOf" srcId="{FF5EBCE2-33A1-4410-8CCE-241621ACBF4A}" destId="{5C766BF9-8E89-4CF9-B19C-78006AB9D0FF}" srcOrd="0" destOrd="0" presId="urn:microsoft.com/office/officeart/2005/8/layout/hProcess9"/>
    <dgm:cxn modelId="{8CBE8579-9AA1-4D9C-90D5-B9EF67785ABC}" type="presParOf" srcId="{FF5EBCE2-33A1-4410-8CCE-241621ACBF4A}" destId="{44C3D485-6283-4E5E-8A42-8B1B6385595E}" srcOrd="1" destOrd="0" presId="urn:microsoft.com/office/officeart/2005/8/layout/hProcess9"/>
    <dgm:cxn modelId="{310BB4C7-B45E-4A08-B9F8-91324BA9D812}" type="presParOf" srcId="{44C3D485-6283-4E5E-8A42-8B1B6385595E}" destId="{88977C2E-9DA8-43F7-869A-FA4A7946B9D0}" srcOrd="0" destOrd="1" presId="urn:microsoft.com/office/officeart/2005/8/layout/hProcess9"/>
    <dgm:cxn modelId="{41C07865-FBD1-49D2-AD6D-93EBF154E1BA}" type="presOf" srcId="{220DFBB3-6A2B-48E2-96FE-229E7135E226}" destId="{88977C2E-9DA8-43F7-869A-FA4A7946B9D0}" srcOrd="0" destOrd="0" presId="urn:microsoft.com/office/officeart/2005/8/layout/hProcess9"/>
    <dgm:cxn modelId="{3320A06C-A647-41E3-88BD-F079A5A6C0E7}" type="presParOf" srcId="{44C3D485-6283-4E5E-8A42-8B1B6385595E}" destId="{409696F9-775D-4DF9-8C31-B566981A86A8}" srcOrd="1" destOrd="1" presId="urn:microsoft.com/office/officeart/2005/8/layout/hProcess9"/>
    <dgm:cxn modelId="{5B704480-D13F-4A8E-942A-ACE83486FAAA}" type="presParOf" srcId="{44C3D485-6283-4E5E-8A42-8B1B6385595E}" destId="{B0141BFD-552C-43F6-9DD9-B107954BE5A0}" srcOrd="2" destOrd="1" presId="urn:microsoft.com/office/officeart/2005/8/layout/hProcess9"/>
    <dgm:cxn modelId="{1291991F-E85E-4BA2-9B30-733BF529E32D}" type="presOf" srcId="{2BAA06EE-C86F-49AF-99BB-79BA0A7024A5}" destId="{B0141BFD-552C-43F6-9DD9-B107954BE5A0}" srcOrd="0" destOrd="0" presId="urn:microsoft.com/office/officeart/2005/8/layout/hProcess9"/>
    <dgm:cxn modelId="{0C1AC5FC-3192-4518-A451-C993BDE53E9E}" type="presParOf" srcId="{44C3D485-6283-4E5E-8A42-8B1B6385595E}" destId="{1B3EEB7B-99F3-4351-A080-D5700D4E3F26}" srcOrd="3" destOrd="1" presId="urn:microsoft.com/office/officeart/2005/8/layout/hProcess9"/>
    <dgm:cxn modelId="{E22E5C53-D9B3-490C-96C7-D24FB738F390}" type="presParOf" srcId="{44C3D485-6283-4E5E-8A42-8B1B6385595E}" destId="{42404743-5237-4B72-A3D1-12E21DAAED91}" srcOrd="4" destOrd="1" presId="urn:microsoft.com/office/officeart/2005/8/layout/hProcess9"/>
    <dgm:cxn modelId="{E06B66E1-70BC-4FB8-A90A-72FE4333066B}" type="presOf" srcId="{F3610FD5-CB40-4155-A302-E1ED46CA7965}" destId="{42404743-5237-4B72-A3D1-12E21DAAED91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9C1A87-648F-4FA3-8298-F7FF69248063}" type="doc">
      <dgm:prSet loTypeId="process" loCatId="process" qsTypeId="urn:microsoft.com/office/officeart/2005/8/quickstyle/simple5" qsCatId="simple" csTypeId="urn:microsoft.com/office/officeart/2005/8/colors/accent1_2" csCatId="accent1" phldr="0"/>
      <dgm:spPr/>
    </dgm:pt>
    <dgm:pt modelId="{220DFBB3-6A2B-48E2-96FE-229E7135E226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rPr>
            <a:t>Motivating</a:t>
          </a:r>
          <a:r>
            <a:rPr lang="en-US" altLang="zh-CN" sz="20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rPr>
            <a:t/>
          </a:r>
          <a:endParaRPr lang="en-US" altLang="zh-CN" sz="2000">
            <a:solidFill>
              <a:schemeClr val="bg1"/>
            </a:solidFill>
            <a:latin typeface="Times New Roman Regular" panose="02020603050405020304" charset="0"/>
            <a:cs typeface="Times New Roman Regular" panose="02020603050405020304" charset="0"/>
          </a:endParaRPr>
        </a:p>
      </dgm:t>
    </dgm:pt>
    <dgm:pt modelId="{6799A159-375E-48BE-AABD-9A2FE821DAF2}" cxnId="{9B7027C8-3F28-462A-899C-A110F629EB23}" type="parTrans">
      <dgm:prSet/>
      <dgm:spPr/>
    </dgm:pt>
    <dgm:pt modelId="{3E8FE182-047D-4DBF-B997-A26D7EF167CE}" cxnId="{9B7027C8-3F28-462A-899C-A110F629EB23}" type="sibTrans">
      <dgm:prSet/>
      <dgm:spPr/>
    </dgm:pt>
    <dgm:pt modelId="{2BAA06EE-C86F-49AF-99BB-79BA0A7024A5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latin typeface="Times New Roman Regular" panose="02020603050405020304" charset="0"/>
              <a:cs typeface="Times New Roman Regular" panose="02020603050405020304" charset="0"/>
            </a:rPr>
            <a:t>Enabling</a:t>
          </a:r>
          <a:r>
            <a:rPr lang="en-US" altLang="zh-CN" sz="2000">
              <a:latin typeface="Times New Roman Regular" panose="02020603050405020304" charset="0"/>
              <a:cs typeface="Times New Roman Regular" panose="02020603050405020304" charset="0"/>
            </a:rPr>
            <a:t/>
          </a:r>
          <a:endParaRPr lang="en-US" altLang="zh-CN" sz="2000">
            <a:latin typeface="Times New Roman Regular" panose="02020603050405020304" charset="0"/>
            <a:cs typeface="Times New Roman Regular" panose="02020603050405020304" charset="0"/>
          </a:endParaRPr>
        </a:p>
      </dgm:t>
    </dgm:pt>
    <dgm:pt modelId="{A5CFD625-30CE-461F-8B81-D06F77FA42EF}" cxnId="{AF3019F4-DDC0-4554-AD95-221B4EA2F720}" type="parTrans">
      <dgm:prSet/>
      <dgm:spPr/>
    </dgm:pt>
    <dgm:pt modelId="{C409FDE6-5B12-4918-B71D-6D01D512B111}" cxnId="{AF3019F4-DDC0-4554-AD95-221B4EA2F720}" type="sibTrans">
      <dgm:prSet/>
      <dgm:spPr/>
    </dgm:pt>
    <dgm:pt modelId="{F3610FD5-CB40-4155-A302-E1ED46CA7965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solidFill>
                <a:schemeClr val="tx1"/>
              </a:solidFill>
              <a:highlight>
                <a:srgbClr val="FFFF00"/>
              </a:highlight>
              <a:latin typeface="Times New Roman Regular" panose="02020603050405020304" charset="0"/>
              <a:cs typeface="Times New Roman Regular" panose="02020603050405020304" charset="0"/>
            </a:rPr>
            <a:t>Assessing</a:t>
          </a:r>
          <a:r>
            <a:rPr lang="en-US" altLang="zh-CN" sz="2000">
              <a:solidFill>
                <a:schemeClr val="tx1"/>
              </a:solidFill>
              <a:highlight>
                <a:srgbClr val="FFFF00"/>
              </a:highlight>
              <a:latin typeface="Times New Roman Regular" panose="02020603050405020304" charset="0"/>
              <a:cs typeface="Times New Roman Regular" panose="02020603050405020304" charset="0"/>
            </a:rPr>
            <a:t/>
          </a:r>
          <a:endParaRPr lang="en-US" altLang="zh-CN" sz="2000">
            <a:solidFill>
              <a:schemeClr val="tx1"/>
            </a:solidFill>
            <a:highlight>
              <a:srgbClr val="FFFF00"/>
            </a:highlight>
            <a:latin typeface="Times New Roman Regular" panose="02020603050405020304" charset="0"/>
            <a:cs typeface="Times New Roman Regular" panose="02020603050405020304" charset="0"/>
          </a:endParaRPr>
        </a:p>
      </dgm:t>
    </dgm:pt>
    <dgm:pt modelId="{5412155B-9E11-4BF1-82F9-EADF6AFF0F60}" cxnId="{52B2A621-96E8-403D-973D-66705C7E53AD}" type="parTrans">
      <dgm:prSet/>
      <dgm:spPr/>
    </dgm:pt>
    <dgm:pt modelId="{0E659347-3E53-4D9E-9630-9B59FF0356FD}" cxnId="{52B2A621-96E8-403D-973D-66705C7E53AD}" type="sibTrans">
      <dgm:prSet/>
      <dgm:spPr/>
    </dgm:pt>
    <dgm:pt modelId="{FF5EBCE2-33A1-4410-8CCE-241621ACBF4A}" type="pres">
      <dgm:prSet presAssocID="{0F9C1A87-648F-4FA3-8298-F7FF69248063}" presName="CompostProcess" presStyleCnt="0">
        <dgm:presLayoutVars>
          <dgm:dir/>
          <dgm:resizeHandles val="exact"/>
        </dgm:presLayoutVars>
      </dgm:prSet>
      <dgm:spPr/>
    </dgm:pt>
    <dgm:pt modelId="{5C766BF9-8E89-4CF9-B19C-78006AB9D0FF}" type="pres">
      <dgm:prSet presAssocID="{0F9C1A87-648F-4FA3-8298-F7FF69248063}" presName="arrow" presStyleLbl="bgShp" presStyleIdx="0" presStyleCnt="1"/>
      <dgm:spPr/>
    </dgm:pt>
    <dgm:pt modelId="{44C3D485-6283-4E5E-8A42-8B1B6385595E}" type="pres">
      <dgm:prSet presAssocID="{0F9C1A87-648F-4FA3-8298-F7FF69248063}" presName="linearProcess" presStyleCnt="0"/>
      <dgm:spPr/>
    </dgm:pt>
    <dgm:pt modelId="{88977C2E-9DA8-43F7-869A-FA4A7946B9D0}" type="pres">
      <dgm:prSet presAssocID="{220DFBB3-6A2B-48E2-96FE-229E7135E226}" presName="textNode" presStyleLbl="node1" presStyleIdx="0" presStyleCnt="3">
        <dgm:presLayoutVars>
          <dgm:bulletEnabled val="1"/>
        </dgm:presLayoutVars>
      </dgm:prSet>
      <dgm:spPr/>
    </dgm:pt>
    <dgm:pt modelId="{409696F9-775D-4DF9-8C31-B566981A86A8}" type="pres">
      <dgm:prSet presAssocID="{3E8FE182-047D-4DBF-B997-A26D7EF167CE}" presName="sibTrans" presStyleCnt="0"/>
      <dgm:spPr/>
    </dgm:pt>
    <dgm:pt modelId="{B0141BFD-552C-43F6-9DD9-B107954BE5A0}" type="pres">
      <dgm:prSet presAssocID="{2BAA06EE-C86F-49AF-99BB-79BA0A7024A5}" presName="textNode" presStyleLbl="node1" presStyleIdx="1" presStyleCnt="3">
        <dgm:presLayoutVars>
          <dgm:bulletEnabled val="1"/>
        </dgm:presLayoutVars>
      </dgm:prSet>
      <dgm:spPr/>
    </dgm:pt>
    <dgm:pt modelId="{1B3EEB7B-99F3-4351-A080-D5700D4E3F26}" type="pres">
      <dgm:prSet presAssocID="{C409FDE6-5B12-4918-B71D-6D01D512B111}" presName="sibTrans" presStyleCnt="0"/>
      <dgm:spPr/>
    </dgm:pt>
    <dgm:pt modelId="{42404743-5237-4B72-A3D1-12E21DAAED91}" type="pres">
      <dgm:prSet presAssocID="{F3610FD5-CB40-4155-A302-E1ED46CA7965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9B7027C8-3F28-462A-899C-A110F629EB23}" srcId="{0F9C1A87-648F-4FA3-8298-F7FF69248063}" destId="{220DFBB3-6A2B-48E2-96FE-229E7135E226}" srcOrd="0" destOrd="0" parTransId="{6799A159-375E-48BE-AABD-9A2FE821DAF2}" sibTransId="{3E8FE182-047D-4DBF-B997-A26D7EF167CE}"/>
    <dgm:cxn modelId="{AF3019F4-DDC0-4554-AD95-221B4EA2F720}" srcId="{0F9C1A87-648F-4FA3-8298-F7FF69248063}" destId="{2BAA06EE-C86F-49AF-99BB-79BA0A7024A5}" srcOrd="1" destOrd="0" parTransId="{A5CFD625-30CE-461F-8B81-D06F77FA42EF}" sibTransId="{C409FDE6-5B12-4918-B71D-6D01D512B111}"/>
    <dgm:cxn modelId="{52B2A621-96E8-403D-973D-66705C7E53AD}" srcId="{0F9C1A87-648F-4FA3-8298-F7FF69248063}" destId="{F3610FD5-CB40-4155-A302-E1ED46CA7965}" srcOrd="2" destOrd="0" parTransId="{5412155B-9E11-4BF1-82F9-EADF6AFF0F60}" sibTransId="{0E659347-3E53-4D9E-9630-9B59FF0356FD}"/>
    <dgm:cxn modelId="{C4A1BD4B-7C1B-457E-971C-2B489393864B}" type="presOf" srcId="{0F9C1A87-648F-4FA3-8298-F7FF69248063}" destId="{FF5EBCE2-33A1-4410-8CCE-241621ACBF4A}" srcOrd="0" destOrd="0" presId="urn:microsoft.com/office/officeart/2005/8/layout/hProcess9"/>
    <dgm:cxn modelId="{902D8DDC-95E6-4922-B52D-63544A096721}" type="presParOf" srcId="{FF5EBCE2-33A1-4410-8CCE-241621ACBF4A}" destId="{5C766BF9-8E89-4CF9-B19C-78006AB9D0FF}" srcOrd="0" destOrd="0" presId="urn:microsoft.com/office/officeart/2005/8/layout/hProcess9"/>
    <dgm:cxn modelId="{0DCAF130-8EE7-49B8-AAAC-B1F6468D140E}" type="presParOf" srcId="{FF5EBCE2-33A1-4410-8CCE-241621ACBF4A}" destId="{44C3D485-6283-4E5E-8A42-8B1B6385595E}" srcOrd="1" destOrd="0" presId="urn:microsoft.com/office/officeart/2005/8/layout/hProcess9"/>
    <dgm:cxn modelId="{BBF0FD37-AD8A-49F8-9066-0FDDB1B4BD92}" type="presParOf" srcId="{44C3D485-6283-4E5E-8A42-8B1B6385595E}" destId="{88977C2E-9DA8-43F7-869A-FA4A7946B9D0}" srcOrd="0" destOrd="1" presId="urn:microsoft.com/office/officeart/2005/8/layout/hProcess9"/>
    <dgm:cxn modelId="{A99A9EC1-DC8A-45C2-AFA7-BC0E68E563D3}" type="presOf" srcId="{220DFBB3-6A2B-48E2-96FE-229E7135E226}" destId="{88977C2E-9DA8-43F7-869A-FA4A7946B9D0}" srcOrd="0" destOrd="0" presId="urn:microsoft.com/office/officeart/2005/8/layout/hProcess9"/>
    <dgm:cxn modelId="{055A9AB9-549F-40B8-A6BE-F6881E1E7DB9}" type="presParOf" srcId="{44C3D485-6283-4E5E-8A42-8B1B6385595E}" destId="{409696F9-775D-4DF9-8C31-B566981A86A8}" srcOrd="1" destOrd="1" presId="urn:microsoft.com/office/officeart/2005/8/layout/hProcess9"/>
    <dgm:cxn modelId="{2DEE64A1-03DD-4436-BEC2-381EA2FA3F2B}" type="presParOf" srcId="{44C3D485-6283-4E5E-8A42-8B1B6385595E}" destId="{B0141BFD-552C-43F6-9DD9-B107954BE5A0}" srcOrd="2" destOrd="1" presId="urn:microsoft.com/office/officeart/2005/8/layout/hProcess9"/>
    <dgm:cxn modelId="{FD015E66-EC30-4EB8-8F64-7F120D883B6A}" type="presOf" srcId="{2BAA06EE-C86F-49AF-99BB-79BA0A7024A5}" destId="{B0141BFD-552C-43F6-9DD9-B107954BE5A0}" srcOrd="0" destOrd="0" presId="urn:microsoft.com/office/officeart/2005/8/layout/hProcess9"/>
    <dgm:cxn modelId="{F62A552E-2804-4537-A1B8-F8FB21260571}" type="presParOf" srcId="{44C3D485-6283-4E5E-8A42-8B1B6385595E}" destId="{1B3EEB7B-99F3-4351-A080-D5700D4E3F26}" srcOrd="3" destOrd="1" presId="urn:microsoft.com/office/officeart/2005/8/layout/hProcess9"/>
    <dgm:cxn modelId="{B2B431C9-F4F0-4012-A4FD-2510A821E29B}" type="presParOf" srcId="{44C3D485-6283-4E5E-8A42-8B1B6385595E}" destId="{42404743-5237-4B72-A3D1-12E21DAAED91}" srcOrd="4" destOrd="1" presId="urn:microsoft.com/office/officeart/2005/8/layout/hProcess9"/>
    <dgm:cxn modelId="{7F8F7FBC-1513-4420-A2C4-607AFCB60114}" type="presOf" srcId="{F3610FD5-CB40-4155-A302-E1ED46CA7965}" destId="{42404743-5237-4B72-A3D1-12E21DAAED91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F9C1A87-648F-4FA3-8298-F7FF69248063}" type="doc">
      <dgm:prSet loTypeId="process" loCatId="process" qsTypeId="urn:microsoft.com/office/officeart/2005/8/quickstyle/simple5" qsCatId="simple" csTypeId="urn:microsoft.com/office/officeart/2005/8/colors/accent1_2" csCatId="accent1" phldr="0"/>
      <dgm:spPr/>
    </dgm:pt>
    <dgm:pt modelId="{220DFBB3-6A2B-48E2-96FE-229E7135E226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rPr>
            <a:t>Motivating</a:t>
          </a:r>
          <a:r>
            <a:rPr lang="en-US" altLang="zh-CN" sz="20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rPr>
            <a:t/>
          </a:r>
          <a:endParaRPr lang="en-US" altLang="zh-CN" sz="2000">
            <a:solidFill>
              <a:schemeClr val="bg1"/>
            </a:solidFill>
            <a:latin typeface="Times New Roman Regular" panose="02020603050405020304" charset="0"/>
            <a:cs typeface="Times New Roman Regular" panose="02020603050405020304" charset="0"/>
          </a:endParaRPr>
        </a:p>
      </dgm:t>
    </dgm:pt>
    <dgm:pt modelId="{6799A159-375E-48BE-AABD-9A2FE821DAF2}" cxnId="{462F4B9A-94AC-4B2A-A3DC-CDD5CB7CB4E4}" type="parTrans">
      <dgm:prSet/>
      <dgm:spPr/>
    </dgm:pt>
    <dgm:pt modelId="{3E8FE182-047D-4DBF-B997-A26D7EF167CE}" cxnId="{462F4B9A-94AC-4B2A-A3DC-CDD5CB7CB4E4}" type="sibTrans">
      <dgm:prSet/>
      <dgm:spPr/>
    </dgm:pt>
    <dgm:pt modelId="{2BAA06EE-C86F-49AF-99BB-79BA0A7024A5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latin typeface="Times New Roman Regular" panose="02020603050405020304" charset="0"/>
              <a:cs typeface="Times New Roman Regular" panose="02020603050405020304" charset="0"/>
            </a:rPr>
            <a:t>Enabling</a:t>
          </a:r>
          <a:r>
            <a:rPr lang="en-US" altLang="zh-CN" sz="2000">
              <a:latin typeface="Times New Roman Regular" panose="02020603050405020304" charset="0"/>
              <a:cs typeface="Times New Roman Regular" panose="02020603050405020304" charset="0"/>
            </a:rPr>
            <a:t/>
          </a:r>
          <a:endParaRPr lang="en-US" altLang="zh-CN" sz="2000">
            <a:latin typeface="Times New Roman Regular" panose="02020603050405020304" charset="0"/>
            <a:cs typeface="Times New Roman Regular" panose="02020603050405020304" charset="0"/>
          </a:endParaRPr>
        </a:p>
      </dgm:t>
    </dgm:pt>
    <dgm:pt modelId="{A5CFD625-30CE-461F-8B81-D06F77FA42EF}" cxnId="{16D75304-5ED5-408F-AAA5-9720E13CB20A}" type="parTrans">
      <dgm:prSet/>
      <dgm:spPr/>
    </dgm:pt>
    <dgm:pt modelId="{C409FDE6-5B12-4918-B71D-6D01D512B111}" cxnId="{16D75304-5ED5-408F-AAA5-9720E13CB20A}" type="sibTrans">
      <dgm:prSet/>
      <dgm:spPr/>
    </dgm:pt>
    <dgm:pt modelId="{F3610FD5-CB40-4155-A302-E1ED46CA7965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solidFill>
                <a:schemeClr val="tx1"/>
              </a:solidFill>
              <a:highlight>
                <a:srgbClr val="FFFF00"/>
              </a:highlight>
              <a:latin typeface="Times New Roman Regular" panose="02020603050405020304" charset="0"/>
              <a:cs typeface="Times New Roman Regular" panose="02020603050405020304" charset="0"/>
            </a:rPr>
            <a:t>Assessing</a:t>
          </a:r>
          <a:r>
            <a:rPr lang="en-US" altLang="zh-CN" sz="2000">
              <a:solidFill>
                <a:schemeClr val="tx1"/>
              </a:solidFill>
              <a:highlight>
                <a:srgbClr val="FFFF00"/>
              </a:highlight>
              <a:latin typeface="Times New Roman Regular" panose="02020603050405020304" charset="0"/>
              <a:cs typeface="Times New Roman Regular" panose="02020603050405020304" charset="0"/>
            </a:rPr>
            <a:t/>
          </a:r>
          <a:endParaRPr lang="en-US" altLang="zh-CN" sz="2000">
            <a:solidFill>
              <a:schemeClr val="tx1"/>
            </a:solidFill>
            <a:highlight>
              <a:srgbClr val="FFFF00"/>
            </a:highlight>
            <a:latin typeface="Times New Roman Regular" panose="02020603050405020304" charset="0"/>
            <a:cs typeface="Times New Roman Regular" panose="02020603050405020304" charset="0"/>
          </a:endParaRPr>
        </a:p>
      </dgm:t>
    </dgm:pt>
    <dgm:pt modelId="{5412155B-9E11-4BF1-82F9-EADF6AFF0F60}" cxnId="{B5AC32F3-25F8-4E49-95F5-6990C2D70C52}" type="parTrans">
      <dgm:prSet/>
      <dgm:spPr/>
    </dgm:pt>
    <dgm:pt modelId="{0E659347-3E53-4D9E-9630-9B59FF0356FD}" cxnId="{B5AC32F3-25F8-4E49-95F5-6990C2D70C52}" type="sibTrans">
      <dgm:prSet/>
      <dgm:spPr/>
    </dgm:pt>
    <dgm:pt modelId="{FF5EBCE2-33A1-4410-8CCE-241621ACBF4A}" type="pres">
      <dgm:prSet presAssocID="{0F9C1A87-648F-4FA3-8298-F7FF69248063}" presName="CompostProcess" presStyleCnt="0">
        <dgm:presLayoutVars>
          <dgm:dir/>
          <dgm:resizeHandles val="exact"/>
        </dgm:presLayoutVars>
      </dgm:prSet>
      <dgm:spPr/>
    </dgm:pt>
    <dgm:pt modelId="{5C766BF9-8E89-4CF9-B19C-78006AB9D0FF}" type="pres">
      <dgm:prSet presAssocID="{0F9C1A87-648F-4FA3-8298-F7FF69248063}" presName="arrow" presStyleLbl="bgShp" presStyleIdx="0" presStyleCnt="1"/>
      <dgm:spPr/>
    </dgm:pt>
    <dgm:pt modelId="{44C3D485-6283-4E5E-8A42-8B1B6385595E}" type="pres">
      <dgm:prSet presAssocID="{0F9C1A87-648F-4FA3-8298-F7FF69248063}" presName="linearProcess" presStyleCnt="0"/>
      <dgm:spPr/>
    </dgm:pt>
    <dgm:pt modelId="{88977C2E-9DA8-43F7-869A-FA4A7946B9D0}" type="pres">
      <dgm:prSet presAssocID="{220DFBB3-6A2B-48E2-96FE-229E7135E226}" presName="textNode" presStyleLbl="node1" presStyleIdx="0" presStyleCnt="3">
        <dgm:presLayoutVars>
          <dgm:bulletEnabled val="1"/>
        </dgm:presLayoutVars>
      </dgm:prSet>
      <dgm:spPr/>
    </dgm:pt>
    <dgm:pt modelId="{409696F9-775D-4DF9-8C31-B566981A86A8}" type="pres">
      <dgm:prSet presAssocID="{3E8FE182-047D-4DBF-B997-A26D7EF167CE}" presName="sibTrans" presStyleCnt="0"/>
      <dgm:spPr/>
    </dgm:pt>
    <dgm:pt modelId="{B0141BFD-552C-43F6-9DD9-B107954BE5A0}" type="pres">
      <dgm:prSet presAssocID="{2BAA06EE-C86F-49AF-99BB-79BA0A7024A5}" presName="textNode" presStyleLbl="node1" presStyleIdx="1" presStyleCnt="3">
        <dgm:presLayoutVars>
          <dgm:bulletEnabled val="1"/>
        </dgm:presLayoutVars>
      </dgm:prSet>
      <dgm:spPr/>
    </dgm:pt>
    <dgm:pt modelId="{1B3EEB7B-99F3-4351-A080-D5700D4E3F26}" type="pres">
      <dgm:prSet presAssocID="{C409FDE6-5B12-4918-B71D-6D01D512B111}" presName="sibTrans" presStyleCnt="0"/>
      <dgm:spPr/>
    </dgm:pt>
    <dgm:pt modelId="{42404743-5237-4B72-A3D1-12E21DAAED91}" type="pres">
      <dgm:prSet presAssocID="{F3610FD5-CB40-4155-A302-E1ED46CA7965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462F4B9A-94AC-4B2A-A3DC-CDD5CB7CB4E4}" srcId="{0F9C1A87-648F-4FA3-8298-F7FF69248063}" destId="{220DFBB3-6A2B-48E2-96FE-229E7135E226}" srcOrd="0" destOrd="0" parTransId="{6799A159-375E-48BE-AABD-9A2FE821DAF2}" sibTransId="{3E8FE182-047D-4DBF-B997-A26D7EF167CE}"/>
    <dgm:cxn modelId="{16D75304-5ED5-408F-AAA5-9720E13CB20A}" srcId="{0F9C1A87-648F-4FA3-8298-F7FF69248063}" destId="{2BAA06EE-C86F-49AF-99BB-79BA0A7024A5}" srcOrd="1" destOrd="0" parTransId="{A5CFD625-30CE-461F-8B81-D06F77FA42EF}" sibTransId="{C409FDE6-5B12-4918-B71D-6D01D512B111}"/>
    <dgm:cxn modelId="{B5AC32F3-25F8-4E49-95F5-6990C2D70C52}" srcId="{0F9C1A87-648F-4FA3-8298-F7FF69248063}" destId="{F3610FD5-CB40-4155-A302-E1ED46CA7965}" srcOrd="2" destOrd="0" parTransId="{5412155B-9E11-4BF1-82F9-EADF6AFF0F60}" sibTransId="{0E659347-3E53-4D9E-9630-9B59FF0356FD}"/>
    <dgm:cxn modelId="{F8D58988-870C-44CD-B891-C9E6442BFDE9}" type="presOf" srcId="{0F9C1A87-648F-4FA3-8298-F7FF69248063}" destId="{FF5EBCE2-33A1-4410-8CCE-241621ACBF4A}" srcOrd="0" destOrd="0" presId="urn:microsoft.com/office/officeart/2005/8/layout/hProcess9"/>
    <dgm:cxn modelId="{1EF22779-5B72-4555-BB54-EC27590BE283}" type="presParOf" srcId="{FF5EBCE2-33A1-4410-8CCE-241621ACBF4A}" destId="{5C766BF9-8E89-4CF9-B19C-78006AB9D0FF}" srcOrd="0" destOrd="0" presId="urn:microsoft.com/office/officeart/2005/8/layout/hProcess9"/>
    <dgm:cxn modelId="{C9142BCE-37E3-4FFC-9F19-E768562661C1}" type="presParOf" srcId="{FF5EBCE2-33A1-4410-8CCE-241621ACBF4A}" destId="{44C3D485-6283-4E5E-8A42-8B1B6385595E}" srcOrd="1" destOrd="0" presId="urn:microsoft.com/office/officeart/2005/8/layout/hProcess9"/>
    <dgm:cxn modelId="{6599C654-FC88-4412-8D25-C25F10BCD52B}" type="presParOf" srcId="{44C3D485-6283-4E5E-8A42-8B1B6385595E}" destId="{88977C2E-9DA8-43F7-869A-FA4A7946B9D0}" srcOrd="0" destOrd="1" presId="urn:microsoft.com/office/officeart/2005/8/layout/hProcess9"/>
    <dgm:cxn modelId="{9B6D05DA-4D8A-449C-B65C-EB601B2F9514}" type="presOf" srcId="{220DFBB3-6A2B-48E2-96FE-229E7135E226}" destId="{88977C2E-9DA8-43F7-869A-FA4A7946B9D0}" srcOrd="0" destOrd="0" presId="urn:microsoft.com/office/officeart/2005/8/layout/hProcess9"/>
    <dgm:cxn modelId="{03100EAF-8169-45AF-8E93-4255DC4C293E}" type="presParOf" srcId="{44C3D485-6283-4E5E-8A42-8B1B6385595E}" destId="{409696F9-775D-4DF9-8C31-B566981A86A8}" srcOrd="1" destOrd="1" presId="urn:microsoft.com/office/officeart/2005/8/layout/hProcess9"/>
    <dgm:cxn modelId="{D229CE2C-373E-451A-B8A2-51D12385B86C}" type="presParOf" srcId="{44C3D485-6283-4E5E-8A42-8B1B6385595E}" destId="{B0141BFD-552C-43F6-9DD9-B107954BE5A0}" srcOrd="2" destOrd="1" presId="urn:microsoft.com/office/officeart/2005/8/layout/hProcess9"/>
    <dgm:cxn modelId="{4CD69AFE-5935-4C05-AD63-53515A8A92D3}" type="presOf" srcId="{2BAA06EE-C86F-49AF-99BB-79BA0A7024A5}" destId="{B0141BFD-552C-43F6-9DD9-B107954BE5A0}" srcOrd="0" destOrd="0" presId="urn:microsoft.com/office/officeart/2005/8/layout/hProcess9"/>
    <dgm:cxn modelId="{C3D1A756-EF7C-4AF6-8963-41959CB557BA}" type="presParOf" srcId="{44C3D485-6283-4E5E-8A42-8B1B6385595E}" destId="{1B3EEB7B-99F3-4351-A080-D5700D4E3F26}" srcOrd="3" destOrd="1" presId="urn:microsoft.com/office/officeart/2005/8/layout/hProcess9"/>
    <dgm:cxn modelId="{A1837551-775F-4699-96AC-8455482D8AEB}" type="presParOf" srcId="{44C3D485-6283-4E5E-8A42-8B1B6385595E}" destId="{42404743-5237-4B72-A3D1-12E21DAAED91}" srcOrd="4" destOrd="1" presId="urn:microsoft.com/office/officeart/2005/8/layout/hProcess9"/>
    <dgm:cxn modelId="{199ED0DB-8AFA-4795-B82D-86C3B80291A9}" type="presOf" srcId="{F3610FD5-CB40-4155-A302-E1ED46CA7965}" destId="{42404743-5237-4B72-A3D1-12E21DAAED91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3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F9C1A87-648F-4FA3-8298-F7FF69248063}" type="doc">
      <dgm:prSet loTypeId="process" loCatId="process" qsTypeId="urn:microsoft.com/office/officeart/2005/8/quickstyle/simple3" qsCatId="simple" csTypeId="urn:microsoft.com/office/officeart/2005/8/colors/accent1_2" csCatId="accent1" phldr="0"/>
      <dgm:spPr/>
    </dgm:pt>
    <dgm:pt modelId="{2BAA06EE-C86F-49AF-99BB-79BA0A7024A5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>
              <a:latin typeface="Times New Roman Regular" panose="02020603050405020304" charset="0"/>
              <a:cs typeface="Times New Roman Regular" panose="02020603050405020304" charset="0"/>
            </a:rPr>
            <a:t>Enabling</a:t>
          </a:r>
          <a:r>
            <a:rPr lang="en-US" altLang="zh-CN" sz="2000" b="1">
              <a:latin typeface="Times New Roman Regular" panose="02020603050405020304" charset="0"/>
              <a:cs typeface="Times New Roman Regular" panose="02020603050405020304" charset="0"/>
            </a:rPr>
            <a:t/>
          </a:r>
          <a:endParaRPr lang="en-US" altLang="zh-CN" sz="2000" b="1">
            <a:latin typeface="Times New Roman Regular" panose="02020603050405020304" charset="0"/>
            <a:cs typeface="Times New Roman Regular" panose="02020603050405020304" charset="0"/>
          </a:endParaRPr>
        </a:p>
      </dgm:t>
    </dgm:pt>
    <dgm:pt modelId="{A5CFD625-30CE-461F-8B81-D06F77FA42EF}" cxnId="{D7662A71-8045-4ACB-8488-3117ED6F0B65}" type="parTrans">
      <dgm:prSet/>
      <dgm:spPr/>
    </dgm:pt>
    <dgm:pt modelId="{C409FDE6-5B12-4918-B71D-6D01D512B111}" cxnId="{D7662A71-8045-4ACB-8488-3117ED6F0B65}" type="sibTrans">
      <dgm:prSet/>
      <dgm:spPr/>
    </dgm:pt>
    <dgm:pt modelId="{FF5EBCE2-33A1-4410-8CCE-241621ACBF4A}" type="pres">
      <dgm:prSet presAssocID="{0F9C1A87-648F-4FA3-8298-F7FF69248063}" presName="CompostProcess" presStyleCnt="0">
        <dgm:presLayoutVars>
          <dgm:dir/>
          <dgm:resizeHandles val="exact"/>
        </dgm:presLayoutVars>
      </dgm:prSet>
      <dgm:spPr/>
    </dgm:pt>
    <dgm:pt modelId="{5C766BF9-8E89-4CF9-B19C-78006AB9D0FF}" type="pres">
      <dgm:prSet presAssocID="{0F9C1A87-648F-4FA3-8298-F7FF69248063}" presName="arrow" presStyleLbl="bgShp" presStyleIdx="0" presStyleCnt="1"/>
      <dgm:spPr/>
    </dgm:pt>
    <dgm:pt modelId="{44C3D485-6283-4E5E-8A42-8B1B6385595E}" type="pres">
      <dgm:prSet presAssocID="{0F9C1A87-648F-4FA3-8298-F7FF69248063}" presName="linearProcess" presStyleCnt="0"/>
      <dgm:spPr/>
    </dgm:pt>
    <dgm:pt modelId="{B0141BFD-552C-43F6-9DD9-B107954BE5A0}" type="pres">
      <dgm:prSet presAssocID="{2BAA06EE-C86F-49AF-99BB-79BA0A7024A5}" presName="textNode" presStyleLbl="node1" presStyleIdx="0" presStyleCnt="1">
        <dgm:presLayoutVars>
          <dgm:bulletEnabled val="1"/>
        </dgm:presLayoutVars>
      </dgm:prSet>
      <dgm:spPr/>
    </dgm:pt>
  </dgm:ptLst>
  <dgm:cxnLst>
    <dgm:cxn modelId="{D7662A71-8045-4ACB-8488-3117ED6F0B65}" srcId="{0F9C1A87-648F-4FA3-8298-F7FF69248063}" destId="{2BAA06EE-C86F-49AF-99BB-79BA0A7024A5}" srcOrd="0" destOrd="0" parTransId="{A5CFD625-30CE-461F-8B81-D06F77FA42EF}" sibTransId="{C409FDE6-5B12-4918-B71D-6D01D512B111}"/>
    <dgm:cxn modelId="{812257FD-8C00-463E-A2C6-170E9F1492EC}" type="presOf" srcId="{0F9C1A87-648F-4FA3-8298-F7FF69248063}" destId="{FF5EBCE2-33A1-4410-8CCE-241621ACBF4A}" srcOrd="0" destOrd="0" presId="urn:microsoft.com/office/officeart/2005/8/layout/hProcess9"/>
    <dgm:cxn modelId="{FC864ECA-EE13-4714-8737-4A62B899BCF4}" type="presParOf" srcId="{FF5EBCE2-33A1-4410-8CCE-241621ACBF4A}" destId="{5C766BF9-8E89-4CF9-B19C-78006AB9D0FF}" srcOrd="0" destOrd="0" presId="urn:microsoft.com/office/officeart/2005/8/layout/hProcess9"/>
    <dgm:cxn modelId="{48ED2435-A857-4A37-9401-EA7C6CFE5E69}" type="presParOf" srcId="{FF5EBCE2-33A1-4410-8CCE-241621ACBF4A}" destId="{44C3D485-6283-4E5E-8A42-8B1B6385595E}" srcOrd="1" destOrd="0" presId="urn:microsoft.com/office/officeart/2005/8/layout/hProcess9"/>
    <dgm:cxn modelId="{B97231F3-125B-4796-B963-D4545CB30C8C}" type="presParOf" srcId="{44C3D485-6283-4E5E-8A42-8B1B6385595E}" destId="{B0141BFD-552C-43F6-9DD9-B107954BE5A0}" srcOrd="0" destOrd="1" presId="urn:microsoft.com/office/officeart/2005/8/layout/hProcess9"/>
    <dgm:cxn modelId="{7CEFF20E-F771-4474-B933-CC97F268BE13}" type="presOf" srcId="{2BAA06EE-C86F-49AF-99BB-79BA0A7024A5}" destId="{B0141BFD-552C-43F6-9DD9-B107954BE5A0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6492875" cy="1376045"/>
        <a:chOff x="0" y="0"/>
        <a:chExt cx="6492875" cy="1376045"/>
      </a:xfrm>
    </dsp:grpSpPr>
    <dsp:sp modelId="{5C766BF9-8E89-4CF9-B19C-78006AB9D0FF}">
      <dsp:nvSpPr>
        <dsp:cNvPr id="3" name="右箭头 2"/>
        <dsp:cNvSpPr/>
      </dsp:nvSpPr>
      <dsp:spPr bwMode="white">
        <a:xfrm>
          <a:off x="486966" y="0"/>
          <a:ext cx="5518944" cy="1376045"/>
        </a:xfrm>
        <a:prstGeom prst="rightArrow">
          <a:avLst/>
        </a:prstGeom>
      </dsp:spPr>
      <dsp:style>
        <a:lnRef idx="0">
          <a:schemeClr val="accent1"/>
        </a:lnRef>
        <a:fillRef idx="1">
          <a:schemeClr val="accent1">
            <a:tint val="40000"/>
          </a:schemeClr>
        </a:fillRef>
        <a:effectRef idx="2">
          <a:scrgbClr r="0" g="0" b="0"/>
        </a:effectRef>
        <a:fontRef idx="minor"/>
      </dsp:style>
      <dsp:txXfrm>
        <a:off x="486966" y="0"/>
        <a:ext cx="5518944" cy="1376045"/>
      </dsp:txXfrm>
    </dsp:sp>
    <dsp:sp modelId="{88977C2E-9DA8-43F7-869A-FA4A7946B9D0}">
      <dsp:nvSpPr>
        <dsp:cNvPr id="4" name="圆角矩形 3"/>
        <dsp:cNvSpPr/>
      </dsp:nvSpPr>
      <dsp:spPr bwMode="white">
        <a:xfrm>
          <a:off x="0" y="412813"/>
          <a:ext cx="1947863" cy="550418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>
              <a:latin typeface="Times New Roman Regular" panose="02020603050405020304" charset="0"/>
              <a:cs typeface="Times New Roman Regular" panose="02020603050405020304" charset="0"/>
            </a:rPr>
            <a:t>Motivating</a:t>
          </a:r>
          <a:endParaRPr lang="en-US" altLang="zh-CN" sz="2000" b="1">
            <a:latin typeface="Times New Roman Regular" panose="02020603050405020304" charset="0"/>
            <a:cs typeface="Times New Roman Regular" panose="02020603050405020304" charset="0"/>
          </a:endParaRPr>
        </a:p>
      </dsp:txBody>
      <dsp:txXfrm>
        <a:off x="0" y="412813"/>
        <a:ext cx="1947863" cy="550418"/>
      </dsp:txXfrm>
    </dsp:sp>
    <dsp:sp modelId="{B0141BFD-552C-43F6-9DD9-B107954BE5A0}">
      <dsp:nvSpPr>
        <dsp:cNvPr id="5" name="圆角矩形 4"/>
        <dsp:cNvSpPr/>
      </dsp:nvSpPr>
      <dsp:spPr bwMode="white">
        <a:xfrm>
          <a:off x="2272506" y="412813"/>
          <a:ext cx="1947863" cy="550418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>
              <a:latin typeface="Times New Roman Regular" panose="02020603050405020304" charset="0"/>
              <a:cs typeface="Times New Roman Regular" panose="02020603050405020304" charset="0"/>
            </a:rPr>
            <a:t>Enabling</a:t>
          </a:r>
          <a:endParaRPr lang="en-US" altLang="zh-CN" sz="2000" b="1">
            <a:latin typeface="Times New Roman Regular" panose="02020603050405020304" charset="0"/>
            <a:cs typeface="Times New Roman Regular" panose="02020603050405020304" charset="0"/>
          </a:endParaRPr>
        </a:p>
      </dsp:txBody>
      <dsp:txXfrm>
        <a:off x="2272506" y="412813"/>
        <a:ext cx="1947863" cy="550418"/>
      </dsp:txXfrm>
    </dsp:sp>
    <dsp:sp modelId="{42404743-5237-4B72-A3D1-12E21DAAED91}">
      <dsp:nvSpPr>
        <dsp:cNvPr id="6" name="圆角矩形 5"/>
        <dsp:cNvSpPr/>
      </dsp:nvSpPr>
      <dsp:spPr bwMode="white">
        <a:xfrm>
          <a:off x="4545013" y="412813"/>
          <a:ext cx="1947863" cy="550418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>
              <a:latin typeface="Times New Roman Regular" panose="02020603050405020304" charset="0"/>
              <a:cs typeface="Times New Roman Regular" panose="02020603050405020304" charset="0"/>
            </a:rPr>
            <a:t>Assessing</a:t>
          </a:r>
          <a:endParaRPr lang="en-US" altLang="zh-CN" sz="2000" b="1">
            <a:latin typeface="Times New Roman Regular" panose="02020603050405020304" charset="0"/>
            <a:cs typeface="Times New Roman Regular" panose="02020603050405020304" charset="0"/>
          </a:endParaRPr>
        </a:p>
      </dsp:txBody>
      <dsp:txXfrm>
        <a:off x="4545013" y="412813"/>
        <a:ext cx="1947863" cy="5504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503678" cy="767367"/>
        <a:chOff x="0" y="0"/>
        <a:chExt cx="5503678" cy="767367"/>
      </a:xfrm>
    </dsp:grpSpPr>
    <dsp:sp modelId="{5C766BF9-8E89-4CF9-B19C-78006AB9D0FF}">
      <dsp:nvSpPr>
        <dsp:cNvPr id="3" name="右箭头 2"/>
        <dsp:cNvSpPr/>
      </dsp:nvSpPr>
      <dsp:spPr bwMode="white">
        <a:xfrm>
          <a:off x="412776" y="0"/>
          <a:ext cx="4678126" cy="767367"/>
        </a:xfrm>
        <a:prstGeom prst="rightArrow">
          <a:avLst/>
        </a:prstGeom>
      </dsp:spPr>
      <dsp:style>
        <a:lnRef idx="0">
          <a:schemeClr val="accent1"/>
        </a:lnRef>
        <a:fillRef idx="1">
          <a:schemeClr val="accent1">
            <a:tint val="40000"/>
          </a:schemeClr>
        </a:fillRef>
        <a:effectRef idx="2">
          <a:scrgbClr r="0" g="0" b="0"/>
        </a:effectRef>
        <a:fontRef idx="minor"/>
      </dsp:style>
      <dsp:txXfrm>
        <a:off x="412776" y="0"/>
        <a:ext cx="4678126" cy="767367"/>
      </dsp:txXfrm>
    </dsp:sp>
    <dsp:sp modelId="{88977C2E-9DA8-43F7-869A-FA4A7946B9D0}">
      <dsp:nvSpPr>
        <dsp:cNvPr id="4" name="圆角矩形 3"/>
        <dsp:cNvSpPr/>
      </dsp:nvSpPr>
      <dsp:spPr bwMode="white">
        <a:xfrm>
          <a:off x="0" y="230210"/>
          <a:ext cx="1651103" cy="306947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solidFill>
                <a:schemeClr val="tx1"/>
              </a:solidFill>
              <a:highlight>
                <a:srgbClr val="FFFF00"/>
              </a:highlight>
              <a:latin typeface="Times New Roman Regular" panose="02020603050405020304" charset="0"/>
              <a:cs typeface="Times New Roman Regular" panose="02020603050405020304" charset="0"/>
            </a:rPr>
            <a:t>Motivating</a:t>
          </a:r>
          <a:endParaRPr lang="en-US" altLang="zh-CN" sz="2000">
            <a:solidFill>
              <a:schemeClr val="tx1"/>
            </a:solidFill>
            <a:highlight>
              <a:srgbClr val="FFFF00"/>
            </a:highlight>
            <a:latin typeface="Times New Roman Regular" panose="02020603050405020304" charset="0"/>
            <a:cs typeface="Times New Roman Regular" panose="02020603050405020304" charset="0"/>
          </a:endParaRPr>
        </a:p>
      </dsp:txBody>
      <dsp:txXfrm>
        <a:off x="0" y="230210"/>
        <a:ext cx="1651103" cy="306947"/>
      </dsp:txXfrm>
    </dsp:sp>
    <dsp:sp modelId="{B0141BFD-552C-43F6-9DD9-B107954BE5A0}">
      <dsp:nvSpPr>
        <dsp:cNvPr id="5" name="圆角矩形 4"/>
        <dsp:cNvSpPr/>
      </dsp:nvSpPr>
      <dsp:spPr bwMode="white">
        <a:xfrm>
          <a:off x="1926287" y="230210"/>
          <a:ext cx="1651103" cy="306947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latin typeface="Times New Roman Regular" panose="02020603050405020304" charset="0"/>
              <a:cs typeface="Times New Roman Regular" panose="02020603050405020304" charset="0"/>
            </a:rPr>
            <a:t>Enabling</a:t>
          </a:r>
          <a:endParaRPr lang="en-US" altLang="zh-CN" sz="2000">
            <a:latin typeface="Times New Roman Regular" panose="02020603050405020304" charset="0"/>
            <a:cs typeface="Times New Roman Regular" panose="02020603050405020304" charset="0"/>
          </a:endParaRPr>
        </a:p>
      </dsp:txBody>
      <dsp:txXfrm>
        <a:off x="1926287" y="230210"/>
        <a:ext cx="1651103" cy="306947"/>
      </dsp:txXfrm>
    </dsp:sp>
    <dsp:sp modelId="{42404743-5237-4B72-A3D1-12E21DAAED91}">
      <dsp:nvSpPr>
        <dsp:cNvPr id="6" name="圆角矩形 5"/>
        <dsp:cNvSpPr/>
      </dsp:nvSpPr>
      <dsp:spPr bwMode="white">
        <a:xfrm>
          <a:off x="3852575" y="230210"/>
          <a:ext cx="1651103" cy="306947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latin typeface="Times New Roman Regular" panose="02020603050405020304" charset="0"/>
              <a:cs typeface="Times New Roman Regular" panose="02020603050405020304" charset="0"/>
            </a:rPr>
            <a:t>Assessing</a:t>
          </a:r>
          <a:endParaRPr lang="en-US" altLang="zh-CN" sz="2000">
            <a:latin typeface="Times New Roman Regular" panose="02020603050405020304" charset="0"/>
            <a:cs typeface="Times New Roman Regular" panose="02020603050405020304" charset="0"/>
          </a:endParaRPr>
        </a:p>
      </dsp:txBody>
      <dsp:txXfrm>
        <a:off x="3852575" y="230210"/>
        <a:ext cx="1651103" cy="3069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528945" cy="770890"/>
        <a:chOff x="0" y="0"/>
        <a:chExt cx="5528945" cy="770890"/>
      </a:xfrm>
    </dsp:grpSpPr>
    <dsp:sp modelId="{5C766BF9-8E89-4CF9-B19C-78006AB9D0FF}">
      <dsp:nvSpPr>
        <dsp:cNvPr id="3" name="右箭头 2"/>
        <dsp:cNvSpPr/>
      </dsp:nvSpPr>
      <dsp:spPr bwMode="white">
        <a:xfrm>
          <a:off x="414671" y="0"/>
          <a:ext cx="4699603" cy="770890"/>
        </a:xfrm>
        <a:prstGeom prst="rightArrow">
          <a:avLst/>
        </a:prstGeom>
      </dsp:spPr>
      <dsp:style>
        <a:lnRef idx="0">
          <a:schemeClr val="accent1"/>
        </a:lnRef>
        <a:fillRef idx="1">
          <a:schemeClr val="accent1">
            <a:tint val="40000"/>
          </a:schemeClr>
        </a:fillRef>
        <a:effectRef idx="2">
          <a:scrgbClr r="0" g="0" b="0"/>
        </a:effectRef>
        <a:fontRef idx="minor"/>
      </dsp:style>
      <dsp:txXfrm>
        <a:off x="414671" y="0"/>
        <a:ext cx="4699603" cy="770890"/>
      </dsp:txXfrm>
    </dsp:sp>
    <dsp:sp modelId="{88977C2E-9DA8-43F7-869A-FA4A7946B9D0}">
      <dsp:nvSpPr>
        <dsp:cNvPr id="4" name="圆角矩形 3"/>
        <dsp:cNvSpPr/>
      </dsp:nvSpPr>
      <dsp:spPr bwMode="white">
        <a:xfrm>
          <a:off x="0" y="231267"/>
          <a:ext cx="1658684" cy="308356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rPr>
            <a:t>Motivating</a:t>
          </a:r>
          <a:endParaRPr lang="en-US" altLang="zh-CN" sz="2000">
            <a:solidFill>
              <a:schemeClr val="bg1"/>
            </a:solidFill>
            <a:latin typeface="Times New Roman Regular" panose="02020603050405020304" charset="0"/>
            <a:cs typeface="Times New Roman Regular" panose="02020603050405020304" charset="0"/>
          </a:endParaRPr>
        </a:p>
      </dsp:txBody>
      <dsp:txXfrm>
        <a:off x="0" y="231267"/>
        <a:ext cx="1658684" cy="308356"/>
      </dsp:txXfrm>
    </dsp:sp>
    <dsp:sp modelId="{B0141BFD-552C-43F6-9DD9-B107954BE5A0}">
      <dsp:nvSpPr>
        <dsp:cNvPr id="5" name="圆角矩形 4"/>
        <dsp:cNvSpPr/>
      </dsp:nvSpPr>
      <dsp:spPr bwMode="white">
        <a:xfrm>
          <a:off x="1935131" y="231267"/>
          <a:ext cx="1658684" cy="308356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solidFill>
                <a:schemeClr val="tx1"/>
              </a:solidFill>
              <a:highlight>
                <a:srgbClr val="FFFF00"/>
              </a:highlight>
              <a:latin typeface="Times New Roman Regular" panose="02020603050405020304" charset="0"/>
              <a:cs typeface="Times New Roman Regular" panose="02020603050405020304" charset="0"/>
            </a:rPr>
            <a:t>Enabling</a:t>
          </a:r>
          <a:endParaRPr lang="en-US" altLang="zh-CN" sz="2000">
            <a:solidFill>
              <a:schemeClr val="tx1"/>
            </a:solidFill>
            <a:highlight>
              <a:srgbClr val="FFFF00"/>
            </a:highlight>
            <a:latin typeface="Times New Roman Regular" panose="02020603050405020304" charset="0"/>
            <a:cs typeface="Times New Roman Regular" panose="02020603050405020304" charset="0"/>
          </a:endParaRPr>
        </a:p>
      </dsp:txBody>
      <dsp:txXfrm>
        <a:off x="1935131" y="231267"/>
        <a:ext cx="1658684" cy="308356"/>
      </dsp:txXfrm>
    </dsp:sp>
    <dsp:sp modelId="{42404743-5237-4B72-A3D1-12E21DAAED91}">
      <dsp:nvSpPr>
        <dsp:cNvPr id="6" name="圆角矩形 5"/>
        <dsp:cNvSpPr/>
      </dsp:nvSpPr>
      <dsp:spPr bwMode="white">
        <a:xfrm>
          <a:off x="3870262" y="231267"/>
          <a:ext cx="1658684" cy="308356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latin typeface="Times New Roman Regular" panose="02020603050405020304" charset="0"/>
              <a:cs typeface="Times New Roman Regular" panose="02020603050405020304" charset="0"/>
            </a:rPr>
            <a:t>Assessing</a:t>
          </a:r>
          <a:endParaRPr lang="en-US" altLang="zh-CN" sz="2000">
            <a:latin typeface="Times New Roman Regular" panose="02020603050405020304" charset="0"/>
            <a:cs typeface="Times New Roman Regular" panose="02020603050405020304" charset="0"/>
          </a:endParaRPr>
        </a:p>
      </dsp:txBody>
      <dsp:txXfrm>
        <a:off x="3870262" y="231267"/>
        <a:ext cx="1658684" cy="3083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503678" cy="688987"/>
        <a:chOff x="0" y="0"/>
        <a:chExt cx="5503678" cy="688987"/>
      </a:xfrm>
    </dsp:grpSpPr>
    <dsp:sp modelId="{5C766BF9-8E89-4CF9-B19C-78006AB9D0FF}">
      <dsp:nvSpPr>
        <dsp:cNvPr id="3" name="右箭头 2"/>
        <dsp:cNvSpPr/>
      </dsp:nvSpPr>
      <dsp:spPr bwMode="white">
        <a:xfrm>
          <a:off x="412776" y="0"/>
          <a:ext cx="4678126" cy="688987"/>
        </a:xfrm>
        <a:prstGeom prst="rightArrow">
          <a:avLst/>
        </a:prstGeom>
      </dsp:spPr>
      <dsp:style>
        <a:lnRef idx="0">
          <a:schemeClr val="accent1"/>
        </a:lnRef>
        <a:fillRef idx="1">
          <a:schemeClr val="accent1">
            <a:tint val="40000"/>
          </a:schemeClr>
        </a:fillRef>
        <a:effectRef idx="2">
          <a:scrgbClr r="0" g="0" b="0"/>
        </a:effectRef>
        <a:fontRef idx="minor"/>
      </dsp:style>
      <dsp:txXfrm>
        <a:off x="412776" y="0"/>
        <a:ext cx="4678126" cy="688987"/>
      </dsp:txXfrm>
    </dsp:sp>
    <dsp:sp modelId="{88977C2E-9DA8-43F7-869A-FA4A7946B9D0}">
      <dsp:nvSpPr>
        <dsp:cNvPr id="4" name="圆角矩形 3"/>
        <dsp:cNvSpPr/>
      </dsp:nvSpPr>
      <dsp:spPr bwMode="white">
        <a:xfrm>
          <a:off x="0" y="206696"/>
          <a:ext cx="1651103" cy="275595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rPr>
            <a:t>Motivating</a:t>
          </a:r>
          <a:endParaRPr lang="en-US" altLang="zh-CN" sz="2000">
            <a:solidFill>
              <a:schemeClr val="bg1"/>
            </a:solidFill>
            <a:latin typeface="Times New Roman Regular" panose="02020603050405020304" charset="0"/>
            <a:cs typeface="Times New Roman Regular" panose="02020603050405020304" charset="0"/>
          </a:endParaRPr>
        </a:p>
      </dsp:txBody>
      <dsp:txXfrm>
        <a:off x="0" y="206696"/>
        <a:ext cx="1651103" cy="275595"/>
      </dsp:txXfrm>
    </dsp:sp>
    <dsp:sp modelId="{B0141BFD-552C-43F6-9DD9-B107954BE5A0}">
      <dsp:nvSpPr>
        <dsp:cNvPr id="5" name="圆角矩形 4"/>
        <dsp:cNvSpPr/>
      </dsp:nvSpPr>
      <dsp:spPr bwMode="white">
        <a:xfrm>
          <a:off x="1926287" y="206696"/>
          <a:ext cx="1651103" cy="275595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latin typeface="Times New Roman Regular" panose="02020603050405020304" charset="0"/>
              <a:cs typeface="Times New Roman Regular" panose="02020603050405020304" charset="0"/>
            </a:rPr>
            <a:t>Enabling</a:t>
          </a:r>
          <a:endParaRPr lang="en-US" altLang="zh-CN" sz="2000">
            <a:latin typeface="Times New Roman Regular" panose="02020603050405020304" charset="0"/>
            <a:cs typeface="Times New Roman Regular" panose="02020603050405020304" charset="0"/>
          </a:endParaRPr>
        </a:p>
      </dsp:txBody>
      <dsp:txXfrm>
        <a:off x="1926287" y="206696"/>
        <a:ext cx="1651103" cy="275595"/>
      </dsp:txXfrm>
    </dsp:sp>
    <dsp:sp modelId="{42404743-5237-4B72-A3D1-12E21DAAED91}">
      <dsp:nvSpPr>
        <dsp:cNvPr id="6" name="圆角矩形 5"/>
        <dsp:cNvSpPr/>
      </dsp:nvSpPr>
      <dsp:spPr bwMode="white">
        <a:xfrm>
          <a:off x="3852575" y="206696"/>
          <a:ext cx="1651103" cy="275595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solidFill>
                <a:schemeClr val="tx1"/>
              </a:solidFill>
              <a:highlight>
                <a:srgbClr val="FFFF00"/>
              </a:highlight>
              <a:latin typeface="Times New Roman Regular" panose="02020603050405020304" charset="0"/>
              <a:cs typeface="Times New Roman Regular" panose="02020603050405020304" charset="0"/>
            </a:rPr>
            <a:t>Assessing</a:t>
          </a:r>
          <a:endParaRPr lang="en-US" altLang="zh-CN" sz="2000">
            <a:solidFill>
              <a:schemeClr val="tx1"/>
            </a:solidFill>
            <a:highlight>
              <a:srgbClr val="FFFF00"/>
            </a:highlight>
            <a:latin typeface="Times New Roman Regular" panose="02020603050405020304" charset="0"/>
            <a:cs typeface="Times New Roman Regular" panose="02020603050405020304" charset="0"/>
          </a:endParaRPr>
        </a:p>
      </dsp:txBody>
      <dsp:txXfrm>
        <a:off x="3852575" y="206696"/>
        <a:ext cx="1651103" cy="2755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627370" cy="765175"/>
        <a:chOff x="0" y="0"/>
        <a:chExt cx="5627370" cy="765175"/>
      </a:xfrm>
    </dsp:grpSpPr>
    <dsp:sp modelId="{5C766BF9-8E89-4CF9-B19C-78006AB9D0FF}">
      <dsp:nvSpPr>
        <dsp:cNvPr id="3" name="右箭头 2"/>
        <dsp:cNvSpPr/>
      </dsp:nvSpPr>
      <dsp:spPr bwMode="white">
        <a:xfrm>
          <a:off x="422053" y="0"/>
          <a:ext cx="4783265" cy="765175"/>
        </a:xfrm>
        <a:prstGeom prst="rightArrow">
          <a:avLst/>
        </a:prstGeom>
      </dsp:spPr>
      <dsp:style>
        <a:lnRef idx="0">
          <a:schemeClr val="accent1"/>
        </a:lnRef>
        <a:fillRef idx="1">
          <a:schemeClr val="accent1">
            <a:tint val="40000"/>
          </a:schemeClr>
        </a:fillRef>
        <a:effectRef idx="2">
          <a:scrgbClr r="0" g="0" b="0"/>
        </a:effectRef>
        <a:fontRef idx="minor"/>
      </dsp:style>
      <dsp:txXfrm>
        <a:off x="422053" y="0"/>
        <a:ext cx="4783265" cy="765175"/>
      </dsp:txXfrm>
    </dsp:sp>
    <dsp:sp modelId="{88977C2E-9DA8-43F7-869A-FA4A7946B9D0}">
      <dsp:nvSpPr>
        <dsp:cNvPr id="4" name="圆角矩形 3"/>
        <dsp:cNvSpPr/>
      </dsp:nvSpPr>
      <dsp:spPr bwMode="white">
        <a:xfrm>
          <a:off x="0" y="229553"/>
          <a:ext cx="1688211" cy="306070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rPr>
            <a:t>Motivating</a:t>
          </a:r>
          <a:endParaRPr lang="en-US" altLang="zh-CN" sz="2000">
            <a:solidFill>
              <a:schemeClr val="bg1"/>
            </a:solidFill>
            <a:latin typeface="Times New Roman Regular" panose="02020603050405020304" charset="0"/>
            <a:cs typeface="Times New Roman Regular" panose="02020603050405020304" charset="0"/>
          </a:endParaRPr>
        </a:p>
      </dsp:txBody>
      <dsp:txXfrm>
        <a:off x="0" y="229553"/>
        <a:ext cx="1688211" cy="306070"/>
      </dsp:txXfrm>
    </dsp:sp>
    <dsp:sp modelId="{B0141BFD-552C-43F6-9DD9-B107954BE5A0}">
      <dsp:nvSpPr>
        <dsp:cNvPr id="5" name="圆角矩形 4"/>
        <dsp:cNvSpPr/>
      </dsp:nvSpPr>
      <dsp:spPr bwMode="white">
        <a:xfrm>
          <a:off x="1969580" y="229553"/>
          <a:ext cx="1688211" cy="306070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latin typeface="Times New Roman Regular" panose="02020603050405020304" charset="0"/>
              <a:cs typeface="Times New Roman Regular" panose="02020603050405020304" charset="0"/>
            </a:rPr>
            <a:t>Enabling</a:t>
          </a:r>
          <a:endParaRPr lang="en-US" altLang="zh-CN" sz="2000">
            <a:latin typeface="Times New Roman Regular" panose="02020603050405020304" charset="0"/>
            <a:cs typeface="Times New Roman Regular" panose="02020603050405020304" charset="0"/>
          </a:endParaRPr>
        </a:p>
      </dsp:txBody>
      <dsp:txXfrm>
        <a:off x="1969580" y="229553"/>
        <a:ext cx="1688211" cy="306070"/>
      </dsp:txXfrm>
    </dsp:sp>
    <dsp:sp modelId="{42404743-5237-4B72-A3D1-12E21DAAED91}">
      <dsp:nvSpPr>
        <dsp:cNvPr id="6" name="圆角矩形 5"/>
        <dsp:cNvSpPr/>
      </dsp:nvSpPr>
      <dsp:spPr bwMode="white">
        <a:xfrm>
          <a:off x="3939159" y="229553"/>
          <a:ext cx="1688211" cy="306070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>
              <a:solidFill>
                <a:schemeClr val="tx1"/>
              </a:solidFill>
              <a:highlight>
                <a:srgbClr val="FFFF00"/>
              </a:highlight>
              <a:latin typeface="Times New Roman Regular" panose="02020603050405020304" charset="0"/>
              <a:cs typeface="Times New Roman Regular" panose="02020603050405020304" charset="0"/>
            </a:rPr>
            <a:t>Assessing</a:t>
          </a:r>
          <a:endParaRPr lang="en-US" altLang="zh-CN" sz="2000">
            <a:solidFill>
              <a:schemeClr val="tx1"/>
            </a:solidFill>
            <a:highlight>
              <a:srgbClr val="FFFF00"/>
            </a:highlight>
            <a:latin typeface="Times New Roman Regular" panose="02020603050405020304" charset="0"/>
            <a:cs typeface="Times New Roman Regular" panose="02020603050405020304" charset="0"/>
          </a:endParaRPr>
        </a:p>
      </dsp:txBody>
      <dsp:txXfrm>
        <a:off x="3939159" y="229553"/>
        <a:ext cx="1688211" cy="3060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6136640" cy="842010"/>
        <a:chOff x="0" y="0"/>
        <a:chExt cx="6136640" cy="842010"/>
      </a:xfrm>
    </dsp:grpSpPr>
    <dsp:sp modelId="{5C766BF9-8E89-4CF9-B19C-78006AB9D0FF}">
      <dsp:nvSpPr>
        <dsp:cNvPr id="3" name="右箭头 2"/>
        <dsp:cNvSpPr/>
      </dsp:nvSpPr>
      <dsp:spPr bwMode="white">
        <a:xfrm>
          <a:off x="460248" y="0"/>
          <a:ext cx="5216144" cy="842010"/>
        </a:xfrm>
        <a:prstGeom prst="rightArrow">
          <a:avLst/>
        </a:prstGeom>
      </dsp:spPr>
      <dsp:style>
        <a:lnRef idx="0">
          <a:schemeClr val="accent1"/>
        </a:lnRef>
        <a:fillRef idx="1">
          <a:schemeClr val="accent1">
            <a:tint val="40000"/>
          </a:schemeClr>
        </a:fillRef>
        <a:effectRef idx="1">
          <a:scrgbClr r="0" g="0" b="0"/>
        </a:effectRef>
        <a:fontRef idx="minor"/>
      </dsp:style>
      <dsp:txXfrm>
        <a:off x="460248" y="0"/>
        <a:ext cx="5216144" cy="842010"/>
      </dsp:txXfrm>
    </dsp:sp>
    <dsp:sp modelId="{B0141BFD-552C-43F6-9DD9-B107954BE5A0}">
      <dsp:nvSpPr>
        <dsp:cNvPr id="4" name="圆角矩形 3"/>
        <dsp:cNvSpPr/>
      </dsp:nvSpPr>
      <dsp:spPr bwMode="white">
        <a:xfrm>
          <a:off x="2147824" y="252603"/>
          <a:ext cx="1840992" cy="336804"/>
        </a:xfrm>
        <a:prstGeom prst="roundRect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>
              <a:latin typeface="Times New Roman Regular" panose="02020603050405020304" charset="0"/>
              <a:cs typeface="Times New Roman Regular" panose="02020603050405020304" charset="0"/>
            </a:rPr>
            <a:t>Enabling</a:t>
          </a:r>
          <a:endParaRPr lang="en-US" altLang="zh-CN" sz="2000" b="1">
            <a:latin typeface="Times New Roman Regular" panose="02020603050405020304" charset="0"/>
            <a:cs typeface="Times New Roman Regular" panose="02020603050405020304" charset="0"/>
          </a:endParaRPr>
        </a:p>
      </dsp:txBody>
      <dsp:txXfrm>
        <a:off x="2147824" y="252603"/>
        <a:ext cx="1840992" cy="336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AF704-B559-43C6-8C29-EB530F61E0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74688" y="1143000"/>
            <a:ext cx="5508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98F02-6816-45C3-AEBD-CE1F64FF715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8F02-6816-45C3-AEBD-CE1F64FF71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8F02-6816-45C3-AEBD-CE1F64FF71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75085" y="1565764"/>
            <a:ext cx="7650956" cy="10804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50169" y="2856177"/>
            <a:ext cx="6300788" cy="1288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1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2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3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4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5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6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9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25816" y="201847"/>
            <a:ext cx="2025253" cy="43006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0056" y="201847"/>
            <a:ext cx="5925741" cy="43006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1027" y="3238868"/>
            <a:ext cx="7650956" cy="1001062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11027" y="2136300"/>
            <a:ext cx="7650956" cy="110256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1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02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033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046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059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066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079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092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0056" y="1176073"/>
            <a:ext cx="3975497" cy="332637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5572" y="1176073"/>
            <a:ext cx="3975497" cy="332637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0056" y="1128237"/>
            <a:ext cx="3977060" cy="47019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1320" indent="0">
              <a:buNone/>
              <a:defRPr sz="1800" b="1"/>
            </a:lvl2pPr>
            <a:lvl3pPr marL="802005" indent="0">
              <a:buNone/>
              <a:defRPr sz="1600" b="1"/>
            </a:lvl3pPr>
            <a:lvl4pPr marL="1203325" indent="0">
              <a:buNone/>
              <a:defRPr sz="1400" b="1"/>
            </a:lvl4pPr>
            <a:lvl5pPr marL="1604645" indent="0">
              <a:buNone/>
              <a:defRPr sz="1400" b="1"/>
            </a:lvl5pPr>
            <a:lvl6pPr marL="2005965" indent="0">
              <a:buNone/>
              <a:defRPr sz="1400" b="1"/>
            </a:lvl6pPr>
            <a:lvl7pPr marL="2406650" indent="0">
              <a:buNone/>
              <a:defRPr sz="1400" b="1"/>
            </a:lvl7pPr>
            <a:lvl8pPr marL="2807970" indent="0">
              <a:buNone/>
              <a:defRPr sz="1400" b="1"/>
            </a:lvl8pPr>
            <a:lvl9pPr marL="3209290" indent="0">
              <a:buNone/>
              <a:defRPr sz="14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0056" y="1598433"/>
            <a:ext cx="3977060" cy="290401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572447" y="1128237"/>
            <a:ext cx="3978622" cy="47019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1320" indent="0">
              <a:buNone/>
              <a:defRPr sz="1800" b="1"/>
            </a:lvl2pPr>
            <a:lvl3pPr marL="802005" indent="0">
              <a:buNone/>
              <a:defRPr sz="1600" b="1"/>
            </a:lvl3pPr>
            <a:lvl4pPr marL="1203325" indent="0">
              <a:buNone/>
              <a:defRPr sz="1400" b="1"/>
            </a:lvl4pPr>
            <a:lvl5pPr marL="1604645" indent="0">
              <a:buNone/>
              <a:defRPr sz="1400" b="1"/>
            </a:lvl5pPr>
            <a:lvl6pPr marL="2005965" indent="0">
              <a:buNone/>
              <a:defRPr sz="1400" b="1"/>
            </a:lvl6pPr>
            <a:lvl7pPr marL="2406650" indent="0">
              <a:buNone/>
              <a:defRPr sz="1400" b="1"/>
            </a:lvl7pPr>
            <a:lvl8pPr marL="2807970" indent="0">
              <a:buNone/>
              <a:defRPr sz="1400" b="1"/>
            </a:lvl8pPr>
            <a:lvl9pPr marL="3209290" indent="0">
              <a:buNone/>
              <a:defRPr sz="14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572447" y="1598433"/>
            <a:ext cx="3978622" cy="290401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0057" y="200679"/>
            <a:ext cx="2961308" cy="85405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19190" y="200679"/>
            <a:ext cx="5031879" cy="4301768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0057" y="1054733"/>
            <a:ext cx="2961308" cy="3447714"/>
          </a:xfrm>
        </p:spPr>
        <p:txBody>
          <a:bodyPr/>
          <a:lstStyle>
            <a:lvl1pPr marL="0" indent="0">
              <a:buNone/>
              <a:defRPr sz="1200"/>
            </a:lvl1pPr>
            <a:lvl2pPr marL="401320" indent="0">
              <a:buNone/>
              <a:defRPr sz="1100"/>
            </a:lvl2pPr>
            <a:lvl3pPr marL="802005" indent="0">
              <a:buNone/>
              <a:defRPr sz="900"/>
            </a:lvl3pPr>
            <a:lvl4pPr marL="1203325" indent="0">
              <a:buNone/>
              <a:defRPr sz="800"/>
            </a:lvl4pPr>
            <a:lvl5pPr marL="1604645" indent="0">
              <a:buNone/>
              <a:defRPr sz="800"/>
            </a:lvl5pPr>
            <a:lvl6pPr marL="2005965" indent="0">
              <a:buNone/>
              <a:defRPr sz="800"/>
            </a:lvl6pPr>
            <a:lvl7pPr marL="2406650" indent="0">
              <a:buNone/>
              <a:defRPr sz="800"/>
            </a:lvl7pPr>
            <a:lvl8pPr marL="2807970" indent="0">
              <a:buNone/>
              <a:defRPr sz="800"/>
            </a:lvl8pPr>
            <a:lvl9pPr marL="320929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64284" y="3528219"/>
            <a:ext cx="5400675" cy="416526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64284" y="450361"/>
            <a:ext cx="5400675" cy="3024188"/>
          </a:xfrm>
        </p:spPr>
        <p:txBody>
          <a:bodyPr/>
          <a:lstStyle>
            <a:lvl1pPr marL="0" indent="0">
              <a:buNone/>
              <a:defRPr sz="2800"/>
            </a:lvl1pPr>
            <a:lvl2pPr marL="401320" indent="0">
              <a:buNone/>
              <a:defRPr sz="2500"/>
            </a:lvl2pPr>
            <a:lvl3pPr marL="802005" indent="0">
              <a:buNone/>
              <a:defRPr sz="2100"/>
            </a:lvl3pPr>
            <a:lvl4pPr marL="1203325" indent="0">
              <a:buNone/>
              <a:defRPr sz="1800"/>
            </a:lvl4pPr>
            <a:lvl5pPr marL="1604645" indent="0">
              <a:buNone/>
              <a:defRPr sz="1800"/>
            </a:lvl5pPr>
            <a:lvl6pPr marL="2005965" indent="0">
              <a:buNone/>
              <a:defRPr sz="1800"/>
            </a:lvl6pPr>
            <a:lvl7pPr marL="2406650" indent="0">
              <a:buNone/>
              <a:defRPr sz="1800"/>
            </a:lvl7pPr>
            <a:lvl8pPr marL="2807970" indent="0">
              <a:buNone/>
              <a:defRPr sz="1800"/>
            </a:lvl8pPr>
            <a:lvl9pPr marL="3209290" indent="0">
              <a:buNone/>
              <a:defRPr sz="18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64284" y="3944746"/>
            <a:ext cx="5400675" cy="591536"/>
          </a:xfrm>
        </p:spPr>
        <p:txBody>
          <a:bodyPr/>
          <a:lstStyle>
            <a:lvl1pPr marL="0" indent="0">
              <a:buNone/>
              <a:defRPr sz="1200"/>
            </a:lvl1pPr>
            <a:lvl2pPr marL="401320" indent="0">
              <a:buNone/>
              <a:defRPr sz="1100"/>
            </a:lvl2pPr>
            <a:lvl3pPr marL="802005" indent="0">
              <a:buNone/>
              <a:defRPr sz="900"/>
            </a:lvl3pPr>
            <a:lvl4pPr marL="1203325" indent="0">
              <a:buNone/>
              <a:defRPr sz="800"/>
            </a:lvl4pPr>
            <a:lvl5pPr marL="1604645" indent="0">
              <a:buNone/>
              <a:defRPr sz="800"/>
            </a:lvl5pPr>
            <a:lvl6pPr marL="2005965" indent="0">
              <a:buNone/>
              <a:defRPr sz="800"/>
            </a:lvl6pPr>
            <a:lvl7pPr marL="2406650" indent="0">
              <a:buNone/>
              <a:defRPr sz="800"/>
            </a:lvl7pPr>
            <a:lvl8pPr marL="2807970" indent="0">
              <a:buNone/>
              <a:defRPr sz="800"/>
            </a:lvl8pPr>
            <a:lvl9pPr marL="320929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0056" y="201846"/>
            <a:ext cx="8101013" cy="840052"/>
          </a:xfrm>
          <a:prstGeom prst="rect">
            <a:avLst/>
          </a:prstGeom>
        </p:spPr>
        <p:txBody>
          <a:bodyPr vert="horz" lIns="80229" tIns="40115" rIns="80229" bIns="40115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0056" y="1176073"/>
            <a:ext cx="8101013" cy="3326374"/>
          </a:xfrm>
          <a:prstGeom prst="rect">
            <a:avLst/>
          </a:prstGeom>
        </p:spPr>
        <p:txBody>
          <a:bodyPr vert="horz" lIns="80229" tIns="40115" rIns="80229" bIns="40115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0056" y="4671624"/>
            <a:ext cx="2100263" cy="268350"/>
          </a:xfrm>
          <a:prstGeom prst="rect">
            <a:avLst/>
          </a:prstGeom>
        </p:spPr>
        <p:txBody>
          <a:bodyPr vert="horz" lIns="80229" tIns="40115" rIns="80229" bIns="4011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75385" y="4671624"/>
            <a:ext cx="2850356" cy="268350"/>
          </a:xfrm>
          <a:prstGeom prst="rect">
            <a:avLst/>
          </a:prstGeom>
        </p:spPr>
        <p:txBody>
          <a:bodyPr vert="horz" lIns="80229" tIns="40115" rIns="80229" bIns="4011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0806" y="4671624"/>
            <a:ext cx="2100263" cy="268350"/>
          </a:xfrm>
          <a:prstGeom prst="rect">
            <a:avLst/>
          </a:prstGeom>
        </p:spPr>
        <p:txBody>
          <a:bodyPr vert="horz" lIns="80229" tIns="40115" rIns="80229" bIns="4011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802005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990" indent="-300990" algn="l" defTabSz="8020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2145" indent="-250825" algn="l" defTabSz="8020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02665" indent="-200660" algn="l" defTabSz="8020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03985" indent="-200660" algn="l" defTabSz="802005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305" indent="-200660" algn="l" defTabSz="802005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06625" indent="-200660" algn="l" defTabSz="8020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07310" indent="-200660" algn="l" defTabSz="8020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08630" indent="-200660" algn="l" defTabSz="8020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09950" indent="-200660" algn="l" defTabSz="8020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020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1320" algn="l" defTabSz="8020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2005" algn="l" defTabSz="8020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3325" algn="l" defTabSz="8020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645" algn="l" defTabSz="8020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5965" algn="l" defTabSz="8020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6650" algn="l" defTabSz="8020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970" algn="l" defTabSz="8020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9290" algn="l" defTabSz="8020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4.jpe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6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3" Type="http://schemas.openxmlformats.org/officeDocument/2006/relationships/notesSlide" Target="../notesSlides/notesSlide6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87.xml"/><Relationship Id="rId20" Type="http://schemas.openxmlformats.org/officeDocument/2006/relationships/image" Target="../media/image16.png"/><Relationship Id="rId2" Type="http://schemas.openxmlformats.org/officeDocument/2006/relationships/tags" Target="../tags/tag74.xml"/><Relationship Id="rId19" Type="http://schemas.microsoft.com/office/2007/relationships/diagramDrawing" Target="../diagrams/drawing4.xml"/><Relationship Id="rId18" Type="http://schemas.openxmlformats.org/officeDocument/2006/relationships/diagramColors" Target="../diagrams/colors4.xml"/><Relationship Id="rId17" Type="http://schemas.openxmlformats.org/officeDocument/2006/relationships/diagramQuickStyle" Target="../diagrams/quickStyle4.xml"/><Relationship Id="rId16" Type="http://schemas.openxmlformats.org/officeDocument/2006/relationships/diagramLayout" Target="../diagrams/layout4.xml"/><Relationship Id="rId15" Type="http://schemas.openxmlformats.org/officeDocument/2006/relationships/diagramData" Target="../diagrams/data4.xml"/><Relationship Id="rId14" Type="http://schemas.openxmlformats.org/officeDocument/2006/relationships/tags" Target="../tags/tag86.xml"/><Relationship Id="rId13" Type="http://schemas.openxmlformats.org/officeDocument/2006/relationships/tags" Target="../tags/tag85.xml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tags" Target="../tags/tag7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6" Type="http://schemas.openxmlformats.org/officeDocument/2006/relationships/slideLayout" Target="../slideLayouts/slideLayout7.xml"/><Relationship Id="rId35" Type="http://schemas.openxmlformats.org/officeDocument/2006/relationships/tags" Target="../tags/tag117.xml"/><Relationship Id="rId34" Type="http://schemas.microsoft.com/office/2007/relationships/diagramDrawing" Target="../diagrams/drawing5.xml"/><Relationship Id="rId33" Type="http://schemas.openxmlformats.org/officeDocument/2006/relationships/diagramColors" Target="../diagrams/colors5.xml"/><Relationship Id="rId32" Type="http://schemas.openxmlformats.org/officeDocument/2006/relationships/diagramQuickStyle" Target="../diagrams/quickStyle5.xml"/><Relationship Id="rId31" Type="http://schemas.openxmlformats.org/officeDocument/2006/relationships/diagramLayout" Target="../diagrams/layout5.xml"/><Relationship Id="rId30" Type="http://schemas.openxmlformats.org/officeDocument/2006/relationships/diagramData" Target="../diagrams/data5.xml"/><Relationship Id="rId3" Type="http://schemas.openxmlformats.org/officeDocument/2006/relationships/tags" Target="../tags/tag90.xml"/><Relationship Id="rId29" Type="http://schemas.openxmlformats.org/officeDocument/2006/relationships/tags" Target="../tags/tag116.xml"/><Relationship Id="rId28" Type="http://schemas.openxmlformats.org/officeDocument/2006/relationships/tags" Target="../tags/tag115.xml"/><Relationship Id="rId27" Type="http://schemas.openxmlformats.org/officeDocument/2006/relationships/tags" Target="../tags/tag114.xml"/><Relationship Id="rId26" Type="http://schemas.openxmlformats.org/officeDocument/2006/relationships/tags" Target="../tags/tag113.xml"/><Relationship Id="rId25" Type="http://schemas.openxmlformats.org/officeDocument/2006/relationships/tags" Target="../tags/tag112.xml"/><Relationship Id="rId24" Type="http://schemas.openxmlformats.org/officeDocument/2006/relationships/tags" Target="../tags/tag111.xml"/><Relationship Id="rId23" Type="http://schemas.openxmlformats.org/officeDocument/2006/relationships/tags" Target="../tags/tag110.xml"/><Relationship Id="rId22" Type="http://schemas.openxmlformats.org/officeDocument/2006/relationships/tags" Target="../tags/tag109.xml"/><Relationship Id="rId21" Type="http://schemas.openxmlformats.org/officeDocument/2006/relationships/tags" Target="../tags/tag108.xml"/><Relationship Id="rId20" Type="http://schemas.openxmlformats.org/officeDocument/2006/relationships/tags" Target="../tags/tag107.xml"/><Relationship Id="rId2" Type="http://schemas.openxmlformats.org/officeDocument/2006/relationships/tags" Target="../tags/tag89.xml"/><Relationship Id="rId19" Type="http://schemas.openxmlformats.org/officeDocument/2006/relationships/tags" Target="../tags/tag106.xml"/><Relationship Id="rId18" Type="http://schemas.openxmlformats.org/officeDocument/2006/relationships/tags" Target="../tags/tag105.xml"/><Relationship Id="rId17" Type="http://schemas.openxmlformats.org/officeDocument/2006/relationships/tags" Target="../tags/tag104.xml"/><Relationship Id="rId16" Type="http://schemas.openxmlformats.org/officeDocument/2006/relationships/tags" Target="../tags/tag103.xml"/><Relationship Id="rId15" Type="http://schemas.openxmlformats.org/officeDocument/2006/relationships/tags" Target="../tags/tag102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tags" Target="../tags/tag88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7" Type="http://schemas.openxmlformats.org/officeDocument/2006/relationships/notesSlide" Target="../notesSlides/notesSlide7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2.svg"/><Relationship Id="rId14" Type="http://schemas.openxmlformats.org/officeDocument/2006/relationships/image" Target="../media/image17.png"/><Relationship Id="rId13" Type="http://schemas.openxmlformats.org/officeDocument/2006/relationships/tags" Target="../tags/tag135.xml"/><Relationship Id="rId12" Type="http://schemas.openxmlformats.org/officeDocument/2006/relationships/tags" Target="../tags/tag134.xml"/><Relationship Id="rId11" Type="http://schemas.openxmlformats.org/officeDocument/2006/relationships/tags" Target="../tags/tag133.xml"/><Relationship Id="rId10" Type="http://schemas.openxmlformats.org/officeDocument/2006/relationships/tags" Target="../tags/tag132.xml"/><Relationship Id="rId1" Type="http://schemas.openxmlformats.org/officeDocument/2006/relationships/tags" Target="../tags/tag123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7" Type="http://schemas.openxmlformats.org/officeDocument/2006/relationships/notesSlide" Target="../notesSlides/notesSlide8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3.svg"/><Relationship Id="rId14" Type="http://schemas.openxmlformats.org/officeDocument/2006/relationships/image" Target="../media/image18.png"/><Relationship Id="rId13" Type="http://schemas.openxmlformats.org/officeDocument/2006/relationships/tags" Target="../tags/tag148.xml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tags" Target="../tags/tag136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4.sv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166.xml"/><Relationship Id="rId17" Type="http://schemas.openxmlformats.org/officeDocument/2006/relationships/tags" Target="../tags/tag165.xml"/><Relationship Id="rId16" Type="http://schemas.openxmlformats.org/officeDocument/2006/relationships/tags" Target="../tags/tag164.xml"/><Relationship Id="rId15" Type="http://schemas.openxmlformats.org/officeDocument/2006/relationships/tags" Target="../tags/tag163.xml"/><Relationship Id="rId14" Type="http://schemas.openxmlformats.org/officeDocument/2006/relationships/tags" Target="../tags/tag162.xml"/><Relationship Id="rId13" Type="http://schemas.openxmlformats.org/officeDocument/2006/relationships/tags" Target="../tags/tag161.xml"/><Relationship Id="rId12" Type="http://schemas.openxmlformats.org/officeDocument/2006/relationships/tags" Target="../tags/tag160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tags" Target="../tags/tag14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tags" Target="../tags/tag172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4" Type="http://schemas.openxmlformats.org/officeDocument/2006/relationships/notesSlide" Target="../notesSlides/notesSlide10.xml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185.xml"/><Relationship Id="rId21" Type="http://schemas.openxmlformats.org/officeDocument/2006/relationships/image" Target="../media/image5.svg"/><Relationship Id="rId20" Type="http://schemas.openxmlformats.org/officeDocument/2006/relationships/image" Target="../media/image24.png"/><Relationship Id="rId2" Type="http://schemas.openxmlformats.org/officeDocument/2006/relationships/tags" Target="../tags/tag167.xml"/><Relationship Id="rId19" Type="http://schemas.openxmlformats.org/officeDocument/2006/relationships/tags" Target="../tags/tag184.xml"/><Relationship Id="rId18" Type="http://schemas.openxmlformats.org/officeDocument/2006/relationships/tags" Target="../tags/tag183.xml"/><Relationship Id="rId17" Type="http://schemas.openxmlformats.org/officeDocument/2006/relationships/tags" Target="../tags/tag182.xml"/><Relationship Id="rId16" Type="http://schemas.openxmlformats.org/officeDocument/2006/relationships/tags" Target="../tags/tag181.xml"/><Relationship Id="rId15" Type="http://schemas.openxmlformats.org/officeDocument/2006/relationships/tags" Target="../tags/tag180.xml"/><Relationship Id="rId14" Type="http://schemas.openxmlformats.org/officeDocument/2006/relationships/tags" Target="../tags/tag179.xml"/><Relationship Id="rId13" Type="http://schemas.openxmlformats.org/officeDocument/2006/relationships/tags" Target="../tags/tag178.xml"/><Relationship Id="rId12" Type="http://schemas.openxmlformats.org/officeDocument/2006/relationships/tags" Target="../tags/tag177.xml"/><Relationship Id="rId11" Type="http://schemas.openxmlformats.org/officeDocument/2006/relationships/tags" Target="../tags/tag176.xml"/><Relationship Id="rId10" Type="http://schemas.openxmlformats.org/officeDocument/2006/relationships/tags" Target="../tags/tag175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4.xml"/><Relationship Id="rId11" Type="http://schemas.openxmlformats.org/officeDocument/2006/relationships/image" Target="../media/image5.png"/><Relationship Id="rId10" Type="http://schemas.openxmlformats.org/officeDocument/2006/relationships/tags" Target="../tags/tag23.xml"/><Relationship Id="rId1" Type="http://schemas.openxmlformats.org/officeDocument/2006/relationships/tags" Target="../tags/tag1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microsoft.com/office/2007/relationships/diagramDrawing" Target="../diagrams/drawing6.xml"/><Relationship Id="rId4" Type="http://schemas.openxmlformats.org/officeDocument/2006/relationships/diagramColors" Target="../diagrams/colors6.xml"/><Relationship Id="rId3" Type="http://schemas.openxmlformats.org/officeDocument/2006/relationships/diagramQuickStyle" Target="../diagrams/quickStyle6.xml"/><Relationship Id="rId21" Type="http://schemas.openxmlformats.org/officeDocument/2006/relationships/notesSlide" Target="../notesSlides/notesSlide11.xml"/><Relationship Id="rId20" Type="http://schemas.openxmlformats.org/officeDocument/2006/relationships/slideLayout" Target="../slideLayouts/slideLayout2.xml"/><Relationship Id="rId2" Type="http://schemas.openxmlformats.org/officeDocument/2006/relationships/diagramLayout" Target="../diagrams/layout6.xml"/><Relationship Id="rId19" Type="http://schemas.openxmlformats.org/officeDocument/2006/relationships/tags" Target="../tags/tag199.xml"/><Relationship Id="rId18" Type="http://schemas.openxmlformats.org/officeDocument/2006/relationships/tags" Target="../tags/tag198.xml"/><Relationship Id="rId17" Type="http://schemas.openxmlformats.org/officeDocument/2006/relationships/tags" Target="../tags/tag197.xml"/><Relationship Id="rId16" Type="http://schemas.openxmlformats.org/officeDocument/2006/relationships/tags" Target="../tags/tag196.xml"/><Relationship Id="rId15" Type="http://schemas.openxmlformats.org/officeDocument/2006/relationships/tags" Target="../tags/tag195.xml"/><Relationship Id="rId14" Type="http://schemas.openxmlformats.org/officeDocument/2006/relationships/tags" Target="../tags/tag194.xml"/><Relationship Id="rId13" Type="http://schemas.openxmlformats.org/officeDocument/2006/relationships/tags" Target="../tags/tag193.xml"/><Relationship Id="rId12" Type="http://schemas.openxmlformats.org/officeDocument/2006/relationships/tags" Target="../tags/tag192.xml"/><Relationship Id="rId11" Type="http://schemas.openxmlformats.org/officeDocument/2006/relationships/tags" Target="../tags/tag191.xml"/><Relationship Id="rId10" Type="http://schemas.openxmlformats.org/officeDocument/2006/relationships/tags" Target="../tags/tag190.xml"/><Relationship Id="rId1" Type="http://schemas.openxmlformats.org/officeDocument/2006/relationships/diagramData" Target="../diagrams/data6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07.xml"/><Relationship Id="rId8" Type="http://schemas.openxmlformats.org/officeDocument/2006/relationships/tags" Target="../tags/tag206.xml"/><Relationship Id="rId7" Type="http://schemas.openxmlformats.org/officeDocument/2006/relationships/tags" Target="../tags/tag205.xml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4" Type="http://schemas.openxmlformats.org/officeDocument/2006/relationships/tags" Target="../tags/tag202.xml"/><Relationship Id="rId3" Type="http://schemas.openxmlformats.org/officeDocument/2006/relationships/image" Target="../media/image4.jpeg"/><Relationship Id="rId2" Type="http://schemas.openxmlformats.org/officeDocument/2006/relationships/tags" Target="../tags/tag201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211.xml"/><Relationship Id="rId12" Type="http://schemas.openxmlformats.org/officeDocument/2006/relationships/tags" Target="../tags/tag210.xml"/><Relationship Id="rId11" Type="http://schemas.openxmlformats.org/officeDocument/2006/relationships/tags" Target="../tags/tag209.xml"/><Relationship Id="rId10" Type="http://schemas.openxmlformats.org/officeDocument/2006/relationships/tags" Target="../tags/tag208.xml"/><Relationship Id="rId1" Type="http://schemas.openxmlformats.org/officeDocument/2006/relationships/tags" Target="../tags/tag200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tags" Target="../tags/tag218.xml"/><Relationship Id="rId7" Type="http://schemas.openxmlformats.org/officeDocument/2006/relationships/tags" Target="../tags/tag217.xml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image" Target="../media/image4.jpeg"/><Relationship Id="rId2" Type="http://schemas.openxmlformats.org/officeDocument/2006/relationships/tags" Target="../tags/tag213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223.xml"/><Relationship Id="rId12" Type="http://schemas.openxmlformats.org/officeDocument/2006/relationships/tags" Target="../tags/tag222.xml"/><Relationship Id="rId11" Type="http://schemas.openxmlformats.org/officeDocument/2006/relationships/tags" Target="../tags/tag221.xml"/><Relationship Id="rId10" Type="http://schemas.openxmlformats.org/officeDocument/2006/relationships/tags" Target="../tags/tag220.xml"/><Relationship Id="rId1" Type="http://schemas.openxmlformats.org/officeDocument/2006/relationships/tags" Target="../tags/tag212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" Type="http://schemas.openxmlformats.org/officeDocument/2006/relationships/image" Target="../media/image4.jpeg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242.xml"/><Relationship Id="rId2" Type="http://schemas.openxmlformats.org/officeDocument/2006/relationships/tags" Target="../tags/tag225.xml"/><Relationship Id="rId19" Type="http://schemas.openxmlformats.org/officeDocument/2006/relationships/tags" Target="../tags/tag241.xml"/><Relationship Id="rId18" Type="http://schemas.openxmlformats.org/officeDocument/2006/relationships/tags" Target="../tags/tag240.xml"/><Relationship Id="rId17" Type="http://schemas.openxmlformats.org/officeDocument/2006/relationships/tags" Target="../tags/tag239.xml"/><Relationship Id="rId16" Type="http://schemas.openxmlformats.org/officeDocument/2006/relationships/tags" Target="../tags/tag238.xml"/><Relationship Id="rId15" Type="http://schemas.openxmlformats.org/officeDocument/2006/relationships/tags" Target="../tags/tag237.xml"/><Relationship Id="rId14" Type="http://schemas.openxmlformats.org/officeDocument/2006/relationships/tags" Target="../tags/tag236.xml"/><Relationship Id="rId13" Type="http://schemas.openxmlformats.org/officeDocument/2006/relationships/tags" Target="../tags/tag235.xml"/><Relationship Id="rId12" Type="http://schemas.openxmlformats.org/officeDocument/2006/relationships/tags" Target="../tags/tag234.xml"/><Relationship Id="rId11" Type="http://schemas.openxmlformats.org/officeDocument/2006/relationships/tags" Target="../tags/tag233.xml"/><Relationship Id="rId10" Type="http://schemas.openxmlformats.org/officeDocument/2006/relationships/tags" Target="../tags/tag232.xml"/><Relationship Id="rId1" Type="http://schemas.openxmlformats.org/officeDocument/2006/relationships/tags" Target="../tags/tag224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50.xml"/><Relationship Id="rId8" Type="http://schemas.openxmlformats.org/officeDocument/2006/relationships/tags" Target="../tags/tag249.xml"/><Relationship Id="rId7" Type="http://schemas.openxmlformats.org/officeDocument/2006/relationships/tags" Target="../tags/tag248.xml"/><Relationship Id="rId6" Type="http://schemas.openxmlformats.org/officeDocument/2006/relationships/tags" Target="../tags/tag247.xml"/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3" Type="http://schemas.openxmlformats.org/officeDocument/2006/relationships/image" Target="../media/image4.jpeg"/><Relationship Id="rId25" Type="http://schemas.openxmlformats.org/officeDocument/2006/relationships/slideLayout" Target="../slideLayouts/slideLayout2.xml"/><Relationship Id="rId24" Type="http://schemas.openxmlformats.org/officeDocument/2006/relationships/image" Target="../media/image27.png"/><Relationship Id="rId23" Type="http://schemas.openxmlformats.org/officeDocument/2006/relationships/image" Target="../media/image6.svg"/><Relationship Id="rId22" Type="http://schemas.openxmlformats.org/officeDocument/2006/relationships/image" Target="../media/image26.png"/><Relationship Id="rId21" Type="http://schemas.openxmlformats.org/officeDocument/2006/relationships/image" Target="../media/image25.png"/><Relationship Id="rId20" Type="http://schemas.openxmlformats.org/officeDocument/2006/relationships/tags" Target="../tags/tag261.xml"/><Relationship Id="rId2" Type="http://schemas.openxmlformats.org/officeDocument/2006/relationships/tags" Target="../tags/tag244.xml"/><Relationship Id="rId19" Type="http://schemas.openxmlformats.org/officeDocument/2006/relationships/tags" Target="../tags/tag260.xml"/><Relationship Id="rId18" Type="http://schemas.openxmlformats.org/officeDocument/2006/relationships/tags" Target="../tags/tag259.xml"/><Relationship Id="rId17" Type="http://schemas.openxmlformats.org/officeDocument/2006/relationships/tags" Target="../tags/tag258.xml"/><Relationship Id="rId16" Type="http://schemas.openxmlformats.org/officeDocument/2006/relationships/tags" Target="../tags/tag257.xml"/><Relationship Id="rId15" Type="http://schemas.openxmlformats.org/officeDocument/2006/relationships/tags" Target="../tags/tag256.xml"/><Relationship Id="rId14" Type="http://schemas.openxmlformats.org/officeDocument/2006/relationships/tags" Target="../tags/tag255.xml"/><Relationship Id="rId13" Type="http://schemas.openxmlformats.org/officeDocument/2006/relationships/tags" Target="../tags/tag254.xml"/><Relationship Id="rId12" Type="http://schemas.openxmlformats.org/officeDocument/2006/relationships/tags" Target="../tags/tag253.xml"/><Relationship Id="rId11" Type="http://schemas.openxmlformats.org/officeDocument/2006/relationships/tags" Target="../tags/tag252.xml"/><Relationship Id="rId10" Type="http://schemas.openxmlformats.org/officeDocument/2006/relationships/tags" Target="../tags/tag251.xml"/><Relationship Id="rId1" Type="http://schemas.openxmlformats.org/officeDocument/2006/relationships/tags" Target="../tags/tag243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269.xml"/><Relationship Id="rId8" Type="http://schemas.openxmlformats.org/officeDocument/2006/relationships/tags" Target="../tags/tag268.xml"/><Relationship Id="rId7" Type="http://schemas.openxmlformats.org/officeDocument/2006/relationships/tags" Target="../tags/tag267.xml"/><Relationship Id="rId6" Type="http://schemas.openxmlformats.org/officeDocument/2006/relationships/tags" Target="../tags/tag266.xml"/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3" Type="http://schemas.openxmlformats.org/officeDocument/2006/relationships/image" Target="../media/image4.jpeg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280.xml"/><Relationship Id="rId2" Type="http://schemas.openxmlformats.org/officeDocument/2006/relationships/tags" Target="../tags/tag263.xml"/><Relationship Id="rId19" Type="http://schemas.openxmlformats.org/officeDocument/2006/relationships/tags" Target="../tags/tag279.xml"/><Relationship Id="rId18" Type="http://schemas.openxmlformats.org/officeDocument/2006/relationships/tags" Target="../tags/tag278.xml"/><Relationship Id="rId17" Type="http://schemas.openxmlformats.org/officeDocument/2006/relationships/tags" Target="../tags/tag277.xml"/><Relationship Id="rId16" Type="http://schemas.openxmlformats.org/officeDocument/2006/relationships/tags" Target="../tags/tag276.xml"/><Relationship Id="rId15" Type="http://schemas.openxmlformats.org/officeDocument/2006/relationships/tags" Target="../tags/tag275.xml"/><Relationship Id="rId14" Type="http://schemas.openxmlformats.org/officeDocument/2006/relationships/tags" Target="../tags/tag274.xml"/><Relationship Id="rId13" Type="http://schemas.openxmlformats.org/officeDocument/2006/relationships/tags" Target="../tags/tag273.xml"/><Relationship Id="rId12" Type="http://schemas.openxmlformats.org/officeDocument/2006/relationships/tags" Target="../tags/tag272.xml"/><Relationship Id="rId11" Type="http://schemas.openxmlformats.org/officeDocument/2006/relationships/tags" Target="../tags/tag271.xml"/><Relationship Id="rId10" Type="http://schemas.openxmlformats.org/officeDocument/2006/relationships/tags" Target="../tags/tag270.xml"/><Relationship Id="rId1" Type="http://schemas.openxmlformats.org/officeDocument/2006/relationships/tags" Target="../tags/tag262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288.xml"/><Relationship Id="rId8" Type="http://schemas.openxmlformats.org/officeDocument/2006/relationships/tags" Target="../tags/tag287.xml"/><Relationship Id="rId7" Type="http://schemas.openxmlformats.org/officeDocument/2006/relationships/tags" Target="../tags/tag286.xml"/><Relationship Id="rId6" Type="http://schemas.openxmlformats.org/officeDocument/2006/relationships/tags" Target="../tags/tag285.xml"/><Relationship Id="rId5" Type="http://schemas.openxmlformats.org/officeDocument/2006/relationships/tags" Target="../tags/tag284.xml"/><Relationship Id="rId4" Type="http://schemas.openxmlformats.org/officeDocument/2006/relationships/tags" Target="../tags/tag283.xml"/><Relationship Id="rId3" Type="http://schemas.openxmlformats.org/officeDocument/2006/relationships/image" Target="../media/image4.jpeg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299.xml"/><Relationship Id="rId2" Type="http://schemas.openxmlformats.org/officeDocument/2006/relationships/tags" Target="../tags/tag282.xml"/><Relationship Id="rId19" Type="http://schemas.openxmlformats.org/officeDocument/2006/relationships/tags" Target="../tags/tag298.xml"/><Relationship Id="rId18" Type="http://schemas.openxmlformats.org/officeDocument/2006/relationships/tags" Target="../tags/tag297.xml"/><Relationship Id="rId17" Type="http://schemas.openxmlformats.org/officeDocument/2006/relationships/tags" Target="../tags/tag296.xml"/><Relationship Id="rId16" Type="http://schemas.openxmlformats.org/officeDocument/2006/relationships/tags" Target="../tags/tag295.xml"/><Relationship Id="rId15" Type="http://schemas.openxmlformats.org/officeDocument/2006/relationships/tags" Target="../tags/tag294.xml"/><Relationship Id="rId14" Type="http://schemas.openxmlformats.org/officeDocument/2006/relationships/tags" Target="../tags/tag293.xml"/><Relationship Id="rId13" Type="http://schemas.openxmlformats.org/officeDocument/2006/relationships/tags" Target="../tags/tag292.xml"/><Relationship Id="rId12" Type="http://schemas.openxmlformats.org/officeDocument/2006/relationships/tags" Target="../tags/tag291.xml"/><Relationship Id="rId11" Type="http://schemas.openxmlformats.org/officeDocument/2006/relationships/tags" Target="../tags/tag290.xml"/><Relationship Id="rId10" Type="http://schemas.openxmlformats.org/officeDocument/2006/relationships/tags" Target="../tags/tag289.xml"/><Relationship Id="rId1" Type="http://schemas.openxmlformats.org/officeDocument/2006/relationships/tags" Target="../tags/tag281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307.xml"/><Relationship Id="rId8" Type="http://schemas.openxmlformats.org/officeDocument/2006/relationships/tags" Target="../tags/tag306.xml"/><Relationship Id="rId7" Type="http://schemas.openxmlformats.org/officeDocument/2006/relationships/tags" Target="../tags/tag305.xml"/><Relationship Id="rId6" Type="http://schemas.openxmlformats.org/officeDocument/2006/relationships/tags" Target="../tags/tag304.xml"/><Relationship Id="rId5" Type="http://schemas.openxmlformats.org/officeDocument/2006/relationships/tags" Target="../tags/tag303.xml"/><Relationship Id="rId4" Type="http://schemas.openxmlformats.org/officeDocument/2006/relationships/tags" Target="../tags/tag302.xml"/><Relationship Id="rId3" Type="http://schemas.openxmlformats.org/officeDocument/2006/relationships/image" Target="../media/image4.jpeg"/><Relationship Id="rId2" Type="http://schemas.openxmlformats.org/officeDocument/2006/relationships/tags" Target="../tags/tag301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28.png"/><Relationship Id="rId13" Type="http://schemas.openxmlformats.org/officeDocument/2006/relationships/tags" Target="../tags/tag311.xml"/><Relationship Id="rId12" Type="http://schemas.openxmlformats.org/officeDocument/2006/relationships/tags" Target="../tags/tag310.xml"/><Relationship Id="rId11" Type="http://schemas.openxmlformats.org/officeDocument/2006/relationships/tags" Target="../tags/tag309.xml"/><Relationship Id="rId10" Type="http://schemas.openxmlformats.org/officeDocument/2006/relationships/tags" Target="../tags/tag308.xml"/><Relationship Id="rId1" Type="http://schemas.openxmlformats.org/officeDocument/2006/relationships/tags" Target="../tags/tag300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319.xml"/><Relationship Id="rId8" Type="http://schemas.openxmlformats.org/officeDocument/2006/relationships/tags" Target="../tags/tag318.xml"/><Relationship Id="rId7" Type="http://schemas.openxmlformats.org/officeDocument/2006/relationships/tags" Target="../tags/tag317.xml"/><Relationship Id="rId6" Type="http://schemas.openxmlformats.org/officeDocument/2006/relationships/tags" Target="../tags/tag316.xml"/><Relationship Id="rId5" Type="http://schemas.openxmlformats.org/officeDocument/2006/relationships/tags" Target="../tags/tag315.xml"/><Relationship Id="rId4" Type="http://schemas.openxmlformats.org/officeDocument/2006/relationships/tags" Target="../tags/tag314.xml"/><Relationship Id="rId3" Type="http://schemas.openxmlformats.org/officeDocument/2006/relationships/image" Target="../media/image4.jpeg"/><Relationship Id="rId2" Type="http://schemas.openxmlformats.org/officeDocument/2006/relationships/tags" Target="../tags/tag313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323.xml"/><Relationship Id="rId12" Type="http://schemas.openxmlformats.org/officeDocument/2006/relationships/tags" Target="../tags/tag322.xml"/><Relationship Id="rId11" Type="http://schemas.openxmlformats.org/officeDocument/2006/relationships/tags" Target="../tags/tag321.xml"/><Relationship Id="rId10" Type="http://schemas.openxmlformats.org/officeDocument/2006/relationships/tags" Target="../tags/tag320.xml"/><Relationship Id="rId1" Type="http://schemas.openxmlformats.org/officeDocument/2006/relationships/tags" Target="../tags/tag3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4" Type="http://schemas.openxmlformats.org/officeDocument/2006/relationships/notesSlide" Target="../notesSlides/notesSlide3.xml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46.xml"/><Relationship Id="rId21" Type="http://schemas.openxmlformats.org/officeDocument/2006/relationships/tags" Target="../tags/tag45.xml"/><Relationship Id="rId20" Type="http://schemas.openxmlformats.org/officeDocument/2006/relationships/tags" Target="../tags/tag44.xml"/><Relationship Id="rId2" Type="http://schemas.openxmlformats.org/officeDocument/2006/relationships/tags" Target="../tags/tag26.xml"/><Relationship Id="rId19" Type="http://schemas.openxmlformats.org/officeDocument/2006/relationships/tags" Target="../tags/tag43.xml"/><Relationship Id="rId18" Type="http://schemas.openxmlformats.org/officeDocument/2006/relationships/tags" Target="../tags/tag42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tags" Target="../tags/tag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1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331.xml"/><Relationship Id="rId8" Type="http://schemas.openxmlformats.org/officeDocument/2006/relationships/tags" Target="../tags/tag330.xml"/><Relationship Id="rId7" Type="http://schemas.openxmlformats.org/officeDocument/2006/relationships/tags" Target="../tags/tag329.xml"/><Relationship Id="rId6" Type="http://schemas.openxmlformats.org/officeDocument/2006/relationships/tags" Target="../tags/tag328.xml"/><Relationship Id="rId5" Type="http://schemas.openxmlformats.org/officeDocument/2006/relationships/tags" Target="../tags/tag327.xml"/><Relationship Id="rId4" Type="http://schemas.openxmlformats.org/officeDocument/2006/relationships/tags" Target="../tags/tag326.xml"/><Relationship Id="rId3" Type="http://schemas.openxmlformats.org/officeDocument/2006/relationships/image" Target="../media/image4.jpeg"/><Relationship Id="rId2" Type="http://schemas.openxmlformats.org/officeDocument/2006/relationships/tags" Target="../tags/tag325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33.png"/><Relationship Id="rId13" Type="http://schemas.openxmlformats.org/officeDocument/2006/relationships/tags" Target="../tags/tag335.xml"/><Relationship Id="rId12" Type="http://schemas.openxmlformats.org/officeDocument/2006/relationships/tags" Target="../tags/tag334.xml"/><Relationship Id="rId11" Type="http://schemas.openxmlformats.org/officeDocument/2006/relationships/tags" Target="../tags/tag333.xml"/><Relationship Id="rId10" Type="http://schemas.openxmlformats.org/officeDocument/2006/relationships/tags" Target="../tags/tag332.xml"/><Relationship Id="rId1" Type="http://schemas.openxmlformats.org/officeDocument/2006/relationships/tags" Target="../tags/tag324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343.xml"/><Relationship Id="rId8" Type="http://schemas.openxmlformats.org/officeDocument/2006/relationships/tags" Target="../tags/tag342.xml"/><Relationship Id="rId7" Type="http://schemas.openxmlformats.org/officeDocument/2006/relationships/tags" Target="../tags/tag341.xml"/><Relationship Id="rId6" Type="http://schemas.openxmlformats.org/officeDocument/2006/relationships/tags" Target="../tags/tag340.xml"/><Relationship Id="rId5" Type="http://schemas.openxmlformats.org/officeDocument/2006/relationships/tags" Target="../tags/tag339.xml"/><Relationship Id="rId4" Type="http://schemas.openxmlformats.org/officeDocument/2006/relationships/tags" Target="../tags/tag338.xml"/><Relationship Id="rId3" Type="http://schemas.openxmlformats.org/officeDocument/2006/relationships/image" Target="../media/image4.jpeg"/><Relationship Id="rId2" Type="http://schemas.openxmlformats.org/officeDocument/2006/relationships/tags" Target="../tags/tag337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34.png"/><Relationship Id="rId13" Type="http://schemas.openxmlformats.org/officeDocument/2006/relationships/tags" Target="../tags/tag347.xml"/><Relationship Id="rId12" Type="http://schemas.openxmlformats.org/officeDocument/2006/relationships/tags" Target="../tags/tag346.xml"/><Relationship Id="rId11" Type="http://schemas.openxmlformats.org/officeDocument/2006/relationships/tags" Target="../tags/tag345.xml"/><Relationship Id="rId10" Type="http://schemas.openxmlformats.org/officeDocument/2006/relationships/tags" Target="../tags/tag344.xml"/><Relationship Id="rId1" Type="http://schemas.openxmlformats.org/officeDocument/2006/relationships/tags" Target="../tags/tag336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355.xml"/><Relationship Id="rId8" Type="http://schemas.openxmlformats.org/officeDocument/2006/relationships/tags" Target="../tags/tag354.xml"/><Relationship Id="rId7" Type="http://schemas.openxmlformats.org/officeDocument/2006/relationships/tags" Target="../tags/tag353.xml"/><Relationship Id="rId6" Type="http://schemas.openxmlformats.org/officeDocument/2006/relationships/tags" Target="../tags/tag352.xml"/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3" Type="http://schemas.openxmlformats.org/officeDocument/2006/relationships/image" Target="../media/image4.jpeg"/><Relationship Id="rId2" Type="http://schemas.openxmlformats.org/officeDocument/2006/relationships/tags" Target="../tags/tag349.x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7.svg"/><Relationship Id="rId16" Type="http://schemas.openxmlformats.org/officeDocument/2006/relationships/image" Target="../media/image37.png"/><Relationship Id="rId15" Type="http://schemas.openxmlformats.org/officeDocument/2006/relationships/image" Target="../media/image36.png"/><Relationship Id="rId14" Type="http://schemas.openxmlformats.org/officeDocument/2006/relationships/image" Target="../media/image35.png"/><Relationship Id="rId13" Type="http://schemas.openxmlformats.org/officeDocument/2006/relationships/tags" Target="../tags/tag359.xml"/><Relationship Id="rId12" Type="http://schemas.openxmlformats.org/officeDocument/2006/relationships/tags" Target="../tags/tag358.xml"/><Relationship Id="rId11" Type="http://schemas.openxmlformats.org/officeDocument/2006/relationships/tags" Target="../tags/tag357.xml"/><Relationship Id="rId10" Type="http://schemas.openxmlformats.org/officeDocument/2006/relationships/tags" Target="../tags/tag356.xml"/><Relationship Id="rId1" Type="http://schemas.openxmlformats.org/officeDocument/2006/relationships/tags" Target="../tags/tag348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367.xml"/><Relationship Id="rId8" Type="http://schemas.openxmlformats.org/officeDocument/2006/relationships/tags" Target="../tags/tag366.xml"/><Relationship Id="rId7" Type="http://schemas.openxmlformats.org/officeDocument/2006/relationships/tags" Target="../tags/tag365.xml"/><Relationship Id="rId6" Type="http://schemas.openxmlformats.org/officeDocument/2006/relationships/tags" Target="../tags/tag364.xml"/><Relationship Id="rId5" Type="http://schemas.openxmlformats.org/officeDocument/2006/relationships/tags" Target="../tags/tag363.xml"/><Relationship Id="rId4" Type="http://schemas.openxmlformats.org/officeDocument/2006/relationships/tags" Target="../tags/tag362.xml"/><Relationship Id="rId3" Type="http://schemas.openxmlformats.org/officeDocument/2006/relationships/image" Target="../media/image4.jpeg"/><Relationship Id="rId2" Type="http://schemas.openxmlformats.org/officeDocument/2006/relationships/tags" Target="../tags/tag361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34.png"/><Relationship Id="rId13" Type="http://schemas.openxmlformats.org/officeDocument/2006/relationships/tags" Target="../tags/tag371.xml"/><Relationship Id="rId12" Type="http://schemas.openxmlformats.org/officeDocument/2006/relationships/tags" Target="../tags/tag370.xml"/><Relationship Id="rId11" Type="http://schemas.openxmlformats.org/officeDocument/2006/relationships/tags" Target="../tags/tag369.xml"/><Relationship Id="rId10" Type="http://schemas.openxmlformats.org/officeDocument/2006/relationships/tags" Target="../tags/tag368.xml"/><Relationship Id="rId1" Type="http://schemas.openxmlformats.org/officeDocument/2006/relationships/tags" Target="../tags/tag36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379.xml"/><Relationship Id="rId8" Type="http://schemas.openxmlformats.org/officeDocument/2006/relationships/tags" Target="../tags/tag378.xml"/><Relationship Id="rId7" Type="http://schemas.openxmlformats.org/officeDocument/2006/relationships/tags" Target="../tags/tag377.xml"/><Relationship Id="rId6" Type="http://schemas.openxmlformats.org/officeDocument/2006/relationships/tags" Target="../tags/tag376.xml"/><Relationship Id="rId5" Type="http://schemas.openxmlformats.org/officeDocument/2006/relationships/tags" Target="../tags/tag375.xml"/><Relationship Id="rId4" Type="http://schemas.openxmlformats.org/officeDocument/2006/relationships/tags" Target="../tags/tag374.xml"/><Relationship Id="rId3" Type="http://schemas.openxmlformats.org/officeDocument/2006/relationships/image" Target="../media/image4.jpeg"/><Relationship Id="rId2" Type="http://schemas.openxmlformats.org/officeDocument/2006/relationships/tags" Target="../tags/tag373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38.png"/><Relationship Id="rId13" Type="http://schemas.openxmlformats.org/officeDocument/2006/relationships/tags" Target="../tags/tag383.xml"/><Relationship Id="rId12" Type="http://schemas.openxmlformats.org/officeDocument/2006/relationships/tags" Target="../tags/tag382.xml"/><Relationship Id="rId11" Type="http://schemas.openxmlformats.org/officeDocument/2006/relationships/tags" Target="../tags/tag381.xml"/><Relationship Id="rId10" Type="http://schemas.openxmlformats.org/officeDocument/2006/relationships/tags" Target="../tags/tag380.xml"/><Relationship Id="rId1" Type="http://schemas.openxmlformats.org/officeDocument/2006/relationships/tags" Target="../tags/tag372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391.xml"/><Relationship Id="rId8" Type="http://schemas.openxmlformats.org/officeDocument/2006/relationships/tags" Target="../tags/tag390.xml"/><Relationship Id="rId7" Type="http://schemas.openxmlformats.org/officeDocument/2006/relationships/tags" Target="../tags/tag389.xml"/><Relationship Id="rId6" Type="http://schemas.openxmlformats.org/officeDocument/2006/relationships/tags" Target="../tags/tag388.xml"/><Relationship Id="rId5" Type="http://schemas.openxmlformats.org/officeDocument/2006/relationships/tags" Target="../tags/tag387.xml"/><Relationship Id="rId4" Type="http://schemas.openxmlformats.org/officeDocument/2006/relationships/tags" Target="../tags/tag386.xml"/><Relationship Id="rId3" Type="http://schemas.openxmlformats.org/officeDocument/2006/relationships/image" Target="../media/image4.jpeg"/><Relationship Id="rId2" Type="http://schemas.openxmlformats.org/officeDocument/2006/relationships/tags" Target="../tags/tag385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395.xml"/><Relationship Id="rId12" Type="http://schemas.openxmlformats.org/officeDocument/2006/relationships/tags" Target="../tags/tag394.xml"/><Relationship Id="rId11" Type="http://schemas.openxmlformats.org/officeDocument/2006/relationships/tags" Target="../tags/tag393.xml"/><Relationship Id="rId10" Type="http://schemas.openxmlformats.org/officeDocument/2006/relationships/tags" Target="../tags/tag392.xml"/><Relationship Id="rId1" Type="http://schemas.openxmlformats.org/officeDocument/2006/relationships/tags" Target="../tags/tag38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51.xml"/><Relationship Id="rId7" Type="http://schemas.openxmlformats.org/officeDocument/2006/relationships/image" Target="../media/image1.svg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0" Type="http://schemas.openxmlformats.org/officeDocument/2006/relationships/notesSlide" Target="../notesSlides/notesSlide4.xml"/><Relationship Id="rId1" Type="http://schemas.openxmlformats.org/officeDocument/2006/relationships/tags" Target="../tags/tag47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403.xml"/><Relationship Id="rId8" Type="http://schemas.openxmlformats.org/officeDocument/2006/relationships/tags" Target="../tags/tag402.xml"/><Relationship Id="rId7" Type="http://schemas.openxmlformats.org/officeDocument/2006/relationships/tags" Target="../tags/tag401.xml"/><Relationship Id="rId6" Type="http://schemas.openxmlformats.org/officeDocument/2006/relationships/tags" Target="../tags/tag400.xml"/><Relationship Id="rId5" Type="http://schemas.openxmlformats.org/officeDocument/2006/relationships/tags" Target="../tags/tag399.xml"/><Relationship Id="rId4" Type="http://schemas.openxmlformats.org/officeDocument/2006/relationships/tags" Target="../tags/tag398.xml"/><Relationship Id="rId3" Type="http://schemas.openxmlformats.org/officeDocument/2006/relationships/image" Target="../media/image4.jpeg"/><Relationship Id="rId2" Type="http://schemas.openxmlformats.org/officeDocument/2006/relationships/tags" Target="../tags/tag397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407.xml"/><Relationship Id="rId12" Type="http://schemas.openxmlformats.org/officeDocument/2006/relationships/tags" Target="../tags/tag406.xml"/><Relationship Id="rId11" Type="http://schemas.openxmlformats.org/officeDocument/2006/relationships/tags" Target="../tags/tag405.xml"/><Relationship Id="rId10" Type="http://schemas.openxmlformats.org/officeDocument/2006/relationships/tags" Target="../tags/tag404.xml"/><Relationship Id="rId1" Type="http://schemas.openxmlformats.org/officeDocument/2006/relationships/tags" Target="../tags/tag396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tags" Target="../tags/tag415.xml"/><Relationship Id="rId8" Type="http://schemas.openxmlformats.org/officeDocument/2006/relationships/tags" Target="../tags/tag414.xml"/><Relationship Id="rId7" Type="http://schemas.openxmlformats.org/officeDocument/2006/relationships/tags" Target="../tags/tag413.xml"/><Relationship Id="rId6" Type="http://schemas.openxmlformats.org/officeDocument/2006/relationships/tags" Target="../tags/tag412.xml"/><Relationship Id="rId5" Type="http://schemas.openxmlformats.org/officeDocument/2006/relationships/tags" Target="../tags/tag411.xml"/><Relationship Id="rId4" Type="http://schemas.openxmlformats.org/officeDocument/2006/relationships/tags" Target="../tags/tag410.xml"/><Relationship Id="rId3" Type="http://schemas.openxmlformats.org/officeDocument/2006/relationships/image" Target="../media/image4.jpeg"/><Relationship Id="rId2" Type="http://schemas.openxmlformats.org/officeDocument/2006/relationships/tags" Target="../tags/tag409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419.xml"/><Relationship Id="rId12" Type="http://schemas.openxmlformats.org/officeDocument/2006/relationships/tags" Target="../tags/tag418.xml"/><Relationship Id="rId11" Type="http://schemas.openxmlformats.org/officeDocument/2006/relationships/tags" Target="../tags/tag417.xml"/><Relationship Id="rId10" Type="http://schemas.openxmlformats.org/officeDocument/2006/relationships/tags" Target="../tags/tag416.xml"/><Relationship Id="rId1" Type="http://schemas.openxmlformats.org/officeDocument/2006/relationships/tags" Target="../tags/tag408.xml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427.xml"/><Relationship Id="rId8" Type="http://schemas.openxmlformats.org/officeDocument/2006/relationships/tags" Target="../tags/tag426.xml"/><Relationship Id="rId7" Type="http://schemas.openxmlformats.org/officeDocument/2006/relationships/tags" Target="../tags/tag425.xml"/><Relationship Id="rId6" Type="http://schemas.openxmlformats.org/officeDocument/2006/relationships/tags" Target="../tags/tag424.xml"/><Relationship Id="rId5" Type="http://schemas.openxmlformats.org/officeDocument/2006/relationships/tags" Target="../tags/tag423.xml"/><Relationship Id="rId4" Type="http://schemas.openxmlformats.org/officeDocument/2006/relationships/tags" Target="../tags/tag422.xml"/><Relationship Id="rId3" Type="http://schemas.openxmlformats.org/officeDocument/2006/relationships/image" Target="../media/image4.jpeg"/><Relationship Id="rId2" Type="http://schemas.openxmlformats.org/officeDocument/2006/relationships/tags" Target="../tags/tag421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431.xml"/><Relationship Id="rId12" Type="http://schemas.openxmlformats.org/officeDocument/2006/relationships/tags" Target="../tags/tag430.xml"/><Relationship Id="rId11" Type="http://schemas.openxmlformats.org/officeDocument/2006/relationships/tags" Target="../tags/tag429.xml"/><Relationship Id="rId10" Type="http://schemas.openxmlformats.org/officeDocument/2006/relationships/tags" Target="../tags/tag428.xml"/><Relationship Id="rId1" Type="http://schemas.openxmlformats.org/officeDocument/2006/relationships/tags" Target="../tags/tag420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tags" Target="../tags/tag439.xml"/><Relationship Id="rId8" Type="http://schemas.openxmlformats.org/officeDocument/2006/relationships/tags" Target="../tags/tag438.xml"/><Relationship Id="rId7" Type="http://schemas.openxmlformats.org/officeDocument/2006/relationships/tags" Target="../tags/tag437.xml"/><Relationship Id="rId6" Type="http://schemas.openxmlformats.org/officeDocument/2006/relationships/tags" Target="../tags/tag436.xml"/><Relationship Id="rId5" Type="http://schemas.openxmlformats.org/officeDocument/2006/relationships/tags" Target="../tags/tag435.xml"/><Relationship Id="rId4" Type="http://schemas.openxmlformats.org/officeDocument/2006/relationships/tags" Target="../tags/tag434.xml"/><Relationship Id="rId3" Type="http://schemas.openxmlformats.org/officeDocument/2006/relationships/image" Target="../media/image4.jpeg"/><Relationship Id="rId2" Type="http://schemas.openxmlformats.org/officeDocument/2006/relationships/tags" Target="../tags/tag433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443.xml"/><Relationship Id="rId12" Type="http://schemas.openxmlformats.org/officeDocument/2006/relationships/tags" Target="../tags/tag442.xml"/><Relationship Id="rId11" Type="http://schemas.openxmlformats.org/officeDocument/2006/relationships/tags" Target="../tags/tag441.xml"/><Relationship Id="rId10" Type="http://schemas.openxmlformats.org/officeDocument/2006/relationships/tags" Target="../tags/tag440.xml"/><Relationship Id="rId1" Type="http://schemas.openxmlformats.org/officeDocument/2006/relationships/tags" Target="../tags/tag432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tags" Target="../tags/tag451.xml"/><Relationship Id="rId8" Type="http://schemas.openxmlformats.org/officeDocument/2006/relationships/tags" Target="../tags/tag450.xml"/><Relationship Id="rId7" Type="http://schemas.openxmlformats.org/officeDocument/2006/relationships/tags" Target="../tags/tag449.xml"/><Relationship Id="rId6" Type="http://schemas.openxmlformats.org/officeDocument/2006/relationships/tags" Target="../tags/tag448.xml"/><Relationship Id="rId5" Type="http://schemas.openxmlformats.org/officeDocument/2006/relationships/tags" Target="../tags/tag447.xml"/><Relationship Id="rId4" Type="http://schemas.openxmlformats.org/officeDocument/2006/relationships/tags" Target="../tags/tag446.xml"/><Relationship Id="rId3" Type="http://schemas.openxmlformats.org/officeDocument/2006/relationships/image" Target="../media/image4.jpeg"/><Relationship Id="rId2" Type="http://schemas.openxmlformats.org/officeDocument/2006/relationships/tags" Target="../tags/tag445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455.xml"/><Relationship Id="rId12" Type="http://schemas.openxmlformats.org/officeDocument/2006/relationships/tags" Target="../tags/tag454.xml"/><Relationship Id="rId11" Type="http://schemas.openxmlformats.org/officeDocument/2006/relationships/tags" Target="../tags/tag453.xml"/><Relationship Id="rId10" Type="http://schemas.openxmlformats.org/officeDocument/2006/relationships/tags" Target="../tags/tag452.xml"/><Relationship Id="rId1" Type="http://schemas.openxmlformats.org/officeDocument/2006/relationships/tags" Target="../tags/tag444.xm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tags" Target="../tags/tag463.xml"/><Relationship Id="rId8" Type="http://schemas.openxmlformats.org/officeDocument/2006/relationships/tags" Target="../tags/tag462.xml"/><Relationship Id="rId7" Type="http://schemas.openxmlformats.org/officeDocument/2006/relationships/tags" Target="../tags/tag461.xml"/><Relationship Id="rId6" Type="http://schemas.openxmlformats.org/officeDocument/2006/relationships/tags" Target="../tags/tag460.xml"/><Relationship Id="rId5" Type="http://schemas.openxmlformats.org/officeDocument/2006/relationships/tags" Target="../tags/tag459.xml"/><Relationship Id="rId4" Type="http://schemas.openxmlformats.org/officeDocument/2006/relationships/tags" Target="../tags/tag458.xml"/><Relationship Id="rId3" Type="http://schemas.openxmlformats.org/officeDocument/2006/relationships/image" Target="../media/image4.jpeg"/><Relationship Id="rId2" Type="http://schemas.openxmlformats.org/officeDocument/2006/relationships/tags" Target="../tags/tag457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467.xml"/><Relationship Id="rId12" Type="http://schemas.openxmlformats.org/officeDocument/2006/relationships/tags" Target="../tags/tag466.xml"/><Relationship Id="rId11" Type="http://schemas.openxmlformats.org/officeDocument/2006/relationships/tags" Target="../tags/tag465.xml"/><Relationship Id="rId10" Type="http://schemas.openxmlformats.org/officeDocument/2006/relationships/tags" Target="../tags/tag464.xml"/><Relationship Id="rId1" Type="http://schemas.openxmlformats.org/officeDocument/2006/relationships/tags" Target="../tags/tag456.xml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tags" Target="../tags/tag475.xml"/><Relationship Id="rId8" Type="http://schemas.openxmlformats.org/officeDocument/2006/relationships/tags" Target="../tags/tag474.xml"/><Relationship Id="rId7" Type="http://schemas.openxmlformats.org/officeDocument/2006/relationships/tags" Target="../tags/tag473.xml"/><Relationship Id="rId6" Type="http://schemas.openxmlformats.org/officeDocument/2006/relationships/tags" Target="../tags/tag472.xml"/><Relationship Id="rId5" Type="http://schemas.openxmlformats.org/officeDocument/2006/relationships/tags" Target="../tags/tag471.xml"/><Relationship Id="rId4" Type="http://schemas.openxmlformats.org/officeDocument/2006/relationships/tags" Target="../tags/tag470.xml"/><Relationship Id="rId3" Type="http://schemas.openxmlformats.org/officeDocument/2006/relationships/image" Target="../media/image4.jpeg"/><Relationship Id="rId2" Type="http://schemas.openxmlformats.org/officeDocument/2006/relationships/tags" Target="../tags/tag469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8.svg"/><Relationship Id="rId15" Type="http://schemas.openxmlformats.org/officeDocument/2006/relationships/image" Target="../media/image40.png"/><Relationship Id="rId14" Type="http://schemas.openxmlformats.org/officeDocument/2006/relationships/image" Target="../media/image39.png"/><Relationship Id="rId13" Type="http://schemas.openxmlformats.org/officeDocument/2006/relationships/tags" Target="../tags/tag479.xml"/><Relationship Id="rId12" Type="http://schemas.openxmlformats.org/officeDocument/2006/relationships/tags" Target="../tags/tag478.xml"/><Relationship Id="rId11" Type="http://schemas.openxmlformats.org/officeDocument/2006/relationships/tags" Target="../tags/tag477.xml"/><Relationship Id="rId10" Type="http://schemas.openxmlformats.org/officeDocument/2006/relationships/tags" Target="../tags/tag476.xml"/><Relationship Id="rId1" Type="http://schemas.openxmlformats.org/officeDocument/2006/relationships/tags" Target="../tags/tag468.xml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tags" Target="../tags/tag487.xml"/><Relationship Id="rId8" Type="http://schemas.openxmlformats.org/officeDocument/2006/relationships/tags" Target="../tags/tag486.xml"/><Relationship Id="rId7" Type="http://schemas.openxmlformats.org/officeDocument/2006/relationships/tags" Target="../tags/tag485.xml"/><Relationship Id="rId6" Type="http://schemas.openxmlformats.org/officeDocument/2006/relationships/tags" Target="../tags/tag484.xml"/><Relationship Id="rId5" Type="http://schemas.openxmlformats.org/officeDocument/2006/relationships/tags" Target="../tags/tag483.xml"/><Relationship Id="rId4" Type="http://schemas.openxmlformats.org/officeDocument/2006/relationships/tags" Target="../tags/tag482.xml"/><Relationship Id="rId3" Type="http://schemas.openxmlformats.org/officeDocument/2006/relationships/image" Target="../media/image4.jpeg"/><Relationship Id="rId2" Type="http://schemas.openxmlformats.org/officeDocument/2006/relationships/tags" Target="../tags/tag481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491.xml"/><Relationship Id="rId12" Type="http://schemas.openxmlformats.org/officeDocument/2006/relationships/tags" Target="../tags/tag490.xml"/><Relationship Id="rId11" Type="http://schemas.openxmlformats.org/officeDocument/2006/relationships/tags" Target="../tags/tag489.xml"/><Relationship Id="rId10" Type="http://schemas.openxmlformats.org/officeDocument/2006/relationships/tags" Target="../tags/tag488.xml"/><Relationship Id="rId1" Type="http://schemas.openxmlformats.org/officeDocument/2006/relationships/tags" Target="../tags/tag480.xml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tags" Target="../tags/tag499.xml"/><Relationship Id="rId8" Type="http://schemas.openxmlformats.org/officeDocument/2006/relationships/tags" Target="../tags/tag498.xml"/><Relationship Id="rId7" Type="http://schemas.openxmlformats.org/officeDocument/2006/relationships/tags" Target="../tags/tag497.xml"/><Relationship Id="rId6" Type="http://schemas.openxmlformats.org/officeDocument/2006/relationships/tags" Target="../tags/tag496.xml"/><Relationship Id="rId5" Type="http://schemas.openxmlformats.org/officeDocument/2006/relationships/tags" Target="../tags/tag495.xml"/><Relationship Id="rId4" Type="http://schemas.openxmlformats.org/officeDocument/2006/relationships/tags" Target="../tags/tag494.xml"/><Relationship Id="rId3" Type="http://schemas.openxmlformats.org/officeDocument/2006/relationships/image" Target="../media/image4.jpeg"/><Relationship Id="rId2" Type="http://schemas.openxmlformats.org/officeDocument/2006/relationships/tags" Target="../tags/tag493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503.xml"/><Relationship Id="rId12" Type="http://schemas.openxmlformats.org/officeDocument/2006/relationships/tags" Target="../tags/tag502.xml"/><Relationship Id="rId11" Type="http://schemas.openxmlformats.org/officeDocument/2006/relationships/tags" Target="../tags/tag501.xml"/><Relationship Id="rId10" Type="http://schemas.openxmlformats.org/officeDocument/2006/relationships/tags" Target="../tags/tag500.xml"/><Relationship Id="rId1" Type="http://schemas.openxmlformats.org/officeDocument/2006/relationships/tags" Target="../tags/tag492.xml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tags" Target="../tags/tag511.xml"/><Relationship Id="rId8" Type="http://schemas.openxmlformats.org/officeDocument/2006/relationships/tags" Target="../tags/tag510.xml"/><Relationship Id="rId7" Type="http://schemas.openxmlformats.org/officeDocument/2006/relationships/tags" Target="../tags/tag509.xml"/><Relationship Id="rId6" Type="http://schemas.openxmlformats.org/officeDocument/2006/relationships/tags" Target="../tags/tag508.xml"/><Relationship Id="rId5" Type="http://schemas.openxmlformats.org/officeDocument/2006/relationships/tags" Target="../tags/tag507.xml"/><Relationship Id="rId4" Type="http://schemas.openxmlformats.org/officeDocument/2006/relationships/tags" Target="../tags/tag506.xml"/><Relationship Id="rId3" Type="http://schemas.openxmlformats.org/officeDocument/2006/relationships/image" Target="../media/image4.jpeg"/><Relationship Id="rId2" Type="http://schemas.openxmlformats.org/officeDocument/2006/relationships/tags" Target="../tags/tag505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515.xml"/><Relationship Id="rId12" Type="http://schemas.openxmlformats.org/officeDocument/2006/relationships/tags" Target="../tags/tag514.xml"/><Relationship Id="rId11" Type="http://schemas.openxmlformats.org/officeDocument/2006/relationships/tags" Target="../tags/tag513.xml"/><Relationship Id="rId10" Type="http://schemas.openxmlformats.org/officeDocument/2006/relationships/tags" Target="../tags/tag512.xml"/><Relationship Id="rId1" Type="http://schemas.openxmlformats.org/officeDocument/2006/relationships/tags" Target="../tags/tag504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tags" Target="../tags/tag52.xml"/><Relationship Id="rId1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tags" Target="../tags/tag523.xml"/><Relationship Id="rId8" Type="http://schemas.openxmlformats.org/officeDocument/2006/relationships/tags" Target="../tags/tag522.xml"/><Relationship Id="rId7" Type="http://schemas.openxmlformats.org/officeDocument/2006/relationships/tags" Target="../tags/tag521.xml"/><Relationship Id="rId6" Type="http://schemas.openxmlformats.org/officeDocument/2006/relationships/tags" Target="../tags/tag520.xml"/><Relationship Id="rId5" Type="http://schemas.openxmlformats.org/officeDocument/2006/relationships/tags" Target="../tags/tag519.xml"/><Relationship Id="rId4" Type="http://schemas.openxmlformats.org/officeDocument/2006/relationships/tags" Target="../tags/tag518.xml"/><Relationship Id="rId3" Type="http://schemas.openxmlformats.org/officeDocument/2006/relationships/image" Target="../media/image4.jpeg"/><Relationship Id="rId2" Type="http://schemas.openxmlformats.org/officeDocument/2006/relationships/tags" Target="../tags/tag517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19.png"/><Relationship Id="rId13" Type="http://schemas.openxmlformats.org/officeDocument/2006/relationships/tags" Target="../tags/tag527.xml"/><Relationship Id="rId12" Type="http://schemas.openxmlformats.org/officeDocument/2006/relationships/tags" Target="../tags/tag526.xml"/><Relationship Id="rId11" Type="http://schemas.openxmlformats.org/officeDocument/2006/relationships/tags" Target="../tags/tag525.xml"/><Relationship Id="rId10" Type="http://schemas.openxmlformats.org/officeDocument/2006/relationships/tags" Target="../tags/tag524.xml"/><Relationship Id="rId1" Type="http://schemas.openxmlformats.org/officeDocument/2006/relationships/tags" Target="../tags/tag5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dministrator\Desktop\低质量图\2306a9dd34c678c20627acfe1631918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r="1978"/>
          <a:stretch>
            <a:fillRect/>
          </a:stretch>
        </p:blipFill>
        <p:spPr bwMode="auto">
          <a:xfrm>
            <a:off x="1833245" y="1748155"/>
            <a:ext cx="58293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396240" y="503555"/>
            <a:ext cx="8239760" cy="554990"/>
          </a:xfrm>
        </p:spPr>
        <p:txBody>
          <a:bodyPr>
            <a:normAutofit fontScale="90000"/>
          </a:bodyPr>
          <a:p>
            <a:r>
              <a:rPr lang="en-US" altLang="zh-CN" sz="222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2022</a:t>
            </a:r>
            <a:r>
              <a:rPr lang="en-US" altLang="zh-CN" sz="2665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 </a:t>
            </a:r>
            <a:r>
              <a:rPr lang="en-US" altLang="zh-CN" sz="222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FLTRP Star Teacher  Contest</a:t>
            </a:r>
            <a:br>
              <a:rPr lang="en-US" altLang="zh-CN" sz="222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</a:br>
            <a:r>
              <a:rPr lang="en-US" altLang="zh-CN" sz="222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National Finals</a:t>
            </a:r>
            <a:endParaRPr lang="zh-CN" altLang="en-US" sz="222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rcRect l="25016" r="30058" b="9107"/>
          <a:stretch>
            <a:fillRect/>
          </a:stretch>
        </p:blipFill>
        <p:spPr>
          <a:xfrm>
            <a:off x="180340" y="71755"/>
            <a:ext cx="1653540" cy="17475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11240" y="4745747"/>
            <a:ext cx="2934478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100" b="1" dirty="0">
              <a:solidFill>
                <a:schemeClr val="tx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5" name="TextBox 603"/>
          <p:cNvSpPr txBox="1"/>
          <p:nvPr/>
        </p:nvSpPr>
        <p:spPr bwMode="auto">
          <a:xfrm>
            <a:off x="5148580" y="3311525"/>
            <a:ext cx="2585085" cy="374650"/>
          </a:xfrm>
          <a:prstGeom prst="rect">
            <a:avLst/>
          </a:prstGeom>
          <a:noFill/>
        </p:spPr>
        <p:txBody>
          <a:bodyPr wrap="square" lIns="67391" tIns="33696" rIns="67391" bIns="33696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900" spc="300">
                <a:solidFill>
                  <a:srgbClr val="F8300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4" name="TextBox 603"/>
          <p:cNvSpPr txBox="1"/>
          <p:nvPr/>
        </p:nvSpPr>
        <p:spPr bwMode="auto">
          <a:xfrm>
            <a:off x="1692275" y="2592070"/>
            <a:ext cx="5862955" cy="191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lIns="67391" tIns="33696" rIns="67391" bIns="33696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900" spc="300">
                <a:solidFill>
                  <a:srgbClr val="F8300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sz="3200" b="1">
                <a:solidFill>
                  <a:srgbClr val="174B0C"/>
                </a:solidFill>
                <a:latin typeface="Times New Roman Regular" panose="02020603050405020304" charset="0"/>
                <a:ea typeface="仿宋_GB2312" panose="02010609030101010101" charset="-122"/>
                <a:cs typeface="Times New Roman Regular" panose="02020603050405020304" charset="0"/>
                <a:sym typeface="+mn-ea"/>
              </a:rPr>
              <a:t>     </a:t>
            </a:r>
            <a:endParaRPr lang="en-US" altLang="zh-CN" sz="3200" b="1">
              <a:solidFill>
                <a:srgbClr val="174B0C"/>
              </a:solidFill>
              <a:latin typeface="Times New Roman Regular" panose="02020603050405020304" charset="0"/>
              <a:ea typeface="仿宋_GB2312" panose="02010609030101010101" charset="-122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sz="3200" b="1">
                <a:solidFill>
                  <a:srgbClr val="174B0C"/>
                </a:solidFill>
                <a:latin typeface="Times New Roman Regular" panose="02020603050405020304" charset="0"/>
                <a:ea typeface="仿宋_GB2312" panose="02010609030101010101" charset="-122"/>
                <a:cs typeface="Times New Roman Regular" panose="02020603050405020304" charset="0"/>
                <a:sym typeface="+mn-ea"/>
              </a:rPr>
              <a:t>                Unit 6 </a:t>
            </a:r>
            <a:endParaRPr lang="en-US" altLang="zh-CN" sz="3200" b="1">
              <a:solidFill>
                <a:srgbClr val="174B0C"/>
              </a:solidFill>
              <a:latin typeface="Times New Roman Regular" panose="02020603050405020304" charset="0"/>
              <a:ea typeface="仿宋_GB2312" panose="02010609030101010101" charset="-122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sz="3200" b="1">
                <a:solidFill>
                  <a:srgbClr val="174B0C"/>
                </a:solidFill>
                <a:latin typeface="Times New Roman Regular" panose="02020603050405020304" charset="0"/>
                <a:ea typeface="仿宋_GB2312" panose="02010609030101010101" charset="-122"/>
                <a:cs typeface="Times New Roman Regular" panose="02020603050405020304" charset="0"/>
                <a:sym typeface="+mn-ea"/>
              </a:rPr>
              <a:t>  Live Green</a:t>
            </a:r>
            <a:r>
              <a:rPr lang="zh-CN" altLang="en-US" sz="3200" b="1">
                <a:solidFill>
                  <a:srgbClr val="174B0C"/>
                </a:solidFill>
                <a:latin typeface="Times New Roman Regular" panose="02020603050405020304" charset="0"/>
                <a:ea typeface="仿宋_GB2312" panose="02010609030101010101" charset="-122"/>
                <a:cs typeface="Times New Roman Regular" panose="02020603050405020304" charset="0"/>
                <a:sym typeface="+mn-ea"/>
              </a:rPr>
              <a:t>，</a:t>
            </a:r>
            <a:r>
              <a:rPr lang="en-US" altLang="zh-CN" sz="3200" b="1">
                <a:solidFill>
                  <a:srgbClr val="174B0C"/>
                </a:solidFill>
                <a:latin typeface="Times New Roman Regular" panose="02020603050405020304" charset="0"/>
                <a:ea typeface="仿宋_GB2312" panose="02010609030101010101" charset="-122"/>
                <a:cs typeface="Times New Roman Regular" panose="02020603050405020304" charset="0"/>
                <a:sym typeface="+mn-ea"/>
              </a:rPr>
              <a:t>Live Better</a:t>
            </a:r>
            <a:r>
              <a:rPr lang="en-US" altLang="zh-CN" sz="3200" dirty="0">
                <a:solidFill>
                  <a:srgbClr val="174B0C"/>
                </a:solidFill>
                <a:latin typeface="Times New Roman Regular" panose="02020603050405020304" charset="0"/>
                <a:ea typeface="华文行楷" panose="02010800040101010101" pitchFamily="2" charset="-122"/>
                <a:cs typeface="Times New Roman Regular" panose="02020603050405020304" charset="0"/>
                <a:sym typeface="+mn-ea"/>
              </a:rPr>
              <a:t> </a:t>
            </a:r>
            <a:r>
              <a:rPr lang="en-US" altLang="zh-CN" sz="2400" dirty="0">
                <a:solidFill>
                  <a:srgbClr val="174B0C"/>
                </a:solidFill>
                <a:latin typeface="Times New Roman Regular" panose="02020603050405020304" charset="0"/>
                <a:ea typeface="华文行楷" panose="02010800040101010101" pitchFamily="2" charset="-122"/>
                <a:cs typeface="Times New Roman Regular" panose="02020603050405020304" charset="0"/>
                <a:sym typeface="+mn-ea"/>
              </a:rPr>
              <a:t>               </a:t>
            </a:r>
            <a:endParaRPr lang="en-US" altLang="zh-CN" sz="2400" dirty="0">
              <a:solidFill>
                <a:srgbClr val="174B0C"/>
              </a:solidFill>
              <a:latin typeface="Times New Roman Regular" panose="02020603050405020304" charset="0"/>
              <a:ea typeface="华文行楷" panose="02010800040101010101" pitchFamily="2" charset="-122"/>
              <a:cs typeface="Times New Roman Regular" panose="02020603050405020304" charset="0"/>
              <a:sym typeface="+mn-ea"/>
            </a:endParaRPr>
          </a:p>
          <a:p>
            <a:pPr algn="l" fontAlgn="base"/>
            <a:r>
              <a:rPr lang="en-US" altLang="zh-CN" sz="2400" dirty="0">
                <a:solidFill>
                  <a:srgbClr val="174B0C"/>
                </a:solidFill>
                <a:latin typeface="Times New Roman Regular" panose="02020603050405020304" charset="0"/>
                <a:ea typeface="华文行楷" panose="02010800040101010101" pitchFamily="2" charset="-122"/>
                <a:cs typeface="Times New Roman Regular" panose="02020603050405020304" charset="0"/>
                <a:sym typeface="+mn-ea"/>
              </a:rPr>
              <a:t>                         </a:t>
            </a:r>
            <a:endParaRPr lang="en-US" altLang="zh-CN" sz="2400" dirty="0">
              <a:solidFill>
                <a:schemeClr val="tx2"/>
              </a:solidFill>
              <a:latin typeface="Times New Roman Regular" panose="02020603050405020304" charset="0"/>
              <a:ea typeface="华文行楷" panose="02010800040101010101" pitchFamily="2" charset="-122"/>
              <a:cs typeface="Times New Roman Regular" panose="02020603050405020304" charset="0"/>
              <a:sym typeface="+mn-ea"/>
            </a:endParaRPr>
          </a:p>
        </p:txBody>
      </p: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6583680" y="3311525"/>
            <a:ext cx="2128520" cy="1747520"/>
            <a:chOff x="8841" y="1971"/>
            <a:chExt cx="10359" cy="6931"/>
          </a:xfrm>
        </p:grpSpPr>
        <p:sp>
          <p:nvSpPr>
            <p:cNvPr id="3" name="菱形 2"/>
            <p:cNvSpPr/>
            <p:nvPr>
              <p:custDataLst>
                <p:tags r:id="rId4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5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" name="菱形 3"/>
            <p:cNvSpPr/>
            <p:nvPr>
              <p:custDataLst>
                <p:tags r:id="rId6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5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6" name="菱形 5"/>
            <p:cNvSpPr/>
            <p:nvPr>
              <p:custDataLst>
                <p:tags r:id="rId7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5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8" name="菱形 7"/>
            <p:cNvSpPr/>
            <p:nvPr>
              <p:custDataLst>
                <p:tags r:id="rId8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5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" name="菱形 8"/>
            <p:cNvSpPr/>
            <p:nvPr>
              <p:custDataLst>
                <p:tags r:id="rId9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5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菱形 9"/>
            <p:cNvSpPr/>
            <p:nvPr>
              <p:custDataLst>
                <p:tags r:id="rId10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5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1" name="菱形 10"/>
            <p:cNvSpPr/>
            <p:nvPr>
              <p:custDataLst>
                <p:tags r:id="rId11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5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3" name="菱形 12"/>
            <p:cNvSpPr/>
            <p:nvPr>
              <p:custDataLst>
                <p:tags r:id="rId12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5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7" name="菱形 16"/>
            <p:cNvSpPr/>
            <p:nvPr>
              <p:custDataLst>
                <p:tags r:id="rId13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5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8" name="菱形 17"/>
            <p:cNvSpPr/>
            <p:nvPr>
              <p:custDataLst>
                <p:tags r:id="rId14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5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>
              <p:custDataLst>
                <p:tags r:id="rId15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5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/>
          <p:nvPr>
            <p:ph idx="4294967295"/>
          </p:nvPr>
        </p:nvSpPr>
        <p:spPr>
          <a:xfrm>
            <a:off x="0" y="1158240"/>
            <a:ext cx="8064500" cy="3310890"/>
          </a:xfrm>
        </p:spPr>
        <p:txBody>
          <a:bodyPr/>
          <a:p>
            <a:pPr marL="0" indent="0">
              <a:buNone/>
            </a:pP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</a:rPr>
              <a:t>     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457200" lvl="1" indent="0">
              <a:buFont typeface="Wingdings" panose="05000000000000000000" charset="0"/>
              <a:buNone/>
            </a:pPr>
            <a:endParaRPr lang="en-US" altLang="zh-CN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457200" lvl="1" indent="0">
              <a:buFont typeface="Wingdings" panose="05000000000000000000" charset="0"/>
              <a:buNone/>
            </a:pP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sz="1990" u="sng">
                <a:latin typeface="Times New Roman Regular" panose="02020603050405020304" charset="0"/>
                <a:cs typeface="Times New Roman Regular" panose="02020603050405020304" charset="0"/>
              </a:rPr>
              <a:t>Scenarios</a:t>
            </a:r>
            <a:endParaRPr lang="en-US" altLang="zh-CN" u="sng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1257300" lvl="2" indent="-342900"/>
            <a:r>
              <a:rPr lang="en-US" altLang="zh-CN" sz="1990">
                <a:latin typeface="Times New Roman Regular" panose="02020603050405020304" charset="0"/>
                <a:cs typeface="Times New Roman Regular" panose="02020603050405020304" charset="0"/>
              </a:rPr>
              <a:t>Real </a:t>
            </a:r>
            <a:endParaRPr lang="en-US" altLang="zh-CN" sz="199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1257300" lvl="2" indent="-342900"/>
            <a:r>
              <a:rPr lang="en-US" altLang="zh-CN" sz="1990">
                <a:latin typeface="Times New Roman Regular" panose="02020603050405020304" charset="0"/>
                <a:cs typeface="Times New Roman Regular" panose="02020603050405020304" charset="0"/>
              </a:rPr>
              <a:t>Evoking</a:t>
            </a:r>
            <a:endParaRPr lang="en-US" altLang="zh-CN" sz="199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914400" lvl="2" indent="0">
              <a:buNone/>
            </a:pPr>
            <a:endParaRPr lang="en-US" altLang="zh-CN" sz="199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graphicFrame>
        <p:nvGraphicFramePr>
          <p:cNvPr id="5" name="图示 4"/>
          <p:cNvGraphicFramePr/>
          <p:nvPr/>
        </p:nvGraphicFramePr>
        <p:xfrm>
          <a:off x="1734817" y="1118952"/>
          <a:ext cx="5503678" cy="767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12" name="组合 11"/>
          <p:cNvGrpSpPr/>
          <p:nvPr/>
        </p:nvGrpSpPr>
        <p:grpSpPr>
          <a:xfrm>
            <a:off x="-7797" y="-7732"/>
            <a:ext cx="9017052" cy="620491"/>
            <a:chOff x="-319" y="-3"/>
            <a:chExt cx="14616" cy="1336"/>
          </a:xfrm>
        </p:grpSpPr>
        <p:sp>
          <p:nvSpPr>
            <p:cNvPr id="13" name="矩形 12"/>
            <p:cNvSpPr/>
            <p:nvPr/>
          </p:nvSpPr>
          <p:spPr>
            <a:xfrm>
              <a:off x="-319" y="-3"/>
              <a:ext cx="14616" cy="133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17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-273" y="198"/>
              <a:ext cx="7790" cy="10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635" b="1">
                  <a:effectLst/>
                  <a:latin typeface="Times New Roman Regular" panose="02020603050405020304" charset="0"/>
                  <a:cs typeface="Times New Roman Regular" panose="02020603050405020304" charset="0"/>
                </a:rPr>
                <a:t>2. </a:t>
              </a:r>
              <a:r>
                <a:rPr lang="zh-CN" altLang="en-US" sz="2635" b="1">
                  <a:effectLst/>
                  <a:latin typeface="Times New Roman Regular" panose="02020603050405020304" charset="0"/>
                  <a:cs typeface="Times New Roman Regular" panose="02020603050405020304" charset="0"/>
                </a:rPr>
                <a:t>Teaching </a:t>
              </a:r>
              <a:r>
                <a:rPr lang="en-US" altLang="zh-CN" sz="2635" b="1">
                  <a:effectLst/>
                  <a:latin typeface="Times New Roman Regular" panose="02020603050405020304" charset="0"/>
                  <a:cs typeface="Times New Roman Regular" panose="02020603050405020304" charset="0"/>
                </a:rPr>
                <a:t>Procedures</a:t>
              </a:r>
              <a:endParaRPr lang="en-US" altLang="zh-CN" sz="2635" b="1">
                <a:effectLst/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pic>
        <p:nvPicPr>
          <p:cNvPr id="42" name="图片 8" descr="/private/var/folders/sn/s6tz014118qddpxh7h8r2shm0000gn/T/com.kingsoft.wpsoffice.mac/photoedit2/20221126193643/temp.pngte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4755" y="1871980"/>
            <a:ext cx="2975610" cy="154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1015" y="3023870"/>
            <a:ext cx="3316605" cy="1831340"/>
          </a:xfrm>
          <a:prstGeom prst="rect">
            <a:avLst/>
          </a:prstGeom>
        </p:spPr>
      </p:pic>
      <p:pic>
        <p:nvPicPr>
          <p:cNvPr id="6" name="图片 5" descr="/private/var/folders/sn/s6tz014118qddpxh7h8r2shm0000gn/T/com.kingsoft.wpsoffice.mac/photoedit2/20221203190128/temp.pngtem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485" y="3599815"/>
            <a:ext cx="2611120" cy="104394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856230" y="580390"/>
            <a:ext cx="3011805" cy="43751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Methods</a:t>
            </a:r>
            <a:endParaRPr lang="en-US" altLang="zh-CN" sz="24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15" y="594995"/>
            <a:ext cx="2850515" cy="4210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Unit task</a:t>
            </a:r>
            <a:endParaRPr lang="en-US" altLang="zh-CN" sz="20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68035" y="598805"/>
            <a:ext cx="3136900" cy="4171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Production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/>
          <p:nvPr>
            <p:ph idx="1"/>
          </p:nvPr>
        </p:nvSpPr>
        <p:spPr>
          <a:xfrm>
            <a:off x="450215" y="1162050"/>
            <a:ext cx="8101330" cy="2734945"/>
          </a:xfrm>
        </p:spPr>
        <p:txBody>
          <a:bodyPr/>
          <a:p>
            <a:pPr marL="0" indent="0">
              <a:buNone/>
            </a:pP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</a:rPr>
              <a:t>    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0" indent="0">
              <a:buNone/>
            </a:pPr>
            <a:endParaRPr lang="en-US" altLang="zh-CN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0" indent="0">
              <a:buNone/>
            </a:pPr>
            <a:endParaRPr lang="en-US" altLang="zh-CN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graphicFrame>
        <p:nvGraphicFramePr>
          <p:cNvPr id="8" name="图示 7"/>
          <p:cNvGraphicFramePr/>
          <p:nvPr/>
        </p:nvGraphicFramePr>
        <p:xfrm>
          <a:off x="1722120" y="1112520"/>
          <a:ext cx="5528945" cy="770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13" name="组合 12"/>
          <p:cNvGrpSpPr/>
          <p:nvPr/>
        </p:nvGrpSpPr>
        <p:grpSpPr>
          <a:xfrm>
            <a:off x="635" y="-2540"/>
            <a:ext cx="9013825" cy="606543"/>
            <a:chOff x="-272" y="33"/>
            <a:chExt cx="14544" cy="1300"/>
          </a:xfrm>
        </p:grpSpPr>
        <p:sp>
          <p:nvSpPr>
            <p:cNvPr id="16" name="矩形 15"/>
            <p:cNvSpPr/>
            <p:nvPr/>
          </p:nvSpPr>
          <p:spPr>
            <a:xfrm>
              <a:off x="-272" y="33"/>
              <a:ext cx="14544" cy="13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175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-214" y="147"/>
              <a:ext cx="7731" cy="10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645" b="1">
                  <a:effectLst/>
                  <a:latin typeface="Times New Roman Regular" panose="02020603050405020304" charset="0"/>
                  <a:cs typeface="Times New Roman Regular" panose="02020603050405020304" charset="0"/>
                </a:rPr>
                <a:t>2. </a:t>
              </a:r>
              <a:r>
                <a:rPr lang="zh-CN" altLang="en-US" sz="2645" b="1">
                  <a:effectLst/>
                  <a:latin typeface="Times New Roman Regular" panose="02020603050405020304" charset="0"/>
                  <a:cs typeface="Times New Roman Regular" panose="02020603050405020304" charset="0"/>
                </a:rPr>
                <a:t>Teaching </a:t>
              </a:r>
              <a:r>
                <a:rPr lang="en-US" altLang="zh-CN" sz="2645" b="1">
                  <a:effectLst/>
                  <a:latin typeface="Times New Roman Regular" panose="02020603050405020304" charset="0"/>
                  <a:cs typeface="Times New Roman Regular" panose="02020603050405020304" charset="0"/>
                </a:rPr>
                <a:t>Procedures</a:t>
              </a:r>
              <a:endParaRPr lang="en-US" altLang="zh-CN" sz="2645" b="1">
                <a:effectLst/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grpSp>
        <p:nvGrpSpPr>
          <p:cNvPr id="3" name="组合 7"/>
          <p:cNvGrpSpPr/>
          <p:nvPr>
            <p:custDataLst>
              <p:tags r:id="rId6"/>
            </p:custDataLst>
          </p:nvPr>
        </p:nvGrpSpPr>
        <p:grpSpPr>
          <a:xfrm>
            <a:off x="1702124" y="3209311"/>
            <a:ext cx="1238343" cy="890528"/>
            <a:chOff x="566099" y="4242673"/>
            <a:chExt cx="1669143" cy="1200329"/>
          </a:xfrm>
        </p:grpSpPr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566099" y="4242673"/>
              <a:ext cx="1669143" cy="120032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343936" rtlCol="0" anchor="ctr">
              <a:normAutofit/>
            </a:bodyPr>
            <a:p>
              <a:pPr marL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en-US" altLang="zh-CN" sz="2000" dirty="0">
                  <a:solidFill>
                    <a:schemeClr val="tx1"/>
                  </a:solidFill>
                  <a:latin typeface="Times New Roman Regular" panose="02020603050405020304" charset="0"/>
                  <a:cs typeface="Times New Roman Regular" panose="02020603050405020304" charset="0"/>
                </a:rPr>
                <a:t>words</a:t>
              </a:r>
              <a:endParaRPr lang="en-US" altLang="zh-CN" sz="200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20" name="任意多边形 19"/>
            <p:cNvSpPr/>
            <p:nvPr>
              <p:custDataLst>
                <p:tags r:id="rId8"/>
              </p:custDataLst>
            </p:nvPr>
          </p:nvSpPr>
          <p:spPr>
            <a:xfrm>
              <a:off x="1812018" y="5015482"/>
              <a:ext cx="361043" cy="369332"/>
            </a:xfrm>
            <a:custGeom>
              <a:avLst/>
              <a:gdLst>
                <a:gd name="connsiteX0" fmla="*/ 0 w 390525"/>
                <a:gd name="connsiteY0" fmla="*/ 0 h 400050"/>
                <a:gd name="connsiteX1" fmla="*/ 390525 w 390525"/>
                <a:gd name="connsiteY1" fmla="*/ 0 h 400050"/>
                <a:gd name="connsiteX2" fmla="*/ 390525 w 390525"/>
                <a:gd name="connsiteY2" fmla="*/ 400050 h 400050"/>
                <a:gd name="connsiteX3" fmla="*/ 0 w 390525"/>
                <a:gd name="connsiteY3" fmla="*/ 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525" h="400050">
                  <a:moveTo>
                    <a:pt x="0" y="0"/>
                  </a:moveTo>
                  <a:lnTo>
                    <a:pt x="390525" y="0"/>
                  </a:lnTo>
                  <a:lnTo>
                    <a:pt x="390525" y="400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80000"/>
            </a:bodyPr>
            <a:p>
              <a:pPr algn="ctr"/>
              <a:endParaRPr lang="zh-CN" altLang="en-US" sz="1325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10"/>
          <p:cNvGrpSpPr/>
          <p:nvPr>
            <p:custDataLst>
              <p:tags r:id="rId9"/>
            </p:custDataLst>
          </p:nvPr>
        </p:nvGrpSpPr>
        <p:grpSpPr>
          <a:xfrm>
            <a:off x="2446457" y="2915956"/>
            <a:ext cx="1467028" cy="896225"/>
            <a:chOff x="1655872" y="3886461"/>
            <a:chExt cx="1887490" cy="1168365"/>
          </a:xfrm>
        </p:grpSpPr>
        <p:sp>
          <p:nvSpPr>
            <p:cNvPr id="7" name="矩形 4"/>
            <p:cNvSpPr/>
            <p:nvPr>
              <p:custDataLst>
                <p:tags r:id="rId10"/>
              </p:custDataLst>
            </p:nvPr>
          </p:nvSpPr>
          <p:spPr>
            <a:xfrm>
              <a:off x="1655872" y="3886461"/>
              <a:ext cx="1887490" cy="116836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343936" rtlCol="0" anchor="ctr">
              <a:noAutofit/>
            </a:bodyPr>
            <a:p>
              <a:pPr marL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en-US" altLang="zh-CN" sz="1000" dirty="0">
                  <a:solidFill>
                    <a:schemeClr val="tx1"/>
                  </a:solidFill>
                  <a:latin typeface="Times New Roman Regular" panose="02020603050405020304" charset="0"/>
                  <a:cs typeface="Times New Roman Regular" panose="02020603050405020304" charset="0"/>
                </a:rPr>
                <a:t> 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 Regular" panose="02020603050405020304" charset="0"/>
                  <a:cs typeface="Times New Roman Regular" panose="02020603050405020304" charset="0"/>
                </a:rPr>
                <a:t>Sentence</a:t>
              </a:r>
              <a:endParaRPr lang="en-US" altLang="zh-CN" sz="200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10" name="任意多边形 5"/>
            <p:cNvSpPr/>
            <p:nvPr>
              <p:custDataLst>
                <p:tags r:id="rId11"/>
              </p:custDataLst>
            </p:nvPr>
          </p:nvSpPr>
          <p:spPr>
            <a:xfrm>
              <a:off x="3122386" y="4635438"/>
              <a:ext cx="361043" cy="369332"/>
            </a:xfrm>
            <a:custGeom>
              <a:avLst/>
              <a:gdLst>
                <a:gd name="connsiteX0" fmla="*/ 0 w 390525"/>
                <a:gd name="connsiteY0" fmla="*/ 0 h 400050"/>
                <a:gd name="connsiteX1" fmla="*/ 390525 w 390525"/>
                <a:gd name="connsiteY1" fmla="*/ 0 h 400050"/>
                <a:gd name="connsiteX2" fmla="*/ 390525 w 390525"/>
                <a:gd name="connsiteY2" fmla="*/ 400050 h 400050"/>
                <a:gd name="connsiteX3" fmla="*/ 0 w 390525"/>
                <a:gd name="connsiteY3" fmla="*/ 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525" h="400050">
                  <a:moveTo>
                    <a:pt x="0" y="0"/>
                  </a:moveTo>
                  <a:lnTo>
                    <a:pt x="390525" y="0"/>
                  </a:lnTo>
                  <a:lnTo>
                    <a:pt x="390525" y="400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0000"/>
            </a:bodyPr>
            <a:p>
              <a:pPr algn="ctr"/>
              <a:endParaRPr lang="zh-CN" altLang="en-US" sz="1325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组合 13"/>
          <p:cNvGrpSpPr/>
          <p:nvPr>
            <p:custDataLst>
              <p:tags r:id="rId12"/>
            </p:custDataLst>
          </p:nvPr>
        </p:nvGrpSpPr>
        <p:grpSpPr>
          <a:xfrm>
            <a:off x="3626771" y="2471123"/>
            <a:ext cx="1670417" cy="1064842"/>
            <a:chOff x="3122386" y="3480164"/>
            <a:chExt cx="1669143" cy="1200329"/>
          </a:xfrm>
        </p:grpSpPr>
        <p:sp>
          <p:nvSpPr>
            <p:cNvPr id="18" name="矩形 8"/>
            <p:cNvSpPr/>
            <p:nvPr>
              <p:custDataLst>
                <p:tags r:id="rId13"/>
              </p:custDataLst>
            </p:nvPr>
          </p:nvSpPr>
          <p:spPr>
            <a:xfrm>
              <a:off x="3122386" y="3480164"/>
              <a:ext cx="1669143" cy="120032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343936" rtlCol="0" anchor="ctr">
              <a:normAutofit/>
            </a:bodyPr>
            <a:p>
              <a:pPr marL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en-US" altLang="zh-CN" sz="2000" dirty="0">
                  <a:solidFill>
                    <a:schemeClr val="tx1"/>
                  </a:solidFill>
                  <a:latin typeface="Times New Roman Regular" panose="02020603050405020304" charset="0"/>
                  <a:cs typeface="Times New Roman Regular" panose="02020603050405020304" charset="0"/>
                </a:rPr>
                <a:t>Paragraph</a:t>
              </a:r>
              <a:endParaRPr lang="en-US" altLang="zh-CN" sz="200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25" name="任意多边形 9"/>
            <p:cNvSpPr/>
            <p:nvPr>
              <p:custDataLst>
                <p:tags r:id="rId14"/>
              </p:custDataLst>
            </p:nvPr>
          </p:nvSpPr>
          <p:spPr>
            <a:xfrm>
              <a:off x="4398736" y="4254438"/>
              <a:ext cx="392793" cy="369332"/>
            </a:xfrm>
            <a:custGeom>
              <a:avLst/>
              <a:gdLst>
                <a:gd name="connsiteX0" fmla="*/ 0 w 390525"/>
                <a:gd name="connsiteY0" fmla="*/ 0 h 400050"/>
                <a:gd name="connsiteX1" fmla="*/ 390525 w 390525"/>
                <a:gd name="connsiteY1" fmla="*/ 0 h 400050"/>
                <a:gd name="connsiteX2" fmla="*/ 390525 w 390525"/>
                <a:gd name="connsiteY2" fmla="*/ 400050 h 400050"/>
                <a:gd name="connsiteX3" fmla="*/ 0 w 390525"/>
                <a:gd name="connsiteY3" fmla="*/ 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525" h="400050">
                  <a:moveTo>
                    <a:pt x="0" y="0"/>
                  </a:moveTo>
                  <a:lnTo>
                    <a:pt x="390525" y="0"/>
                  </a:lnTo>
                  <a:lnTo>
                    <a:pt x="390525" y="400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1325">
                <a:solidFill>
                  <a:schemeClr val="bg1"/>
                </a:solidFill>
              </a:endParaRPr>
            </a:p>
          </p:txBody>
        </p:sp>
      </p:grpSp>
      <p:sp>
        <p:nvSpPr>
          <p:cNvPr id="32" name="矩形 14"/>
          <p:cNvSpPr/>
          <p:nvPr>
            <p:custDataLst>
              <p:tags r:id="rId15"/>
            </p:custDataLst>
          </p:nvPr>
        </p:nvSpPr>
        <p:spPr>
          <a:xfrm>
            <a:off x="4932569" y="2227582"/>
            <a:ext cx="1671073" cy="9303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343936" rtlCol="0" anchor="ctr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200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Evidence</a:t>
            </a:r>
            <a:endParaRPr lang="en-US" altLang="zh-CN" sz="2000" dirty="0">
              <a:solidFill>
                <a:schemeClr val="tx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34" name="五边形 17"/>
          <p:cNvSpPr/>
          <p:nvPr>
            <p:custDataLst>
              <p:tags r:id="rId16"/>
            </p:custDataLst>
          </p:nvPr>
        </p:nvSpPr>
        <p:spPr>
          <a:xfrm>
            <a:off x="6190134" y="1898353"/>
            <a:ext cx="1594966" cy="848987"/>
          </a:xfrm>
          <a:prstGeom prst="homePlate">
            <a:avLst>
              <a:gd name="adj" fmla="val 318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343936" rtlCol="0" anchor="ctr">
            <a:normAutofit/>
          </a:bodyPr>
          <a:p>
            <a:pPr lvl="0"/>
            <a:r>
              <a:rPr lang="en-US" altLang="zh-CN" sz="2000" dirty="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Speech</a:t>
            </a:r>
            <a:endParaRPr lang="en-US" altLang="zh-CN" sz="2000" dirty="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7" name="上箭头标注 26"/>
          <p:cNvSpPr/>
          <p:nvPr/>
        </p:nvSpPr>
        <p:spPr>
          <a:xfrm>
            <a:off x="5564505" y="2915920"/>
            <a:ext cx="1737360" cy="1499870"/>
          </a:xfrm>
          <a:prstGeom prst="upArrowCallout">
            <a:avLst>
              <a:gd name="adj1" fmla="val 8888"/>
              <a:gd name="adj2" fmla="val 25000"/>
              <a:gd name="adj3" fmla="val 25000"/>
              <a:gd name="adj4" fmla="val 649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lvl="0" algn="l"/>
            <a:r>
              <a:rPr lang="en-US" altLang="zh-CN" sz="1600">
                <a:latin typeface="Times New Roman Regular" panose="02020603050405020304" charset="0"/>
                <a:cs typeface="Times New Roman Regular" panose="02020603050405020304" charset="0"/>
              </a:rPr>
              <a:t>  Diagram &amp; </a:t>
            </a:r>
            <a:r>
              <a:rPr lang="en-US" altLang="zh-CN" sz="1600">
                <a:latin typeface="Times New Roman Regular" panose="02020603050405020304" charset="0"/>
                <a:cs typeface="Times New Roman Regular" panose="02020603050405020304" charset="0"/>
              </a:rPr>
              <a:t>Data</a:t>
            </a:r>
            <a:endParaRPr lang="en-US" altLang="zh-CN" sz="16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" name="上箭头标注 1"/>
          <p:cNvSpPr/>
          <p:nvPr/>
        </p:nvSpPr>
        <p:spPr>
          <a:xfrm>
            <a:off x="3913505" y="3209290"/>
            <a:ext cx="1327785" cy="1229995"/>
          </a:xfrm>
          <a:prstGeom prst="up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1800">
                <a:latin typeface="Times New Roman Regular" panose="02020603050405020304" charset="0"/>
                <a:cs typeface="Times New Roman Regular" panose="02020603050405020304" charset="0"/>
              </a:rPr>
              <a:t>Parallel </a:t>
            </a:r>
            <a:r>
              <a:rPr lang="en-US" altLang="zh-CN" sz="1800">
                <a:latin typeface="Times New Roman Regular" panose="02020603050405020304" charset="0"/>
                <a:cs typeface="Times New Roman Regular" panose="02020603050405020304" charset="0"/>
              </a:rPr>
              <a:t>Structure</a:t>
            </a:r>
            <a:endParaRPr lang="en-US" altLang="zh-CN" sz="1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4" name="上箭头标注 13"/>
          <p:cNvSpPr/>
          <p:nvPr/>
        </p:nvSpPr>
        <p:spPr>
          <a:xfrm>
            <a:off x="1851025" y="3888105"/>
            <a:ext cx="1792605" cy="1079500"/>
          </a:xfrm>
          <a:prstGeom prst="up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000">
                <a:latin typeface="Times New Roman Regular" panose="02020603050405020304" charset="0"/>
                <a:cs typeface="Times New Roman Regular" panose="02020603050405020304" charset="0"/>
              </a:rPr>
              <a:t> Green development</a:t>
            </a:r>
            <a:r>
              <a:rPr lang="en-US" altLang="zh-CN" sz="1600"/>
              <a:t> </a:t>
            </a:r>
            <a:endParaRPr lang="en-US" altLang="zh-CN" sz="1600"/>
          </a:p>
        </p:txBody>
      </p:sp>
      <p:sp>
        <p:nvSpPr>
          <p:cNvPr id="15" name="矩形 14"/>
          <p:cNvSpPr/>
          <p:nvPr/>
        </p:nvSpPr>
        <p:spPr>
          <a:xfrm>
            <a:off x="2856230" y="580390"/>
            <a:ext cx="3011805" cy="43751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Methods</a:t>
            </a:r>
            <a:endParaRPr lang="en-US" altLang="zh-CN" sz="24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15" y="594995"/>
            <a:ext cx="2850515" cy="4210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Unit task</a:t>
            </a:r>
            <a:endParaRPr lang="en-US" altLang="zh-CN" sz="20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68035" y="598805"/>
            <a:ext cx="3136900" cy="4171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Production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7" grpId="0" bldLvl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92" y="11516"/>
            <a:ext cx="8959359" cy="587051"/>
            <a:chOff x="-86" y="0"/>
            <a:chExt cx="14487" cy="1264"/>
          </a:xfrm>
        </p:grpSpPr>
        <p:sp>
          <p:nvSpPr>
            <p:cNvPr id="2" name="矩形 1"/>
            <p:cNvSpPr/>
            <p:nvPr/>
          </p:nvSpPr>
          <p:spPr>
            <a:xfrm>
              <a:off x="-86" y="0"/>
              <a:ext cx="14487" cy="1263"/>
            </a:xfrm>
            <a:prstGeom prst="rect">
              <a:avLst/>
            </a:prstGeom>
            <a:solidFill>
              <a:schemeClr val="accent1">
                <a:alpha val="44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17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-1" y="193"/>
              <a:ext cx="7808" cy="10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635" b="1">
                  <a:latin typeface="Times New Roman Regular" panose="02020603050405020304" charset="0"/>
                  <a:cs typeface="Times New Roman Regular" panose="02020603050405020304" charset="0"/>
                </a:rPr>
                <a:t>3. </a:t>
              </a:r>
              <a:r>
                <a:rPr lang="zh-CN" altLang="en-US" sz="2635" b="1">
                  <a:latin typeface="Times New Roman Regular" panose="02020603050405020304" charset="0"/>
                  <a:cs typeface="Times New Roman Regular" panose="02020603050405020304" charset="0"/>
                </a:rPr>
                <a:t>Teaching</a:t>
              </a:r>
              <a:r>
                <a:rPr lang="en-US" altLang="zh-CN" sz="2635" b="1">
                  <a:latin typeface="Times New Roman Regular" panose="02020603050405020304" charset="0"/>
                  <a:cs typeface="Times New Roman Regular" panose="02020603050405020304" charset="0"/>
                </a:rPr>
                <a:t> Assessment</a:t>
              </a:r>
              <a:r>
                <a:rPr lang="zh-CN" altLang="en-US" sz="2635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635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矩形 39"/>
          <p:cNvSpPr/>
          <p:nvPr>
            <p:custDataLst>
              <p:tags r:id="rId1"/>
            </p:custDataLst>
          </p:nvPr>
        </p:nvSpPr>
        <p:spPr>
          <a:xfrm>
            <a:off x="3217545" y="1604010"/>
            <a:ext cx="3879215" cy="507365"/>
          </a:xfrm>
          <a:prstGeom prst="rect">
            <a:avLst/>
          </a:prstGeom>
        </p:spPr>
        <p:txBody>
          <a:bodyPr wrap="square" anchor="ctr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235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Five-step evaluation</a:t>
            </a:r>
            <a:endParaRPr lang="en-US" altLang="zh-CN" sz="2350">
              <a:solidFill>
                <a:srgbClr val="000000">
                  <a:lumMod val="50000"/>
                </a:srgbClr>
              </a:solidFill>
              <a:latin typeface="Times New Roman Bold" panose="02020603050405020304" charset="0"/>
              <a:ea typeface="微软雅黑" panose="020B0503020204020204" pitchFamily="34" charset="-122"/>
              <a:cs typeface="Times New Roman Bold" panose="02020603050405020304" charset="0"/>
              <a:sym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1199" y="8988"/>
            <a:ext cx="8972633" cy="603771"/>
            <a:chOff x="-272" y="33"/>
            <a:chExt cx="14544" cy="1300"/>
          </a:xfrm>
        </p:grpSpPr>
        <p:sp>
          <p:nvSpPr>
            <p:cNvPr id="16" name="矩形 15"/>
            <p:cNvSpPr/>
            <p:nvPr/>
          </p:nvSpPr>
          <p:spPr>
            <a:xfrm>
              <a:off x="-272" y="33"/>
              <a:ext cx="14544" cy="13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17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-214" y="147"/>
              <a:ext cx="7731" cy="10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635" b="1">
                  <a:effectLst/>
                  <a:latin typeface="Times New Roman Regular" panose="02020603050405020304" charset="0"/>
                  <a:cs typeface="Times New Roman Regular" panose="02020603050405020304" charset="0"/>
                  <a:sym typeface="+mn-ea"/>
                </a:rPr>
                <a:t>2. </a:t>
              </a:r>
              <a:r>
                <a:rPr lang="zh-CN" altLang="en-US" sz="2635" b="1">
                  <a:effectLst/>
                  <a:latin typeface="Times New Roman Regular" panose="02020603050405020304" charset="0"/>
                  <a:cs typeface="Times New Roman Regular" panose="02020603050405020304" charset="0"/>
                  <a:sym typeface="+mn-ea"/>
                </a:rPr>
                <a:t>Teaching </a:t>
              </a:r>
              <a:r>
                <a:rPr lang="en-US" altLang="zh-CN" sz="2635" b="1">
                  <a:effectLst/>
                  <a:latin typeface="Times New Roman Regular" panose="02020603050405020304" charset="0"/>
                  <a:cs typeface="Times New Roman Regular" panose="02020603050405020304" charset="0"/>
                  <a:sym typeface="+mn-ea"/>
                </a:rPr>
                <a:t>Procedures</a:t>
              </a:r>
              <a:endParaRPr lang="en-US" altLang="zh-CN" sz="2635" b="1">
                <a:effectLst/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1262794" y="2040841"/>
            <a:ext cx="1055741" cy="105573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6891" tIns="33444" rIns="66891" bIns="33444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en-US" altLang="zh-CN" sz="132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任意多边形 5"/>
          <p:cNvSpPr/>
          <p:nvPr>
            <p:custDataLst>
              <p:tags r:id="rId3"/>
            </p:custDataLst>
          </p:nvPr>
        </p:nvSpPr>
        <p:spPr>
          <a:xfrm>
            <a:off x="1232081" y="1965030"/>
            <a:ext cx="1162265" cy="1207362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32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燕尾形 7"/>
          <p:cNvSpPr/>
          <p:nvPr>
            <p:custDataLst>
              <p:tags r:id="rId4"/>
            </p:custDataLst>
          </p:nvPr>
        </p:nvSpPr>
        <p:spPr>
          <a:xfrm>
            <a:off x="2434722" y="2373555"/>
            <a:ext cx="286796" cy="390313"/>
          </a:xfrm>
          <a:prstGeom prst="chevron">
            <a:avLst/>
          </a:prstGeom>
          <a:solidFill>
            <a:srgbClr val="0088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32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燕尾形 11"/>
          <p:cNvSpPr/>
          <p:nvPr>
            <p:custDataLst>
              <p:tags r:id="rId5"/>
            </p:custDataLst>
          </p:nvPr>
        </p:nvSpPr>
        <p:spPr>
          <a:xfrm>
            <a:off x="4009633" y="2373555"/>
            <a:ext cx="286796" cy="390313"/>
          </a:xfrm>
          <a:prstGeom prst="chevron">
            <a:avLst/>
          </a:prstGeom>
          <a:solidFill>
            <a:srgbClr val="009EC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32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燕尾形 8"/>
          <p:cNvSpPr/>
          <p:nvPr>
            <p:custDataLst>
              <p:tags r:id="rId6"/>
            </p:custDataLst>
          </p:nvPr>
        </p:nvSpPr>
        <p:spPr>
          <a:xfrm>
            <a:off x="5584544" y="2373555"/>
            <a:ext cx="286796" cy="390313"/>
          </a:xfrm>
          <a:prstGeom prst="chevron">
            <a:avLst/>
          </a:prstGeom>
          <a:solidFill>
            <a:srgbClr val="00AFA2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32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椭圆 9"/>
          <p:cNvSpPr/>
          <p:nvPr>
            <p:custDataLst>
              <p:tags r:id="rId7"/>
            </p:custDataLst>
          </p:nvPr>
        </p:nvSpPr>
        <p:spPr>
          <a:xfrm>
            <a:off x="2811347" y="2040841"/>
            <a:ext cx="1055741" cy="105573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6891" tIns="33444" rIns="66891" bIns="33444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en-US" altLang="zh-CN" sz="132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任意多边形 10"/>
          <p:cNvSpPr/>
          <p:nvPr>
            <p:custDataLst>
              <p:tags r:id="rId8"/>
            </p:custDataLst>
          </p:nvPr>
        </p:nvSpPr>
        <p:spPr>
          <a:xfrm>
            <a:off x="2780634" y="1965030"/>
            <a:ext cx="1162265" cy="1207362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32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椭圆 13"/>
          <p:cNvSpPr/>
          <p:nvPr>
            <p:custDataLst>
              <p:tags r:id="rId9"/>
            </p:custDataLst>
          </p:nvPr>
        </p:nvSpPr>
        <p:spPr>
          <a:xfrm>
            <a:off x="4100117" y="3214586"/>
            <a:ext cx="1600222" cy="1022505"/>
          </a:xfrm>
          <a:prstGeom prst="ellipse">
            <a:avLst/>
          </a:prstGeom>
          <a:solidFill>
            <a:srgbClr val="009ECA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6891" tIns="33444" rIns="66891" bIns="33444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390" spc="300" dirty="0">
                <a:solidFill>
                  <a:srgbClr val="FFFFFF"/>
                </a:solidFill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  <a:sym typeface="Arial" panose="020B0604020202020204" pitchFamily="34" charset="0"/>
              </a:rPr>
              <a:t>TSCA</a:t>
            </a:r>
            <a:endParaRPr lang="en-US" altLang="zh-CN" sz="2390" spc="300" dirty="0">
              <a:solidFill>
                <a:srgbClr val="FFFFFF"/>
              </a:solidFill>
              <a:latin typeface="Times New Roman Regular" panose="02020603050405020304" charset="0"/>
              <a:ea typeface="微软雅黑" panose="020B0503020204020204" pitchFamily="34" charset="-122"/>
              <a:cs typeface="Times New Roman Regular" panose="02020603050405020304" charset="0"/>
              <a:sym typeface="Arial" panose="020B0604020202020204" pitchFamily="34" charset="0"/>
            </a:endParaRPr>
          </a:p>
        </p:txBody>
      </p:sp>
      <p:sp>
        <p:nvSpPr>
          <p:cNvPr id="23" name="椭圆 22"/>
          <p:cNvSpPr/>
          <p:nvPr>
            <p:custDataLst>
              <p:tags r:id="rId10"/>
            </p:custDataLst>
          </p:nvPr>
        </p:nvSpPr>
        <p:spPr>
          <a:xfrm>
            <a:off x="5964981" y="2040841"/>
            <a:ext cx="1055741" cy="1055739"/>
          </a:xfrm>
          <a:prstGeom prst="ellipse">
            <a:avLst/>
          </a:prstGeom>
          <a:solidFill>
            <a:srgbClr val="00AFA2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6891" tIns="33444" rIns="66891" bIns="33444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32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任意多边形 23"/>
          <p:cNvSpPr/>
          <p:nvPr>
            <p:custDataLst>
              <p:tags r:id="rId11"/>
            </p:custDataLst>
          </p:nvPr>
        </p:nvSpPr>
        <p:spPr>
          <a:xfrm>
            <a:off x="5934267" y="1965030"/>
            <a:ext cx="1162265" cy="1207362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32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燕尾形 38"/>
          <p:cNvSpPr/>
          <p:nvPr>
            <p:custDataLst>
              <p:tags r:id="rId12"/>
            </p:custDataLst>
          </p:nvPr>
        </p:nvSpPr>
        <p:spPr>
          <a:xfrm>
            <a:off x="7159458" y="2373555"/>
            <a:ext cx="286796" cy="390313"/>
          </a:xfrm>
          <a:prstGeom prst="chevron">
            <a:avLst/>
          </a:prstGeom>
          <a:solidFill>
            <a:srgbClr val="00BC68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32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椭圆 40"/>
          <p:cNvSpPr/>
          <p:nvPr>
            <p:custDataLst>
              <p:tags r:id="rId13"/>
            </p:custDataLst>
          </p:nvPr>
        </p:nvSpPr>
        <p:spPr>
          <a:xfrm>
            <a:off x="7539896" y="2040841"/>
            <a:ext cx="1055741" cy="1055739"/>
          </a:xfrm>
          <a:prstGeom prst="ellipse">
            <a:avLst/>
          </a:prstGeom>
          <a:solidFill>
            <a:srgbClr val="00BC68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6891" tIns="33444" rIns="66891" bIns="33444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32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任意多边形 41"/>
          <p:cNvSpPr/>
          <p:nvPr>
            <p:custDataLst>
              <p:tags r:id="rId14"/>
            </p:custDataLst>
          </p:nvPr>
        </p:nvSpPr>
        <p:spPr>
          <a:xfrm>
            <a:off x="7509181" y="1965030"/>
            <a:ext cx="1162265" cy="1207362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32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385266" y="2205528"/>
            <a:ext cx="9487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795" b="1">
                <a:latin typeface="Times New Roman Bold" panose="02020603050405020304" charset="0"/>
                <a:cs typeface="Times New Roman Bold" panose="02020603050405020304" charset="0"/>
              </a:rPr>
              <a:t>Peer Review</a:t>
            </a:r>
            <a:endParaRPr lang="en-US" altLang="zh-CN" sz="1795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808752" y="2221331"/>
            <a:ext cx="109921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795" b="1">
                <a:latin typeface="Times New Roman Bold" panose="02020603050405020304" charset="0"/>
                <a:cs typeface="Times New Roman Bold" panose="02020603050405020304" charset="0"/>
              </a:rPr>
              <a:t>Self  Review</a:t>
            </a:r>
            <a:endParaRPr lang="en-US" altLang="zh-CN" sz="1795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003376" y="2106921"/>
            <a:ext cx="92223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795" b="1">
                <a:latin typeface="Times New Roman Bold" panose="02020603050405020304" charset="0"/>
                <a:cs typeface="Times New Roman Bold" panose="02020603050405020304" charset="0"/>
              </a:rPr>
              <a:t>Self Review</a:t>
            </a:r>
            <a:endParaRPr lang="en-US" altLang="zh-CN" sz="1795" b="1">
              <a:latin typeface="Times New Roman Bold" panose="02020603050405020304" charset="0"/>
              <a:cs typeface="Times New Roman Bold" panose="02020603050405020304" charset="0"/>
            </a:endParaRPr>
          </a:p>
          <a:p>
            <a:pPr algn="ctr"/>
            <a:r>
              <a:rPr lang="en-US" altLang="zh-CN" sz="1795" b="1">
                <a:latin typeface="Times New Roman Bold" panose="02020603050405020304" charset="0"/>
                <a:cs typeface="Times New Roman Bold" panose="02020603050405020304" charset="0"/>
              </a:rPr>
              <a:t>  II</a:t>
            </a:r>
            <a:endParaRPr lang="en-US" altLang="zh-CN" sz="1795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640510" y="2119563"/>
            <a:ext cx="87924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795" b="1">
                <a:latin typeface="Times New Roman Bold" panose="02020603050405020304" charset="0"/>
                <a:cs typeface="Times New Roman Bold" panose="02020603050405020304" charset="0"/>
              </a:rPr>
              <a:t>Final Check</a:t>
            </a:r>
            <a:endParaRPr lang="en-US" altLang="zh-CN" sz="1795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9579" y="2261786"/>
            <a:ext cx="1195298" cy="1560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90">
                <a:solidFill>
                  <a:srgbClr val="0B2E0F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Online</a:t>
            </a:r>
            <a:endParaRPr lang="en-US" altLang="zh-CN" sz="2390">
              <a:solidFill>
                <a:srgbClr val="0B2E0F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endParaRPr lang="en-US" altLang="zh-CN" sz="2390">
              <a:solidFill>
                <a:srgbClr val="0B2E0F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endParaRPr lang="en-US" altLang="zh-CN" sz="2390">
              <a:solidFill>
                <a:srgbClr val="0B2E0F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2390">
                <a:solidFill>
                  <a:srgbClr val="0B2E0F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Offline</a:t>
            </a:r>
            <a:endParaRPr lang="en-US" altLang="zh-CN" sz="2390">
              <a:solidFill>
                <a:srgbClr val="0B2E0F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graphicFrame>
        <p:nvGraphicFramePr>
          <p:cNvPr id="49" name="图示 48"/>
          <p:cNvGraphicFramePr/>
          <p:nvPr/>
        </p:nvGraphicFramePr>
        <p:xfrm>
          <a:off x="1734817" y="1039308"/>
          <a:ext cx="5503678" cy="688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5292725" y="3599815"/>
            <a:ext cx="3591560" cy="760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350">
                <a:latin typeface="Times New Roman Regular" panose="02020603050405020304" charset="0"/>
                <a:cs typeface="Times New Roman Regular" panose="02020603050405020304" charset="0"/>
                <a:sym typeface="Arial" panose="020B0604020202020204" pitchFamily="34" charset="0"/>
              </a:rPr>
              <a:t>  </a:t>
            </a:r>
            <a:r>
              <a:rPr lang="en-US" altLang="zh-CN" sz="2000">
                <a:latin typeface="Times New Roman Regular" panose="02020603050405020304" charset="0"/>
                <a:cs typeface="Times New Roman Regular" panose="02020603050405020304" charset="0"/>
                <a:sym typeface="Arial" panose="020B0604020202020204" pitchFamily="34" charset="0"/>
              </a:rPr>
              <a:t>  (Teacher-Student Collaborative  Assessment)</a:t>
            </a:r>
            <a:endParaRPr lang="en-US" altLang="zh-CN" sz="2350">
              <a:solidFill>
                <a:srgbClr val="000000">
                  <a:lumMod val="50000"/>
                </a:srgbClr>
              </a:solidFill>
              <a:latin typeface="Times New Roman Bold" panose="02020603050405020304" charset="0"/>
              <a:ea typeface="微软雅黑" panose="020B0503020204020204" pitchFamily="34" charset="-122"/>
              <a:cs typeface="Times New Roman Bold" panose="02020603050405020304" charset="0"/>
              <a:sym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7395" y="3888105"/>
            <a:ext cx="3438525" cy="1080770"/>
          </a:xfrm>
          <a:prstGeom prst="rect">
            <a:avLst/>
          </a:prstGeom>
        </p:spPr>
      </p:pic>
      <p:cxnSp>
        <p:nvCxnSpPr>
          <p:cNvPr id="17" name="直接箭头连接符 16"/>
          <p:cNvCxnSpPr/>
          <p:nvPr/>
        </p:nvCxnSpPr>
        <p:spPr>
          <a:xfrm flipV="1">
            <a:off x="955675" y="3168015"/>
            <a:ext cx="7793355" cy="13970"/>
          </a:xfrm>
          <a:prstGeom prst="straightConnector1">
            <a:avLst/>
          </a:prstGeom>
          <a:ln w="69850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2856230" y="580390"/>
            <a:ext cx="3011805" cy="43751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Methods</a:t>
            </a:r>
            <a:endParaRPr lang="en-US" altLang="zh-CN" sz="24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715" y="594995"/>
            <a:ext cx="2850515" cy="4210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Unit task</a:t>
            </a:r>
            <a:endParaRPr lang="en-US" altLang="zh-CN" sz="20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868035" y="598805"/>
            <a:ext cx="3136900" cy="4171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Production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空心弧 3"/>
          <p:cNvSpPr/>
          <p:nvPr>
            <p:custDataLst>
              <p:tags r:id="rId1"/>
            </p:custDataLst>
          </p:nvPr>
        </p:nvSpPr>
        <p:spPr>
          <a:xfrm rot="20636632">
            <a:off x="3323735" y="1927896"/>
            <a:ext cx="2290487" cy="2290487"/>
          </a:xfrm>
          <a:prstGeom prst="blockArc">
            <a:avLst>
              <a:gd name="adj1" fmla="val 13958890"/>
              <a:gd name="adj2" fmla="val 16266221"/>
              <a:gd name="adj3" fmla="val 27233"/>
            </a:avLst>
          </a:prstGeom>
          <a:solidFill>
            <a:srgbClr val="F3933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1325">
              <a:solidFill>
                <a:srgbClr val="000000"/>
              </a:solidFill>
            </a:endParaRPr>
          </a:p>
        </p:txBody>
      </p:sp>
      <p:sp>
        <p:nvSpPr>
          <p:cNvPr id="48" name="空心弧 47"/>
          <p:cNvSpPr/>
          <p:nvPr>
            <p:custDataLst>
              <p:tags r:id="rId2"/>
            </p:custDataLst>
          </p:nvPr>
        </p:nvSpPr>
        <p:spPr>
          <a:xfrm rot="20636632">
            <a:off x="3323735" y="1927896"/>
            <a:ext cx="2290487" cy="2290487"/>
          </a:xfrm>
          <a:prstGeom prst="blockArc">
            <a:avLst>
              <a:gd name="adj1" fmla="val 6677708"/>
              <a:gd name="adj2" fmla="val 11852066"/>
              <a:gd name="adj3" fmla="val 27191"/>
            </a:avLst>
          </a:prstGeom>
          <a:solidFill>
            <a:srgbClr val="D45A1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1325" dirty="0">
              <a:solidFill>
                <a:srgbClr val="000000"/>
              </a:solidFill>
            </a:endParaRPr>
          </a:p>
        </p:txBody>
      </p:sp>
      <p:sp>
        <p:nvSpPr>
          <p:cNvPr id="49" name="空心弧 48"/>
          <p:cNvSpPr/>
          <p:nvPr>
            <p:custDataLst>
              <p:tags r:id="rId3"/>
            </p:custDataLst>
          </p:nvPr>
        </p:nvSpPr>
        <p:spPr>
          <a:xfrm rot="20636632">
            <a:off x="3323735" y="1927896"/>
            <a:ext cx="2290487" cy="2290487"/>
          </a:xfrm>
          <a:prstGeom prst="blockArc">
            <a:avLst>
              <a:gd name="adj1" fmla="val 11845637"/>
              <a:gd name="adj2" fmla="val 13966602"/>
              <a:gd name="adj3" fmla="val 27131"/>
            </a:avLst>
          </a:prstGeom>
          <a:solidFill>
            <a:srgbClr val="FFD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1325">
              <a:solidFill>
                <a:srgbClr val="000000"/>
              </a:solidFill>
            </a:endParaRPr>
          </a:p>
        </p:txBody>
      </p:sp>
      <p:sp>
        <p:nvSpPr>
          <p:cNvPr id="50" name="空心弧 49"/>
          <p:cNvSpPr/>
          <p:nvPr>
            <p:custDataLst>
              <p:tags r:id="rId4"/>
            </p:custDataLst>
          </p:nvPr>
        </p:nvSpPr>
        <p:spPr>
          <a:xfrm rot="20636632">
            <a:off x="3323735" y="1927896"/>
            <a:ext cx="2290487" cy="2290487"/>
          </a:xfrm>
          <a:prstGeom prst="blockArc">
            <a:avLst>
              <a:gd name="adj1" fmla="val 16222738"/>
              <a:gd name="adj2" fmla="val 19853570"/>
              <a:gd name="adj3" fmla="val 27205"/>
            </a:avLst>
          </a:prstGeom>
          <a:solidFill>
            <a:srgbClr val="0038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1325">
              <a:solidFill>
                <a:srgbClr val="000000"/>
              </a:solidFill>
            </a:endParaRPr>
          </a:p>
        </p:txBody>
      </p:sp>
      <p:sp>
        <p:nvSpPr>
          <p:cNvPr id="29" name="空心弧 28"/>
          <p:cNvSpPr/>
          <p:nvPr>
            <p:custDataLst>
              <p:tags r:id="rId5"/>
            </p:custDataLst>
          </p:nvPr>
        </p:nvSpPr>
        <p:spPr>
          <a:xfrm rot="20636632">
            <a:off x="3326933" y="1932887"/>
            <a:ext cx="2290487" cy="2290487"/>
          </a:xfrm>
          <a:prstGeom prst="blockArc">
            <a:avLst>
              <a:gd name="adj1" fmla="val 2607628"/>
              <a:gd name="adj2" fmla="val 6731395"/>
              <a:gd name="adj3" fmla="val 27210"/>
            </a:avLst>
          </a:prstGeom>
          <a:solidFill>
            <a:srgbClr val="FC62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1325">
              <a:solidFill>
                <a:srgbClr val="000000"/>
              </a:solidFill>
            </a:endParaRPr>
          </a:p>
        </p:txBody>
      </p:sp>
      <p:sp>
        <p:nvSpPr>
          <p:cNvPr id="30" name="空心弧 29"/>
          <p:cNvSpPr/>
          <p:nvPr>
            <p:custDataLst>
              <p:tags r:id="rId6"/>
            </p:custDataLst>
          </p:nvPr>
        </p:nvSpPr>
        <p:spPr>
          <a:xfrm rot="20636632">
            <a:off x="3325307" y="1933355"/>
            <a:ext cx="2290487" cy="2290487"/>
          </a:xfrm>
          <a:prstGeom prst="blockArc">
            <a:avLst>
              <a:gd name="adj1" fmla="val 19832491"/>
              <a:gd name="adj2" fmla="val 2631452"/>
              <a:gd name="adj3" fmla="val 27041"/>
            </a:avLst>
          </a:prstGeom>
          <a:solidFill>
            <a:srgbClr val="F3933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1325">
              <a:solidFill>
                <a:srgbClr val="000000"/>
              </a:solidFill>
            </a:endParaRPr>
          </a:p>
        </p:txBody>
      </p:sp>
      <p:sp>
        <p:nvSpPr>
          <p:cNvPr id="51" name="椭圆 50"/>
          <p:cNvSpPr/>
          <p:nvPr>
            <p:custDataLst>
              <p:tags r:id="rId7"/>
            </p:custDataLst>
          </p:nvPr>
        </p:nvSpPr>
        <p:spPr>
          <a:xfrm rot="20636632">
            <a:off x="3828415" y="2435363"/>
            <a:ext cx="1276798" cy="1276798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Unit task</a:t>
            </a:r>
            <a:endParaRPr lang="en-US" altLang="zh-CN" sz="20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8"/>
            </p:custDataLst>
          </p:nvPr>
        </p:nvSpPr>
        <p:spPr>
          <a:xfrm rot="19839294">
            <a:off x="4766039" y="1549058"/>
            <a:ext cx="480077" cy="271425"/>
          </a:xfrm>
          <a:prstGeom prst="rect">
            <a:avLst/>
          </a:prstGeom>
          <a:noFill/>
        </p:spPr>
        <p:txBody>
          <a:bodyPr wrap="square" lIns="66141" tIns="34393" rIns="66141" bIns="34393" rtlCol="0" anchor="b" anchorCtr="0">
            <a:normAutofit lnSpcReduction="10000"/>
          </a:bodyPr>
          <a:lstStyle/>
          <a:p>
            <a:pPr algn="ctr"/>
            <a:r>
              <a:rPr lang="en-US" altLang="zh-CN" sz="1325" smtClean="0">
                <a:solidFill>
                  <a:srgbClr val="FFFFFF">
                    <a:lumMod val="50000"/>
                  </a:srgbClr>
                </a:solidFill>
              </a:rPr>
              <a:t>15%</a:t>
            </a:r>
            <a:endParaRPr lang="en-US" altLang="zh-CN" sz="1325" smtClean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2" name="文本框 31"/>
          <p:cNvSpPr txBox="1"/>
          <p:nvPr>
            <p:custDataLst>
              <p:tags r:id="rId9"/>
            </p:custDataLst>
          </p:nvPr>
        </p:nvSpPr>
        <p:spPr>
          <a:xfrm>
            <a:off x="5501005" y="1775460"/>
            <a:ext cx="2426335" cy="506730"/>
          </a:xfrm>
          <a:prstGeom prst="rect">
            <a:avLst/>
          </a:prstGeom>
        </p:spPr>
        <p:txBody>
          <a:bodyPr wrap="square" lIns="66141" tIns="34393" rIns="66141" bIns="34393">
            <a:noAutofit/>
          </a:bodyPr>
          <a:lstStyle>
            <a:defPPr>
              <a:defRPr lang="zh-CN"/>
            </a:defPPr>
            <a:lvl1pPr>
              <a:defRPr sz="1400">
                <a:solidFill>
                  <a:srgbClr val="7C8959"/>
                </a:solidFill>
              </a:defRPr>
            </a:lvl1pPr>
          </a:lstStyle>
          <a:p>
            <a:r>
              <a:rPr lang="en-US" altLang="zh-CN" sz="160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Original post and two responses</a:t>
            </a:r>
            <a:endParaRPr lang="en-US" altLang="zh-CN" sz="1600" dirty="0">
              <a:solidFill>
                <a:schemeClr val="tx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10"/>
            </p:custDataLst>
          </p:nvPr>
        </p:nvSpPr>
        <p:spPr>
          <a:xfrm>
            <a:off x="5501005" y="1377950"/>
            <a:ext cx="2636520" cy="396240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defPPr>
              <a:defRPr lang="zh-CN"/>
            </a:defPPr>
            <a:lvl1pPr>
              <a:defRPr sz="2400">
                <a:solidFill>
                  <a:srgbClr val="D45A1A"/>
                </a:solidFill>
              </a:defRPr>
            </a:lvl1pPr>
          </a:lstStyle>
          <a:p>
            <a:r>
              <a:rPr lang="en-US" altLang="zh-CN" sz="2000" b="1" dirty="0">
                <a:solidFill>
                  <a:schemeClr val="tx2"/>
                </a:solidFill>
                <a:latin typeface="Times New Roman Bold" panose="02020603050405020304" charset="0"/>
                <a:ea typeface="黑体" panose="02010609060101010101" charset="-122"/>
                <a:cs typeface="Times New Roman Bold" panose="02020603050405020304" charset="0"/>
              </a:rPr>
              <a:t>Online discussion</a:t>
            </a:r>
            <a:endParaRPr lang="en-US" altLang="zh-CN" sz="2000" b="1" dirty="0">
              <a:solidFill>
                <a:schemeClr val="tx2"/>
              </a:solidFill>
              <a:latin typeface="Times New Roman Bold" panose="02020603050405020304" charset="0"/>
              <a:ea typeface="黑体" panose="02010609060101010101" charset="-122"/>
              <a:cs typeface="Times New Roman Bold" panose="02020603050405020304" charset="0"/>
            </a:endParaRPr>
          </a:p>
        </p:txBody>
      </p:sp>
      <p:cxnSp>
        <p:nvCxnSpPr>
          <p:cNvPr id="35" name="直接连接符 34"/>
          <p:cNvCxnSpPr/>
          <p:nvPr>
            <p:custDataLst>
              <p:tags r:id="rId11"/>
            </p:custDataLst>
          </p:nvPr>
        </p:nvCxnSpPr>
        <p:spPr>
          <a:xfrm flipH="1">
            <a:off x="4920328" y="1736004"/>
            <a:ext cx="346285" cy="201322"/>
          </a:xfrm>
          <a:prstGeom prst="line">
            <a:avLst/>
          </a:prstGeom>
          <a:noFill/>
          <a:ln w="19050" cap="flat" cmpd="sng" algn="ctr">
            <a:solidFill>
              <a:srgbClr val="00384B"/>
            </a:solidFill>
            <a:prstDash val="sysDot"/>
            <a:miter lim="800000"/>
            <a:headEnd type="oval"/>
            <a:tailEnd type="oval"/>
          </a:ln>
          <a:effectLst/>
        </p:spPr>
      </p:cxnSp>
      <p:sp>
        <p:nvSpPr>
          <p:cNvPr id="37" name="文本框 36"/>
          <p:cNvSpPr txBox="1"/>
          <p:nvPr>
            <p:custDataLst>
              <p:tags r:id="rId12"/>
            </p:custDataLst>
          </p:nvPr>
        </p:nvSpPr>
        <p:spPr>
          <a:xfrm>
            <a:off x="6138545" y="2926080"/>
            <a:ext cx="2505075" cy="506730"/>
          </a:xfrm>
          <a:prstGeom prst="rect">
            <a:avLst/>
          </a:prstGeom>
        </p:spPr>
        <p:txBody>
          <a:bodyPr wrap="square" lIns="66141" tIns="34393" rIns="66141" bIns="34393">
            <a:noAutofit/>
          </a:bodyPr>
          <a:lstStyle>
            <a:defPPr>
              <a:defRPr lang="zh-CN"/>
            </a:defPPr>
            <a:lvl1pPr>
              <a:defRPr sz="1400">
                <a:solidFill>
                  <a:srgbClr val="7C8959"/>
                </a:solidFill>
              </a:defRPr>
            </a:lvl1pPr>
          </a:lstStyle>
          <a:p>
            <a:r>
              <a:rPr lang="en-US" altLang="zh-CN" sz="160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Online and Offline</a:t>
            </a:r>
            <a:endParaRPr lang="en-US" altLang="zh-CN" sz="1600" dirty="0">
              <a:solidFill>
                <a:schemeClr val="tx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38" name="文本框 37"/>
          <p:cNvSpPr txBox="1"/>
          <p:nvPr>
            <p:custDataLst>
              <p:tags r:id="rId13"/>
            </p:custDataLst>
          </p:nvPr>
        </p:nvSpPr>
        <p:spPr>
          <a:xfrm>
            <a:off x="6206097" y="2529439"/>
            <a:ext cx="2437867" cy="396487"/>
          </a:xfrm>
          <a:prstGeom prst="rect">
            <a:avLst/>
          </a:prstGeom>
        </p:spPr>
        <p:txBody>
          <a:bodyPr wrap="square" anchor="b" anchorCtr="0">
            <a:norm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400">
                <a:solidFill>
                  <a:srgbClr val="D45A1A"/>
                </a:solidFill>
              </a:defRPr>
            </a:lvl1pPr>
          </a:lstStyle>
          <a:p>
            <a:r>
              <a:rPr lang="en-US" altLang="zh-CN" sz="147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 </a:t>
            </a:r>
            <a:r>
              <a:rPr lang="en-US" altLang="zh-CN" sz="2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 Bold" panose="02020603050405020304" charset="0"/>
                <a:ea typeface="黑体" panose="02010609060101010101" charset="-122"/>
                <a:cs typeface="Times New Roman Bold" panose="02020603050405020304" charset="0"/>
              </a:rPr>
              <a:t>Test</a:t>
            </a:r>
            <a:endParaRPr lang="en-US" altLang="zh-CN" sz="2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Times New Roman Bold" panose="02020603050405020304" charset="0"/>
              <a:ea typeface="黑体" panose="02010609060101010101" charset="-122"/>
              <a:cs typeface="Times New Roman Bold" panose="02020603050405020304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14"/>
            </p:custDataLst>
          </p:nvPr>
        </p:nvSpPr>
        <p:spPr>
          <a:xfrm>
            <a:off x="5659120" y="4201795"/>
            <a:ext cx="2985135" cy="506730"/>
          </a:xfrm>
          <a:prstGeom prst="rect">
            <a:avLst/>
          </a:prstGeom>
        </p:spPr>
        <p:txBody>
          <a:bodyPr wrap="square" lIns="66141" tIns="34393" rIns="66141" bIns="34393">
            <a:noAutofit/>
          </a:bodyPr>
          <a:lstStyle>
            <a:defPPr>
              <a:defRPr lang="zh-CN"/>
            </a:defPPr>
            <a:lvl1pPr>
              <a:defRPr sz="1400">
                <a:solidFill>
                  <a:srgbClr val="7C8959"/>
                </a:solidFill>
              </a:defRPr>
            </a:lvl1pPr>
          </a:lstStyle>
          <a:p>
            <a:r>
              <a:rPr lang="en-US" altLang="zh-CN" sz="160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Presentation; Class response</a:t>
            </a:r>
            <a:endParaRPr lang="en-US" altLang="zh-CN" sz="1600" dirty="0">
              <a:solidFill>
                <a:schemeClr val="tx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44" name="文本框 43"/>
          <p:cNvSpPr txBox="1"/>
          <p:nvPr>
            <p:custDataLst>
              <p:tags r:id="rId15"/>
            </p:custDataLst>
          </p:nvPr>
        </p:nvSpPr>
        <p:spPr>
          <a:xfrm>
            <a:off x="5670681" y="3793034"/>
            <a:ext cx="2437867" cy="396487"/>
          </a:xfrm>
          <a:prstGeom prst="rect">
            <a:avLst/>
          </a:prstGeom>
        </p:spPr>
        <p:txBody>
          <a:bodyPr wrap="square" anchor="b" anchorCtr="0">
            <a:normAutofit/>
          </a:bodyPr>
          <a:lstStyle>
            <a:defPPr>
              <a:defRPr lang="zh-CN"/>
            </a:defPPr>
            <a:lvl1pPr>
              <a:defRPr sz="2400">
                <a:solidFill>
                  <a:srgbClr val="D45A1A"/>
                </a:solidFill>
              </a:defRPr>
            </a:lvl1pPr>
          </a:lstStyle>
          <a:p>
            <a:r>
              <a:rPr lang="en-US" altLang="zh-CN" sz="2000" b="1" dirty="0">
                <a:solidFill>
                  <a:schemeClr val="tx2"/>
                </a:solidFill>
                <a:latin typeface="Times New Roman Bold" panose="02020603050405020304" charset="0"/>
                <a:ea typeface="黑体" panose="02010609060101010101" charset="-122"/>
                <a:cs typeface="Times New Roman Bold" panose="02020603050405020304" charset="0"/>
              </a:rPr>
              <a:t>In-class discussion</a:t>
            </a:r>
            <a:endParaRPr lang="en-US" altLang="zh-CN" sz="2000" b="1" dirty="0">
              <a:solidFill>
                <a:schemeClr val="tx2"/>
              </a:solidFill>
              <a:latin typeface="Times New Roman Bold" panose="02020603050405020304" charset="0"/>
              <a:ea typeface="黑体" panose="02010609060101010101" charset="-122"/>
              <a:cs typeface="Times New Roman Bold" panose="02020603050405020304" charset="0"/>
            </a:endParaRPr>
          </a:p>
        </p:txBody>
      </p:sp>
      <p:sp>
        <p:nvSpPr>
          <p:cNvPr id="45" name="文本框 44"/>
          <p:cNvSpPr txBox="1"/>
          <p:nvPr>
            <p:custDataLst>
              <p:tags r:id="rId16"/>
            </p:custDataLst>
          </p:nvPr>
        </p:nvSpPr>
        <p:spPr>
          <a:xfrm>
            <a:off x="5632332" y="2608389"/>
            <a:ext cx="480077" cy="271425"/>
          </a:xfrm>
          <a:prstGeom prst="rect">
            <a:avLst/>
          </a:prstGeom>
          <a:noFill/>
        </p:spPr>
        <p:txBody>
          <a:bodyPr wrap="square" lIns="66141" tIns="34393" rIns="66141" bIns="34393" rtlCol="0" anchor="b" anchorCtr="0">
            <a:normAutofit lnSpcReduction="10000"/>
          </a:bodyPr>
          <a:lstStyle/>
          <a:p>
            <a:pPr algn="ctr"/>
            <a:r>
              <a:rPr lang="en-US" altLang="zh-CN" sz="1325" smtClean="0">
                <a:solidFill>
                  <a:srgbClr val="FFFFFF">
                    <a:lumMod val="50000"/>
                  </a:srgbClr>
                </a:solidFill>
              </a:rPr>
              <a:t>20%</a:t>
            </a:r>
            <a:endParaRPr lang="en-US" altLang="zh-CN" sz="1325" smtClean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46" name="直接连接符 45"/>
          <p:cNvCxnSpPr/>
          <p:nvPr>
            <p:custDataLst>
              <p:tags r:id="rId17"/>
            </p:custDataLst>
          </p:nvPr>
        </p:nvCxnSpPr>
        <p:spPr>
          <a:xfrm flipH="1">
            <a:off x="5676159" y="2905430"/>
            <a:ext cx="392424" cy="7063"/>
          </a:xfrm>
          <a:prstGeom prst="line">
            <a:avLst/>
          </a:prstGeom>
          <a:noFill/>
          <a:ln w="19050" cap="flat" cmpd="sng" algn="ctr">
            <a:solidFill>
              <a:srgbClr val="F39332"/>
            </a:solidFill>
            <a:prstDash val="sysDot"/>
            <a:miter lim="800000"/>
            <a:headEnd type="oval"/>
            <a:tailEnd type="oval"/>
          </a:ln>
          <a:effectLst/>
        </p:spPr>
      </p:cxnSp>
      <p:sp>
        <p:nvSpPr>
          <p:cNvPr id="47" name="文本框 46"/>
          <p:cNvSpPr txBox="1"/>
          <p:nvPr>
            <p:custDataLst>
              <p:tags r:id="rId18"/>
            </p:custDataLst>
          </p:nvPr>
        </p:nvSpPr>
        <p:spPr>
          <a:xfrm rot="539017">
            <a:off x="5064419" y="3949102"/>
            <a:ext cx="470237" cy="271425"/>
          </a:xfrm>
          <a:prstGeom prst="rect">
            <a:avLst/>
          </a:prstGeom>
          <a:noFill/>
        </p:spPr>
        <p:txBody>
          <a:bodyPr wrap="square" lIns="66141" tIns="34393" rIns="66141" bIns="34393" rtlCol="0" anchor="b" anchorCtr="0">
            <a:normAutofit lnSpcReduction="10000"/>
          </a:bodyPr>
          <a:lstStyle/>
          <a:p>
            <a:pPr algn="ctr"/>
            <a:r>
              <a:rPr lang="en-US" altLang="zh-CN" sz="1325" smtClean="0">
                <a:solidFill>
                  <a:srgbClr val="FFFFFF">
                    <a:lumMod val="50000"/>
                  </a:srgbClr>
                </a:solidFill>
              </a:rPr>
              <a:t>20%</a:t>
            </a:r>
            <a:endParaRPr lang="en-US" altLang="zh-CN" sz="1325" smtClean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54" name="直接连接符 53"/>
          <p:cNvCxnSpPr/>
          <p:nvPr>
            <p:custDataLst>
              <p:tags r:id="rId19"/>
            </p:custDataLst>
          </p:nvPr>
        </p:nvCxnSpPr>
        <p:spPr>
          <a:xfrm flipH="1" flipV="1">
            <a:off x="4992078" y="4189524"/>
            <a:ext cx="488087" cy="78728"/>
          </a:xfrm>
          <a:prstGeom prst="line">
            <a:avLst/>
          </a:prstGeom>
          <a:noFill/>
          <a:ln w="19050" cap="flat" cmpd="sng" algn="ctr">
            <a:solidFill>
              <a:srgbClr val="FC6258"/>
            </a:solidFill>
            <a:prstDash val="sysDot"/>
            <a:miter lim="800000"/>
            <a:headEnd type="oval"/>
            <a:tailEnd type="oval"/>
          </a:ln>
          <a:effectLst/>
        </p:spPr>
      </p:cxnSp>
      <p:sp>
        <p:nvSpPr>
          <p:cNvPr id="57" name="文本框 56"/>
          <p:cNvSpPr txBox="1"/>
          <p:nvPr>
            <p:custDataLst>
              <p:tags r:id="rId20"/>
            </p:custDataLst>
          </p:nvPr>
        </p:nvSpPr>
        <p:spPr>
          <a:xfrm>
            <a:off x="908685" y="1508760"/>
            <a:ext cx="2437765" cy="396240"/>
          </a:xfrm>
          <a:prstGeom prst="rect">
            <a:avLst/>
          </a:prstGeom>
        </p:spPr>
        <p:txBody>
          <a:bodyPr wrap="square" anchor="b" anchorCtr="0">
            <a:normAutofit/>
          </a:bodyPr>
          <a:lstStyle>
            <a:defPPr>
              <a:defRPr lang="zh-CN"/>
            </a:defPPr>
            <a:lvl1pPr>
              <a:defRPr sz="2400">
                <a:solidFill>
                  <a:srgbClr val="D45A1A"/>
                </a:solidFill>
              </a:defRPr>
            </a:lvl1pPr>
          </a:lstStyle>
          <a:p>
            <a:pPr algn="r"/>
            <a:r>
              <a:rPr lang="en-US" altLang="zh-CN" sz="2000" b="1" dirty="0">
                <a:solidFill>
                  <a:schemeClr val="tx2"/>
                </a:solidFill>
                <a:latin typeface="Times New Roman Bold" panose="02020603050405020304" charset="0"/>
                <a:ea typeface="黑体" panose="02010609060101010101" charset="-122"/>
                <a:cs typeface="Times New Roman Bold" panose="02020603050405020304" charset="0"/>
              </a:rPr>
              <a:t>Pre-class activities</a:t>
            </a:r>
            <a:endParaRPr lang="en-US" altLang="zh-CN" sz="2000" b="1" dirty="0">
              <a:solidFill>
                <a:schemeClr val="tx2"/>
              </a:solidFill>
              <a:latin typeface="Times New Roman Bold" panose="02020603050405020304" charset="0"/>
              <a:ea typeface="黑体" panose="02010609060101010101" charset="-122"/>
              <a:cs typeface="Times New Roman Bold" panose="02020603050405020304" charset="0"/>
            </a:endParaRPr>
          </a:p>
        </p:txBody>
      </p:sp>
      <p:sp>
        <p:nvSpPr>
          <p:cNvPr id="58" name="文本框 57"/>
          <p:cNvSpPr txBox="1"/>
          <p:nvPr>
            <p:custDataLst>
              <p:tags r:id="rId21"/>
            </p:custDataLst>
          </p:nvPr>
        </p:nvSpPr>
        <p:spPr>
          <a:xfrm>
            <a:off x="357160" y="3008819"/>
            <a:ext cx="2437866" cy="506519"/>
          </a:xfrm>
          <a:prstGeom prst="rect">
            <a:avLst/>
          </a:prstGeom>
        </p:spPr>
        <p:txBody>
          <a:bodyPr wrap="square" lIns="66141" tIns="34393" rIns="66141" bIns="34393">
            <a:noAutofit/>
          </a:bodyPr>
          <a:lstStyle>
            <a:defPPr>
              <a:defRPr lang="zh-CN"/>
            </a:defPPr>
            <a:lvl1pPr>
              <a:defRPr sz="1400">
                <a:solidFill>
                  <a:srgbClr val="7C8959"/>
                </a:solidFill>
              </a:defRPr>
            </a:lvl1pPr>
          </a:lstStyle>
          <a:p>
            <a:pPr algn="r"/>
            <a:r>
              <a:rPr lang="en-US" altLang="zh-CN" sz="160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Engagement </a:t>
            </a:r>
            <a:endParaRPr lang="en-US" altLang="zh-CN" sz="1600" dirty="0">
              <a:solidFill>
                <a:schemeClr val="tx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r"/>
            <a:r>
              <a:rPr lang="en-US" altLang="zh-CN" sz="160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Participation</a:t>
            </a:r>
            <a:endParaRPr lang="en-US" altLang="zh-CN" sz="1600" dirty="0">
              <a:solidFill>
                <a:schemeClr val="tx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r"/>
            <a:endParaRPr lang="en-US" altLang="zh-CN" sz="1600" dirty="0">
              <a:solidFill>
                <a:schemeClr val="tx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59" name="文本框 58"/>
          <p:cNvSpPr txBox="1"/>
          <p:nvPr>
            <p:custDataLst>
              <p:tags r:id="rId22"/>
            </p:custDataLst>
          </p:nvPr>
        </p:nvSpPr>
        <p:spPr>
          <a:xfrm>
            <a:off x="357160" y="2599961"/>
            <a:ext cx="2437867" cy="396487"/>
          </a:xfrm>
          <a:prstGeom prst="rect">
            <a:avLst/>
          </a:prstGeom>
        </p:spPr>
        <p:txBody>
          <a:bodyPr wrap="square" anchor="b" anchorCtr="0">
            <a:normAutofit/>
          </a:bodyPr>
          <a:lstStyle>
            <a:defPPr>
              <a:defRPr lang="zh-CN"/>
            </a:defPPr>
            <a:lvl1pPr>
              <a:defRPr sz="2400">
                <a:solidFill>
                  <a:srgbClr val="D45A1A"/>
                </a:solidFill>
              </a:defRPr>
            </a:lvl1pPr>
          </a:lstStyle>
          <a:p>
            <a:pPr algn="r"/>
            <a:r>
              <a:rPr lang="en-US" altLang="zh-CN" sz="2000" b="1" dirty="0">
                <a:solidFill>
                  <a:schemeClr val="tx2"/>
                </a:solidFill>
                <a:latin typeface="Times New Roman Bold" panose="02020603050405020304" charset="0"/>
                <a:ea typeface="黑体" panose="02010609060101010101" charset="-122"/>
                <a:cs typeface="Times New Roman Bold" panose="02020603050405020304" charset="0"/>
              </a:rPr>
              <a:t>Group work</a:t>
            </a:r>
            <a:endParaRPr lang="en-US" altLang="zh-CN" sz="2000" b="1" dirty="0">
              <a:solidFill>
                <a:schemeClr val="tx2"/>
              </a:solidFill>
              <a:latin typeface="Times New Roman Bold" panose="02020603050405020304" charset="0"/>
              <a:ea typeface="黑体" panose="02010609060101010101" charset="-122"/>
              <a:cs typeface="Times New Roman Bold" panose="02020603050405020304" charset="0"/>
            </a:endParaRPr>
          </a:p>
        </p:txBody>
      </p:sp>
      <p:sp>
        <p:nvSpPr>
          <p:cNvPr id="61" name="文本框 60"/>
          <p:cNvSpPr txBox="1"/>
          <p:nvPr>
            <p:custDataLst>
              <p:tags r:id="rId23"/>
            </p:custDataLst>
          </p:nvPr>
        </p:nvSpPr>
        <p:spPr>
          <a:xfrm>
            <a:off x="491201" y="3723589"/>
            <a:ext cx="2437867" cy="396487"/>
          </a:xfrm>
          <a:prstGeom prst="rect">
            <a:avLst/>
          </a:prstGeom>
        </p:spPr>
        <p:txBody>
          <a:bodyPr wrap="square" anchor="b" anchorCtr="0">
            <a:normAutofit/>
          </a:bodyPr>
          <a:lstStyle>
            <a:defPPr>
              <a:defRPr lang="zh-CN"/>
            </a:defPPr>
            <a:lvl1pPr>
              <a:defRPr sz="2400">
                <a:solidFill>
                  <a:srgbClr val="D45A1A"/>
                </a:solidFill>
              </a:defRPr>
            </a:lvl1pPr>
          </a:lstStyle>
          <a:p>
            <a:pPr algn="r"/>
            <a:r>
              <a:rPr lang="en-US" altLang="zh-CN" sz="2000" b="1" dirty="0">
                <a:solidFill>
                  <a:schemeClr val="tx2"/>
                </a:solidFill>
                <a:latin typeface="Times New Roman Bold" panose="02020603050405020304" charset="0"/>
                <a:ea typeface="黑体" panose="02010609060101010101" charset="-122"/>
                <a:cs typeface="Times New Roman Bold" panose="02020603050405020304" charset="0"/>
              </a:rPr>
              <a:t>After-class task</a:t>
            </a:r>
            <a:endParaRPr lang="en-US" altLang="zh-CN" sz="2000" b="1" dirty="0">
              <a:solidFill>
                <a:schemeClr val="tx2"/>
              </a:solidFill>
              <a:latin typeface="Times New Roman Bold" panose="02020603050405020304" charset="0"/>
              <a:ea typeface="黑体" panose="02010609060101010101" charset="-122"/>
              <a:cs typeface="Times New Roman Bold" panose="02020603050405020304" charset="0"/>
            </a:endParaRPr>
          </a:p>
        </p:txBody>
      </p:sp>
      <p:cxnSp>
        <p:nvCxnSpPr>
          <p:cNvPr id="62" name="直接连接符 61"/>
          <p:cNvCxnSpPr/>
          <p:nvPr>
            <p:custDataLst>
              <p:tags r:id="rId24"/>
            </p:custDataLst>
          </p:nvPr>
        </p:nvCxnSpPr>
        <p:spPr>
          <a:xfrm flipH="1">
            <a:off x="3197712" y="3868817"/>
            <a:ext cx="306683" cy="251259"/>
          </a:xfrm>
          <a:prstGeom prst="line">
            <a:avLst/>
          </a:prstGeom>
          <a:noFill/>
          <a:ln w="19050" cap="flat" cmpd="sng" algn="ctr">
            <a:solidFill>
              <a:srgbClr val="D45A1A"/>
            </a:solidFill>
            <a:prstDash val="sysDot"/>
            <a:miter lim="800000"/>
            <a:headEnd type="oval"/>
            <a:tailEnd type="oval"/>
          </a:ln>
          <a:effectLst/>
        </p:spPr>
      </p:cxnSp>
      <p:sp>
        <p:nvSpPr>
          <p:cNvPr id="63" name="文本框 62"/>
          <p:cNvSpPr txBox="1"/>
          <p:nvPr>
            <p:custDataLst>
              <p:tags r:id="rId25"/>
            </p:custDataLst>
          </p:nvPr>
        </p:nvSpPr>
        <p:spPr>
          <a:xfrm rot="19198114">
            <a:off x="3014413" y="3733105"/>
            <a:ext cx="470237" cy="271425"/>
          </a:xfrm>
          <a:prstGeom prst="rect">
            <a:avLst/>
          </a:prstGeom>
          <a:noFill/>
        </p:spPr>
        <p:txBody>
          <a:bodyPr wrap="square" lIns="66141" tIns="34393" rIns="66141" bIns="34393" rtlCol="0" anchor="b" anchorCtr="0">
            <a:normAutofit lnSpcReduction="10000"/>
          </a:bodyPr>
          <a:lstStyle/>
          <a:p>
            <a:pPr algn="ctr"/>
            <a:r>
              <a:rPr lang="en-US" altLang="zh-CN" sz="1325" smtClean="0">
                <a:solidFill>
                  <a:srgbClr val="FFFFFF">
                    <a:lumMod val="50000"/>
                  </a:srgbClr>
                </a:solidFill>
              </a:rPr>
              <a:t>25%</a:t>
            </a:r>
            <a:endParaRPr lang="en-US" altLang="zh-CN" sz="1325" smtClean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65" name="直接连接符 64"/>
          <p:cNvCxnSpPr/>
          <p:nvPr>
            <p:custDataLst>
              <p:tags r:id="rId26"/>
            </p:custDataLst>
          </p:nvPr>
        </p:nvCxnSpPr>
        <p:spPr>
          <a:xfrm flipH="1">
            <a:off x="2946902" y="2755644"/>
            <a:ext cx="354394" cy="65236"/>
          </a:xfrm>
          <a:prstGeom prst="line">
            <a:avLst/>
          </a:prstGeom>
          <a:noFill/>
          <a:ln w="19050" cap="flat" cmpd="sng" algn="ctr">
            <a:solidFill>
              <a:srgbClr val="FFD663"/>
            </a:solidFill>
            <a:prstDash val="sysDot"/>
            <a:miter lim="800000"/>
            <a:headEnd type="oval"/>
            <a:tailEnd type="oval"/>
          </a:ln>
          <a:effectLst/>
        </p:spPr>
      </p:cxnSp>
      <p:cxnSp>
        <p:nvCxnSpPr>
          <p:cNvPr id="67" name="直接连接符 66"/>
          <p:cNvCxnSpPr/>
          <p:nvPr>
            <p:custDataLst>
              <p:tags r:id="rId27"/>
            </p:custDataLst>
          </p:nvPr>
        </p:nvCxnSpPr>
        <p:spPr>
          <a:xfrm flipH="1" flipV="1">
            <a:off x="3505780" y="1838687"/>
            <a:ext cx="367038" cy="146750"/>
          </a:xfrm>
          <a:prstGeom prst="line">
            <a:avLst/>
          </a:prstGeom>
          <a:noFill/>
          <a:ln w="19050" cap="flat" cmpd="sng" algn="ctr">
            <a:solidFill>
              <a:srgbClr val="F39332"/>
            </a:solidFill>
            <a:prstDash val="sysDot"/>
            <a:miter lim="800000"/>
            <a:headEnd type="oval"/>
            <a:tailEnd type="oval"/>
          </a:ln>
          <a:effectLst/>
        </p:spPr>
      </p:cxnSp>
      <p:sp>
        <p:nvSpPr>
          <p:cNvPr id="71" name="文本框 70"/>
          <p:cNvSpPr txBox="1"/>
          <p:nvPr>
            <p:custDataLst>
              <p:tags r:id="rId28"/>
            </p:custDataLst>
          </p:nvPr>
        </p:nvSpPr>
        <p:spPr>
          <a:xfrm rot="21071269">
            <a:off x="2862800" y="2492361"/>
            <a:ext cx="470237" cy="271425"/>
          </a:xfrm>
          <a:prstGeom prst="rect">
            <a:avLst/>
          </a:prstGeom>
          <a:noFill/>
        </p:spPr>
        <p:txBody>
          <a:bodyPr wrap="square" lIns="66141" tIns="34393" rIns="66141" bIns="34393" rtlCol="0" anchor="b" anchorCtr="0">
            <a:normAutofit lnSpcReduction="10000"/>
          </a:bodyPr>
          <a:lstStyle/>
          <a:p>
            <a:pPr algn="ctr"/>
            <a:r>
              <a:rPr lang="en-US" altLang="zh-CN" sz="1325" smtClean="0">
                <a:solidFill>
                  <a:srgbClr val="FFFFFF">
                    <a:lumMod val="50000"/>
                  </a:srgbClr>
                </a:solidFill>
              </a:rPr>
              <a:t>10%</a:t>
            </a:r>
            <a:endParaRPr lang="en-US" altLang="zh-CN" sz="1325" smtClean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2" name="文本框 71"/>
          <p:cNvSpPr txBox="1"/>
          <p:nvPr>
            <p:custDataLst>
              <p:tags r:id="rId29"/>
            </p:custDataLst>
          </p:nvPr>
        </p:nvSpPr>
        <p:spPr>
          <a:xfrm rot="1289477">
            <a:off x="3513724" y="1624362"/>
            <a:ext cx="470237" cy="271425"/>
          </a:xfrm>
          <a:prstGeom prst="rect">
            <a:avLst/>
          </a:prstGeom>
          <a:noFill/>
        </p:spPr>
        <p:txBody>
          <a:bodyPr wrap="square" lIns="66141" tIns="34393" rIns="66141" bIns="34393" rtlCol="0" anchor="b" anchorCtr="0">
            <a:normAutofit lnSpcReduction="10000"/>
          </a:bodyPr>
          <a:lstStyle/>
          <a:p>
            <a:pPr algn="ctr"/>
            <a:r>
              <a:rPr lang="en-US" altLang="zh-CN" sz="1325" smtClean="0">
                <a:solidFill>
                  <a:srgbClr val="FFFFFF">
                    <a:lumMod val="50000"/>
                  </a:srgbClr>
                </a:solidFill>
              </a:rPr>
              <a:t>10%</a:t>
            </a:r>
            <a:endParaRPr lang="en-US" altLang="zh-CN" sz="1325" smtClean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20955" y="0"/>
            <a:ext cx="9000490" cy="589280"/>
            <a:chOff x="-86" y="0"/>
            <a:chExt cx="14487" cy="1263"/>
          </a:xfrm>
        </p:grpSpPr>
        <p:sp>
          <p:nvSpPr>
            <p:cNvPr id="7" name="矩形 6"/>
            <p:cNvSpPr/>
            <p:nvPr/>
          </p:nvSpPr>
          <p:spPr>
            <a:xfrm>
              <a:off x="-86" y="0"/>
              <a:ext cx="14487" cy="1263"/>
            </a:xfrm>
            <a:prstGeom prst="rect">
              <a:avLst/>
            </a:prstGeom>
            <a:solidFill>
              <a:schemeClr val="accent1">
                <a:alpha val="44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17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1" y="193"/>
              <a:ext cx="7808" cy="10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645" b="1">
                  <a:latin typeface="Times New Roman Regular" panose="02020603050405020304" charset="0"/>
                  <a:cs typeface="Times New Roman Regular" panose="02020603050405020304" charset="0"/>
                </a:rPr>
                <a:t>3. </a:t>
              </a:r>
              <a:r>
                <a:rPr lang="zh-CN" altLang="en-US" sz="2645" b="1">
                  <a:latin typeface="Times New Roman Regular" panose="02020603050405020304" charset="0"/>
                  <a:cs typeface="Times New Roman Regular" panose="02020603050405020304" charset="0"/>
                </a:rPr>
                <a:t>Teaching</a:t>
              </a:r>
              <a:r>
                <a:rPr lang="en-US" altLang="zh-CN" sz="2645" b="1">
                  <a:latin typeface="Times New Roman Regular" panose="02020603050405020304" charset="0"/>
                  <a:cs typeface="Times New Roman Regular" panose="02020603050405020304" charset="0"/>
                </a:rPr>
                <a:t> Assessment</a:t>
              </a:r>
              <a:r>
                <a:rPr lang="zh-CN" altLang="en-US" sz="2645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645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0" y="-2540"/>
            <a:ext cx="9013825" cy="606543"/>
            <a:chOff x="-272" y="33"/>
            <a:chExt cx="14544" cy="1300"/>
          </a:xfrm>
        </p:grpSpPr>
        <p:sp>
          <p:nvSpPr>
            <p:cNvPr id="16" name="矩形 15"/>
            <p:cNvSpPr/>
            <p:nvPr/>
          </p:nvSpPr>
          <p:spPr>
            <a:xfrm>
              <a:off x="-272" y="33"/>
              <a:ext cx="14544" cy="13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175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-214" y="147"/>
              <a:ext cx="7731" cy="10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645" b="1">
                  <a:effectLst/>
                  <a:latin typeface="Times New Roman Regular" panose="02020603050405020304" charset="0"/>
                  <a:cs typeface="Times New Roman Regular" panose="02020603050405020304" charset="0"/>
                </a:rPr>
                <a:t>2. Teaching Procedures</a:t>
              </a:r>
              <a:endParaRPr lang="en-US" altLang="zh-CN" sz="2645" b="1">
                <a:effectLst/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113405" y="4511040"/>
            <a:ext cx="25628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Multiple data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5" name="图示 4"/>
          <p:cNvGraphicFramePr/>
          <p:nvPr/>
        </p:nvGraphicFramePr>
        <p:xfrm>
          <a:off x="1623695" y="585470"/>
          <a:ext cx="5627370" cy="765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0" r:lo="rId31" r:qs="rId32" r:cs="rId33"/>
          </a:graphicData>
        </a:graphic>
      </p:graphicFrame>
    </p:spTree>
    <p:custDataLst>
      <p:tags r:id="rId3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8" grpId="0" animBg="1"/>
      <p:bldP spid="49" grpId="0" animBg="1"/>
      <p:bldP spid="50" grpId="0" animBg="1"/>
      <p:bldP spid="29" grpId="0" animBg="1"/>
      <p:bldP spid="30" grpId="0" animBg="1"/>
      <p:bldP spid="51" grpId="0" animBg="1"/>
      <p:bldP spid="31" grpId="0"/>
      <p:bldP spid="32" grpId="0"/>
      <p:bldP spid="34" grpId="0"/>
      <p:bldP spid="37" grpId="0"/>
      <p:bldP spid="38" grpId="0"/>
      <p:bldP spid="39" grpId="0"/>
      <p:bldP spid="44" grpId="0"/>
      <p:bldP spid="45" grpId="0"/>
      <p:bldP spid="47" grpId="0"/>
      <p:bldP spid="57" grpId="0"/>
      <p:bldP spid="58" grpId="0"/>
      <p:bldP spid="59" grpId="0"/>
      <p:bldP spid="61" grpId="0"/>
      <p:bldP spid="63" grpId="0"/>
      <p:bldP spid="71" grpId="0"/>
      <p:bldP spid="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/>
          <p:nvPr>
            <p:ph idx="1"/>
          </p:nvPr>
        </p:nvSpPr>
        <p:spPr>
          <a:xfrm>
            <a:off x="791727" y="1065223"/>
            <a:ext cx="7741306" cy="3427868"/>
          </a:xfrm>
        </p:spPr>
        <p:txBody>
          <a:bodyPr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Business Major Featured</a:t>
            </a:r>
            <a:endParaRPr lang="en-US" altLang="zh-CN" sz="2800" b="1">
              <a:solidFill>
                <a:schemeClr val="tx1"/>
              </a:solidFill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29845" y="-22225"/>
            <a:ext cx="9022715" cy="624205"/>
            <a:chOff x="-273" y="9"/>
            <a:chExt cx="14544" cy="1300"/>
          </a:xfrm>
        </p:grpSpPr>
        <p:sp>
          <p:nvSpPr>
            <p:cNvPr id="16" name="矩形 15"/>
            <p:cNvSpPr/>
            <p:nvPr/>
          </p:nvSpPr>
          <p:spPr>
            <a:xfrm>
              <a:off x="-273" y="9"/>
              <a:ext cx="14544" cy="13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17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-273" y="147"/>
              <a:ext cx="7790" cy="103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635" b="1">
                  <a:effectLst/>
                  <a:latin typeface="Times New Roman Regular" panose="02020603050405020304" charset="0"/>
                  <a:cs typeface="Times New Roman Regular" panose="02020603050405020304" charset="0"/>
                </a:rPr>
                <a:t>2. </a:t>
              </a:r>
              <a:r>
                <a:rPr lang="zh-CN" altLang="en-US" sz="2635" b="1">
                  <a:effectLst/>
                  <a:latin typeface="Times New Roman Regular" panose="02020603050405020304" charset="0"/>
                  <a:cs typeface="Times New Roman Regular" panose="02020603050405020304" charset="0"/>
                </a:rPr>
                <a:t>Teaching </a:t>
              </a:r>
              <a:r>
                <a:rPr lang="en-US" altLang="zh-CN" sz="2635" b="1">
                  <a:effectLst/>
                  <a:latin typeface="Times New Roman Regular" panose="02020603050405020304" charset="0"/>
                  <a:cs typeface="Times New Roman Regular" panose="02020603050405020304" charset="0"/>
                </a:rPr>
                <a:t>Procedures</a:t>
              </a:r>
              <a:endParaRPr lang="en-US" altLang="zh-CN" sz="2635" b="1">
                <a:effectLst/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sp>
        <p:nvSpPr>
          <p:cNvPr id="27" name="Freeform 5"/>
          <p:cNvSpPr/>
          <p:nvPr>
            <p:custDataLst>
              <p:tags r:id="rId1"/>
            </p:custDataLst>
          </p:nvPr>
        </p:nvSpPr>
        <p:spPr bwMode="auto">
          <a:xfrm>
            <a:off x="3217926" y="2790199"/>
            <a:ext cx="1661219" cy="1931040"/>
          </a:xfrm>
          <a:custGeom>
            <a:avLst/>
            <a:gdLst>
              <a:gd name="T0" fmla="*/ 2880 w 5977"/>
              <a:gd name="T1" fmla="*/ 366 h 6949"/>
              <a:gd name="T2" fmla="*/ 2537 w 5977"/>
              <a:gd name="T3" fmla="*/ 1873 h 6949"/>
              <a:gd name="T4" fmla="*/ 1824 w 5977"/>
              <a:gd name="T5" fmla="*/ 603 h 6949"/>
              <a:gd name="T6" fmla="*/ 1753 w 5977"/>
              <a:gd name="T7" fmla="*/ 670 h 6949"/>
              <a:gd name="T8" fmla="*/ 2538 w 5977"/>
              <a:gd name="T9" fmla="*/ 2541 h 6949"/>
              <a:gd name="T10" fmla="*/ 2222 w 5977"/>
              <a:gd name="T11" fmla="*/ 2790 h 6949"/>
              <a:gd name="T12" fmla="*/ 535 w 5977"/>
              <a:gd name="T13" fmla="*/ 1885 h 6949"/>
              <a:gd name="T14" fmla="*/ 376 w 5977"/>
              <a:gd name="T15" fmla="*/ 1956 h 6949"/>
              <a:gd name="T16" fmla="*/ 1565 w 5977"/>
              <a:gd name="T17" fmla="*/ 2480 h 6949"/>
              <a:gd name="T18" fmla="*/ 2389 w 5977"/>
              <a:gd name="T19" fmla="*/ 3537 h 6949"/>
              <a:gd name="T20" fmla="*/ 2135 w 5977"/>
              <a:gd name="T21" fmla="*/ 4240 h 6949"/>
              <a:gd name="T22" fmla="*/ 12 w 5977"/>
              <a:gd name="T23" fmla="*/ 3875 h 6949"/>
              <a:gd name="T24" fmla="*/ 0 w 5977"/>
              <a:gd name="T25" fmla="*/ 4054 h 6949"/>
              <a:gd name="T26" fmla="*/ 2184 w 5977"/>
              <a:gd name="T27" fmla="*/ 4580 h 6949"/>
              <a:gd name="T28" fmla="*/ 2243 w 5977"/>
              <a:gd name="T29" fmla="*/ 6033 h 6949"/>
              <a:gd name="T30" fmla="*/ 1565 w 5977"/>
              <a:gd name="T31" fmla="*/ 6635 h 6949"/>
              <a:gd name="T32" fmla="*/ 908 w 5977"/>
              <a:gd name="T33" fmla="*/ 6761 h 6949"/>
              <a:gd name="T34" fmla="*/ 3978 w 5977"/>
              <a:gd name="T35" fmla="*/ 6888 h 6949"/>
              <a:gd name="T36" fmla="*/ 4444 w 5977"/>
              <a:gd name="T37" fmla="*/ 6786 h 6949"/>
              <a:gd name="T38" fmla="*/ 3990 w 5977"/>
              <a:gd name="T39" fmla="*/ 6677 h 6949"/>
              <a:gd name="T40" fmla="*/ 3121 w 5977"/>
              <a:gd name="T41" fmla="*/ 6098 h 6949"/>
              <a:gd name="T42" fmla="*/ 3103 w 5977"/>
              <a:gd name="T43" fmla="*/ 4773 h 6949"/>
              <a:gd name="T44" fmla="*/ 4614 w 5977"/>
              <a:gd name="T45" fmla="*/ 4157 h 6949"/>
              <a:gd name="T46" fmla="*/ 5977 w 5977"/>
              <a:gd name="T47" fmla="*/ 4030 h 6949"/>
              <a:gd name="T48" fmla="*/ 5970 w 5977"/>
              <a:gd name="T49" fmla="*/ 3829 h 6949"/>
              <a:gd name="T50" fmla="*/ 5710 w 5977"/>
              <a:gd name="T51" fmla="*/ 3898 h 6949"/>
              <a:gd name="T52" fmla="*/ 3071 w 5977"/>
              <a:gd name="T53" fmla="*/ 4243 h 6949"/>
              <a:gd name="T54" fmla="*/ 3308 w 5977"/>
              <a:gd name="T55" fmla="*/ 2959 h 6949"/>
              <a:gd name="T56" fmla="*/ 5462 w 5977"/>
              <a:gd name="T57" fmla="*/ 2202 h 6949"/>
              <a:gd name="T58" fmla="*/ 5391 w 5977"/>
              <a:gd name="T59" fmla="*/ 2119 h 6949"/>
              <a:gd name="T60" fmla="*/ 3824 w 5977"/>
              <a:gd name="T61" fmla="*/ 2471 h 6949"/>
              <a:gd name="T62" fmla="*/ 2916 w 5977"/>
              <a:gd name="T63" fmla="*/ 2840 h 6949"/>
              <a:gd name="T64" fmla="*/ 3083 w 5977"/>
              <a:gd name="T65" fmla="*/ 2377 h 6949"/>
              <a:gd name="T66" fmla="*/ 4059 w 5977"/>
              <a:gd name="T67" fmla="*/ 1013 h 6949"/>
              <a:gd name="T68" fmla="*/ 3418 w 5977"/>
              <a:gd name="T69" fmla="*/ 1832 h 6949"/>
              <a:gd name="T70" fmla="*/ 2806 w 5977"/>
              <a:gd name="T71" fmla="*/ 2127 h 6949"/>
              <a:gd name="T72" fmla="*/ 2979 w 5977"/>
              <a:gd name="T73" fmla="*/ 540 h 6949"/>
              <a:gd name="T74" fmla="*/ 2932 w 5977"/>
              <a:gd name="T75" fmla="*/ 1 h 6949"/>
              <a:gd name="T76" fmla="*/ 2785 w 5977"/>
              <a:gd name="T77" fmla="*/ 0 h 6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977" h="6949">
                <a:moveTo>
                  <a:pt x="2785" y="0"/>
                </a:moveTo>
                <a:cubicBezTo>
                  <a:pt x="2841" y="42"/>
                  <a:pt x="2858" y="134"/>
                  <a:pt x="2880" y="366"/>
                </a:cubicBezTo>
                <a:cubicBezTo>
                  <a:pt x="2910" y="674"/>
                  <a:pt x="2891" y="857"/>
                  <a:pt x="2760" y="1513"/>
                </a:cubicBezTo>
                <a:cubicBezTo>
                  <a:pt x="2638" y="2133"/>
                  <a:pt x="2639" y="2130"/>
                  <a:pt x="2537" y="1873"/>
                </a:cubicBezTo>
                <a:cubicBezTo>
                  <a:pt x="2413" y="1562"/>
                  <a:pt x="2149" y="1060"/>
                  <a:pt x="1997" y="847"/>
                </a:cubicBezTo>
                <a:cubicBezTo>
                  <a:pt x="1912" y="730"/>
                  <a:pt x="1834" y="619"/>
                  <a:pt x="1824" y="603"/>
                </a:cubicBezTo>
                <a:cubicBezTo>
                  <a:pt x="1821" y="599"/>
                  <a:pt x="1822" y="588"/>
                  <a:pt x="1825" y="573"/>
                </a:cubicBezTo>
                <a:cubicBezTo>
                  <a:pt x="1802" y="607"/>
                  <a:pt x="1779" y="639"/>
                  <a:pt x="1753" y="670"/>
                </a:cubicBezTo>
                <a:cubicBezTo>
                  <a:pt x="1818" y="723"/>
                  <a:pt x="2054" y="1118"/>
                  <a:pt x="2190" y="1400"/>
                </a:cubicBezTo>
                <a:cubicBezTo>
                  <a:pt x="2346" y="1724"/>
                  <a:pt x="2539" y="2359"/>
                  <a:pt x="2538" y="2541"/>
                </a:cubicBezTo>
                <a:cubicBezTo>
                  <a:pt x="2537" y="2685"/>
                  <a:pt x="2494" y="2855"/>
                  <a:pt x="2446" y="2903"/>
                </a:cubicBezTo>
                <a:cubicBezTo>
                  <a:pt x="2409" y="2940"/>
                  <a:pt x="2382" y="2926"/>
                  <a:pt x="2222" y="2790"/>
                </a:cubicBezTo>
                <a:cubicBezTo>
                  <a:pt x="1978" y="2584"/>
                  <a:pt x="1756" y="2436"/>
                  <a:pt x="1436" y="2266"/>
                </a:cubicBezTo>
                <a:cubicBezTo>
                  <a:pt x="1187" y="2133"/>
                  <a:pt x="694" y="1925"/>
                  <a:pt x="535" y="1885"/>
                </a:cubicBezTo>
                <a:cubicBezTo>
                  <a:pt x="470" y="1868"/>
                  <a:pt x="435" y="1856"/>
                  <a:pt x="420" y="1823"/>
                </a:cubicBezTo>
                <a:cubicBezTo>
                  <a:pt x="408" y="1868"/>
                  <a:pt x="393" y="1913"/>
                  <a:pt x="376" y="1956"/>
                </a:cubicBezTo>
                <a:cubicBezTo>
                  <a:pt x="383" y="1953"/>
                  <a:pt x="389" y="1951"/>
                  <a:pt x="395" y="1951"/>
                </a:cubicBezTo>
                <a:cubicBezTo>
                  <a:pt x="549" y="1951"/>
                  <a:pt x="1204" y="2247"/>
                  <a:pt x="1565" y="2480"/>
                </a:cubicBezTo>
                <a:cubicBezTo>
                  <a:pt x="1801" y="2632"/>
                  <a:pt x="2168" y="2981"/>
                  <a:pt x="2287" y="3167"/>
                </a:cubicBezTo>
                <a:cubicBezTo>
                  <a:pt x="2358" y="3279"/>
                  <a:pt x="2375" y="3338"/>
                  <a:pt x="2389" y="3537"/>
                </a:cubicBezTo>
                <a:cubicBezTo>
                  <a:pt x="2407" y="3784"/>
                  <a:pt x="2356" y="4253"/>
                  <a:pt x="2309" y="4282"/>
                </a:cubicBezTo>
                <a:cubicBezTo>
                  <a:pt x="2294" y="4291"/>
                  <a:pt x="2216" y="4272"/>
                  <a:pt x="2135" y="4240"/>
                </a:cubicBezTo>
                <a:cubicBezTo>
                  <a:pt x="1771" y="4095"/>
                  <a:pt x="1129" y="3975"/>
                  <a:pt x="401" y="3915"/>
                </a:cubicBezTo>
                <a:cubicBezTo>
                  <a:pt x="234" y="3901"/>
                  <a:pt x="89" y="3886"/>
                  <a:pt x="12" y="3875"/>
                </a:cubicBezTo>
                <a:cubicBezTo>
                  <a:pt x="12" y="3877"/>
                  <a:pt x="12" y="3878"/>
                  <a:pt x="12" y="3880"/>
                </a:cubicBezTo>
                <a:cubicBezTo>
                  <a:pt x="12" y="3939"/>
                  <a:pt x="8" y="3997"/>
                  <a:pt x="0" y="4054"/>
                </a:cubicBezTo>
                <a:lnTo>
                  <a:pt x="229" y="4057"/>
                </a:lnTo>
                <a:cubicBezTo>
                  <a:pt x="1035" y="4066"/>
                  <a:pt x="1849" y="4284"/>
                  <a:pt x="2184" y="4580"/>
                </a:cubicBezTo>
                <a:cubicBezTo>
                  <a:pt x="2296" y="4678"/>
                  <a:pt x="2311" y="4707"/>
                  <a:pt x="2329" y="4848"/>
                </a:cubicBezTo>
                <a:cubicBezTo>
                  <a:pt x="2353" y="5035"/>
                  <a:pt x="2303" y="5720"/>
                  <a:pt x="2243" y="6033"/>
                </a:cubicBezTo>
                <a:cubicBezTo>
                  <a:pt x="2219" y="6155"/>
                  <a:pt x="2177" y="6286"/>
                  <a:pt x="2148" y="6324"/>
                </a:cubicBezTo>
                <a:cubicBezTo>
                  <a:pt x="2078" y="6419"/>
                  <a:pt x="1739" y="6599"/>
                  <a:pt x="1565" y="6635"/>
                </a:cubicBezTo>
                <a:cubicBezTo>
                  <a:pt x="1488" y="6651"/>
                  <a:pt x="1312" y="6682"/>
                  <a:pt x="1175" y="6704"/>
                </a:cubicBezTo>
                <a:cubicBezTo>
                  <a:pt x="1037" y="6727"/>
                  <a:pt x="917" y="6752"/>
                  <a:pt x="908" y="6761"/>
                </a:cubicBezTo>
                <a:cubicBezTo>
                  <a:pt x="846" y="6823"/>
                  <a:pt x="1154" y="6882"/>
                  <a:pt x="1733" y="6919"/>
                </a:cubicBezTo>
                <a:cubicBezTo>
                  <a:pt x="2214" y="6949"/>
                  <a:pt x="3600" y="6930"/>
                  <a:pt x="3978" y="6888"/>
                </a:cubicBezTo>
                <a:cubicBezTo>
                  <a:pt x="4141" y="6870"/>
                  <a:pt x="4313" y="6840"/>
                  <a:pt x="4359" y="6821"/>
                </a:cubicBezTo>
                <a:lnTo>
                  <a:pt x="4444" y="6786"/>
                </a:lnTo>
                <a:lnTo>
                  <a:pt x="4380" y="6752"/>
                </a:lnTo>
                <a:cubicBezTo>
                  <a:pt x="4344" y="6733"/>
                  <a:pt x="4169" y="6699"/>
                  <a:pt x="3990" y="6677"/>
                </a:cubicBezTo>
                <a:cubicBezTo>
                  <a:pt x="3636" y="6633"/>
                  <a:pt x="3384" y="6538"/>
                  <a:pt x="3223" y="6387"/>
                </a:cubicBezTo>
                <a:cubicBezTo>
                  <a:pt x="3147" y="6317"/>
                  <a:pt x="3136" y="6284"/>
                  <a:pt x="3121" y="6098"/>
                </a:cubicBezTo>
                <a:cubicBezTo>
                  <a:pt x="3098" y="5808"/>
                  <a:pt x="3092" y="5584"/>
                  <a:pt x="3098" y="5147"/>
                </a:cubicBezTo>
                <a:lnTo>
                  <a:pt x="3103" y="4773"/>
                </a:lnTo>
                <a:lnTo>
                  <a:pt x="3201" y="4665"/>
                </a:lnTo>
                <a:cubicBezTo>
                  <a:pt x="3389" y="4458"/>
                  <a:pt x="3879" y="4281"/>
                  <a:pt x="4614" y="4157"/>
                </a:cubicBezTo>
                <a:cubicBezTo>
                  <a:pt x="4997" y="4092"/>
                  <a:pt x="5912" y="4000"/>
                  <a:pt x="5966" y="4021"/>
                </a:cubicBezTo>
                <a:cubicBezTo>
                  <a:pt x="5969" y="4022"/>
                  <a:pt x="5973" y="4026"/>
                  <a:pt x="5977" y="4030"/>
                </a:cubicBezTo>
                <a:cubicBezTo>
                  <a:pt x="5971" y="3983"/>
                  <a:pt x="5968" y="3935"/>
                  <a:pt x="5968" y="3887"/>
                </a:cubicBezTo>
                <a:cubicBezTo>
                  <a:pt x="5968" y="3867"/>
                  <a:pt x="5969" y="3848"/>
                  <a:pt x="5970" y="3829"/>
                </a:cubicBezTo>
                <a:cubicBezTo>
                  <a:pt x="5961" y="3854"/>
                  <a:pt x="5951" y="3871"/>
                  <a:pt x="5942" y="3877"/>
                </a:cubicBezTo>
                <a:cubicBezTo>
                  <a:pt x="5925" y="3888"/>
                  <a:pt x="5821" y="3898"/>
                  <a:pt x="5710" y="3898"/>
                </a:cubicBezTo>
                <a:cubicBezTo>
                  <a:pt x="5247" y="3899"/>
                  <a:pt x="4355" y="4013"/>
                  <a:pt x="3586" y="4169"/>
                </a:cubicBezTo>
                <a:cubicBezTo>
                  <a:pt x="3302" y="4226"/>
                  <a:pt x="3085" y="4257"/>
                  <a:pt x="3071" y="4243"/>
                </a:cubicBezTo>
                <a:cubicBezTo>
                  <a:pt x="3043" y="4215"/>
                  <a:pt x="2962" y="3612"/>
                  <a:pt x="2962" y="3431"/>
                </a:cubicBezTo>
                <a:cubicBezTo>
                  <a:pt x="2962" y="3287"/>
                  <a:pt x="3037" y="3185"/>
                  <a:pt x="3308" y="2959"/>
                </a:cubicBezTo>
                <a:cubicBezTo>
                  <a:pt x="3708" y="2626"/>
                  <a:pt x="4264" y="2412"/>
                  <a:pt x="5130" y="2260"/>
                </a:cubicBezTo>
                <a:lnTo>
                  <a:pt x="5462" y="2202"/>
                </a:lnTo>
                <a:cubicBezTo>
                  <a:pt x="5441" y="2169"/>
                  <a:pt x="5420" y="2136"/>
                  <a:pt x="5403" y="2101"/>
                </a:cubicBezTo>
                <a:cubicBezTo>
                  <a:pt x="5400" y="2110"/>
                  <a:pt x="5397" y="2116"/>
                  <a:pt x="5391" y="2119"/>
                </a:cubicBezTo>
                <a:cubicBezTo>
                  <a:pt x="5374" y="2130"/>
                  <a:pt x="5204" y="2161"/>
                  <a:pt x="5015" y="2189"/>
                </a:cubicBezTo>
                <a:cubicBezTo>
                  <a:pt x="4603" y="2249"/>
                  <a:pt x="4090" y="2371"/>
                  <a:pt x="3824" y="2471"/>
                </a:cubicBezTo>
                <a:cubicBezTo>
                  <a:pt x="3718" y="2511"/>
                  <a:pt x="3480" y="2623"/>
                  <a:pt x="3296" y="2720"/>
                </a:cubicBezTo>
                <a:cubicBezTo>
                  <a:pt x="2967" y="2892"/>
                  <a:pt x="2959" y="2895"/>
                  <a:pt x="2916" y="2840"/>
                </a:cubicBezTo>
                <a:cubicBezTo>
                  <a:pt x="2888" y="2802"/>
                  <a:pt x="2878" y="2747"/>
                  <a:pt x="2887" y="2673"/>
                </a:cubicBezTo>
                <a:cubicBezTo>
                  <a:pt x="2899" y="2585"/>
                  <a:pt x="2938" y="2526"/>
                  <a:pt x="3083" y="2377"/>
                </a:cubicBezTo>
                <a:cubicBezTo>
                  <a:pt x="3474" y="1976"/>
                  <a:pt x="3779" y="1561"/>
                  <a:pt x="3990" y="1139"/>
                </a:cubicBezTo>
                <a:cubicBezTo>
                  <a:pt x="4014" y="1091"/>
                  <a:pt x="4038" y="1048"/>
                  <a:pt x="4059" y="1013"/>
                </a:cubicBezTo>
                <a:cubicBezTo>
                  <a:pt x="4029" y="994"/>
                  <a:pt x="4001" y="975"/>
                  <a:pt x="3973" y="953"/>
                </a:cubicBezTo>
                <a:cubicBezTo>
                  <a:pt x="3895" y="1157"/>
                  <a:pt x="3635" y="1579"/>
                  <a:pt x="3418" y="1832"/>
                </a:cubicBezTo>
                <a:cubicBezTo>
                  <a:pt x="3264" y="2012"/>
                  <a:pt x="2893" y="2318"/>
                  <a:pt x="2830" y="2318"/>
                </a:cubicBezTo>
                <a:cubicBezTo>
                  <a:pt x="2793" y="2318"/>
                  <a:pt x="2789" y="2289"/>
                  <a:pt x="2806" y="2127"/>
                </a:cubicBezTo>
                <a:cubicBezTo>
                  <a:pt x="2817" y="2022"/>
                  <a:pt x="2845" y="1835"/>
                  <a:pt x="2867" y="1711"/>
                </a:cubicBezTo>
                <a:cubicBezTo>
                  <a:pt x="2974" y="1120"/>
                  <a:pt x="2996" y="891"/>
                  <a:pt x="2979" y="540"/>
                </a:cubicBezTo>
                <a:cubicBezTo>
                  <a:pt x="2970" y="346"/>
                  <a:pt x="2955" y="140"/>
                  <a:pt x="2946" y="84"/>
                </a:cubicBezTo>
                <a:lnTo>
                  <a:pt x="2932" y="1"/>
                </a:lnTo>
                <a:cubicBezTo>
                  <a:pt x="2909" y="2"/>
                  <a:pt x="2886" y="3"/>
                  <a:pt x="2863" y="3"/>
                </a:cubicBezTo>
                <a:cubicBezTo>
                  <a:pt x="2836" y="3"/>
                  <a:pt x="2811" y="2"/>
                  <a:pt x="2785" y="0"/>
                </a:cubicBezTo>
                <a:close/>
              </a:path>
            </a:pathLst>
          </a:custGeom>
          <a:solidFill>
            <a:srgbClr val="00AFA2"/>
          </a:solidFill>
          <a:ln w="0">
            <a:noFill/>
            <a:prstDash val="solid"/>
            <a:round/>
          </a:ln>
        </p:spPr>
        <p:txBody>
          <a:bodyPr wrap="square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endParaRPr kumimoji="0" lang="zh-TW" altLang="en-US" sz="132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橢圓 6"/>
          <p:cNvSpPr/>
          <p:nvPr>
            <p:custDataLst>
              <p:tags r:id="rId2"/>
            </p:custDataLst>
          </p:nvPr>
        </p:nvSpPr>
        <p:spPr>
          <a:xfrm>
            <a:off x="3717709" y="2270635"/>
            <a:ext cx="556246" cy="596069"/>
          </a:xfrm>
          <a:prstGeom prst="ellipse">
            <a:avLst/>
          </a:prstGeom>
          <a:solidFill>
            <a:srgbClr val="00BC68"/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wrap="square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678BA8"/>
              </a:buClr>
              <a:buSzTx/>
              <a:buFontTx/>
              <a:buNone/>
            </a:pPr>
            <a:r>
              <a:rPr kumimoji="0" lang="en-US" altLang="zh-TW" sz="2390" b="0" i="0" u="none" strike="noStrike" kern="0" cap="none" spc="15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kumimoji="0" lang="en-US" altLang="zh-TW" sz="2390" b="0" i="0" u="none" strike="noStrike" kern="0" cap="none" spc="15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橢圓 8"/>
          <p:cNvSpPr/>
          <p:nvPr>
            <p:custDataLst>
              <p:tags r:id="rId3"/>
            </p:custDataLst>
          </p:nvPr>
        </p:nvSpPr>
        <p:spPr>
          <a:xfrm>
            <a:off x="4665213" y="3195303"/>
            <a:ext cx="452053" cy="451045"/>
          </a:xfrm>
          <a:prstGeom prst="ellipse">
            <a:avLst/>
          </a:prstGeom>
          <a:solidFill>
            <a:srgbClr val="00BC68"/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678BA8"/>
              </a:buClr>
            </a:pPr>
            <a:r>
              <a:rPr lang="en-US" altLang="zh-TW" sz="2390" kern="0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en-US" altLang="zh-TW" sz="2390" kern="0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橢圓 5"/>
          <p:cNvSpPr/>
          <p:nvPr>
            <p:custDataLst>
              <p:tags r:id="rId4"/>
            </p:custDataLst>
          </p:nvPr>
        </p:nvSpPr>
        <p:spPr>
          <a:xfrm>
            <a:off x="4740951" y="3742766"/>
            <a:ext cx="452053" cy="451045"/>
          </a:xfrm>
          <a:prstGeom prst="ellipse">
            <a:avLst/>
          </a:prstGeom>
          <a:solidFill>
            <a:srgbClr val="00BC68"/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wrap="square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678BA8"/>
              </a:buClr>
              <a:buSzTx/>
              <a:buFontTx/>
              <a:buNone/>
            </a:pPr>
            <a:r>
              <a:rPr kumimoji="0" lang="en-US" altLang="zh-TW" sz="2390" b="0" i="0" u="none" strike="noStrike" kern="0" cap="none" spc="15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kumimoji="0" lang="en-US" altLang="zh-TW" sz="2390" b="0" i="0" u="none" strike="noStrike" kern="0" cap="none" spc="15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>
            <p:custDataLst>
              <p:tags r:id="rId5"/>
            </p:custDataLst>
          </p:nvPr>
        </p:nvSpPr>
        <p:spPr>
          <a:xfrm>
            <a:off x="5193026" y="3195394"/>
            <a:ext cx="3741389" cy="547397"/>
          </a:xfrm>
          <a:prstGeom prst="rect">
            <a:avLst/>
          </a:prstGeom>
        </p:spPr>
        <p:txBody>
          <a:bodyPr wrap="square" tIns="0" anchor="t" anchorCtr="0">
            <a:normAutofit fontScale="80000"/>
          </a:bodyPr>
          <a:lstStyle>
            <a:defPPr>
              <a:defRPr lang="zh-CN"/>
            </a:defPPr>
            <a:lvl1pPr marR="0" lvl="0" indent="0" algn="r" defTabSz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400" b="0" i="0" u="none" strike="noStrike" kern="0" cap="none" spc="150" normalizeH="0" baseline="0">
                <a:ln>
                  <a:noFill/>
                </a:ln>
                <a:solidFill>
                  <a:srgbClr val="0088D5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l" defTabSz="802005">
              <a:lnSpc>
                <a:spcPct val="110000"/>
              </a:lnSpc>
              <a:spcAft>
                <a:spcPts val="1000"/>
              </a:spcAft>
              <a:defRPr/>
            </a:pPr>
            <a:r>
              <a:rPr lang="en-US" altLang="zh-CN" sz="2390" kern="1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 pitchFamily="34" charset="0"/>
              </a:rPr>
              <a:t>From consumers’ perspective </a:t>
            </a:r>
            <a:endParaRPr lang="zh-CN" altLang="en-US" sz="875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73496" y="2270798"/>
            <a:ext cx="3258263" cy="396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990">
                <a:latin typeface="Times New Roman Regular" panose="02020603050405020304" charset="0"/>
                <a:cs typeface="Times New Roman Regular" panose="02020603050405020304" charset="0"/>
              </a:rPr>
              <a:t>From governors’ perspective</a:t>
            </a:r>
            <a:endParaRPr lang="en-US" altLang="zh-CN" sz="199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323295" y="3742663"/>
            <a:ext cx="3396397" cy="702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990">
                <a:latin typeface="Times New Roman Regular" panose="02020603050405020304" charset="0"/>
                <a:cs typeface="Times New Roman Regular" panose="02020603050405020304" charset="0"/>
              </a:rPr>
              <a:t>From entrepreneur's perspective</a:t>
            </a:r>
            <a:endParaRPr lang="zh-CN" altLang="en-US" sz="199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12" name="图片 11" descr="/private/var/folders/sn/s6tz014118qddpxh7h8r2shm0000gn/T/com.kingsoft.wpsoffice.mac/photoedit2/20221203190128/temp.pngte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82" y="2811197"/>
            <a:ext cx="3467100" cy="121939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715" y="594995"/>
            <a:ext cx="2850515" cy="4210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Unit task</a:t>
            </a:r>
            <a:endParaRPr lang="en-US" altLang="zh-CN" sz="20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68670" y="575945"/>
            <a:ext cx="3123565" cy="43751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Production</a:t>
            </a:r>
            <a:endParaRPr lang="en-US" altLang="zh-CN" sz="24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856230" y="593090"/>
            <a:ext cx="3012440" cy="4210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Methods</a:t>
            </a:r>
            <a:endParaRPr lang="en-US" altLang="zh-CN" sz="20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83" name="Shape 11125"/>
          <p:cNvSpPr/>
          <p:nvPr>
            <p:custDataLst>
              <p:tags r:id="rId1"/>
            </p:custDataLst>
          </p:nvPr>
        </p:nvSpPr>
        <p:spPr>
          <a:xfrm>
            <a:off x="2581083" y="3744601"/>
            <a:ext cx="79023" cy="59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86"/>
                </a:moveTo>
                <a:lnTo>
                  <a:pt x="0" y="9715"/>
                </a:lnTo>
                <a:cubicBezTo>
                  <a:pt x="0" y="10494"/>
                  <a:pt x="446" y="11102"/>
                  <a:pt x="1036" y="11102"/>
                </a:cubicBezTo>
                <a:lnTo>
                  <a:pt x="8298" y="11102"/>
                </a:lnTo>
                <a:cubicBezTo>
                  <a:pt x="13203" y="11102"/>
                  <a:pt x="15275" y="16350"/>
                  <a:pt x="17157" y="21600"/>
                </a:cubicBezTo>
                <a:cubicBezTo>
                  <a:pt x="18455" y="17522"/>
                  <a:pt x="19783" y="13486"/>
                  <a:pt x="21600" y="9759"/>
                </a:cubicBezTo>
                <a:cubicBezTo>
                  <a:pt x="18327" y="3601"/>
                  <a:pt x="14075" y="0"/>
                  <a:pt x="8298" y="0"/>
                </a:cubicBezTo>
                <a:lnTo>
                  <a:pt x="1036" y="0"/>
                </a:lnTo>
                <a:cubicBezTo>
                  <a:pt x="446" y="0"/>
                  <a:pt x="0" y="610"/>
                  <a:pt x="0" y="1386"/>
                </a:cubicBezTo>
                <a:close/>
              </a:path>
            </a:pathLst>
          </a:custGeom>
          <a:solidFill>
            <a:sysClr val="window" lastClr="FFFFFF"/>
          </a:solidFill>
          <a:ln w="12700">
            <a:miter lim="400000"/>
          </a:ln>
        </p:spPr>
        <p:txBody>
          <a:bodyPr lIns="13934" tIns="13934" rIns="13934" bIns="13934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kumimoji="0" sz="10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Gill Sans" panose="020B0502020104020203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6510" y="8890"/>
            <a:ext cx="8996680" cy="603885"/>
            <a:chOff x="-272" y="33"/>
            <a:chExt cx="14544" cy="1300"/>
          </a:xfrm>
        </p:grpSpPr>
        <p:sp>
          <p:nvSpPr>
            <p:cNvPr id="3" name="矩形 2"/>
            <p:cNvSpPr/>
            <p:nvPr/>
          </p:nvSpPr>
          <p:spPr>
            <a:xfrm>
              <a:off x="-272" y="33"/>
              <a:ext cx="14544" cy="13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170"/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-214" y="147"/>
              <a:ext cx="7731" cy="10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635" b="1">
                  <a:effectLst/>
                  <a:latin typeface="Times New Roman Regular" panose="02020603050405020304" charset="0"/>
                  <a:cs typeface="Times New Roman Regular" panose="02020603050405020304" charset="0"/>
                  <a:sym typeface="+mn-ea"/>
                </a:rPr>
                <a:t>3. </a:t>
              </a:r>
              <a:r>
                <a:rPr lang="zh-CN" altLang="en-US" sz="2635" b="1">
                  <a:effectLst/>
                  <a:latin typeface="Times New Roman Regular" panose="02020603050405020304" charset="0"/>
                  <a:cs typeface="Times New Roman Regular" panose="02020603050405020304" charset="0"/>
                  <a:sym typeface="+mn-ea"/>
                </a:rPr>
                <a:t>Teaching </a:t>
              </a:r>
              <a:r>
                <a:rPr lang="en-US" altLang="zh-CN" sz="2635" b="1">
                  <a:effectLst/>
                  <a:latin typeface="Times New Roman Regular" panose="02020603050405020304" charset="0"/>
                  <a:cs typeface="Times New Roman Regular" panose="02020603050405020304" charset="0"/>
                  <a:sym typeface="+mn-ea"/>
                </a:rPr>
                <a:t>Materials</a:t>
              </a:r>
              <a:endParaRPr lang="en-US" altLang="zh-CN" sz="2635" b="1">
                <a:effectLst/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sp>
        <p:nvSpPr>
          <p:cNvPr id="51" name="矩形 50"/>
          <p:cNvSpPr/>
          <p:nvPr>
            <p:custDataLst>
              <p:tags r:id="rId2"/>
            </p:custDataLst>
          </p:nvPr>
        </p:nvSpPr>
        <p:spPr>
          <a:xfrm>
            <a:off x="1140360" y="1764846"/>
            <a:ext cx="653136" cy="61144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175">
              <a:solidFill>
                <a:srgbClr val="000000"/>
              </a:solidFill>
            </a:endParaRPr>
          </a:p>
        </p:txBody>
      </p:sp>
      <p:sp>
        <p:nvSpPr>
          <p:cNvPr id="52" name="矩形 51"/>
          <p:cNvSpPr/>
          <p:nvPr>
            <p:custDataLst>
              <p:tags r:id="rId3"/>
            </p:custDataLst>
          </p:nvPr>
        </p:nvSpPr>
        <p:spPr>
          <a:xfrm>
            <a:off x="1793047" y="1913614"/>
            <a:ext cx="6716940" cy="611446"/>
          </a:xfrm>
          <a:prstGeom prst="rect">
            <a:avLst/>
          </a:prstGeom>
          <a:solidFill>
            <a:srgbClr val="FFFFFF">
              <a:lumMod val="95000"/>
              <a:alpha val="50000"/>
            </a:srgbClr>
          </a:solidFill>
          <a:ln>
            <a:noFill/>
          </a:ln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175">
              <a:solidFill>
                <a:srgbClr val="000000"/>
              </a:solidFill>
            </a:endParaRPr>
          </a:p>
        </p:txBody>
      </p:sp>
      <p:sp>
        <p:nvSpPr>
          <p:cNvPr id="53" name="文本框 52"/>
          <p:cNvSpPr txBox="1"/>
          <p:nvPr>
            <p:custDataLst>
              <p:tags r:id="rId4"/>
            </p:custDataLst>
          </p:nvPr>
        </p:nvSpPr>
        <p:spPr>
          <a:xfrm>
            <a:off x="1881632" y="1801798"/>
            <a:ext cx="6520727" cy="603866"/>
          </a:xfrm>
          <a:prstGeom prst="rect">
            <a:avLst/>
          </a:prstGeom>
        </p:spPr>
        <p:txBody>
          <a:bodyPr wrap="square" lIns="66141" tIns="34393" rIns="66141" bIns="34393" anchor="ctr" anchorCtr="0">
            <a:noAutofit/>
          </a:bodyPr>
          <a:lstStyle>
            <a:defPPr>
              <a:defRPr lang="zh-CN"/>
            </a:defPPr>
            <a:lvl1pPr>
              <a:defRPr sz="1400">
                <a:solidFill>
                  <a:prstClr val="white"/>
                </a:solidFill>
              </a:defRPr>
            </a:lvl1pPr>
          </a:lstStyle>
          <a:p>
            <a:pPr fontAlgn="auto">
              <a:lnSpc>
                <a:spcPct val="120000"/>
              </a:lnSpc>
            </a:pPr>
            <a:r>
              <a:rPr lang="en-US" altLang="zh-CN" sz="1765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</a:rPr>
              <a:t>D</a:t>
            </a:r>
            <a:r>
              <a:rPr lang="zh-CN" altLang="en-US" sz="1765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</a:rPr>
              <a:t>iscuss China</a:t>
            </a:r>
            <a:r>
              <a:rPr lang="en-US" altLang="zh-CN" sz="1765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</a:rPr>
              <a:t>’</a:t>
            </a:r>
            <a:r>
              <a:rPr lang="zh-CN" altLang="en-US" sz="1765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</a:rPr>
              <a:t>s green development model, measures, and</a:t>
            </a:r>
            <a:r>
              <a:rPr lang="en-US" altLang="zh-CN" sz="1765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</a:rPr>
              <a:t> </a:t>
            </a:r>
            <a:r>
              <a:rPr lang="zh-CN" altLang="en-US" sz="1765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</a:rPr>
              <a:t>achievements;</a:t>
            </a:r>
            <a:endParaRPr lang="zh-CN" altLang="en-US" sz="1765" spc="100" dirty="0">
              <a:solidFill>
                <a:srgbClr val="000000">
                  <a:lumMod val="85000"/>
                  <a:lumOff val="15000"/>
                </a:srgbClr>
              </a:solidFill>
              <a:uFillTx/>
              <a:latin typeface="Times New Roman Regular" panose="02020603050405020304" charset="0"/>
              <a:ea typeface="微软雅黑" panose="020B0503020204020204" pitchFamily="34" charset="-122"/>
              <a:cs typeface="Times New Roman Regular" panose="02020603050405020304" charset="0"/>
            </a:endParaRPr>
          </a:p>
        </p:txBody>
      </p:sp>
      <p:sp>
        <p:nvSpPr>
          <p:cNvPr id="54" name="矩形 53"/>
          <p:cNvSpPr/>
          <p:nvPr>
            <p:custDataLst>
              <p:tags r:id="rId5"/>
            </p:custDataLst>
          </p:nvPr>
        </p:nvSpPr>
        <p:spPr>
          <a:xfrm>
            <a:off x="1140360" y="2698601"/>
            <a:ext cx="653136" cy="6114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175">
              <a:solidFill>
                <a:srgbClr val="000000"/>
              </a:solidFill>
            </a:endParaRPr>
          </a:p>
        </p:txBody>
      </p:sp>
      <p:sp>
        <p:nvSpPr>
          <p:cNvPr id="55" name="矩形 54"/>
          <p:cNvSpPr/>
          <p:nvPr>
            <p:custDataLst>
              <p:tags r:id="rId6"/>
            </p:custDataLst>
          </p:nvPr>
        </p:nvSpPr>
        <p:spPr>
          <a:xfrm>
            <a:off x="1793047" y="2698601"/>
            <a:ext cx="6716940" cy="611446"/>
          </a:xfrm>
          <a:prstGeom prst="rect">
            <a:avLst/>
          </a:prstGeom>
          <a:solidFill>
            <a:srgbClr val="FFFFFF">
              <a:lumMod val="95000"/>
              <a:alpha val="50000"/>
            </a:srgbClr>
          </a:solidFill>
          <a:ln>
            <a:noFill/>
          </a:ln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175">
              <a:solidFill>
                <a:srgbClr val="000000"/>
              </a:solidFill>
            </a:endParaRPr>
          </a:p>
        </p:txBody>
      </p:sp>
      <p:sp>
        <p:nvSpPr>
          <p:cNvPr id="56" name="文本框 55"/>
          <p:cNvSpPr txBox="1"/>
          <p:nvPr>
            <p:custDataLst>
              <p:tags r:id="rId7"/>
            </p:custDataLst>
          </p:nvPr>
        </p:nvSpPr>
        <p:spPr>
          <a:xfrm>
            <a:off x="1882146" y="2662309"/>
            <a:ext cx="6520476" cy="610778"/>
          </a:xfrm>
          <a:prstGeom prst="rect">
            <a:avLst/>
          </a:prstGeom>
        </p:spPr>
        <p:txBody>
          <a:bodyPr wrap="square" lIns="66141" tIns="34393" rIns="66141" bIns="34393" anchor="ctr" anchorCtr="0">
            <a:noAutofit/>
          </a:bodyPr>
          <a:lstStyle>
            <a:defPPr>
              <a:defRPr lang="zh-CN"/>
            </a:defPPr>
            <a:lvl1pPr>
              <a:defRPr sz="1400">
                <a:solidFill>
                  <a:prstClr val="white"/>
                </a:solidFill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1765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  <a:sym typeface="微软雅黑" panose="020B0503020204020204" pitchFamily="34" charset="-122"/>
              </a:rPr>
              <a:t>U</a:t>
            </a:r>
            <a:r>
              <a:rPr lang="zh-CN" altLang="en-US" sz="1765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  <a:sym typeface="微软雅黑" panose="020B0503020204020204" pitchFamily="34" charset="-122"/>
              </a:rPr>
              <a:t>nderstand, organize, and report information presented </a:t>
            </a:r>
            <a:endParaRPr lang="zh-CN" altLang="en-US" sz="1765" spc="100" dirty="0">
              <a:solidFill>
                <a:srgbClr val="000000">
                  <a:lumMod val="85000"/>
                  <a:lumOff val="15000"/>
                </a:srgbClr>
              </a:solidFill>
              <a:uFillTx/>
              <a:latin typeface="Times New Roman Regular" panose="02020603050405020304" charset="0"/>
              <a:ea typeface="微软雅黑" panose="020B0503020204020204" pitchFamily="34" charset="-122"/>
              <a:cs typeface="Times New Roman Regular" panose="02020603050405020304" charset="0"/>
              <a:sym typeface="微软雅黑" panose="020B0503020204020204" pitchFamily="34" charset="-122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765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  <a:sym typeface="微软雅黑" panose="020B0503020204020204" pitchFamily="34" charset="-122"/>
              </a:rPr>
              <a:t>in diagrams;</a:t>
            </a:r>
            <a:r>
              <a:rPr lang="en-US" altLang="zh-CN" sz="1765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  <a:sym typeface="微软雅黑" panose="020B0503020204020204" pitchFamily="34" charset="-122"/>
              </a:rPr>
              <a:t>  </a:t>
            </a:r>
            <a:endParaRPr lang="en-US" altLang="zh-CN" sz="1765" spc="100" dirty="0">
              <a:solidFill>
                <a:srgbClr val="000000">
                  <a:lumMod val="85000"/>
                  <a:lumOff val="15000"/>
                </a:srgbClr>
              </a:solidFill>
              <a:uFillTx/>
              <a:latin typeface="Times New Roman Regular" panose="02020603050405020304" charset="0"/>
              <a:ea typeface="微软雅黑" panose="020B0503020204020204" pitchFamily="34" charset="-122"/>
              <a:cs typeface="Times New Roman Regular" panose="02020603050405020304" charset="0"/>
              <a:sym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>
            <p:custDataLst>
              <p:tags r:id="rId8"/>
            </p:custDataLst>
          </p:nvPr>
        </p:nvSpPr>
        <p:spPr>
          <a:xfrm>
            <a:off x="1140360" y="3632356"/>
            <a:ext cx="653136" cy="61144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175">
              <a:solidFill>
                <a:srgbClr val="000000"/>
              </a:solidFill>
            </a:endParaRPr>
          </a:p>
        </p:txBody>
      </p:sp>
      <p:sp>
        <p:nvSpPr>
          <p:cNvPr id="58" name="矩形 57"/>
          <p:cNvSpPr/>
          <p:nvPr>
            <p:custDataLst>
              <p:tags r:id="rId9"/>
            </p:custDataLst>
          </p:nvPr>
        </p:nvSpPr>
        <p:spPr>
          <a:xfrm>
            <a:off x="1793047" y="3632356"/>
            <a:ext cx="6716940" cy="611446"/>
          </a:xfrm>
          <a:prstGeom prst="rect">
            <a:avLst/>
          </a:prstGeom>
          <a:solidFill>
            <a:srgbClr val="FFFFFF">
              <a:lumMod val="95000"/>
              <a:alpha val="50000"/>
            </a:srgbClr>
          </a:solidFill>
          <a:ln>
            <a:noFill/>
          </a:ln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175">
              <a:solidFill>
                <a:srgbClr val="000000"/>
              </a:solidFill>
            </a:endParaRPr>
          </a:p>
        </p:txBody>
      </p:sp>
      <p:sp>
        <p:nvSpPr>
          <p:cNvPr id="59" name="文本框 58"/>
          <p:cNvSpPr txBox="1"/>
          <p:nvPr>
            <p:custDataLst>
              <p:tags r:id="rId10"/>
            </p:custDataLst>
          </p:nvPr>
        </p:nvSpPr>
        <p:spPr>
          <a:xfrm>
            <a:off x="1897348" y="3681375"/>
            <a:ext cx="6505273" cy="537896"/>
          </a:xfrm>
          <a:prstGeom prst="rect">
            <a:avLst/>
          </a:prstGeom>
        </p:spPr>
        <p:txBody>
          <a:bodyPr wrap="square" lIns="66141" tIns="34393" rIns="66141" bIns="34393" anchor="ctr" anchorCtr="0">
            <a:noAutofit/>
          </a:bodyPr>
          <a:lstStyle>
            <a:defPPr>
              <a:defRPr lang="zh-CN"/>
            </a:defPPr>
            <a:lvl1pPr>
              <a:defRPr sz="1400">
                <a:solidFill>
                  <a:prstClr val="white"/>
                </a:solidFill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1765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  <a:sym typeface="微软雅黑" panose="020B0503020204020204" pitchFamily="34" charset="-122"/>
              </a:rPr>
              <a:t>Use effective strategies to begin and end your speeches</a:t>
            </a:r>
            <a:endParaRPr lang="en-US" altLang="zh-CN" sz="1765" spc="100" dirty="0">
              <a:solidFill>
                <a:srgbClr val="000000">
                  <a:lumMod val="85000"/>
                  <a:lumOff val="15000"/>
                </a:srgbClr>
              </a:solidFill>
              <a:uFillTx/>
              <a:latin typeface="Times New Roman Regular" panose="02020603050405020304" charset="0"/>
              <a:ea typeface="微软雅黑" panose="020B0503020204020204" pitchFamily="34" charset="-122"/>
              <a:cs typeface="Times New Roman Regular" panose="02020603050405020304" charset="0"/>
              <a:sym typeface="微软雅黑" panose="020B0503020204020204" pitchFamily="34" charset="-122"/>
            </a:endParaRPr>
          </a:p>
        </p:txBody>
      </p:sp>
      <p:sp>
        <p:nvSpPr>
          <p:cNvPr id="60" name="文本框 59"/>
          <p:cNvSpPr txBox="1"/>
          <p:nvPr>
            <p:custDataLst>
              <p:tags r:id="rId11"/>
            </p:custDataLst>
          </p:nvPr>
        </p:nvSpPr>
        <p:spPr>
          <a:xfrm>
            <a:off x="1291877" y="3688838"/>
            <a:ext cx="350102" cy="498929"/>
          </a:xfrm>
          <a:prstGeom prst="rect">
            <a:avLst/>
          </a:prstGeom>
          <a:noFill/>
        </p:spPr>
        <p:txBody>
          <a:bodyPr wrap="square" rtlCol="0">
            <a:normAutofit fontScale="70000"/>
          </a:bodyPr>
          <a:lstStyle/>
          <a:p>
            <a:r>
              <a:rPr lang="en-US" altLang="zh-CN" sz="294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294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60"/>
          <p:cNvSpPr txBox="1"/>
          <p:nvPr>
            <p:custDataLst>
              <p:tags r:id="rId12"/>
            </p:custDataLst>
          </p:nvPr>
        </p:nvSpPr>
        <p:spPr>
          <a:xfrm>
            <a:off x="1291877" y="2755083"/>
            <a:ext cx="350102" cy="498929"/>
          </a:xfrm>
          <a:prstGeom prst="rect">
            <a:avLst/>
          </a:prstGeom>
          <a:noFill/>
        </p:spPr>
        <p:txBody>
          <a:bodyPr wrap="square" rtlCol="0">
            <a:normAutofit fontScale="70000"/>
          </a:bodyPr>
          <a:lstStyle/>
          <a:p>
            <a:r>
              <a:rPr lang="en-US" altLang="zh-CN" sz="294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294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61"/>
          <p:cNvSpPr txBox="1"/>
          <p:nvPr>
            <p:custDataLst>
              <p:tags r:id="rId13"/>
            </p:custDataLst>
          </p:nvPr>
        </p:nvSpPr>
        <p:spPr>
          <a:xfrm>
            <a:off x="1291766" y="1809265"/>
            <a:ext cx="350000" cy="498866"/>
          </a:xfrm>
          <a:prstGeom prst="rect">
            <a:avLst/>
          </a:prstGeom>
          <a:noFill/>
        </p:spPr>
        <p:txBody>
          <a:bodyPr wrap="square" rtlCol="0">
            <a:normAutofit fontScale="70000"/>
          </a:bodyPr>
          <a:lstStyle/>
          <a:p>
            <a:r>
              <a:rPr lang="en-US" altLang="zh-CN" sz="294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294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2772651" y="1180872"/>
            <a:ext cx="3331997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>
                <a:latin typeface="Times New Roman Regular" panose="02020603050405020304" charset="0"/>
                <a:cs typeface="Times New Roman Regular" panose="02020603050405020304" charset="0"/>
              </a:rPr>
              <a:t>Unit 6 Live Green, Live better</a:t>
            </a:r>
            <a:endParaRPr lang="en-US" altLang="zh-CN" sz="1765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14" name="图片 13" descr="32313535353435323b32313535353434343be79baee6a087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942692" y="1592265"/>
            <a:ext cx="671999" cy="67199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856605" y="589915"/>
            <a:ext cx="3136900" cy="4171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Supplementing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589915"/>
            <a:ext cx="2848610" cy="4165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Selecting</a:t>
            </a:r>
            <a:endParaRPr lang="en-US" altLang="zh-CN" sz="24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44800" y="594995"/>
            <a:ext cx="3136900" cy="4171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Revising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83" name="Shape 11125"/>
          <p:cNvSpPr/>
          <p:nvPr>
            <p:custDataLst>
              <p:tags r:id="rId1"/>
            </p:custDataLst>
          </p:nvPr>
        </p:nvSpPr>
        <p:spPr>
          <a:xfrm>
            <a:off x="2581083" y="3744601"/>
            <a:ext cx="79023" cy="59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86"/>
                </a:moveTo>
                <a:lnTo>
                  <a:pt x="0" y="9715"/>
                </a:lnTo>
                <a:cubicBezTo>
                  <a:pt x="0" y="10494"/>
                  <a:pt x="446" y="11102"/>
                  <a:pt x="1036" y="11102"/>
                </a:cubicBezTo>
                <a:lnTo>
                  <a:pt x="8298" y="11102"/>
                </a:lnTo>
                <a:cubicBezTo>
                  <a:pt x="13203" y="11102"/>
                  <a:pt x="15275" y="16350"/>
                  <a:pt x="17157" y="21600"/>
                </a:cubicBezTo>
                <a:cubicBezTo>
                  <a:pt x="18455" y="17522"/>
                  <a:pt x="19783" y="13486"/>
                  <a:pt x="21600" y="9759"/>
                </a:cubicBezTo>
                <a:cubicBezTo>
                  <a:pt x="18327" y="3601"/>
                  <a:pt x="14075" y="0"/>
                  <a:pt x="8298" y="0"/>
                </a:cubicBezTo>
                <a:lnTo>
                  <a:pt x="1036" y="0"/>
                </a:lnTo>
                <a:cubicBezTo>
                  <a:pt x="446" y="0"/>
                  <a:pt x="0" y="610"/>
                  <a:pt x="0" y="1386"/>
                </a:cubicBezTo>
                <a:close/>
              </a:path>
            </a:pathLst>
          </a:custGeom>
          <a:solidFill>
            <a:sysClr val="window" lastClr="FFFFFF"/>
          </a:solidFill>
          <a:ln w="12700">
            <a:miter lim="400000"/>
          </a:ln>
        </p:spPr>
        <p:txBody>
          <a:bodyPr lIns="13934" tIns="13934" rIns="13934" bIns="13934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kumimoji="0" sz="10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Gill Sans" panose="020B0502020104020203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22" y="8988"/>
            <a:ext cx="8980036" cy="603771"/>
            <a:chOff x="-284" y="33"/>
            <a:chExt cx="14556" cy="1300"/>
          </a:xfrm>
        </p:grpSpPr>
        <p:sp>
          <p:nvSpPr>
            <p:cNvPr id="3" name="矩形 2"/>
            <p:cNvSpPr/>
            <p:nvPr/>
          </p:nvSpPr>
          <p:spPr>
            <a:xfrm>
              <a:off x="-272" y="33"/>
              <a:ext cx="14544" cy="13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170"/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-284" y="119"/>
              <a:ext cx="7801" cy="10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635" b="1">
                  <a:effectLst/>
                  <a:latin typeface="Times New Roman Regular" panose="02020603050405020304" charset="0"/>
                  <a:cs typeface="Times New Roman Regular" panose="02020603050405020304" charset="0"/>
                  <a:sym typeface="+mn-ea"/>
                </a:rPr>
                <a:t>3. </a:t>
              </a:r>
              <a:r>
                <a:rPr lang="zh-CN" altLang="en-US" sz="2635" b="1">
                  <a:effectLst/>
                  <a:latin typeface="Times New Roman Regular" panose="02020603050405020304" charset="0"/>
                  <a:cs typeface="Times New Roman Regular" panose="02020603050405020304" charset="0"/>
                  <a:sym typeface="+mn-ea"/>
                </a:rPr>
                <a:t>Teaching </a:t>
              </a:r>
              <a:r>
                <a:rPr lang="en-US" altLang="zh-CN" sz="2635" b="1">
                  <a:effectLst/>
                  <a:latin typeface="Times New Roman Regular" panose="02020603050405020304" charset="0"/>
                  <a:cs typeface="Times New Roman Regular" panose="02020603050405020304" charset="0"/>
                  <a:sym typeface="+mn-ea"/>
                </a:rPr>
                <a:t>Materials</a:t>
              </a:r>
              <a:endParaRPr lang="en-US" altLang="zh-CN" sz="2635" b="1">
                <a:effectLst/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sp>
        <p:nvSpPr>
          <p:cNvPr id="51" name="矩形 50"/>
          <p:cNvSpPr/>
          <p:nvPr>
            <p:custDataLst>
              <p:tags r:id="rId2"/>
            </p:custDataLst>
          </p:nvPr>
        </p:nvSpPr>
        <p:spPr>
          <a:xfrm>
            <a:off x="1140360" y="1764846"/>
            <a:ext cx="653136" cy="61144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175">
              <a:solidFill>
                <a:srgbClr val="000000"/>
              </a:solidFill>
            </a:endParaRPr>
          </a:p>
        </p:txBody>
      </p:sp>
      <p:sp>
        <p:nvSpPr>
          <p:cNvPr id="52" name="矩形 51"/>
          <p:cNvSpPr/>
          <p:nvPr>
            <p:custDataLst>
              <p:tags r:id="rId3"/>
            </p:custDataLst>
          </p:nvPr>
        </p:nvSpPr>
        <p:spPr>
          <a:xfrm>
            <a:off x="1793047" y="1913614"/>
            <a:ext cx="6716940" cy="611446"/>
          </a:xfrm>
          <a:prstGeom prst="rect">
            <a:avLst/>
          </a:prstGeom>
          <a:solidFill>
            <a:srgbClr val="FFFFFF">
              <a:lumMod val="95000"/>
              <a:alpha val="50000"/>
            </a:srgbClr>
          </a:solidFill>
          <a:ln>
            <a:noFill/>
          </a:ln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175">
              <a:solidFill>
                <a:srgbClr val="000000"/>
              </a:solidFill>
            </a:endParaRPr>
          </a:p>
        </p:txBody>
      </p:sp>
      <p:sp>
        <p:nvSpPr>
          <p:cNvPr id="53" name="文本框 52"/>
          <p:cNvSpPr txBox="1"/>
          <p:nvPr>
            <p:custDataLst>
              <p:tags r:id="rId4"/>
            </p:custDataLst>
          </p:nvPr>
        </p:nvSpPr>
        <p:spPr>
          <a:xfrm>
            <a:off x="1881632" y="1801798"/>
            <a:ext cx="6520727" cy="603866"/>
          </a:xfrm>
          <a:prstGeom prst="rect">
            <a:avLst/>
          </a:prstGeom>
        </p:spPr>
        <p:txBody>
          <a:bodyPr wrap="square" lIns="66141" tIns="34393" rIns="66141" bIns="34393" anchor="ctr" anchorCtr="0">
            <a:noAutofit/>
          </a:bodyPr>
          <a:lstStyle>
            <a:defPPr>
              <a:defRPr lang="zh-CN"/>
            </a:defPPr>
            <a:lvl1pPr>
              <a:defRPr sz="1400">
                <a:solidFill>
                  <a:prstClr val="white"/>
                </a:solidFill>
              </a:defRPr>
            </a:lvl1pPr>
          </a:lstStyle>
          <a:p>
            <a:pPr fontAlgn="auto">
              <a:lnSpc>
                <a:spcPct val="120000"/>
              </a:lnSpc>
            </a:pPr>
            <a:r>
              <a:rPr lang="en-US" altLang="zh-CN" sz="1765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</a:rPr>
              <a:t>D</a:t>
            </a:r>
            <a:r>
              <a:rPr lang="zh-CN" altLang="en-US" sz="1765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</a:rPr>
              <a:t>iscuss China</a:t>
            </a:r>
            <a:r>
              <a:rPr lang="en-US" altLang="zh-CN" sz="1765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</a:rPr>
              <a:t>’</a:t>
            </a:r>
            <a:r>
              <a:rPr lang="zh-CN" altLang="en-US" sz="1765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</a:rPr>
              <a:t>s green development model, measures, and</a:t>
            </a:r>
            <a:r>
              <a:rPr lang="en-US" altLang="zh-CN" sz="1765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</a:rPr>
              <a:t> </a:t>
            </a:r>
            <a:r>
              <a:rPr lang="zh-CN" altLang="en-US" sz="1765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</a:rPr>
              <a:t>achievements;</a:t>
            </a:r>
            <a:endParaRPr lang="zh-CN" altLang="en-US" sz="1765" spc="100" dirty="0">
              <a:solidFill>
                <a:srgbClr val="000000">
                  <a:lumMod val="85000"/>
                  <a:lumOff val="15000"/>
                </a:srgbClr>
              </a:solidFill>
              <a:uFillTx/>
              <a:latin typeface="Times New Roman Regular" panose="02020603050405020304" charset="0"/>
              <a:ea typeface="微软雅黑" panose="020B0503020204020204" pitchFamily="34" charset="-122"/>
              <a:cs typeface="Times New Roman Regular" panose="02020603050405020304" charset="0"/>
            </a:endParaRPr>
          </a:p>
        </p:txBody>
      </p:sp>
      <p:sp>
        <p:nvSpPr>
          <p:cNvPr id="54" name="矩形 53"/>
          <p:cNvSpPr/>
          <p:nvPr>
            <p:custDataLst>
              <p:tags r:id="rId5"/>
            </p:custDataLst>
          </p:nvPr>
        </p:nvSpPr>
        <p:spPr>
          <a:xfrm>
            <a:off x="1140360" y="2698601"/>
            <a:ext cx="653136" cy="6114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175">
              <a:solidFill>
                <a:srgbClr val="000000"/>
              </a:solidFill>
            </a:endParaRPr>
          </a:p>
        </p:txBody>
      </p:sp>
      <p:sp>
        <p:nvSpPr>
          <p:cNvPr id="55" name="矩形 54"/>
          <p:cNvSpPr/>
          <p:nvPr>
            <p:custDataLst>
              <p:tags r:id="rId6"/>
            </p:custDataLst>
          </p:nvPr>
        </p:nvSpPr>
        <p:spPr>
          <a:xfrm>
            <a:off x="1793047" y="2698601"/>
            <a:ext cx="6716940" cy="611446"/>
          </a:xfrm>
          <a:prstGeom prst="rect">
            <a:avLst/>
          </a:prstGeom>
          <a:solidFill>
            <a:srgbClr val="FFFFFF">
              <a:lumMod val="95000"/>
              <a:alpha val="50000"/>
            </a:srgbClr>
          </a:solidFill>
          <a:ln>
            <a:noFill/>
          </a:ln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175">
              <a:solidFill>
                <a:srgbClr val="000000"/>
              </a:solidFill>
            </a:endParaRPr>
          </a:p>
        </p:txBody>
      </p:sp>
      <p:sp>
        <p:nvSpPr>
          <p:cNvPr id="56" name="文本框 55"/>
          <p:cNvSpPr txBox="1"/>
          <p:nvPr>
            <p:custDataLst>
              <p:tags r:id="rId7"/>
            </p:custDataLst>
          </p:nvPr>
        </p:nvSpPr>
        <p:spPr>
          <a:xfrm>
            <a:off x="1882146" y="2662309"/>
            <a:ext cx="6520476" cy="610778"/>
          </a:xfrm>
          <a:prstGeom prst="rect">
            <a:avLst/>
          </a:prstGeom>
        </p:spPr>
        <p:txBody>
          <a:bodyPr wrap="square" lIns="66141" tIns="34393" rIns="66141" bIns="34393" anchor="ctr" anchorCtr="0">
            <a:noAutofit/>
          </a:bodyPr>
          <a:lstStyle>
            <a:defPPr>
              <a:defRPr lang="zh-CN"/>
            </a:defPPr>
            <a:lvl1pPr>
              <a:defRPr sz="1400">
                <a:solidFill>
                  <a:prstClr val="white"/>
                </a:solidFill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1765" spc="100" dirty="0">
                <a:solidFill>
                  <a:srgbClr val="C00000"/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  <a:sym typeface="微软雅黑" panose="020B0503020204020204" pitchFamily="34" charset="-122"/>
              </a:rPr>
              <a:t>U</a:t>
            </a:r>
            <a:r>
              <a:rPr lang="zh-CN" altLang="en-US" sz="1765" spc="100" dirty="0">
                <a:solidFill>
                  <a:srgbClr val="C00000"/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  <a:sym typeface="微软雅黑" panose="020B0503020204020204" pitchFamily="34" charset="-122"/>
              </a:rPr>
              <a:t>nderstand, organize, and report information presented </a:t>
            </a:r>
            <a:endParaRPr lang="zh-CN" altLang="en-US" sz="1765" spc="100" dirty="0">
              <a:solidFill>
                <a:srgbClr val="C00000"/>
              </a:solidFill>
              <a:uFillTx/>
              <a:latin typeface="Times New Roman Regular" panose="02020603050405020304" charset="0"/>
              <a:ea typeface="微软雅黑" panose="020B0503020204020204" pitchFamily="34" charset="-122"/>
              <a:cs typeface="Times New Roman Regular" panose="02020603050405020304" charset="0"/>
              <a:sym typeface="微软雅黑" panose="020B0503020204020204" pitchFamily="34" charset="-122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765" spc="100" dirty="0">
                <a:solidFill>
                  <a:srgbClr val="C00000"/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  <a:sym typeface="微软雅黑" panose="020B0503020204020204" pitchFamily="34" charset="-122"/>
              </a:rPr>
              <a:t>in diagrams;</a:t>
            </a:r>
            <a:r>
              <a:rPr lang="en-US" altLang="zh-CN" sz="1765" spc="100" dirty="0">
                <a:solidFill>
                  <a:srgbClr val="C00000"/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  <a:sym typeface="微软雅黑" panose="020B0503020204020204" pitchFamily="34" charset="-122"/>
              </a:rPr>
              <a:t> </a:t>
            </a:r>
            <a:r>
              <a:rPr lang="en-US" altLang="zh-CN" sz="1765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  <a:sym typeface="微软雅黑" panose="020B0503020204020204" pitchFamily="34" charset="-122"/>
              </a:rPr>
              <a:t> </a:t>
            </a:r>
            <a:endParaRPr lang="en-US" altLang="zh-CN" sz="1765" spc="100" dirty="0">
              <a:solidFill>
                <a:srgbClr val="000000">
                  <a:lumMod val="85000"/>
                  <a:lumOff val="15000"/>
                </a:srgbClr>
              </a:solidFill>
              <a:uFillTx/>
              <a:latin typeface="Times New Roman Regular" panose="02020603050405020304" charset="0"/>
              <a:ea typeface="微软雅黑" panose="020B0503020204020204" pitchFamily="34" charset="-122"/>
              <a:cs typeface="Times New Roman Regular" panose="02020603050405020304" charset="0"/>
              <a:sym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>
            <p:custDataLst>
              <p:tags r:id="rId8"/>
            </p:custDataLst>
          </p:nvPr>
        </p:nvSpPr>
        <p:spPr>
          <a:xfrm>
            <a:off x="1140360" y="3632356"/>
            <a:ext cx="653136" cy="61144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175">
              <a:solidFill>
                <a:srgbClr val="000000"/>
              </a:solidFill>
            </a:endParaRPr>
          </a:p>
        </p:txBody>
      </p:sp>
      <p:sp>
        <p:nvSpPr>
          <p:cNvPr id="58" name="矩形 57"/>
          <p:cNvSpPr/>
          <p:nvPr>
            <p:custDataLst>
              <p:tags r:id="rId9"/>
            </p:custDataLst>
          </p:nvPr>
        </p:nvSpPr>
        <p:spPr>
          <a:xfrm>
            <a:off x="1793047" y="3632356"/>
            <a:ext cx="6716940" cy="611446"/>
          </a:xfrm>
          <a:prstGeom prst="rect">
            <a:avLst/>
          </a:prstGeom>
          <a:solidFill>
            <a:srgbClr val="FFFFFF">
              <a:lumMod val="95000"/>
              <a:alpha val="50000"/>
            </a:srgbClr>
          </a:solidFill>
          <a:ln>
            <a:noFill/>
          </a:ln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175">
              <a:solidFill>
                <a:srgbClr val="000000"/>
              </a:solidFill>
            </a:endParaRPr>
          </a:p>
        </p:txBody>
      </p:sp>
      <p:sp>
        <p:nvSpPr>
          <p:cNvPr id="59" name="文本框 58"/>
          <p:cNvSpPr txBox="1"/>
          <p:nvPr>
            <p:custDataLst>
              <p:tags r:id="rId10"/>
            </p:custDataLst>
          </p:nvPr>
        </p:nvSpPr>
        <p:spPr>
          <a:xfrm>
            <a:off x="1897348" y="3681375"/>
            <a:ext cx="6505273" cy="537896"/>
          </a:xfrm>
          <a:prstGeom prst="rect">
            <a:avLst/>
          </a:prstGeom>
        </p:spPr>
        <p:txBody>
          <a:bodyPr wrap="square" lIns="66141" tIns="34393" rIns="66141" bIns="34393" anchor="ctr" anchorCtr="0">
            <a:noAutofit/>
          </a:bodyPr>
          <a:lstStyle>
            <a:defPPr>
              <a:defRPr lang="zh-CN"/>
            </a:defPPr>
            <a:lvl1pPr>
              <a:defRPr sz="1400">
                <a:solidFill>
                  <a:prstClr val="white"/>
                </a:solidFill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1765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  <a:sym typeface="微软雅黑" panose="020B0503020204020204" pitchFamily="34" charset="-122"/>
              </a:rPr>
              <a:t>Use effective strategies to begin and end your speeches</a:t>
            </a:r>
            <a:endParaRPr lang="en-US" altLang="zh-CN" sz="1765" spc="100" dirty="0">
              <a:solidFill>
                <a:srgbClr val="000000">
                  <a:lumMod val="85000"/>
                  <a:lumOff val="15000"/>
                </a:srgbClr>
              </a:solidFill>
              <a:uFillTx/>
              <a:latin typeface="Times New Roman Regular" panose="02020603050405020304" charset="0"/>
              <a:ea typeface="微软雅黑" panose="020B0503020204020204" pitchFamily="34" charset="-122"/>
              <a:cs typeface="Times New Roman Regular" panose="02020603050405020304" charset="0"/>
              <a:sym typeface="微软雅黑" panose="020B0503020204020204" pitchFamily="34" charset="-122"/>
            </a:endParaRPr>
          </a:p>
        </p:txBody>
      </p:sp>
      <p:sp>
        <p:nvSpPr>
          <p:cNvPr id="60" name="文本框 59"/>
          <p:cNvSpPr txBox="1"/>
          <p:nvPr>
            <p:custDataLst>
              <p:tags r:id="rId11"/>
            </p:custDataLst>
          </p:nvPr>
        </p:nvSpPr>
        <p:spPr>
          <a:xfrm>
            <a:off x="1291877" y="3688838"/>
            <a:ext cx="350102" cy="498929"/>
          </a:xfrm>
          <a:prstGeom prst="rect">
            <a:avLst/>
          </a:prstGeom>
          <a:noFill/>
        </p:spPr>
        <p:txBody>
          <a:bodyPr wrap="square" rtlCol="0">
            <a:normAutofit fontScale="70000"/>
          </a:bodyPr>
          <a:lstStyle/>
          <a:p>
            <a:r>
              <a:rPr lang="en-US" altLang="zh-CN" sz="294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294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60"/>
          <p:cNvSpPr txBox="1"/>
          <p:nvPr>
            <p:custDataLst>
              <p:tags r:id="rId12"/>
            </p:custDataLst>
          </p:nvPr>
        </p:nvSpPr>
        <p:spPr>
          <a:xfrm>
            <a:off x="1291877" y="2755083"/>
            <a:ext cx="350102" cy="498929"/>
          </a:xfrm>
          <a:prstGeom prst="rect">
            <a:avLst/>
          </a:prstGeom>
          <a:noFill/>
        </p:spPr>
        <p:txBody>
          <a:bodyPr wrap="square" rtlCol="0">
            <a:normAutofit fontScale="70000"/>
          </a:bodyPr>
          <a:lstStyle/>
          <a:p>
            <a:r>
              <a:rPr lang="en-US" altLang="zh-CN" sz="294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294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61"/>
          <p:cNvSpPr txBox="1"/>
          <p:nvPr>
            <p:custDataLst>
              <p:tags r:id="rId13"/>
            </p:custDataLst>
          </p:nvPr>
        </p:nvSpPr>
        <p:spPr>
          <a:xfrm>
            <a:off x="1291766" y="1809265"/>
            <a:ext cx="350000" cy="498866"/>
          </a:xfrm>
          <a:prstGeom prst="rect">
            <a:avLst/>
          </a:prstGeom>
          <a:noFill/>
        </p:spPr>
        <p:txBody>
          <a:bodyPr wrap="square" rtlCol="0">
            <a:normAutofit fontScale="70000"/>
          </a:bodyPr>
          <a:lstStyle/>
          <a:p>
            <a:r>
              <a:rPr lang="en-US" altLang="zh-CN" sz="294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294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2765031" y="1178332"/>
            <a:ext cx="3331997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>
                <a:latin typeface="Times New Roman Regular" panose="02020603050405020304" charset="0"/>
                <a:cs typeface="Times New Roman Regular" panose="02020603050405020304" charset="0"/>
              </a:rPr>
              <a:t>Unit 6 Live Green, Live better</a:t>
            </a:r>
            <a:endParaRPr lang="en-US" altLang="zh-CN" sz="1765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4" name="图片 3" descr="32313534393638303b32313534393632333be69687e4bbb6e4baa4e68da2e5afb9e6af94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38893" y="2739797"/>
            <a:ext cx="679466" cy="67946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856230" y="580390"/>
            <a:ext cx="3011805" cy="43751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Revising</a:t>
            </a:r>
            <a:endParaRPr lang="en-US" altLang="zh-CN" sz="24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15" y="594995"/>
            <a:ext cx="2850515" cy="4210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Selecting</a:t>
            </a:r>
            <a:endParaRPr lang="en-US" altLang="zh-CN" sz="20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68035" y="598805"/>
            <a:ext cx="3136900" cy="4171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Supplementing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6" name="矩形 15"/>
          <p:cNvSpPr/>
          <p:nvPr/>
        </p:nvSpPr>
        <p:spPr>
          <a:xfrm>
            <a:off x="635" y="-1905"/>
            <a:ext cx="8992235" cy="6038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635" b="1">
                <a:solidFill>
                  <a:schemeClr val="tx1"/>
                </a:solidFill>
                <a:effectLst/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3. </a:t>
            </a:r>
            <a:r>
              <a:rPr lang="zh-CN" altLang="en-US" sz="2635" b="1">
                <a:solidFill>
                  <a:schemeClr val="tx1"/>
                </a:solidFill>
                <a:effectLst/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Teaching </a:t>
            </a:r>
            <a:r>
              <a:rPr lang="en-US" altLang="zh-CN" sz="2635" b="1">
                <a:solidFill>
                  <a:schemeClr val="tx1"/>
                </a:solidFill>
                <a:effectLst/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Materials</a:t>
            </a:r>
            <a:endParaRPr lang="en-US" altLang="zh-CN" sz="2635" b="1">
              <a:solidFill>
                <a:schemeClr val="tx1"/>
              </a:solidFill>
              <a:effectLst/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2095" y="1080135"/>
            <a:ext cx="3799205" cy="396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99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Diagram as evidence P.104 </a:t>
            </a:r>
            <a:endParaRPr lang="zh-CN" altLang="en-US" sz="199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56230" y="580390"/>
            <a:ext cx="3011805" cy="43751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Revising</a:t>
            </a:r>
            <a:endParaRPr lang="en-US" altLang="zh-CN" sz="24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715" y="594995"/>
            <a:ext cx="2850515" cy="4210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Selecting</a:t>
            </a:r>
            <a:endParaRPr lang="en-US" altLang="zh-CN" sz="20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68035" y="598805"/>
            <a:ext cx="3136900" cy="4171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Supplementing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0385" y="1511935"/>
            <a:ext cx="2746375" cy="3387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 descr="343435383138303b333635303031363be7aeade5a4b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8050" y="2520315"/>
            <a:ext cx="1031240" cy="91440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/>
          <a:srcRect r="-829" b="49191"/>
          <a:stretch>
            <a:fillRect/>
          </a:stretch>
        </p:blipFill>
        <p:spPr>
          <a:xfrm>
            <a:off x="4356735" y="1440815"/>
            <a:ext cx="4143375" cy="130683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5"/>
          <a:srcRect r="-1088" b="54436"/>
          <a:stretch>
            <a:fillRect/>
          </a:stretch>
        </p:blipFill>
        <p:spPr>
          <a:xfrm>
            <a:off x="4500880" y="3240405"/>
            <a:ext cx="4244975" cy="1249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6" name="矩形 15"/>
          <p:cNvSpPr/>
          <p:nvPr/>
        </p:nvSpPr>
        <p:spPr>
          <a:xfrm>
            <a:off x="-24130" y="-1905"/>
            <a:ext cx="9017000" cy="6038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635" b="1">
                <a:solidFill>
                  <a:schemeClr val="tx1"/>
                </a:solidFill>
                <a:effectLst/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3. </a:t>
            </a:r>
            <a:r>
              <a:rPr lang="zh-CN" altLang="en-US" sz="2635" b="1">
                <a:solidFill>
                  <a:schemeClr val="tx1"/>
                </a:solidFill>
                <a:effectLst/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Teaching </a:t>
            </a:r>
            <a:r>
              <a:rPr lang="en-US" altLang="zh-CN" sz="2635" b="1">
                <a:solidFill>
                  <a:schemeClr val="tx1"/>
                </a:solidFill>
                <a:effectLst/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Materials</a:t>
            </a:r>
            <a:endParaRPr lang="en-US" altLang="zh-CN" sz="2635" b="1">
              <a:solidFill>
                <a:schemeClr val="tx1"/>
              </a:solidFill>
              <a:effectLst/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39" name="任意多边形 38"/>
          <p:cNvSpPr/>
          <p:nvPr>
            <p:custDataLst>
              <p:tags r:id="rId1"/>
            </p:custDataLst>
          </p:nvPr>
        </p:nvSpPr>
        <p:spPr>
          <a:xfrm>
            <a:off x="3393322" y="2450427"/>
            <a:ext cx="1320496" cy="2159176"/>
          </a:xfrm>
          <a:custGeom>
            <a:avLst/>
            <a:gdLst>
              <a:gd name="connsiteX0" fmla="*/ 1765957 w 2699190"/>
              <a:gd name="connsiteY0" fmla="*/ 0 h 4903695"/>
              <a:gd name="connsiteX1" fmla="*/ 1829831 w 2699190"/>
              <a:gd name="connsiteY1" fmla="*/ 1176758 h 4903695"/>
              <a:gd name="connsiteX2" fmla="*/ 1834101 w 2699190"/>
              <a:gd name="connsiteY2" fmla="*/ 1263858 h 4903695"/>
              <a:gd name="connsiteX3" fmla="*/ 2473452 w 2699190"/>
              <a:gd name="connsiteY3" fmla="*/ 689619 h 4903695"/>
              <a:gd name="connsiteX4" fmla="*/ 2699190 w 2699190"/>
              <a:gd name="connsiteY4" fmla="*/ 894834 h 4903695"/>
              <a:gd name="connsiteX5" fmla="*/ 1862408 w 2699190"/>
              <a:gd name="connsiteY5" fmla="*/ 1820725 h 4903695"/>
              <a:gd name="connsiteX6" fmla="*/ 1893704 w 2699190"/>
              <a:gd name="connsiteY6" fmla="*/ 2320739 h 4903695"/>
              <a:gd name="connsiteX7" fmla="*/ 2276944 w 2699190"/>
              <a:gd name="connsiteY7" fmla="*/ 4903695 h 4903695"/>
              <a:gd name="connsiteX8" fmla="*/ 1021885 w 2699190"/>
              <a:gd name="connsiteY8" fmla="*/ 4903695 h 4903695"/>
              <a:gd name="connsiteX9" fmla="*/ 1220230 w 2699190"/>
              <a:gd name="connsiteY9" fmla="*/ 3148644 h 4903695"/>
              <a:gd name="connsiteX10" fmla="*/ 1247089 w 2699190"/>
              <a:gd name="connsiteY10" fmla="*/ 2823912 h 4903695"/>
              <a:gd name="connsiteX11" fmla="*/ 0 w 2699190"/>
              <a:gd name="connsiteY11" fmla="*/ 1922885 h 4903695"/>
              <a:gd name="connsiteX12" fmla="*/ 99789 w 2699190"/>
              <a:gd name="connsiteY12" fmla="*/ 1745151 h 4903695"/>
              <a:gd name="connsiteX13" fmla="*/ 1271036 w 2699190"/>
              <a:gd name="connsiteY13" fmla="*/ 2501827 h 4903695"/>
              <a:gd name="connsiteX14" fmla="*/ 1276749 w 2699190"/>
              <a:gd name="connsiteY14" fmla="*/ 2423370 h 4903695"/>
              <a:gd name="connsiteX15" fmla="*/ 1452191 w 2699190"/>
              <a:gd name="connsiteY15" fmla="*/ 35860 h 490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99190" h="4903695">
                <a:moveTo>
                  <a:pt x="1765957" y="0"/>
                </a:moveTo>
                <a:cubicBezTo>
                  <a:pt x="1794346" y="408641"/>
                  <a:pt x="1812088" y="795431"/>
                  <a:pt x="1829831" y="1176758"/>
                </a:cubicBezTo>
                <a:lnTo>
                  <a:pt x="1834101" y="1263858"/>
                </a:lnTo>
                <a:lnTo>
                  <a:pt x="2473452" y="689619"/>
                </a:lnTo>
                <a:lnTo>
                  <a:pt x="2699190" y="894834"/>
                </a:lnTo>
                <a:lnTo>
                  <a:pt x="1862408" y="1820725"/>
                </a:lnTo>
                <a:lnTo>
                  <a:pt x="1893704" y="2320739"/>
                </a:lnTo>
                <a:cubicBezTo>
                  <a:pt x="1950480" y="3094318"/>
                  <a:pt x="2049838" y="3911601"/>
                  <a:pt x="2276944" y="4903695"/>
                </a:cubicBezTo>
                <a:lnTo>
                  <a:pt x="1021885" y="4903695"/>
                </a:lnTo>
                <a:cubicBezTo>
                  <a:pt x="1112280" y="4246283"/>
                  <a:pt x="1174846" y="3664418"/>
                  <a:pt x="1220230" y="3148644"/>
                </a:cubicBezTo>
                <a:lnTo>
                  <a:pt x="1247089" y="2823912"/>
                </a:lnTo>
                <a:lnTo>
                  <a:pt x="0" y="1922885"/>
                </a:lnTo>
                <a:lnTo>
                  <a:pt x="99789" y="1745151"/>
                </a:lnTo>
                <a:lnTo>
                  <a:pt x="1271036" y="2501827"/>
                </a:lnTo>
                <a:lnTo>
                  <a:pt x="1276749" y="2423370"/>
                </a:lnTo>
                <a:cubicBezTo>
                  <a:pt x="1353907" y="1293253"/>
                  <a:pt x="1356941" y="546662"/>
                  <a:pt x="1452191" y="35860"/>
                </a:cubicBezTo>
                <a:close/>
              </a:path>
            </a:pathLst>
          </a:custGeom>
          <a:solidFill>
            <a:srgbClr val="58BDA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20">
              <a:solidFill>
                <a:srgbClr val="FFFFFF"/>
              </a:solidFill>
            </a:endParaRPr>
          </a:p>
        </p:txBody>
      </p:sp>
      <p:sp>
        <p:nvSpPr>
          <p:cNvPr id="40" name="椭圆 39"/>
          <p:cNvSpPr/>
          <p:nvPr>
            <p:custDataLst>
              <p:tags r:id="rId2"/>
            </p:custDataLst>
          </p:nvPr>
        </p:nvSpPr>
        <p:spPr>
          <a:xfrm>
            <a:off x="3498016" y="1333691"/>
            <a:ext cx="1290101" cy="1291226"/>
          </a:xfrm>
          <a:prstGeom prst="ellipse">
            <a:avLst/>
          </a:prstGeom>
          <a:solidFill>
            <a:srgbClr val="EF41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20">
              <a:solidFill>
                <a:srgbClr val="FFFFFF"/>
              </a:solidFill>
            </a:endParaRPr>
          </a:p>
        </p:txBody>
      </p:sp>
      <p:sp>
        <p:nvSpPr>
          <p:cNvPr id="42" name="椭圆 41"/>
          <p:cNvSpPr/>
          <p:nvPr>
            <p:custDataLst>
              <p:tags r:id="rId3"/>
            </p:custDataLst>
          </p:nvPr>
        </p:nvSpPr>
        <p:spPr>
          <a:xfrm>
            <a:off x="4579853" y="2239913"/>
            <a:ext cx="1052569" cy="1052569"/>
          </a:xfrm>
          <a:prstGeom prst="ellipse">
            <a:avLst/>
          </a:prstGeom>
          <a:solidFill>
            <a:srgbClr val="EF41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20">
              <a:solidFill>
                <a:srgbClr val="FFFFFF"/>
              </a:solidFill>
            </a:endParaRPr>
          </a:p>
        </p:txBody>
      </p:sp>
      <p:sp>
        <p:nvSpPr>
          <p:cNvPr id="43" name="椭圆 42"/>
          <p:cNvSpPr/>
          <p:nvPr>
            <p:custDataLst>
              <p:tags r:id="rId4"/>
            </p:custDataLst>
          </p:nvPr>
        </p:nvSpPr>
        <p:spPr>
          <a:xfrm>
            <a:off x="4383975" y="3262088"/>
            <a:ext cx="653492" cy="652240"/>
          </a:xfrm>
          <a:prstGeom prst="ellipse">
            <a:avLst/>
          </a:prstGeom>
          <a:solidFill>
            <a:srgbClr val="FBAD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20">
              <a:solidFill>
                <a:srgbClr val="FFFFFF"/>
              </a:solidFill>
            </a:endParaRPr>
          </a:p>
        </p:txBody>
      </p:sp>
      <p:sp>
        <p:nvSpPr>
          <p:cNvPr id="45" name="椭圆 44"/>
          <p:cNvSpPr/>
          <p:nvPr>
            <p:custDataLst>
              <p:tags r:id="rId5"/>
            </p:custDataLst>
          </p:nvPr>
        </p:nvSpPr>
        <p:spPr>
          <a:xfrm>
            <a:off x="4833146" y="1471030"/>
            <a:ext cx="719351" cy="720475"/>
          </a:xfrm>
          <a:prstGeom prst="ellipse">
            <a:avLst/>
          </a:prstGeom>
          <a:solidFill>
            <a:srgbClr val="FBAD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20">
              <a:solidFill>
                <a:srgbClr val="FFFFFF"/>
              </a:solidFill>
            </a:endParaRPr>
          </a:p>
        </p:txBody>
      </p:sp>
      <p:sp>
        <p:nvSpPr>
          <p:cNvPr id="46" name="椭圆 45"/>
          <p:cNvSpPr/>
          <p:nvPr>
            <p:custDataLst>
              <p:tags r:id="rId6"/>
            </p:custDataLst>
          </p:nvPr>
        </p:nvSpPr>
        <p:spPr>
          <a:xfrm>
            <a:off x="2714499" y="2450427"/>
            <a:ext cx="956881" cy="958008"/>
          </a:xfrm>
          <a:prstGeom prst="ellipse">
            <a:avLst/>
          </a:prstGeom>
          <a:solidFill>
            <a:srgbClr val="EF41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20">
              <a:solidFill>
                <a:srgbClr val="FFFFFF"/>
              </a:solidFill>
            </a:endParaRPr>
          </a:p>
        </p:txBody>
      </p:sp>
      <p:sp>
        <p:nvSpPr>
          <p:cNvPr id="47" name="椭圆 46"/>
          <p:cNvSpPr/>
          <p:nvPr>
            <p:custDataLst>
              <p:tags r:id="rId7"/>
            </p:custDataLst>
          </p:nvPr>
        </p:nvSpPr>
        <p:spPr>
          <a:xfrm>
            <a:off x="2135567" y="1507693"/>
            <a:ext cx="1206043" cy="888730"/>
          </a:xfrm>
          <a:prstGeom prst="ellipse">
            <a:avLst/>
          </a:prstGeom>
          <a:solidFill>
            <a:srgbClr val="FBAD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 fontScale="90000"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20">
                <a:solidFill>
                  <a:srgbClr val="FFFFFF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Green production</a:t>
            </a:r>
            <a:endParaRPr lang="en-US" altLang="zh-CN" sz="1320">
              <a:solidFill>
                <a:srgbClr val="FFFFFF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48" name="椭圆 47"/>
          <p:cNvSpPr/>
          <p:nvPr>
            <p:custDataLst>
              <p:tags r:id="rId8"/>
            </p:custDataLst>
          </p:nvPr>
        </p:nvSpPr>
        <p:spPr>
          <a:xfrm>
            <a:off x="3232339" y="1351703"/>
            <a:ext cx="345603" cy="345603"/>
          </a:xfrm>
          <a:prstGeom prst="ellipse">
            <a:avLst/>
          </a:prstGeom>
          <a:solidFill>
            <a:srgbClr val="FBAD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 fontScale="62500"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20">
              <a:solidFill>
                <a:srgbClr val="FFFFFF"/>
              </a:solidFill>
            </a:endParaRPr>
          </a:p>
        </p:txBody>
      </p:sp>
      <p:sp>
        <p:nvSpPr>
          <p:cNvPr id="49" name="椭圆 48"/>
          <p:cNvSpPr/>
          <p:nvPr>
            <p:custDataLst>
              <p:tags r:id="rId9"/>
            </p:custDataLst>
          </p:nvPr>
        </p:nvSpPr>
        <p:spPr>
          <a:xfrm>
            <a:off x="2425479" y="2448355"/>
            <a:ext cx="275806" cy="275807"/>
          </a:xfrm>
          <a:prstGeom prst="ellipse">
            <a:avLst/>
          </a:prstGeom>
          <a:solidFill>
            <a:srgbClr val="FBAD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 fontScale="50000" lnSpcReduction="20000"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20">
              <a:solidFill>
                <a:srgbClr val="FFFFFF"/>
              </a:solidFill>
            </a:endParaRPr>
          </a:p>
        </p:txBody>
      </p:sp>
      <p:sp>
        <p:nvSpPr>
          <p:cNvPr id="50" name="椭圆 49"/>
          <p:cNvSpPr/>
          <p:nvPr>
            <p:custDataLst>
              <p:tags r:id="rId10"/>
            </p:custDataLst>
          </p:nvPr>
        </p:nvSpPr>
        <p:spPr>
          <a:xfrm>
            <a:off x="4677794" y="1387726"/>
            <a:ext cx="215017" cy="215018"/>
          </a:xfrm>
          <a:prstGeom prst="ellipse">
            <a:avLst/>
          </a:prstGeom>
          <a:solidFill>
            <a:srgbClr val="FBAD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 fontScale="40000" lnSpcReduction="20000"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20">
              <a:solidFill>
                <a:srgbClr val="FFFFFF"/>
              </a:solidFill>
            </a:endParaRPr>
          </a:p>
        </p:txBody>
      </p:sp>
      <p:sp>
        <p:nvSpPr>
          <p:cNvPr id="51" name="椭圆 50"/>
          <p:cNvSpPr/>
          <p:nvPr>
            <p:custDataLst>
              <p:tags r:id="rId11"/>
            </p:custDataLst>
          </p:nvPr>
        </p:nvSpPr>
        <p:spPr>
          <a:xfrm>
            <a:off x="5106702" y="3355525"/>
            <a:ext cx="215016" cy="215018"/>
          </a:xfrm>
          <a:prstGeom prst="ellipse">
            <a:avLst/>
          </a:prstGeom>
          <a:solidFill>
            <a:srgbClr val="FBAD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 fontScale="40000" lnSpcReduction="20000"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20">
              <a:solidFill>
                <a:srgbClr val="FFFFFF"/>
              </a:solidFill>
            </a:endParaRPr>
          </a:p>
        </p:txBody>
      </p:sp>
      <p:sp>
        <p:nvSpPr>
          <p:cNvPr id="52" name="文本框 2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453264" y="1651233"/>
            <a:ext cx="1393992" cy="50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838" tIns="34235" rIns="65838" bIns="34235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95" b="1" smtClean="0">
                <a:solidFill>
                  <a:srgbClr val="FFFFFF"/>
                </a:solidFill>
                <a:latin typeface="Times New Roman Bold" panose="02020603050405020304" charset="0"/>
                <a:ea typeface="黑体" panose="02010609060101010101" charset="-122"/>
                <a:cs typeface="Times New Roman Bold" panose="02020603050405020304" charset="0"/>
              </a:rPr>
              <a:t>Green governance</a:t>
            </a:r>
            <a:endParaRPr lang="en-US" altLang="zh-CN" sz="1695" b="1" smtClean="0">
              <a:solidFill>
                <a:srgbClr val="FFFFFF"/>
              </a:solidFill>
              <a:latin typeface="Times New Roman Bold" panose="02020603050405020304" charset="0"/>
              <a:ea typeface="黑体" panose="02010609060101010101" charset="-122"/>
              <a:cs typeface="Times New Roman Bold" panose="02020603050405020304" charset="0"/>
            </a:endParaRPr>
          </a:p>
        </p:txBody>
      </p:sp>
      <p:sp>
        <p:nvSpPr>
          <p:cNvPr id="53" name="文本框 23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508506" y="2532095"/>
            <a:ext cx="1320316" cy="76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838" tIns="34235" rIns="65838" bIns="34235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95" b="1" smtClean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rPr>
              <a:t>Green </a:t>
            </a:r>
            <a:endParaRPr lang="en-US" altLang="zh-CN" sz="1695" b="1" smtClean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95" b="1" smtClean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rPr>
              <a:t>tech</a:t>
            </a:r>
            <a:endParaRPr lang="en-US" altLang="zh-CN" sz="1695" b="1" smtClean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4" name="文本框 24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456181" y="2396133"/>
            <a:ext cx="1324866" cy="75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838" tIns="34235" rIns="65838" bIns="34235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795" b="1" smtClean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rPr>
              <a:t>Green economy</a:t>
            </a:r>
            <a:endParaRPr lang="en-US" altLang="zh-CN" sz="1795" b="1" smtClean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34" name="文本框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632422" y="2227715"/>
            <a:ext cx="1782027" cy="26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838" tIns="34235" rIns="65838" bIns="34235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795" b="1" dirty="0">
                <a:latin typeface="Times New Roman Bold" panose="02020603050405020304" charset="0"/>
                <a:ea typeface="黑体" panose="02010609060101010101" charset="-122"/>
                <a:cs typeface="Times New Roman Bold" panose="02020603050405020304" charset="0"/>
              </a:rPr>
              <a:t>Business Majors</a:t>
            </a:r>
            <a:endParaRPr lang="en-US" altLang="zh-CN" sz="1795" b="1" dirty="0">
              <a:latin typeface="Times New Roman Bold" panose="02020603050405020304" charset="0"/>
              <a:ea typeface="黑体" panose="02010609060101010101" charset="-122"/>
              <a:cs typeface="Times New Roman Bold" panose="02020603050405020304" charset="0"/>
            </a:endParaRPr>
          </a:p>
        </p:txBody>
      </p:sp>
      <p:sp>
        <p:nvSpPr>
          <p:cNvPr id="57" name="文本框 56"/>
          <p:cNvSpPr txBox="1"/>
          <p:nvPr>
            <p:custDataLst>
              <p:tags r:id="rId16"/>
            </p:custDataLst>
          </p:nvPr>
        </p:nvSpPr>
        <p:spPr>
          <a:xfrm>
            <a:off x="5632334" y="2608175"/>
            <a:ext cx="2661766" cy="130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838" tIns="34235" rIns="65838" bIns="34235">
            <a:noAutofit/>
          </a:bodyPr>
          <a:lstStyle>
            <a:defPPr>
              <a:defRPr lang="zh-CN"/>
            </a:defPPr>
            <a:lvl1pPr>
              <a:spcBef>
                <a:spcPct val="0"/>
              </a:spcBef>
              <a:buFontTx/>
              <a:buNone/>
              <a:defRPr sz="1800"/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itchFamily="2" charset="-122"/>
              </a:defRPr>
            </a:lvl9pPr>
          </a:lstStyle>
          <a:p>
            <a:r>
              <a:rPr lang="en-US" altLang="zh-CN" sz="1795" dirty="0">
                <a:latin typeface="Times New Roman Regular" panose="02020603050405020304" charset="0"/>
                <a:cs typeface="Times New Roman Regular" panose="02020603050405020304" charset="0"/>
              </a:rPr>
              <a:t>Green finance</a:t>
            </a:r>
            <a:endParaRPr lang="en-US" altLang="zh-CN" sz="1795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1795" dirty="0">
                <a:latin typeface="Times New Roman Regular" panose="02020603050405020304" charset="0"/>
                <a:cs typeface="Times New Roman Regular" panose="02020603050405020304" charset="0"/>
              </a:rPr>
              <a:t>Green marketing</a:t>
            </a:r>
            <a:endParaRPr lang="en-US" altLang="zh-CN" sz="1795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1795" dirty="0">
                <a:latin typeface="Times New Roman Regular" panose="02020603050405020304" charset="0"/>
                <a:cs typeface="Times New Roman Regular" panose="02020603050405020304" charset="0"/>
              </a:rPr>
              <a:t>Green accounting</a:t>
            </a:r>
            <a:endParaRPr lang="en-US" altLang="zh-CN" sz="1795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1795" dirty="0">
                <a:latin typeface="Times New Roman Regular" panose="02020603050405020304" charset="0"/>
                <a:cs typeface="Times New Roman Regular" panose="02020603050405020304" charset="0"/>
              </a:rPr>
              <a:t>Green management</a:t>
            </a:r>
            <a:endParaRPr lang="en-US" altLang="zh-CN" sz="1795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60" name="文本框 59"/>
          <p:cNvSpPr txBox="1"/>
          <p:nvPr>
            <p:custDataLst>
              <p:tags r:id="rId17"/>
            </p:custDataLst>
          </p:nvPr>
        </p:nvSpPr>
        <p:spPr>
          <a:xfrm rot="10800000" flipV="1">
            <a:off x="2565394" y="4383107"/>
            <a:ext cx="4685743" cy="52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5838" tIns="34235" rIns="65838" bIns="34235" numCol="1" anchor="ctr" anchorCtr="0" compatLnSpc="1">
            <a:normAutofit fontScale="25000"/>
          </a:bodyPr>
          <a:lstStyle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F4150"/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  <a:lvl2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EF415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EF4150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EF4150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EF4150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r>
              <a:rPr lang="en-US" altLang="zh-CN" sz="12745" dirty="0"/>
              <a:t> </a:t>
            </a:r>
            <a:r>
              <a:rPr lang="en-US" altLang="zh-CN" sz="12745" b="1" dirty="0">
                <a:solidFill>
                  <a:srgbClr val="174B0C"/>
                </a:solidFill>
                <a:latin typeface="Times New Roman Bold" panose="02020603050405020304" charset="0"/>
                <a:cs typeface="Times New Roman Bold" panose="02020603050405020304" charset="0"/>
              </a:rPr>
              <a:t>Green Development</a:t>
            </a:r>
            <a:endParaRPr lang="en-US" altLang="zh-CN" sz="12745" b="1" dirty="0">
              <a:solidFill>
                <a:srgbClr val="174B0C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" name="文本框 23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493967" y="2527670"/>
            <a:ext cx="1320316" cy="76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838" tIns="34235" rIns="65838" bIns="34235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95" b="1" smtClean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rPr>
              <a:t>Green </a:t>
            </a:r>
            <a:endParaRPr lang="en-US" altLang="zh-CN" sz="1695" b="1" smtClean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95" b="1" smtClean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rPr>
              <a:t>tech</a:t>
            </a:r>
            <a:endParaRPr lang="en-US" altLang="zh-CN" sz="1695" b="1" smtClean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715" y="594995"/>
            <a:ext cx="2850515" cy="4210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Selecting</a:t>
            </a:r>
            <a:endParaRPr lang="en-US" altLang="zh-CN" sz="20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68670" y="575945"/>
            <a:ext cx="3123565" cy="43751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Supplementing</a:t>
            </a:r>
            <a:endParaRPr lang="en-US" altLang="zh-CN" sz="24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856230" y="593090"/>
            <a:ext cx="3012440" cy="4210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Revising</a:t>
            </a:r>
            <a:endParaRPr lang="en-US" altLang="zh-CN" sz="20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/private/var/folders/sn/s6tz014118qddpxh7h8r2shm0000gn/T/com.kingsoft.wpsoffice.mac/photoedit2/20221205125003/temp.pngte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0427" y="1441999"/>
            <a:ext cx="2125665" cy="926332"/>
          </a:xfrm>
          <a:prstGeom prst="rect">
            <a:avLst/>
          </a:prstGeom>
        </p:spPr>
      </p:pic>
      <p:grpSp>
        <p:nvGrpSpPr>
          <p:cNvPr id="94" name="组合 93"/>
          <p:cNvGrpSpPr/>
          <p:nvPr/>
        </p:nvGrpSpPr>
        <p:grpSpPr>
          <a:xfrm>
            <a:off x="94767" y="149333"/>
            <a:ext cx="8712191" cy="524313"/>
            <a:chOff x="-272" y="33"/>
            <a:chExt cx="14544" cy="2203"/>
          </a:xfrm>
        </p:grpSpPr>
        <p:sp>
          <p:nvSpPr>
            <p:cNvPr id="95" name="矩形 94"/>
            <p:cNvSpPr/>
            <p:nvPr/>
          </p:nvSpPr>
          <p:spPr>
            <a:xfrm>
              <a:off x="-272" y="33"/>
              <a:ext cx="14544" cy="13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60000"/>
                      <a:lumOff val="4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170"/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-214" y="147"/>
              <a:ext cx="6217" cy="208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63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603050405020304" charset="0"/>
                  <a:cs typeface="Times New Roman Regular" panose="02020603050405020304" charset="0"/>
                </a:rPr>
                <a:t>Summary</a:t>
              </a:r>
              <a:endParaRPr lang="en-US" altLang="zh-CN" sz="263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sp>
        <p:nvSpPr>
          <p:cNvPr id="60" name="Freeform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02548" y="2900099"/>
            <a:ext cx="1460725" cy="1388598"/>
          </a:xfrm>
          <a:custGeom>
            <a:avLst/>
            <a:gdLst>
              <a:gd name="T0" fmla="*/ 0 w 7490"/>
              <a:gd name="T1" fmla="*/ 2568 h 7120"/>
              <a:gd name="T2" fmla="*/ 7489 w 7490"/>
              <a:gd name="T3" fmla="*/ 7119 h 7120"/>
              <a:gd name="T4" fmla="*/ 7489 w 7490"/>
              <a:gd name="T5" fmla="*/ 2722 h 7120"/>
              <a:gd name="T6" fmla="*/ 2413 w 7490"/>
              <a:gd name="T7" fmla="*/ 0 h 7120"/>
              <a:gd name="T8" fmla="*/ 0 w 7490"/>
              <a:gd name="T9" fmla="*/ 2568 h 7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90" h="7120">
                <a:moveTo>
                  <a:pt x="0" y="2568"/>
                </a:moveTo>
                <a:lnTo>
                  <a:pt x="7489" y="7119"/>
                </a:lnTo>
                <a:lnTo>
                  <a:pt x="7489" y="2722"/>
                </a:lnTo>
                <a:lnTo>
                  <a:pt x="2413" y="0"/>
                </a:lnTo>
                <a:lnTo>
                  <a:pt x="0" y="2568"/>
                </a:lnTo>
              </a:path>
            </a:pathLst>
          </a:custGeom>
          <a:solidFill>
            <a:srgbClr val="20AF86"/>
          </a:solidFill>
          <a:ln>
            <a:noFill/>
          </a:ln>
          <a:effectLst/>
        </p:spPr>
        <p:txBody>
          <a:bodyPr wrap="square" lIns="65838" tIns="34235" rIns="65838" bIns="34235" anchor="ctr">
            <a:normAutofit/>
          </a:bodyPr>
          <a:lstStyle/>
          <a:p>
            <a:endParaRPr lang="en-US" sz="660">
              <a:sym typeface="Arial" panose="020B0604020202020204" pitchFamily="34" charset="0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1363166" y="633266"/>
            <a:ext cx="1572665" cy="5296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39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Objectives</a:t>
            </a:r>
            <a:endParaRPr lang="en-US" altLang="zh-CN" sz="239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6609715" y="1359535"/>
            <a:ext cx="88519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990" b="1">
                <a:solidFill>
                  <a:schemeClr val="accent1">
                    <a:lumMod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POA</a:t>
            </a:r>
            <a:endParaRPr lang="en-US" altLang="zh-CN" sz="1990" b="1">
              <a:solidFill>
                <a:schemeClr val="accent1">
                  <a:lumMod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6158161" y="618799"/>
            <a:ext cx="1572198" cy="5296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990" b="1">
                <a:solidFill>
                  <a:schemeClr val="accent1">
                    <a:lumMod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Textbook</a:t>
            </a:r>
            <a:endParaRPr lang="en-US" altLang="zh-CN" sz="1990" b="1">
              <a:solidFill>
                <a:schemeClr val="accent1">
                  <a:lumMod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3"/>
            </p:custDataLst>
          </p:nvPr>
        </p:nvSpPr>
        <p:spPr>
          <a:xfrm>
            <a:off x="1859169" y="2255859"/>
            <a:ext cx="676113" cy="205259"/>
          </a:xfrm>
          <a:prstGeom prst="rect">
            <a:avLst/>
          </a:prstGeom>
        </p:spPr>
        <p:txBody>
          <a:bodyPr wrap="square" lIns="49379" tIns="25676" rIns="49379" bIns="25676" anchor="ctr"/>
          <a:lstStyle>
            <a:defPPr>
              <a:defRPr lang="zh-CN"/>
            </a:defPPr>
            <a:lvl1pPr>
              <a:defRPr sz="14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altLang="zh-CN" sz="1460" b="1" dirty="0"/>
              <a:t>Skill</a:t>
            </a:r>
            <a:endParaRPr lang="en-US" altLang="zh-CN" sz="146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1567099" y="4003063"/>
            <a:ext cx="3941463" cy="632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55" b="1">
                <a:solidFill>
                  <a:srgbClr val="C00000"/>
                </a:solidFill>
              </a:rPr>
              <a:t> </a:t>
            </a:r>
            <a:r>
              <a:rPr lang="en-US" altLang="zh-CN" sz="1755">
                <a:solidFill>
                  <a:schemeClr val="bg2">
                    <a:lumMod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1755">
              <a:solidFill>
                <a:schemeClr val="bg2">
                  <a:lumMod val="2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1755">
                <a:solidFill>
                  <a:schemeClr val="bg2">
                    <a:lumMod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Adapted from Bloom’s Taxonomy</a:t>
            </a:r>
            <a:endParaRPr lang="en-US" altLang="zh-CN" sz="1755">
              <a:solidFill>
                <a:schemeClr val="bg2">
                  <a:lumMod val="2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" name="TextBox 23"/>
          <p:cNvSpPr txBox="1"/>
          <p:nvPr>
            <p:custDataLst>
              <p:tags r:id="rId4"/>
            </p:custDataLst>
          </p:nvPr>
        </p:nvSpPr>
        <p:spPr>
          <a:xfrm>
            <a:off x="571700" y="2961805"/>
            <a:ext cx="1710816" cy="875157"/>
          </a:xfrm>
          <a:prstGeom prst="rect">
            <a:avLst/>
          </a:prstGeom>
          <a:noFill/>
        </p:spPr>
        <p:txBody>
          <a:bodyPr wrap="square" lIns="65838" tIns="34235" rIns="65838" bIns="34235" rtlCol="0" anchor="ctr" anchorCtr="0">
            <a:noAutofit/>
          </a:bodyPr>
          <a:lstStyle/>
          <a:p>
            <a:r>
              <a:rPr lang="en-US" altLang="zh-CN" sz="1990" dirty="0">
                <a:latin typeface="Times New Roman Regular" panose="02020603050405020304" charset="0"/>
                <a:cs typeface="Times New Roman Regular" panose="02020603050405020304" charset="0"/>
                <a:sym typeface="Arial" panose="020B0604020202020204" pitchFamily="34" charset="0"/>
              </a:rPr>
              <a:t>Knowledge</a:t>
            </a:r>
            <a:endParaRPr lang="en-US" altLang="zh-CN" sz="1990" dirty="0">
              <a:latin typeface="Times New Roman Regular" panose="02020603050405020304" charset="0"/>
              <a:cs typeface="Times New Roman Regular" panose="02020603050405020304" charset="0"/>
              <a:sym typeface="Arial" panose="020B0604020202020204" pitchFamily="34" charset="0"/>
            </a:endParaRPr>
          </a:p>
        </p:txBody>
      </p:sp>
      <p:sp>
        <p:nvSpPr>
          <p:cNvPr id="51" name="TextBox 28"/>
          <p:cNvSpPr txBox="1"/>
          <p:nvPr>
            <p:custDataLst>
              <p:tags r:id="rId5"/>
            </p:custDataLst>
          </p:nvPr>
        </p:nvSpPr>
        <p:spPr>
          <a:xfrm>
            <a:off x="1413483" y="2111343"/>
            <a:ext cx="1043219" cy="721547"/>
          </a:xfrm>
          <a:prstGeom prst="rect">
            <a:avLst/>
          </a:prstGeom>
          <a:noFill/>
        </p:spPr>
        <p:txBody>
          <a:bodyPr wrap="square" lIns="65838" tIns="34235" rIns="65838" bIns="34235" rtlCol="0" anchor="ctr" anchorCtr="0">
            <a:normAutofit/>
          </a:bodyPr>
          <a:lstStyle/>
          <a:p>
            <a:r>
              <a:rPr lang="en-US" altLang="zh-CN" sz="1320" dirty="0">
                <a:sym typeface="Arial" panose="020B0604020202020204" pitchFamily="34" charset="0"/>
              </a:rPr>
              <a:t> </a:t>
            </a:r>
            <a:r>
              <a:rPr lang="en-US" altLang="zh-CN" sz="1990" dirty="0">
                <a:latin typeface="Times New Roman Regular" panose="02020603050405020304" charset="0"/>
                <a:cs typeface="Times New Roman Regular" panose="02020603050405020304" charset="0"/>
                <a:sym typeface="Arial" panose="020B0604020202020204" pitchFamily="34" charset="0"/>
              </a:rPr>
              <a:t>Skill</a:t>
            </a:r>
            <a:r>
              <a:rPr lang="en-US" altLang="zh-CN" sz="1320" dirty="0">
                <a:sym typeface="Arial" panose="020B0604020202020204" pitchFamily="34" charset="0"/>
              </a:rPr>
              <a:t> </a:t>
            </a:r>
            <a:endParaRPr lang="en-US" altLang="zh-CN" sz="1320" dirty="0">
              <a:sym typeface="Arial" panose="020B0604020202020204" pitchFamily="34" charset="0"/>
            </a:endParaRPr>
          </a:p>
        </p:txBody>
      </p:sp>
      <p:sp>
        <p:nvSpPr>
          <p:cNvPr id="57" name="TextBox 24"/>
          <p:cNvSpPr txBox="1"/>
          <p:nvPr>
            <p:custDataLst>
              <p:tags r:id="rId6"/>
            </p:custDataLst>
          </p:nvPr>
        </p:nvSpPr>
        <p:spPr>
          <a:xfrm>
            <a:off x="1905263" y="1571997"/>
            <a:ext cx="952118" cy="410355"/>
          </a:xfrm>
          <a:prstGeom prst="rect">
            <a:avLst/>
          </a:prstGeom>
          <a:noFill/>
        </p:spPr>
        <p:txBody>
          <a:bodyPr wrap="square" lIns="65838" tIns="34235" rIns="65838" bIns="34235" rtlCol="0" anchor="ctr" anchorCtr="0">
            <a:noAutofit/>
          </a:bodyPr>
          <a:lstStyle/>
          <a:p>
            <a:r>
              <a:rPr lang="en-US" altLang="zh-CN" sz="1990" dirty="0">
                <a:latin typeface="Times New Roman Regular" panose="02020603050405020304" charset="0"/>
                <a:cs typeface="Times New Roman Regular" panose="02020603050405020304" charset="0"/>
                <a:sym typeface="Arial" panose="020B0604020202020204" pitchFamily="34" charset="0"/>
              </a:rPr>
              <a:t>Value</a:t>
            </a:r>
            <a:endParaRPr lang="en-US" altLang="zh-CN" sz="1990" dirty="0">
              <a:latin typeface="Times New Roman Regular" panose="02020603050405020304" charset="0"/>
              <a:cs typeface="Times New Roman Regular" panose="02020603050405020304" charset="0"/>
              <a:sym typeface="Arial" panose="020B0604020202020204" pitchFamily="34" charset="0"/>
            </a:endParaRPr>
          </a:p>
        </p:txBody>
      </p:sp>
      <p:sp>
        <p:nvSpPr>
          <p:cNvPr id="59" name="Freeform 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86605" y="2790902"/>
            <a:ext cx="1991196" cy="640560"/>
          </a:xfrm>
          <a:custGeom>
            <a:avLst/>
            <a:gdLst>
              <a:gd name="T0" fmla="*/ 0 w 10211"/>
              <a:gd name="T1" fmla="*/ 561 h 3284"/>
              <a:gd name="T2" fmla="*/ 1040 w 10211"/>
              <a:gd name="T3" fmla="*/ 74 h 3284"/>
              <a:gd name="T4" fmla="*/ 5076 w 10211"/>
              <a:gd name="T5" fmla="*/ 1830 h 3284"/>
              <a:gd name="T6" fmla="*/ 9000 w 10211"/>
              <a:gd name="T7" fmla="*/ 0 h 3284"/>
              <a:gd name="T8" fmla="*/ 10210 w 10211"/>
              <a:gd name="T9" fmla="*/ 561 h 3284"/>
              <a:gd name="T10" fmla="*/ 5076 w 10211"/>
              <a:gd name="T11" fmla="*/ 3283 h 3284"/>
              <a:gd name="T12" fmla="*/ 0 w 10211"/>
              <a:gd name="T13" fmla="*/ 561 h 3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11" h="3284">
                <a:moveTo>
                  <a:pt x="0" y="561"/>
                </a:moveTo>
                <a:lnTo>
                  <a:pt x="1040" y="74"/>
                </a:lnTo>
                <a:lnTo>
                  <a:pt x="5076" y="1830"/>
                </a:lnTo>
                <a:lnTo>
                  <a:pt x="9000" y="0"/>
                </a:lnTo>
                <a:lnTo>
                  <a:pt x="10210" y="561"/>
                </a:lnTo>
                <a:lnTo>
                  <a:pt x="5076" y="3283"/>
                </a:lnTo>
                <a:lnTo>
                  <a:pt x="0" y="561"/>
                </a:lnTo>
              </a:path>
            </a:pathLst>
          </a:custGeom>
          <a:solidFill>
            <a:srgbClr val="20AF86">
              <a:lumMod val="50000"/>
            </a:srgbClr>
          </a:solidFill>
          <a:ln>
            <a:noFill/>
          </a:ln>
          <a:effectLst/>
        </p:spPr>
        <p:txBody>
          <a:bodyPr wrap="square" lIns="65838" tIns="34235" rIns="65838" bIns="34235" anchor="ctr">
            <a:normAutofit/>
          </a:bodyPr>
          <a:lstStyle/>
          <a:p>
            <a:endParaRPr lang="en-US" sz="660">
              <a:sym typeface="Arial" panose="020B0604020202020204" pitchFamily="34" charset="0"/>
            </a:endParaRPr>
          </a:p>
        </p:txBody>
      </p:sp>
      <p:sp>
        <p:nvSpPr>
          <p:cNvPr id="61" name="Freeform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63295" y="2905581"/>
            <a:ext cx="1496956" cy="1388681"/>
          </a:xfrm>
          <a:custGeom>
            <a:avLst/>
            <a:gdLst>
              <a:gd name="T0" fmla="*/ 0 w 7563"/>
              <a:gd name="T1" fmla="*/ 7119 h 7120"/>
              <a:gd name="T2" fmla="*/ 0 w 7563"/>
              <a:gd name="T3" fmla="*/ 2722 h 7120"/>
              <a:gd name="T4" fmla="*/ 5134 w 7563"/>
              <a:gd name="T5" fmla="*/ 0 h 7120"/>
              <a:gd name="T6" fmla="*/ 7562 w 7563"/>
              <a:gd name="T7" fmla="*/ 2568 h 7120"/>
              <a:gd name="T8" fmla="*/ 0 w 7563"/>
              <a:gd name="T9" fmla="*/ 7119 h 7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63" h="7120">
                <a:moveTo>
                  <a:pt x="0" y="7119"/>
                </a:moveTo>
                <a:lnTo>
                  <a:pt x="0" y="2722"/>
                </a:lnTo>
                <a:lnTo>
                  <a:pt x="5134" y="0"/>
                </a:lnTo>
                <a:lnTo>
                  <a:pt x="7562" y="2568"/>
                </a:lnTo>
                <a:lnTo>
                  <a:pt x="0" y="7119"/>
                </a:lnTo>
              </a:path>
            </a:pathLst>
          </a:custGeom>
          <a:solidFill>
            <a:srgbClr val="20AF86">
              <a:lumMod val="75000"/>
            </a:srgbClr>
          </a:solidFill>
          <a:ln>
            <a:noFill/>
          </a:ln>
          <a:effectLst/>
        </p:spPr>
        <p:txBody>
          <a:bodyPr wrap="square" lIns="65838" tIns="34235" rIns="65838" bIns="34235" anchor="ctr">
            <a:normAutofit/>
          </a:bodyPr>
          <a:lstStyle/>
          <a:p>
            <a:endParaRPr lang="en-US" sz="660">
              <a:sym typeface="Arial" panose="020B0604020202020204" pitchFamily="34" charset="0"/>
            </a:endParaRPr>
          </a:p>
        </p:txBody>
      </p:sp>
      <p:sp>
        <p:nvSpPr>
          <p:cNvPr id="62" name="Freeform 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282307" y="2225145"/>
            <a:ext cx="999897" cy="1048972"/>
          </a:xfrm>
          <a:custGeom>
            <a:avLst/>
            <a:gdLst>
              <a:gd name="T0" fmla="*/ 0 w 5129"/>
              <a:gd name="T1" fmla="*/ 2722 h 5380"/>
              <a:gd name="T2" fmla="*/ 5098 w 5129"/>
              <a:gd name="T3" fmla="*/ 5379 h 5380"/>
              <a:gd name="T4" fmla="*/ 5128 w 5129"/>
              <a:gd name="T5" fmla="*/ 1188 h 5380"/>
              <a:gd name="T6" fmla="*/ 2516 w 5129"/>
              <a:gd name="T7" fmla="*/ 0 h 5380"/>
              <a:gd name="T8" fmla="*/ 0 w 5129"/>
              <a:gd name="T9" fmla="*/ 2722 h 5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29" h="5380">
                <a:moveTo>
                  <a:pt x="0" y="2722"/>
                </a:moveTo>
                <a:lnTo>
                  <a:pt x="5098" y="5379"/>
                </a:lnTo>
                <a:lnTo>
                  <a:pt x="5128" y="1188"/>
                </a:lnTo>
                <a:lnTo>
                  <a:pt x="2516" y="0"/>
                </a:lnTo>
                <a:lnTo>
                  <a:pt x="0" y="2722"/>
                </a:lnTo>
              </a:path>
            </a:pathLst>
          </a:custGeom>
          <a:solidFill>
            <a:srgbClr val="00B0F0"/>
          </a:solidFill>
          <a:ln>
            <a:noFill/>
          </a:ln>
          <a:effectLst/>
        </p:spPr>
        <p:txBody>
          <a:bodyPr wrap="square" lIns="65838" tIns="34235" rIns="65838" bIns="34235" anchor="ctr">
            <a:normAutofit/>
          </a:bodyPr>
          <a:lstStyle/>
          <a:p>
            <a:endParaRPr lang="en-US" sz="660">
              <a:sym typeface="Arial" panose="020B0604020202020204" pitchFamily="34" charset="0"/>
            </a:endParaRPr>
          </a:p>
        </p:txBody>
      </p:sp>
      <p:sp>
        <p:nvSpPr>
          <p:cNvPr id="63" name="Freeform 8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76184" y="2225145"/>
            <a:ext cx="1008494" cy="1048972"/>
          </a:xfrm>
          <a:custGeom>
            <a:avLst/>
            <a:gdLst>
              <a:gd name="T0" fmla="*/ 30 w 5172"/>
              <a:gd name="T1" fmla="*/ 1188 h 5380"/>
              <a:gd name="T2" fmla="*/ 2655 w 5172"/>
              <a:gd name="T3" fmla="*/ 0 h 5380"/>
              <a:gd name="T4" fmla="*/ 5171 w 5172"/>
              <a:gd name="T5" fmla="*/ 2686 h 5380"/>
              <a:gd name="T6" fmla="*/ 0 w 5172"/>
              <a:gd name="T7" fmla="*/ 5379 h 5380"/>
              <a:gd name="T8" fmla="*/ 30 w 5172"/>
              <a:gd name="T9" fmla="*/ 1188 h 5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72" h="5380">
                <a:moveTo>
                  <a:pt x="30" y="1188"/>
                </a:moveTo>
                <a:lnTo>
                  <a:pt x="2655" y="0"/>
                </a:lnTo>
                <a:lnTo>
                  <a:pt x="5171" y="2686"/>
                </a:lnTo>
                <a:lnTo>
                  <a:pt x="0" y="5379"/>
                </a:lnTo>
                <a:lnTo>
                  <a:pt x="30" y="1188"/>
                </a:lnTo>
              </a:path>
            </a:pathLst>
          </a:custGeom>
          <a:solidFill>
            <a:srgbClr val="00B0F0">
              <a:lumMod val="75000"/>
            </a:srgbClr>
          </a:solidFill>
          <a:ln>
            <a:noFill/>
          </a:ln>
          <a:effectLst/>
        </p:spPr>
        <p:txBody>
          <a:bodyPr wrap="square" lIns="65838" tIns="34235" rIns="65838" bIns="34235" anchor="ctr">
            <a:normAutofit/>
          </a:bodyPr>
          <a:lstStyle/>
          <a:p>
            <a:endParaRPr lang="en-US" sz="660">
              <a:sym typeface="Arial" panose="020B0604020202020204" pitchFamily="34" charset="0"/>
            </a:endParaRPr>
          </a:p>
        </p:txBody>
      </p:sp>
      <p:sp>
        <p:nvSpPr>
          <p:cNvPr id="64" name="Freeform 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773229" y="2137444"/>
            <a:ext cx="1021391" cy="319851"/>
          </a:xfrm>
          <a:custGeom>
            <a:avLst/>
            <a:gdLst>
              <a:gd name="T0" fmla="*/ 0 w 5238"/>
              <a:gd name="T1" fmla="*/ 450 h 1639"/>
              <a:gd name="T2" fmla="*/ 1077 w 5238"/>
              <a:gd name="T3" fmla="*/ 0 h 1639"/>
              <a:gd name="T4" fmla="*/ 2612 w 5238"/>
              <a:gd name="T5" fmla="*/ 450 h 1639"/>
              <a:gd name="T6" fmla="*/ 4071 w 5238"/>
              <a:gd name="T7" fmla="*/ 0 h 1639"/>
              <a:gd name="T8" fmla="*/ 5237 w 5238"/>
              <a:gd name="T9" fmla="*/ 450 h 1639"/>
              <a:gd name="T10" fmla="*/ 2612 w 5238"/>
              <a:gd name="T11" fmla="*/ 1638 h 1639"/>
              <a:gd name="T12" fmla="*/ 0 w 5238"/>
              <a:gd name="T13" fmla="*/ 450 h 1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38" h="1639">
                <a:moveTo>
                  <a:pt x="0" y="450"/>
                </a:moveTo>
                <a:lnTo>
                  <a:pt x="1077" y="0"/>
                </a:lnTo>
                <a:lnTo>
                  <a:pt x="2612" y="450"/>
                </a:lnTo>
                <a:lnTo>
                  <a:pt x="4071" y="0"/>
                </a:lnTo>
                <a:lnTo>
                  <a:pt x="5237" y="450"/>
                </a:lnTo>
                <a:lnTo>
                  <a:pt x="2612" y="1638"/>
                </a:lnTo>
                <a:lnTo>
                  <a:pt x="0" y="450"/>
                </a:lnTo>
              </a:path>
            </a:pathLst>
          </a:custGeom>
          <a:solidFill>
            <a:srgbClr val="00B0F0">
              <a:lumMod val="50000"/>
            </a:srgbClr>
          </a:solidFill>
          <a:ln>
            <a:noFill/>
          </a:ln>
          <a:effectLst/>
        </p:spPr>
        <p:txBody>
          <a:bodyPr wrap="square" lIns="65838" tIns="34235" rIns="65838" bIns="34235" anchor="ctr">
            <a:normAutofit/>
          </a:bodyPr>
          <a:lstStyle/>
          <a:p>
            <a:endParaRPr lang="en-US" sz="660">
              <a:sym typeface="Arial" panose="020B0604020202020204" pitchFamily="34" charset="0"/>
            </a:endParaRPr>
          </a:p>
        </p:txBody>
      </p:sp>
      <p:sp>
        <p:nvSpPr>
          <p:cNvPr id="65" name="Freeform 1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760730" y="1487503"/>
            <a:ext cx="510697" cy="777270"/>
          </a:xfrm>
          <a:custGeom>
            <a:avLst/>
            <a:gdLst>
              <a:gd name="T0" fmla="*/ 0 w 2621"/>
              <a:gd name="T1" fmla="*/ 2841 h 3985"/>
              <a:gd name="T2" fmla="*/ 2620 w 2621"/>
              <a:gd name="T3" fmla="*/ 0 h 3985"/>
              <a:gd name="T4" fmla="*/ 2620 w 2621"/>
              <a:gd name="T5" fmla="*/ 3984 h 3985"/>
              <a:gd name="T6" fmla="*/ 0 w 2621"/>
              <a:gd name="T7" fmla="*/ 2841 h 3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21" h="3985">
                <a:moveTo>
                  <a:pt x="0" y="2841"/>
                </a:moveTo>
                <a:lnTo>
                  <a:pt x="2620" y="0"/>
                </a:lnTo>
                <a:lnTo>
                  <a:pt x="2620" y="3984"/>
                </a:lnTo>
                <a:lnTo>
                  <a:pt x="0" y="2841"/>
                </a:ln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square" lIns="65838" tIns="34235" rIns="65838" bIns="34235" anchor="ctr">
            <a:normAutofit/>
          </a:bodyPr>
          <a:lstStyle/>
          <a:p>
            <a:endParaRPr lang="en-US" sz="660">
              <a:sym typeface="Arial" panose="020B0604020202020204" pitchFamily="34" charset="0"/>
            </a:endParaRPr>
          </a:p>
        </p:txBody>
      </p:sp>
      <p:sp>
        <p:nvSpPr>
          <p:cNvPr id="66" name="Freeform 1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270003" y="1503077"/>
            <a:ext cx="515026" cy="791159"/>
          </a:xfrm>
          <a:custGeom>
            <a:avLst/>
            <a:gdLst>
              <a:gd name="T0" fmla="*/ 0 w 2634"/>
              <a:gd name="T1" fmla="*/ 0 h 3985"/>
              <a:gd name="T2" fmla="*/ 2633 w 2634"/>
              <a:gd name="T3" fmla="*/ 2841 h 3985"/>
              <a:gd name="T4" fmla="*/ 0 w 2634"/>
              <a:gd name="T5" fmla="*/ 3984 h 3985"/>
              <a:gd name="T6" fmla="*/ 0 w 2634"/>
              <a:gd name="T7" fmla="*/ 0 h 3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34" h="3985">
                <a:moveTo>
                  <a:pt x="0" y="0"/>
                </a:moveTo>
                <a:lnTo>
                  <a:pt x="2633" y="2841"/>
                </a:lnTo>
                <a:lnTo>
                  <a:pt x="0" y="3984"/>
                </a:lnTo>
                <a:lnTo>
                  <a:pt x="0" y="0"/>
                </a:lnTo>
              </a:path>
            </a:pathLst>
          </a:custGeom>
          <a:solidFill>
            <a:srgbClr val="0070C0">
              <a:lumMod val="75000"/>
            </a:srgbClr>
          </a:solidFill>
          <a:ln>
            <a:noFill/>
          </a:ln>
          <a:effectLst/>
        </p:spPr>
        <p:txBody>
          <a:bodyPr wrap="square" lIns="65838" tIns="34235" rIns="65838" bIns="34235" anchor="ctr">
            <a:normAutofit/>
          </a:bodyPr>
          <a:lstStyle/>
          <a:p>
            <a:endParaRPr lang="en-US" sz="660">
              <a:sym typeface="Arial" panose="020B0604020202020204" pitchFamily="34" charset="0"/>
            </a:endParaRPr>
          </a:p>
        </p:txBody>
      </p:sp>
      <p:cxnSp>
        <p:nvCxnSpPr>
          <p:cNvPr id="67" name="Straight Connector 4"/>
          <p:cNvCxnSpPr/>
          <p:nvPr>
            <p:custDataLst>
              <p:tags r:id="rId14"/>
            </p:custDataLst>
          </p:nvPr>
        </p:nvCxnSpPr>
        <p:spPr>
          <a:xfrm flipH="1">
            <a:off x="3473230" y="1900899"/>
            <a:ext cx="2558682" cy="0"/>
          </a:xfrm>
          <a:prstGeom prst="line">
            <a:avLst/>
          </a:prstGeom>
          <a:noFill/>
          <a:ln w="28575" cap="flat" cmpd="sng" algn="ctr">
            <a:solidFill>
              <a:srgbClr val="FFFFFF">
                <a:lumMod val="65000"/>
              </a:srgbClr>
            </a:solidFill>
            <a:prstDash val="solid"/>
            <a:miter lim="800000"/>
            <a:tailEnd type="oval" w="lg" len="lg"/>
          </a:ln>
          <a:effectLst/>
        </p:spPr>
      </p:cxnSp>
      <p:cxnSp>
        <p:nvCxnSpPr>
          <p:cNvPr id="68" name="Straight Connector 27"/>
          <p:cNvCxnSpPr/>
          <p:nvPr>
            <p:custDataLst>
              <p:tags r:id="rId15"/>
            </p:custDataLst>
          </p:nvPr>
        </p:nvCxnSpPr>
        <p:spPr>
          <a:xfrm flipH="1">
            <a:off x="4037630" y="2661397"/>
            <a:ext cx="2452798" cy="0"/>
          </a:xfrm>
          <a:prstGeom prst="line">
            <a:avLst/>
          </a:prstGeom>
          <a:noFill/>
          <a:ln w="28575" cap="flat" cmpd="sng" algn="ctr">
            <a:solidFill>
              <a:srgbClr val="FFFFFF">
                <a:lumMod val="65000"/>
              </a:srgbClr>
            </a:solidFill>
            <a:prstDash val="solid"/>
            <a:miter lim="800000"/>
            <a:tailEnd type="oval" w="lg" len="lg"/>
          </a:ln>
          <a:effectLst/>
        </p:spPr>
      </p:cxnSp>
      <p:cxnSp>
        <p:nvCxnSpPr>
          <p:cNvPr id="69" name="Straight Connector 29"/>
          <p:cNvCxnSpPr/>
          <p:nvPr>
            <p:custDataLst>
              <p:tags r:id="rId16"/>
            </p:custDataLst>
          </p:nvPr>
        </p:nvCxnSpPr>
        <p:spPr>
          <a:xfrm flipH="1">
            <a:off x="4288550" y="3560112"/>
            <a:ext cx="2867814" cy="0"/>
          </a:xfrm>
          <a:prstGeom prst="line">
            <a:avLst/>
          </a:prstGeom>
          <a:noFill/>
          <a:ln w="28575" cap="flat" cmpd="sng" algn="ctr">
            <a:solidFill>
              <a:srgbClr val="FFFFFF">
                <a:lumMod val="65000"/>
              </a:srgbClr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70" name="文本框 69"/>
          <p:cNvSpPr txBox="1"/>
          <p:nvPr>
            <p:custDataLst>
              <p:tags r:id="rId17"/>
            </p:custDataLst>
          </p:nvPr>
        </p:nvSpPr>
        <p:spPr>
          <a:xfrm>
            <a:off x="4548629" y="3077197"/>
            <a:ext cx="3672196" cy="410200"/>
          </a:xfrm>
          <a:prstGeom prst="rect">
            <a:avLst/>
          </a:prstGeom>
          <a:noFill/>
          <a:ln>
            <a:noFill/>
          </a:ln>
        </p:spPr>
        <p:txBody>
          <a:bodyPr wrap="square" lIns="65838" tIns="34235" rIns="65838" bIns="34235" anchor="ctr">
            <a:noAutofit/>
          </a:bodyPr>
          <a:lstStyle>
            <a:defPPr>
              <a:defRPr lang="zh-CN"/>
            </a:defPPr>
            <a:lvl1pPr algn="r">
              <a:defRPr sz="2000">
                <a:latin typeface="Arial" panose="020B0604020202020204" pitchFamily="34" charset="0"/>
                <a:ea typeface="微软雅黑" panose="020B0503020204020204" pitchFamily="34" charset="-122"/>
                <a:cs typeface="Lato Regular"/>
              </a:defRPr>
            </a:lvl1pPr>
          </a:lstStyle>
          <a:p>
            <a:pPr algn="l"/>
            <a:r>
              <a:rPr lang="en-US" altLang="zh-CN" sz="1890" dirty="0"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</a:rPr>
              <a:t>  </a:t>
            </a:r>
            <a:r>
              <a:rPr lang="en-US" altLang="zh-CN" sz="2060" dirty="0">
                <a:solidFill>
                  <a:srgbClr val="69196C"/>
                </a:solidFill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</a:rPr>
              <a:t>Understand contemporary China </a:t>
            </a:r>
            <a:endParaRPr lang="en-US" altLang="zh-CN" sz="2060" dirty="0">
              <a:solidFill>
                <a:srgbClr val="69196C"/>
              </a:solidFill>
              <a:latin typeface="Times New Roman Regular" panose="02020603050405020304" charset="0"/>
              <a:ea typeface="微软雅黑" panose="020B0503020204020204" pitchFamily="34" charset="-122"/>
              <a:cs typeface="Times New Roman Regular" panose="02020603050405020304" charset="0"/>
            </a:endParaRPr>
          </a:p>
        </p:txBody>
      </p:sp>
      <p:sp>
        <p:nvSpPr>
          <p:cNvPr id="71" name="文本框 70"/>
          <p:cNvSpPr txBox="1"/>
          <p:nvPr>
            <p:custDataLst>
              <p:tags r:id="rId18"/>
            </p:custDataLst>
          </p:nvPr>
        </p:nvSpPr>
        <p:spPr>
          <a:xfrm>
            <a:off x="4288696" y="2256798"/>
            <a:ext cx="3443063" cy="366333"/>
          </a:xfrm>
          <a:prstGeom prst="rect">
            <a:avLst/>
          </a:prstGeom>
          <a:noFill/>
          <a:ln>
            <a:noFill/>
          </a:ln>
        </p:spPr>
        <p:txBody>
          <a:bodyPr wrap="square" lIns="65838" tIns="34235" rIns="65838" bIns="34235" anchor="ctr">
            <a:noAutofit/>
          </a:bodyPr>
          <a:lstStyle>
            <a:defPPr>
              <a:defRPr lang="zh-CN"/>
            </a:defPPr>
            <a:lvl1pPr algn="r">
              <a:defRPr sz="2000">
                <a:latin typeface="Arial" panose="020B0604020202020204" pitchFamily="34" charset="0"/>
                <a:ea typeface="微软雅黑" panose="020B0503020204020204" pitchFamily="34" charset="-122"/>
                <a:cs typeface="Lato Regular"/>
              </a:defRPr>
            </a:lvl1pPr>
          </a:lstStyle>
          <a:p>
            <a:pPr algn="l"/>
            <a:r>
              <a:rPr lang="en-US" altLang="zh-CN" sz="1890" dirty="0"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</a:rPr>
              <a:t>  </a:t>
            </a:r>
            <a:r>
              <a:rPr lang="en-US" altLang="zh-CN" sz="2060" dirty="0">
                <a:solidFill>
                  <a:srgbClr val="69196C"/>
                </a:solidFill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</a:rPr>
              <a:t>Understand pubilc speaking</a:t>
            </a:r>
            <a:r>
              <a:rPr lang="en-US" altLang="zh-CN" sz="1890" dirty="0"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</a:rPr>
              <a:t> </a:t>
            </a:r>
            <a:endParaRPr lang="zh-CN" altLang="en-US" sz="1890" dirty="0">
              <a:latin typeface="Times New Roman Regular" panose="02020603050405020304" charset="0"/>
              <a:ea typeface="微软雅黑" panose="020B0503020204020204" pitchFamily="34" charset="-122"/>
              <a:cs typeface="Times New Roman Regular" panose="02020603050405020304" charset="0"/>
            </a:endParaRPr>
          </a:p>
        </p:txBody>
      </p:sp>
      <p:sp>
        <p:nvSpPr>
          <p:cNvPr id="72" name="文本框 71"/>
          <p:cNvSpPr txBox="1"/>
          <p:nvPr>
            <p:custDataLst>
              <p:tags r:id="rId19"/>
            </p:custDataLst>
          </p:nvPr>
        </p:nvSpPr>
        <p:spPr>
          <a:xfrm>
            <a:off x="3497230" y="1438265"/>
            <a:ext cx="3019330" cy="607133"/>
          </a:xfrm>
          <a:prstGeom prst="rect">
            <a:avLst/>
          </a:prstGeom>
          <a:noFill/>
          <a:ln>
            <a:noFill/>
          </a:ln>
        </p:spPr>
        <p:txBody>
          <a:bodyPr wrap="square" lIns="65838" tIns="34235" rIns="65838" bIns="34235" anchor="ctr">
            <a:noAutofit/>
          </a:bodyPr>
          <a:lstStyle>
            <a:defPPr>
              <a:defRPr lang="zh-CN"/>
            </a:defPPr>
            <a:lvl1pPr algn="r">
              <a:defRPr sz="2000">
                <a:latin typeface="Arial" panose="020B0604020202020204" pitchFamily="34" charset="0"/>
                <a:ea typeface="微软雅黑" panose="020B0503020204020204" pitchFamily="34" charset="-122"/>
                <a:cs typeface="Lato Regular"/>
              </a:defRPr>
            </a:lvl1pPr>
          </a:lstStyle>
          <a:p>
            <a:pPr algn="l"/>
            <a:r>
              <a:rPr lang="en-US" altLang="zh-CN" sz="189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060">
                <a:solidFill>
                  <a:srgbClr val="69196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Make your voice hear</a:t>
            </a:r>
            <a:endParaRPr lang="en-US" altLang="zh-CN" sz="2060" dirty="0">
              <a:solidFill>
                <a:srgbClr val="69196C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5" name="图片 4" descr="343435383139333b333633333135303be58f8ce59091e7aeade5a4b4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255030" y="821799"/>
            <a:ext cx="2583931" cy="318266"/>
          </a:xfrm>
          <a:prstGeom prst="rect">
            <a:avLst/>
          </a:prstGeom>
        </p:spPr>
      </p:pic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1"/>
      <p:bldP spid="70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724698" y="4536380"/>
            <a:ext cx="3276427" cy="49748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5000">
                <a:srgbClr val="C1D0EC">
                  <a:alpha val="51000"/>
                </a:srgbClr>
              </a:gs>
              <a:gs pos="100000">
                <a:srgbClr val="A6B8E2">
                  <a:alpha val="52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603"/>
          <p:cNvSpPr txBox="1"/>
          <p:nvPr/>
        </p:nvSpPr>
        <p:spPr bwMode="auto">
          <a:xfrm>
            <a:off x="318135" y="597535"/>
            <a:ext cx="3946525" cy="559435"/>
          </a:xfrm>
          <a:prstGeom prst="rect">
            <a:avLst/>
          </a:prstGeom>
          <a:noFill/>
        </p:spPr>
        <p:txBody>
          <a:bodyPr wrap="square" lIns="67391" tIns="33696" rIns="67391" bIns="33696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900" spc="300">
                <a:solidFill>
                  <a:srgbClr val="F8300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sz="3200" dirty="0">
                <a:solidFill>
                  <a:srgbClr val="2259AA"/>
                </a:solidFill>
                <a:latin typeface="Times New Roman Regular" panose="02020603050405020304" charset="0"/>
                <a:ea typeface="华文行楷" panose="02010800040101010101" pitchFamily="2" charset="-122"/>
                <a:cs typeface="Times New Roman Regular" panose="02020603050405020304" charset="0"/>
              </a:rPr>
              <a:t> </a:t>
            </a:r>
            <a:r>
              <a:rPr lang="en-US" altLang="zh-CN" sz="3200" dirty="0">
                <a:solidFill>
                  <a:srgbClr val="2259AA"/>
                </a:solidFill>
                <a:latin typeface="Book Antiqua Regular" panose="02040602050305030304" charset="0"/>
                <a:ea typeface="华文行楷" panose="02010800040101010101" pitchFamily="2" charset="-122"/>
                <a:cs typeface="Book Antiqua Regular" panose="02040602050305030304" charset="0"/>
              </a:rPr>
              <a:t>Teaching design</a:t>
            </a:r>
            <a:endParaRPr lang="en-US" altLang="zh-CN" sz="3200" dirty="0">
              <a:solidFill>
                <a:srgbClr val="2259AA"/>
              </a:solidFill>
              <a:latin typeface="Book Antiqua Regular" panose="02040602050305030304" charset="0"/>
              <a:ea typeface="华文行楷" panose="02010800040101010101" pitchFamily="2" charset="-122"/>
              <a:cs typeface="Book Antiqua Regular" panose="0204060205030503030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37125" y="4679890"/>
            <a:ext cx="896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0" y="503932"/>
            <a:ext cx="896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1"/>
            </p:custDataLst>
          </p:nvPr>
        </p:nvCxnSpPr>
        <p:spPr>
          <a:xfrm>
            <a:off x="3211908" y="1409124"/>
            <a:ext cx="0" cy="2898518"/>
          </a:xfrm>
          <a:prstGeom prst="line">
            <a:avLst/>
          </a:prstGeom>
          <a:noFill/>
          <a:ln w="6350" cap="flat" cmpd="sng" algn="ctr">
            <a:solidFill>
              <a:srgbClr val="1F74AD"/>
            </a:solidFill>
            <a:prstDash val="solid"/>
            <a:miter lim="800000"/>
          </a:ln>
          <a:effectLst/>
        </p:spPr>
      </p:cxnSp>
      <p:sp>
        <p:nvSpPr>
          <p:cNvPr id="32" name="任意多边形 31"/>
          <p:cNvSpPr/>
          <p:nvPr>
            <p:custDataLst>
              <p:tags r:id="rId2"/>
            </p:custDataLst>
          </p:nvPr>
        </p:nvSpPr>
        <p:spPr>
          <a:xfrm>
            <a:off x="3224650" y="2572746"/>
            <a:ext cx="343540" cy="421617"/>
          </a:xfrm>
          <a:custGeom>
            <a:avLst/>
            <a:gdLst>
              <a:gd name="connsiteX0" fmla="*/ 0 w 580293"/>
              <a:gd name="connsiteY0" fmla="*/ 0 h 712177"/>
              <a:gd name="connsiteX1" fmla="*/ 580293 w 580293"/>
              <a:gd name="connsiteY1" fmla="*/ 298119 h 712177"/>
              <a:gd name="connsiteX2" fmla="*/ 580293 w 580293"/>
              <a:gd name="connsiteY2" fmla="*/ 712177 h 712177"/>
              <a:gd name="connsiteX3" fmla="*/ 0 w 580293"/>
              <a:gd name="connsiteY3" fmla="*/ 414058 h 71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293" h="712177">
                <a:moveTo>
                  <a:pt x="0" y="0"/>
                </a:moveTo>
                <a:lnTo>
                  <a:pt x="580293" y="298119"/>
                </a:lnTo>
                <a:lnTo>
                  <a:pt x="580293" y="712177"/>
                </a:lnTo>
                <a:lnTo>
                  <a:pt x="0" y="414058"/>
                </a:lnTo>
                <a:close/>
              </a:path>
            </a:pathLst>
          </a:custGeom>
          <a:solidFill>
            <a:srgbClr val="3498DB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endParaRPr lang="zh-CN" altLang="en-US" sz="147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任意多边形 32"/>
          <p:cNvSpPr/>
          <p:nvPr>
            <p:custDataLst>
              <p:tags r:id="rId3"/>
            </p:custDataLst>
          </p:nvPr>
        </p:nvSpPr>
        <p:spPr>
          <a:xfrm>
            <a:off x="3580633" y="2776684"/>
            <a:ext cx="233798" cy="244642"/>
          </a:xfrm>
          <a:custGeom>
            <a:avLst/>
            <a:gdLst>
              <a:gd name="connsiteX0" fmla="*/ 0 w 394921"/>
              <a:gd name="connsiteY0" fmla="*/ 0 h 413238"/>
              <a:gd name="connsiteX1" fmla="*/ 207744 w 394921"/>
              <a:gd name="connsiteY1" fmla="*/ 0 h 413238"/>
              <a:gd name="connsiteX2" fmla="*/ 394921 w 394921"/>
              <a:gd name="connsiteY2" fmla="*/ 206619 h 413238"/>
              <a:gd name="connsiteX3" fmla="*/ 207744 w 394921"/>
              <a:gd name="connsiteY3" fmla="*/ 413238 h 413238"/>
              <a:gd name="connsiteX4" fmla="*/ 0 w 394921"/>
              <a:gd name="connsiteY4" fmla="*/ 413238 h 4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21" h="413238">
                <a:moveTo>
                  <a:pt x="0" y="0"/>
                </a:moveTo>
                <a:lnTo>
                  <a:pt x="207744" y="0"/>
                </a:lnTo>
                <a:cubicBezTo>
                  <a:pt x="311119" y="0"/>
                  <a:pt x="394921" y="92506"/>
                  <a:pt x="394921" y="206619"/>
                </a:cubicBezTo>
                <a:cubicBezTo>
                  <a:pt x="394921" y="320731"/>
                  <a:pt x="311119" y="413238"/>
                  <a:pt x="207744" y="413238"/>
                </a:cubicBezTo>
                <a:lnTo>
                  <a:pt x="0" y="413238"/>
                </a:lnTo>
                <a:close/>
              </a:path>
            </a:pathLst>
          </a:cu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55000"/>
          </a:bodyPr>
          <a:lstStyle/>
          <a:p>
            <a:pPr algn="ctr">
              <a:lnSpc>
                <a:spcPct val="120000"/>
              </a:lnSpc>
            </a:pPr>
            <a:endParaRPr lang="zh-CN" altLang="en-US" sz="1470" spc="3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4"/>
            </p:custDataLst>
          </p:nvPr>
        </p:nvSpPr>
        <p:spPr>
          <a:xfrm>
            <a:off x="3996690" y="2641283"/>
            <a:ext cx="4302125" cy="4603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spc="1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uFillTx/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lt"/>
              </a:rPr>
              <a:t>Teaching </a:t>
            </a:r>
            <a:r>
              <a:rPr lang="zh-CN" altLang="en-US" sz="2400" b="1" spc="1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uFillTx/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lt"/>
              </a:rPr>
              <a:t>Procedure</a:t>
            </a:r>
            <a:r>
              <a:rPr lang="en-US" altLang="zh-CN" sz="2400" b="1" spc="1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uFillTx/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lt"/>
              </a:rPr>
              <a:t>s</a:t>
            </a:r>
            <a:endParaRPr lang="en-US" altLang="zh-CN" sz="2400" b="1" spc="1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uFillTx/>
              <a:latin typeface="Times New Roman Bold" panose="02020603050405020304" charset="0"/>
              <a:ea typeface="微软雅黑" panose="020B0503020204020204" pitchFamily="34" charset="-122"/>
              <a:cs typeface="Times New Roman Bold" panose="02020603050405020304" charset="0"/>
              <a:sym typeface="+mn-lt"/>
            </a:endParaRPr>
          </a:p>
        </p:txBody>
      </p:sp>
      <p:sp>
        <p:nvSpPr>
          <p:cNvPr id="40" name="任意多边形 39"/>
          <p:cNvSpPr/>
          <p:nvPr>
            <p:custDataLst>
              <p:tags r:id="rId5"/>
            </p:custDataLst>
          </p:nvPr>
        </p:nvSpPr>
        <p:spPr>
          <a:xfrm>
            <a:off x="3224650" y="3501937"/>
            <a:ext cx="343540" cy="421617"/>
          </a:xfrm>
          <a:custGeom>
            <a:avLst/>
            <a:gdLst>
              <a:gd name="connsiteX0" fmla="*/ 0 w 580293"/>
              <a:gd name="connsiteY0" fmla="*/ 0 h 712177"/>
              <a:gd name="connsiteX1" fmla="*/ 580293 w 580293"/>
              <a:gd name="connsiteY1" fmla="*/ 298119 h 712177"/>
              <a:gd name="connsiteX2" fmla="*/ 580293 w 580293"/>
              <a:gd name="connsiteY2" fmla="*/ 712177 h 712177"/>
              <a:gd name="connsiteX3" fmla="*/ 0 w 580293"/>
              <a:gd name="connsiteY3" fmla="*/ 414058 h 71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293" h="712177">
                <a:moveTo>
                  <a:pt x="0" y="0"/>
                </a:moveTo>
                <a:lnTo>
                  <a:pt x="580293" y="298119"/>
                </a:lnTo>
                <a:lnTo>
                  <a:pt x="580293" y="712177"/>
                </a:lnTo>
                <a:lnTo>
                  <a:pt x="0" y="414058"/>
                </a:lnTo>
                <a:close/>
              </a:path>
            </a:pathLst>
          </a:custGeom>
          <a:solidFill>
            <a:srgbClr val="69A35B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endParaRPr lang="zh-CN" altLang="en-US" sz="147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任意多边形 40"/>
          <p:cNvSpPr/>
          <p:nvPr>
            <p:custDataLst>
              <p:tags r:id="rId6"/>
            </p:custDataLst>
          </p:nvPr>
        </p:nvSpPr>
        <p:spPr>
          <a:xfrm>
            <a:off x="3567933" y="3678913"/>
            <a:ext cx="233798" cy="244642"/>
          </a:xfrm>
          <a:custGeom>
            <a:avLst/>
            <a:gdLst>
              <a:gd name="connsiteX0" fmla="*/ 0 w 394921"/>
              <a:gd name="connsiteY0" fmla="*/ 0 h 413238"/>
              <a:gd name="connsiteX1" fmla="*/ 207744 w 394921"/>
              <a:gd name="connsiteY1" fmla="*/ 0 h 413238"/>
              <a:gd name="connsiteX2" fmla="*/ 394921 w 394921"/>
              <a:gd name="connsiteY2" fmla="*/ 206619 h 413238"/>
              <a:gd name="connsiteX3" fmla="*/ 207744 w 394921"/>
              <a:gd name="connsiteY3" fmla="*/ 413238 h 413238"/>
              <a:gd name="connsiteX4" fmla="*/ 0 w 394921"/>
              <a:gd name="connsiteY4" fmla="*/ 413238 h 4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21" h="413238">
                <a:moveTo>
                  <a:pt x="0" y="0"/>
                </a:moveTo>
                <a:lnTo>
                  <a:pt x="207744" y="0"/>
                </a:lnTo>
                <a:cubicBezTo>
                  <a:pt x="311119" y="0"/>
                  <a:pt x="394921" y="92506"/>
                  <a:pt x="394921" y="206619"/>
                </a:cubicBezTo>
                <a:cubicBezTo>
                  <a:pt x="394921" y="320731"/>
                  <a:pt x="311119" y="413238"/>
                  <a:pt x="207744" y="413238"/>
                </a:cubicBezTo>
                <a:lnTo>
                  <a:pt x="0" y="413238"/>
                </a:lnTo>
                <a:close/>
              </a:path>
            </a:pathLst>
          </a:custGeom>
          <a:solidFill>
            <a:srgbClr val="69A3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55000"/>
          </a:bodyPr>
          <a:lstStyle/>
          <a:p>
            <a:pPr algn="ctr">
              <a:lnSpc>
                <a:spcPct val="120000"/>
              </a:lnSpc>
            </a:pPr>
            <a:endParaRPr lang="zh-CN" altLang="en-US" sz="1470" spc="3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7"/>
            </p:custDataLst>
          </p:nvPr>
        </p:nvSpPr>
        <p:spPr>
          <a:xfrm>
            <a:off x="3985260" y="3522980"/>
            <a:ext cx="3275965" cy="5340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spc="150" dirty="0">
                <a:solidFill>
                  <a:srgbClr val="69A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Arial" panose="020B0604020202020204" pitchFamily="34" charset="0"/>
              </a:rPr>
              <a:t>Teaching Material</a:t>
            </a:r>
            <a:r>
              <a:rPr lang="en-US" altLang="zh-CN" sz="2400" b="1" spc="150" dirty="0">
                <a:solidFill>
                  <a:srgbClr val="69A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Arial" panose="020B0604020202020204" pitchFamily="34" charset="0"/>
              </a:rPr>
              <a:t>s</a:t>
            </a:r>
            <a:endParaRPr lang="en-US" altLang="zh-CN" sz="2400" b="1" spc="150" dirty="0">
              <a:solidFill>
                <a:srgbClr val="69A3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Bold" panose="02020603050405020304" charset="0"/>
              <a:ea typeface="微软雅黑" panose="020B0503020204020204" pitchFamily="34" charset="-122"/>
              <a:cs typeface="Times New Roman Bold" panose="02020603050405020304" charset="0"/>
              <a:sym typeface="Arial" panose="020B0604020202020204" pitchFamily="34" charset="0"/>
            </a:endParaRPr>
          </a:p>
        </p:txBody>
      </p:sp>
      <p:sp>
        <p:nvSpPr>
          <p:cNvPr id="43" name="任意多边形 42"/>
          <p:cNvSpPr/>
          <p:nvPr>
            <p:custDataLst>
              <p:tags r:id="rId8"/>
            </p:custDataLst>
          </p:nvPr>
        </p:nvSpPr>
        <p:spPr>
          <a:xfrm>
            <a:off x="3224650" y="1528536"/>
            <a:ext cx="343540" cy="421617"/>
          </a:xfrm>
          <a:custGeom>
            <a:avLst/>
            <a:gdLst>
              <a:gd name="connsiteX0" fmla="*/ 0 w 580293"/>
              <a:gd name="connsiteY0" fmla="*/ 0 h 712177"/>
              <a:gd name="connsiteX1" fmla="*/ 580293 w 580293"/>
              <a:gd name="connsiteY1" fmla="*/ 298119 h 712177"/>
              <a:gd name="connsiteX2" fmla="*/ 580293 w 580293"/>
              <a:gd name="connsiteY2" fmla="*/ 712177 h 712177"/>
              <a:gd name="connsiteX3" fmla="*/ 0 w 580293"/>
              <a:gd name="connsiteY3" fmla="*/ 414058 h 71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293" h="712177">
                <a:moveTo>
                  <a:pt x="0" y="0"/>
                </a:moveTo>
                <a:lnTo>
                  <a:pt x="580293" y="298119"/>
                </a:lnTo>
                <a:lnTo>
                  <a:pt x="580293" y="712177"/>
                </a:lnTo>
                <a:lnTo>
                  <a:pt x="0" y="414058"/>
                </a:lnTo>
                <a:close/>
              </a:path>
            </a:pathLst>
          </a:custGeom>
          <a:solidFill>
            <a:srgbClr val="1F74AD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endParaRPr lang="zh-CN" altLang="en-US" sz="147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任意多边形 43"/>
          <p:cNvSpPr/>
          <p:nvPr>
            <p:custDataLst>
              <p:tags r:id="rId9"/>
            </p:custDataLst>
          </p:nvPr>
        </p:nvSpPr>
        <p:spPr>
          <a:xfrm>
            <a:off x="3567933" y="1705512"/>
            <a:ext cx="233798" cy="244642"/>
          </a:xfrm>
          <a:custGeom>
            <a:avLst/>
            <a:gdLst>
              <a:gd name="connsiteX0" fmla="*/ 0 w 394921"/>
              <a:gd name="connsiteY0" fmla="*/ 0 h 413238"/>
              <a:gd name="connsiteX1" fmla="*/ 207744 w 394921"/>
              <a:gd name="connsiteY1" fmla="*/ 0 h 413238"/>
              <a:gd name="connsiteX2" fmla="*/ 394921 w 394921"/>
              <a:gd name="connsiteY2" fmla="*/ 206619 h 413238"/>
              <a:gd name="connsiteX3" fmla="*/ 207744 w 394921"/>
              <a:gd name="connsiteY3" fmla="*/ 413238 h 413238"/>
              <a:gd name="connsiteX4" fmla="*/ 0 w 394921"/>
              <a:gd name="connsiteY4" fmla="*/ 413238 h 4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21" h="413238">
                <a:moveTo>
                  <a:pt x="0" y="0"/>
                </a:moveTo>
                <a:lnTo>
                  <a:pt x="207744" y="0"/>
                </a:lnTo>
                <a:cubicBezTo>
                  <a:pt x="311119" y="0"/>
                  <a:pt x="394921" y="92506"/>
                  <a:pt x="394921" y="206619"/>
                </a:cubicBezTo>
                <a:cubicBezTo>
                  <a:pt x="394921" y="320731"/>
                  <a:pt x="311119" y="413238"/>
                  <a:pt x="207744" y="413238"/>
                </a:cubicBezTo>
                <a:lnTo>
                  <a:pt x="0" y="413238"/>
                </a:lnTo>
                <a:close/>
              </a:path>
            </a:pathLst>
          </a:custGeom>
          <a:solidFill>
            <a:srgbClr val="1F74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55000"/>
          </a:bodyPr>
          <a:lstStyle/>
          <a:p>
            <a:pPr algn="ctr">
              <a:lnSpc>
                <a:spcPct val="120000"/>
              </a:lnSpc>
            </a:pPr>
            <a:endParaRPr lang="zh-CN" altLang="en-US" sz="1470" spc="3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>
            <p:custDataLst>
              <p:tags r:id="rId10"/>
            </p:custDataLst>
          </p:nvPr>
        </p:nvSpPr>
        <p:spPr>
          <a:xfrm>
            <a:off x="3983990" y="1574800"/>
            <a:ext cx="4606290" cy="5340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spc="150" dirty="0">
                <a:solidFill>
                  <a:srgbClr val="1F74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Arial" panose="020B0604020202020204" pitchFamily="34" charset="0"/>
              </a:rPr>
              <a:t>Teaching Objective</a:t>
            </a:r>
            <a:r>
              <a:rPr lang="en-US" altLang="zh-CN" sz="2400" b="1" spc="150" dirty="0">
                <a:solidFill>
                  <a:srgbClr val="1F74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Arial" panose="020B0604020202020204" pitchFamily="34" charset="0"/>
              </a:rPr>
              <a:t>s</a:t>
            </a:r>
            <a:endParaRPr lang="en-US" altLang="zh-CN" sz="2400" b="1" spc="150" dirty="0">
              <a:solidFill>
                <a:srgbClr val="1F74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Bold" panose="02020603050405020304" charset="0"/>
              <a:ea typeface="微软雅黑" panose="020B0503020204020204" pitchFamily="34" charset="-122"/>
              <a:cs typeface="Times New Roman Bold" panose="02020603050405020304" charset="0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485" y="2592070"/>
            <a:ext cx="2356485" cy="164719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4" grpId="0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/>
          <p:nvPr>
            <p:ph idx="1"/>
          </p:nvPr>
        </p:nvSpPr>
        <p:spPr>
          <a:xfrm>
            <a:off x="450215" y="1162050"/>
            <a:ext cx="8101330" cy="2734945"/>
          </a:xfrm>
        </p:spPr>
        <p:txBody>
          <a:bodyPr/>
          <a:p>
            <a:pPr marL="0" indent="0">
              <a:buNone/>
            </a:pP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</a:rPr>
              <a:t>   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0" indent="0">
              <a:buNone/>
            </a:pPr>
            <a:endParaRPr lang="en-US" altLang="zh-CN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0" indent="0">
              <a:buNone/>
            </a:pPr>
            <a:endParaRPr lang="en-US" altLang="zh-CN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4" name="上箭头标注 13"/>
          <p:cNvSpPr/>
          <p:nvPr/>
        </p:nvSpPr>
        <p:spPr>
          <a:xfrm>
            <a:off x="2076450" y="3572510"/>
            <a:ext cx="1704975" cy="1166495"/>
          </a:xfrm>
          <a:prstGeom prst="up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1600">
                <a:latin typeface="Times New Roman Regular" panose="02020603050405020304" charset="0"/>
                <a:cs typeface="Times New Roman Regular" panose="02020603050405020304" charset="0"/>
              </a:rPr>
              <a:t>Content: Green development</a:t>
            </a:r>
            <a:r>
              <a:rPr lang="en-US" altLang="zh-CN" sz="1600"/>
              <a:t> </a:t>
            </a:r>
            <a:endParaRPr lang="en-US" altLang="zh-CN" sz="1600"/>
          </a:p>
        </p:txBody>
      </p:sp>
      <p:sp>
        <p:nvSpPr>
          <p:cNvPr id="27" name="上箭头标注 26"/>
          <p:cNvSpPr/>
          <p:nvPr/>
        </p:nvSpPr>
        <p:spPr>
          <a:xfrm>
            <a:off x="5581015" y="3136265"/>
            <a:ext cx="1455420" cy="1193165"/>
          </a:xfrm>
          <a:prstGeom prst="upArrowCallout">
            <a:avLst>
              <a:gd name="adj1" fmla="val 8888"/>
              <a:gd name="adj2" fmla="val 25000"/>
              <a:gd name="adj3" fmla="val 25000"/>
              <a:gd name="adj4" fmla="val 649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1600">
                <a:latin typeface="Times New Roman Regular" panose="02020603050405020304" charset="0"/>
                <a:cs typeface="Times New Roman Regular" panose="02020603050405020304" charset="0"/>
              </a:rPr>
              <a:t>Diagrams &amp;</a:t>
            </a:r>
            <a:endParaRPr lang="en-US" altLang="zh-CN" sz="16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ctr"/>
            <a:r>
              <a:rPr lang="en-US" altLang="zh-CN" sz="1600">
                <a:latin typeface="Times New Roman Regular" panose="02020603050405020304" charset="0"/>
                <a:cs typeface="Times New Roman Regular" panose="02020603050405020304" charset="0"/>
              </a:rPr>
              <a:t>data</a:t>
            </a:r>
            <a:endParaRPr lang="en-US" altLang="zh-CN" sz="16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0340" y="215900"/>
            <a:ext cx="4372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Class demonstration...</a:t>
            </a:r>
            <a:endParaRPr lang="zh-CN" altLang="en-US" sz="3200" b="1">
              <a:solidFill>
                <a:schemeClr val="tx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8" name="图示 7"/>
          <p:cNvGraphicFramePr/>
          <p:nvPr/>
        </p:nvGraphicFramePr>
        <p:xfrm>
          <a:off x="1493520" y="880745"/>
          <a:ext cx="6136640" cy="842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" name="矩形 1"/>
          <p:cNvSpPr/>
          <p:nvPr/>
        </p:nvSpPr>
        <p:spPr>
          <a:xfrm>
            <a:off x="922020" y="2536825"/>
            <a:ext cx="2974975" cy="2503170"/>
          </a:xfrm>
          <a:prstGeom prst="rect">
            <a:avLst/>
          </a:prstGeom>
          <a:solidFill>
            <a:schemeClr val="accent2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/>
          </a:p>
        </p:txBody>
      </p:sp>
      <p:sp>
        <p:nvSpPr>
          <p:cNvPr id="3" name="上箭头标注 2"/>
          <p:cNvSpPr/>
          <p:nvPr/>
        </p:nvSpPr>
        <p:spPr>
          <a:xfrm>
            <a:off x="4212590" y="3329305"/>
            <a:ext cx="1052830" cy="1147445"/>
          </a:xfrm>
          <a:prstGeom prst="up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1800">
                <a:latin typeface="Times New Roman Regular" panose="02020603050405020304" charset="0"/>
                <a:cs typeface="Times New Roman Regular" panose="02020603050405020304" charset="0"/>
              </a:rPr>
              <a:t>Parallel structure</a:t>
            </a:r>
            <a:endParaRPr lang="en-US" altLang="zh-CN" sz="1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grpSp>
        <p:nvGrpSpPr>
          <p:cNvPr id="7" name="组合 7"/>
          <p:cNvGrpSpPr/>
          <p:nvPr>
            <p:custDataLst>
              <p:tags r:id="rId6"/>
            </p:custDataLst>
          </p:nvPr>
        </p:nvGrpSpPr>
        <p:grpSpPr>
          <a:xfrm>
            <a:off x="1207393" y="3017095"/>
            <a:ext cx="1537344" cy="1105550"/>
            <a:chOff x="503918" y="4238033"/>
            <a:chExt cx="1669143" cy="1200329"/>
          </a:xfrm>
        </p:grpSpPr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503918" y="4238033"/>
              <a:ext cx="1669143" cy="120032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343936" rtlCol="0" anchor="ctr">
              <a:normAutofit/>
            </a:bodyPr>
            <a:p>
              <a:pPr marL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en-US" altLang="zh-CN" sz="2400" dirty="0">
                  <a:solidFill>
                    <a:schemeClr val="tx1"/>
                  </a:solidFill>
                  <a:latin typeface="Times New Roman Regular" panose="02020603050405020304" charset="0"/>
                  <a:cs typeface="Times New Roman Regular" panose="02020603050405020304" charset="0"/>
                </a:rPr>
                <a:t>Words</a:t>
              </a:r>
              <a:endParaRPr lang="en-US" altLang="zh-CN" sz="240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20" name="任意多边形 19"/>
            <p:cNvSpPr/>
            <p:nvPr>
              <p:custDataLst>
                <p:tags r:id="rId8"/>
              </p:custDataLst>
            </p:nvPr>
          </p:nvSpPr>
          <p:spPr>
            <a:xfrm>
              <a:off x="1812018" y="5015482"/>
              <a:ext cx="361043" cy="369332"/>
            </a:xfrm>
            <a:custGeom>
              <a:avLst/>
              <a:gdLst>
                <a:gd name="connsiteX0" fmla="*/ 0 w 390525"/>
                <a:gd name="connsiteY0" fmla="*/ 0 h 400050"/>
                <a:gd name="connsiteX1" fmla="*/ 390525 w 390525"/>
                <a:gd name="connsiteY1" fmla="*/ 0 h 400050"/>
                <a:gd name="connsiteX2" fmla="*/ 390525 w 390525"/>
                <a:gd name="connsiteY2" fmla="*/ 400050 h 400050"/>
                <a:gd name="connsiteX3" fmla="*/ 0 w 390525"/>
                <a:gd name="connsiteY3" fmla="*/ 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525" h="400050">
                  <a:moveTo>
                    <a:pt x="0" y="0"/>
                  </a:moveTo>
                  <a:lnTo>
                    <a:pt x="390525" y="0"/>
                  </a:lnTo>
                  <a:lnTo>
                    <a:pt x="390525" y="400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1325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组合 10"/>
          <p:cNvGrpSpPr/>
          <p:nvPr>
            <p:custDataLst>
              <p:tags r:id="rId9"/>
            </p:custDataLst>
          </p:nvPr>
        </p:nvGrpSpPr>
        <p:grpSpPr>
          <a:xfrm>
            <a:off x="2304402" y="2664137"/>
            <a:ext cx="1985748" cy="1105858"/>
            <a:chOff x="1694976" y="3854814"/>
            <a:chExt cx="2155988" cy="1200665"/>
          </a:xfrm>
        </p:grpSpPr>
        <p:sp>
          <p:nvSpPr>
            <p:cNvPr id="13" name="矩形 4"/>
            <p:cNvSpPr/>
            <p:nvPr>
              <p:custDataLst>
                <p:tags r:id="rId10"/>
              </p:custDataLst>
            </p:nvPr>
          </p:nvSpPr>
          <p:spPr>
            <a:xfrm>
              <a:off x="1694976" y="3854814"/>
              <a:ext cx="2155988" cy="120066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343936" rtlCol="0" anchor="ctr">
              <a:normAutofit/>
            </a:bodyPr>
            <a:p>
              <a:pPr marL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en-US" altLang="zh-CN" sz="2400" dirty="0">
                  <a:solidFill>
                    <a:schemeClr val="tx1"/>
                  </a:solidFill>
                  <a:latin typeface="Times New Roman Regular" panose="02020603050405020304" charset="0"/>
                  <a:cs typeface="Times New Roman Regular" panose="02020603050405020304" charset="0"/>
                </a:rPr>
                <a:t>Sentence</a:t>
              </a:r>
              <a:endParaRPr lang="en-US" altLang="zh-CN" sz="240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16" name="任意多边形 5"/>
            <p:cNvSpPr/>
            <p:nvPr>
              <p:custDataLst>
                <p:tags r:id="rId11"/>
              </p:custDataLst>
            </p:nvPr>
          </p:nvSpPr>
          <p:spPr>
            <a:xfrm>
              <a:off x="3122386" y="4635438"/>
              <a:ext cx="361043" cy="369332"/>
            </a:xfrm>
            <a:custGeom>
              <a:avLst/>
              <a:gdLst>
                <a:gd name="connsiteX0" fmla="*/ 0 w 390525"/>
                <a:gd name="connsiteY0" fmla="*/ 0 h 400050"/>
                <a:gd name="connsiteX1" fmla="*/ 390525 w 390525"/>
                <a:gd name="connsiteY1" fmla="*/ 0 h 400050"/>
                <a:gd name="connsiteX2" fmla="*/ 390525 w 390525"/>
                <a:gd name="connsiteY2" fmla="*/ 400050 h 400050"/>
                <a:gd name="connsiteX3" fmla="*/ 0 w 390525"/>
                <a:gd name="connsiteY3" fmla="*/ 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525" h="400050">
                  <a:moveTo>
                    <a:pt x="0" y="0"/>
                  </a:moveTo>
                  <a:lnTo>
                    <a:pt x="390525" y="0"/>
                  </a:lnTo>
                  <a:lnTo>
                    <a:pt x="390525" y="400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1325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组合 13"/>
          <p:cNvGrpSpPr/>
          <p:nvPr>
            <p:custDataLst>
              <p:tags r:id="rId12"/>
            </p:custDataLst>
          </p:nvPr>
        </p:nvGrpSpPr>
        <p:grpSpPr>
          <a:xfrm>
            <a:off x="3546357" y="2291984"/>
            <a:ext cx="1790733" cy="1132944"/>
            <a:chOff x="3043406" y="3450757"/>
            <a:chExt cx="1944254" cy="1230072"/>
          </a:xfrm>
        </p:grpSpPr>
        <p:sp>
          <p:nvSpPr>
            <p:cNvPr id="18" name="矩形 8"/>
            <p:cNvSpPr/>
            <p:nvPr>
              <p:custDataLst>
                <p:tags r:id="rId13"/>
              </p:custDataLst>
            </p:nvPr>
          </p:nvSpPr>
          <p:spPr>
            <a:xfrm>
              <a:off x="3043406" y="3450757"/>
              <a:ext cx="1944254" cy="1230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343936" rtlCol="0" anchor="ctr">
              <a:normAutofit/>
            </a:bodyPr>
            <a:p>
              <a:pPr marL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en-US" altLang="zh-CN" sz="1800" dirty="0">
                  <a:solidFill>
                    <a:schemeClr val="bg1"/>
                  </a:solidFill>
                  <a:latin typeface="Times New Roman Regular" panose="02020603050405020304" charset="0"/>
                  <a:cs typeface="Times New Roman Regular" panose="02020603050405020304" charset="0"/>
                </a:rPr>
                <a:t>Paragraph</a:t>
              </a:r>
              <a:endParaRPr lang="en-US" altLang="zh-CN" sz="1800" dirty="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21" name="任意多边形 9"/>
            <p:cNvSpPr/>
            <p:nvPr>
              <p:custDataLst>
                <p:tags r:id="rId14"/>
              </p:custDataLst>
            </p:nvPr>
          </p:nvSpPr>
          <p:spPr>
            <a:xfrm>
              <a:off x="4398736" y="4254438"/>
              <a:ext cx="392793" cy="369332"/>
            </a:xfrm>
            <a:custGeom>
              <a:avLst/>
              <a:gdLst>
                <a:gd name="connsiteX0" fmla="*/ 0 w 390525"/>
                <a:gd name="connsiteY0" fmla="*/ 0 h 400050"/>
                <a:gd name="connsiteX1" fmla="*/ 390525 w 390525"/>
                <a:gd name="connsiteY1" fmla="*/ 0 h 400050"/>
                <a:gd name="connsiteX2" fmla="*/ 390525 w 390525"/>
                <a:gd name="connsiteY2" fmla="*/ 400050 h 400050"/>
                <a:gd name="connsiteX3" fmla="*/ 0 w 390525"/>
                <a:gd name="connsiteY3" fmla="*/ 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525" h="400050">
                  <a:moveTo>
                    <a:pt x="0" y="0"/>
                  </a:moveTo>
                  <a:lnTo>
                    <a:pt x="390525" y="0"/>
                  </a:lnTo>
                  <a:lnTo>
                    <a:pt x="390525" y="400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1325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2"/>
          <p:cNvGrpSpPr/>
          <p:nvPr>
            <p:custDataLst>
              <p:tags r:id="rId15"/>
            </p:custDataLst>
          </p:nvPr>
        </p:nvGrpSpPr>
        <p:grpSpPr>
          <a:xfrm>
            <a:off x="5147269" y="2028252"/>
            <a:ext cx="1851147" cy="1199208"/>
            <a:chOff x="5529786" y="2718164"/>
            <a:chExt cx="1814443" cy="1200551"/>
          </a:xfrm>
        </p:grpSpPr>
        <p:sp>
          <p:nvSpPr>
            <p:cNvPr id="26" name="矩形 14"/>
            <p:cNvSpPr/>
            <p:nvPr>
              <p:custDataLst>
                <p:tags r:id="rId16"/>
              </p:custDataLst>
            </p:nvPr>
          </p:nvSpPr>
          <p:spPr>
            <a:xfrm>
              <a:off x="5529786" y="2718164"/>
              <a:ext cx="1814220" cy="12005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343936" rtlCol="0" anchor="ctr">
              <a:normAutofit/>
            </a:bodyPr>
            <a:p>
              <a:pPr marL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en-US" altLang="zh-CN" sz="1000" dirty="0">
                  <a:solidFill>
                    <a:schemeClr val="tx1"/>
                  </a:solidFill>
                </a:rPr>
                <a:t> </a:t>
              </a:r>
              <a:r>
                <a:rPr lang="en-US" altLang="zh-CN" sz="2000" dirty="0">
                  <a:solidFill>
                    <a:schemeClr val="bg1"/>
                  </a:solidFill>
                  <a:latin typeface="Times New Roman Regular" panose="02020603050405020304" charset="0"/>
                  <a:cs typeface="Times New Roman Regular" panose="02020603050405020304" charset="0"/>
                </a:rPr>
                <a:t>Evidence</a:t>
              </a:r>
              <a:endParaRPr lang="en-US" altLang="zh-CN" sz="2000" dirty="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28" name="任意多边形 15"/>
            <p:cNvSpPr/>
            <p:nvPr>
              <p:custDataLst>
                <p:tags r:id="rId17"/>
              </p:custDataLst>
            </p:nvPr>
          </p:nvSpPr>
          <p:spPr>
            <a:xfrm>
              <a:off x="6951436" y="3492438"/>
              <a:ext cx="392793" cy="369332"/>
            </a:xfrm>
            <a:custGeom>
              <a:avLst/>
              <a:gdLst>
                <a:gd name="connsiteX0" fmla="*/ 0 w 390525"/>
                <a:gd name="connsiteY0" fmla="*/ 0 h 400050"/>
                <a:gd name="connsiteX1" fmla="*/ 390525 w 390525"/>
                <a:gd name="connsiteY1" fmla="*/ 0 h 400050"/>
                <a:gd name="connsiteX2" fmla="*/ 390525 w 390525"/>
                <a:gd name="connsiteY2" fmla="*/ 400050 h 400050"/>
                <a:gd name="connsiteX3" fmla="*/ 0 w 390525"/>
                <a:gd name="connsiteY3" fmla="*/ 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525" h="400050">
                  <a:moveTo>
                    <a:pt x="0" y="0"/>
                  </a:moveTo>
                  <a:lnTo>
                    <a:pt x="390525" y="0"/>
                  </a:lnTo>
                  <a:lnTo>
                    <a:pt x="390525" y="400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1325">
                <a:solidFill>
                  <a:schemeClr val="bg1"/>
                </a:solidFill>
              </a:endParaRPr>
            </a:p>
          </p:txBody>
        </p:sp>
      </p:grpSp>
      <p:sp>
        <p:nvSpPr>
          <p:cNvPr id="29" name="五边形 17"/>
          <p:cNvSpPr/>
          <p:nvPr>
            <p:custDataLst>
              <p:tags r:id="rId18"/>
            </p:custDataLst>
          </p:nvPr>
        </p:nvSpPr>
        <p:spPr>
          <a:xfrm>
            <a:off x="6588811" y="1864149"/>
            <a:ext cx="1670609" cy="936488"/>
          </a:xfrm>
          <a:prstGeom prst="homePlate">
            <a:avLst>
              <a:gd name="adj" fmla="val 318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343936" rtlCol="0" anchor="ctr">
            <a:normAutofit/>
          </a:bodyPr>
          <a:p>
            <a:pPr lvl="0"/>
            <a:r>
              <a:rPr lang="en-US" altLang="zh-CN" sz="2000" dirty="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Speech</a:t>
            </a:r>
            <a:endParaRPr lang="en-US" altLang="zh-CN" sz="2000" dirty="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0433" y="797533"/>
            <a:ext cx="3890129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90000"/>
              </a:lnSpc>
            </a:pPr>
            <a:r>
              <a:rPr lang="en-US" altLang="zh-CN" sz="294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Unit 6</a:t>
            </a:r>
            <a:endParaRPr lang="en-US" altLang="zh-CN" sz="294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r>
              <a:rPr lang="en-US" altLang="zh-CN" sz="441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Live Green</a:t>
            </a:r>
            <a:r>
              <a:rPr lang="zh-CN" altLang="en-US" sz="441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，</a:t>
            </a:r>
            <a:endParaRPr lang="zh-CN" altLang="en-US" sz="4410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r>
              <a:rPr lang="en-US" altLang="zh-CN" sz="441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   Live Better</a:t>
            </a:r>
            <a:endParaRPr lang="en-US" altLang="zh-CN" sz="4410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7" name="文本框 6"/>
          <p:cNvSpPr txBox="1"/>
          <p:nvPr/>
        </p:nvSpPr>
        <p:spPr>
          <a:xfrm>
            <a:off x="3576097" y="0"/>
            <a:ext cx="5303661" cy="582866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r">
              <a:lnSpc>
                <a:spcPct val="90000"/>
              </a:lnSpc>
            </a:pPr>
            <a:r>
              <a:rPr lang="en-US" altLang="zh-CN" sz="176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UNDERSTANDING CONTEMPORARY CHINA</a:t>
            </a:r>
            <a:endParaRPr lang="en-US" altLang="zh-CN" sz="1765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algn="r">
              <a:lnSpc>
                <a:spcPct val="90000"/>
              </a:lnSpc>
            </a:pPr>
            <a:r>
              <a:rPr lang="en-US" altLang="zh-CN" sz="176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A Public Speaking Course</a:t>
            </a:r>
            <a:endParaRPr lang="en-US" altLang="zh-CN" sz="1765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034" y="4473929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11" name="文本框 10"/>
          <p:cNvSpPr txBox="1"/>
          <p:nvPr/>
        </p:nvSpPr>
        <p:spPr>
          <a:xfrm>
            <a:off x="69100" y="4598529"/>
            <a:ext cx="5319061" cy="337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176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理解当代中国</a:t>
            </a:r>
            <a:r>
              <a:rPr lang="en-US" altLang="zh-CN" sz="176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  </a:t>
            </a:r>
            <a:r>
              <a:rPr lang="zh-CN" altLang="en-US" sz="176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英语演讲教程</a:t>
            </a:r>
            <a:endParaRPr lang="zh-CN" altLang="en-US" sz="1765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3917230" y="898332"/>
            <a:ext cx="5028795" cy="3443530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9900" y="35933"/>
            <a:ext cx="3736596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Task of the Unit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2433" y="776533"/>
            <a:ext cx="7297726" cy="3950329"/>
          </a:xfrm>
          <a:prstGeom prst="rect">
            <a:avLst/>
          </a:prstGeom>
          <a:solidFill>
            <a:schemeClr val="accent5">
              <a:lumMod val="40000"/>
              <a:lumOff val="6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5" name="文本框 4"/>
          <p:cNvSpPr txBox="1"/>
          <p:nvPr/>
        </p:nvSpPr>
        <p:spPr>
          <a:xfrm>
            <a:off x="481166" y="1085932"/>
            <a:ext cx="6791393" cy="32951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30000"/>
              </a:lnSpc>
              <a:spcBef>
                <a:spcPts val="1800"/>
              </a:spcBef>
            </a:pPr>
            <a:r>
              <a:rPr lang="en-US" altLang="zh-CN" sz="176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The Conference “</a:t>
            </a:r>
            <a:r>
              <a:rPr lang="zh-CN" altLang="en-US" sz="176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Carbon neutrality and Coordinated development of the Beijing-Tianjin-Hebei region</a:t>
            </a:r>
            <a:r>
              <a:rPr lang="en-US" altLang="zh-CN" sz="176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” will be held in our university.</a:t>
            </a:r>
            <a:endParaRPr lang="en-US" altLang="zh-CN" sz="1765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fontAlgn="auto">
              <a:lnSpc>
                <a:spcPct val="130000"/>
              </a:lnSpc>
              <a:spcBef>
                <a:spcPts val="1800"/>
              </a:spcBef>
            </a:pPr>
            <a:r>
              <a:rPr lang="en-US" altLang="zh-CN" sz="176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In order to welcome the coming conference, our university will hold an </a:t>
            </a:r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speech contest</a:t>
            </a:r>
            <a:r>
              <a:rPr lang="en-US" altLang="zh-CN" sz="176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, which requires the candidates to give </a:t>
            </a:r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a five-minute speech</a:t>
            </a:r>
            <a:r>
              <a:rPr lang="en-US" altLang="zh-CN" sz="176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with the name </a:t>
            </a:r>
            <a:r>
              <a:rPr lang="en-US" altLang="zh-CN" sz="1765" b="1">
                <a:solidFill>
                  <a:srgbClr val="C00000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“Green economy in my hometown”</a:t>
            </a:r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</a:t>
            </a:r>
            <a:r>
              <a:rPr lang="en-US" altLang="zh-CN" sz="176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to introduce the transformation brought about by the development of green economy.</a:t>
            </a:r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fontAlgn="auto">
              <a:lnSpc>
                <a:spcPct val="130000"/>
              </a:lnSpc>
              <a:spcBef>
                <a:spcPts val="1800"/>
              </a:spcBef>
            </a:pPr>
            <a:r>
              <a:rPr lang="en-US" altLang="zh-CN" sz="176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Let’s take part in the contest! 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9900" y="35933"/>
            <a:ext cx="3736596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Task of the Unit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>
            <p:custDataLst>
              <p:tags r:id="rId14"/>
            </p:custDataLst>
          </p:nvPr>
        </p:nvSpPr>
        <p:spPr>
          <a:xfrm rot="19858074">
            <a:off x="2221984" y="2231845"/>
            <a:ext cx="939891" cy="640107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zh-CN" altLang="en-US" sz="1175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8" name="任意多边形 17"/>
          <p:cNvSpPr/>
          <p:nvPr>
            <p:custDataLst>
              <p:tags r:id="rId15"/>
            </p:custDataLst>
          </p:nvPr>
        </p:nvSpPr>
        <p:spPr>
          <a:xfrm rot="17886709">
            <a:off x="1714695" y="1866047"/>
            <a:ext cx="746495" cy="640107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zh-CN" altLang="en-US" sz="1175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8" name="任意多边形 7"/>
          <p:cNvSpPr/>
          <p:nvPr>
            <p:custDataLst>
              <p:tags r:id="rId16"/>
            </p:custDataLst>
          </p:nvPr>
        </p:nvSpPr>
        <p:spPr>
          <a:xfrm>
            <a:off x="2470167" y="2928074"/>
            <a:ext cx="963853" cy="640107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zh-CN" altLang="en-US" sz="1175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" name="椭圆 2"/>
          <p:cNvSpPr/>
          <p:nvPr>
            <p:custDataLst>
              <p:tags r:id="rId17"/>
            </p:custDataLst>
          </p:nvPr>
        </p:nvSpPr>
        <p:spPr>
          <a:xfrm>
            <a:off x="397633" y="2391198"/>
            <a:ext cx="2185398" cy="1788265"/>
          </a:xfrm>
          <a:prstGeom prst="ellipse">
            <a:avLst/>
          </a:prstGeom>
          <a:solidFill>
            <a:srgbClr val="D9D9D9"/>
          </a:solidFill>
        </p:spPr>
        <p:txBody>
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zh-CN" altLang="en-US" sz="1175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9" name="椭圆 8"/>
          <p:cNvSpPr/>
          <p:nvPr>
            <p:custDataLst>
              <p:tags r:id="rId18"/>
            </p:custDataLst>
          </p:nvPr>
        </p:nvSpPr>
        <p:spPr>
          <a:xfrm>
            <a:off x="3258297" y="2713664"/>
            <a:ext cx="1658998" cy="1143332"/>
          </a:xfrm>
          <a:prstGeom prst="ellipse">
            <a:avLst/>
          </a:prstGeom>
          <a:solidFill>
            <a:schemeClr val="accent6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algn="ctr"/>
            <a:r>
              <a:rPr lang="en-US" altLang="zh-CN" sz="1765" b="1" kern="0" smtClean="0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Arial" panose="020B0604020202020204" pitchFamily="34" charset="0"/>
              </a:rPr>
              <a:t>Paragraph</a:t>
            </a:r>
            <a:endParaRPr lang="en-US" altLang="zh-CN" sz="1765" b="1" kern="0" smtClean="0">
              <a:solidFill>
                <a:schemeClr val="bg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椭圆 14"/>
          <p:cNvSpPr/>
          <p:nvPr>
            <p:custDataLst>
              <p:tags r:id="rId19"/>
            </p:custDataLst>
          </p:nvPr>
        </p:nvSpPr>
        <p:spPr>
          <a:xfrm>
            <a:off x="2905760" y="1654810"/>
            <a:ext cx="1533525" cy="9886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algn="ctr"/>
            <a:r>
              <a:rPr lang="en-US" altLang="zh-CN" sz="1765" b="1" kern="0" smtClean="0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Arial" panose="020B0604020202020204" pitchFamily="34" charset="0"/>
              </a:rPr>
              <a:t>Language</a:t>
            </a:r>
            <a:endParaRPr lang="en-US" altLang="zh-CN" sz="1765" b="1" kern="0" smtClean="0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椭圆 18"/>
          <p:cNvSpPr/>
          <p:nvPr>
            <p:custDataLst>
              <p:tags r:id="rId20"/>
            </p:custDataLst>
          </p:nvPr>
        </p:nvSpPr>
        <p:spPr>
          <a:xfrm>
            <a:off x="1949765" y="1186265"/>
            <a:ext cx="1117199" cy="858666"/>
          </a:xfrm>
          <a:prstGeom prst="ellipse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r>
              <a:rPr lang="en-US" altLang="zh-CN" sz="1765" b="1" kern="0" smtClean="0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Arial" panose="020B0604020202020204" pitchFamily="34" charset="0"/>
              </a:rPr>
              <a:t>Topic</a:t>
            </a:r>
            <a:endParaRPr lang="en-US" altLang="zh-CN" sz="1765" b="1" kern="0" smtClean="0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462967" y="2436931"/>
            <a:ext cx="2047265" cy="1679532"/>
          </a:xfrm>
          <a:prstGeom prst="ellipse">
            <a:avLst/>
          </a:prstGeom>
          <a:solidFill>
            <a:srgbClr val="EBEBEB"/>
          </a:solidFill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5" name="文本框 24"/>
          <p:cNvSpPr txBox="1"/>
          <p:nvPr/>
        </p:nvSpPr>
        <p:spPr>
          <a:xfrm>
            <a:off x="324367" y="2835464"/>
            <a:ext cx="2382331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Green economy 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in my hometown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1" grpId="0" bldLvl="0" animBg="1"/>
      <p:bldP spid="25" grpId="0"/>
      <p:bldP spid="17" grpId="0" bldLvl="0" animBg="1"/>
      <p:bldP spid="18" grpId="0" bldLvl="0" animBg="1"/>
      <p:bldP spid="8" grpId="0" bldLvl="0" animBg="1"/>
      <p:bldP spid="9" grpId="0" bldLvl="0" animBg="1"/>
      <p:bldP spid="15" grpId="0" bldLvl="0" animBg="1"/>
      <p:bldP spid="19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9900" y="35933"/>
            <a:ext cx="3736596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Task of the Unit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>
            <p:custDataLst>
              <p:tags r:id="rId14"/>
            </p:custDataLst>
          </p:nvPr>
        </p:nvSpPr>
        <p:spPr>
          <a:xfrm rot="19858074">
            <a:off x="2221984" y="2231845"/>
            <a:ext cx="939891" cy="640107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zh-CN" altLang="en-US" sz="1175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8" name="任意多边形 17"/>
          <p:cNvSpPr/>
          <p:nvPr>
            <p:custDataLst>
              <p:tags r:id="rId15"/>
            </p:custDataLst>
          </p:nvPr>
        </p:nvSpPr>
        <p:spPr>
          <a:xfrm rot="17886709">
            <a:off x="1714695" y="1866047"/>
            <a:ext cx="746495" cy="640107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zh-CN" altLang="en-US" sz="1175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8" name="任意多边形 7"/>
          <p:cNvSpPr/>
          <p:nvPr>
            <p:custDataLst>
              <p:tags r:id="rId16"/>
            </p:custDataLst>
          </p:nvPr>
        </p:nvSpPr>
        <p:spPr>
          <a:xfrm>
            <a:off x="2470167" y="2928074"/>
            <a:ext cx="963853" cy="640107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zh-CN" altLang="en-US" sz="1175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" name="椭圆 2"/>
          <p:cNvSpPr/>
          <p:nvPr>
            <p:custDataLst>
              <p:tags r:id="rId17"/>
            </p:custDataLst>
          </p:nvPr>
        </p:nvSpPr>
        <p:spPr>
          <a:xfrm>
            <a:off x="397633" y="2391198"/>
            <a:ext cx="2185398" cy="1788265"/>
          </a:xfrm>
          <a:prstGeom prst="ellipse">
            <a:avLst/>
          </a:prstGeom>
          <a:solidFill>
            <a:srgbClr val="D9D9D9"/>
          </a:solidFill>
        </p:spPr>
        <p:txBody>
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zh-CN" altLang="en-US" sz="1175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9" name="椭圆 8"/>
          <p:cNvSpPr/>
          <p:nvPr>
            <p:custDataLst>
              <p:tags r:id="rId18"/>
            </p:custDataLst>
          </p:nvPr>
        </p:nvSpPr>
        <p:spPr>
          <a:xfrm>
            <a:off x="3258297" y="2713664"/>
            <a:ext cx="1658998" cy="1143332"/>
          </a:xfrm>
          <a:prstGeom prst="ellipse">
            <a:avLst/>
          </a:prstGeom>
          <a:solidFill>
            <a:schemeClr val="accent6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algn="ctr"/>
            <a:r>
              <a:rPr lang="en-US" altLang="zh-CN" sz="1765" b="1" kern="0" smtClean="0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Arial" panose="020B0604020202020204" pitchFamily="34" charset="0"/>
              </a:rPr>
              <a:t>Passage</a:t>
            </a:r>
            <a:endParaRPr lang="en-US" altLang="zh-CN" sz="1765" b="1" kern="0" smtClean="0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椭圆 14"/>
          <p:cNvSpPr/>
          <p:nvPr>
            <p:custDataLst>
              <p:tags r:id="rId19"/>
            </p:custDataLst>
          </p:nvPr>
        </p:nvSpPr>
        <p:spPr>
          <a:xfrm>
            <a:off x="2905497" y="1654798"/>
            <a:ext cx="1496599" cy="9888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algn="ctr"/>
            <a:r>
              <a:rPr lang="en-US" altLang="zh-CN" sz="1765" b="1" kern="0" smtClean="0">
                <a:solidFill>
                  <a:schemeClr val="bg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Arial" panose="020B0604020202020204" pitchFamily="34" charset="0"/>
              </a:rPr>
              <a:t>Language</a:t>
            </a:r>
            <a:endParaRPr lang="en-US" altLang="zh-CN" sz="1765" b="1" kern="0" smtClean="0">
              <a:solidFill>
                <a:schemeClr val="bg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椭圆 18"/>
          <p:cNvSpPr/>
          <p:nvPr>
            <p:custDataLst>
              <p:tags r:id="rId20"/>
            </p:custDataLst>
          </p:nvPr>
        </p:nvSpPr>
        <p:spPr>
          <a:xfrm>
            <a:off x="1949765" y="1186265"/>
            <a:ext cx="1117199" cy="858666"/>
          </a:xfrm>
          <a:prstGeom prst="ellipse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r>
              <a:rPr lang="en-US" altLang="zh-CN" sz="1765" b="1" kern="0" smtClean="0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Arial" panose="020B0604020202020204" pitchFamily="34" charset="0"/>
              </a:rPr>
              <a:t>Topic</a:t>
            </a:r>
            <a:endParaRPr lang="en-US" altLang="zh-CN" sz="1765" b="1" kern="0" smtClean="0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462967" y="2436931"/>
            <a:ext cx="2047265" cy="1679532"/>
          </a:xfrm>
          <a:prstGeom prst="ellipse">
            <a:avLst/>
          </a:prstGeom>
          <a:solidFill>
            <a:srgbClr val="EBEBEB"/>
          </a:solidFill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5" name="文本框 24"/>
          <p:cNvSpPr txBox="1"/>
          <p:nvPr/>
        </p:nvSpPr>
        <p:spPr>
          <a:xfrm>
            <a:off x="324367" y="2835464"/>
            <a:ext cx="2382331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Green economy 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in my hometown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171030" y="943599"/>
            <a:ext cx="5342395" cy="36040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41" name="文本框 40"/>
          <p:cNvSpPr txBox="1"/>
          <p:nvPr/>
        </p:nvSpPr>
        <p:spPr>
          <a:xfrm>
            <a:off x="3434230" y="1035066"/>
            <a:ext cx="3150930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Knowledge of the </a:t>
            </a:r>
            <a:r>
              <a:rPr lang="en-US" altLang="zh-CN" sz="1765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Topic</a:t>
            </a:r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: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3524763" y="2835464"/>
            <a:ext cx="2547531" cy="1379465"/>
            <a:chOff x="7450" y="3233"/>
            <a:chExt cx="5315" cy="27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3" name="图片 2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450" y="3233"/>
              <a:ext cx="5315" cy="2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图片 46" descr="templates\docerresourceshop\icons\\333437323831363b333530353431333bb2a5b7c5"/>
            <p:cNvPicPr>
              <a:picLocks noChangeAspect="1"/>
            </p:cNvPicPr>
            <p:nvPr/>
          </p:nvPicPr>
          <p:blipFill>
            <a:blip r:embed="rId22">
              <a:alphaModFix amt="73000"/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9636" y="4380"/>
              <a:ext cx="992" cy="992"/>
            </a:xfrm>
            <a:prstGeom prst="rect">
              <a:avLst/>
            </a:prstGeom>
          </p:spPr>
        </p:pic>
      </p:grpSp>
      <p:pic>
        <p:nvPicPr>
          <p:cNvPr id="49" name="图片 4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70627" y="1855931"/>
            <a:ext cx="2066865" cy="2524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文本框 49"/>
          <p:cNvSpPr txBox="1"/>
          <p:nvPr/>
        </p:nvSpPr>
        <p:spPr>
          <a:xfrm>
            <a:off x="3489297" y="1413532"/>
            <a:ext cx="3041264" cy="12865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China</a:t>
            </a:r>
            <a:r>
              <a:rPr lang="en-US" altLang="zh-CN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’</a:t>
            </a:r>
            <a:r>
              <a:rPr lang="zh-CN" altLang="en-US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s </a:t>
            </a:r>
            <a:r>
              <a:rPr lang="zh-CN" altLang="en-US" sz="161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green development</a:t>
            </a:r>
            <a:r>
              <a:rPr lang="zh-CN" altLang="en-US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</a:t>
            </a:r>
            <a:endParaRPr lang="zh-CN" altLang="en-US" sz="1615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model, </a:t>
            </a:r>
            <a:endParaRPr lang="zh-CN" altLang="en-US" sz="1615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measures,</a:t>
            </a:r>
            <a:endParaRPr lang="zh-CN" altLang="en-US" sz="1615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achievements</a:t>
            </a:r>
            <a:endParaRPr lang="zh-CN" altLang="en-US" sz="1615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45967" y="706999"/>
            <a:ext cx="2280598" cy="499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4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Pre-class</a:t>
            </a:r>
            <a:endParaRPr lang="en-US" altLang="zh-CN" sz="264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9900" y="35933"/>
            <a:ext cx="3736596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Task of the Unit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>
            <p:custDataLst>
              <p:tags r:id="rId14"/>
            </p:custDataLst>
          </p:nvPr>
        </p:nvSpPr>
        <p:spPr>
          <a:xfrm rot="19858074">
            <a:off x="2221984" y="2231845"/>
            <a:ext cx="939891" cy="640107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zh-CN" altLang="en-US" sz="1175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8" name="任意多边形 17"/>
          <p:cNvSpPr/>
          <p:nvPr>
            <p:custDataLst>
              <p:tags r:id="rId15"/>
            </p:custDataLst>
          </p:nvPr>
        </p:nvSpPr>
        <p:spPr>
          <a:xfrm rot="17886709">
            <a:off x="1714695" y="1866047"/>
            <a:ext cx="746495" cy="640107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zh-CN" altLang="en-US" sz="1175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8" name="任意多边形 7"/>
          <p:cNvSpPr/>
          <p:nvPr>
            <p:custDataLst>
              <p:tags r:id="rId16"/>
            </p:custDataLst>
          </p:nvPr>
        </p:nvSpPr>
        <p:spPr>
          <a:xfrm>
            <a:off x="2470167" y="2928074"/>
            <a:ext cx="963853" cy="640107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zh-CN" altLang="en-US" sz="1175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" name="椭圆 2"/>
          <p:cNvSpPr/>
          <p:nvPr>
            <p:custDataLst>
              <p:tags r:id="rId17"/>
            </p:custDataLst>
          </p:nvPr>
        </p:nvSpPr>
        <p:spPr>
          <a:xfrm>
            <a:off x="397633" y="2391198"/>
            <a:ext cx="2185398" cy="1788265"/>
          </a:xfrm>
          <a:prstGeom prst="ellipse">
            <a:avLst/>
          </a:prstGeom>
          <a:solidFill>
            <a:srgbClr val="D9D9D9"/>
          </a:solidFill>
        </p:spPr>
        <p:txBody>
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zh-CN" altLang="en-US" sz="1175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9" name="椭圆 8"/>
          <p:cNvSpPr/>
          <p:nvPr>
            <p:custDataLst>
              <p:tags r:id="rId18"/>
            </p:custDataLst>
          </p:nvPr>
        </p:nvSpPr>
        <p:spPr>
          <a:xfrm>
            <a:off x="3258297" y="2713664"/>
            <a:ext cx="1658998" cy="1143332"/>
          </a:xfrm>
          <a:prstGeom prst="ellipse">
            <a:avLst/>
          </a:prstGeom>
          <a:solidFill>
            <a:schemeClr val="accent6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algn="ctr"/>
            <a:r>
              <a:rPr lang="en-US" altLang="zh-CN" sz="1765" b="1" kern="0" smtClean="0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Arial" panose="020B0604020202020204" pitchFamily="34" charset="0"/>
              </a:rPr>
              <a:t>Paragraph</a:t>
            </a:r>
            <a:endParaRPr lang="en-US" altLang="zh-CN" sz="1765" b="1" kern="0" smtClean="0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椭圆 14"/>
          <p:cNvSpPr/>
          <p:nvPr>
            <p:custDataLst>
              <p:tags r:id="rId19"/>
            </p:custDataLst>
          </p:nvPr>
        </p:nvSpPr>
        <p:spPr>
          <a:xfrm>
            <a:off x="2905760" y="1654810"/>
            <a:ext cx="1558925" cy="9886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algn="ctr"/>
            <a:r>
              <a:rPr lang="en-US" altLang="zh-CN" sz="1765" b="1" kern="0" smtClean="0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Arial" panose="020B0604020202020204" pitchFamily="34" charset="0"/>
              </a:rPr>
              <a:t>Language</a:t>
            </a:r>
            <a:endParaRPr lang="en-US" altLang="zh-CN" sz="1765" b="1" kern="0" smtClean="0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椭圆 18"/>
          <p:cNvSpPr/>
          <p:nvPr>
            <p:custDataLst>
              <p:tags r:id="rId20"/>
            </p:custDataLst>
          </p:nvPr>
        </p:nvSpPr>
        <p:spPr>
          <a:xfrm>
            <a:off x="1949765" y="1186265"/>
            <a:ext cx="1117199" cy="85866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r>
              <a:rPr lang="en-US" altLang="zh-CN" sz="1765" b="1" kern="0" smtClean="0">
                <a:solidFill>
                  <a:schemeClr val="bg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Arial" panose="020B0604020202020204" pitchFamily="34" charset="0"/>
              </a:rPr>
              <a:t>Topic</a:t>
            </a:r>
            <a:endParaRPr lang="en-US" altLang="zh-CN" sz="1765" b="1" kern="0" smtClean="0">
              <a:solidFill>
                <a:schemeClr val="bg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462967" y="2436931"/>
            <a:ext cx="2047265" cy="1679532"/>
          </a:xfrm>
          <a:prstGeom prst="ellipse">
            <a:avLst/>
          </a:prstGeom>
          <a:solidFill>
            <a:srgbClr val="EBEBEB"/>
          </a:solidFill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5" name="文本框 24"/>
          <p:cNvSpPr txBox="1"/>
          <p:nvPr/>
        </p:nvSpPr>
        <p:spPr>
          <a:xfrm>
            <a:off x="324367" y="2835464"/>
            <a:ext cx="2382331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Green economy 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in my hometown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465096" y="989799"/>
            <a:ext cx="4352129" cy="16762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4" name="文本框 3"/>
          <p:cNvSpPr txBox="1"/>
          <p:nvPr/>
        </p:nvSpPr>
        <p:spPr>
          <a:xfrm>
            <a:off x="4537429" y="1129799"/>
            <a:ext cx="3772530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Knowledge of the </a:t>
            </a:r>
            <a:r>
              <a:rPr lang="en-US" altLang="zh-CN" sz="1765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Language</a:t>
            </a:r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: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37429" y="1468132"/>
            <a:ext cx="4317596" cy="10623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W</a:t>
            </a:r>
            <a:r>
              <a:rPr lang="zh-CN" altLang="en-US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ords</a:t>
            </a:r>
            <a:r>
              <a:rPr lang="en-US" altLang="zh-CN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on green development</a:t>
            </a:r>
            <a:r>
              <a:rPr lang="zh-CN" altLang="en-US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</a:t>
            </a:r>
            <a:endParaRPr lang="zh-CN" altLang="en-US" sz="1615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Verbs in Chinese publicity</a:t>
            </a:r>
            <a:endParaRPr lang="en-US" altLang="zh-CN" sz="1615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Parallel structure</a:t>
            </a:r>
            <a:endParaRPr lang="en-US" altLang="zh-CN" sz="1615">
              <a:ea typeface="仿宋_GB2312" panose="0201060903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917295" y="2973130"/>
            <a:ext cx="3982529" cy="1206799"/>
          </a:xfrm>
          <a:prstGeom prst="rect">
            <a:avLst/>
          </a:prstGeom>
          <a:solidFill>
            <a:schemeClr val="accent6">
              <a:alpha val="51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10" name="文本框 9"/>
          <p:cNvSpPr txBox="1"/>
          <p:nvPr/>
        </p:nvSpPr>
        <p:spPr>
          <a:xfrm>
            <a:off x="4963495" y="3022597"/>
            <a:ext cx="3772530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Knowledge of the </a:t>
            </a:r>
            <a:r>
              <a:rPr lang="en-US" altLang="zh-CN" sz="1765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Paragraph</a:t>
            </a:r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: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38162" y="3360930"/>
            <a:ext cx="3697863" cy="738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use effective strategies to begin and end your speeches</a:t>
            </a:r>
            <a:endParaRPr sz="1615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45967" y="706999"/>
            <a:ext cx="2280598" cy="499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4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In-class</a:t>
            </a:r>
            <a:endParaRPr lang="en-US" altLang="zh-CN" sz="264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-468499" y="-1454132"/>
            <a:ext cx="2986664" cy="2724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175"/>
          </a:p>
        </p:txBody>
      </p:sp>
      <p:sp>
        <p:nvSpPr>
          <p:cNvPr id="14" name="文本框 13"/>
          <p:cNvSpPr txBox="1"/>
          <p:nvPr/>
        </p:nvSpPr>
        <p:spPr>
          <a:xfrm>
            <a:off x="-962699" y="-2149931"/>
            <a:ext cx="2986664" cy="2724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17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9900" y="35933"/>
            <a:ext cx="3736596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Task of the Unit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45967" y="706999"/>
            <a:ext cx="2280598" cy="499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4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In-class</a:t>
            </a:r>
            <a:endParaRPr lang="en-US" altLang="zh-CN" sz="264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465096" y="989799"/>
            <a:ext cx="4352129" cy="16762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14" name="文本框 13"/>
          <p:cNvSpPr txBox="1"/>
          <p:nvPr/>
        </p:nvSpPr>
        <p:spPr>
          <a:xfrm>
            <a:off x="4537429" y="1129799"/>
            <a:ext cx="3772530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Knowledge of the </a:t>
            </a:r>
            <a:r>
              <a:rPr lang="en-US" altLang="zh-CN" sz="1765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Language</a:t>
            </a:r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: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537429" y="1468132"/>
            <a:ext cx="4317596" cy="10623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W</a:t>
            </a:r>
            <a:r>
              <a:rPr lang="zh-CN" altLang="en-US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ords</a:t>
            </a:r>
            <a:r>
              <a:rPr lang="en-US" altLang="zh-CN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on </a:t>
            </a:r>
            <a:r>
              <a:rPr lang="en-US" altLang="zh-CN" sz="161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green development</a:t>
            </a:r>
            <a:r>
              <a:rPr lang="zh-CN" altLang="en-US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</a:t>
            </a:r>
            <a:endParaRPr lang="zh-CN" altLang="en-US" sz="1615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1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Verbs</a:t>
            </a:r>
            <a:r>
              <a:rPr lang="en-US" altLang="zh-CN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in Chinese publicity</a:t>
            </a:r>
            <a:endParaRPr lang="en-US" altLang="zh-CN" sz="1615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1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Parallel structure</a:t>
            </a:r>
            <a:endParaRPr lang="en-US" altLang="zh-CN" sz="1615" b="1">
              <a:ea typeface="仿宋_GB2312" panose="02010609030101010101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917295" y="2973130"/>
            <a:ext cx="3988596" cy="1206799"/>
          </a:xfrm>
          <a:prstGeom prst="rect">
            <a:avLst/>
          </a:prstGeom>
          <a:solidFill>
            <a:schemeClr val="tx1">
              <a:lumMod val="50000"/>
              <a:lumOff val="50000"/>
              <a:alpha val="37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2" name="文本框 21"/>
          <p:cNvSpPr txBox="1"/>
          <p:nvPr/>
        </p:nvSpPr>
        <p:spPr>
          <a:xfrm>
            <a:off x="4963495" y="3022597"/>
            <a:ext cx="3772530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>
                <a:solidFill>
                  <a:schemeClr val="bg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Knowledge of the </a:t>
            </a:r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Paragraph: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038162" y="3360930"/>
            <a:ext cx="3697863" cy="738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sz="1615">
                <a:solidFill>
                  <a:schemeClr val="bg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use effective strategies to begin and end your speeches</a:t>
            </a:r>
            <a:endParaRPr sz="1615">
              <a:solidFill>
                <a:schemeClr val="bg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473633" y="-1486332"/>
            <a:ext cx="2986664" cy="2724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175"/>
          </a:p>
        </p:txBody>
      </p:sp>
      <p:sp>
        <p:nvSpPr>
          <p:cNvPr id="5" name="文本框 4"/>
          <p:cNvSpPr txBox="1"/>
          <p:nvPr/>
        </p:nvSpPr>
        <p:spPr>
          <a:xfrm>
            <a:off x="-967832" y="-2297864"/>
            <a:ext cx="2986664" cy="2724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175"/>
          </a:p>
        </p:txBody>
      </p:sp>
      <p:sp>
        <p:nvSpPr>
          <p:cNvPr id="17" name="任意多边形 16"/>
          <p:cNvSpPr/>
          <p:nvPr>
            <p:custDataLst>
              <p:tags r:id="rId14"/>
            </p:custDataLst>
          </p:nvPr>
        </p:nvSpPr>
        <p:spPr>
          <a:xfrm rot="19858074">
            <a:off x="2221984" y="2231845"/>
            <a:ext cx="939891" cy="640107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zh-CN" altLang="en-US" sz="1175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8" name="任意多边形 17"/>
          <p:cNvSpPr/>
          <p:nvPr>
            <p:custDataLst>
              <p:tags r:id="rId15"/>
            </p:custDataLst>
          </p:nvPr>
        </p:nvSpPr>
        <p:spPr>
          <a:xfrm rot="17886709">
            <a:off x="1714695" y="1866047"/>
            <a:ext cx="746495" cy="640107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zh-CN" altLang="en-US" sz="1175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8" name="任意多边形 7"/>
          <p:cNvSpPr/>
          <p:nvPr>
            <p:custDataLst>
              <p:tags r:id="rId16"/>
            </p:custDataLst>
          </p:nvPr>
        </p:nvSpPr>
        <p:spPr>
          <a:xfrm>
            <a:off x="2470167" y="2928074"/>
            <a:ext cx="963853" cy="640107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zh-CN" altLang="en-US" sz="1175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9" name="椭圆 8"/>
          <p:cNvSpPr/>
          <p:nvPr>
            <p:custDataLst>
              <p:tags r:id="rId17"/>
            </p:custDataLst>
          </p:nvPr>
        </p:nvSpPr>
        <p:spPr>
          <a:xfrm>
            <a:off x="3258297" y="2713664"/>
            <a:ext cx="1658998" cy="114333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algn="ctr"/>
            <a:r>
              <a:rPr lang="en-US" altLang="zh-CN" sz="1765" b="1" kern="0" smtClean="0">
                <a:solidFill>
                  <a:schemeClr val="bg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Arial" panose="020B0604020202020204" pitchFamily="34" charset="0"/>
              </a:rPr>
              <a:t>Paragraph</a:t>
            </a:r>
            <a:endParaRPr lang="en-US" altLang="zh-CN" sz="1765" b="1" kern="0" smtClean="0">
              <a:solidFill>
                <a:schemeClr val="bg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椭圆 14"/>
          <p:cNvSpPr/>
          <p:nvPr>
            <p:custDataLst>
              <p:tags r:id="rId18"/>
            </p:custDataLst>
          </p:nvPr>
        </p:nvSpPr>
        <p:spPr>
          <a:xfrm>
            <a:off x="2905760" y="1654810"/>
            <a:ext cx="1559560" cy="9886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algn="ctr"/>
            <a:r>
              <a:rPr lang="en-US" altLang="zh-CN" sz="1765" b="1" kern="0" smtClean="0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Arial" panose="020B0604020202020204" pitchFamily="34" charset="0"/>
              </a:rPr>
              <a:t>Language</a:t>
            </a:r>
            <a:endParaRPr lang="en-US" altLang="zh-CN" sz="1765" b="1" kern="0" smtClean="0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椭圆 18"/>
          <p:cNvSpPr/>
          <p:nvPr>
            <p:custDataLst>
              <p:tags r:id="rId19"/>
            </p:custDataLst>
          </p:nvPr>
        </p:nvSpPr>
        <p:spPr>
          <a:xfrm>
            <a:off x="1949765" y="1186265"/>
            <a:ext cx="1117199" cy="85866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r>
              <a:rPr lang="en-US" altLang="zh-CN" sz="1765" b="1" kern="0" smtClean="0">
                <a:solidFill>
                  <a:schemeClr val="bg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Arial" panose="020B0604020202020204" pitchFamily="34" charset="0"/>
              </a:rPr>
              <a:t>Topic</a:t>
            </a:r>
            <a:endParaRPr lang="en-US" altLang="zh-CN" sz="1765" b="1" kern="0" smtClean="0">
              <a:solidFill>
                <a:schemeClr val="bg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椭圆 2"/>
          <p:cNvSpPr/>
          <p:nvPr>
            <p:custDataLst>
              <p:tags r:id="rId20"/>
            </p:custDataLst>
          </p:nvPr>
        </p:nvSpPr>
        <p:spPr>
          <a:xfrm>
            <a:off x="397633" y="2391198"/>
            <a:ext cx="2185398" cy="1788265"/>
          </a:xfrm>
          <a:prstGeom prst="ellipse">
            <a:avLst/>
          </a:prstGeom>
          <a:solidFill>
            <a:srgbClr val="D9D9D9"/>
          </a:solidFill>
        </p:spPr>
        <p:txBody>
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zh-CN" altLang="en-US" sz="1175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62967" y="2436931"/>
            <a:ext cx="2047265" cy="1679532"/>
          </a:xfrm>
          <a:prstGeom prst="ellipse">
            <a:avLst/>
          </a:prstGeom>
          <a:solidFill>
            <a:srgbClr val="EBEBEB"/>
          </a:solidFill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10" name="文本框 9"/>
          <p:cNvSpPr txBox="1"/>
          <p:nvPr/>
        </p:nvSpPr>
        <p:spPr>
          <a:xfrm>
            <a:off x="324367" y="2835464"/>
            <a:ext cx="2382331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Green economy 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in my hometown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燕尾形 15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29232" y="1061199"/>
            <a:ext cx="7155860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Focus on words</a:t>
            </a:r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on </a:t>
            </a:r>
            <a:r>
              <a:rPr lang="en-US" altLang="zh-CN" sz="1765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green development</a:t>
            </a:r>
            <a:r>
              <a:rPr lang="zh-CN" altLang="en-US" sz="1765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</a:t>
            </a:r>
            <a:endParaRPr lang="zh-CN" altLang="en-US" sz="1765" b="1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428900" y="1557265"/>
            <a:ext cx="7538526" cy="8731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Skim the tex</a:t>
            </a:r>
            <a:r>
              <a:rPr lang="en-US" altLang="zh-CN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t</a:t>
            </a:r>
            <a:r>
              <a:rPr lang="zh-CN" altLang="en-US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and answer</a:t>
            </a:r>
            <a:r>
              <a:rPr lang="en-US" altLang="zh-CN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the question:</a:t>
            </a:r>
            <a:r>
              <a:rPr lang="zh-CN" altLang="en-US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</a:t>
            </a:r>
            <a:endParaRPr lang="zh-CN" altLang="en-US" sz="1615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W</a:t>
            </a:r>
            <a:r>
              <a:rPr lang="zh-CN" altLang="en-US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hat </a:t>
            </a:r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does</a:t>
            </a:r>
            <a:r>
              <a:rPr lang="zh-CN" altLang="en-US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</a:t>
            </a:r>
            <a:r>
              <a:rPr lang="zh-CN" altLang="en-US" sz="1765" b="1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green development</a:t>
            </a:r>
            <a:r>
              <a:rPr lang="zh-CN" altLang="en-US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mean</a:t>
            </a:r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?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74299" y="2404731"/>
            <a:ext cx="4650795" cy="972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47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Green development means the </a:t>
            </a:r>
            <a:r>
              <a:rPr lang="zh-CN" altLang="en-US" sz="1470" b="1" i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coordinated</a:t>
            </a:r>
            <a:r>
              <a:rPr lang="zh-CN" altLang="en-US" sz="147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</a:t>
            </a:r>
            <a:r>
              <a:rPr lang="zh-CN" altLang="en-US" sz="1470" b="1" i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development</a:t>
            </a:r>
            <a:r>
              <a:rPr lang="zh-CN" altLang="en-US" sz="147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and common progress of the economy, society, and environmental protection</a:t>
            </a:r>
            <a:r>
              <a:rPr lang="en-US" altLang="zh-CN" sz="147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(para.1)</a:t>
            </a:r>
            <a:r>
              <a:rPr lang="zh-CN" altLang="en-US" sz="147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.</a:t>
            </a:r>
            <a:endParaRPr lang="zh-CN" altLang="en-US" sz="147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6967" y="2423864"/>
            <a:ext cx="667333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solidFill>
                  <a:schemeClr val="accent2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KEY:</a:t>
            </a:r>
            <a:endParaRPr lang="en-US" altLang="zh-CN" sz="1765" b="1">
              <a:solidFill>
                <a:schemeClr val="accent2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43028" y="1609998"/>
            <a:ext cx="2288998" cy="216113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62500" y="3470130"/>
            <a:ext cx="1863398" cy="36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765" b="1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C</a:t>
            </a:r>
            <a:r>
              <a:rPr lang="zh-CN" altLang="en-US" sz="1765" b="1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oordinate</a:t>
            </a:r>
            <a:endParaRPr lang="zh-CN" altLang="en-US" sz="1765" b="1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2500" y="3831796"/>
            <a:ext cx="6593993" cy="542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70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Government officials visited the earthquake zone on Thursday morning to </a:t>
            </a:r>
            <a:r>
              <a:rPr lang="zh-CN" altLang="en-US" sz="1470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coordinate</a:t>
            </a:r>
            <a:r>
              <a:rPr lang="zh-CN" altLang="en-US" sz="1470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the relief effort.</a:t>
            </a:r>
            <a:endParaRPr lang="zh-CN" altLang="en-US" sz="1470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1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bldLvl="0" animBg="1"/>
      <p:bldP spid="24" grpId="0"/>
      <p:bldP spid="3" grpId="0"/>
      <p:bldP spid="27" grpId="0"/>
      <p:bldP spid="7" grpId="0"/>
      <p:bldP spid="8" grpId="0"/>
      <p:bldP spid="14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70433" y="1894665"/>
            <a:ext cx="2708531" cy="1447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70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eco-civilization</a:t>
            </a:r>
            <a:endParaRPr lang="zh-CN" altLang="en-US" sz="1470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70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e</a:t>
            </a:r>
            <a:r>
              <a:rPr lang="zh-CN" altLang="en-US" sz="1470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cological </a:t>
            </a:r>
            <a:r>
              <a:rPr lang="en-US" altLang="zh-CN" sz="1470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progress</a:t>
            </a:r>
            <a:endParaRPr lang="zh-CN" altLang="en-US" sz="1470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70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sustainable</a:t>
            </a:r>
            <a:r>
              <a:rPr lang="zh-CN" altLang="en-US" sz="1470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development</a:t>
            </a:r>
            <a:endParaRPr lang="zh-CN" altLang="en-US" sz="1470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70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biodiversity</a:t>
            </a:r>
            <a:endParaRPr lang="zh-CN" altLang="en-US" sz="1470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70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symbiosis</a:t>
            </a:r>
            <a:endParaRPr lang="zh-CN" altLang="en-US" sz="1470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0433" y="1557265"/>
            <a:ext cx="4288196" cy="36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765" b="1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Other related expressions: </a:t>
            </a:r>
            <a:endParaRPr lang="en-US" sz="1765" b="1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燕尾形 2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1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29232" y="1061199"/>
            <a:ext cx="7155860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Focus on words</a:t>
            </a:r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on </a:t>
            </a:r>
            <a:r>
              <a:rPr lang="en-US" altLang="zh-CN" sz="1765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green development</a:t>
            </a:r>
            <a:r>
              <a:rPr lang="zh-CN" altLang="en-US" sz="1765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</a:t>
            </a:r>
            <a:endParaRPr lang="zh-CN" altLang="en-US" sz="1765" b="1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1" name="矩形 10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0535" y="1894840"/>
            <a:ext cx="2941955" cy="15024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eco-civilization</a:t>
            </a:r>
            <a:endParaRPr lang="zh-CN" altLang="en-US" sz="147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e</a:t>
            </a:r>
            <a:r>
              <a:rPr lang="zh-CN" altLang="en-US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cological </a:t>
            </a:r>
            <a:r>
              <a:rPr lang="en-US" altLang="zh-CN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progress</a:t>
            </a:r>
            <a:endParaRPr lang="zh-CN" altLang="en-US" sz="147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sustainable</a:t>
            </a:r>
            <a:r>
              <a:rPr lang="zh-CN" altLang="en-US" sz="1470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</a:t>
            </a:r>
            <a:r>
              <a:rPr lang="zh-CN" altLang="en-US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development</a:t>
            </a:r>
            <a:endParaRPr lang="zh-CN" altLang="en-US" sz="147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7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biodiversity</a:t>
            </a:r>
            <a:endParaRPr lang="zh-CN" altLang="en-US" sz="1470" b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7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symbiosis</a:t>
            </a:r>
            <a:endParaRPr lang="zh-CN" altLang="en-US" sz="1470" b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0433" y="1557265"/>
            <a:ext cx="4288196" cy="36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765" b="1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Other related expressions: </a:t>
            </a:r>
            <a:endParaRPr lang="en-US" sz="1765" b="1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45163" y="1674865"/>
            <a:ext cx="4630262" cy="3011864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5" name="文本框 4"/>
          <p:cNvSpPr txBox="1"/>
          <p:nvPr/>
        </p:nvSpPr>
        <p:spPr>
          <a:xfrm>
            <a:off x="3741763" y="1787798"/>
            <a:ext cx="1715465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sustainable：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92630" y="2053331"/>
            <a:ext cx="3985329" cy="11087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70" b="1"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en-US" altLang="zh-CN" sz="1470">
                <a:latin typeface="Arial" panose="020B0604020202020204" pitchFamily="34" charset="0"/>
                <a:cs typeface="Arial" panose="020B0604020202020204" pitchFamily="34" charset="0"/>
              </a:rPr>
              <a:t> forest management</a:t>
            </a:r>
            <a:endParaRPr lang="en-US" altLang="zh-CN" sz="147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70">
                <a:latin typeface="Arial" panose="020B0604020202020204" pitchFamily="34" charset="0"/>
                <a:cs typeface="Arial" panose="020B0604020202020204" pitchFamily="34" charset="0"/>
              </a:rPr>
              <a:t>an environmentally </a:t>
            </a:r>
            <a:r>
              <a:rPr lang="en-US" altLang="zh-CN" sz="1470" b="1"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en-US" altLang="zh-CN" sz="1470">
                <a:latin typeface="Arial" panose="020B0604020202020204" pitchFamily="34" charset="0"/>
                <a:cs typeface="Arial" panose="020B0604020202020204" pitchFamily="34" charset="0"/>
              </a:rPr>
              <a:t> society</a:t>
            </a:r>
            <a:endParaRPr lang="en-US" altLang="zh-CN" sz="147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70" b="1"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en-US" altLang="zh-CN" sz="1470">
                <a:latin typeface="Arial" panose="020B0604020202020204" pitchFamily="34" charset="0"/>
                <a:cs typeface="Arial" panose="020B0604020202020204" pitchFamily="34" charset="0"/>
              </a:rPr>
              <a:t> economic growth</a:t>
            </a:r>
            <a:endParaRPr lang="en-US" altLang="zh-CN" sz="147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6687185" y="3034030"/>
            <a:ext cx="1471295" cy="156972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3" name="燕尾形 2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1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29232" y="1061199"/>
            <a:ext cx="7155860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Focus on words</a:t>
            </a:r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on </a:t>
            </a:r>
            <a:r>
              <a:rPr lang="en-US" altLang="zh-CN" sz="1765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green development</a:t>
            </a:r>
            <a:r>
              <a:rPr lang="zh-CN" altLang="en-US" sz="1765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</a:t>
            </a:r>
            <a:endParaRPr lang="zh-CN" altLang="en-US" sz="1765" b="1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8687" y="2813282"/>
            <a:ext cx="1150538" cy="1093727"/>
          </a:xfrm>
          <a:custGeom>
            <a:avLst/>
            <a:gdLst>
              <a:gd name="T0" fmla="*/ 0 w 7490"/>
              <a:gd name="T1" fmla="*/ 2568 h 7120"/>
              <a:gd name="T2" fmla="*/ 7489 w 7490"/>
              <a:gd name="T3" fmla="*/ 7119 h 7120"/>
              <a:gd name="T4" fmla="*/ 7489 w 7490"/>
              <a:gd name="T5" fmla="*/ 2722 h 7120"/>
              <a:gd name="T6" fmla="*/ 2413 w 7490"/>
              <a:gd name="T7" fmla="*/ 0 h 7120"/>
              <a:gd name="T8" fmla="*/ 0 w 7490"/>
              <a:gd name="T9" fmla="*/ 2568 h 7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90" h="7120">
                <a:moveTo>
                  <a:pt x="0" y="2568"/>
                </a:moveTo>
                <a:lnTo>
                  <a:pt x="7489" y="7119"/>
                </a:lnTo>
                <a:lnTo>
                  <a:pt x="7489" y="2722"/>
                </a:lnTo>
                <a:lnTo>
                  <a:pt x="2413" y="0"/>
                </a:lnTo>
                <a:lnTo>
                  <a:pt x="0" y="2568"/>
                </a:lnTo>
              </a:path>
            </a:pathLst>
          </a:custGeom>
          <a:solidFill>
            <a:srgbClr val="20AF86"/>
          </a:solidFill>
          <a:ln>
            <a:noFill/>
          </a:ln>
          <a:effectLst/>
        </p:spPr>
        <p:txBody>
          <a:bodyPr wrap="square" lIns="66141" tIns="34393" rIns="66141" bIns="34393" anchor="ctr">
            <a:normAutofit/>
          </a:bodyPr>
          <a:lstStyle/>
          <a:p>
            <a:endParaRPr lang="en-US" sz="660">
              <a:sym typeface="Arial" panose="020B0604020202020204" pitchFamily="34" charset="0"/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-8890" y="-12065"/>
            <a:ext cx="9013825" cy="606543"/>
            <a:chOff x="-272" y="33"/>
            <a:chExt cx="14544" cy="1300"/>
          </a:xfrm>
        </p:grpSpPr>
        <p:sp>
          <p:nvSpPr>
            <p:cNvPr id="95" name="矩形 94"/>
            <p:cNvSpPr/>
            <p:nvPr/>
          </p:nvSpPr>
          <p:spPr>
            <a:xfrm>
              <a:off x="-272" y="33"/>
              <a:ext cx="14544" cy="13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175"/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-214" y="147"/>
              <a:ext cx="7731" cy="10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64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603050405020304" charset="0"/>
                  <a:cs typeface="Times New Roman Regular" panose="02020603050405020304" charset="0"/>
                </a:rPr>
                <a:t>1. </a:t>
              </a:r>
              <a:r>
                <a:rPr lang="zh-CN" altLang="en-US" sz="264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603050405020304" charset="0"/>
                  <a:cs typeface="Times New Roman Regular" panose="02020603050405020304" charset="0"/>
                </a:rPr>
                <a:t>Teaching </a:t>
              </a:r>
              <a:r>
                <a:rPr lang="en-US" altLang="zh-CN" sz="264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603050405020304" charset="0"/>
                  <a:cs typeface="Times New Roman Regular" panose="02020603050405020304" charset="0"/>
                </a:rPr>
                <a:t>Objectives</a:t>
              </a:r>
              <a:endParaRPr lang="en-US" altLang="zh-CN" sz="264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sp>
        <p:nvSpPr>
          <p:cNvPr id="97" name="矩形 96"/>
          <p:cNvSpPr/>
          <p:nvPr/>
        </p:nvSpPr>
        <p:spPr>
          <a:xfrm>
            <a:off x="5715" y="575310"/>
            <a:ext cx="3011805" cy="4267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Core objectives</a:t>
            </a:r>
            <a:endParaRPr lang="en-US" altLang="zh-CN" sz="24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3017520" y="580390"/>
            <a:ext cx="2850515" cy="4343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Stakeholders</a:t>
            </a:r>
            <a:endParaRPr lang="en-US" altLang="zh-CN" sz="20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5810885" y="561975"/>
            <a:ext cx="3194050" cy="4298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Textbook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2"/>
            </p:custDataLst>
          </p:nvPr>
        </p:nvSpPr>
        <p:spPr>
          <a:xfrm>
            <a:off x="1505032" y="1881131"/>
            <a:ext cx="1150332" cy="255733"/>
          </a:xfrm>
          <a:prstGeom prst="rect">
            <a:avLst/>
          </a:prstGeom>
        </p:spPr>
        <p:txBody>
          <a:bodyPr wrap="square" lIns="49606" tIns="25795" rIns="49606" bIns="25795" anchor="ctr"/>
          <a:lstStyle>
            <a:defPPr>
              <a:defRPr lang="zh-CN"/>
            </a:defPPr>
            <a:lvl1pPr>
              <a:defRPr sz="14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altLang="zh-CN" sz="1470" b="1" dirty="0"/>
              <a:t>Knowledge</a:t>
            </a:r>
            <a:endParaRPr lang="en-US" altLang="zh-CN" sz="1470" b="1" dirty="0"/>
          </a:p>
        </p:txBody>
      </p:sp>
      <p:sp>
        <p:nvSpPr>
          <p:cNvPr id="32" name="文本框 31"/>
          <p:cNvSpPr txBox="1"/>
          <p:nvPr>
            <p:custDataLst>
              <p:tags r:id="rId3"/>
            </p:custDataLst>
          </p:nvPr>
        </p:nvSpPr>
        <p:spPr>
          <a:xfrm>
            <a:off x="1847043" y="2254646"/>
            <a:ext cx="679217" cy="206201"/>
          </a:xfrm>
          <a:prstGeom prst="rect">
            <a:avLst/>
          </a:prstGeom>
        </p:spPr>
        <p:txBody>
          <a:bodyPr wrap="square" lIns="49606" tIns="25795" rIns="49606" bIns="25795" anchor="ctr"/>
          <a:lstStyle>
            <a:defPPr>
              <a:defRPr lang="zh-CN"/>
            </a:defPPr>
            <a:lvl1pPr>
              <a:defRPr sz="14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altLang="zh-CN" sz="1470" b="1" dirty="0"/>
              <a:t>Skill</a:t>
            </a:r>
            <a:endParaRPr lang="en-US" altLang="zh-CN" sz="1470" b="1" dirty="0"/>
          </a:p>
        </p:txBody>
      </p:sp>
      <p:sp>
        <p:nvSpPr>
          <p:cNvPr id="33" name="文本框 32"/>
          <p:cNvSpPr txBox="1"/>
          <p:nvPr>
            <p:custDataLst>
              <p:tags r:id="rId4"/>
            </p:custDataLst>
          </p:nvPr>
        </p:nvSpPr>
        <p:spPr>
          <a:xfrm>
            <a:off x="1822969" y="2732858"/>
            <a:ext cx="750226" cy="272011"/>
          </a:xfrm>
          <a:prstGeom prst="rect">
            <a:avLst/>
          </a:prstGeom>
        </p:spPr>
        <p:txBody>
          <a:bodyPr wrap="square" lIns="49606" tIns="25795" rIns="49606" bIns="25795" anchor="ctr">
            <a:noAutofit/>
          </a:bodyPr>
          <a:lstStyle>
            <a:defPPr>
              <a:defRPr lang="zh-CN"/>
            </a:defPPr>
            <a:lvl1pPr>
              <a:defRPr sz="14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altLang="zh-CN" sz="1470" b="1" dirty="0"/>
              <a:t>value</a:t>
            </a:r>
            <a:endParaRPr lang="en-US" altLang="zh-CN" sz="1470" b="1" dirty="0"/>
          </a:p>
        </p:txBody>
      </p:sp>
      <p:sp>
        <p:nvSpPr>
          <p:cNvPr id="39" name="文本框 38"/>
          <p:cNvSpPr txBox="1"/>
          <p:nvPr>
            <p:custDataLst>
              <p:tags r:id="rId5"/>
            </p:custDataLst>
          </p:nvPr>
        </p:nvSpPr>
        <p:spPr>
          <a:xfrm>
            <a:off x="2196465" y="1639570"/>
            <a:ext cx="1421765" cy="438150"/>
          </a:xfrm>
          <a:prstGeom prst="rect">
            <a:avLst/>
          </a:prstGeom>
        </p:spPr>
        <p:txBody>
          <a:bodyPr wrap="square" lIns="49606" tIns="25795" rIns="49606" bIns="25795" anchor="ctr">
            <a:noAutofit/>
          </a:bodyPr>
          <a:lstStyle>
            <a:defPPr>
              <a:defRPr lang="zh-CN"/>
            </a:defPPr>
            <a:lvl1pPr>
              <a:defRPr sz="14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altLang="zh-CN" sz="2000" b="1" dirty="0"/>
              <a:t>Knowledge</a:t>
            </a:r>
            <a:endParaRPr lang="en-US" altLang="zh-CN" sz="20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2196465" y="4135120"/>
            <a:ext cx="3931285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solidFill>
                  <a:srgbClr val="C00000"/>
                </a:solidFill>
              </a:rPr>
              <a:t>          </a:t>
            </a:r>
            <a:r>
              <a:rPr lang="en-US" altLang="zh-CN" sz="1765">
                <a:solidFill>
                  <a:schemeClr val="bg2">
                    <a:lumMod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Adapted </a:t>
            </a:r>
            <a:r>
              <a:rPr lang="en-US" altLang="zh-CN" sz="1765">
                <a:solidFill>
                  <a:schemeClr val="bg2">
                    <a:lumMod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from Bloom’s Taxonomy</a:t>
            </a:r>
            <a:endParaRPr lang="en-US" altLang="zh-CN" sz="1765">
              <a:solidFill>
                <a:schemeClr val="bg2">
                  <a:lumMod val="2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" name="TextBox 23"/>
          <p:cNvSpPr txBox="1"/>
          <p:nvPr>
            <p:custDataLst>
              <p:tags r:id="rId6"/>
            </p:custDataLst>
          </p:nvPr>
        </p:nvSpPr>
        <p:spPr>
          <a:xfrm>
            <a:off x="1772285" y="2754630"/>
            <a:ext cx="1658620" cy="807720"/>
          </a:xfrm>
          <a:prstGeom prst="rect">
            <a:avLst/>
          </a:prstGeom>
          <a:noFill/>
        </p:spPr>
        <p:txBody>
          <a:bodyPr wrap="square" lIns="66141" tIns="34393" rIns="66141" bIns="34393" rtlCol="0" anchor="ctr" anchorCtr="0">
            <a:noAutofit/>
          </a:bodyPr>
          <a:lstStyle/>
          <a:p>
            <a:r>
              <a:rPr lang="en-US" altLang="zh-CN" sz="2000" dirty="0">
                <a:latin typeface="Times New Roman Regular" panose="02020603050405020304" charset="0"/>
                <a:cs typeface="Times New Roman Regular" panose="02020603050405020304" charset="0"/>
                <a:sym typeface="Arial" panose="020B0604020202020204" pitchFamily="34" charset="0"/>
              </a:rPr>
              <a:t>Knowledge</a:t>
            </a:r>
            <a:endParaRPr lang="en-US" altLang="zh-CN" sz="2000" dirty="0">
              <a:latin typeface="Times New Roman Regular" panose="02020603050405020304" charset="0"/>
              <a:cs typeface="Times New Roman Regular" panose="02020603050405020304" charset="0"/>
              <a:sym typeface="Arial" panose="020B0604020202020204" pitchFamily="34" charset="0"/>
            </a:endParaRPr>
          </a:p>
        </p:txBody>
      </p:sp>
      <p:sp>
        <p:nvSpPr>
          <p:cNvPr id="51" name="TextBox 28"/>
          <p:cNvSpPr txBox="1"/>
          <p:nvPr>
            <p:custDataLst>
              <p:tags r:id="rId7"/>
            </p:custDataLst>
          </p:nvPr>
        </p:nvSpPr>
        <p:spPr>
          <a:xfrm>
            <a:off x="2682240" y="2192020"/>
            <a:ext cx="821690" cy="568325"/>
          </a:xfrm>
          <a:prstGeom prst="rect">
            <a:avLst/>
          </a:prstGeom>
          <a:noFill/>
        </p:spPr>
        <p:txBody>
          <a:bodyPr wrap="square" lIns="66141" tIns="34393" rIns="66141" bIns="34393" rtlCol="0" anchor="ctr" anchorCtr="0">
            <a:normAutofit/>
          </a:bodyPr>
          <a:lstStyle/>
          <a:p>
            <a:r>
              <a:rPr lang="en-US" altLang="zh-CN" sz="1325" dirty="0">
                <a:sym typeface="Arial" panose="020B0604020202020204" pitchFamily="34" charset="0"/>
              </a:rPr>
              <a:t> </a:t>
            </a:r>
            <a:r>
              <a:rPr lang="en-US" altLang="zh-CN" sz="2000" dirty="0">
                <a:latin typeface="Times New Roman Regular" panose="02020603050405020304" charset="0"/>
                <a:cs typeface="Times New Roman Regular" panose="02020603050405020304" charset="0"/>
                <a:sym typeface="Arial" panose="020B0604020202020204" pitchFamily="34" charset="0"/>
              </a:rPr>
              <a:t>Skill</a:t>
            </a:r>
            <a:r>
              <a:rPr lang="en-US" altLang="zh-CN" sz="1325" dirty="0">
                <a:sym typeface="Arial" panose="020B0604020202020204" pitchFamily="34" charset="0"/>
              </a:rPr>
              <a:t> </a:t>
            </a:r>
            <a:endParaRPr lang="en-US" altLang="zh-CN" sz="1325" dirty="0">
              <a:sym typeface="Arial" panose="020B0604020202020204" pitchFamily="34" charset="0"/>
            </a:endParaRPr>
          </a:p>
        </p:txBody>
      </p:sp>
      <p:sp>
        <p:nvSpPr>
          <p:cNvPr id="57" name="TextBox 24"/>
          <p:cNvSpPr txBox="1"/>
          <p:nvPr>
            <p:custDataLst>
              <p:tags r:id="rId8"/>
            </p:custDataLst>
          </p:nvPr>
        </p:nvSpPr>
        <p:spPr>
          <a:xfrm>
            <a:off x="3069590" y="1767205"/>
            <a:ext cx="749935" cy="323215"/>
          </a:xfrm>
          <a:prstGeom prst="rect">
            <a:avLst/>
          </a:prstGeom>
          <a:noFill/>
        </p:spPr>
        <p:txBody>
          <a:bodyPr wrap="square" lIns="66141" tIns="34393" rIns="66141" bIns="34393" rtlCol="0" anchor="ctr" anchorCtr="0">
            <a:noAutofit/>
          </a:bodyPr>
          <a:lstStyle/>
          <a:p>
            <a:r>
              <a:rPr lang="en-US" altLang="zh-CN" sz="2000" dirty="0">
                <a:latin typeface="Times New Roman Regular" panose="02020603050405020304" charset="0"/>
                <a:cs typeface="Times New Roman Regular" panose="02020603050405020304" charset="0"/>
                <a:sym typeface="Arial" panose="020B0604020202020204" pitchFamily="34" charset="0"/>
              </a:rPr>
              <a:t>Value</a:t>
            </a:r>
            <a:endParaRPr lang="en-US" altLang="zh-CN" sz="2000" dirty="0">
              <a:latin typeface="Times New Roman Regular" panose="02020603050405020304" charset="0"/>
              <a:cs typeface="Times New Roman Regular" panose="02020603050405020304" charset="0"/>
              <a:sym typeface="Arial" panose="020B0604020202020204" pitchFamily="34" charset="0"/>
            </a:endParaRPr>
          </a:p>
        </p:txBody>
      </p:sp>
      <p:sp>
        <p:nvSpPr>
          <p:cNvPr id="59" name="Freeform 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369954" y="2727274"/>
            <a:ext cx="1568362" cy="504536"/>
          </a:xfrm>
          <a:custGeom>
            <a:avLst/>
            <a:gdLst>
              <a:gd name="T0" fmla="*/ 0 w 10211"/>
              <a:gd name="T1" fmla="*/ 561 h 3284"/>
              <a:gd name="T2" fmla="*/ 1040 w 10211"/>
              <a:gd name="T3" fmla="*/ 74 h 3284"/>
              <a:gd name="T4" fmla="*/ 5076 w 10211"/>
              <a:gd name="T5" fmla="*/ 1830 h 3284"/>
              <a:gd name="T6" fmla="*/ 9000 w 10211"/>
              <a:gd name="T7" fmla="*/ 0 h 3284"/>
              <a:gd name="T8" fmla="*/ 10210 w 10211"/>
              <a:gd name="T9" fmla="*/ 561 h 3284"/>
              <a:gd name="T10" fmla="*/ 5076 w 10211"/>
              <a:gd name="T11" fmla="*/ 3283 h 3284"/>
              <a:gd name="T12" fmla="*/ 0 w 10211"/>
              <a:gd name="T13" fmla="*/ 561 h 3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11" h="3284">
                <a:moveTo>
                  <a:pt x="0" y="561"/>
                </a:moveTo>
                <a:lnTo>
                  <a:pt x="1040" y="74"/>
                </a:lnTo>
                <a:lnTo>
                  <a:pt x="5076" y="1830"/>
                </a:lnTo>
                <a:lnTo>
                  <a:pt x="9000" y="0"/>
                </a:lnTo>
                <a:lnTo>
                  <a:pt x="10210" y="561"/>
                </a:lnTo>
                <a:lnTo>
                  <a:pt x="5076" y="3283"/>
                </a:lnTo>
                <a:lnTo>
                  <a:pt x="0" y="561"/>
                </a:lnTo>
              </a:path>
            </a:pathLst>
          </a:custGeom>
          <a:solidFill>
            <a:srgbClr val="20AF86">
              <a:lumMod val="50000"/>
            </a:srgbClr>
          </a:solidFill>
          <a:ln>
            <a:noFill/>
          </a:ln>
          <a:effectLst/>
        </p:spPr>
        <p:txBody>
          <a:bodyPr wrap="square" lIns="66141" tIns="34393" rIns="66141" bIns="34393" anchor="ctr">
            <a:normAutofit/>
          </a:bodyPr>
          <a:lstStyle/>
          <a:p>
            <a:endParaRPr lang="en-US" sz="660">
              <a:sym typeface="Arial" panose="020B0604020202020204" pitchFamily="34" charset="0"/>
            </a:endParaRPr>
          </a:p>
        </p:txBody>
      </p:sp>
      <p:sp>
        <p:nvSpPr>
          <p:cNvPr id="61" name="Freeform 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149394" y="2813282"/>
            <a:ext cx="1161374" cy="1093727"/>
          </a:xfrm>
          <a:custGeom>
            <a:avLst/>
            <a:gdLst>
              <a:gd name="T0" fmla="*/ 0 w 7563"/>
              <a:gd name="T1" fmla="*/ 7119 h 7120"/>
              <a:gd name="T2" fmla="*/ 0 w 7563"/>
              <a:gd name="T3" fmla="*/ 2722 h 7120"/>
              <a:gd name="T4" fmla="*/ 5134 w 7563"/>
              <a:gd name="T5" fmla="*/ 0 h 7120"/>
              <a:gd name="T6" fmla="*/ 7562 w 7563"/>
              <a:gd name="T7" fmla="*/ 2568 h 7120"/>
              <a:gd name="T8" fmla="*/ 0 w 7563"/>
              <a:gd name="T9" fmla="*/ 7119 h 7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63" h="7120">
                <a:moveTo>
                  <a:pt x="0" y="7119"/>
                </a:moveTo>
                <a:lnTo>
                  <a:pt x="0" y="2722"/>
                </a:lnTo>
                <a:lnTo>
                  <a:pt x="5134" y="0"/>
                </a:lnTo>
                <a:lnTo>
                  <a:pt x="7562" y="2568"/>
                </a:lnTo>
                <a:lnTo>
                  <a:pt x="0" y="7119"/>
                </a:lnTo>
              </a:path>
            </a:pathLst>
          </a:custGeom>
          <a:solidFill>
            <a:srgbClr val="20AF86">
              <a:lumMod val="75000"/>
            </a:srgbClr>
          </a:solidFill>
          <a:ln>
            <a:noFill/>
          </a:ln>
          <a:effectLst/>
        </p:spPr>
        <p:txBody>
          <a:bodyPr wrap="square" lIns="66141" tIns="34393" rIns="66141" bIns="34393" anchor="ctr">
            <a:normAutofit/>
          </a:bodyPr>
          <a:lstStyle/>
          <a:p>
            <a:endParaRPr lang="en-US" sz="660">
              <a:sym typeface="Arial" panose="020B0604020202020204" pitchFamily="34" charset="0"/>
            </a:endParaRPr>
          </a:p>
        </p:txBody>
      </p:sp>
      <p:sp>
        <p:nvSpPr>
          <p:cNvPr id="62" name="Freeform 7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366568" y="2281656"/>
            <a:ext cx="787567" cy="826221"/>
          </a:xfrm>
          <a:custGeom>
            <a:avLst/>
            <a:gdLst>
              <a:gd name="T0" fmla="*/ 0 w 5129"/>
              <a:gd name="T1" fmla="*/ 2722 h 5380"/>
              <a:gd name="T2" fmla="*/ 5098 w 5129"/>
              <a:gd name="T3" fmla="*/ 5379 h 5380"/>
              <a:gd name="T4" fmla="*/ 5128 w 5129"/>
              <a:gd name="T5" fmla="*/ 1188 h 5380"/>
              <a:gd name="T6" fmla="*/ 2516 w 5129"/>
              <a:gd name="T7" fmla="*/ 0 h 5380"/>
              <a:gd name="T8" fmla="*/ 0 w 5129"/>
              <a:gd name="T9" fmla="*/ 2722 h 5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29" h="5380">
                <a:moveTo>
                  <a:pt x="0" y="2722"/>
                </a:moveTo>
                <a:lnTo>
                  <a:pt x="5098" y="5379"/>
                </a:lnTo>
                <a:lnTo>
                  <a:pt x="5128" y="1188"/>
                </a:lnTo>
                <a:lnTo>
                  <a:pt x="2516" y="0"/>
                </a:lnTo>
                <a:lnTo>
                  <a:pt x="0" y="2722"/>
                </a:lnTo>
              </a:path>
            </a:pathLst>
          </a:custGeom>
          <a:solidFill>
            <a:srgbClr val="00B0F0"/>
          </a:solidFill>
          <a:ln>
            <a:noFill/>
          </a:ln>
          <a:effectLst/>
        </p:spPr>
        <p:txBody>
          <a:bodyPr wrap="square" lIns="66141" tIns="34393" rIns="66141" bIns="34393" anchor="ctr">
            <a:normAutofit/>
          </a:bodyPr>
          <a:lstStyle/>
          <a:p>
            <a:endParaRPr lang="en-US" sz="660">
              <a:sym typeface="Arial" panose="020B0604020202020204" pitchFamily="34" charset="0"/>
            </a:endParaRPr>
          </a:p>
        </p:txBody>
      </p:sp>
      <p:sp>
        <p:nvSpPr>
          <p:cNvPr id="63" name="Freeform 8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49394" y="2281656"/>
            <a:ext cx="794339" cy="826221"/>
          </a:xfrm>
          <a:custGeom>
            <a:avLst/>
            <a:gdLst>
              <a:gd name="T0" fmla="*/ 30 w 5172"/>
              <a:gd name="T1" fmla="*/ 1188 h 5380"/>
              <a:gd name="T2" fmla="*/ 2655 w 5172"/>
              <a:gd name="T3" fmla="*/ 0 h 5380"/>
              <a:gd name="T4" fmla="*/ 5171 w 5172"/>
              <a:gd name="T5" fmla="*/ 2686 h 5380"/>
              <a:gd name="T6" fmla="*/ 0 w 5172"/>
              <a:gd name="T7" fmla="*/ 5379 h 5380"/>
              <a:gd name="T8" fmla="*/ 30 w 5172"/>
              <a:gd name="T9" fmla="*/ 1188 h 5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72" h="5380">
                <a:moveTo>
                  <a:pt x="30" y="1188"/>
                </a:moveTo>
                <a:lnTo>
                  <a:pt x="2655" y="0"/>
                </a:lnTo>
                <a:lnTo>
                  <a:pt x="5171" y="2686"/>
                </a:lnTo>
                <a:lnTo>
                  <a:pt x="0" y="5379"/>
                </a:lnTo>
                <a:lnTo>
                  <a:pt x="30" y="1188"/>
                </a:lnTo>
              </a:path>
            </a:pathLst>
          </a:custGeom>
          <a:solidFill>
            <a:srgbClr val="00B0F0">
              <a:lumMod val="75000"/>
            </a:srgbClr>
          </a:solidFill>
          <a:ln>
            <a:noFill/>
          </a:ln>
          <a:effectLst/>
        </p:spPr>
        <p:txBody>
          <a:bodyPr wrap="square" lIns="66141" tIns="34393" rIns="66141" bIns="34393" anchor="ctr">
            <a:normAutofit/>
          </a:bodyPr>
          <a:lstStyle/>
          <a:p>
            <a:endParaRPr lang="en-US" sz="660">
              <a:sym typeface="Arial" panose="020B0604020202020204" pitchFamily="34" charset="0"/>
            </a:endParaRPr>
          </a:p>
        </p:txBody>
      </p:sp>
      <p:sp>
        <p:nvSpPr>
          <p:cNvPr id="64" name="Freeform 9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753242" y="2212579"/>
            <a:ext cx="804497" cy="251930"/>
          </a:xfrm>
          <a:custGeom>
            <a:avLst/>
            <a:gdLst>
              <a:gd name="T0" fmla="*/ 0 w 5238"/>
              <a:gd name="T1" fmla="*/ 450 h 1639"/>
              <a:gd name="T2" fmla="*/ 1077 w 5238"/>
              <a:gd name="T3" fmla="*/ 0 h 1639"/>
              <a:gd name="T4" fmla="*/ 2612 w 5238"/>
              <a:gd name="T5" fmla="*/ 450 h 1639"/>
              <a:gd name="T6" fmla="*/ 4071 w 5238"/>
              <a:gd name="T7" fmla="*/ 0 h 1639"/>
              <a:gd name="T8" fmla="*/ 5237 w 5238"/>
              <a:gd name="T9" fmla="*/ 450 h 1639"/>
              <a:gd name="T10" fmla="*/ 2612 w 5238"/>
              <a:gd name="T11" fmla="*/ 1638 h 1639"/>
              <a:gd name="T12" fmla="*/ 0 w 5238"/>
              <a:gd name="T13" fmla="*/ 450 h 1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38" h="1639">
                <a:moveTo>
                  <a:pt x="0" y="450"/>
                </a:moveTo>
                <a:lnTo>
                  <a:pt x="1077" y="0"/>
                </a:lnTo>
                <a:lnTo>
                  <a:pt x="2612" y="450"/>
                </a:lnTo>
                <a:lnTo>
                  <a:pt x="4071" y="0"/>
                </a:lnTo>
                <a:lnTo>
                  <a:pt x="5237" y="450"/>
                </a:lnTo>
                <a:lnTo>
                  <a:pt x="2612" y="1638"/>
                </a:lnTo>
                <a:lnTo>
                  <a:pt x="0" y="450"/>
                </a:lnTo>
              </a:path>
            </a:pathLst>
          </a:custGeom>
          <a:solidFill>
            <a:srgbClr val="00B0F0">
              <a:lumMod val="50000"/>
            </a:srgbClr>
          </a:solidFill>
          <a:ln>
            <a:noFill/>
          </a:ln>
          <a:effectLst/>
        </p:spPr>
        <p:txBody>
          <a:bodyPr wrap="square" lIns="66141" tIns="34393" rIns="66141" bIns="34393" anchor="ctr">
            <a:normAutofit/>
          </a:bodyPr>
          <a:lstStyle/>
          <a:p>
            <a:endParaRPr lang="en-US" sz="660">
              <a:sym typeface="Arial" panose="020B0604020202020204" pitchFamily="34" charset="0"/>
            </a:endParaRPr>
          </a:p>
        </p:txBody>
      </p:sp>
      <p:sp>
        <p:nvSpPr>
          <p:cNvPr id="65" name="Freeform 10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743398" y="1700654"/>
            <a:ext cx="402250" cy="612216"/>
          </a:xfrm>
          <a:custGeom>
            <a:avLst/>
            <a:gdLst>
              <a:gd name="T0" fmla="*/ 0 w 2621"/>
              <a:gd name="T1" fmla="*/ 2841 h 3985"/>
              <a:gd name="T2" fmla="*/ 2620 w 2621"/>
              <a:gd name="T3" fmla="*/ 0 h 3985"/>
              <a:gd name="T4" fmla="*/ 2620 w 2621"/>
              <a:gd name="T5" fmla="*/ 3984 h 3985"/>
              <a:gd name="T6" fmla="*/ 0 w 2621"/>
              <a:gd name="T7" fmla="*/ 2841 h 3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21" h="3985">
                <a:moveTo>
                  <a:pt x="0" y="2841"/>
                </a:moveTo>
                <a:lnTo>
                  <a:pt x="2620" y="0"/>
                </a:lnTo>
                <a:lnTo>
                  <a:pt x="2620" y="3984"/>
                </a:lnTo>
                <a:lnTo>
                  <a:pt x="0" y="2841"/>
                </a:ln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square" lIns="66141" tIns="34393" rIns="66141" bIns="34393" anchor="ctr">
            <a:normAutofit/>
          </a:bodyPr>
          <a:lstStyle/>
          <a:p>
            <a:endParaRPr lang="en-US" sz="660">
              <a:sym typeface="Arial" panose="020B0604020202020204" pitchFamily="34" charset="0"/>
            </a:endParaRPr>
          </a:p>
        </p:txBody>
      </p:sp>
      <p:sp>
        <p:nvSpPr>
          <p:cNvPr id="66" name="Freeform 1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154134" y="1725650"/>
            <a:ext cx="404280" cy="612216"/>
          </a:xfrm>
          <a:custGeom>
            <a:avLst/>
            <a:gdLst>
              <a:gd name="T0" fmla="*/ 0 w 2634"/>
              <a:gd name="T1" fmla="*/ 0 h 3985"/>
              <a:gd name="T2" fmla="*/ 2633 w 2634"/>
              <a:gd name="T3" fmla="*/ 2841 h 3985"/>
              <a:gd name="T4" fmla="*/ 0 w 2634"/>
              <a:gd name="T5" fmla="*/ 3984 h 3985"/>
              <a:gd name="T6" fmla="*/ 0 w 2634"/>
              <a:gd name="T7" fmla="*/ 0 h 3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34" h="3985">
                <a:moveTo>
                  <a:pt x="0" y="0"/>
                </a:moveTo>
                <a:lnTo>
                  <a:pt x="2633" y="2841"/>
                </a:lnTo>
                <a:lnTo>
                  <a:pt x="0" y="3984"/>
                </a:lnTo>
                <a:lnTo>
                  <a:pt x="0" y="0"/>
                </a:lnTo>
              </a:path>
            </a:pathLst>
          </a:custGeom>
          <a:solidFill>
            <a:srgbClr val="0070C0">
              <a:lumMod val="75000"/>
            </a:srgbClr>
          </a:solidFill>
          <a:ln>
            <a:noFill/>
          </a:ln>
          <a:effectLst/>
        </p:spPr>
        <p:txBody>
          <a:bodyPr wrap="square" lIns="66141" tIns="34393" rIns="66141" bIns="34393" anchor="ctr">
            <a:normAutofit/>
          </a:bodyPr>
          <a:lstStyle/>
          <a:p>
            <a:endParaRPr lang="en-US" sz="660">
              <a:sym typeface="Arial" panose="020B0604020202020204" pitchFamily="34" charset="0"/>
            </a:endParaRPr>
          </a:p>
        </p:txBody>
      </p:sp>
      <p:cxnSp>
        <p:nvCxnSpPr>
          <p:cNvPr id="67" name="Straight Connector 4"/>
          <p:cNvCxnSpPr/>
          <p:nvPr>
            <p:custDataLst>
              <p:tags r:id="rId16"/>
            </p:custDataLst>
          </p:nvPr>
        </p:nvCxnSpPr>
        <p:spPr>
          <a:xfrm flipH="1">
            <a:off x="4304597" y="2026264"/>
            <a:ext cx="2015342" cy="0"/>
          </a:xfrm>
          <a:prstGeom prst="line">
            <a:avLst/>
          </a:prstGeom>
          <a:noFill/>
          <a:ln w="28575" cap="flat" cmpd="sng" algn="ctr">
            <a:solidFill>
              <a:srgbClr val="FFFFFF">
                <a:lumMod val="65000"/>
              </a:srgbClr>
            </a:solidFill>
            <a:prstDash val="solid"/>
            <a:miter lim="800000"/>
            <a:tailEnd type="oval" w="lg" len="lg"/>
          </a:ln>
          <a:effectLst/>
        </p:spPr>
      </p:cxnSp>
      <p:cxnSp>
        <p:nvCxnSpPr>
          <p:cNvPr id="68" name="Straight Connector 27"/>
          <p:cNvCxnSpPr/>
          <p:nvPr>
            <p:custDataLst>
              <p:tags r:id="rId17"/>
            </p:custDataLst>
          </p:nvPr>
        </p:nvCxnSpPr>
        <p:spPr>
          <a:xfrm flipH="1">
            <a:off x="4472031" y="2625402"/>
            <a:ext cx="2208961" cy="0"/>
          </a:xfrm>
          <a:prstGeom prst="line">
            <a:avLst/>
          </a:prstGeom>
          <a:noFill/>
          <a:ln w="28575" cap="flat" cmpd="sng" algn="ctr">
            <a:solidFill>
              <a:srgbClr val="FFFFFF">
                <a:lumMod val="65000"/>
              </a:srgbClr>
            </a:solidFill>
            <a:prstDash val="solid"/>
            <a:miter lim="800000"/>
            <a:tailEnd type="oval" w="lg" len="lg"/>
          </a:ln>
          <a:effectLst/>
        </p:spPr>
      </p:cxnSp>
      <p:cxnSp>
        <p:nvCxnSpPr>
          <p:cNvPr id="69" name="Straight Connector 29"/>
          <p:cNvCxnSpPr/>
          <p:nvPr>
            <p:custDataLst>
              <p:tags r:id="rId18"/>
            </p:custDataLst>
          </p:nvPr>
        </p:nvCxnSpPr>
        <p:spPr>
          <a:xfrm flipH="1">
            <a:off x="4705290" y="3262935"/>
            <a:ext cx="2258829" cy="0"/>
          </a:xfrm>
          <a:prstGeom prst="line">
            <a:avLst/>
          </a:prstGeom>
          <a:noFill/>
          <a:ln w="28575" cap="flat" cmpd="sng" algn="ctr">
            <a:solidFill>
              <a:srgbClr val="FFFFFF">
                <a:lumMod val="65000"/>
              </a:srgbClr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70" name="文本框 69"/>
          <p:cNvSpPr txBox="1"/>
          <p:nvPr>
            <p:custDataLst>
              <p:tags r:id="rId19"/>
            </p:custDataLst>
          </p:nvPr>
        </p:nvSpPr>
        <p:spPr>
          <a:xfrm>
            <a:off x="5320665" y="2933065"/>
            <a:ext cx="2843530" cy="406400"/>
          </a:xfrm>
          <a:prstGeom prst="rect">
            <a:avLst/>
          </a:prstGeom>
          <a:noFill/>
          <a:ln>
            <a:noFill/>
          </a:ln>
        </p:spPr>
        <p:txBody>
          <a:bodyPr wrap="square" lIns="66141" tIns="34393" rIns="66141" bIns="34393" anchor="ctr">
            <a:noAutofit/>
          </a:bodyPr>
          <a:lstStyle>
            <a:defPPr>
              <a:defRPr lang="zh-CN"/>
            </a:defPPr>
            <a:lvl1pPr algn="r">
              <a:defRPr sz="2000">
                <a:latin typeface="Arial" panose="020B0604020202020204" pitchFamily="34" charset="0"/>
                <a:ea typeface="微软雅黑" panose="020B0503020204020204" pitchFamily="34" charset="-122"/>
                <a:cs typeface="Lato Regular"/>
              </a:defRPr>
            </a:lvl1pPr>
          </a:lstStyle>
          <a:p>
            <a:pPr algn="l"/>
            <a:r>
              <a:rPr lang="en-US" altLang="zh-CN" sz="1900" dirty="0"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</a:rPr>
              <a:t>Remember and understand</a:t>
            </a:r>
            <a:endParaRPr lang="en-US" altLang="zh-CN" sz="1900" dirty="0">
              <a:latin typeface="Times New Roman Regular" panose="02020603050405020304" charset="0"/>
              <a:ea typeface="微软雅黑" panose="020B0503020204020204" pitchFamily="34" charset="-122"/>
              <a:cs typeface="Times New Roman Regular" panose="02020603050405020304" charset="0"/>
            </a:endParaRPr>
          </a:p>
        </p:txBody>
      </p:sp>
      <p:sp>
        <p:nvSpPr>
          <p:cNvPr id="71" name="文本框 70"/>
          <p:cNvSpPr txBox="1"/>
          <p:nvPr>
            <p:custDataLst>
              <p:tags r:id="rId20"/>
            </p:custDataLst>
          </p:nvPr>
        </p:nvSpPr>
        <p:spPr>
          <a:xfrm>
            <a:off x="5166360" y="2344420"/>
            <a:ext cx="2366645" cy="281305"/>
          </a:xfrm>
          <a:prstGeom prst="rect">
            <a:avLst/>
          </a:prstGeom>
          <a:noFill/>
          <a:ln>
            <a:noFill/>
          </a:ln>
        </p:spPr>
        <p:txBody>
          <a:bodyPr wrap="square" lIns="66141" tIns="34393" rIns="66141" bIns="34393" anchor="ctr">
            <a:noAutofit/>
          </a:bodyPr>
          <a:lstStyle>
            <a:defPPr>
              <a:defRPr lang="zh-CN"/>
            </a:defPPr>
            <a:lvl1pPr algn="r">
              <a:defRPr sz="2000">
                <a:latin typeface="Arial" panose="020B0604020202020204" pitchFamily="34" charset="0"/>
                <a:ea typeface="微软雅黑" panose="020B0503020204020204" pitchFamily="34" charset="-122"/>
                <a:cs typeface="Lato Regular"/>
              </a:defRPr>
            </a:lvl1pPr>
          </a:lstStyle>
          <a:p>
            <a:pPr algn="l"/>
            <a:r>
              <a:rPr lang="en-US" altLang="zh-CN" sz="1900" dirty="0"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</a:rPr>
              <a:t>Apply and analyze</a:t>
            </a:r>
            <a:endParaRPr lang="en-US" altLang="zh-CN" sz="1900" dirty="0">
              <a:latin typeface="Times New Roman Regular" panose="02020603050405020304" charset="0"/>
              <a:ea typeface="微软雅黑" panose="020B0503020204020204" pitchFamily="34" charset="-122"/>
              <a:cs typeface="Times New Roman Regular" panose="02020603050405020304" charset="0"/>
            </a:endParaRPr>
          </a:p>
        </p:txBody>
      </p:sp>
      <p:sp>
        <p:nvSpPr>
          <p:cNvPr id="72" name="文本框 71"/>
          <p:cNvSpPr txBox="1"/>
          <p:nvPr>
            <p:custDataLst>
              <p:tags r:id="rId21"/>
            </p:custDataLst>
          </p:nvPr>
        </p:nvSpPr>
        <p:spPr>
          <a:xfrm>
            <a:off x="4805045" y="1741170"/>
            <a:ext cx="2635885" cy="281305"/>
          </a:xfrm>
          <a:prstGeom prst="rect">
            <a:avLst/>
          </a:prstGeom>
          <a:noFill/>
          <a:ln>
            <a:noFill/>
          </a:ln>
        </p:spPr>
        <p:txBody>
          <a:bodyPr wrap="square" lIns="66141" tIns="34393" rIns="66141" bIns="34393" anchor="ctr">
            <a:noAutofit/>
          </a:bodyPr>
          <a:lstStyle>
            <a:defPPr>
              <a:defRPr lang="zh-CN"/>
            </a:defPPr>
            <a:lvl1pPr algn="r">
              <a:defRPr sz="2000">
                <a:latin typeface="Arial" panose="020B0604020202020204" pitchFamily="34" charset="0"/>
                <a:ea typeface="微软雅黑" panose="020B0503020204020204" pitchFamily="34" charset="-122"/>
                <a:cs typeface="Lato Regular"/>
              </a:defRPr>
            </a:lvl1pPr>
          </a:lstStyle>
          <a:p>
            <a:pPr algn="l"/>
            <a:r>
              <a:rPr lang="en-US" altLang="zh-CN" sz="19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Synthesize and evaluate</a:t>
            </a:r>
            <a:endParaRPr lang="en-US" altLang="zh-CN" sz="1300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0433" y="1894665"/>
            <a:ext cx="2708531" cy="15024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eco-civilization</a:t>
            </a:r>
            <a:endParaRPr lang="zh-CN" altLang="en-US" sz="147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e</a:t>
            </a:r>
            <a:r>
              <a:rPr lang="zh-CN" altLang="en-US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cological </a:t>
            </a:r>
            <a:r>
              <a:rPr lang="en-US" altLang="zh-CN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progress</a:t>
            </a:r>
            <a:endParaRPr lang="zh-CN" altLang="en-US" sz="147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sustainable</a:t>
            </a:r>
            <a:r>
              <a:rPr lang="zh-CN" altLang="en-US" sz="1470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</a:t>
            </a:r>
            <a:r>
              <a:rPr lang="zh-CN" altLang="en-US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development</a:t>
            </a:r>
            <a:endParaRPr lang="zh-CN" altLang="en-US" sz="147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biodiversity</a:t>
            </a:r>
            <a:endParaRPr lang="zh-CN" altLang="en-US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7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symbiosis</a:t>
            </a:r>
            <a:endParaRPr lang="zh-CN" altLang="en-US" sz="1470" b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0433" y="1557265"/>
            <a:ext cx="4288196" cy="36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765" b="1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Other related expressions: </a:t>
            </a:r>
            <a:endParaRPr lang="en-US" sz="1765" b="1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45163" y="1674865"/>
            <a:ext cx="4630262" cy="3011864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5" name="文本框 4"/>
          <p:cNvSpPr txBox="1"/>
          <p:nvPr/>
        </p:nvSpPr>
        <p:spPr>
          <a:xfrm>
            <a:off x="3741763" y="1787798"/>
            <a:ext cx="1715465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biodiversity：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7829" y="2072465"/>
            <a:ext cx="2457931" cy="226893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337050" y="4326890"/>
            <a:ext cx="3625215" cy="316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A high level of </a:t>
            </a:r>
            <a:r>
              <a:rPr lang="zh-CN" altLang="en-US" sz="1470" b="1">
                <a:latin typeface="Arial" panose="020B0604020202020204" pitchFamily="34" charset="0"/>
                <a:cs typeface="Arial" panose="020B0604020202020204" pitchFamily="34" charset="0"/>
              </a:rPr>
              <a:t>biodiversity</a:t>
            </a: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 is desirable.</a:t>
            </a:r>
            <a:endParaRPr lang="zh-CN" altLang="en-US" sz="147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燕尾形 2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1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29232" y="1061199"/>
            <a:ext cx="7155860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Focus on words</a:t>
            </a:r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on </a:t>
            </a:r>
            <a:r>
              <a:rPr lang="en-US" altLang="zh-CN" sz="1765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green development</a:t>
            </a:r>
            <a:r>
              <a:rPr lang="zh-CN" altLang="en-US" sz="1765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</a:t>
            </a:r>
            <a:endParaRPr lang="zh-CN" altLang="en-US" sz="1765" b="1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1" name="矩形 10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0433" y="1894665"/>
            <a:ext cx="2708531" cy="15024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eco-civilization</a:t>
            </a:r>
            <a:endParaRPr lang="zh-CN" altLang="en-US" sz="147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e</a:t>
            </a:r>
            <a:r>
              <a:rPr lang="zh-CN" altLang="en-US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cological </a:t>
            </a:r>
            <a:r>
              <a:rPr lang="en-US" altLang="zh-CN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progress</a:t>
            </a:r>
            <a:endParaRPr lang="zh-CN" altLang="en-US" sz="147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sustainable</a:t>
            </a:r>
            <a:r>
              <a:rPr lang="zh-CN" altLang="en-US" sz="1470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</a:t>
            </a:r>
            <a:r>
              <a:rPr lang="zh-CN" altLang="en-US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development</a:t>
            </a:r>
            <a:endParaRPr lang="zh-CN" altLang="en-US" sz="147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biodiversity</a:t>
            </a:r>
            <a:endParaRPr lang="zh-CN" altLang="en-US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symbiosis</a:t>
            </a:r>
            <a:endParaRPr lang="zh-CN" altLang="en-US" sz="1470" b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0433" y="1557265"/>
            <a:ext cx="4288196" cy="36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765" b="1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Other related expressions: </a:t>
            </a:r>
            <a:endParaRPr lang="en-US" sz="1765" b="1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45163" y="1674865"/>
            <a:ext cx="4630262" cy="3011864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5" name="文本框 4"/>
          <p:cNvSpPr txBox="1"/>
          <p:nvPr/>
        </p:nvSpPr>
        <p:spPr>
          <a:xfrm>
            <a:off x="3741763" y="1787798"/>
            <a:ext cx="1715465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symbiosis：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91230" y="2171865"/>
            <a:ext cx="4375929" cy="678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Humanity relies on nature, and the relationship between the two is one of </a:t>
            </a:r>
            <a:r>
              <a:rPr lang="zh-CN" altLang="en-US" sz="1470" b="1">
                <a:latin typeface="Arial" panose="020B0604020202020204" pitchFamily="34" charset="0"/>
                <a:cs typeface="Arial" panose="020B0604020202020204" pitchFamily="34" charset="0"/>
              </a:rPr>
              <a:t>symbiosis</a:t>
            </a:r>
            <a:r>
              <a:rPr lang="en-US" altLang="zh-CN" sz="1470">
                <a:latin typeface="Arial" panose="020B0604020202020204" pitchFamily="34" charset="0"/>
                <a:cs typeface="Arial" panose="020B0604020202020204" pitchFamily="34" charset="0"/>
              </a:rPr>
              <a:t>. (para.2)</a:t>
            </a:r>
            <a:endParaRPr lang="en-US" altLang="zh-CN" sz="147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燕尾形 6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1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29232" y="1061199"/>
            <a:ext cx="7155860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Focus on words</a:t>
            </a:r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on </a:t>
            </a:r>
            <a:r>
              <a:rPr lang="en-US" altLang="zh-CN" sz="1765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green development</a:t>
            </a:r>
            <a:r>
              <a:rPr lang="zh-CN" altLang="en-US" sz="1765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</a:t>
            </a:r>
            <a:endParaRPr lang="zh-CN" altLang="en-US" sz="1765" b="1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1" name="矩形 10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0433" y="1894665"/>
            <a:ext cx="2708531" cy="15024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eco-civilization</a:t>
            </a:r>
            <a:endParaRPr lang="zh-CN" altLang="en-US" sz="147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e</a:t>
            </a:r>
            <a:r>
              <a:rPr lang="zh-CN" altLang="en-US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cological </a:t>
            </a:r>
            <a:r>
              <a:rPr lang="en-US" altLang="zh-CN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progress</a:t>
            </a:r>
            <a:endParaRPr lang="zh-CN" altLang="en-US" sz="147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sustainable</a:t>
            </a:r>
            <a:r>
              <a:rPr lang="zh-CN" altLang="en-US" sz="1470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</a:t>
            </a:r>
            <a:r>
              <a:rPr lang="zh-CN" altLang="en-US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development</a:t>
            </a:r>
            <a:endParaRPr lang="zh-CN" altLang="en-US" sz="147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7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biodiversity</a:t>
            </a:r>
            <a:endParaRPr lang="zh-CN" altLang="en-US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symbiosis</a:t>
            </a:r>
            <a:endParaRPr lang="zh-CN" altLang="en-US" sz="1470" b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0433" y="1557265"/>
            <a:ext cx="4288196" cy="36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765" b="1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Other related expressions: </a:t>
            </a:r>
            <a:endParaRPr lang="en-US" sz="1765" b="1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45163" y="1674865"/>
            <a:ext cx="4630262" cy="3011864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5" name="文本框 4"/>
          <p:cNvSpPr txBox="1"/>
          <p:nvPr/>
        </p:nvSpPr>
        <p:spPr>
          <a:xfrm>
            <a:off x="3741763" y="1787798"/>
            <a:ext cx="1715465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symbiosis：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7563" y="2126131"/>
            <a:ext cx="2333331" cy="14751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03" name="图片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5864628" y="3064597"/>
            <a:ext cx="2333331" cy="154046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3" name="燕尾形 2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1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29232" y="1061199"/>
            <a:ext cx="7155860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Focus on words</a:t>
            </a:r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on </a:t>
            </a:r>
            <a:r>
              <a:rPr lang="en-US" altLang="zh-CN" sz="1765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green development</a:t>
            </a:r>
            <a:r>
              <a:rPr lang="zh-CN" altLang="en-US" sz="1765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</a:t>
            </a:r>
            <a:endParaRPr lang="zh-CN" altLang="en-US" sz="1765" b="1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pic>
        <p:nvPicPr>
          <p:cNvPr id="27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6233" y="1557732"/>
            <a:ext cx="3460797" cy="29306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331163" y="1721998"/>
            <a:ext cx="3695530" cy="1995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765" b="1">
                <a:latin typeface="Arial" panose="020B0604020202020204" pitchFamily="34" charset="0"/>
                <a:cs typeface="Arial" panose="020B0604020202020204" pitchFamily="34" charset="0"/>
              </a:rPr>
              <a:t>Gree</a:t>
            </a:r>
            <a:r>
              <a:rPr lang="en-US" altLang="zh-CN" sz="1765" b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zh-CN" altLang="en-US" sz="1765" b="1">
                <a:latin typeface="Arial" panose="020B0604020202020204" pitchFamily="34" charset="0"/>
                <a:cs typeface="Arial" panose="020B0604020202020204" pitchFamily="34" charset="0"/>
              </a:rPr>
              <a:t> development</a:t>
            </a: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</a:rPr>
              <a:t> includes different aspects, like green fiance, </a:t>
            </a:r>
            <a:r>
              <a:rPr lang="zh-CN" altLang="en-US" sz="1615" b="1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standards</a:t>
            </a: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</a:rPr>
              <a:t>, green technologies, green factories,</a:t>
            </a:r>
            <a:r>
              <a:rPr lang="en-US" altLang="zh-CN" sz="1615">
                <a:latin typeface="Arial" panose="020B0604020202020204" pitchFamily="34" charset="0"/>
                <a:cs typeface="Arial" panose="020B0604020202020204" pitchFamily="34" charset="0"/>
              </a:rPr>
              <a:t> green products, and </a:t>
            </a:r>
            <a:r>
              <a:rPr lang="zh-CN" altLang="en-US" sz="1615" b="1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mindset</a:t>
            </a:r>
            <a:r>
              <a:rPr lang="en-US" altLang="zh-CN" sz="1615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161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燕尾形 2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1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29232" y="1061199"/>
            <a:ext cx="7155860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Focus on words</a:t>
            </a:r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on </a:t>
            </a:r>
            <a:r>
              <a:rPr lang="en-US" altLang="zh-CN" sz="1765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green development</a:t>
            </a:r>
            <a:r>
              <a:rPr lang="zh-CN" altLang="en-US" sz="1765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</a:t>
            </a:r>
            <a:endParaRPr lang="zh-CN" altLang="en-US" sz="1765" b="1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9" name="矩形 8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135433" y="2769197"/>
            <a:ext cx="3850463" cy="972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ecological function security</a:t>
            </a:r>
            <a:endParaRPr lang="zh-CN" altLang="en-US" sz="147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basic environmental quality standards</a:t>
            </a:r>
            <a:endParaRPr lang="zh-CN" altLang="en-US" sz="147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natural resource utilization.</a:t>
            </a:r>
            <a:r>
              <a:rPr lang="en-US" altLang="zh-CN" sz="147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para 4</a:t>
            </a:r>
            <a:r>
              <a:rPr lang="en-US" altLang="zh-CN" sz="147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</a:t>
            </a:r>
            <a:endParaRPr lang="en-US" altLang="zh-CN" sz="147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74767" y="1563332"/>
            <a:ext cx="6401260" cy="1201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Skim the text and answer</a:t>
            </a:r>
            <a:r>
              <a:rPr lang="en-US" altLang="zh-CN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the question:</a:t>
            </a:r>
            <a:r>
              <a:rPr lang="zh-CN" altLang="en-US" sz="161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</a:t>
            </a:r>
            <a:endParaRPr lang="zh-CN" altLang="en-US" sz="1615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W</a:t>
            </a:r>
            <a:r>
              <a:rPr lang="zh-CN" altLang="en-US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hat </a:t>
            </a:r>
            <a:r>
              <a:rPr lang="en-US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are the </a:t>
            </a:r>
            <a:r>
              <a:rPr lang="en-US" sz="1765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green standards</a:t>
            </a:r>
            <a:r>
              <a:rPr lang="en-US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— the “three red lines” mentioned in the text?</a:t>
            </a:r>
            <a:endParaRPr lang="en-US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6967" y="2833131"/>
            <a:ext cx="667333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solidFill>
                  <a:schemeClr val="accent2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KEY:</a:t>
            </a:r>
            <a:endParaRPr lang="en-US" altLang="zh-CN" sz="1765" b="1">
              <a:solidFill>
                <a:schemeClr val="accent2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6441427" y="1502665"/>
            <a:ext cx="1560998" cy="1601598"/>
          </a:xfrm>
          <a:prstGeom prst="rect">
            <a:avLst/>
          </a:prstGeom>
        </p:spPr>
      </p:pic>
      <p:sp>
        <p:nvSpPr>
          <p:cNvPr id="5" name="燕尾形 4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1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29232" y="1061199"/>
            <a:ext cx="7155860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Focus on words</a:t>
            </a:r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on </a:t>
            </a:r>
            <a:r>
              <a:rPr lang="en-US" altLang="zh-CN" sz="1765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green development</a:t>
            </a:r>
            <a:r>
              <a:rPr lang="zh-CN" altLang="en-US" sz="1765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</a:t>
            </a:r>
            <a:endParaRPr lang="zh-CN" altLang="en-US" sz="1765" b="1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1" name="矩形 10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369167" y="1490999"/>
            <a:ext cx="4486996" cy="471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sz="1765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Green standards</a:t>
            </a:r>
            <a:r>
              <a:rPr lang="en-US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— the “three red lines” </a:t>
            </a:r>
            <a:endParaRPr lang="en-US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4"/>
          <a:srcRect l="5409" t="2846" r="3200" b="8748"/>
          <a:stretch>
            <a:fillRect/>
          </a:stretch>
        </p:blipFill>
        <p:spPr>
          <a:xfrm>
            <a:off x="1505032" y="2074331"/>
            <a:ext cx="2771064" cy="2456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9"/>
          <p:cNvGrpSpPr/>
          <p:nvPr/>
        </p:nvGrpSpPr>
        <p:grpSpPr>
          <a:xfrm>
            <a:off x="5195895" y="2084598"/>
            <a:ext cx="2982930" cy="1778932"/>
            <a:chOff x="11078" y="3860"/>
            <a:chExt cx="6392" cy="381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078" y="4440"/>
              <a:ext cx="6392" cy="3232"/>
            </a:xfrm>
            <a:prstGeom prst="rect">
              <a:avLst/>
            </a:prstGeom>
          </p:spPr>
        </p:pic>
        <p:pic>
          <p:nvPicPr>
            <p:cNvPr id="7" name="图片 6" descr="templates\docerresourceshop\icons\\333437323831363b333530353431333bb2a5b7c5"/>
            <p:cNvPicPr>
              <a:picLocks noChangeAspect="1"/>
            </p:cNvPicPr>
            <p:nvPr/>
          </p:nvPicPr>
          <p:blipFill>
            <a:blip r:embed="rId16">
              <a:alphaModFix amt="90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3644" y="5417"/>
              <a:ext cx="1260" cy="1277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1078" y="3860"/>
              <a:ext cx="6049" cy="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175" b="1">
                  <a:latin typeface="Arial" panose="020B0604020202020204" pitchFamily="34" charset="0"/>
                  <a:cs typeface="Arial" panose="020B0604020202020204" pitchFamily="34" charset="0"/>
                </a:rPr>
                <a:t>Online learning resource bank</a:t>
              </a:r>
              <a:endParaRPr lang="en-US" altLang="zh-CN" sz="1175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燕尾形 2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1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29232" y="1061199"/>
            <a:ext cx="7155860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Focus on words</a:t>
            </a:r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on </a:t>
            </a:r>
            <a:r>
              <a:rPr lang="en-US" altLang="zh-CN" sz="1765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green development</a:t>
            </a:r>
            <a:r>
              <a:rPr lang="zh-CN" altLang="en-US" sz="1765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</a:t>
            </a:r>
            <a:endParaRPr lang="zh-CN" altLang="en-US" sz="1765" b="1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388300" y="1524598"/>
            <a:ext cx="7933792" cy="11696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sz="1765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Green mindset: </a:t>
            </a:r>
            <a:endParaRPr lang="en-US" sz="1765" b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161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</a:t>
            </a:r>
            <a:r>
              <a:rPr lang="zh-CN" altLang="en-US" sz="161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ill in the blanks with the words or expressions in the text</a:t>
            </a:r>
            <a:r>
              <a:rPr lang="en-US" altLang="zh-CN" sz="161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based on the given Chinese.</a:t>
            </a:r>
            <a:r>
              <a:rPr lang="zh-CN" altLang="en-US" sz="161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 </a:t>
            </a:r>
            <a:endParaRPr lang="zh-CN" altLang="en-US" sz="161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98364" y="2434598"/>
            <a:ext cx="2184931" cy="2241864"/>
          </a:xfrm>
          <a:prstGeom prst="rect">
            <a:avLst/>
          </a:prstGeom>
        </p:spPr>
      </p:pic>
      <p:sp>
        <p:nvSpPr>
          <p:cNvPr id="3" name="燕尾形 2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1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29232" y="1061199"/>
            <a:ext cx="7155860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Focus on words</a:t>
            </a:r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on </a:t>
            </a:r>
            <a:r>
              <a:rPr lang="en-US" altLang="zh-CN" sz="1765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green development</a:t>
            </a:r>
            <a:r>
              <a:rPr lang="zh-CN" altLang="en-US" sz="1765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</a:t>
            </a:r>
            <a:endParaRPr lang="zh-CN" altLang="en-US" sz="1765" b="1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3" name="矩形 12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4433" y="1498465"/>
            <a:ext cx="8509658" cy="3255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15">
                <a:latin typeface="仿宋_GB2312" panose="02010609030101010101" charset="-122"/>
                <a:ea typeface="仿宋_GB2312" panose="02010609030101010101" charset="-122"/>
                <a:cs typeface="华文行楷" panose="02010800040101010101" pitchFamily="2" charset="-122"/>
                <a:sym typeface="+mn-ea"/>
              </a:rPr>
              <a:t>推动形成绿色发展方式和生活方式</a:t>
            </a:r>
            <a:r>
              <a:rPr lang="en-US" altLang="zh-CN" sz="1615">
                <a:latin typeface="仿宋_GB2312" panose="02010609030101010101" charset="-122"/>
                <a:ea typeface="仿宋_GB2312" panose="02010609030101010101" charset="-122"/>
                <a:cs typeface="华文行楷" panose="02010800040101010101" pitchFamily="2" charset="-122"/>
                <a:sym typeface="+mn-ea"/>
              </a:rPr>
              <a:t> </a:t>
            </a:r>
            <a:endParaRPr lang="en-US" altLang="zh-CN" sz="1615">
              <a:latin typeface="仿宋_GB2312" panose="02010609030101010101" charset="-122"/>
              <a:ea typeface="仿宋_GB2312" panose="02010609030101010101" charset="-122"/>
              <a:cs typeface="华文行楷" panose="02010800040101010101" pitchFamily="2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615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  <a:sym typeface="+mn-ea"/>
              </a:rPr>
              <a:t>     </a:t>
            </a:r>
            <a:r>
              <a:rPr lang="zh-CN" altLang="en-US" sz="1615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  <a:sym typeface="+mn-ea"/>
              </a:rPr>
              <a:t>promote </a:t>
            </a:r>
            <a:r>
              <a:rPr lang="zh-CN" altLang="en-US" sz="1615" u="sng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15" u="sng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  <a:sym typeface="+mn-ea"/>
              </a:rPr>
              <a:t>                                                                                    </a:t>
            </a:r>
            <a:r>
              <a:rPr lang="en-US" altLang="zh-CN" sz="1615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  <a:sym typeface="+mn-ea"/>
              </a:rPr>
              <a:t>.</a:t>
            </a:r>
            <a:r>
              <a:rPr lang="zh-CN" altLang="en-US" sz="1615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  <a:sym typeface="+mn-ea"/>
              </a:rPr>
              <a:t> </a:t>
            </a:r>
            <a:endParaRPr lang="zh-CN" altLang="en-US" sz="1615">
              <a:latin typeface="仿宋_GB2312" panose="02010609030101010101" charset="-122"/>
              <a:ea typeface="仿宋_GB2312" panose="02010609030101010101" charset="-122"/>
              <a:cs typeface="华文行楷" panose="02010800040101010101" pitchFamily="2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15">
                <a:latin typeface="仿宋_GB2312" panose="02010609030101010101" charset="-122"/>
                <a:ea typeface="仿宋_GB2312" panose="02010609030101010101" charset="-122"/>
                <a:cs typeface="华文行楷" panose="02010800040101010101" pitchFamily="2" charset="-122"/>
                <a:sym typeface="+mn-ea"/>
              </a:rPr>
              <a:t>保护自然资源</a:t>
            </a:r>
            <a:r>
              <a:rPr lang="en-US" altLang="zh-CN" sz="1615">
                <a:latin typeface="仿宋_GB2312" panose="02010609030101010101" charset="-122"/>
                <a:ea typeface="仿宋_GB2312" panose="02010609030101010101" charset="-122"/>
                <a:cs typeface="华文行楷" panose="02010800040101010101" pitchFamily="2" charset="-122"/>
                <a:sym typeface="+mn-ea"/>
              </a:rPr>
              <a:t>  </a:t>
            </a:r>
            <a:r>
              <a:rPr lang="zh-CN" altLang="en-US" sz="1615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  <a:sym typeface="+mn-ea"/>
              </a:rPr>
              <a:t>conserve the</a:t>
            </a:r>
            <a:r>
              <a:rPr lang="en-US" altLang="zh-CN" sz="1615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15" u="sng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  <a:sym typeface="+mn-ea"/>
              </a:rPr>
              <a:t>                                   </a:t>
            </a:r>
            <a:r>
              <a:rPr lang="en-US" altLang="zh-CN" sz="1615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15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  <a:sym typeface="+mn-ea"/>
              </a:rPr>
              <a:t>.</a:t>
            </a:r>
            <a:r>
              <a:rPr lang="zh-CN" altLang="en-US" sz="1615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  <a:sym typeface="+mn-ea"/>
              </a:rPr>
              <a:t>  </a:t>
            </a:r>
            <a:endParaRPr lang="zh-CN" altLang="en-US" sz="1615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15">
                <a:latin typeface="仿宋_GB2312" panose="02010609030101010101" charset="-122"/>
                <a:ea typeface="仿宋_GB2312" panose="02010609030101010101" charset="-122"/>
                <a:cs typeface="华文行楷" panose="02010800040101010101" pitchFamily="2" charset="-122"/>
                <a:sym typeface="+mn-ea"/>
              </a:rPr>
              <a:t>加速可持续社会和经济发展</a:t>
            </a:r>
            <a:r>
              <a:rPr lang="en-US" altLang="zh-CN" sz="1615">
                <a:latin typeface="仿宋_GB2312" panose="02010609030101010101" charset="-122"/>
                <a:ea typeface="仿宋_GB2312" panose="02010609030101010101" charset="-122"/>
                <a:cs typeface="华文行楷" panose="02010800040101010101" pitchFamily="2" charset="-122"/>
                <a:sym typeface="+mn-ea"/>
              </a:rPr>
              <a:t>  </a:t>
            </a:r>
            <a:r>
              <a:rPr lang="zh-CN" altLang="en-US" sz="1615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accelerate</a:t>
            </a:r>
            <a:r>
              <a:rPr lang="zh-CN" altLang="en-US" sz="1615" u="sng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615" u="sng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                    </a:t>
            </a:r>
            <a:r>
              <a:rPr lang="en-US" altLang="zh-CN" sz="1615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 </a:t>
            </a:r>
            <a:r>
              <a:rPr lang="zh-CN" altLang="en-US" sz="1615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social and economic development</a:t>
            </a:r>
            <a:r>
              <a:rPr lang="zh-CN" altLang="en-US" sz="1615">
                <a:latin typeface="仿宋_GB2312" panose="02010609030101010101" charset="-122"/>
                <a:ea typeface="仿宋_GB2312" panose="02010609030101010101" charset="-122"/>
                <a:cs typeface="华文行楷" panose="02010800040101010101" pitchFamily="2" charset="-122"/>
              </a:rPr>
              <a:t> </a:t>
            </a:r>
            <a:endParaRPr lang="zh-CN" altLang="en-US" sz="1615">
              <a:latin typeface="仿宋_GB2312" panose="02010609030101010101" charset="-122"/>
              <a:ea typeface="仿宋_GB2312" panose="02010609030101010101" charset="-122"/>
              <a:cs typeface="华文行楷" panose="02010800040101010101" pitchFamily="2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15">
                <a:latin typeface="仿宋_GB2312" panose="02010609030101010101" charset="-122"/>
                <a:ea typeface="仿宋_GB2312" panose="02010609030101010101" charset="-122"/>
                <a:cs typeface="华文行楷" panose="02010800040101010101" pitchFamily="2" charset="-122"/>
                <a:sym typeface="+mn-ea"/>
              </a:rPr>
              <a:t>维持生物多样性</a:t>
            </a:r>
            <a:r>
              <a:rPr lang="en-US" altLang="zh-CN" sz="1615">
                <a:latin typeface="仿宋_GB2312" panose="02010609030101010101" charset="-122"/>
                <a:ea typeface="仿宋_GB2312" panose="02010609030101010101" charset="-122"/>
                <a:cs typeface="华文行楷" panose="02010800040101010101" pitchFamily="2" charset="-122"/>
                <a:sym typeface="+mn-ea"/>
              </a:rPr>
              <a:t>  </a:t>
            </a:r>
            <a:r>
              <a:rPr lang="zh-CN" altLang="en-US" sz="1615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  <a:sym typeface="+mn-ea"/>
              </a:rPr>
              <a:t>maintain </a:t>
            </a:r>
            <a:r>
              <a:rPr lang="zh-CN" altLang="en-US" sz="1615" u="sng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15" u="sng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  <a:sym typeface="+mn-ea"/>
              </a:rPr>
              <a:t>                             </a:t>
            </a:r>
            <a:r>
              <a:rPr lang="en-US" altLang="zh-CN" sz="1615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  <a:sym typeface="+mn-ea"/>
              </a:rPr>
              <a:t>.</a:t>
            </a:r>
            <a:r>
              <a:rPr lang="zh-CN" altLang="en-US" sz="1615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  <a:sym typeface="+mn-ea"/>
              </a:rPr>
              <a:t>  </a:t>
            </a:r>
            <a:endParaRPr lang="zh-CN" altLang="en-US" sz="1615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15">
                <a:latin typeface="仿宋_GB2312" panose="02010609030101010101" charset="-122"/>
                <a:ea typeface="仿宋_GB2312" panose="02010609030101010101" charset="-122"/>
                <a:cs typeface="华文行楷" panose="02010800040101010101" pitchFamily="2" charset="-122"/>
                <a:sym typeface="+mn-ea"/>
              </a:rPr>
              <a:t>建设生态文明</a:t>
            </a:r>
            <a:r>
              <a:rPr lang="en-US" altLang="zh-CN" sz="1615">
                <a:latin typeface="仿宋_GB2312" panose="02010609030101010101" charset="-122"/>
                <a:ea typeface="仿宋_GB2312" panose="02010609030101010101" charset="-122"/>
                <a:cs typeface="华文行楷" panose="02010800040101010101" pitchFamily="2" charset="-122"/>
                <a:sym typeface="+mn-ea"/>
              </a:rPr>
              <a:t>  </a:t>
            </a:r>
            <a:r>
              <a:rPr lang="zh-CN" altLang="en-US" sz="1615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build an</a:t>
            </a:r>
            <a:r>
              <a:rPr lang="zh-CN" altLang="en-US" sz="1615" u="sng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615" u="sng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                                                   </a:t>
            </a:r>
            <a:r>
              <a:rPr lang="en-US" altLang="zh-CN" sz="1615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.</a:t>
            </a:r>
            <a:r>
              <a:rPr lang="zh-CN" altLang="en-US" sz="1615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 </a:t>
            </a:r>
            <a:endParaRPr lang="zh-CN" altLang="en-US" sz="1615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15">
                <a:latin typeface="仿宋_GB2312" panose="02010609030101010101" charset="-122"/>
                <a:ea typeface="仿宋_GB2312" panose="02010609030101010101" charset="-122"/>
                <a:cs typeface="华文行楷" panose="02010800040101010101" pitchFamily="2" charset="-122"/>
                <a:sym typeface="+mn-ea"/>
              </a:rPr>
              <a:t>中国正走向经济发展与自然环境的共生</a:t>
            </a:r>
            <a:endParaRPr lang="zh-CN" altLang="en-US" sz="1615">
              <a:latin typeface="仿宋_GB2312" panose="02010609030101010101" charset="-122"/>
              <a:ea typeface="仿宋_GB2312" panose="02010609030101010101" charset="-122"/>
              <a:cs typeface="华文行楷" panose="02010800040101010101" pitchFamily="2" charset="-122"/>
              <a:sym typeface="+mn-ea"/>
            </a:endParaRPr>
          </a:p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CN" sz="1615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     </a:t>
            </a:r>
            <a:r>
              <a:rPr lang="zh-CN" altLang="en-US" sz="1615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China is moving towards the </a:t>
            </a:r>
            <a:r>
              <a:rPr lang="en-US" altLang="zh-CN" sz="1615" u="sng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                      </a:t>
            </a:r>
            <a:r>
              <a:rPr lang="zh-CN" altLang="en-US" sz="1615" u="sng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 </a:t>
            </a:r>
            <a:r>
              <a:rPr lang="zh-CN" altLang="en-US" sz="1615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of economic development and natural </a:t>
            </a:r>
            <a:r>
              <a:rPr lang="en-US" altLang="zh-CN" sz="1615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   </a:t>
            </a:r>
            <a:r>
              <a:rPr lang="zh-CN" altLang="en-US" sz="1615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environment</a:t>
            </a:r>
            <a:r>
              <a:rPr lang="en-US" altLang="zh-CN" sz="1615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.</a:t>
            </a:r>
            <a:endParaRPr lang="zh-CN" altLang="en-US" sz="1470">
              <a:latin typeface="仿宋_GB2312" panose="02010609030101010101" charset="-122"/>
              <a:ea typeface="仿宋_GB2312" panose="02010609030101010101" charset="-122"/>
              <a:cs typeface="华文行楷" panose="0201080004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35430" y="1969135"/>
            <a:ext cx="4707890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15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  <a:sym typeface="+mn-ea"/>
              </a:rPr>
              <a:t>green development model and a way of life</a:t>
            </a:r>
            <a:endParaRPr lang="zh-CN" altLang="en-US" sz="1615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20610" y="2337401"/>
            <a:ext cx="1942265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15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  <a:sym typeface="+mn-ea"/>
              </a:rPr>
              <a:t>natural resources</a:t>
            </a:r>
            <a:endParaRPr lang="zh-CN" altLang="en-US" sz="1615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56735" y="2705735"/>
            <a:ext cx="1431925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15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  <a:sym typeface="+mn-ea"/>
              </a:rPr>
              <a:t>sustainable</a:t>
            </a:r>
            <a:endParaRPr lang="zh-CN" altLang="en-US" sz="1615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19284" y="3075330"/>
            <a:ext cx="1339799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15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  <a:sym typeface="+mn-ea"/>
              </a:rPr>
              <a:t>biodiversity</a:t>
            </a:r>
            <a:endParaRPr lang="zh-CN" altLang="en-US" sz="1615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985135" y="3444875"/>
            <a:ext cx="3227705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15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  <a:sym typeface="+mn-ea"/>
              </a:rPr>
              <a:t>ecological civilization</a:t>
            </a:r>
            <a:endParaRPr lang="zh-CN" altLang="en-US" sz="1615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68897" y="4098263"/>
            <a:ext cx="1215665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15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  <a:sym typeface="+mn-ea"/>
              </a:rPr>
              <a:t>symbiosis</a:t>
            </a:r>
            <a:endParaRPr lang="zh-CN" altLang="en-US" sz="1615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29232" y="1061199"/>
            <a:ext cx="7155860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Focus on words</a:t>
            </a:r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on </a:t>
            </a:r>
            <a:r>
              <a:rPr lang="en-US" altLang="zh-CN" sz="1765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green development</a:t>
            </a:r>
            <a:r>
              <a:rPr lang="zh-CN" altLang="en-US" sz="1765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</a:t>
            </a:r>
            <a:endParaRPr lang="zh-CN" altLang="en-US" sz="1765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燕尾形 2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1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229232" y="1061199"/>
            <a:ext cx="4911662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Focus on verbs in Chinese publicity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7433" y="1556798"/>
            <a:ext cx="7552993" cy="640733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765">
                <a:latin typeface="Arial" panose="020B0604020202020204" pitchFamily="34" charset="0"/>
                <a:cs typeface="Arial" panose="020B0604020202020204" pitchFamily="34" charset="0"/>
              </a:rPr>
              <a:t>1.  </a:t>
            </a:r>
            <a:r>
              <a:rPr lang="zh-CN" altLang="en-US" sz="1765">
                <a:latin typeface="Arial" panose="020B0604020202020204" pitchFamily="34" charset="0"/>
                <a:cs typeface="Arial" panose="020B0604020202020204" pitchFamily="34" charset="0"/>
              </a:rPr>
              <a:t>We should </a:t>
            </a:r>
            <a:r>
              <a:rPr lang="zh-CN" altLang="en-US" sz="1765" b="1">
                <a:latin typeface="Arial" panose="020B0604020202020204" pitchFamily="34" charset="0"/>
                <a:cs typeface="Arial" panose="020B0604020202020204" pitchFamily="34" charset="0"/>
              </a:rPr>
              <a:t>strive for</a:t>
            </a:r>
            <a:r>
              <a:rPr lang="zh-CN" altLang="en-US" sz="1765">
                <a:latin typeface="Arial" panose="020B0604020202020204" pitchFamily="34" charset="0"/>
                <a:cs typeface="Arial" panose="020B0604020202020204" pitchFamily="34" charset="0"/>
              </a:rPr>
              <a:t> the coordinated development. (para 1) </a:t>
            </a:r>
            <a:endParaRPr lang="zh-CN" altLang="en-US" sz="176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765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zh-CN" altLang="en-US" sz="1765">
                <a:latin typeface="Arial" panose="020B0604020202020204" pitchFamily="34" charset="0"/>
                <a:cs typeface="Arial" panose="020B0604020202020204" pitchFamily="34" charset="0"/>
              </a:rPr>
              <a:t>We should </a:t>
            </a:r>
            <a:r>
              <a:rPr lang="zh-CN" altLang="en-US" sz="1765" b="1">
                <a:latin typeface="Arial" panose="020B0604020202020204" pitchFamily="34" charset="0"/>
                <a:cs typeface="Arial" panose="020B0604020202020204" pitchFamily="34" charset="0"/>
              </a:rPr>
              <a:t>strive to</a:t>
            </a:r>
            <a:r>
              <a:rPr lang="zh-CN" altLang="en-US" sz="1765">
                <a:latin typeface="Arial" panose="020B0604020202020204" pitchFamily="34" charset="0"/>
                <a:cs typeface="Arial" panose="020B0604020202020204" pitchFamily="34" charset="0"/>
              </a:rPr>
              <a:t> build a beautiful China. (para 4)</a:t>
            </a:r>
            <a:endParaRPr lang="zh-CN" altLang="en-US" sz="176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14"/>
          <a:stretch>
            <a:fillRect/>
          </a:stretch>
        </p:blipFill>
        <p:spPr>
          <a:xfrm>
            <a:off x="472766" y="2661397"/>
            <a:ext cx="2933464" cy="17238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3516363" y="2407064"/>
            <a:ext cx="4716129" cy="2105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765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examples: </a:t>
            </a:r>
            <a:endParaRPr lang="zh-CN" altLang="en-US" sz="1765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</a:rPr>
              <a:t>In their efforts to protect the environment, companies must </a:t>
            </a:r>
            <a:r>
              <a:rPr lang="zh-CN" altLang="en-US" sz="1615" b="1">
                <a:latin typeface="Arial" panose="020B0604020202020204" pitchFamily="34" charset="0"/>
                <a:cs typeface="Arial" panose="020B0604020202020204" pitchFamily="34" charset="0"/>
              </a:rPr>
              <a:t>strive to</a:t>
            </a: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</a:rPr>
              <a:t> become ecologically efficient.</a:t>
            </a:r>
            <a:endParaRPr lang="zh-CN" altLang="en-US" sz="16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</a:rPr>
              <a:t>In developing the economy, we should </a:t>
            </a:r>
            <a:r>
              <a:rPr lang="zh-CN" altLang="en-US" sz="1615" b="1">
                <a:latin typeface="Arial" panose="020B0604020202020204" pitchFamily="34" charset="0"/>
                <a:cs typeface="Arial" panose="020B0604020202020204" pitchFamily="34" charset="0"/>
              </a:rPr>
              <a:t>strive </a:t>
            </a:r>
            <a:r>
              <a:rPr lang="en-US" altLang="zh-CN" sz="1615" b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615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</a:rPr>
              <a:t>a higher level every few years.</a:t>
            </a:r>
            <a:endParaRPr lang="zh-CN" altLang="en-US" sz="16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sz="161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燕尾形 2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2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7" grpId="0"/>
      <p:bldP spid="8" grpId="0" bldLvl="0" animBg="1"/>
      <p:bldP spid="9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29232" y="1061199"/>
            <a:ext cx="4911662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Focus on verbs in Chinese publicity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07433" y="1556798"/>
            <a:ext cx="8150325" cy="1077532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765">
                <a:latin typeface="Arial" panose="020B0604020202020204" pitchFamily="34" charset="0"/>
                <a:cs typeface="Arial" panose="020B0604020202020204" pitchFamily="34" charset="0"/>
              </a:rPr>
              <a:t>2.  </a:t>
            </a:r>
            <a:r>
              <a:rPr sz="1765">
                <a:latin typeface="Arial" panose="020B0604020202020204" pitchFamily="34" charset="0"/>
                <a:cs typeface="Arial" panose="020B0604020202020204" pitchFamily="34" charset="0"/>
              </a:rPr>
              <a:t>We must </a:t>
            </a:r>
            <a:r>
              <a:rPr sz="1765" b="1">
                <a:latin typeface="Arial" panose="020B0604020202020204" pitchFamily="34" charset="0"/>
                <a:cs typeface="Arial" panose="020B0604020202020204" pitchFamily="34" charset="0"/>
              </a:rPr>
              <a:t>give top priority</a:t>
            </a:r>
            <a:r>
              <a:rPr sz="176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65" b="1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1765">
                <a:latin typeface="Arial" panose="020B0604020202020204" pitchFamily="34" charset="0"/>
                <a:cs typeface="Arial" panose="020B0604020202020204" pitchFamily="34" charset="0"/>
              </a:rPr>
              <a:t>ecological progress in our overall plan...</a:t>
            </a:r>
            <a:endParaRPr sz="176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sz="176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65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sz="1765">
                <a:latin typeface="Arial" panose="020B0604020202020204" pitchFamily="34" charset="0"/>
                <a:cs typeface="Arial" panose="020B0604020202020204" pitchFamily="34" charset="0"/>
              </a:rPr>
              <a:t>We must </a:t>
            </a:r>
            <a:r>
              <a:rPr sz="1765" b="1">
                <a:latin typeface="Arial" panose="020B0604020202020204" pitchFamily="34" charset="0"/>
                <a:cs typeface="Arial" panose="020B0604020202020204" pitchFamily="34" charset="0"/>
              </a:rPr>
              <a:t>give high priority to</a:t>
            </a:r>
            <a:r>
              <a:rPr sz="1765">
                <a:latin typeface="Arial" panose="020B0604020202020204" pitchFamily="34" charset="0"/>
                <a:cs typeface="Arial" panose="020B0604020202020204" pitchFamily="34" charset="0"/>
              </a:rPr>
              <a:t> saving resources, protecting the environment, and promoting its natural restoration (para. 1)</a:t>
            </a:r>
            <a:endParaRPr sz="176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86033" y="2836864"/>
            <a:ext cx="7826459" cy="960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765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examples: </a:t>
            </a:r>
            <a:endParaRPr lang="zh-CN" altLang="en-US" sz="1765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</a:rPr>
              <a:t>The government</a:t>
            </a:r>
            <a:r>
              <a:rPr lang="en-US" altLang="zh-CN" sz="1615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altLang="zh-CN" sz="1615" b="1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zh-CN" altLang="en-US" sz="1615" b="1">
                <a:latin typeface="Arial" panose="020B0604020202020204" pitchFamily="34" charset="0"/>
                <a:cs typeface="Arial" panose="020B0604020202020204" pitchFamily="34" charset="0"/>
              </a:rPr>
              <a:t>priority</a:t>
            </a: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</a:rPr>
              <a:t> is to build more power plants.</a:t>
            </a:r>
            <a:endParaRPr lang="zh-CN" altLang="en-US" sz="16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</a:rPr>
              <a:t>The proposals deserve support as they </a:t>
            </a:r>
            <a:r>
              <a:rPr lang="zh-CN" altLang="en-US" sz="1615" b="1">
                <a:latin typeface="Arial" panose="020B0604020202020204" pitchFamily="34" charset="0"/>
                <a:cs typeface="Arial" panose="020B0604020202020204" pitchFamily="34" charset="0"/>
              </a:rPr>
              <a:t>give priority</a:t>
            </a: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1615" b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</a:rPr>
              <a:t> the needs of children.</a:t>
            </a:r>
            <a:endParaRPr lang="zh-CN" altLang="en-US" sz="161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燕尾形 2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2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组合 93"/>
          <p:cNvGrpSpPr/>
          <p:nvPr/>
        </p:nvGrpSpPr>
        <p:grpSpPr>
          <a:xfrm>
            <a:off x="21199" y="8988"/>
            <a:ext cx="8972633" cy="603771"/>
            <a:chOff x="-272" y="33"/>
            <a:chExt cx="14544" cy="1300"/>
          </a:xfrm>
        </p:grpSpPr>
        <p:sp>
          <p:nvSpPr>
            <p:cNvPr id="95" name="矩形 94"/>
            <p:cNvSpPr/>
            <p:nvPr/>
          </p:nvSpPr>
          <p:spPr>
            <a:xfrm>
              <a:off x="-272" y="33"/>
              <a:ext cx="14544" cy="13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170"/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-214" y="147"/>
              <a:ext cx="7731" cy="10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63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603050405020304" charset="0"/>
                  <a:cs typeface="Times New Roman Regular" panose="02020603050405020304" charset="0"/>
                </a:rPr>
                <a:t>1. </a:t>
              </a:r>
              <a:r>
                <a:rPr lang="zh-CN" altLang="en-US" sz="263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603050405020304" charset="0"/>
                  <a:cs typeface="Times New Roman Regular" panose="02020603050405020304" charset="0"/>
                </a:rPr>
                <a:t>Teaching </a:t>
              </a:r>
              <a:r>
                <a:rPr lang="en-US" altLang="zh-CN" sz="263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603050405020304" charset="0"/>
                  <a:cs typeface="Times New Roman Regular" panose="02020603050405020304" charset="0"/>
                </a:rPr>
                <a:t>Objectives</a:t>
              </a:r>
              <a:endParaRPr lang="en-US" altLang="zh-CN" sz="263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sp>
        <p:nvSpPr>
          <p:cNvPr id="98" name="矩形 97"/>
          <p:cNvSpPr/>
          <p:nvPr/>
        </p:nvSpPr>
        <p:spPr>
          <a:xfrm>
            <a:off x="20567" y="602528"/>
            <a:ext cx="2837489" cy="4228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99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Core objectives</a:t>
            </a:r>
            <a:endParaRPr lang="en-US" altLang="zh-CN" sz="199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5861786" y="564602"/>
            <a:ext cx="3122565" cy="46206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99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Textbook</a:t>
            </a:r>
            <a:endParaRPr lang="en-US" altLang="zh-CN" sz="199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304440" y="2098332"/>
            <a:ext cx="1145075" cy="254565"/>
          </a:xfrm>
          <a:prstGeom prst="rect">
            <a:avLst/>
          </a:prstGeom>
        </p:spPr>
        <p:txBody>
          <a:bodyPr wrap="square" lIns="49379" tIns="25676" rIns="49379" bIns="25676" anchor="ctr"/>
          <a:lstStyle>
            <a:defPPr>
              <a:defRPr lang="zh-CN"/>
            </a:defPPr>
            <a:lvl1pPr>
              <a:defRPr sz="14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altLang="zh-CN" sz="1460" b="1" dirty="0"/>
              <a:t>Knowledge</a:t>
            </a:r>
            <a:endParaRPr lang="en-US" altLang="zh-CN" sz="1460" b="1" dirty="0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644888" y="2470140"/>
            <a:ext cx="676113" cy="205259"/>
          </a:xfrm>
          <a:prstGeom prst="rect">
            <a:avLst/>
          </a:prstGeom>
        </p:spPr>
        <p:txBody>
          <a:bodyPr wrap="square" lIns="49379" tIns="25676" rIns="49379" bIns="25676" anchor="ctr"/>
          <a:lstStyle>
            <a:defPPr>
              <a:defRPr lang="zh-CN"/>
            </a:defPPr>
            <a:lvl1pPr>
              <a:defRPr sz="14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altLang="zh-CN" sz="1460" b="1" dirty="0"/>
              <a:t>Skill</a:t>
            </a:r>
            <a:endParaRPr lang="en-US" altLang="zh-CN" sz="1460" b="1" dirty="0"/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609546" y="2946167"/>
            <a:ext cx="746797" cy="270768"/>
          </a:xfrm>
          <a:prstGeom prst="rect">
            <a:avLst/>
          </a:prstGeom>
        </p:spPr>
        <p:txBody>
          <a:bodyPr wrap="square" lIns="49379" tIns="25676" rIns="49379" bIns="25676" anchor="ctr">
            <a:noAutofit/>
          </a:bodyPr>
          <a:lstStyle>
            <a:defPPr>
              <a:defRPr lang="zh-CN"/>
            </a:defPPr>
            <a:lvl1pPr>
              <a:defRPr sz="14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altLang="zh-CN" sz="1460" b="1" dirty="0"/>
              <a:t>value</a:t>
            </a:r>
            <a:endParaRPr lang="en-US" altLang="zh-CN" sz="1460" b="1" dirty="0"/>
          </a:p>
        </p:txBody>
      </p:sp>
      <p:sp>
        <p:nvSpPr>
          <p:cNvPr id="41" name="文本框 40"/>
          <p:cNvSpPr txBox="1"/>
          <p:nvPr>
            <p:custDataLst>
              <p:tags r:id="rId4"/>
            </p:custDataLst>
          </p:nvPr>
        </p:nvSpPr>
        <p:spPr>
          <a:xfrm>
            <a:off x="2110916" y="3214989"/>
            <a:ext cx="1361539" cy="421610"/>
          </a:xfrm>
          <a:prstGeom prst="rect">
            <a:avLst/>
          </a:prstGeom>
        </p:spPr>
        <p:txBody>
          <a:bodyPr wrap="square" lIns="49379" tIns="25676" rIns="49379" bIns="25676" anchor="ctr">
            <a:noAutofit/>
          </a:bodyPr>
          <a:lstStyle>
            <a:defPPr>
              <a:defRPr lang="zh-CN"/>
            </a:defPPr>
            <a:lvl1pPr>
              <a:defRPr sz="14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altLang="zh-CN" sz="2790" b="1" dirty="0"/>
              <a:t>value</a:t>
            </a:r>
            <a:endParaRPr lang="en-US" altLang="zh-CN" sz="279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771433" y="1412132"/>
            <a:ext cx="6707860" cy="82613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indent="457200" algn="just" fontAlgn="auto">
              <a:lnSpc>
                <a:spcPct val="120000"/>
              </a:lnSpc>
            </a:pPr>
            <a:r>
              <a:rPr lang="en-US" altLang="zh-CN" sz="1990">
                <a:latin typeface="Times New Roman Regular" panose="02020603050405020304" charset="0"/>
                <a:cs typeface="Times New Roman Regular" panose="02020603050405020304" charset="0"/>
              </a:rPr>
              <a:t>        </a:t>
            </a:r>
            <a:r>
              <a:rPr lang="en-US" altLang="zh-CN" sz="199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School  Mission:  </a:t>
            </a:r>
            <a:r>
              <a:rPr lang="zh-CN" altLang="en-US" sz="199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“</a:t>
            </a:r>
            <a:r>
              <a:rPr lang="en-US" altLang="zh-CN" sz="199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New Business School</a:t>
            </a:r>
            <a:r>
              <a:rPr lang="zh-CN" altLang="en-US" sz="199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”</a:t>
            </a:r>
            <a:endParaRPr lang="zh-CN" altLang="en-US" sz="199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indent="457200" algn="just" fontAlgn="auto">
              <a:lnSpc>
                <a:spcPct val="120000"/>
              </a:lnSpc>
            </a:pPr>
            <a:r>
              <a:rPr lang="en-US" altLang="zh-CN" sz="1990">
                <a:sym typeface="+mn-ea"/>
              </a:rPr>
              <a:t> </a:t>
            </a:r>
            <a:r>
              <a:rPr lang="en-US" altLang="zh-CN" sz="199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 Business Knowledge+</a:t>
            </a:r>
            <a:r>
              <a:rPr lang="en-US" altLang="zh-CN" sz="1990">
                <a:solidFill>
                  <a:srgbClr val="C0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High tech</a:t>
            </a:r>
            <a:r>
              <a:rPr lang="en-US" altLang="zh-CN" sz="199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+</a:t>
            </a:r>
            <a:r>
              <a:rPr lang="en-US" altLang="zh-CN" sz="1990">
                <a:solidFill>
                  <a:srgbClr val="C0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Global perspective</a:t>
            </a:r>
            <a:endParaRPr lang="en-US" altLang="zh-CN" sz="1990" spc="200">
              <a:solidFill>
                <a:srgbClr val="C00000"/>
              </a:solidFill>
              <a:uFillTx/>
              <a:latin typeface="Times New Roman Regular" panose="02020603050405020304" charset="0"/>
              <a:ea typeface="汉仪君黑-55简" panose="020B0604020202020204" charset="-122"/>
              <a:cs typeface="Times New Roman Regular" panose="02020603050405020304" charset="0"/>
            </a:endParaRPr>
          </a:p>
        </p:txBody>
      </p:sp>
      <p:pic>
        <p:nvPicPr>
          <p:cNvPr id="9" name="图片 8" descr="150834462&amp;pky93150834462&amp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435" y="2792755"/>
            <a:ext cx="2677568" cy="1448769"/>
          </a:xfrm>
          <a:prstGeom prst="rect">
            <a:avLst/>
          </a:prstGeom>
        </p:spPr>
      </p:pic>
      <p:pic>
        <p:nvPicPr>
          <p:cNvPr id="2" name="图片 1" descr="32313535393438393b32313535393534393be794b7e5ada6e7949f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08614" y="2877763"/>
            <a:ext cx="868503" cy="86850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841163" y="2576931"/>
            <a:ext cx="4007263" cy="1468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1990">
                <a:latin typeface="Times New Roman Regular" panose="02020603050405020304" charset="0"/>
                <a:cs typeface="Times New Roman Regular" panose="02020603050405020304" charset="0"/>
              </a:rPr>
              <a:t>Level 3-4 in CSE   </a:t>
            </a:r>
            <a:endParaRPr lang="en-US" altLang="zh-CN" sz="199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990">
                <a:latin typeface="Times New Roman Regular" panose="02020603050405020304" charset="0"/>
                <a:cs typeface="Times New Roman Regular" panose="02020603050405020304" charset="0"/>
              </a:rPr>
              <a:t>Non-English majors</a:t>
            </a:r>
            <a:endParaRPr lang="en-US" altLang="zh-CN" sz="199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990">
                <a:latin typeface="Times New Roman Regular" panose="02020603050405020304" charset="0"/>
                <a:cs typeface="Times New Roman Regular" panose="02020603050405020304" charset="0"/>
              </a:rPr>
              <a:t>Sophomore</a:t>
            </a:r>
            <a:r>
              <a:rPr lang="en-US" altLang="zh-CN" sz="1795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endParaRPr lang="en-US" altLang="zh-CN" sz="1795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58135" y="598805"/>
            <a:ext cx="3011805" cy="4267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Stakeholders</a:t>
            </a:r>
            <a:endParaRPr lang="en-US" altLang="zh-CN" sz="24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3" grpId="0"/>
      <p:bldP spid="1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29232" y="1061199"/>
            <a:ext cx="4911662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Focus on verbs in Chinese publicity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07433" y="1556798"/>
            <a:ext cx="8150325" cy="1077532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765">
                <a:latin typeface="Arial" panose="020B0604020202020204" pitchFamily="34" charset="0"/>
                <a:cs typeface="Arial" panose="020B0604020202020204" pitchFamily="34" charset="0"/>
              </a:rPr>
              <a:t>2.  </a:t>
            </a:r>
            <a:r>
              <a:rPr sz="1765">
                <a:latin typeface="Arial" panose="020B0604020202020204" pitchFamily="34" charset="0"/>
                <a:cs typeface="Arial" panose="020B0604020202020204" pitchFamily="34" charset="0"/>
              </a:rPr>
              <a:t>We must </a:t>
            </a:r>
            <a:r>
              <a:rPr sz="1765" b="1">
                <a:latin typeface="Arial" panose="020B0604020202020204" pitchFamily="34" charset="0"/>
                <a:cs typeface="Arial" panose="020B0604020202020204" pitchFamily="34" charset="0"/>
              </a:rPr>
              <a:t>give top priority</a:t>
            </a:r>
            <a:r>
              <a:rPr sz="176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65" b="1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1765">
                <a:latin typeface="Arial" panose="020B0604020202020204" pitchFamily="34" charset="0"/>
                <a:cs typeface="Arial" panose="020B0604020202020204" pitchFamily="34" charset="0"/>
              </a:rPr>
              <a:t>ecological progress in our overall plan...</a:t>
            </a:r>
            <a:endParaRPr sz="176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sz="176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65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sz="1765">
                <a:latin typeface="Arial" panose="020B0604020202020204" pitchFamily="34" charset="0"/>
                <a:cs typeface="Arial" panose="020B0604020202020204" pitchFamily="34" charset="0"/>
              </a:rPr>
              <a:t>We must </a:t>
            </a:r>
            <a:r>
              <a:rPr sz="1765" b="1">
                <a:latin typeface="Arial" panose="020B0604020202020204" pitchFamily="34" charset="0"/>
                <a:cs typeface="Arial" panose="020B0604020202020204" pitchFamily="34" charset="0"/>
              </a:rPr>
              <a:t>give high priority to</a:t>
            </a:r>
            <a:r>
              <a:rPr sz="1765">
                <a:latin typeface="Arial" panose="020B0604020202020204" pitchFamily="34" charset="0"/>
                <a:cs typeface="Arial" panose="020B0604020202020204" pitchFamily="34" charset="0"/>
              </a:rPr>
              <a:t> saving resources, protecting the environment, and promoting its natural restoration (para. 1)</a:t>
            </a:r>
            <a:endParaRPr sz="176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 rot="0">
            <a:off x="7535759" y="3186864"/>
            <a:ext cx="980739" cy="413933"/>
            <a:chOff x="7444" y="7347"/>
            <a:chExt cx="3304" cy="1129"/>
          </a:xfrm>
        </p:grpSpPr>
        <p:sp>
          <p:nvSpPr>
            <p:cNvPr id="8" name="椭圆 7"/>
            <p:cNvSpPr/>
            <p:nvPr/>
          </p:nvSpPr>
          <p:spPr>
            <a:xfrm>
              <a:off x="7444" y="7347"/>
              <a:ext cx="3111" cy="112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7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650" y="7512"/>
              <a:ext cx="3098" cy="7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470" b="1">
                  <a:latin typeface="Arial" panose="020B0604020202020204" pitchFamily="34" charset="0"/>
                  <a:cs typeface="Arial" panose="020B0604020202020204" pitchFamily="34" charset="0"/>
                </a:rPr>
                <a:t>priority</a:t>
              </a:r>
              <a:endParaRPr lang="en-US" altLang="zh-CN" sz="147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370428" y="2728131"/>
            <a:ext cx="721933" cy="26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47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endParaRPr lang="en-US" altLang="zh-CN" sz="147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370428" y="3065530"/>
            <a:ext cx="721933" cy="26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47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endParaRPr lang="en-US" altLang="zh-CN" sz="147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70428" y="3402463"/>
            <a:ext cx="721933" cy="26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47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endParaRPr lang="en-US" altLang="zh-CN" sz="147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370195" y="3740150"/>
            <a:ext cx="771525" cy="2660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47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attach</a:t>
            </a:r>
            <a:endParaRPr lang="en-US" altLang="zh-CN" sz="147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加号 16"/>
          <p:cNvSpPr/>
          <p:nvPr/>
        </p:nvSpPr>
        <p:spPr>
          <a:xfrm>
            <a:off x="6132028" y="3222797"/>
            <a:ext cx="276733" cy="303800"/>
          </a:xfrm>
          <a:prstGeom prst="mathPlus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7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440961" y="2842931"/>
            <a:ext cx="721933" cy="266000"/>
          </a:xfrm>
          <a:prstGeom prst="rect">
            <a:avLst/>
          </a:prstGeom>
          <a:solidFill>
            <a:schemeClr val="accent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47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  <a:endParaRPr lang="en-US" altLang="zh-CN" sz="147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439094" y="3241463"/>
            <a:ext cx="721933" cy="266000"/>
          </a:xfrm>
          <a:prstGeom prst="rect">
            <a:avLst/>
          </a:prstGeom>
          <a:solidFill>
            <a:schemeClr val="accent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47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endParaRPr lang="en-US" altLang="zh-CN" sz="147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439094" y="3640463"/>
            <a:ext cx="721933" cy="266000"/>
          </a:xfrm>
          <a:prstGeom prst="rect">
            <a:avLst/>
          </a:prstGeom>
          <a:solidFill>
            <a:schemeClr val="accent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47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endParaRPr lang="en-US" altLang="zh-CN" sz="147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加号 23"/>
          <p:cNvSpPr/>
          <p:nvPr/>
        </p:nvSpPr>
        <p:spPr>
          <a:xfrm>
            <a:off x="7190893" y="3241463"/>
            <a:ext cx="276733" cy="303800"/>
          </a:xfrm>
          <a:prstGeom prst="mathPlus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7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30633" y="2791597"/>
            <a:ext cx="4929395" cy="1137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en-US" altLang="zh-CN" sz="1615">
                <a:latin typeface="Arial" panose="020B0604020202020204" pitchFamily="34" charset="0"/>
                <a:cs typeface="Arial" panose="020B0604020202020204" pitchFamily="34" charset="0"/>
              </a:rPr>
              <a:t>In your opinion,</a:t>
            </a:r>
            <a:endParaRPr lang="en-US" altLang="zh-CN" sz="16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1615" u="sng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</a:rPr>
              <a:t>is a top priority for college students. </a:t>
            </a:r>
            <a:endParaRPr lang="zh-CN" altLang="en-US" sz="16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1615" u="sng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</a:rPr>
              <a:t> is a first priority for the fiance majors.</a:t>
            </a:r>
            <a:endParaRPr lang="zh-CN" altLang="en-US" sz="161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燕尾形 2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2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  <p:bldP spid="17" grpId="0" bldLvl="0" animBg="1"/>
      <p:bldP spid="18" grpId="0" bldLvl="0" animBg="1"/>
      <p:bldP spid="19" grpId="0" bldLvl="0" animBg="1"/>
      <p:bldP spid="21" grpId="0" bldLvl="0" animBg="1"/>
      <p:bldP spid="24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29232" y="1061199"/>
            <a:ext cx="4911662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Focus on verbs in Chinese publicity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07433" y="1556798"/>
            <a:ext cx="8144259" cy="745733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sz="1765">
                <a:latin typeface="Arial" panose="020B0604020202020204" pitchFamily="34" charset="0"/>
                <a:cs typeface="Arial" panose="020B0604020202020204" pitchFamily="34" charset="0"/>
              </a:rPr>
              <a:t>3.  We will </a:t>
            </a:r>
            <a:r>
              <a:rPr lang="en-US" sz="1765" b="1">
                <a:latin typeface="Arial" panose="020B0604020202020204" pitchFamily="34" charset="0"/>
                <a:cs typeface="Arial" panose="020B0604020202020204" pitchFamily="34" charset="0"/>
              </a:rPr>
              <a:t>resolve</a:t>
            </a:r>
            <a:r>
              <a:rPr lang="en-US" sz="1765">
                <a:latin typeface="Arial" panose="020B0604020202020204" pitchFamily="34" charset="0"/>
                <a:cs typeface="Arial" panose="020B0604020202020204" pitchFamily="34" charset="0"/>
              </a:rPr>
              <a:t> the pressing problems of air, water, and soil pollution on a </a:t>
            </a:r>
            <a:endParaRPr lang="en-US" sz="176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sz="1765">
                <a:latin typeface="Arial" panose="020B0604020202020204" pitchFamily="34" charset="0"/>
                <a:cs typeface="Arial" panose="020B0604020202020204" pitchFamily="34" charset="0"/>
              </a:rPr>
              <a:t>priority basis....(para.7)</a:t>
            </a:r>
            <a:endParaRPr lang="en-US" sz="176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fontAlgn="auto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765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sz="1765">
                <a:latin typeface="Arial" panose="020B0604020202020204" pitchFamily="34" charset="0"/>
                <a:cs typeface="Arial" panose="020B0604020202020204" pitchFamily="34" charset="0"/>
              </a:rPr>
              <a:t>We must </a:t>
            </a:r>
            <a:r>
              <a:rPr sz="1765" b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176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65" b="1">
                <a:latin typeface="Arial" panose="020B0604020202020204" pitchFamily="34" charset="0"/>
                <a:cs typeface="Arial" panose="020B0604020202020204" pitchFamily="34" charset="0"/>
              </a:rPr>
              <a:t>resolute</a:t>
            </a:r>
            <a:r>
              <a:rPr sz="1765">
                <a:latin typeface="Arial" panose="020B0604020202020204" pitchFamily="34" charset="0"/>
                <a:cs typeface="Arial" panose="020B0604020202020204" pitchFamily="34" charset="0"/>
              </a:rPr>
              <a:t> in casting aside the growth model that harms or even destroys the environment</a:t>
            </a:r>
            <a:r>
              <a:rPr lang="en-US" sz="1765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sz="1765">
                <a:latin typeface="Arial" panose="020B0604020202020204" pitchFamily="34" charset="0"/>
                <a:cs typeface="Arial" panose="020B0604020202020204" pitchFamily="34" charset="0"/>
              </a:rPr>
              <a:t>(para.3)</a:t>
            </a:r>
            <a:endParaRPr sz="176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86633" y="3176130"/>
            <a:ext cx="7826459" cy="1259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765" b="1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resolution: </a:t>
            </a:r>
            <a:endParaRPr lang="zh-CN" altLang="en-US" sz="1765" b="1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15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15">
                <a:latin typeface="Arial" panose="020B0604020202020204" pitchFamily="34" charset="0"/>
                <a:cs typeface="Arial" panose="020B0604020202020204" pitchFamily="34" charset="0"/>
              </a:rPr>
              <a:t>he UN ha</a:t>
            </a:r>
            <a:r>
              <a:rPr lang="en-US" sz="1615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15">
                <a:latin typeface="Arial" panose="020B0604020202020204" pitchFamily="34" charset="0"/>
                <a:cs typeface="Arial" panose="020B0604020202020204" pitchFamily="34" charset="0"/>
              </a:rPr>
              <a:t> passed two major </a:t>
            </a:r>
            <a:r>
              <a:rPr sz="1615" b="1">
                <a:latin typeface="Arial" panose="020B0604020202020204" pitchFamily="34" charset="0"/>
                <a:cs typeface="Arial" panose="020B0604020202020204" pitchFamily="34" charset="0"/>
              </a:rPr>
              <a:t>resolutions</a:t>
            </a:r>
            <a:r>
              <a:rPr sz="1615">
                <a:latin typeface="Arial" panose="020B0604020202020204" pitchFamily="34" charset="0"/>
                <a:cs typeface="Arial" panose="020B0604020202020204" pitchFamily="34" charset="0"/>
              </a:rPr>
              <a:t> calling for a complete withdrawal.</a:t>
            </a:r>
            <a:endParaRPr sz="16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sz="1615"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sz="1615" b="1">
                <a:latin typeface="Arial" panose="020B0604020202020204" pitchFamily="34" charset="0"/>
                <a:cs typeface="Arial" panose="020B0604020202020204" pitchFamily="34" charset="0"/>
              </a:rPr>
              <a:t>made a resolution</a:t>
            </a:r>
            <a:r>
              <a:rPr sz="1615">
                <a:latin typeface="Arial" panose="020B0604020202020204" pitchFamily="34" charset="0"/>
                <a:cs typeface="Arial" panose="020B0604020202020204" pitchFamily="34" charset="0"/>
              </a:rPr>
              <a:t> to lose all the weight gained during the Christmas period.</a:t>
            </a:r>
            <a:endParaRPr sz="161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燕尾形 2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2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29232" y="1061199"/>
            <a:ext cx="4911662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Focus on verbs in Chinese publicity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68900" y="1735532"/>
            <a:ext cx="7765326" cy="21609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161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Fill in the blanks with “</a:t>
            </a:r>
            <a:r>
              <a:rPr lang="zh-CN" altLang="en-US" sz="161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resolute</a:t>
            </a:r>
            <a:r>
              <a:rPr lang="en-US" altLang="zh-CN" sz="161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” “</a:t>
            </a:r>
            <a:r>
              <a:rPr lang="zh-CN" altLang="en-US" sz="161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resolve</a:t>
            </a:r>
            <a:r>
              <a:rPr lang="en-US" altLang="zh-CN" sz="161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” and “</a:t>
            </a:r>
            <a:r>
              <a:rPr lang="zh-CN" altLang="en-US" sz="161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resolution</a:t>
            </a:r>
            <a:r>
              <a:rPr lang="en-US" altLang="zh-CN" sz="161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”.</a:t>
            </a:r>
            <a:endParaRPr lang="zh-CN" altLang="en-US" sz="161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When you</a:t>
            </a:r>
            <a:r>
              <a:rPr lang="zh-CN" altLang="en-US" sz="1470" u="sng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70" u="sng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zh-CN" altLang="en-US" sz="1470" u="sng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a question or problem, you come to a conclusion, and once you've reached a conclusion you can proceed to act. So in your New Year's </a:t>
            </a:r>
            <a:r>
              <a:rPr lang="en-US" altLang="zh-CN" sz="1470" u="sng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 , you make up your mind and be_</a:t>
            </a:r>
            <a:r>
              <a:rPr lang="zh-CN" altLang="en-US" sz="1470" u="sng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altLang="zh-CN" sz="1470" u="sng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zh-CN" altLang="en-US" sz="1470" u="sng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altLang="zh-CN" sz="1470" u="sng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_to do something. Unfortunately, New Year's _</a:t>
            </a:r>
            <a:r>
              <a:rPr lang="en-US" altLang="zh-CN" sz="1470" u="sng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_ aren't a good illustration of the meaning of </a:t>
            </a:r>
            <a:r>
              <a:rPr lang="zh-CN" altLang="en-US" sz="1470" u="sng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70" u="sng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, since only about one in ten actually seems to succeed.</a:t>
            </a:r>
            <a:endParaRPr lang="zh-CN" altLang="en-US" sz="147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63966" y="2208264"/>
            <a:ext cx="848866" cy="316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7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resolve</a:t>
            </a:r>
            <a:endParaRPr lang="zh-CN" altLang="en-US" sz="147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68720" y="2521585"/>
            <a:ext cx="1287780" cy="316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7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</a:t>
            </a:r>
            <a:r>
              <a:rPr lang="en-US" altLang="zh-CN" sz="147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utions</a:t>
            </a:r>
            <a:endParaRPr lang="en-US" altLang="zh-CN" sz="147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12415" y="2877185"/>
            <a:ext cx="963930" cy="316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47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resolute</a:t>
            </a:r>
            <a:endParaRPr lang="en-US" sz="147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69480" y="2870200"/>
            <a:ext cx="1243330" cy="316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47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resolutions</a:t>
            </a:r>
            <a:endParaRPr lang="en-US" sz="147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42740" y="3201035"/>
            <a:ext cx="1096645" cy="316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47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resolute</a:t>
            </a:r>
            <a:endParaRPr lang="en-US" sz="147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燕尾形 4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2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0" grpId="0"/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29232" y="1061199"/>
            <a:ext cx="4911662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Focus on verbs in Chinese publicity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07433" y="1556798"/>
            <a:ext cx="7552993" cy="412066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765">
                <a:latin typeface="Arial" panose="020B0604020202020204" pitchFamily="34" charset="0"/>
                <a:cs typeface="Arial" panose="020B0604020202020204" pitchFamily="34" charset="0"/>
              </a:rPr>
              <a:t>4.  </a:t>
            </a:r>
            <a:r>
              <a:rPr sz="1765">
                <a:latin typeface="Arial" panose="020B0604020202020204" pitchFamily="34" charset="0"/>
                <a:cs typeface="Arial" panose="020B0604020202020204" pitchFamily="34" charset="0"/>
              </a:rPr>
              <a:t>We must </a:t>
            </a:r>
            <a:r>
              <a:rPr sz="1765" b="1">
                <a:latin typeface="Arial" panose="020B0604020202020204" pitchFamily="34" charset="0"/>
                <a:cs typeface="Arial" panose="020B0604020202020204" pitchFamily="34" charset="0"/>
              </a:rPr>
              <a:t>place it high on our agenda</a:t>
            </a:r>
            <a:r>
              <a:rPr sz="1765">
                <a:latin typeface="Arial" panose="020B0604020202020204" pitchFamily="34" charset="0"/>
                <a:cs typeface="Arial" panose="020B0604020202020204" pitchFamily="34" charset="0"/>
              </a:rPr>
              <a:t>...(para.4)</a:t>
            </a:r>
            <a:endParaRPr sz="176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endParaRPr sz="176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9766" y="1988931"/>
            <a:ext cx="7752726" cy="10153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sz="1765" b="1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high or top on agenda</a:t>
            </a:r>
            <a:endParaRPr sz="1765" b="1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Meaning: if a subject or plan is at the top of somebody’s agenda, it is </a:t>
            </a:r>
            <a:r>
              <a:rPr sz="1615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most important thing</a:t>
            </a:r>
            <a:r>
              <a:rPr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they want to discuss or deal with.</a:t>
            </a:r>
            <a:endParaRPr lang="zh-CN" altLang="en-US" sz="1615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19766" y="3148130"/>
            <a:ext cx="7826459" cy="960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765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example: </a:t>
            </a:r>
            <a:endParaRPr lang="zh-CN" altLang="en-US" sz="1765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sz="1615">
                <a:latin typeface="Arial" panose="020B0604020202020204" pitchFamily="34" charset="0"/>
                <a:cs typeface="Arial" panose="020B0604020202020204" pitchFamily="34" charset="0"/>
              </a:rPr>
              <a:t>The government has realized the need for </a:t>
            </a:r>
            <a:r>
              <a:rPr sz="1615" b="1">
                <a:latin typeface="Arial" panose="020B0604020202020204" pitchFamily="34" charset="0"/>
                <a:cs typeface="Arial" panose="020B0604020202020204" pitchFamily="34" charset="0"/>
              </a:rPr>
              <a:t>placing</a:t>
            </a:r>
            <a:r>
              <a:rPr sz="1615">
                <a:latin typeface="Arial" panose="020B0604020202020204" pitchFamily="34" charset="0"/>
                <a:cs typeface="Arial" panose="020B0604020202020204" pitchFamily="34" charset="0"/>
              </a:rPr>
              <a:t> environmental protection </a:t>
            </a:r>
            <a:r>
              <a:rPr sz="1615" b="1">
                <a:latin typeface="Arial" panose="020B0604020202020204" pitchFamily="34" charset="0"/>
                <a:cs typeface="Arial" panose="020B0604020202020204" pitchFamily="34" charset="0"/>
              </a:rPr>
              <a:t>at the top of its agenda</a:t>
            </a:r>
            <a:r>
              <a:rPr sz="1615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1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9760" y="4231640"/>
            <a:ext cx="28022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sentence?</a:t>
            </a:r>
            <a:endParaRPr lang="en-US" altLang="zh-CN" sz="20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燕尾形 2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2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7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29232" y="1061199"/>
            <a:ext cx="4911662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Focus on verbs in Chinese publicity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14433" y="1557265"/>
            <a:ext cx="8236192" cy="2539597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sz="161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must</a:t>
            </a:r>
            <a:r>
              <a:rPr sz="161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15" b="1">
                <a:latin typeface="Arial" panose="020B0604020202020204" pitchFamily="34" charset="0"/>
                <a:cs typeface="Arial" panose="020B0604020202020204" pitchFamily="34" charset="0"/>
              </a:rPr>
              <a:t>give top priority</a:t>
            </a:r>
            <a:r>
              <a:rPr sz="161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15" b="1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1615">
                <a:latin typeface="Arial" panose="020B0604020202020204" pitchFamily="34" charset="0"/>
                <a:cs typeface="Arial" panose="020B0604020202020204" pitchFamily="34" charset="0"/>
              </a:rPr>
              <a:t>ecological progress in our overall plan...</a:t>
            </a:r>
            <a:endParaRPr sz="16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sz="1615">
                <a:latin typeface="Arial" panose="020B0604020202020204" pitchFamily="34" charset="0"/>
                <a:cs typeface="Arial" panose="020B0604020202020204" pitchFamily="34" charset="0"/>
              </a:rPr>
              <a:t>We must </a:t>
            </a:r>
            <a:r>
              <a:rPr sz="1615" b="1">
                <a:latin typeface="Arial" panose="020B0604020202020204" pitchFamily="34" charset="0"/>
                <a:cs typeface="Arial" panose="020B0604020202020204" pitchFamily="34" charset="0"/>
              </a:rPr>
              <a:t>give high priority to</a:t>
            </a:r>
            <a:r>
              <a:rPr sz="1615">
                <a:latin typeface="Arial" panose="020B0604020202020204" pitchFamily="34" charset="0"/>
                <a:cs typeface="Arial" panose="020B0604020202020204" pitchFamily="34" charset="0"/>
              </a:rPr>
              <a:t> saving resources, protecting the environment, and promoting its natural restoration (para. 1)</a:t>
            </a:r>
            <a:endParaRPr sz="16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We must be </a:t>
            </a:r>
            <a:r>
              <a:rPr sz="1615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resolute</a:t>
            </a:r>
            <a:r>
              <a:rPr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in casting aside the growth model that harms or even destroys the environment</a:t>
            </a:r>
            <a:r>
              <a:rPr lang="en-US"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r>
              <a:rPr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(para.3)</a:t>
            </a:r>
            <a:endParaRPr sz="1615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We must </a:t>
            </a:r>
            <a:r>
              <a:rPr sz="1615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place it high on our agenda</a:t>
            </a:r>
            <a:r>
              <a:rPr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...(para.4)</a:t>
            </a:r>
            <a:endParaRPr sz="1615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endParaRPr sz="1615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61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燕尾形 2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2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29232" y="1061199"/>
            <a:ext cx="4911662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Focus on verbs in Chinese publicity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14433" y="1557265"/>
            <a:ext cx="8236192" cy="2539597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sz="1615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must</a:t>
            </a:r>
            <a:r>
              <a:rPr sz="1615">
                <a:latin typeface="Arial" panose="020B0604020202020204" pitchFamily="34" charset="0"/>
                <a:cs typeface="Arial" panose="020B0604020202020204" pitchFamily="34" charset="0"/>
              </a:rPr>
              <a:t> give top priority to</a:t>
            </a:r>
            <a:r>
              <a:rPr sz="1615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15">
                <a:latin typeface="Arial" panose="020B0604020202020204" pitchFamily="34" charset="0"/>
                <a:cs typeface="Arial" panose="020B0604020202020204" pitchFamily="34" charset="0"/>
              </a:rPr>
              <a:t>ecological progress in our overall plan...</a:t>
            </a:r>
            <a:endParaRPr sz="16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sz="1615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must </a:t>
            </a:r>
            <a:r>
              <a:rPr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give high priority to </a:t>
            </a:r>
            <a:r>
              <a:rPr sz="1615">
                <a:latin typeface="Arial" panose="020B0604020202020204" pitchFamily="34" charset="0"/>
                <a:cs typeface="Arial" panose="020B0604020202020204" pitchFamily="34" charset="0"/>
              </a:rPr>
              <a:t>saving resources, protecting the environment, and promoting its natural restoration (para. 1)</a:t>
            </a:r>
            <a:endParaRPr sz="16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sz="1615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We must</a:t>
            </a:r>
            <a:r>
              <a:rPr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be resolute in casting aside the growth model that harms or even destroys the environment</a:t>
            </a:r>
            <a:r>
              <a:rPr lang="en-US"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r>
              <a:rPr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(para.3</a:t>
            </a:r>
            <a:r>
              <a:rPr lang="en-US"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</a:t>
            </a:r>
            <a:endParaRPr lang="en-US" sz="1615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sz="1615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We must</a:t>
            </a:r>
            <a:r>
              <a:rPr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place it high on our agenda...(para.4)</a:t>
            </a:r>
            <a:endParaRPr sz="1615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sz="1615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endParaRPr sz="16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61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54766" y="3963396"/>
            <a:ext cx="5944861" cy="5886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15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“Must” shows zero tolerance of Chinese government to the violation of the “three red lines”!</a:t>
            </a:r>
            <a:endParaRPr lang="en-US" altLang="zh-CN" sz="1615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燕尾形 2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2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1" name="矩形 10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29232" y="1061199"/>
            <a:ext cx="4911662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Focus on parallel structure</a:t>
            </a:r>
            <a:r>
              <a:rPr lang="zh-CN" altLang="en-US" sz="176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23633" y="1828398"/>
            <a:ext cx="4881328" cy="20656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  <a:spcBef>
                <a:spcPts val="1200"/>
              </a:spcBef>
            </a:pPr>
            <a:r>
              <a:rPr lang="zh-CN" altLang="en-US" sz="1765" b="1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 structure</a:t>
            </a: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</a:rPr>
              <a:t> means using </a:t>
            </a:r>
            <a:r>
              <a:rPr lang="zh-CN" altLang="en-US" sz="1615" b="1">
                <a:latin typeface="Arial" panose="020B0604020202020204" pitchFamily="34" charset="0"/>
                <a:cs typeface="Arial" panose="020B0604020202020204" pitchFamily="34" charset="0"/>
              </a:rPr>
              <a:t>the same pattern of words</a:t>
            </a: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</a:rPr>
              <a:t> to show that two or more ideas have the same level of importance. </a:t>
            </a:r>
            <a:endParaRPr lang="zh-CN" altLang="en-US" sz="16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120000"/>
              </a:lnSpc>
              <a:spcBef>
                <a:spcPts val="1200"/>
              </a:spcBef>
            </a:pPr>
            <a:r>
              <a:rPr lang="en-US" altLang="zh-CN"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 is a balance within one or more sentences of </a:t>
            </a:r>
            <a:r>
              <a:rPr lang="en-US" altLang="zh-CN" sz="1615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similar phrases or clauses that</a:t>
            </a:r>
            <a:r>
              <a:rPr lang="en-US" altLang="zh-CN"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have the </a:t>
            </a:r>
            <a:r>
              <a:rPr lang="en-US" altLang="zh-CN" sz="1615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same grammatical structure</a:t>
            </a:r>
            <a:r>
              <a:rPr lang="en-US" altLang="zh-CN"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altLang="zh-CN" sz="1615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906628" y="1851731"/>
            <a:ext cx="2822864" cy="1826998"/>
            <a:chOff x="12691" y="3459"/>
            <a:chExt cx="6049" cy="3915"/>
          </a:xfrm>
        </p:grpSpPr>
        <p:grpSp>
          <p:nvGrpSpPr>
            <p:cNvPr id="10" name="组合 9"/>
            <p:cNvGrpSpPr/>
            <p:nvPr/>
          </p:nvGrpSpPr>
          <p:grpSpPr>
            <a:xfrm>
              <a:off x="12771" y="4039"/>
              <a:ext cx="4524" cy="3335"/>
              <a:chOff x="11940" y="3936"/>
              <a:chExt cx="5170" cy="3762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940" y="3936"/>
                <a:ext cx="5170" cy="37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" name="图片 7" descr="templates\docerresourceshop\icons\\333437323831363b333530353431333bb2a5b7c5"/>
              <p:cNvPicPr>
                <a:picLocks noChangeAspect="1"/>
              </p:cNvPicPr>
              <p:nvPr/>
            </p:nvPicPr>
            <p:blipFill>
              <a:blip r:embed="rId15">
                <a:alphaModFix amt="66000"/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3805" y="5153"/>
                <a:ext cx="1440" cy="1440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>
              <a:off x="12691" y="3459"/>
              <a:ext cx="6049" cy="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175" b="1">
                  <a:latin typeface="Arial" panose="020B0604020202020204" pitchFamily="34" charset="0"/>
                  <a:cs typeface="Arial" panose="020B0604020202020204" pitchFamily="34" charset="0"/>
                </a:rPr>
                <a:t>Online learning resource bank</a:t>
              </a:r>
              <a:endParaRPr lang="en-US" altLang="zh-CN" sz="1175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燕尾形 4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3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11" grpId="0" bldLvl="0" animBg="1"/>
      <p:bldP spid="13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29232" y="1061199"/>
            <a:ext cx="4911662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Focus on parallel structure</a:t>
            </a:r>
            <a:r>
              <a:rPr lang="zh-CN" altLang="en-US" sz="176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539966" y="1669265"/>
            <a:ext cx="6367194" cy="309353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470" b="1">
                <a:latin typeface="Arial" panose="020B0604020202020204" pitchFamily="34" charset="0"/>
                <a:cs typeface="Arial" panose="020B0604020202020204" pitchFamily="34" charset="0"/>
              </a:rPr>
              <a:t>I have a dream that one day</a:t>
            </a: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 this nation will rise up and live out the true meaning of its creed: "We hold these truths to be self-evident, that all men are created equal."</a:t>
            </a:r>
            <a:endParaRPr lang="zh-CN" altLang="en-US" sz="147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470" b="1">
                <a:latin typeface="Arial" panose="020B0604020202020204" pitchFamily="34" charset="0"/>
                <a:cs typeface="Arial" panose="020B0604020202020204" pitchFamily="34" charset="0"/>
              </a:rPr>
              <a:t>I have a dream that one day</a:t>
            </a: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 on the red hills of Georgia, the sons of former slaves and the sons of former slave owners will be able to sit down together at the table of brotherhood.</a:t>
            </a:r>
            <a:endParaRPr lang="zh-CN" altLang="en-US" sz="147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470" b="1">
                <a:latin typeface="Arial" panose="020B0604020202020204" pitchFamily="34" charset="0"/>
                <a:cs typeface="Arial" panose="020B0604020202020204" pitchFamily="34" charset="0"/>
              </a:rPr>
              <a:t>I have a dream that one day </a:t>
            </a: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even the state of Mississippi, a state sweltering with the heat of injustice, sweltering with the heat of oppression, will be transformed into an oasis of freedom and justice.</a:t>
            </a:r>
            <a:endParaRPr lang="zh-CN" altLang="en-US" sz="147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30000"/>
              </a:lnSpc>
            </a:pPr>
            <a:r>
              <a:rPr lang="en-US" altLang="zh-CN" sz="1470">
                <a:latin typeface="Arial" panose="020B0604020202020204" pitchFamily="34" charset="0"/>
                <a:cs typeface="Arial" panose="020B0604020202020204" pitchFamily="34" charset="0"/>
              </a:rPr>
              <a:t>——Marin Luther King’s “I Have a Dream”</a:t>
            </a:r>
            <a:endParaRPr lang="en-US" altLang="zh-CN" sz="147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标注 6"/>
          <p:cNvSpPr/>
          <p:nvPr/>
        </p:nvSpPr>
        <p:spPr>
          <a:xfrm>
            <a:off x="6964093" y="2049131"/>
            <a:ext cx="1686532" cy="1015466"/>
          </a:xfrm>
          <a:prstGeom prst="wedgeRectCallout">
            <a:avLst>
              <a:gd name="adj1" fmla="val -122495"/>
              <a:gd name="adj2" fmla="val 34466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30000"/>
              </a:lnSpc>
            </a:pPr>
            <a:r>
              <a:rPr lang="en-US" altLang="zh-CN" sz="147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Powerful, clear and easy to remember</a:t>
            </a:r>
            <a:endParaRPr lang="en-US" altLang="zh-CN" sz="147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燕尾形 2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3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29232" y="1061199"/>
            <a:ext cx="4911662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Focus on parallel structure</a:t>
            </a:r>
            <a:r>
              <a:rPr lang="zh-CN" altLang="en-US" sz="176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32167" y="1557265"/>
            <a:ext cx="7940325" cy="36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spcBef>
                <a:spcPts val="1200"/>
              </a:spcBef>
            </a:pPr>
            <a:r>
              <a:rPr lang="zh-CN" altLang="en-US" sz="1765" b="1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 structure</a:t>
            </a:r>
            <a:r>
              <a:rPr lang="en-US" altLang="zh-CN" sz="1765" b="1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text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9500" y="2131731"/>
            <a:ext cx="4312929" cy="993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We will step up environmental protection</a:t>
            </a:r>
            <a:r>
              <a:rPr lang="zh-CN" altLang="en-US" sz="1470" b="1">
                <a:latin typeface="Arial" panose="020B0604020202020204" pitchFamily="34" charset="0"/>
                <a:cs typeface="Arial" panose="020B0604020202020204" pitchFamily="34" charset="0"/>
              </a:rPr>
              <a:t> in all</a:t>
            </a: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 respects, </a:t>
            </a:r>
            <a:r>
              <a:rPr lang="zh-CN" altLang="en-US" sz="1470" b="1">
                <a:latin typeface="Arial" panose="020B0604020202020204" pitchFamily="34" charset="0"/>
                <a:cs typeface="Arial" panose="020B0604020202020204" pitchFamily="34" charset="0"/>
              </a:rPr>
              <a:t>in all </a:t>
            </a: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places, and </a:t>
            </a:r>
            <a:r>
              <a:rPr lang="zh-CN" altLang="en-US" sz="1470" b="1">
                <a:latin typeface="Arial" panose="020B0604020202020204" pitchFamily="34" charset="0"/>
                <a:cs typeface="Arial" panose="020B0604020202020204" pitchFamily="34" charset="0"/>
              </a:rPr>
              <a:t>in all</a:t>
            </a: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 the processes of production, distribution and consumption.</a:t>
            </a:r>
            <a:r>
              <a:rPr lang="en-US" altLang="zh-CN" sz="1470">
                <a:latin typeface="Arial" panose="020B0604020202020204" pitchFamily="34" charset="0"/>
                <a:cs typeface="Arial" panose="020B0604020202020204" pitchFamily="34" charset="0"/>
              </a:rPr>
              <a:t> (para.4)</a:t>
            </a:r>
            <a:endParaRPr lang="en-US" altLang="zh-CN" sz="147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4876695" y="2409398"/>
            <a:ext cx="354666" cy="182933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10" name="文本框 9"/>
          <p:cNvSpPr txBox="1"/>
          <p:nvPr/>
        </p:nvSpPr>
        <p:spPr>
          <a:xfrm>
            <a:off x="5231362" y="2321664"/>
            <a:ext cx="1269332" cy="588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15" b="1">
                <a:latin typeface="Arial" panose="020B0604020202020204" pitchFamily="34" charset="0"/>
                <a:cs typeface="Arial" panose="020B0604020202020204" pitchFamily="34" charset="0"/>
              </a:rPr>
              <a:t>Word </a:t>
            </a:r>
            <a:endParaRPr lang="zh-CN" altLang="en-US" sz="1615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1615" b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zh-CN" altLang="en-US" sz="1615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50961" y="2342198"/>
            <a:ext cx="2357131" cy="5422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Repetition of </a:t>
            </a:r>
            <a:r>
              <a:rPr lang="zh-CN" altLang="en-US" sz="1470" b="1">
                <a:latin typeface="Arial" panose="020B0604020202020204" pitchFamily="34" charset="0"/>
                <a:cs typeface="Arial" panose="020B0604020202020204" pitchFamily="34" charset="0"/>
              </a:rPr>
              <a:t>single words</a:t>
            </a: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 in a sentence</a:t>
            </a:r>
            <a:endParaRPr lang="zh-CN" altLang="en-US" sz="147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39500" y="3367484"/>
            <a:ext cx="4312929" cy="7683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sz="1470">
                <a:latin typeface="Arial" panose="020B0604020202020204" pitchFamily="34" charset="0"/>
                <a:cs typeface="Arial" panose="020B0604020202020204" pitchFamily="34" charset="0"/>
              </a:rPr>
              <a:t>We should strive to build a beautiful China where </a:t>
            </a:r>
            <a:r>
              <a:rPr sz="1470" b="1">
                <a:latin typeface="Arial" panose="020B0604020202020204" pitchFamily="34" charset="0"/>
                <a:cs typeface="Arial" panose="020B0604020202020204" pitchFamily="34" charset="0"/>
              </a:rPr>
              <a:t>skies are blue</a:t>
            </a:r>
            <a:r>
              <a:rPr sz="147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470" b="1">
                <a:latin typeface="Arial" panose="020B0604020202020204" pitchFamily="34" charset="0"/>
                <a:cs typeface="Arial" panose="020B0604020202020204" pitchFamily="34" charset="0"/>
              </a:rPr>
              <a:t>mountains green</a:t>
            </a:r>
            <a:r>
              <a:rPr sz="147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sz="1470" b="1">
                <a:latin typeface="Arial" panose="020B0604020202020204" pitchFamily="34" charset="0"/>
                <a:cs typeface="Arial" panose="020B0604020202020204" pitchFamily="34" charset="0"/>
              </a:rPr>
              <a:t>waters lucid</a:t>
            </a:r>
            <a:r>
              <a:rPr sz="1470">
                <a:latin typeface="Arial" panose="020B0604020202020204" pitchFamily="34" charset="0"/>
                <a:cs typeface="Arial" panose="020B0604020202020204" pitchFamily="34" charset="0"/>
              </a:rPr>
              <a:t>. (para</a:t>
            </a:r>
            <a:r>
              <a:rPr lang="en-US" sz="147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1470"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  <a:endParaRPr sz="147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4876695" y="3505373"/>
            <a:ext cx="354666" cy="182933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14" name="文本框 13"/>
          <p:cNvSpPr txBox="1"/>
          <p:nvPr/>
        </p:nvSpPr>
        <p:spPr>
          <a:xfrm>
            <a:off x="5231362" y="3295597"/>
            <a:ext cx="1120466" cy="588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15" b="1">
                <a:latin typeface="Arial" panose="020B0604020202020204" pitchFamily="34" charset="0"/>
                <a:cs typeface="Arial" panose="020B0604020202020204" pitchFamily="34" charset="0"/>
              </a:rPr>
              <a:t>Phrase</a:t>
            </a:r>
            <a:r>
              <a:rPr lang="zh-CN" altLang="en-US" sz="1615" b="1">
                <a:latin typeface="Arial" panose="020B0604020202020204" pitchFamily="34" charset="0"/>
                <a:cs typeface="Arial" panose="020B0604020202020204" pitchFamily="34" charset="0"/>
              </a:rPr>
              <a:t> level</a:t>
            </a:r>
            <a:endParaRPr lang="zh-CN" altLang="en-US" sz="1615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041028" y="3366063"/>
            <a:ext cx="2533064" cy="768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Repetition of </a:t>
            </a:r>
            <a:r>
              <a:rPr lang="en-US" altLang="zh-CN" sz="1470" b="1"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zh-CN" altLang="en-US" sz="1470" b="1">
                <a:latin typeface="Arial" panose="020B0604020202020204" pitchFamily="34" charset="0"/>
                <a:cs typeface="Arial" panose="020B0604020202020204" pitchFamily="34" charset="0"/>
              </a:rPr>
              <a:t> phrase</a:t>
            </a:r>
            <a:r>
              <a:rPr lang="en-US" altLang="zh-CN" sz="1470" b="1">
                <a:latin typeface="Arial" panose="020B0604020202020204" pitchFamily="34" charset="0"/>
                <a:cs typeface="Arial" panose="020B0604020202020204" pitchFamily="34" charset="0"/>
              </a:rPr>
              <a:t> structure</a:t>
            </a: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 in a sentence</a:t>
            </a:r>
            <a:endParaRPr lang="zh-CN" altLang="en-US" sz="147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燕尾形 3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3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/>
      <p:bldP spid="11" grpId="0" bldLvl="0" animBg="1"/>
      <p:bldP spid="12" grpId="0" bldLvl="0" animBg="1"/>
      <p:bldP spid="13" grpId="0" bldLvl="0" animBg="1"/>
      <p:bldP spid="14" grpId="0"/>
      <p:bldP spid="15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7" name="矩形 6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3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29232" y="1061199"/>
            <a:ext cx="4911662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Focus on parallel structure</a:t>
            </a:r>
            <a:r>
              <a:rPr lang="zh-CN" altLang="en-US" sz="176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32167" y="1557265"/>
            <a:ext cx="7940325" cy="36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spcBef>
                <a:spcPts val="1200"/>
              </a:spcBef>
            </a:pPr>
            <a:r>
              <a:rPr lang="zh-CN" altLang="en-US" sz="1765" b="1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 structure</a:t>
            </a:r>
            <a:r>
              <a:rPr lang="en-US" altLang="zh-CN" sz="1765" b="1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text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9500" y="2131731"/>
            <a:ext cx="4312929" cy="7683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sz="1470">
                <a:latin typeface="Arial" panose="020B0604020202020204" pitchFamily="34" charset="0"/>
                <a:cs typeface="Arial" panose="020B0604020202020204" pitchFamily="34" charset="0"/>
              </a:rPr>
              <a:t>We should </a:t>
            </a:r>
            <a:r>
              <a:rPr sz="1470" b="1">
                <a:latin typeface="Arial" panose="020B0604020202020204" pitchFamily="34" charset="0"/>
                <a:cs typeface="Arial" panose="020B0604020202020204" pitchFamily="34" charset="0"/>
              </a:rPr>
              <a:t>protect</a:t>
            </a:r>
            <a:r>
              <a:rPr sz="1470">
                <a:latin typeface="Arial" panose="020B0604020202020204" pitchFamily="34" charset="0"/>
                <a:cs typeface="Arial" panose="020B0604020202020204" pitchFamily="34" charset="0"/>
              </a:rPr>
              <a:t> the ecosystems </a:t>
            </a:r>
            <a:r>
              <a:rPr sz="1470" b="1">
                <a:latin typeface="Arial" panose="020B0604020202020204" pitchFamily="34" charset="0"/>
                <a:cs typeface="Arial" panose="020B0604020202020204" pitchFamily="34" charset="0"/>
              </a:rPr>
              <a:t>as preciously as we protect </a:t>
            </a:r>
            <a:r>
              <a:rPr sz="1470">
                <a:latin typeface="Arial" panose="020B0604020202020204" pitchFamily="34" charset="0"/>
                <a:cs typeface="Arial" panose="020B0604020202020204" pitchFamily="34" charset="0"/>
              </a:rPr>
              <a:t>our eyes, and </a:t>
            </a:r>
            <a:r>
              <a:rPr sz="1470" b="1">
                <a:latin typeface="Arial" panose="020B0604020202020204" pitchFamily="34" charset="0"/>
                <a:cs typeface="Arial" panose="020B0604020202020204" pitchFamily="34" charset="0"/>
              </a:rPr>
              <a:t>cherish</a:t>
            </a:r>
            <a:r>
              <a:rPr sz="1470">
                <a:latin typeface="Arial" panose="020B0604020202020204" pitchFamily="34" charset="0"/>
                <a:cs typeface="Arial" panose="020B0604020202020204" pitchFamily="34" charset="0"/>
              </a:rPr>
              <a:t> it </a:t>
            </a:r>
            <a:r>
              <a:rPr sz="1470" b="1">
                <a:latin typeface="Arial" panose="020B0604020202020204" pitchFamily="34" charset="0"/>
                <a:cs typeface="Arial" panose="020B0604020202020204" pitchFamily="34" charset="0"/>
              </a:rPr>
              <a:t>as dearly as we cherish</a:t>
            </a:r>
            <a:r>
              <a:rPr sz="1470">
                <a:latin typeface="Arial" panose="020B0604020202020204" pitchFamily="34" charset="0"/>
                <a:cs typeface="Arial" panose="020B0604020202020204" pitchFamily="34" charset="0"/>
              </a:rPr>
              <a:t> our lives.</a:t>
            </a:r>
            <a:r>
              <a:rPr lang="en-US" sz="147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sz="1470"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r>
              <a:rPr lang="en-US" sz="147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1470"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  <a:endParaRPr sz="147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4876695" y="2409398"/>
            <a:ext cx="354666" cy="182933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10" name="文本框 9"/>
          <p:cNvSpPr txBox="1"/>
          <p:nvPr/>
        </p:nvSpPr>
        <p:spPr>
          <a:xfrm>
            <a:off x="5231362" y="2321664"/>
            <a:ext cx="863332" cy="588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15" b="1">
                <a:latin typeface="Arial" panose="020B0604020202020204" pitchFamily="34" charset="0"/>
                <a:cs typeface="Arial" panose="020B0604020202020204" pitchFamily="34" charset="0"/>
              </a:rPr>
              <a:t>Clause</a:t>
            </a:r>
            <a:r>
              <a:rPr lang="zh-CN" altLang="en-US" sz="1615" b="1">
                <a:latin typeface="Arial" panose="020B0604020202020204" pitchFamily="34" charset="0"/>
                <a:cs typeface="Arial" panose="020B0604020202020204" pitchFamily="34" charset="0"/>
              </a:rPr>
              <a:t> level</a:t>
            </a:r>
            <a:endParaRPr lang="zh-CN" altLang="en-US" sz="1615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048961" y="2336131"/>
            <a:ext cx="2507398" cy="768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A repeated </a:t>
            </a:r>
            <a:r>
              <a:rPr lang="zh-CN" altLang="en-US" sz="1470" b="1">
                <a:latin typeface="Arial" panose="020B0604020202020204" pitchFamily="34" charset="0"/>
                <a:cs typeface="Arial" panose="020B0604020202020204" pitchFamily="34" charset="0"/>
              </a:rPr>
              <a:t>clause structure</a:t>
            </a:r>
            <a:r>
              <a:rPr lang="en-US" altLang="zh-CN" sz="147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70">
                <a:latin typeface="Arial" panose="020B0604020202020204" pitchFamily="34" charset="0"/>
                <a:cs typeface="Arial" panose="020B0604020202020204" pitchFamily="34" charset="0"/>
              </a:rPr>
              <a:t>with in a sentence</a:t>
            </a:r>
            <a:endParaRPr lang="en-US" altLang="zh-CN" sz="147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39500" y="3080464"/>
            <a:ext cx="4312929" cy="158369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sz="1470">
                <a:latin typeface="Arial" panose="020B0604020202020204" pitchFamily="34" charset="0"/>
                <a:cs typeface="Arial" panose="020B0604020202020204" pitchFamily="34" charset="0"/>
              </a:rPr>
              <a:t>First, accelerate the shift of the economic growth model.</a:t>
            </a:r>
            <a:r>
              <a:rPr lang="en-US" sz="147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0">
                <a:latin typeface="Arial" panose="020B0604020202020204" pitchFamily="34" charset="0"/>
                <a:cs typeface="Arial" panose="020B0604020202020204" pitchFamily="34" charset="0"/>
              </a:rPr>
              <a:t>(para 6)</a:t>
            </a:r>
            <a:endParaRPr sz="147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sz="1470">
                <a:latin typeface="Arial" panose="020B0604020202020204" pitchFamily="34" charset="0"/>
                <a:cs typeface="Arial" panose="020B0604020202020204" pitchFamily="34" charset="0"/>
              </a:rPr>
              <a:t>Second, intensify the comprehensive control of environmental pollution.</a:t>
            </a:r>
            <a:r>
              <a:rPr lang="en-US" sz="147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0">
                <a:latin typeface="Arial" panose="020B0604020202020204" pitchFamily="34" charset="0"/>
                <a:cs typeface="Arial" panose="020B0604020202020204" pitchFamily="34" charset="0"/>
              </a:rPr>
              <a:t>(para 7)</a:t>
            </a:r>
            <a:endParaRPr sz="147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sz="1470">
                <a:latin typeface="Arial" panose="020B0604020202020204" pitchFamily="34" charset="0"/>
                <a:cs typeface="Arial" panose="020B0604020202020204" pitchFamily="34" charset="0"/>
              </a:rPr>
              <a:t>Third, accelerate environmental protection and restoration.</a:t>
            </a:r>
            <a:r>
              <a:rPr lang="en-US" sz="147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0">
                <a:latin typeface="Arial" panose="020B0604020202020204" pitchFamily="34" charset="0"/>
                <a:cs typeface="Arial" panose="020B0604020202020204" pitchFamily="34" charset="0"/>
              </a:rPr>
              <a:t>(para 8)</a:t>
            </a:r>
            <a:endParaRPr sz="147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4876695" y="3361863"/>
            <a:ext cx="354666" cy="182933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14" name="文本框 13"/>
          <p:cNvSpPr txBox="1"/>
          <p:nvPr/>
        </p:nvSpPr>
        <p:spPr>
          <a:xfrm>
            <a:off x="5231362" y="3295597"/>
            <a:ext cx="1419132" cy="588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15" b="1">
                <a:latin typeface="Arial" panose="020B0604020202020204" pitchFamily="34" charset="0"/>
                <a:cs typeface="Arial" panose="020B0604020202020204" pitchFamily="34" charset="0"/>
              </a:rPr>
              <a:t>Paragraph</a:t>
            </a:r>
            <a:r>
              <a:rPr lang="zh-CN" altLang="en-US" sz="1615" b="1">
                <a:latin typeface="Arial" panose="020B0604020202020204" pitchFamily="34" charset="0"/>
                <a:cs typeface="Arial" panose="020B0604020202020204" pitchFamily="34" charset="0"/>
              </a:rPr>
              <a:t> level</a:t>
            </a:r>
            <a:endParaRPr lang="zh-CN" altLang="en-US" sz="1615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74227" y="3366063"/>
            <a:ext cx="2237198" cy="993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A series of consecutive sentences that use the </a:t>
            </a:r>
            <a:r>
              <a:rPr lang="zh-CN" altLang="en-US" sz="1470" b="1">
                <a:latin typeface="Arial" panose="020B0604020202020204" pitchFamily="34" charset="0"/>
                <a:cs typeface="Arial" panose="020B0604020202020204" pitchFamily="34" charset="0"/>
              </a:rPr>
              <a:t>same grammatical structure</a:t>
            </a: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147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燕尾形 3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/>
      <p:bldP spid="11" grpId="0" bldLvl="0" animBg="1"/>
      <p:bldP spid="12" grpId="0" bldLvl="0" animBg="1"/>
      <p:bldP spid="13" grpId="0" bldLvl="0" animBg="1"/>
      <p:bldP spid="14" grpId="0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2" name="Picture 2" descr="C:\Users\Administrator\Desktop\低质量图\2306a9dd34c678c20627acfe1631918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r="1978"/>
          <a:stretch>
            <a:fillRect/>
          </a:stretch>
        </p:blipFill>
        <p:spPr bwMode="auto">
          <a:xfrm>
            <a:off x="559100" y="1187665"/>
            <a:ext cx="7720059" cy="346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Shape 11125"/>
          <p:cNvSpPr/>
          <p:nvPr>
            <p:custDataLst>
              <p:tags r:id="rId2"/>
            </p:custDataLst>
          </p:nvPr>
        </p:nvSpPr>
        <p:spPr>
          <a:xfrm>
            <a:off x="2581083" y="3744601"/>
            <a:ext cx="79023" cy="59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86"/>
                </a:moveTo>
                <a:lnTo>
                  <a:pt x="0" y="9715"/>
                </a:lnTo>
                <a:cubicBezTo>
                  <a:pt x="0" y="10494"/>
                  <a:pt x="446" y="11102"/>
                  <a:pt x="1036" y="11102"/>
                </a:cubicBezTo>
                <a:lnTo>
                  <a:pt x="8298" y="11102"/>
                </a:lnTo>
                <a:cubicBezTo>
                  <a:pt x="13203" y="11102"/>
                  <a:pt x="15275" y="16350"/>
                  <a:pt x="17157" y="21600"/>
                </a:cubicBezTo>
                <a:cubicBezTo>
                  <a:pt x="18455" y="17522"/>
                  <a:pt x="19783" y="13486"/>
                  <a:pt x="21600" y="9759"/>
                </a:cubicBezTo>
                <a:cubicBezTo>
                  <a:pt x="18327" y="3601"/>
                  <a:pt x="14075" y="0"/>
                  <a:pt x="8298" y="0"/>
                </a:cubicBezTo>
                <a:lnTo>
                  <a:pt x="1036" y="0"/>
                </a:lnTo>
                <a:cubicBezTo>
                  <a:pt x="446" y="0"/>
                  <a:pt x="0" y="610"/>
                  <a:pt x="0" y="1386"/>
                </a:cubicBezTo>
                <a:close/>
              </a:path>
            </a:pathLst>
          </a:custGeom>
          <a:solidFill>
            <a:sysClr val="window" lastClr="FFFFFF"/>
          </a:solidFill>
          <a:ln w="12700">
            <a:miter lim="400000"/>
          </a:ln>
        </p:spPr>
        <p:txBody>
          <a:bodyPr lIns="13934" tIns="13934" rIns="13934" bIns="13934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kumimoji="0" sz="10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Gill Sans" panose="020B0502020104020203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925" y="8988"/>
            <a:ext cx="8972633" cy="603771"/>
            <a:chOff x="-272" y="33"/>
            <a:chExt cx="14544" cy="1300"/>
          </a:xfrm>
        </p:grpSpPr>
        <p:sp>
          <p:nvSpPr>
            <p:cNvPr id="3" name="矩形 2"/>
            <p:cNvSpPr/>
            <p:nvPr/>
          </p:nvSpPr>
          <p:spPr>
            <a:xfrm>
              <a:off x="-272" y="33"/>
              <a:ext cx="14544" cy="13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170"/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-214" y="147"/>
              <a:ext cx="7731" cy="10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63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603050405020304" charset="0"/>
                  <a:cs typeface="Times New Roman Regular" panose="02020603050405020304" charset="0"/>
                </a:rPr>
                <a:t>1. </a:t>
              </a:r>
              <a:r>
                <a:rPr lang="zh-CN" altLang="en-US" sz="263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603050405020304" charset="0"/>
                  <a:cs typeface="Times New Roman Regular" panose="02020603050405020304" charset="0"/>
                </a:rPr>
                <a:t>Teaching </a:t>
              </a:r>
              <a:r>
                <a:rPr lang="en-US" altLang="zh-CN" sz="263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603050405020304" charset="0"/>
                  <a:cs typeface="Times New Roman Regular" panose="02020603050405020304" charset="0"/>
                </a:rPr>
                <a:t>Objectives</a:t>
              </a:r>
              <a:endParaRPr lang="en-US" altLang="zh-CN" sz="263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66" y="2645531"/>
            <a:ext cx="3345997" cy="181066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495" y="2350131"/>
            <a:ext cx="3582596" cy="2400998"/>
          </a:xfrm>
          <a:prstGeom prst="rect">
            <a:avLst/>
          </a:prstGeom>
        </p:spPr>
      </p:pic>
      <p:sp>
        <p:nvSpPr>
          <p:cNvPr id="98" name="矩形 97"/>
          <p:cNvSpPr/>
          <p:nvPr/>
        </p:nvSpPr>
        <p:spPr>
          <a:xfrm>
            <a:off x="20567" y="602528"/>
            <a:ext cx="2837489" cy="4228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99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Core objectives</a:t>
            </a:r>
            <a:endParaRPr lang="en-US" altLang="zh-CN" sz="199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73115" y="612775"/>
            <a:ext cx="3107690" cy="4267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Textbook</a:t>
            </a:r>
            <a:endParaRPr lang="en-US" altLang="zh-CN" sz="24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44800" y="602615"/>
            <a:ext cx="3028315" cy="4229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99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Stakeholders</a:t>
            </a:r>
            <a:endParaRPr lang="en-US" altLang="zh-CN" sz="199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9" name="矩形 8"/>
          <p:cNvSpPr/>
          <p:nvPr/>
        </p:nvSpPr>
        <p:spPr>
          <a:xfrm>
            <a:off x="302433" y="1454132"/>
            <a:ext cx="8394858" cy="343933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10" name="矩形 9"/>
          <p:cNvSpPr/>
          <p:nvPr/>
        </p:nvSpPr>
        <p:spPr>
          <a:xfrm>
            <a:off x="302900" y="1040199"/>
            <a:ext cx="875466" cy="314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Task</a:t>
            </a:r>
            <a:endParaRPr lang="en-US" altLang="zh-CN" sz="1765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29232" y="1061199"/>
            <a:ext cx="4911662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Group work</a:t>
            </a:r>
            <a:r>
              <a:rPr lang="zh-CN" altLang="en-US" sz="1765"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 </a:t>
            </a:r>
            <a:endParaRPr lang="en-US" altLang="zh-CN" sz="1765" b="1"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grpSp>
        <p:nvGrpSpPr>
          <p:cNvPr id="470" name="组合 469"/>
          <p:cNvGrpSpPr/>
          <p:nvPr>
            <p:custDataLst>
              <p:tags r:id="rId1"/>
            </p:custDataLst>
          </p:nvPr>
        </p:nvGrpSpPr>
        <p:grpSpPr>
          <a:xfrm>
            <a:off x="7272093" y="3808463"/>
            <a:ext cx="1657598" cy="1166199"/>
            <a:chOff x="8841" y="1971"/>
            <a:chExt cx="10359" cy="6931"/>
          </a:xfrm>
        </p:grpSpPr>
        <p:sp>
          <p:nvSpPr>
            <p:cNvPr id="471" name="菱形 470"/>
            <p:cNvSpPr/>
            <p:nvPr>
              <p:custDataLst>
                <p:tags r:id="rId2"/>
              </p:custDataLst>
            </p:nvPr>
          </p:nvSpPr>
          <p:spPr>
            <a:xfrm>
              <a:off x="12346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11000" t="-309000" r="-313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2" name="菱形 471"/>
            <p:cNvSpPr/>
            <p:nvPr>
              <p:custDataLst>
                <p:tags r:id="rId4"/>
              </p:custDataLst>
            </p:nvPr>
          </p:nvSpPr>
          <p:spPr>
            <a:xfrm>
              <a:off x="14061" y="6365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5000" t="-309000" r="-210000" b="-9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3" name="菱形 472"/>
            <p:cNvSpPr/>
            <p:nvPr>
              <p:custDataLst>
                <p:tags r:id="rId5"/>
              </p:custDataLst>
            </p:nvPr>
          </p:nvSpPr>
          <p:spPr>
            <a:xfrm>
              <a:off x="14073" y="461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16000" t="-203000" r="-209000" b="-2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4" name="菱形 473"/>
            <p:cNvSpPr/>
            <p:nvPr>
              <p:custDataLst>
                <p:tags r:id="rId6"/>
              </p:custDataLst>
            </p:nvPr>
          </p:nvSpPr>
          <p:spPr>
            <a:xfrm>
              <a:off x="14941" y="547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255000" r="-157000" b="-1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5" name="菱形 474"/>
            <p:cNvSpPr/>
            <p:nvPr>
              <p:custDataLst>
                <p:tags r:id="rId7"/>
              </p:custDataLst>
            </p:nvPr>
          </p:nvSpPr>
          <p:spPr>
            <a:xfrm>
              <a:off x="15797" y="4601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420000" t="-202000" r="-105000" b="-20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6" name="菱形 475"/>
            <p:cNvSpPr/>
            <p:nvPr>
              <p:custDataLst>
                <p:tags r:id="rId8"/>
              </p:custDataLst>
            </p:nvPr>
          </p:nvSpPr>
          <p:spPr>
            <a:xfrm>
              <a:off x="15797" y="197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04000" t="-21000" b="-1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7" name="菱形 476"/>
            <p:cNvSpPr/>
            <p:nvPr>
              <p:custDataLst>
                <p:tags r:id="rId9"/>
              </p:custDataLst>
            </p:nvPr>
          </p:nvSpPr>
          <p:spPr>
            <a:xfrm>
              <a:off x="14935" y="3742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368000" t="-150000" r="-157000" b="-2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8" name="菱形 477"/>
            <p:cNvSpPr/>
            <p:nvPr>
              <p:custDataLst>
                <p:tags r:id="rId10"/>
              </p:custDataLst>
            </p:nvPr>
          </p:nvSpPr>
          <p:spPr>
            <a:xfrm>
              <a:off x="12328" y="2011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102000" t="-22000" r="-102000" b="-1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79" name="菱形 478"/>
            <p:cNvSpPr/>
            <p:nvPr>
              <p:custDataLst>
                <p:tags r:id="rId11"/>
              </p:custDataLst>
            </p:nvPr>
          </p:nvSpPr>
          <p:spPr>
            <a:xfrm>
              <a:off x="8841" y="5496"/>
              <a:ext cx="3403" cy="3403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t="-125000" r="-204000" b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1" name="菱形 480"/>
            <p:cNvSpPr/>
            <p:nvPr>
              <p:custDataLst>
                <p:tags r:id="rId12"/>
              </p:custDataLst>
            </p:nvPr>
          </p:nvSpPr>
          <p:spPr>
            <a:xfrm>
              <a:off x="13185" y="7243"/>
              <a:ext cx="1658" cy="1658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 l="-262000" t="-362000" r="-263000" b="-4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25"/>
            </a:p>
          </p:txBody>
        </p:sp>
        <p:sp>
          <p:nvSpPr>
            <p:cNvPr id="483" name="任意多边形 482"/>
            <p:cNvSpPr/>
            <p:nvPr>
              <p:custDataLst>
                <p:tags r:id="rId13"/>
              </p:custDataLst>
            </p:nvPr>
          </p:nvSpPr>
          <p:spPr>
            <a:xfrm>
              <a:off x="10619" y="3770"/>
              <a:ext cx="5102" cy="5132"/>
            </a:xfrm>
            <a:custGeom>
              <a:avLst/>
              <a:gdLst>
                <a:gd name="connsiteX0" fmla="*/ 1435100 w 4394200"/>
                <a:gd name="connsiteY0" fmla="*/ 0 h 4419600"/>
                <a:gd name="connsiteX1" fmla="*/ 4394200 w 4394200"/>
                <a:gd name="connsiteY1" fmla="*/ 2946400 h 4419600"/>
                <a:gd name="connsiteX2" fmla="*/ 2921000 w 4394200"/>
                <a:gd name="connsiteY2" fmla="*/ 4419600 h 4419600"/>
                <a:gd name="connsiteX3" fmla="*/ 0 w 4394200"/>
                <a:gd name="connsiteY3" fmla="*/ 1435100 h 4419600"/>
                <a:gd name="connsiteX4" fmla="*/ 1435100 w 4394200"/>
                <a:gd name="connsiteY4" fmla="*/ 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4200" h="4419600">
                  <a:moveTo>
                    <a:pt x="1435100" y="0"/>
                  </a:moveTo>
                  <a:lnTo>
                    <a:pt x="4394200" y="2946400"/>
                  </a:lnTo>
                  <a:lnTo>
                    <a:pt x="2921000" y="4419600"/>
                  </a:lnTo>
                  <a:lnTo>
                    <a:pt x="0" y="1435100"/>
                  </a:lnTo>
                  <a:lnTo>
                    <a:pt x="143510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35000" t="-49000" r="-68000" b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395300" y="1557265"/>
            <a:ext cx="5424995" cy="12865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</a:rPr>
              <a:t>Look at the achievements China has made in environmental protection shown in </a:t>
            </a:r>
            <a:r>
              <a:rPr lang="en-US" altLang="zh-CN" sz="1615">
                <a:latin typeface="Arial" panose="020B0604020202020204" pitchFamily="34" charset="0"/>
                <a:cs typeface="Arial" panose="020B0604020202020204" pitchFamily="34" charset="0"/>
              </a:rPr>
              <a:t>the next</a:t>
            </a: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</a:rPr>
              <a:t> diagrams and discuss in groups of three or four </a:t>
            </a:r>
            <a:r>
              <a:rPr lang="zh-CN" altLang="en-US" sz="1615" b="1">
                <a:latin typeface="Arial" panose="020B0604020202020204" pitchFamily="34" charset="0"/>
                <a:cs typeface="Arial" panose="020B0604020202020204" pitchFamily="34" charset="0"/>
              </a:rPr>
              <a:t>how these achievements have been made</a:t>
            </a: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zh-CN" altLang="en-US" sz="161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76775" y="3176905"/>
            <a:ext cx="875030" cy="18478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470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1</a:t>
            </a:r>
            <a:endParaRPr lang="en-US" altLang="zh-CN" sz="1470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08050" y="3482975"/>
            <a:ext cx="815975" cy="17843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470" b="1">
                <a:solidFill>
                  <a:schemeClr val="tx1"/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  <a:sym typeface="+mn-ea"/>
              </a:rPr>
              <a:t>Step 2</a:t>
            </a:r>
            <a:endParaRPr lang="en-US" altLang="zh-CN" sz="1470" b="1">
              <a:solidFill>
                <a:schemeClr val="tx1"/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22028" y="1530665"/>
            <a:ext cx="2636664" cy="3251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394970" y="2736850"/>
            <a:ext cx="4429760" cy="188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en-US" altLang="zh-CN" sz="1615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You should:</a:t>
            </a:r>
            <a:endParaRPr lang="zh-CN" altLang="en-US" sz="1615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1. Us</a:t>
            </a:r>
            <a:r>
              <a:rPr lang="en-US" altLang="zh-CN"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</a:t>
            </a: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as many </a:t>
            </a:r>
            <a:r>
              <a:rPr lang="en-US" altLang="zh-CN" sz="1615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words and expressions</a:t>
            </a:r>
            <a:r>
              <a:rPr lang="en-US" altLang="zh-CN"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in              and                 as possible</a:t>
            </a: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; </a:t>
            </a:r>
            <a:endParaRPr lang="zh-CN" altLang="en-US" sz="16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2. Us</a:t>
            </a:r>
            <a:r>
              <a:rPr lang="en-US" altLang="zh-CN"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</a:t>
            </a: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the facts and evidence (Diagrams in the textbook or external materials);</a:t>
            </a:r>
            <a:endParaRPr lang="zh-CN" altLang="en-US" sz="16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3. Us</a:t>
            </a:r>
            <a:r>
              <a:rPr lang="en-US" altLang="zh-CN"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</a:t>
            </a: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the </a:t>
            </a:r>
            <a:r>
              <a:rPr lang="zh-CN" altLang="en-US" sz="1615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parallel structure</a:t>
            </a:r>
            <a:r>
              <a:rPr lang="zh-CN" altLang="en-US" sz="1615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endParaRPr lang="zh-CN" altLang="en-US" sz="1615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燕尾形 7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/>
      <p:bldP spid="5" grpId="0" bldLvl="0" animBg="1"/>
      <p:bldP spid="7" grpId="0" bldLvl="0" animBg="1"/>
      <p:bldP spid="3" grpId="0"/>
      <p:bldP spid="10" grpId="0" bldLvl="0" animBg="1"/>
      <p:bldP spid="9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" name="文本框 1"/>
          <p:cNvSpPr txBox="1"/>
          <p:nvPr/>
        </p:nvSpPr>
        <p:spPr>
          <a:xfrm>
            <a:off x="99900" y="35933"/>
            <a:ext cx="558132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35" b="1"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Procedures to achieve </a:t>
            </a:r>
            <a:endParaRPr lang="en-US" altLang="zh-CN" sz="3235" b="1"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033" y="995866"/>
            <a:ext cx="3190597" cy="3934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5415280" y="951230"/>
            <a:ext cx="1634490" cy="36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65" b="1">
                <a:latin typeface="Arial" panose="020B0604020202020204" pitchFamily="34" charset="0"/>
                <a:cs typeface="Arial" panose="020B0604020202020204" pitchFamily="34" charset="0"/>
              </a:rPr>
              <a:t>Word bank</a:t>
            </a:r>
            <a:endParaRPr lang="en-US" altLang="zh-CN" sz="1765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64297" y="1334199"/>
            <a:ext cx="5147328" cy="3185464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9" name="文本框 8"/>
          <p:cNvSpPr txBox="1"/>
          <p:nvPr/>
        </p:nvSpPr>
        <p:spPr>
          <a:xfrm>
            <a:off x="3754830" y="1394399"/>
            <a:ext cx="2677264" cy="15595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7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coordinated development</a:t>
            </a:r>
            <a:endParaRPr lang="zh-CN" altLang="en-US" sz="147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47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ecological </a:t>
            </a:r>
            <a:r>
              <a:rPr lang="zh-CN" altLang="en-US" sz="147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civilization</a:t>
            </a:r>
            <a:endParaRPr lang="zh-CN" altLang="en-US" sz="147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7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ecological progress</a:t>
            </a:r>
            <a:endParaRPr lang="zh-CN" altLang="en-US" sz="147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7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development</a:t>
            </a:r>
            <a:endParaRPr lang="zh-CN" altLang="en-US" sz="147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7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biodiversity</a:t>
            </a:r>
            <a:endParaRPr lang="zh-CN" altLang="en-US" sz="1175"/>
          </a:p>
        </p:txBody>
      </p:sp>
      <p:sp>
        <p:nvSpPr>
          <p:cNvPr id="10" name="文本框 9"/>
          <p:cNvSpPr txBox="1"/>
          <p:nvPr/>
        </p:nvSpPr>
        <p:spPr>
          <a:xfrm>
            <a:off x="6378427" y="1450865"/>
            <a:ext cx="2323998" cy="1718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symbiosis</a:t>
            </a:r>
            <a:endParaRPr lang="zh-CN" altLang="en-US" sz="147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7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green development</a:t>
            </a:r>
            <a:endParaRPr lang="zh-CN" altLang="en-US" sz="147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green standards</a:t>
            </a:r>
            <a:endParaRPr lang="zh-CN" altLang="en-US" sz="147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7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green mindset</a:t>
            </a:r>
            <a:endParaRPr lang="zh-CN" altLang="en-US" sz="147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7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protect the ecosystem</a:t>
            </a:r>
            <a:endParaRPr lang="en-US" altLang="zh-CN" sz="147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54830" y="2930197"/>
            <a:ext cx="4640995" cy="1447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7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conserve the natural resources</a:t>
            </a:r>
            <a:endParaRPr lang="en-US" altLang="zh-CN" sz="147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7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strive for sth./ strive to do sth.</a:t>
            </a:r>
            <a:endParaRPr lang="en-US" altLang="zh-CN" sz="147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7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resolve/ be resolute</a:t>
            </a:r>
            <a:endParaRPr sz="147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sz="147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give top</a:t>
            </a:r>
            <a:r>
              <a:rPr lang="en-US" sz="147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/ high</a:t>
            </a:r>
            <a:r>
              <a:rPr sz="147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priority to</a:t>
            </a:r>
            <a:r>
              <a:rPr lang="en-US" altLang="zh-CN" sz="147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sz="147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sz="147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place it high on our agenda...</a:t>
            </a:r>
            <a:endParaRPr lang="zh-CN" altLang="en-US" sz="147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燕尾形 3"/>
          <p:cNvSpPr/>
          <p:nvPr/>
        </p:nvSpPr>
        <p:spPr>
          <a:xfrm>
            <a:off x="20567" y="566066"/>
            <a:ext cx="2660464" cy="337400"/>
          </a:xfrm>
          <a:prstGeom prst="chevron">
            <a:avLst/>
          </a:prstGeom>
          <a:gradFill>
            <a:gsLst>
              <a:gs pos="70000">
                <a:schemeClr val="accent2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765" b="1">
                <a:solidFill>
                  <a:schemeClr val="bg1"/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Language focus</a:t>
            </a:r>
            <a:endParaRPr lang="en-US" altLang="zh-CN" sz="1765" b="1">
              <a:solidFill>
                <a:schemeClr val="bg1"/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741100" y="2491531"/>
            <a:ext cx="3255463" cy="635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1765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Man and nature are a community of </a:t>
            </a:r>
            <a:r>
              <a:rPr lang="en-US" sz="1765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life</a:t>
            </a:r>
            <a:r>
              <a:rPr sz="1765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.</a:t>
            </a:r>
            <a:endParaRPr sz="1765" b="1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034" y="0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7" name="文本框 6"/>
          <p:cNvSpPr txBox="1"/>
          <p:nvPr/>
        </p:nvSpPr>
        <p:spPr>
          <a:xfrm>
            <a:off x="21034" y="4496796"/>
            <a:ext cx="8631925" cy="582866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90000"/>
              </a:lnSpc>
            </a:pPr>
            <a:r>
              <a:rPr lang="en-US" altLang="zh-CN" sz="176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UNDERSTANDING CONTEMPORARY CHINA</a:t>
            </a:r>
            <a:endParaRPr lang="en-US" altLang="zh-CN" sz="1765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  <a:p>
            <a:pPr algn="l">
              <a:lnSpc>
                <a:spcPct val="90000"/>
              </a:lnSpc>
            </a:pPr>
            <a:r>
              <a:rPr lang="en-US" altLang="zh-CN" sz="176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仿宋_GB2312" panose="02010609030101010101" charset="-122"/>
                <a:cs typeface="Arial" panose="020B0604020202020204" pitchFamily="34" charset="0"/>
              </a:rPr>
              <a:t>A Public Speaking Course</a:t>
            </a:r>
            <a:endParaRPr lang="en-US" altLang="zh-CN" sz="1765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仿宋_GB2312" panose="02010609030101010101" charset="-122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034" y="4473929"/>
            <a:ext cx="8959524" cy="566066"/>
          </a:xfrm>
          <a:prstGeom prst="rect">
            <a:avLst/>
          </a:prstGeom>
          <a:solidFill>
            <a:schemeClr val="tx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pic>
        <p:nvPicPr>
          <p:cNvPr id="487" name="http://photo-static-api.fotomore.com/creative/vcg/veer/400/new/VCG41N508655486.jpg" descr="&amp;pky200_sjzg_VCG41N508655486&amp;2&amp;src_toppic_inpsrchzd1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5962" y="399466"/>
            <a:ext cx="4003996" cy="4074463"/>
          </a:xfrm>
          <a:prstGeom prst="rect">
            <a:avLst/>
          </a:prstGeom>
        </p:spPr>
      </p:pic>
      <p:sp>
        <p:nvSpPr>
          <p:cNvPr id="488" name="文本框 487"/>
          <p:cNvSpPr txBox="1"/>
          <p:nvPr/>
        </p:nvSpPr>
        <p:spPr>
          <a:xfrm>
            <a:off x="585233" y="1610465"/>
            <a:ext cx="3721663" cy="904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290" b="1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ea typeface="华文行楷" panose="02010800040101010101" pitchFamily="2" charset="-122"/>
                <a:cs typeface="Arial" panose="020B0604020202020204" pitchFamily="34" charset="0"/>
              </a:rPr>
              <a:t>Thank you!</a:t>
            </a:r>
            <a:endParaRPr lang="en-US" altLang="zh-CN" sz="5290" b="1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1562254" y="1444483"/>
            <a:ext cx="1299594" cy="3619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755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755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73" y="-3612"/>
            <a:ext cx="8992992" cy="603771"/>
            <a:chOff x="-305" y="33"/>
            <a:chExt cx="14577" cy="1300"/>
          </a:xfrm>
        </p:grpSpPr>
        <p:sp>
          <p:nvSpPr>
            <p:cNvPr id="5" name="矩形 4"/>
            <p:cNvSpPr/>
            <p:nvPr/>
          </p:nvSpPr>
          <p:spPr>
            <a:xfrm>
              <a:off x="-272" y="33"/>
              <a:ext cx="14544" cy="13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170"/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-305" y="146"/>
              <a:ext cx="7822" cy="10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63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603050405020304" charset="0"/>
                  <a:cs typeface="Times New Roman Regular" panose="02020603050405020304" charset="0"/>
                </a:rPr>
                <a:t>2. </a:t>
              </a:r>
              <a:r>
                <a:rPr lang="zh-CN" altLang="en-US" sz="263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603050405020304" charset="0"/>
                  <a:cs typeface="Times New Roman Regular" panose="02020603050405020304" charset="0"/>
                </a:rPr>
                <a:t>Teaching </a:t>
              </a:r>
              <a:r>
                <a:rPr lang="en-US" altLang="zh-CN" sz="263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603050405020304" charset="0"/>
                  <a:cs typeface="Times New Roman Regular" panose="02020603050405020304" charset="0"/>
                </a:rPr>
                <a:t>Procedures</a:t>
              </a:r>
              <a:endParaRPr lang="en-US" altLang="zh-CN" sz="263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sp>
        <p:nvSpPr>
          <p:cNvPr id="98" name="矩形 97"/>
          <p:cNvSpPr/>
          <p:nvPr/>
        </p:nvSpPr>
        <p:spPr>
          <a:xfrm>
            <a:off x="3024497" y="598266"/>
            <a:ext cx="2837331" cy="4484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en-US" altLang="zh-CN" sz="239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Methods</a:t>
            </a:r>
            <a:endParaRPr lang="en-US" altLang="zh-CN" sz="239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5861828" y="598266"/>
            <a:ext cx="3122464" cy="457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en-US" altLang="zh-CN" sz="239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Production</a:t>
            </a:r>
            <a:endParaRPr lang="en-US" altLang="zh-CN" sz="239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37966" y="1572665"/>
            <a:ext cx="6977126" cy="3573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1" fontAlgn="auto">
              <a:lnSpc>
                <a:spcPct val="110000"/>
              </a:lnSpc>
            </a:pPr>
            <a:r>
              <a:rPr lang="en-US" altLang="zh-CN" sz="2060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  <a:sym typeface="+mn-ea"/>
              </a:rPr>
              <a:t>D</a:t>
            </a:r>
            <a:r>
              <a:rPr lang="zh-CN" altLang="en-US" sz="2060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  <a:sym typeface="+mn-ea"/>
              </a:rPr>
              <a:t>iscuss China</a:t>
            </a:r>
            <a:r>
              <a:rPr lang="en-US" altLang="zh-CN" sz="2060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  <a:sym typeface="+mn-ea"/>
              </a:rPr>
              <a:t>’</a:t>
            </a:r>
            <a:r>
              <a:rPr lang="zh-CN" altLang="en-US" sz="2060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  <a:sym typeface="+mn-ea"/>
              </a:rPr>
              <a:t>s green development model, measures, and</a:t>
            </a:r>
            <a:r>
              <a:rPr lang="en-US" altLang="zh-CN" sz="2060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  <a:sym typeface="+mn-ea"/>
              </a:rPr>
              <a:t> </a:t>
            </a:r>
            <a:r>
              <a:rPr lang="zh-CN" altLang="en-US" sz="2060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  <a:sym typeface="+mn-ea"/>
              </a:rPr>
              <a:t>achievements;</a:t>
            </a:r>
            <a:endParaRPr lang="zh-CN" altLang="en-US" sz="2060" spc="100" dirty="0">
              <a:solidFill>
                <a:srgbClr val="000000">
                  <a:lumMod val="85000"/>
                  <a:lumOff val="15000"/>
                </a:srgbClr>
              </a:solidFill>
              <a:uFillTx/>
              <a:latin typeface="Times New Roman Regular" panose="02020603050405020304" charset="0"/>
              <a:ea typeface="微软雅黑" panose="020B0503020204020204" pitchFamily="34" charset="-122"/>
              <a:cs typeface="Times New Roman Regular" panose="02020603050405020304" charset="0"/>
              <a:sym typeface="+mn-ea"/>
            </a:endParaRPr>
          </a:p>
          <a:p>
            <a:pPr lvl="1" fontAlgn="auto">
              <a:lnSpc>
                <a:spcPct val="110000"/>
              </a:lnSpc>
            </a:pPr>
            <a:endParaRPr lang="en-US" altLang="zh-CN" sz="2060" spc="100" dirty="0">
              <a:solidFill>
                <a:srgbClr val="000000">
                  <a:lumMod val="85000"/>
                  <a:lumOff val="15000"/>
                </a:srgbClr>
              </a:solidFill>
              <a:uFillTx/>
              <a:latin typeface="Times New Roman Regular" panose="02020603050405020304" charset="0"/>
              <a:ea typeface="微软雅黑" panose="020B0503020204020204" pitchFamily="34" charset="-122"/>
              <a:cs typeface="Times New Roman Regular" panose="02020603050405020304" charset="0"/>
              <a:sym typeface="微软雅黑" panose="020B0503020204020204" pitchFamily="34" charset="-122"/>
            </a:endParaRPr>
          </a:p>
          <a:p>
            <a:pPr lvl="1" fontAlgn="auto">
              <a:lnSpc>
                <a:spcPct val="110000"/>
              </a:lnSpc>
            </a:pPr>
            <a:r>
              <a:rPr lang="en-US" altLang="zh-CN" sz="2060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  <a:sym typeface="微软雅黑" panose="020B0503020204020204" pitchFamily="34" charset="-122"/>
              </a:rPr>
              <a:t>U</a:t>
            </a:r>
            <a:r>
              <a:rPr lang="zh-CN" altLang="en-US" sz="2060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  <a:sym typeface="微软雅黑" panose="020B0503020204020204" pitchFamily="34" charset="-122"/>
              </a:rPr>
              <a:t>nderstand, organize, and report information presented in diagrams;</a:t>
            </a:r>
            <a:endParaRPr lang="zh-CN" altLang="en-US" sz="2060" spc="100" dirty="0">
              <a:solidFill>
                <a:srgbClr val="000000">
                  <a:lumMod val="85000"/>
                  <a:lumOff val="15000"/>
                </a:srgbClr>
              </a:solidFill>
              <a:uFillTx/>
              <a:latin typeface="Times New Roman Regular" panose="02020603050405020304" charset="0"/>
              <a:ea typeface="微软雅黑" panose="020B0503020204020204" pitchFamily="34" charset="-122"/>
              <a:cs typeface="Times New Roman Regular" panose="02020603050405020304" charset="0"/>
              <a:sym typeface="微软雅黑" panose="020B0503020204020204" pitchFamily="34" charset="-122"/>
            </a:endParaRPr>
          </a:p>
          <a:p>
            <a:pPr lvl="1" fontAlgn="auto">
              <a:lnSpc>
                <a:spcPct val="110000"/>
              </a:lnSpc>
            </a:pPr>
            <a:endParaRPr lang="zh-CN" altLang="en-US" sz="2060" spc="100" dirty="0">
              <a:solidFill>
                <a:srgbClr val="000000">
                  <a:lumMod val="85000"/>
                  <a:lumOff val="15000"/>
                </a:srgbClr>
              </a:solidFill>
              <a:uFillTx/>
              <a:latin typeface="Times New Roman Regular" panose="02020603050405020304" charset="0"/>
              <a:ea typeface="微软雅黑" panose="020B0503020204020204" pitchFamily="34" charset="-122"/>
              <a:cs typeface="Times New Roman Regular" panose="02020603050405020304" charset="0"/>
              <a:sym typeface="微软雅黑" panose="020B0503020204020204" pitchFamily="34" charset="-122"/>
            </a:endParaRPr>
          </a:p>
          <a:p>
            <a:pPr lvl="1" fontAlgn="auto">
              <a:lnSpc>
                <a:spcPct val="110000"/>
              </a:lnSpc>
            </a:pPr>
            <a:r>
              <a:rPr lang="en-US" altLang="zh-CN" sz="2060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  <a:sym typeface="微软雅黑" panose="020B0503020204020204" pitchFamily="34" charset="-122"/>
              </a:rPr>
              <a:t>U</a:t>
            </a:r>
            <a:r>
              <a:rPr lang="zh-CN" altLang="en-US" sz="2060" spc="10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Times New Roman Regular" panose="02020603050405020304" charset="0"/>
                <a:ea typeface="微软雅黑" panose="020B0503020204020204" pitchFamily="34" charset="-122"/>
                <a:cs typeface="Times New Roman Regular" panose="02020603050405020304" charset="0"/>
                <a:sym typeface="微软雅黑" panose="020B0503020204020204" pitchFamily="34" charset="-122"/>
              </a:rPr>
              <a:t>se effective strategies to begin and end your speeches.</a:t>
            </a:r>
            <a:endParaRPr lang="zh-CN" altLang="en-US" sz="2060" spc="100" dirty="0">
              <a:solidFill>
                <a:srgbClr val="000000">
                  <a:lumMod val="85000"/>
                  <a:lumOff val="15000"/>
                </a:srgbClr>
              </a:solidFill>
              <a:uFillTx/>
              <a:latin typeface="Times New Roman Regular" panose="02020603050405020304" charset="0"/>
              <a:ea typeface="微软雅黑" panose="020B0503020204020204" pitchFamily="34" charset="-122"/>
              <a:cs typeface="Times New Roman Regular" panose="02020603050405020304" charset="0"/>
              <a:sym typeface="微软雅黑" panose="020B0503020204020204" pitchFamily="34" charset="-122"/>
            </a:endParaRPr>
          </a:p>
          <a:p>
            <a:pPr lvl="1" fontAlgn="auto">
              <a:lnSpc>
                <a:spcPct val="110000"/>
              </a:lnSpc>
            </a:pPr>
            <a:endParaRPr lang="zh-CN" altLang="en-US" sz="2060"/>
          </a:p>
          <a:p>
            <a:pPr lvl="1" fontAlgn="auto">
              <a:lnSpc>
                <a:spcPct val="110000"/>
              </a:lnSpc>
            </a:pPr>
            <a:endParaRPr lang="zh-CN" altLang="en-US" sz="2060"/>
          </a:p>
        </p:txBody>
      </p:sp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1087408" y="1572689"/>
            <a:ext cx="474622" cy="4443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r>
              <a:rPr lang="en-US" altLang="zh-CN" sz="2645">
                <a:solidFill>
                  <a:schemeClr val="bg1"/>
                </a:solidFill>
              </a:rPr>
              <a:t>1</a:t>
            </a:r>
            <a:endParaRPr lang="en-US" altLang="zh-CN" sz="2645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087366" y="2625931"/>
            <a:ext cx="475066" cy="52126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rgbClr val="FFFFFF"/>
          </a:fontRef>
        </p:style>
        <p:txBody>
          <a:bodyPr rtlCol="0" anchor="ctr"/>
          <a:p>
            <a:pPr algn="ctr"/>
            <a:r>
              <a:rPr lang="en-US" altLang="zh-CN" sz="3235">
                <a:solidFill>
                  <a:schemeClr val="bg1"/>
                </a:solidFill>
                <a:cs typeface="+mn-lt"/>
              </a:rPr>
              <a:t>2</a:t>
            </a:r>
            <a:endParaRPr lang="en-US" altLang="zh-CN" sz="3235">
              <a:solidFill>
                <a:schemeClr val="bg1"/>
              </a:solidFill>
              <a:cs typeface="+mn-lt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1087366" y="3604996"/>
            <a:ext cx="475066" cy="5212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rgbClr val="FFFFFF"/>
          </a:fontRef>
        </p:style>
        <p:txBody>
          <a:bodyPr rtlCol="0" anchor="ctr"/>
          <a:p>
            <a:pPr algn="ctr"/>
            <a:r>
              <a:rPr lang="en-US" altLang="zh-CN" sz="3235">
                <a:solidFill>
                  <a:schemeClr val="bg1"/>
                </a:solidFill>
                <a:cs typeface="+mn-lt"/>
              </a:rPr>
              <a:t>3</a:t>
            </a:r>
            <a:endParaRPr lang="en-US" altLang="zh-CN" sz="3235">
              <a:solidFill>
                <a:schemeClr val="bg1"/>
              </a:solidFill>
              <a:cs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955" y="598170"/>
            <a:ext cx="3003550" cy="4483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en-US" altLang="zh-CN" sz="239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Unit task</a:t>
            </a:r>
            <a:endParaRPr lang="en-US" altLang="zh-CN" sz="239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同心圆 4"/>
          <p:cNvSpPr/>
          <p:nvPr>
            <p:custDataLst>
              <p:tags r:id="rId1"/>
            </p:custDataLst>
          </p:nvPr>
        </p:nvSpPr>
        <p:spPr>
          <a:xfrm>
            <a:off x="3381433" y="1581016"/>
            <a:ext cx="1684542" cy="1653569"/>
          </a:xfrm>
          <a:prstGeom prst="donut">
            <a:avLst>
              <a:gd name="adj" fmla="val 8835"/>
            </a:avLst>
          </a:prstGeom>
          <a:solidFill>
            <a:schemeClr val="accent1">
              <a:lumMod val="40000"/>
              <a:lumOff val="6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>
              <a:lnSpc>
                <a:spcPct val="110000"/>
              </a:lnSpc>
            </a:pPr>
            <a:endParaRPr lang="zh-CN" altLang="en-US" sz="1095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 rot="16200000">
            <a:off x="3289778" y="2256729"/>
            <a:ext cx="285708" cy="301510"/>
          </a:xfrm>
          <a:custGeom>
            <a:avLst/>
            <a:gdLst>
              <a:gd name="connsiteX0" fmla="*/ 257175 w 514350"/>
              <a:gd name="connsiteY0" fmla="*/ 89086 h 514350"/>
              <a:gd name="connsiteX1" fmla="*/ 114170 w 514350"/>
              <a:gd name="connsiteY1" fmla="*/ 232090 h 514350"/>
              <a:gd name="connsiteX2" fmla="*/ 114170 w 514350"/>
              <a:gd name="connsiteY2" fmla="*/ 375095 h 514350"/>
              <a:gd name="connsiteX3" fmla="*/ 257175 w 514350"/>
              <a:gd name="connsiteY3" fmla="*/ 232090 h 514350"/>
              <a:gd name="connsiteX4" fmla="*/ 400179 w 514350"/>
              <a:gd name="connsiteY4" fmla="*/ 375095 h 514350"/>
              <a:gd name="connsiteX5" fmla="*/ 400179 w 514350"/>
              <a:gd name="connsiteY5" fmla="*/ 232090 h 514350"/>
              <a:gd name="connsiteX6" fmla="*/ 257175 w 514350"/>
              <a:gd name="connsiteY6" fmla="*/ 0 h 514350"/>
              <a:gd name="connsiteX7" fmla="*/ 514350 w 514350"/>
              <a:gd name="connsiteY7" fmla="*/ 257175 h 514350"/>
              <a:gd name="connsiteX8" fmla="*/ 257175 w 514350"/>
              <a:gd name="connsiteY8" fmla="*/ 514350 h 514350"/>
              <a:gd name="connsiteX9" fmla="*/ 0 w 514350"/>
              <a:gd name="connsiteY9" fmla="*/ 257175 h 514350"/>
              <a:gd name="connsiteX10" fmla="*/ 257175 w 514350"/>
              <a:gd name="connsiteY10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350" h="514350">
                <a:moveTo>
                  <a:pt x="257175" y="89086"/>
                </a:moveTo>
                <a:lnTo>
                  <a:pt x="114170" y="232090"/>
                </a:lnTo>
                <a:lnTo>
                  <a:pt x="114170" y="375095"/>
                </a:lnTo>
                <a:lnTo>
                  <a:pt x="257175" y="232090"/>
                </a:lnTo>
                <a:lnTo>
                  <a:pt x="400179" y="375095"/>
                </a:lnTo>
                <a:lnTo>
                  <a:pt x="400179" y="232090"/>
                </a:lnTo>
                <a:close/>
                <a:moveTo>
                  <a:pt x="257175" y="0"/>
                </a:moveTo>
                <a:cubicBezTo>
                  <a:pt x="399209" y="0"/>
                  <a:pt x="514350" y="115141"/>
                  <a:pt x="514350" y="257175"/>
                </a:cubicBezTo>
                <a:cubicBezTo>
                  <a:pt x="514350" y="399209"/>
                  <a:pt x="399209" y="514350"/>
                  <a:pt x="257175" y="514350"/>
                </a:cubicBezTo>
                <a:cubicBezTo>
                  <a:pt x="115141" y="514350"/>
                  <a:pt x="0" y="399209"/>
                  <a:pt x="0" y="257175"/>
                </a:cubicBezTo>
                <a:cubicBezTo>
                  <a:pt x="0" y="115141"/>
                  <a:pt x="115141" y="0"/>
                  <a:pt x="257175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 sz="98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任意多边形 5"/>
          <p:cNvSpPr/>
          <p:nvPr>
            <p:custDataLst>
              <p:tags r:id="rId3"/>
            </p:custDataLst>
          </p:nvPr>
        </p:nvSpPr>
        <p:spPr>
          <a:xfrm rot="5220000">
            <a:off x="4887389" y="2237633"/>
            <a:ext cx="285748" cy="285748"/>
          </a:xfrm>
          <a:custGeom>
            <a:avLst/>
            <a:gdLst>
              <a:gd name="connsiteX0" fmla="*/ 257175 w 514350"/>
              <a:gd name="connsiteY0" fmla="*/ 89086 h 514350"/>
              <a:gd name="connsiteX1" fmla="*/ 114170 w 514350"/>
              <a:gd name="connsiteY1" fmla="*/ 232090 h 514350"/>
              <a:gd name="connsiteX2" fmla="*/ 114170 w 514350"/>
              <a:gd name="connsiteY2" fmla="*/ 375095 h 514350"/>
              <a:gd name="connsiteX3" fmla="*/ 257175 w 514350"/>
              <a:gd name="connsiteY3" fmla="*/ 232090 h 514350"/>
              <a:gd name="connsiteX4" fmla="*/ 400179 w 514350"/>
              <a:gd name="connsiteY4" fmla="*/ 375095 h 514350"/>
              <a:gd name="connsiteX5" fmla="*/ 400179 w 514350"/>
              <a:gd name="connsiteY5" fmla="*/ 232090 h 514350"/>
              <a:gd name="connsiteX6" fmla="*/ 257175 w 514350"/>
              <a:gd name="connsiteY6" fmla="*/ 0 h 514350"/>
              <a:gd name="connsiteX7" fmla="*/ 514350 w 514350"/>
              <a:gd name="connsiteY7" fmla="*/ 257175 h 514350"/>
              <a:gd name="connsiteX8" fmla="*/ 257175 w 514350"/>
              <a:gd name="connsiteY8" fmla="*/ 514350 h 514350"/>
              <a:gd name="connsiteX9" fmla="*/ 0 w 514350"/>
              <a:gd name="connsiteY9" fmla="*/ 257175 h 514350"/>
              <a:gd name="connsiteX10" fmla="*/ 257175 w 514350"/>
              <a:gd name="connsiteY10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350" h="514350">
                <a:moveTo>
                  <a:pt x="257175" y="89086"/>
                </a:moveTo>
                <a:lnTo>
                  <a:pt x="114170" y="232090"/>
                </a:lnTo>
                <a:lnTo>
                  <a:pt x="114170" y="375095"/>
                </a:lnTo>
                <a:lnTo>
                  <a:pt x="257175" y="232090"/>
                </a:lnTo>
                <a:lnTo>
                  <a:pt x="400179" y="375095"/>
                </a:lnTo>
                <a:lnTo>
                  <a:pt x="400179" y="232090"/>
                </a:lnTo>
                <a:close/>
                <a:moveTo>
                  <a:pt x="257175" y="0"/>
                </a:moveTo>
                <a:cubicBezTo>
                  <a:pt x="399209" y="0"/>
                  <a:pt x="514350" y="115141"/>
                  <a:pt x="514350" y="257175"/>
                </a:cubicBezTo>
                <a:cubicBezTo>
                  <a:pt x="514350" y="399209"/>
                  <a:pt x="399209" y="514350"/>
                  <a:pt x="257175" y="514350"/>
                </a:cubicBezTo>
                <a:cubicBezTo>
                  <a:pt x="115141" y="514350"/>
                  <a:pt x="0" y="399209"/>
                  <a:pt x="0" y="257175"/>
                </a:cubicBezTo>
                <a:cubicBezTo>
                  <a:pt x="0" y="115141"/>
                  <a:pt x="115141" y="0"/>
                  <a:pt x="257175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 sz="98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64560" y="2015490"/>
            <a:ext cx="1601470" cy="721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1990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Green development </a:t>
            </a:r>
            <a:r>
              <a:rPr lang="en-US" altLang="zh-CN" sz="146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46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5100" y="1637065"/>
            <a:ext cx="2836864" cy="1335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755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755">
                <a:solidFill>
                  <a:schemeClr val="accent6">
                    <a:lumMod val="50000"/>
                  </a:schemeClr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Vocabulary </a:t>
            </a:r>
            <a:endParaRPr lang="en-US" altLang="zh-CN" sz="1755">
              <a:solidFill>
                <a:schemeClr val="accent6">
                  <a:lumMod val="50000"/>
                </a:schemeClr>
              </a:solidFill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755">
                <a:solidFill>
                  <a:schemeClr val="accent6">
                    <a:lumMod val="50000"/>
                  </a:schemeClr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Expressions with Chinese Characteristics</a:t>
            </a:r>
            <a:endParaRPr lang="en-US" altLang="zh-CN" sz="1755">
              <a:solidFill>
                <a:schemeClr val="accent6">
                  <a:lumMod val="50000"/>
                </a:schemeClr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1755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755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36870" y="1799590"/>
            <a:ext cx="2952750" cy="11334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>
              <a:lnSpc>
                <a:spcPts val="2400"/>
              </a:lnSpc>
              <a:buClrTx/>
              <a:buSzTx/>
              <a:buFont typeface="Arial" panose="020B0604020202020204" pitchFamily="34" charset="0"/>
              <a:buNone/>
            </a:pPr>
            <a:endParaRPr lang="en-US" altLang="zh-CN" sz="2060">
              <a:solidFill>
                <a:schemeClr val="accent6">
                  <a:lumMod val="50000"/>
                </a:schemeClr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457200" indent="-457200" algn="l">
              <a:lnSpc>
                <a:spcPts val="24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60">
                <a:solidFill>
                  <a:schemeClr val="accent6">
                    <a:lumMod val="50000"/>
                  </a:schemeClr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Use diagrams to support a speech</a:t>
            </a:r>
            <a:endParaRPr lang="zh-CN" altLang="en-US" sz="1755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755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2095" y="1151255"/>
            <a:ext cx="1780540" cy="458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90" b="1">
                <a:solidFill>
                  <a:schemeClr val="accent1">
                    <a:lumMod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Knowledge</a:t>
            </a:r>
            <a:endParaRPr lang="en-US" altLang="zh-CN" sz="2390" b="1">
              <a:solidFill>
                <a:schemeClr val="accent1">
                  <a:lumMod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562432" y="3768796"/>
            <a:ext cx="72169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indent="0" algn="l">
              <a:lnSpc>
                <a:spcPts val="2400"/>
              </a:lnSpc>
              <a:buClrTx/>
              <a:buSzTx/>
              <a:buFont typeface="Arial" panose="020B0604020202020204" pitchFamily="34" charset="0"/>
              <a:buNone/>
            </a:pPr>
            <a:r>
              <a:rPr lang="en-US" altLang="zh-CN" sz="1990" b="1">
                <a:solidFill>
                  <a:schemeClr val="accent6">
                    <a:lumMod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Business students’ sense of responsibility to achieve a green economy.</a:t>
            </a:r>
            <a:endParaRPr lang="en-US" altLang="zh-CN" sz="1990" b="1">
              <a:solidFill>
                <a:schemeClr val="accent6">
                  <a:lumMod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24215" y="3668920"/>
            <a:ext cx="1431070" cy="4584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390" b="1">
                <a:solidFill>
                  <a:schemeClr val="accent1">
                    <a:lumMod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   Value</a:t>
            </a:r>
            <a:r>
              <a:rPr lang="en-US" altLang="zh-CN" sz="199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endParaRPr lang="en-US" altLang="zh-CN" sz="199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0732" y="-3612"/>
            <a:ext cx="8972633" cy="603771"/>
            <a:chOff x="-272" y="33"/>
            <a:chExt cx="14544" cy="1300"/>
          </a:xfrm>
        </p:grpSpPr>
        <p:sp>
          <p:nvSpPr>
            <p:cNvPr id="5" name="矩形 4"/>
            <p:cNvSpPr/>
            <p:nvPr/>
          </p:nvSpPr>
          <p:spPr>
            <a:xfrm>
              <a:off x="-272" y="33"/>
              <a:ext cx="14544" cy="13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170"/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-214" y="147"/>
              <a:ext cx="7731" cy="10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63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603050405020304" charset="0"/>
                  <a:cs typeface="Times New Roman Regular" panose="02020603050405020304" charset="0"/>
                </a:rPr>
                <a:t>2. </a:t>
              </a:r>
              <a:r>
                <a:rPr lang="zh-CN" altLang="en-US" sz="263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603050405020304" charset="0"/>
                  <a:cs typeface="Times New Roman Regular" panose="02020603050405020304" charset="0"/>
                </a:rPr>
                <a:t>Teaching </a:t>
              </a:r>
              <a:r>
                <a:rPr lang="en-US" altLang="zh-CN" sz="263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603050405020304" charset="0"/>
                  <a:cs typeface="Times New Roman Regular" panose="02020603050405020304" charset="0"/>
                </a:rPr>
                <a:t>Procedures</a:t>
              </a:r>
              <a:endParaRPr lang="en-US" altLang="zh-CN" sz="263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cxnSp>
        <p:nvCxnSpPr>
          <p:cNvPr id="28" name="直接连接符 27"/>
          <p:cNvCxnSpPr/>
          <p:nvPr/>
        </p:nvCxnSpPr>
        <p:spPr>
          <a:xfrm>
            <a:off x="773396" y="3452026"/>
            <a:ext cx="7454333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5856605" y="589915"/>
            <a:ext cx="3136900" cy="4171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Production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589915"/>
            <a:ext cx="2848610" cy="43751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Unit task</a:t>
            </a:r>
            <a:endParaRPr lang="en-US" altLang="zh-CN" sz="24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44800" y="594995"/>
            <a:ext cx="3136900" cy="4171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Methods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52770" y="1581150"/>
            <a:ext cx="13023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ts val="2400"/>
              </a:lnSpc>
              <a:buClrTx/>
              <a:buSzTx/>
              <a:buFont typeface="Arial" panose="020B0604020202020204" pitchFamily="34" charset="0"/>
              <a:buNone/>
            </a:pPr>
            <a:r>
              <a:rPr lang="en-US" altLang="zh-CN" sz="2390" b="1">
                <a:solidFill>
                  <a:schemeClr val="accent1">
                    <a:lumMod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Skill</a:t>
            </a:r>
            <a:endParaRPr lang="en-US" altLang="zh-CN" sz="2390" b="1">
              <a:solidFill>
                <a:schemeClr val="accent1">
                  <a:lumMod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/>
          <p:nvPr>
            <p:ph idx="1"/>
          </p:nvPr>
        </p:nvSpPr>
        <p:spPr>
          <a:xfrm>
            <a:off x="88265" y="1237615"/>
            <a:ext cx="8463280" cy="3264535"/>
          </a:xfrm>
        </p:spPr>
        <p:txBody>
          <a:bodyPr/>
          <a:p>
            <a:pPr marL="0" indent="0" algn="ctr">
              <a:lnSpc>
                <a:spcPct val="80000"/>
              </a:lnSpc>
              <a:buNone/>
            </a:pPr>
            <a:r>
              <a:rPr lang="en-US" altLang="zh-CN" b="1">
                <a:latin typeface="Times New Roman Regular" panose="02020603050405020304" charset="0"/>
                <a:cs typeface="Times New Roman Regular" panose="02020603050405020304" charset="0"/>
              </a:rPr>
              <a:t>Blended Learning  </a:t>
            </a:r>
            <a:r>
              <a:rPr lang="en-US" altLang="zh-CN" sz="2000" b="1"/>
              <a:t>  </a:t>
            </a:r>
            <a:r>
              <a:rPr lang="en-US" altLang="zh-CN" sz="2000"/>
              <a:t>     </a:t>
            </a:r>
            <a:endParaRPr lang="en-US" altLang="zh-CN" sz="2000"/>
          </a:p>
          <a:p>
            <a:pPr marL="0" indent="0">
              <a:lnSpc>
                <a:spcPct val="80000"/>
              </a:lnSpc>
              <a:buNone/>
            </a:pPr>
            <a:r>
              <a:rPr lang="en-US" altLang="zh-CN" sz="2000"/>
              <a:t>  </a:t>
            </a:r>
            <a:endParaRPr lang="en-US" altLang="zh-CN" sz="2000"/>
          </a:p>
          <a:p>
            <a:pPr marL="0" indent="0">
              <a:lnSpc>
                <a:spcPct val="80000"/>
              </a:lnSpc>
              <a:buNone/>
            </a:pPr>
            <a:r>
              <a:rPr lang="en-US" altLang="zh-CN" sz="2000">
                <a:latin typeface="Times New Roman Regular" panose="02020603050405020304" charset="0"/>
                <a:cs typeface="Times New Roman Regular" panose="02020603050405020304" charset="0"/>
              </a:rPr>
              <a:t>Pre-class &amp; </a:t>
            </a:r>
            <a:r>
              <a:rPr lang="en-US" altLang="zh-CN" sz="2000">
                <a:latin typeface="Times New Roman Regular" panose="02020603050405020304" charset="0"/>
                <a:cs typeface="Times New Roman Regular" panose="02020603050405020304" charset="0"/>
              </a:rPr>
              <a:t>In-Class &amp; After-class</a:t>
            </a:r>
            <a:endParaRPr lang="en-US" altLang="zh-CN" sz="20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42485" y="1905635"/>
            <a:ext cx="42125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latin typeface="Times New Roman Regular" panose="02020603050405020304" charset="0"/>
                <a:cs typeface="Times New Roman Regular" panose="02020603050405020304" charset="0"/>
              </a:rPr>
              <a:t>Online Learning &amp; Offline Learning</a:t>
            </a:r>
            <a:endParaRPr lang="en-US" altLang="zh-CN" sz="20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35" y="-2540"/>
            <a:ext cx="9013825" cy="606543"/>
            <a:chOff x="-272" y="33"/>
            <a:chExt cx="14544" cy="1300"/>
          </a:xfrm>
        </p:grpSpPr>
        <p:sp>
          <p:nvSpPr>
            <p:cNvPr id="13" name="矩形 12"/>
            <p:cNvSpPr/>
            <p:nvPr/>
          </p:nvSpPr>
          <p:spPr>
            <a:xfrm>
              <a:off x="-272" y="33"/>
              <a:ext cx="14544" cy="13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175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-214" y="147"/>
              <a:ext cx="7731" cy="10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64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603050405020304" charset="0"/>
                  <a:cs typeface="Times New Roman Regular" panose="02020603050405020304" charset="0"/>
                </a:rPr>
                <a:t>2. </a:t>
              </a:r>
              <a:r>
                <a:rPr lang="zh-CN" altLang="en-US" sz="264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603050405020304" charset="0"/>
                  <a:cs typeface="Times New Roman Regular" panose="02020603050405020304" charset="0"/>
                </a:rPr>
                <a:t>Teaching </a:t>
              </a:r>
              <a:r>
                <a:rPr lang="en-US" altLang="zh-CN" sz="264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 Regular" panose="02020603050405020304" charset="0"/>
                  <a:cs typeface="Times New Roman Regular" panose="02020603050405020304" charset="0"/>
                </a:rPr>
                <a:t>Procedures</a:t>
              </a:r>
              <a:endParaRPr lang="en-US" altLang="zh-CN" sz="264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2856230" y="580390"/>
            <a:ext cx="3011805" cy="43751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Methods</a:t>
            </a:r>
            <a:endParaRPr lang="en-US" altLang="zh-CN" sz="24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715" y="594995"/>
            <a:ext cx="2850515" cy="4210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Unit task</a:t>
            </a:r>
            <a:endParaRPr lang="en-US" altLang="zh-CN" sz="20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868035" y="598805"/>
            <a:ext cx="3136900" cy="4171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Production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485" y="2376170"/>
            <a:ext cx="3696970" cy="2558415"/>
          </a:xfrm>
          <a:prstGeom prst="rect">
            <a:avLst/>
          </a:prstGeom>
        </p:spPr>
      </p:pic>
      <p:pic>
        <p:nvPicPr>
          <p:cNvPr id="3" name="图片 2" descr="/private/var/folders/sn/s6tz014118qddpxh7h8r2shm0000gn/T/com.kingsoft.wpsoffice.mac/photoedit2/20221127114617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060" y="2447925"/>
            <a:ext cx="1594485" cy="1950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780" y="2477770"/>
            <a:ext cx="2024380" cy="2024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/>
          <p:nvPr>
            <p:ph idx="1"/>
          </p:nvPr>
        </p:nvSpPr>
        <p:spPr/>
        <p:txBody>
          <a:bodyPr/>
          <a:p>
            <a:pPr marL="0" indent="0" algn="ctr">
              <a:buNone/>
            </a:pPr>
            <a:r>
              <a:rPr lang="en-US" altLang="zh-CN" b="1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Production⁃oriented approach (POA) </a:t>
            </a:r>
            <a:endParaRPr lang="en-US" altLang="zh-CN" b="1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0" indent="0">
              <a:buNone/>
            </a:pPr>
            <a:endParaRPr lang="en-US" altLang="zh-CN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graphicFrame>
        <p:nvGraphicFramePr>
          <p:cNvPr id="7" name="图示 6"/>
          <p:cNvGraphicFramePr/>
          <p:nvPr/>
        </p:nvGraphicFramePr>
        <p:xfrm>
          <a:off x="1188085" y="2087880"/>
          <a:ext cx="6492875" cy="1376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12" name="组合 11"/>
          <p:cNvGrpSpPr/>
          <p:nvPr/>
        </p:nvGrpSpPr>
        <p:grpSpPr>
          <a:xfrm>
            <a:off x="635" y="-2540"/>
            <a:ext cx="9013825" cy="606543"/>
            <a:chOff x="-272" y="33"/>
            <a:chExt cx="14544" cy="1300"/>
          </a:xfrm>
        </p:grpSpPr>
        <p:sp>
          <p:nvSpPr>
            <p:cNvPr id="13" name="矩形 12"/>
            <p:cNvSpPr/>
            <p:nvPr/>
          </p:nvSpPr>
          <p:spPr>
            <a:xfrm>
              <a:off x="-272" y="33"/>
              <a:ext cx="14544" cy="13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175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-214" y="147"/>
              <a:ext cx="7731" cy="10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645" b="1">
                  <a:effectLst/>
                  <a:latin typeface="Times New Roman Regular" panose="02020603050405020304" charset="0"/>
                  <a:cs typeface="Times New Roman Regular" panose="02020603050405020304" charset="0"/>
                </a:rPr>
                <a:t>2. </a:t>
              </a:r>
              <a:r>
                <a:rPr lang="zh-CN" altLang="en-US" sz="2645" b="1">
                  <a:effectLst/>
                  <a:latin typeface="Times New Roman Regular" panose="02020603050405020304" charset="0"/>
                  <a:cs typeface="Times New Roman Regular" panose="02020603050405020304" charset="0"/>
                </a:rPr>
                <a:t>Teaching </a:t>
              </a:r>
              <a:r>
                <a:rPr lang="en-US" altLang="zh-CN" sz="2645" b="1">
                  <a:effectLst/>
                  <a:latin typeface="Times New Roman Regular" panose="02020603050405020304" charset="0"/>
                  <a:cs typeface="Times New Roman Regular" panose="02020603050405020304" charset="0"/>
                </a:rPr>
                <a:t>Procedures</a:t>
              </a:r>
              <a:endParaRPr lang="en-US" altLang="zh-CN" sz="2645" b="1">
                <a:effectLst/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856230" y="580390"/>
            <a:ext cx="3011805" cy="43751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Methods</a:t>
            </a:r>
            <a:endParaRPr lang="en-US" altLang="zh-CN" sz="24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715" y="594995"/>
            <a:ext cx="2850515" cy="4210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Unit task</a:t>
            </a:r>
            <a:endParaRPr lang="en-US" altLang="zh-CN" sz="2000">
              <a:solidFill>
                <a:schemeClr val="bg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68035" y="598805"/>
            <a:ext cx="3136900" cy="4171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Production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100.xml><?xml version="1.0" encoding="utf-8"?>
<p:tagLst xmlns:p="http://schemas.openxmlformats.org/presentationml/2006/main">
  <p:tag name="KSO_WM_TAG_VERSION" val="1.0"/>
  <p:tag name="KSO_WM_UNIT_LAYERLEVEL" val="1_1_1"/>
  <p:tag name="KSO_WM_UNIT_VALUE" val="13"/>
  <p:tag name="KSO_WM_UNIT_HIGHLIGHT" val="0"/>
  <p:tag name="KSO_WM_UNIT_COMPATIBLE" val="0"/>
  <p:tag name="KSO_WM_UNIT_CLEAR" val="0"/>
  <p:tag name="KSO_WM_UNIT_PRESET_TEXT_INDEX" val="3"/>
  <p:tag name="KSO_WM_UNIT_PRESET_TEXT_LEN" val="12"/>
  <p:tag name="KSO_WM_TEMPLATE_CATEGORY" val="diagram"/>
  <p:tag name="KSO_WM_TEMPLATE_INDEX" val="20170966"/>
  <p:tag name="KSO_WM_DIAGRAM_GROUP_CODE" val="q1-1"/>
  <p:tag name="KSO_WM_UNIT_ID" val="diagram20170966_4*q_h_a*1_2_1"/>
  <p:tag name="KSO_WM_UNIT_TEXT_FILL_FORE_SCHEMECOLOR_INDEX" val="14"/>
  <p:tag name="KSO_WM_UNIT_TEXT_FILL_TYPE" val="1"/>
</p:tagLst>
</file>

<file path=ppt/tags/tag101.xml><?xml version="1.0" encoding="utf-8"?>
<p:tagLst xmlns:p="http://schemas.openxmlformats.org/presentationml/2006/main">
  <p:tag name="KSO_WM_TAG_VERSION" val="1.0"/>
  <p:tag name="KSO_WM_UNIT_LAYERLEVEL" val="1_1_1"/>
  <p:tag name="KSO_WM_UNIT_VALUE" val="26"/>
  <p:tag name="KSO_WM_UNIT_HIGHLIGHT" val="0"/>
  <p:tag name="KSO_WM_UNIT_COMPATIBLE" val="0"/>
  <p:tag name="KSO_WM_UNIT_CLEAR" val="0"/>
  <p:tag name="KSO_WM_UNIT_PRESET_TEXT_INDEX" val="4"/>
  <p:tag name="KSO_WM_UNIT_PRESET_TEXT_LEN" val="26"/>
  <p:tag name="KSO_WM_TEMPLATE_CATEGORY" val="diagram"/>
  <p:tag name="KSO_WM_TEMPLATE_INDEX" val="20170966"/>
  <p:tag name="KSO_WM_DIAGRAM_GROUP_CODE" val="q1-1"/>
  <p:tag name="KSO_WM_UNIT_ID" val="diagram20170966_4*q_h_f*1_3_1"/>
  <p:tag name="KSO_WM_UNIT_TEXT_FILL_FORE_SCHEMECOLOR_INDEX" val="14"/>
  <p:tag name="KSO_WM_UNIT_TEXT_FILL_TYPE" val="1"/>
</p:tagLst>
</file>

<file path=ppt/tags/tag102.xml><?xml version="1.0" encoding="utf-8"?>
<p:tagLst xmlns:p="http://schemas.openxmlformats.org/presentationml/2006/main">
  <p:tag name="KSO_WM_TAG_VERSION" val="1.0"/>
  <p:tag name="KSO_WM_UNIT_LAYERLEVEL" val="1_1_1"/>
  <p:tag name="KSO_WM_UNIT_VALUE" val="13"/>
  <p:tag name="KSO_WM_UNIT_HIGHLIGHT" val="0"/>
  <p:tag name="KSO_WM_UNIT_COMPATIBLE" val="0"/>
  <p:tag name="KSO_WM_UNIT_CLEAR" val="0"/>
  <p:tag name="KSO_WM_UNIT_PRESET_TEXT_INDEX" val="3"/>
  <p:tag name="KSO_WM_UNIT_PRESET_TEXT_LEN" val="12"/>
  <p:tag name="KSO_WM_TEMPLATE_CATEGORY" val="diagram"/>
  <p:tag name="KSO_WM_TEMPLATE_INDEX" val="20170966"/>
  <p:tag name="KSO_WM_DIAGRAM_GROUP_CODE" val="q1-1"/>
  <p:tag name="KSO_WM_UNIT_ID" val="diagram20170966_4*q_h_a*1_3_1"/>
  <p:tag name="KSO_WM_UNIT_TEXT_FILL_FORE_SCHEMECOLOR_INDEX" val="14"/>
  <p:tag name="KSO_WM_UNIT_TEXT_FILL_TYPE" val="1"/>
</p:tagLst>
</file>

<file path=ppt/tags/tag103.xml><?xml version="1.0" encoding="utf-8"?>
<p:tagLst xmlns:p="http://schemas.openxmlformats.org/presentationml/2006/main">
  <p:tag name="KSO_WM_TAG_VERSION" val="1.0"/>
  <p:tag name="KSO_WM_UNIT_LAYERLEVEL" val="1_1_1"/>
  <p:tag name="KSO_WM_UNIT_VALUE" val="2"/>
  <p:tag name="KSO_WM_UNIT_HIGHLIGHT" val="0"/>
  <p:tag name="KSO_WM_UNIT_COMPATIBLE" val="0"/>
  <p:tag name="KSO_WM_UNIT_CLEAR" val="0"/>
  <p:tag name="KSO_WM_UNIT_PRESET_TEXT" val="22%"/>
  <p:tag name="KSO_WM_TEMPLATE_CATEGORY" val="diagram"/>
  <p:tag name="KSO_WM_TEMPLATE_INDEX" val="20170966"/>
  <p:tag name="KSO_WM_DIAGRAM_GROUP_CODE" val="q1-1"/>
  <p:tag name="KSO_WM_UNIT_ID" val="diagram20170966_4*q_h_f*1_2_2"/>
  <p:tag name="KSO_WM_UNIT_TEXT_FILL_FORE_SCHEMECOLOR_INDEX" val="14"/>
  <p:tag name="KSO_WM_UNIT_TEXT_FILL_TYPE" val="1"/>
</p:tagLst>
</file>

<file path=ppt/tags/tag104.xml><?xml version="1.0" encoding="utf-8"?>
<p:tagLst xmlns:p="http://schemas.openxmlformats.org/presentationml/2006/main">
  <p:tag name="KSO_WM_TAG_VERSION" val="1.0"/>
  <p:tag name="KSO_WM_UNIT_LAYERLEVEL" val="1_1"/>
  <p:tag name="KSO_WM_TEMPLATE_CATEGORY" val="diagram"/>
  <p:tag name="KSO_WM_TEMPLATE_INDEX" val="20170966"/>
  <p:tag name="KSO_WM_DIAGRAM_GROUP_CODE" val="q1-1"/>
  <p:tag name="KSO_WM_UNIT_ID" val="diagram20170966_4*q_i*1_9"/>
  <p:tag name="KSO_WM_UNIT_LINE_FORE_SCHEMECOLOR_INDEX" val="5"/>
  <p:tag name="KSO_WM_UNIT_LINE_FILL_TYPE" val="2"/>
</p:tagLst>
</file>

<file path=ppt/tags/tag105.xml><?xml version="1.0" encoding="utf-8"?>
<p:tagLst xmlns:p="http://schemas.openxmlformats.org/presentationml/2006/main">
  <p:tag name="KSO_WM_TAG_VERSION" val="1.0"/>
  <p:tag name="KSO_WM_UNIT_LAYERLEVEL" val="1_1_1"/>
  <p:tag name="KSO_WM_UNIT_VALUE" val="2"/>
  <p:tag name="KSO_WM_UNIT_HIGHLIGHT" val="0"/>
  <p:tag name="KSO_WM_UNIT_COMPATIBLE" val="0"/>
  <p:tag name="KSO_WM_UNIT_CLEAR" val="0"/>
  <p:tag name="KSO_WM_UNIT_PRESET_TEXT" val="20%"/>
  <p:tag name="KSO_WM_TEMPLATE_CATEGORY" val="diagram"/>
  <p:tag name="KSO_WM_TEMPLATE_INDEX" val="20170966"/>
  <p:tag name="KSO_WM_DIAGRAM_GROUP_CODE" val="q1-1"/>
  <p:tag name="KSO_WM_UNIT_ID" val="diagram20170966_4*q_h_f*1_3_2"/>
  <p:tag name="KSO_WM_UNIT_TEXT_FILL_FORE_SCHEMECOLOR_INDEX" val="14"/>
  <p:tag name="KSO_WM_UNIT_TEXT_FILL_TYPE" val="1"/>
</p:tagLst>
</file>

<file path=ppt/tags/tag106.xml><?xml version="1.0" encoding="utf-8"?>
<p:tagLst xmlns:p="http://schemas.openxmlformats.org/presentationml/2006/main">
  <p:tag name="KSO_WM_TAG_VERSION" val="1.0"/>
  <p:tag name="KSO_WM_UNIT_LAYERLEVEL" val="1_1"/>
  <p:tag name="KSO_WM_TEMPLATE_CATEGORY" val="diagram"/>
  <p:tag name="KSO_WM_TEMPLATE_INDEX" val="20170966"/>
  <p:tag name="KSO_WM_DIAGRAM_GROUP_CODE" val="q1-1"/>
  <p:tag name="KSO_WM_UNIT_ID" val="diagram20170966_4*q_i*1_10"/>
  <p:tag name="KSO_WM_UNIT_LINE_FORE_SCHEMECOLOR_INDEX" val="10"/>
  <p:tag name="KSO_WM_UNIT_LINE_FILL_TYPE" val="2"/>
</p:tagLst>
</file>

<file path=ppt/tags/tag107.xml><?xml version="1.0" encoding="utf-8"?>
<p:tagLst xmlns:p="http://schemas.openxmlformats.org/presentationml/2006/main">
  <p:tag name="KSO_WM_TAG_VERSION" val="1.0"/>
  <p:tag name="KSO_WM_UNIT_LAYERLEVEL" val="1_1_1"/>
  <p:tag name="KSO_WM_UNIT_VALUE" val="13"/>
  <p:tag name="KSO_WM_UNIT_HIGHLIGHT" val="0"/>
  <p:tag name="KSO_WM_UNIT_COMPATIBLE" val="0"/>
  <p:tag name="KSO_WM_UNIT_CLEAR" val="0"/>
  <p:tag name="KSO_WM_UNIT_PRESET_TEXT_INDEX" val="3"/>
  <p:tag name="KSO_WM_UNIT_PRESET_TEXT_LEN" val="12"/>
  <p:tag name="KSO_WM_TEMPLATE_CATEGORY" val="diagram"/>
  <p:tag name="KSO_WM_TEMPLATE_INDEX" val="20170966"/>
  <p:tag name="KSO_WM_DIAGRAM_GROUP_CODE" val="q1-1"/>
  <p:tag name="KSO_WM_UNIT_ID" val="diagram20170966_4*q_h_a*1_6_1"/>
  <p:tag name="KSO_WM_UNIT_TEXT_FILL_FORE_SCHEMECOLOR_INDEX" val="14"/>
  <p:tag name="KSO_WM_UNIT_TEXT_FILL_TYPE" val="1"/>
</p:tagLst>
</file>

<file path=ppt/tags/tag108.xml><?xml version="1.0" encoding="utf-8"?>
<p:tagLst xmlns:p="http://schemas.openxmlformats.org/presentationml/2006/main">
  <p:tag name="KSO_WM_TAG_VERSION" val="1.0"/>
  <p:tag name="KSO_WM_UNIT_LAYERLEVEL" val="1_1_1"/>
  <p:tag name="KSO_WM_UNIT_VALUE" val="26"/>
  <p:tag name="KSO_WM_UNIT_HIGHLIGHT" val="0"/>
  <p:tag name="KSO_WM_UNIT_COMPATIBLE" val="0"/>
  <p:tag name="KSO_WM_UNIT_CLEAR" val="0"/>
  <p:tag name="KSO_WM_UNIT_PRESET_TEXT_INDEX" val="4"/>
  <p:tag name="KSO_WM_UNIT_PRESET_TEXT_LEN" val="26"/>
  <p:tag name="KSO_WM_TEMPLATE_CATEGORY" val="diagram"/>
  <p:tag name="KSO_WM_TEMPLATE_INDEX" val="20170966"/>
  <p:tag name="KSO_WM_DIAGRAM_GROUP_CODE" val="q1-1"/>
  <p:tag name="KSO_WM_UNIT_ID" val="diagram20170966_4*q_h_f*1_5_1"/>
  <p:tag name="KSO_WM_UNIT_TEXT_FILL_FORE_SCHEMECOLOR_INDEX" val="14"/>
  <p:tag name="KSO_WM_UNIT_TEXT_FILL_TYPE" val="1"/>
</p:tagLst>
</file>

<file path=ppt/tags/tag109.xml><?xml version="1.0" encoding="utf-8"?>
<p:tagLst xmlns:p="http://schemas.openxmlformats.org/presentationml/2006/main">
  <p:tag name="KSO_WM_TAG_VERSION" val="1.0"/>
  <p:tag name="KSO_WM_UNIT_LAYERLEVEL" val="1_1_1"/>
  <p:tag name="KSO_WM_UNIT_VALUE" val="13"/>
  <p:tag name="KSO_WM_UNIT_HIGHLIGHT" val="0"/>
  <p:tag name="KSO_WM_UNIT_COMPATIBLE" val="0"/>
  <p:tag name="KSO_WM_UNIT_CLEAR" val="0"/>
  <p:tag name="KSO_WM_UNIT_PRESET_TEXT_INDEX" val="3"/>
  <p:tag name="KSO_WM_UNIT_PRESET_TEXT_LEN" val="12"/>
  <p:tag name="KSO_WM_TEMPLATE_CATEGORY" val="diagram"/>
  <p:tag name="KSO_WM_TEMPLATE_INDEX" val="20170966"/>
  <p:tag name="KSO_WM_DIAGRAM_GROUP_CODE" val="q1-1"/>
  <p:tag name="KSO_WM_UNIT_ID" val="diagram20170966_4*q_h_a*1_5_1"/>
  <p:tag name="KSO_WM_UNIT_TEXT_FILL_FORE_SCHEMECOLOR_INDEX" val="14"/>
  <p:tag name="KSO_WM_UNIT_TEXT_FILL_TYPE" val="1"/>
</p:tagLst>
</file>

<file path=ppt/tags/tag1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110.xml><?xml version="1.0" encoding="utf-8"?>
<p:tagLst xmlns:p="http://schemas.openxmlformats.org/presentationml/2006/main">
  <p:tag name="KSO_WM_TAG_VERSION" val="1.0"/>
  <p:tag name="KSO_WM_UNIT_LAYERLEVEL" val="1_1_1"/>
  <p:tag name="KSO_WM_UNIT_VALUE" val="13"/>
  <p:tag name="KSO_WM_UNIT_HIGHLIGHT" val="0"/>
  <p:tag name="KSO_WM_UNIT_COMPATIBLE" val="0"/>
  <p:tag name="KSO_WM_UNIT_CLEAR" val="0"/>
  <p:tag name="KSO_WM_UNIT_PRESET_TEXT_INDEX" val="3"/>
  <p:tag name="KSO_WM_UNIT_PRESET_TEXT_LEN" val="12"/>
  <p:tag name="KSO_WM_TEMPLATE_CATEGORY" val="diagram"/>
  <p:tag name="KSO_WM_TEMPLATE_INDEX" val="20170966"/>
  <p:tag name="KSO_WM_DIAGRAM_GROUP_CODE" val="q1-1"/>
  <p:tag name="KSO_WM_UNIT_ID" val="diagram20170966_4*q_h_a*1_4_1"/>
  <p:tag name="KSO_WM_UNIT_TEXT_FILL_FORE_SCHEMECOLOR_INDEX" val="14"/>
  <p:tag name="KSO_WM_UNIT_TEXT_FILL_TYPE" val="1"/>
</p:tagLst>
</file>

<file path=ppt/tags/tag111.xml><?xml version="1.0" encoding="utf-8"?>
<p:tagLst xmlns:p="http://schemas.openxmlformats.org/presentationml/2006/main">
  <p:tag name="KSO_WM_TAG_VERSION" val="1.0"/>
  <p:tag name="KSO_WM_UNIT_LAYERLEVEL" val="1_1"/>
  <p:tag name="KSO_WM_TEMPLATE_CATEGORY" val="diagram"/>
  <p:tag name="KSO_WM_TEMPLATE_INDEX" val="20170966"/>
  <p:tag name="KSO_WM_DIAGRAM_GROUP_CODE" val="q1-1"/>
  <p:tag name="KSO_WM_UNIT_ID" val="diagram20170966_4*q_i*1_11"/>
  <p:tag name="KSO_WM_UNIT_LINE_FORE_SCHEMECOLOR_INDEX" val="8"/>
  <p:tag name="KSO_WM_UNIT_LINE_FILL_TYPE" val="2"/>
</p:tagLst>
</file>

<file path=ppt/tags/tag112.xml><?xml version="1.0" encoding="utf-8"?>
<p:tagLst xmlns:p="http://schemas.openxmlformats.org/presentationml/2006/main">
  <p:tag name="KSO_WM_TAG_VERSION" val="1.0"/>
  <p:tag name="KSO_WM_UNIT_LAYERLEVEL" val="1_1_1"/>
  <p:tag name="KSO_WM_UNIT_VALUE" val="2"/>
  <p:tag name="KSO_WM_UNIT_HIGHLIGHT" val="0"/>
  <p:tag name="KSO_WM_UNIT_COMPATIBLE" val="0"/>
  <p:tag name="KSO_WM_UNIT_CLEAR" val="0"/>
  <p:tag name="KSO_WM_UNIT_PRESET_TEXT" val="32%"/>
  <p:tag name="KSO_WM_TEMPLATE_CATEGORY" val="diagram"/>
  <p:tag name="KSO_WM_TEMPLATE_INDEX" val="20170966"/>
  <p:tag name="KSO_WM_DIAGRAM_GROUP_CODE" val="q1-1"/>
  <p:tag name="KSO_WM_UNIT_ID" val="diagram20170966_4*q_h_f*1_4_2"/>
  <p:tag name="KSO_WM_UNIT_TEXT_FILL_FORE_SCHEMECOLOR_INDEX" val="14"/>
  <p:tag name="KSO_WM_UNIT_TEXT_FILL_TYPE" val="1"/>
</p:tagLst>
</file>

<file path=ppt/tags/tag113.xml><?xml version="1.0" encoding="utf-8"?>
<p:tagLst xmlns:p="http://schemas.openxmlformats.org/presentationml/2006/main">
  <p:tag name="KSO_WM_TAG_VERSION" val="1.0"/>
  <p:tag name="KSO_WM_UNIT_LAYERLEVEL" val="1_1"/>
  <p:tag name="KSO_WM_TEMPLATE_CATEGORY" val="diagram"/>
  <p:tag name="KSO_WM_TEMPLATE_INDEX" val="20170966"/>
  <p:tag name="KSO_WM_DIAGRAM_GROUP_CODE" val="q1-1"/>
  <p:tag name="KSO_WM_UNIT_ID" val="diagram20170966_4*q_i*1_12"/>
  <p:tag name="KSO_WM_UNIT_LINE_FORE_SCHEMECOLOR_INDEX" val="9"/>
  <p:tag name="KSO_WM_UNIT_LINE_FILL_TYPE" val="2"/>
</p:tagLst>
</file>

<file path=ppt/tags/tag114.xml><?xml version="1.0" encoding="utf-8"?>
<p:tagLst xmlns:p="http://schemas.openxmlformats.org/presentationml/2006/main">
  <p:tag name="KSO_WM_TAG_VERSION" val="1.0"/>
  <p:tag name="KSO_WM_UNIT_LAYERLEVEL" val="1_1"/>
  <p:tag name="KSO_WM_TEMPLATE_CATEGORY" val="diagram"/>
  <p:tag name="KSO_WM_TEMPLATE_INDEX" val="20170966"/>
  <p:tag name="KSO_WM_DIAGRAM_GROUP_CODE" val="q1-1"/>
  <p:tag name="KSO_WM_UNIT_ID" val="diagram20170966_4*q_i*1_13"/>
  <p:tag name="KSO_WM_UNIT_LINE_FORE_SCHEMECOLOR_INDEX" val="5"/>
  <p:tag name="KSO_WM_UNIT_LINE_FILL_TYPE" val="2"/>
</p:tagLst>
</file>

<file path=ppt/tags/tag115.xml><?xml version="1.0" encoding="utf-8"?>
<p:tagLst xmlns:p="http://schemas.openxmlformats.org/presentationml/2006/main">
  <p:tag name="KSO_WM_TAG_VERSION" val="1.0"/>
  <p:tag name="KSO_WM_UNIT_LAYERLEVEL" val="1_1_1"/>
  <p:tag name="KSO_WM_UNIT_VALUE" val="2"/>
  <p:tag name="KSO_WM_UNIT_HIGHLIGHT" val="0"/>
  <p:tag name="KSO_WM_UNIT_COMPATIBLE" val="0"/>
  <p:tag name="KSO_WM_UNIT_CLEAR" val="0"/>
  <p:tag name="KSO_WM_UNIT_PRESET_TEXT" val="7%"/>
  <p:tag name="KSO_WM_TEMPLATE_CATEGORY" val="diagram"/>
  <p:tag name="KSO_WM_TEMPLATE_INDEX" val="20170966"/>
  <p:tag name="KSO_WM_DIAGRAM_GROUP_CODE" val="q1-1"/>
  <p:tag name="KSO_WM_UNIT_ID" val="diagram20170966_4*q_h_f*1_5_2"/>
  <p:tag name="KSO_WM_UNIT_TEXT_FILL_FORE_SCHEMECOLOR_INDEX" val="14"/>
  <p:tag name="KSO_WM_UNIT_TEXT_FILL_TYPE" val="1"/>
</p:tagLst>
</file>

<file path=ppt/tags/tag116.xml><?xml version="1.0" encoding="utf-8"?>
<p:tagLst xmlns:p="http://schemas.openxmlformats.org/presentationml/2006/main">
  <p:tag name="KSO_WM_TAG_VERSION" val="1.0"/>
  <p:tag name="KSO_WM_UNIT_LAYERLEVEL" val="1_1_1"/>
  <p:tag name="KSO_WM_UNIT_VALUE" val="2"/>
  <p:tag name="KSO_WM_UNIT_HIGHLIGHT" val="0"/>
  <p:tag name="KSO_WM_UNIT_COMPATIBLE" val="0"/>
  <p:tag name="KSO_WM_UNIT_CLEAR" val="0"/>
  <p:tag name="KSO_WM_UNIT_PRESET_TEXT" val="7%"/>
  <p:tag name="KSO_WM_TEMPLATE_CATEGORY" val="diagram"/>
  <p:tag name="KSO_WM_TEMPLATE_INDEX" val="20170966"/>
  <p:tag name="KSO_WM_DIAGRAM_GROUP_CODE" val="q1-1"/>
  <p:tag name="KSO_WM_UNIT_ID" val="diagram20170966_4*q_h_f*1_6_2"/>
  <p:tag name="KSO_WM_UNIT_TEXT_FILL_FORE_SCHEMECOLOR_INDEX" val="14"/>
  <p:tag name="KSO_WM_UNIT_TEXT_FILL_TYPE" val="1"/>
</p:tagLst>
</file>

<file path=ppt/tags/tag117.xml><?xml version="1.0" encoding="utf-8"?>
<p:tagLst xmlns:p="http://schemas.openxmlformats.org/presentationml/2006/main">
  <p:tag name="KSO_WM_SLIDE_ID" val="custom20203884_8"/>
  <p:tag name="KSO_WM_TEMPLATE_SUBCATEGORY" val="0"/>
  <p:tag name="KSO_WM_TEMPLATE_MASTER_TYPE" val="1"/>
  <p:tag name="KSO_WM_TEMPLATE_COLOR_TYPE" val="1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03884"/>
  <p:tag name="KSO_WM_SLIDE_LAYOUT" val="h"/>
  <p:tag name="KSO_WM_SLIDE_LAYOUT_CNT" val="3"/>
  <p:tag name="KSO_WM_SLIDE_TYPE" val="text"/>
  <p:tag name="KSO_WM_SLIDE_SUBTYPE" val="diag"/>
  <p:tag name="KSO_WM_SLIDE_SIZE" val="803.6*42.6"/>
  <p:tag name="KSO_WM_SLIDE_POSITION" val="78.4*302.9"/>
  <p:tag name="KSO_WM_SPECIAL_SOURCE" val="bdnull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1"/>
  <p:tag name="KSO_WM_UNIT_ID" val="diagram20170158_2*q_i*1_1"/>
  <p:tag name="KSO_WM_TEMPLATE_CATEGORY" val="diagram"/>
  <p:tag name="KSO_WM_TEMPLATE_INDEX" val="20170158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2_1"/>
  <p:tag name="KSO_WM_UNIT_ID" val="diagram20170158_2*q_h_i*1_2_1"/>
  <p:tag name="KSO_WM_TEMPLATE_CATEGORY" val="diagram"/>
  <p:tag name="KSO_WM_TEMPLATE_INDEX" val="20170158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1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3_1"/>
  <p:tag name="KSO_WM_UNIT_ID" val="diagram20170158_2*q_h_i*1_3_1"/>
  <p:tag name="KSO_WM_TEMPLATE_CATEGORY" val="diagram"/>
  <p:tag name="KSO_WM_TEMPLATE_INDEX" val="20170158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1_1"/>
  <p:tag name="KSO_WM_UNIT_ID" val="diagram20170158_2*q_h_i*1_1_1"/>
  <p:tag name="KSO_WM_TEMPLATE_CATEGORY" val="diagram"/>
  <p:tag name="KSO_WM_TEMPLATE_INDEX" val="20170158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122.xml><?xml version="1.0" encoding="utf-8"?>
<p:tagLst xmlns:p="http://schemas.openxmlformats.org/presentationml/2006/main">
  <p:tag name="KSO_WM_UNIT_SUBTYPE" val="a"/>
  <p:tag name="KSO_WM_UNIT_PRESET_TEXT" val="单击此处添加文本内容，简明扼要地阐述你的观点。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170158_2*q_h_f*1_3_1"/>
  <p:tag name="KSO_WM_TEMPLATE_CATEGORY" val="diagram"/>
  <p:tag name="KSO_WM_TEMPLATE_INDEX" val="20170158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00112_3*q_h_i*1_4_5"/>
  <p:tag name="KSO_WM_TEMPLATE_CATEGORY" val="diagram"/>
  <p:tag name="KSO_WM_TEMPLATE_INDEX" val="20200112"/>
  <p:tag name="KSO_WM_UNIT_LAYERLEVEL" val="1_1_1"/>
  <p:tag name="KSO_WM_TAG_VERSION" val="1.0"/>
  <p:tag name="KSO_WM_UNIT_FILL_FORE_SCHEMECOLOR_INDEX" val="14"/>
  <p:tag name="KSO_WM_UNIT_FILL_TYPE" val="1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70849_2*l_h_i*1_1_1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70849_2*l_h_i*1_1_2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26.xml><?xml version="1.0" encoding="utf-8"?>
<p:tagLst xmlns:p="http://schemas.openxmlformats.org/presentationml/2006/main">
  <p:tag name="KSO_WM_UNIT_SUBTYPE" val="a"/>
  <p:tag name="KSO_WM_UNIT_PRESET_TEXT" val="点击此处添加正文，文字是您思想的提炼，为了演示发布的良好效果，请言简意赅的阐述您的观点。"/>
  <p:tag name="KSO_WM_UNIT_NOCLEAR" val="0"/>
  <p:tag name="KSO_WM_UNIT_VALUE" val="7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170849_2*l_h_f*1_1_1"/>
  <p:tag name="KSO_WM_TEMPLATE_CATEGORY" val="diagram"/>
  <p:tag name="KSO_WM_TEMPLATE_INDEX" val="20170849"/>
  <p:tag name="KSO_WM_UNIT_LAYERLEVEL" val="1_1_1"/>
  <p:tag name="KSO_WM_TAG_VERSION" val="1.0"/>
  <p:tag name="KSO_WM_UNIT_TEXT_FILL_FORE_SCHEMECOLOR_INDEX" val="13"/>
  <p:tag name="KSO_WM_UNIT_TEXT_FILL_TYPE" val="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70849_2*l_h_i*1_2_1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70849_2*l_h_i*1_2_2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29.xml><?xml version="1.0" encoding="utf-8"?>
<p:tagLst xmlns:p="http://schemas.openxmlformats.org/presentationml/2006/main">
  <p:tag name="KSO_WM_UNIT_SUBTYPE" val="a"/>
  <p:tag name="KSO_WM_UNIT_PRESET_TEXT" val="点击此处添加正文，文字是您思想的提炼，为了演示发布的良好效果，请言简意赅的阐述您的观点。"/>
  <p:tag name="KSO_WM_UNIT_NOCLEAR" val="0"/>
  <p:tag name="KSO_WM_UNIT_VALUE" val="7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70849_2*l_h_f*1_2_1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TIMING" val="|0.4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70849_2*l_h_i*1_3_1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70849_2*l_h_i*1_3_2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32.xml><?xml version="1.0" encoding="utf-8"?>
<p:tagLst xmlns:p="http://schemas.openxmlformats.org/presentationml/2006/main">
  <p:tag name="KSO_WM_UNIT_SUBTYPE" val="a"/>
  <p:tag name="KSO_WM_UNIT_PRESET_TEXT" val="点击此处添加正文，文字是您思想的提炼，为了演示发布的良好效果，请言简意赅的阐述您的观点。"/>
  <p:tag name="KSO_WM_UNIT_NOCLEAR" val="0"/>
  <p:tag name="KSO_WM_UNIT_VALUE" val="7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70849_2*l_h_f*1_3_1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3"/>
  <p:tag name="KSO_WM_UNIT_ID" val="diagram20170849_2*l_h_i*1_3_3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3"/>
  <p:tag name="KSO_WM_UNIT_ID" val="diagram20170849_2*l_h_i*1_2_3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3"/>
  <p:tag name="KSO_WM_UNIT_ID" val="diagram20170849_2*l_h_i*1_1_3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00112_3*q_h_i*1_4_5"/>
  <p:tag name="KSO_WM_TEMPLATE_CATEGORY" val="diagram"/>
  <p:tag name="KSO_WM_TEMPLATE_INDEX" val="20200112"/>
  <p:tag name="KSO_WM_UNIT_LAYERLEVEL" val="1_1_1"/>
  <p:tag name="KSO_WM_TAG_VERSION" val="1.0"/>
  <p:tag name="KSO_WM_UNIT_FILL_FORE_SCHEMECOLOR_INDEX" val="14"/>
  <p:tag name="KSO_WM_UNIT_FILL_TYPE" val="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70849_2*l_h_i*1_1_1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70849_2*l_h_i*1_1_2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39.xml><?xml version="1.0" encoding="utf-8"?>
<p:tagLst xmlns:p="http://schemas.openxmlformats.org/presentationml/2006/main">
  <p:tag name="KSO_WM_UNIT_SUBTYPE" val="a"/>
  <p:tag name="KSO_WM_UNIT_PRESET_TEXT" val="点击此处添加正文，文字是您思想的提炼，为了演示发布的良好效果，请言简意赅的阐述您的观点。"/>
  <p:tag name="KSO_WM_UNIT_NOCLEAR" val="0"/>
  <p:tag name="KSO_WM_UNIT_VALUE" val="7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170849_2*l_h_f*1_1_1"/>
  <p:tag name="KSO_WM_TEMPLATE_CATEGORY" val="diagram"/>
  <p:tag name="KSO_WM_TEMPLATE_INDEX" val="20170849"/>
  <p:tag name="KSO_WM_UNIT_LAYERLEVEL" val="1_1_1"/>
  <p:tag name="KSO_WM_TAG_VERSION" val="1.0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160404_3*m_i*1_1"/>
  <p:tag name="KSO_WM_TEMPLATE_CATEGORY" val="diagram"/>
  <p:tag name="KSO_WM_TEMPLATE_INDEX" val="160404"/>
  <p:tag name="KSO_WM_UNIT_LAYERLEVEL" val="1_1"/>
  <p:tag name="KSO_WM_TAG_VERSION" val="1.0"/>
  <p:tag name="KSO_WM_BEAUTIFY_FLAG" val="#wm#"/>
  <p:tag name="KSO_WM_UNIT_LINE_FORE_SCHEMECOLOR_INDEX" val="5"/>
  <p:tag name="KSO_WM_UNIT_LINE_FILL_TYPE" val="2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70849_2*l_h_i*1_2_1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70849_2*l_h_i*1_2_2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42.xml><?xml version="1.0" encoding="utf-8"?>
<p:tagLst xmlns:p="http://schemas.openxmlformats.org/presentationml/2006/main">
  <p:tag name="KSO_WM_UNIT_SUBTYPE" val="a"/>
  <p:tag name="KSO_WM_UNIT_PRESET_TEXT" val="点击此处添加正文，文字是您思想的提炼，为了演示发布的良好效果，请言简意赅的阐述您的观点。"/>
  <p:tag name="KSO_WM_UNIT_NOCLEAR" val="0"/>
  <p:tag name="KSO_WM_UNIT_VALUE" val="7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70849_2*l_h_f*1_2_1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70849_2*l_h_i*1_3_1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70849_2*l_h_i*1_3_2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45.xml><?xml version="1.0" encoding="utf-8"?>
<p:tagLst xmlns:p="http://schemas.openxmlformats.org/presentationml/2006/main">
  <p:tag name="KSO_WM_UNIT_SUBTYPE" val="a"/>
  <p:tag name="KSO_WM_UNIT_PRESET_TEXT" val="点击此处添加正文，文字是您思想的提炼，为了演示发布的良好效果，请言简意赅的阐述您的观点。"/>
  <p:tag name="KSO_WM_UNIT_NOCLEAR" val="0"/>
  <p:tag name="KSO_WM_UNIT_VALUE" val="7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70849_2*l_h_f*1_3_1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3"/>
  <p:tag name="KSO_WM_UNIT_ID" val="diagram20170849_2*l_h_i*1_3_3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3"/>
  <p:tag name="KSO_WM_UNIT_ID" val="diagram20170849_2*l_h_i*1_2_3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3"/>
  <p:tag name="KSO_WM_UNIT_ID" val="diagram20170849_2*l_h_i*1_1_3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4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1"/>
  <p:tag name="KSO_WM_UNIT_ID" val="diagram20161342_3*l_i*1_1"/>
  <p:tag name="KSO_WM_UNIT_LAYERLEVEL" val="1_1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5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160404_3*m_h_i*1_2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5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2"/>
  <p:tag name="KSO_WM_UNIT_ID" val="diagram20161342_3*l_i*1_2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5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3"/>
  <p:tag name="KSO_WM_UNIT_ID" val="diagram20161342_3*l_i*1_3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5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4"/>
  <p:tag name="KSO_WM_UNIT_ID" val="diagram20161342_3*l_i*1_4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5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5"/>
  <p:tag name="KSO_WM_UNIT_ID" val="diagram20161342_3*l_i*1_5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5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6"/>
  <p:tag name="KSO_WM_UNIT_ID" val="diagram20161342_3*l_i*1_6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5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7"/>
  <p:tag name="KSO_WM_UNIT_ID" val="diagram20161342_3*l_i*1_7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5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8"/>
  <p:tag name="KSO_WM_UNIT_ID" val="diagram20161342_3*l_i*1_8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5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9"/>
  <p:tag name="KSO_WM_UNIT_ID" val="diagram20161342_3*l_i*1_9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5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10"/>
  <p:tag name="KSO_WM_UNIT_ID" val="diagram20161342_3*l_i*1_10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5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11"/>
  <p:tag name="KSO_WM_UNIT_ID" val="diagram20161342_3*l_i*1_1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6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2"/>
  <p:tag name="KSO_WM_UNIT_ID" val="diagram160404_3*m_h_i*1_2_2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6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h_g"/>
  <p:tag name="KSO_WM_UNIT_INDEX" val="1_1_1"/>
  <p:tag name="KSO_WM_UNIT_ID" val="diagram20161342_3*l_h_g*1_1_1"/>
  <p:tag name="KSO_WM_UNIT_LAYERLEVEL" val="1_1_1"/>
  <p:tag name="KSO_WM_UNIT_VALUE" val="6"/>
  <p:tag name="KSO_WM_UNIT_HIGHLIGHT" val="0"/>
  <p:tag name="KSO_WM_UNIT_COMPATIBLE" val="1"/>
  <p:tag name="KSO_WM_UNIT_CLEAR" val="0"/>
  <p:tag name="KSO_WM_UNIT_RELATE_UNITID" val="diagram20161342_3*l_h_f*1_1_1"/>
  <p:tag name="KSO_WM_DIAGRAM_GROUP_CODE" val="l1-1"/>
  <p:tag name="KSO_WM_UNIT_PRESET_TEXT" val="关键词"/>
  <p:tag name="KSO_WM_UNIT_TEXT_FILL_FORE_SCHEMECOLOR_INDEX" val="14"/>
  <p:tag name="KSO_WM_UNIT_TEXT_FILL_TYPE" val="1"/>
</p:tagLst>
</file>

<file path=ppt/tags/tag16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h_g"/>
  <p:tag name="KSO_WM_UNIT_INDEX" val="1_3_1"/>
  <p:tag name="KSO_WM_UNIT_ID" val="diagram20161342_3*l_h_g*1_3_1"/>
  <p:tag name="KSO_WM_UNIT_LAYERLEVEL" val="1_1_1"/>
  <p:tag name="KSO_WM_UNIT_VALUE" val="6"/>
  <p:tag name="KSO_WM_UNIT_HIGHLIGHT" val="0"/>
  <p:tag name="KSO_WM_UNIT_COMPATIBLE" val="1"/>
  <p:tag name="KSO_WM_UNIT_CLEAR" val="0"/>
  <p:tag name="KSO_WM_UNIT_RELATE_UNITID" val="diagram20161342_3*l_h_f*1_3_1"/>
  <p:tag name="KSO_WM_DIAGRAM_GROUP_CODE" val="l1-1"/>
  <p:tag name="KSO_WM_UNIT_PRESET_TEXT" val="关键词"/>
  <p:tag name="KSO_WM_UNIT_TEXT_FILL_FORE_SCHEMECOLOR_INDEX" val="14"/>
  <p:tag name="KSO_WM_UNIT_TEXT_FILL_TYPE" val="1"/>
</p:tagLst>
</file>

<file path=ppt/tags/tag162.xml><?xml version="1.0" encoding="utf-8"?>
<p:tagLst xmlns:p="http://schemas.openxmlformats.org/presentationml/2006/main">
  <p:tag name="KSO_WM_TAG_VERSION" val="1.0"/>
  <p:tag name="KSO_WM_TEMPLATE_CATEGORY" val="diagram"/>
  <p:tag name="KSO_WM_TEMPLATE_INDEX" val="20161342"/>
  <p:tag name="KSO_WM_UNIT_ID" val="diagram20161342_3*l_h_g*1_2_1"/>
  <p:tag name="KSO_WM_UNIT_LAYERLEVEL" val="1_1_1"/>
  <p:tag name="KSO_WM_UNIT_VALUE" val="6"/>
  <p:tag name="KSO_WM_UNIT_HIGHLIGHT" val="0"/>
  <p:tag name="KSO_WM_UNIT_COMPATIBLE" val="1"/>
  <p:tag name="KSO_WM_UNIT_CLEAR" val="0"/>
  <p:tag name="KSO_WM_UNIT_RELATE_UNITID" val="diagram20161342_3*l_h_f*1_2_1"/>
  <p:tag name="KSO_WM_DIAGRAM_GROUP_CODE" val="l1-1"/>
  <p:tag name="KSO_WM_UNIT_PRESET_TEXT" val="关键词"/>
  <p:tag name="KSO_WM_UNIT_TEXT_FILL_FORE_SCHEMECOLOR_INDEX" val="14"/>
  <p:tag name="KSO_WM_UNIT_TEXT_FILL_TYPE" val="1"/>
</p:tagLst>
</file>

<file path=ppt/tags/tag163.xml><?xml version="1.0" encoding="utf-8"?>
<p:tagLst xmlns:p="http://schemas.openxmlformats.org/presentationml/2006/main">
  <p:tag name="KSO_WM_TAG_VERSION" val="1.0"/>
  <p:tag name="KSO_WM_TEMPLATE_CATEGORY" val="diagram"/>
  <p:tag name="KSO_WM_TEMPLATE_INDEX" val="20161342"/>
  <p:tag name="KSO_WM_UNIT_ID" val="diagram20161342_3*l_h_a*1_2_1"/>
  <p:tag name="KSO_WM_UNIT_LAYERLEVEL" val="1_1_1"/>
  <p:tag name="KSO_WM_UNIT_VALUE" val="9"/>
  <p:tag name="KSO_WM_UNIT_HIGHLIGHT" val="0"/>
  <p:tag name="KSO_WM_UNIT_COMPATIBLE" val="0"/>
  <p:tag name="KSO_WM_UNIT_CLEAR" val="0"/>
  <p:tag name="KSO_WM_UNIT_PRESET_TEXT_INDEX" val="0"/>
  <p:tag name="KSO_WM_UNIT_PRESET_TEXT_LEN" val="9"/>
  <p:tag name="KSO_WM_DIAGRAM_GROUP_CODE" val="l1-1"/>
  <p:tag name="KSO_WM_UNIT_TEXT_FILL_FORE_SCHEMECOLOR_INDEX" val="13"/>
  <p:tag name="KSO_WM_UNIT_TEXT_FILL_TYPE" val="1"/>
</p:tagLst>
</file>

<file path=ppt/tags/tag164.xml><?xml version="1.0" encoding="utf-8"?>
<p:tagLst xmlns:p="http://schemas.openxmlformats.org/presentationml/2006/main">
  <p:tag name="KSO_WM_TAG_VERSION" val="1.0"/>
  <p:tag name="KSO_WM_TEMPLATE_CATEGORY" val="diagram"/>
  <p:tag name="KSO_WM_TEMPLATE_INDEX" val="20161342"/>
  <p:tag name="KSO_WM_UNIT_ID" val="diagram20161342_3*l_h_f*1_2_1"/>
  <p:tag name="KSO_WM_UNIT_LAYERLEVEL" val="1_1_1"/>
  <p:tag name="KSO_WM_UNIT_VALUE" val="36"/>
  <p:tag name="KSO_WM_UNIT_HIGHLIGHT" val="0"/>
  <p:tag name="KSO_WM_UNIT_COMPATIBLE" val="0"/>
  <p:tag name="KSO_WM_UNIT_CLEAR" val="0"/>
  <p:tag name="KSO_WM_UNIT_PRESET_TEXT_INDEX" val="2"/>
  <p:tag name="KSO_WM_UNIT_PRESET_TEXT_LEN" val="30"/>
  <p:tag name="KSO_WM_DIAGRAM_GROUP_CODE" val="l1-1"/>
  <p:tag name="KSO_WM_UNIT_TEXT_FILL_FORE_SCHEMECOLOR_INDEX" val="13"/>
  <p:tag name="KSO_WM_UNIT_TEXT_FILL_TYPE" val="1"/>
</p:tagLst>
</file>

<file path=ppt/tags/tag16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a"/>
  <p:tag name="KSO_WM_UNIT_INDEX" val="1"/>
  <p:tag name="KSO_WM_UNIT_ID" val="diagram20161342_3*a*1"/>
  <p:tag name="KSO_WM_UNIT_LAYERLEVEL" val="1"/>
  <p:tag name="KSO_WM_UNIT_VALUE" val="22"/>
  <p:tag name="KSO_WM_UNIT_ISCONTENTSTITLE" val="0"/>
  <p:tag name="KSO_WM_UNIT_HIGHLIGHT" val="0"/>
  <p:tag name="KSO_WM_UNIT_COMPATIBLE" val="0"/>
  <p:tag name="KSO_WM_UNIT_CLEAR" val="0"/>
  <p:tag name="KSO_WM_UNIT_PRESET_TEXT_INDEX" val="0"/>
  <p:tag name="KSO_WM_UNIT_PRESET_TEXT_LEN" val="9"/>
</p:tagLst>
</file>

<file path=ppt/tags/tag16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h_g"/>
  <p:tag name="KSO_WM_UNIT_INDEX" val="1_3_1"/>
  <p:tag name="KSO_WM_UNIT_ID" val="diagram20161342_3*l_h_g*1_3_1"/>
  <p:tag name="KSO_WM_UNIT_LAYERLEVEL" val="1_1_1"/>
  <p:tag name="KSO_WM_UNIT_VALUE" val="6"/>
  <p:tag name="KSO_WM_UNIT_HIGHLIGHT" val="0"/>
  <p:tag name="KSO_WM_UNIT_COMPATIBLE" val="1"/>
  <p:tag name="KSO_WM_UNIT_CLEAR" val="0"/>
  <p:tag name="KSO_WM_UNIT_RELATE_UNITID" val="diagram20161342_3*l_h_f*1_3_1"/>
  <p:tag name="KSO_WM_DIAGRAM_GROUP_CODE" val="l1-1"/>
  <p:tag name="KSO_WM_UNIT_PRESET_TEXT" val="关键词"/>
  <p:tag name="KSO_WM_UNIT_TEXT_FILL_FORE_SCHEMECOLOR_INDEX" val="14"/>
  <p:tag name="KSO_WM_UNIT_TEXT_FILL_TYPE" val="1"/>
</p:tagLst>
</file>

<file path=ppt/tags/tag167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i"/>
  <p:tag name="KSO_WM_UNIT_INDEX" val="1_1_2"/>
  <p:tag name="KSO_WM_UNIT_ID" val="diagram20170543_2*o_h_i*1_1_2"/>
  <p:tag name="KSO_WM_UNIT_LAYERLEVEL" val="1_1_1"/>
  <p:tag name="KSO_WM_DIAGRAM_GROUP_CODE" val="o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68.xml><?xml version="1.0" encoding="utf-8"?>
<p:tagLst xmlns:p="http://schemas.openxmlformats.org/presentationml/2006/main">
  <p:tag name="KSO_WM_TAG_VERSION" val="1.0"/>
  <p:tag name="KSO_WM_TEMPLATE_CATEGORY" val="diagram"/>
  <p:tag name="KSO_WM_TEMPLATE_INDEX" val="20174817"/>
  <p:tag name="KSO_WM_UNIT_LAYERLEVEL" val="1_1_1"/>
  <p:tag name="KSO_WM_UNIT_VALUE" val="6"/>
  <p:tag name="KSO_WM_UNIT_HIGHLIGHT" val="0"/>
  <p:tag name="KSO_WM_UNIT_COMPATIBLE" val="1"/>
  <p:tag name="KSO_WM_UNIT_CLEAR" val="0"/>
  <p:tag name="KSO_WM_UNIT_PRESET_TEXT_INDEX" val="4"/>
  <p:tag name="KSO_WM_UNIT_RELATE_UNITID" val="diagram20174817_1*l_h_a*1_2_1"/>
  <p:tag name="KSO_WM_UNIT_PRESET_TEXT_LEN" val="5"/>
  <p:tag name="KSO_WM_DIAGRAM_GROUP_CODE" val="l1-1"/>
  <p:tag name="KSO_WM_UNIT_ID" val="diagram20174817_1*l_h_g*1_2_1"/>
  <p:tag name="KSO_WM_UNIT_TEXT_FILL_FORE_SCHEMECOLOR_INDEX" val="14"/>
  <p:tag name="KSO_WM_UNIT_TEXT_FILL_TYPE" val="1"/>
</p:tagLst>
</file>

<file path=ppt/tags/tag169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f"/>
  <p:tag name="KSO_WM_UNIT_INDEX" val="1_1_1"/>
  <p:tag name="KSO_WM_UNIT_LAYERLEVEL" val="1_1_1"/>
  <p:tag name="KSO_WM_UNIT_VALUE" val="24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o1-1"/>
  <p:tag name="KSO_WM_UNIT_ID" val="diagram20170543_2*o_h_f*1_1_1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7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160404_3*m_h_f*1_2_1"/>
  <p:tag name="KSO_WM_TEMPLATE_CATEGORY" val="diagram"/>
  <p:tag name="KSO_WM_TEMPLATE_INDEX" val="160404"/>
  <p:tag name="KSO_WM_UNIT_LAYERLEVEL" val="1_1_1"/>
  <p:tag name="KSO_WM_TAG_VERSION" val="1.0"/>
  <p:tag name="KSO_WM_UNIT_TEXT_FILL_FORE_SCHEMECOLOR_INDEX" val="6"/>
  <p:tag name="KSO_WM_UNIT_TEXT_FILL_TYPE" val="1"/>
</p:tagLst>
</file>

<file path=ppt/tags/tag170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f"/>
  <p:tag name="KSO_WM_UNIT_INDEX" val="1_2_1"/>
  <p:tag name="KSO_WM_UNIT_LAYERLEVEL" val="1_1_1"/>
  <p:tag name="KSO_WM_UNIT_VALUE" val="24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o1-1"/>
  <p:tag name="KSO_WM_UNIT_ID" val="diagram20170543_2*o_h_f*1_2_1"/>
  <p:tag name="KSO_WM_UNIT_TEXT_FILL_FORE_SCHEMECOLOR_INDEX" val="13"/>
  <p:tag name="KSO_WM_UNIT_TEXT_FILL_TYPE" val="1"/>
</p:tagLst>
</file>

<file path=ppt/tags/tag171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f"/>
  <p:tag name="KSO_WM_UNIT_INDEX" val="1_3_1"/>
  <p:tag name="KSO_WM_UNIT_LAYERLEVEL" val="1_1_1"/>
  <p:tag name="KSO_WM_UNIT_VALUE" val="24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o1-1"/>
  <p:tag name="KSO_WM_UNIT_ID" val="diagram20170543_2*o_h_f*1_3_1"/>
  <p:tag name="KSO_WM_UNIT_TEXT_FILL_FORE_SCHEMECOLOR_INDEX" val="13"/>
  <p:tag name="KSO_WM_UNIT_TEXT_FILL_TYPE" val="1"/>
</p:tagLst>
</file>

<file path=ppt/tags/tag172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i"/>
  <p:tag name="KSO_WM_UNIT_INDEX" val="1_1_1"/>
  <p:tag name="KSO_WM_UNIT_ID" val="diagram20170543_2*o_h_i*1_1_1"/>
  <p:tag name="KSO_WM_UNIT_LAYERLEVEL" val="1_1_1"/>
  <p:tag name="KSO_WM_DIAGRAM_GROUP_CODE" val="o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73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i"/>
  <p:tag name="KSO_WM_UNIT_INDEX" val="1_1_3"/>
  <p:tag name="KSO_WM_UNIT_ID" val="diagram20170543_2*o_h_i*1_1_3"/>
  <p:tag name="KSO_WM_UNIT_LAYERLEVEL" val="1_1_1"/>
  <p:tag name="KSO_WM_DIAGRAM_GROUP_CODE" val="o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74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i"/>
  <p:tag name="KSO_WM_UNIT_INDEX" val="1_2_1"/>
  <p:tag name="KSO_WM_UNIT_ID" val="diagram20170543_2*o_h_i*1_2_1"/>
  <p:tag name="KSO_WM_UNIT_LAYERLEVEL" val="1_1_1"/>
  <p:tag name="KSO_WM_DIAGRAM_GROUP_CODE" val="o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75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i"/>
  <p:tag name="KSO_WM_UNIT_INDEX" val="1_2_2"/>
  <p:tag name="KSO_WM_UNIT_ID" val="diagram20170543_2*o_h_i*1_2_2"/>
  <p:tag name="KSO_WM_UNIT_LAYERLEVEL" val="1_1_1"/>
  <p:tag name="KSO_WM_DIAGRAM_GROUP_CODE" val="o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76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i"/>
  <p:tag name="KSO_WM_UNIT_INDEX" val="1_2_3"/>
  <p:tag name="KSO_WM_UNIT_ID" val="diagram20170543_2*o_h_i*1_2_3"/>
  <p:tag name="KSO_WM_UNIT_LAYERLEVEL" val="1_1_1"/>
  <p:tag name="KSO_WM_DIAGRAM_GROUP_CODE" val="o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77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i"/>
  <p:tag name="KSO_WM_UNIT_INDEX" val="1_3_1"/>
  <p:tag name="KSO_WM_UNIT_ID" val="diagram20170543_2*o_h_i*1_3_1"/>
  <p:tag name="KSO_WM_UNIT_LAYERLEVEL" val="1_1_1"/>
  <p:tag name="KSO_WM_DIAGRAM_GROUP_CODE" val="o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78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i"/>
  <p:tag name="KSO_WM_UNIT_INDEX" val="1_3_2"/>
  <p:tag name="KSO_WM_UNIT_ID" val="diagram20170543_2*o_h_i*1_3_2"/>
  <p:tag name="KSO_WM_UNIT_LAYERLEVEL" val="1_1_1"/>
  <p:tag name="KSO_WM_DIAGRAM_GROUP_CODE" val="o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79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i"/>
  <p:tag name="KSO_WM_UNIT_INDEX" val="1_3_3"/>
  <p:tag name="KSO_WM_UNIT_ID" val="diagram20170543_2*o_h_i*1_3_3"/>
  <p:tag name="KSO_WM_UNIT_LAYERLEVEL" val="1_1_1"/>
  <p:tag name="KSO_WM_DIAGRAM_GROUP_CODE" val="o1-1"/>
  <p:tag name="KSO_WM_UNIT_LINE_FORE_SCHEMECOLOR_INDEX" val="14"/>
  <p:tag name="KSO_WM_UNIT_LINE_FILL_TYPE" val="2"/>
</p:tagLst>
</file>

<file path=ppt/tags/tag18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160404_3*m_h_i*1_4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180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i"/>
  <p:tag name="KSO_WM_UNIT_INDEX" val="1_2_4"/>
  <p:tag name="KSO_WM_UNIT_ID" val="diagram20170543_2*o_h_i*1_2_4"/>
  <p:tag name="KSO_WM_UNIT_LAYERLEVEL" val="1_1_1"/>
  <p:tag name="KSO_WM_DIAGRAM_GROUP_CODE" val="o1-1"/>
  <p:tag name="KSO_WM_UNIT_LINE_FORE_SCHEMECOLOR_INDEX" val="14"/>
  <p:tag name="KSO_WM_UNIT_LINE_FILL_TYPE" val="2"/>
</p:tagLst>
</file>

<file path=ppt/tags/tag181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i"/>
  <p:tag name="KSO_WM_UNIT_INDEX" val="1_1_4"/>
  <p:tag name="KSO_WM_UNIT_ID" val="diagram20170543_2*o_h_i*1_1_4"/>
  <p:tag name="KSO_WM_UNIT_LAYERLEVEL" val="1_1_1"/>
  <p:tag name="KSO_WM_DIAGRAM_GROUP_CODE" val="o1-1"/>
  <p:tag name="KSO_WM_UNIT_LINE_FORE_SCHEMECOLOR_INDEX" val="14"/>
  <p:tag name="KSO_WM_UNIT_LINE_FILL_TYPE" val="2"/>
</p:tagLst>
</file>

<file path=ppt/tags/tag182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UNIT_LAYERLEVEL" val="1_1_1"/>
  <p:tag name="KSO_WM_UNIT_VALUE" val="10"/>
  <p:tag name="KSO_WM_UNIT_HIGHLIGHT" val="0"/>
  <p:tag name="KSO_WM_UNIT_COMPATIBLE" val="0"/>
  <p:tag name="KSO_WM_UNIT_CLEAR" val="0"/>
  <p:tag name="KSO_WM_UNIT_PRESET_TEXT_INDEX" val="3"/>
  <p:tag name="KSO_WM_UNIT_PRESET_TEXT_LEN" val="12"/>
  <p:tag name="KSO_WM_DIAGRAM_GROUP_CODE" val="o1-1"/>
  <p:tag name="KSO_WM_UNIT_ID" val="diagram20170543_2*o_h_a*1_1_1"/>
  <p:tag name="KSO_WM_UNIT_TEXT_FILL_FORE_SCHEMECOLOR_INDEX" val="13"/>
  <p:tag name="KSO_WM_UNIT_TEXT_FILL_TYPE" val="1"/>
</p:tagLst>
</file>

<file path=ppt/tags/tag183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UNIT_LAYERLEVEL" val="1_1_1"/>
  <p:tag name="KSO_WM_UNIT_VALUE" val="10"/>
  <p:tag name="KSO_WM_UNIT_HIGHLIGHT" val="0"/>
  <p:tag name="KSO_WM_UNIT_COMPATIBLE" val="0"/>
  <p:tag name="KSO_WM_UNIT_CLEAR" val="0"/>
  <p:tag name="KSO_WM_UNIT_PRESET_TEXT_INDEX" val="3"/>
  <p:tag name="KSO_WM_UNIT_PRESET_TEXT_LEN" val="12"/>
  <p:tag name="KSO_WM_DIAGRAM_GROUP_CODE" val="o1-1"/>
  <p:tag name="KSO_WM_UNIT_ID" val="diagram20170543_2*o_h_a*1_2_1"/>
  <p:tag name="KSO_WM_UNIT_TEXT_FILL_FORE_SCHEMECOLOR_INDEX" val="13"/>
  <p:tag name="KSO_WM_UNIT_TEXT_FILL_TYPE" val="1"/>
</p:tagLst>
</file>

<file path=ppt/tags/tag184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UNIT_LAYERLEVEL" val="1_1_1"/>
  <p:tag name="KSO_WM_UNIT_VALUE" val="10"/>
  <p:tag name="KSO_WM_UNIT_HIGHLIGHT" val="0"/>
  <p:tag name="KSO_WM_UNIT_COMPATIBLE" val="0"/>
  <p:tag name="KSO_WM_UNIT_CLEAR" val="0"/>
  <p:tag name="KSO_WM_UNIT_PRESET_TEXT_INDEX" val="3"/>
  <p:tag name="KSO_WM_UNIT_PRESET_TEXT_LEN" val="12"/>
  <p:tag name="KSO_WM_DIAGRAM_GROUP_CODE" val="o1-1"/>
  <p:tag name="KSO_WM_UNIT_ID" val="diagram20170543_2*o_h_a*1_3_1"/>
  <p:tag name="KSO_WM_UNIT_TEXT_FILL_FORE_SCHEMECOLOR_INDEX" val="13"/>
  <p:tag name="KSO_WM_UNIT_TEXT_FILL_TYPE" val="1"/>
</p:tagLst>
</file>

<file path=ppt/tags/tag185.xml><?xml version="1.0" encoding="utf-8"?>
<p:tagLst xmlns:p="http://schemas.openxmlformats.org/presentationml/2006/main">
  <p:tag name="KSO_WM_SLIDE_ID" val="custom20203884_8"/>
  <p:tag name="KSO_WM_TEMPLATE_SUBCATEGORY" val="0"/>
  <p:tag name="KSO_WM_TEMPLATE_MASTER_TYPE" val="1"/>
  <p:tag name="KSO_WM_TEMPLATE_COLOR_TYPE" val="1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03884"/>
  <p:tag name="KSO_WM_SLIDE_LAYOUT" val="h"/>
  <p:tag name="KSO_WM_SLIDE_LAYOUT_CNT" val="3"/>
  <p:tag name="KSO_WM_SLIDE_TYPE" val="text"/>
  <p:tag name="KSO_WM_SLIDE_SUBTYPE" val="diag"/>
  <p:tag name="KSO_WM_SLIDE_SIZE" val="803.6*42.6"/>
  <p:tag name="KSO_WM_SLIDE_POSITION" val="78.4*302.9"/>
  <p:tag name="KSO_WM_SPECIAL_SOURCE" val="bdnull"/>
</p:tagLst>
</file>

<file path=ppt/tags/tag18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31_5*i*0"/>
  <p:tag name="KSO_WM_TEMPLATE_CATEGORY" val="diagram"/>
  <p:tag name="KSO_WM_TEMPLATE_INDEX" val="160331"/>
  <p:tag name="KSO_WM_UNIT_INDEX" val="0"/>
</p:tagLst>
</file>

<file path=ppt/tags/tag187.xml><?xml version="1.0" encoding="utf-8"?>
<p:tagLst xmlns:p="http://schemas.openxmlformats.org/presentationml/2006/main">
  <p:tag name="KSO_WM_TEMPLATE_CATEGORY" val="diagram"/>
  <p:tag name="KSO_WM_TEMPLATE_INDEX" val="160331"/>
  <p:tag name="KSO_WM_TAG_VERSION" val="1.0"/>
  <p:tag name="KSO_WM_BEAUTIFY_FLAG" val="#wm#"/>
  <p:tag name="KSO_WM_UNIT_PRESET_TEXT_LEN" val="26"/>
  <p:tag name="KSO_WM_UNIT_TYPE" val="m_h_f"/>
  <p:tag name="KSO_WM_UNIT_INDEX" val="1_1_1"/>
  <p:tag name="KSO_WM_UNIT_ID" val="diagram160331_5*m_h_f*1_1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4"/>
  <p:tag name="KSO_WM_DIAGRAM_GROUP_CODE" val="m1-1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88.xml><?xml version="1.0" encoding="utf-8"?>
<p:tagLst xmlns:p="http://schemas.openxmlformats.org/presentationml/2006/main">
  <p:tag name="KSO_WM_TEMPLATE_CATEGORY" val="diagram"/>
  <p:tag name="KSO_WM_TEMPLATE_INDEX" val="160331"/>
  <p:tag name="KSO_WM_TAG_VERSION" val="1.0"/>
  <p:tag name="KSO_WM_BEAUTIFY_FLAG" val="#wm#"/>
  <p:tag name="KSO_WM_UNIT_TYPE" val="m_i"/>
  <p:tag name="KSO_WM_UNIT_INDEX" val="1_1"/>
  <p:tag name="KSO_WM_UNIT_ID" val="diagram160331_5*m_i*1_1"/>
  <p:tag name="KSO_WM_UNIT_CLEAR" val="1"/>
  <p:tag name="KSO_WM_UNIT_LAYERLEVEL" val="1_1"/>
  <p:tag name="KSO_WM_DIAGRAM_GROUP_CODE" val="m1-1"/>
  <p:tag name="KSO_WM_UNIT_FILL_FORE_SCHEMECOLOR_INDEX_BRIGHTNESS" val="-0.5"/>
  <p:tag name="KSO_WM_UNIT_FILL_FORE_SCHEMECOLOR_INDEX" val="10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8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31_5*i*5"/>
  <p:tag name="KSO_WM_TEMPLATE_CATEGORY" val="diagram"/>
  <p:tag name="KSO_WM_TEMPLATE_INDEX" val="160331"/>
  <p:tag name="KSO_WM_UNIT_INDEX" val="5"/>
</p:tagLst>
</file>

<file path=ppt/tags/tag19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4_2"/>
  <p:tag name="KSO_WM_UNIT_ID" val="diagram160404_3*m_h_i*1_4_2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190.xml><?xml version="1.0" encoding="utf-8"?>
<p:tagLst xmlns:p="http://schemas.openxmlformats.org/presentationml/2006/main">
  <p:tag name="KSO_WM_TEMPLATE_CATEGORY" val="diagram"/>
  <p:tag name="KSO_WM_TEMPLATE_INDEX" val="160331"/>
  <p:tag name="KSO_WM_TAG_VERSION" val="1.0"/>
  <p:tag name="KSO_WM_BEAUTIFY_FLAG" val="#wm#"/>
  <p:tag name="KSO_WM_UNIT_PRESET_TEXT_LEN" val="26"/>
  <p:tag name="KSO_WM_UNIT_TYPE" val="m_h_f"/>
  <p:tag name="KSO_WM_UNIT_INDEX" val="1_2_1"/>
  <p:tag name="KSO_WM_UNIT_ID" val="diagram160331_5*m_h_f*1_2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4"/>
  <p:tag name="KSO_WM_DIAGRAM_GROUP_CODE" val="m1-1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91.xml><?xml version="1.0" encoding="utf-8"?>
<p:tagLst xmlns:p="http://schemas.openxmlformats.org/presentationml/2006/main">
  <p:tag name="KSO_WM_TEMPLATE_CATEGORY" val="diagram"/>
  <p:tag name="KSO_WM_TEMPLATE_INDEX" val="160331"/>
  <p:tag name="KSO_WM_TAG_VERSION" val="1.0"/>
  <p:tag name="KSO_WM_BEAUTIFY_FLAG" val="#wm#"/>
  <p:tag name="KSO_WM_UNIT_TYPE" val="m_i"/>
  <p:tag name="KSO_WM_UNIT_INDEX" val="1_2"/>
  <p:tag name="KSO_WM_UNIT_ID" val="diagram160331_5*m_i*1_2"/>
  <p:tag name="KSO_WM_UNIT_CLEAR" val="1"/>
  <p:tag name="KSO_WM_UNIT_LAYERLEVEL" val="1_1"/>
  <p:tag name="KSO_WM_DIAGRAM_GROUP_CODE" val="m1-1"/>
  <p:tag name="KSO_WM_UNIT_FILL_FORE_SCHEMECOLOR_INDEX_BRIGHTNESS" val="-0.5"/>
  <p:tag name="KSO_WM_UNIT_FILL_FORE_SCHEMECOLOR_INDEX" val="9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9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31_5*i*10"/>
  <p:tag name="KSO_WM_TEMPLATE_CATEGORY" val="diagram"/>
  <p:tag name="KSO_WM_TEMPLATE_INDEX" val="160331"/>
  <p:tag name="KSO_WM_UNIT_INDEX" val="10"/>
</p:tagLst>
</file>

<file path=ppt/tags/tag193.xml><?xml version="1.0" encoding="utf-8"?>
<p:tagLst xmlns:p="http://schemas.openxmlformats.org/presentationml/2006/main">
  <p:tag name="KSO_WM_TEMPLATE_CATEGORY" val="diagram"/>
  <p:tag name="KSO_WM_TEMPLATE_INDEX" val="160331"/>
  <p:tag name="KSO_WM_TAG_VERSION" val="1.0"/>
  <p:tag name="KSO_WM_BEAUTIFY_FLAG" val="#wm#"/>
  <p:tag name="KSO_WM_UNIT_PRESET_TEXT_LEN" val="26"/>
  <p:tag name="KSO_WM_UNIT_TYPE" val="m_h_f"/>
  <p:tag name="KSO_WM_UNIT_INDEX" val="1_3_1"/>
  <p:tag name="KSO_WM_UNIT_ID" val="diagram160331_5*m_h_f*1_3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4"/>
  <p:tag name="KSO_WM_DIAGRAM_GROUP_CODE" val="m1-1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94.xml><?xml version="1.0" encoding="utf-8"?>
<p:tagLst xmlns:p="http://schemas.openxmlformats.org/presentationml/2006/main">
  <p:tag name="KSO_WM_TEMPLATE_CATEGORY" val="diagram"/>
  <p:tag name="KSO_WM_TEMPLATE_INDEX" val="160331"/>
  <p:tag name="KSO_WM_TAG_VERSION" val="1.0"/>
  <p:tag name="KSO_WM_BEAUTIFY_FLAG" val="#wm#"/>
  <p:tag name="KSO_WM_UNIT_TYPE" val="m_i"/>
  <p:tag name="KSO_WM_UNIT_INDEX" val="1_3"/>
  <p:tag name="KSO_WM_UNIT_ID" val="diagram160331_5*m_i*1_3"/>
  <p:tag name="KSO_WM_UNIT_CLEAR" val="1"/>
  <p:tag name="KSO_WM_UNIT_LAYERLEVEL" val="1_1"/>
  <p:tag name="KSO_WM_DIAGRAM_GROUP_CODE" val="m1-1"/>
  <p:tag name="KSO_WM_UNIT_FILL_FORE_SCHEMECOLOR_INDEX_BRIGHTNESS" val="-0.5"/>
  <p:tag name="KSO_WM_UNIT_FILL_FORE_SCHEMECOLOR_INDEX" val="8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9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31_5*i*20"/>
  <p:tag name="KSO_WM_TEMPLATE_CATEGORY" val="diagram"/>
  <p:tag name="KSO_WM_TEMPLATE_INDEX" val="160331"/>
  <p:tag name="KSO_WM_UNIT_INDEX" val="20"/>
</p:tagLst>
</file>

<file path=ppt/tags/tag196.xml><?xml version="1.0" encoding="utf-8"?>
<p:tagLst xmlns:p="http://schemas.openxmlformats.org/presentationml/2006/main">
  <p:tag name="KSO_WM_TEMPLATE_CATEGORY" val="diagram"/>
  <p:tag name="KSO_WM_TEMPLATE_INDEX" val="160331"/>
  <p:tag name="KSO_WM_TAG_VERSION" val="1.0"/>
  <p:tag name="KSO_WM_BEAUTIFY_FLAG" val="#wm#"/>
  <p:tag name="KSO_WM_UNIT_PRESET_TEXT_LEN" val="26"/>
  <p:tag name="KSO_WM_UNIT_TYPE" val="m_h_f"/>
  <p:tag name="KSO_WM_UNIT_INDEX" val="1_5_1"/>
  <p:tag name="KSO_WM_UNIT_ID" val="diagram160331_5*m_h_f*1_5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4"/>
  <p:tag name="KSO_WM_DIAGRAM_GROUP_CODE" val="m1-1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97.xml><?xml version="1.0" encoding="utf-8"?>
<p:tagLst xmlns:p="http://schemas.openxmlformats.org/presentationml/2006/main">
  <p:tag name="KSO_WM_TEMPLATE_CATEGORY" val="diagram"/>
  <p:tag name="KSO_WM_TEMPLATE_INDEX" val="160331"/>
  <p:tag name="KSO_WM_TAG_VERSION" val="1.0"/>
  <p:tag name="KSO_WM_BEAUTIFY_FLAG" val="#wm#"/>
  <p:tag name="KSO_WM_UNIT_TYPE" val="m_i"/>
  <p:tag name="KSO_WM_UNIT_INDEX" val="1_5"/>
  <p:tag name="KSO_WM_UNIT_ID" val="diagram160331_5*m_i*1_5"/>
  <p:tag name="KSO_WM_UNIT_CLEAR" val="1"/>
  <p:tag name="KSO_WM_UNIT_LAYERLEVEL" val="1_1"/>
  <p:tag name="KSO_WM_DIAGRAM_GROUP_CODE" val="m1-1"/>
  <p:tag name="KSO_WM_UNIT_FILL_FORE_SCHEMECOLOR_INDEX_BRIGHTNESS" val="-0.5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98.xml><?xml version="1.0" encoding="utf-8"?>
<p:tagLst xmlns:p="http://schemas.openxmlformats.org/presentationml/2006/main">
  <p:tag name="KSO_WM_TEMPLATE_CATEGORY" val="diagram"/>
  <p:tag name="KSO_WM_TEMPLATE_INDEX" val="160331"/>
  <p:tag name="KSO_WM_TAG_VERSION" val="1.0"/>
  <p:tag name="KSO_WM_BEAUTIFY_FLAG" val="#wm#"/>
  <p:tag name="KSO_WM_UNIT_PRESET_TEXT_LEN" val="26"/>
  <p:tag name="KSO_WM_UNIT_TYPE" val="m_h_f"/>
  <p:tag name="KSO_WM_UNIT_INDEX" val="1_6_1"/>
  <p:tag name="KSO_WM_UNIT_ID" val="diagram160331_5*m_h_f*1_6_1"/>
  <p:tag name="KSO_WM_UNIT_CLEAR" val="1"/>
  <p:tag name="KSO_WM_UNIT_LAYERLEVEL" val="1_1_1"/>
  <p:tag name="KSO_WM_UNIT_VALUE" val="28"/>
  <p:tag name="KSO_WM_UNIT_HIGHLIGHT" val="0"/>
  <p:tag name="KSO_WM_UNIT_COMPATIBLE" val="0"/>
  <p:tag name="KSO_WM_UNIT_PRESET_TEXT_INDEX" val="4"/>
  <p:tag name="KSO_WM_DIAGRAM_GROUP_CODE" val="m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99.xml><?xml version="1.0" encoding="utf-8"?>
<p:tagLst xmlns:p="http://schemas.openxmlformats.org/presentationml/2006/main">
  <p:tag name="KSO_WM_SLIDE_ITEM_CNT" val="6"/>
</p:tagLst>
</file>

<file path=ppt/tags/tag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0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7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160404_3*m_h_f*1_4_1"/>
  <p:tag name="KSO_WM_TEMPLATE_CATEGORY" val="diagram"/>
  <p:tag name="KSO_WM_TEMPLATE_INDEX" val="160404"/>
  <p:tag name="KSO_WM_UNIT_LAYERLEVEL" val="1_1_1"/>
  <p:tag name="KSO_WM_TAG_VERSION" val="1.0"/>
  <p:tag name="KSO_WM_UNIT_TEXT_FILL_FORE_SCHEMECOLOR_INDEX" val="8"/>
  <p:tag name="KSO_WM_UNIT_TEXT_FILL_TYPE" val="1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0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0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0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0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0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0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0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0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1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160404_3*m_h_i*1_1_1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1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1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1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1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1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1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1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1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2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2"/>
  <p:tag name="KSO_WM_UNIT_ID" val="diagram160404_3*m_h_i*1_1_2"/>
  <p:tag name="KSO_WM_TEMPLATE_CATEGORY" val="diagram"/>
  <p:tag name="KSO_WM_TEMPLATE_INDEX" val="16040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2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2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2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2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2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2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2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2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3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7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160404_3*m_h_f*1_1_1"/>
  <p:tag name="KSO_WM_TEMPLATE_CATEGORY" val="diagram"/>
  <p:tag name="KSO_WM_TEMPLATE_INDEX" val="160404"/>
  <p:tag name="KSO_WM_UNIT_LAYERLEVEL" val="1_1_1"/>
  <p:tag name="KSO_WM_TAG_VERSION" val="1.0"/>
  <p:tag name="KSO_WM_UNIT_TEXT_FILL_FORE_SCHEMECOLOR_INDEX" val="5"/>
  <p:tag name="KSO_WM_UNIT_TEXT_FILL_TYPE" val="1"/>
</p:tagLst>
</file>

<file path=ppt/tags/tag23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3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3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3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3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3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36.xml><?xml version="1.0" encoding="utf-8"?>
<p:tagLst xmlns:p="http://schemas.openxmlformats.org/presentationml/2006/main">
  <p:tag name="KSO_WM_TAG_VERSION" val="1.0"/>
  <p:tag name="KSO_WM_TEMPLATE_CATEGORY" val="diagram"/>
  <p:tag name="KSO_WM_TEMPLATE_INDEX" val="789"/>
  <p:tag name="KSO_WM_UNIT_ID" val="diagram789_4*n_i*1_1"/>
  <p:tag name="KSO_WM_UNIT_CLEAR" val="1"/>
  <p:tag name="KSO_WM_UNIT_LAYERLEVEL" val="1_1"/>
  <p:tag name="KSO_WM_DIAGRAM_GROUP_CODE" val="n1-1"/>
</p:tagLst>
</file>

<file path=ppt/tags/tag237.xml><?xml version="1.0" encoding="utf-8"?>
<p:tagLst xmlns:p="http://schemas.openxmlformats.org/presentationml/2006/main">
  <p:tag name="KSO_WM_TAG_VERSION" val="1.0"/>
  <p:tag name="KSO_WM_TEMPLATE_CATEGORY" val="diagram"/>
  <p:tag name="KSO_WM_TEMPLATE_INDEX" val="789"/>
  <p:tag name="KSO_WM_UNIT_ID" val="diagram789_4*n_i*1_2"/>
  <p:tag name="KSO_WM_UNIT_CLEAR" val="1"/>
  <p:tag name="KSO_WM_UNIT_LAYERLEVEL" val="1_1"/>
  <p:tag name="KSO_WM_DIAGRAM_GROUP_CODE" val="n1-1"/>
</p:tagLst>
</file>

<file path=ppt/tags/tag238.xml><?xml version="1.0" encoding="utf-8"?>
<p:tagLst xmlns:p="http://schemas.openxmlformats.org/presentationml/2006/main">
  <p:tag name="KSO_WM_TAG_VERSION" val="1.0"/>
  <p:tag name="KSO_WM_TEMPLATE_CATEGORY" val="diagram"/>
  <p:tag name="KSO_WM_TEMPLATE_INDEX" val="789"/>
  <p:tag name="KSO_WM_UNIT_ID" val="diagram789_4*n_i*1_3"/>
  <p:tag name="KSO_WM_UNIT_CLEAR" val="1"/>
  <p:tag name="KSO_WM_UNIT_LAYERLEVEL" val="1_1"/>
  <p:tag name="KSO_WM_DIAGRAM_GROUP_CODE" val="n1-1"/>
</p:tagLst>
</file>

<file path=ppt/tags/tag239.xml><?xml version="1.0" encoding="utf-8"?>
<p:tagLst xmlns:p="http://schemas.openxmlformats.org/presentationml/2006/main">
  <p:tag name="KSO_WM_TAG_VERSION" val="1.0"/>
  <p:tag name="KSO_WM_TEMPLATE_CATEGORY" val="diagram"/>
  <p:tag name="KSO_WM_TEMPLATE_INDEX" val="789"/>
  <p:tag name="KSO_WM_UNIT_ID" val="diagram789_4*n_i*1_4"/>
  <p:tag name="KSO_WM_UNIT_CLEAR" val="1"/>
  <p:tag name="KSO_WM_UNIT_LAYERLEVEL" val="1_1"/>
  <p:tag name="KSO_WM_DIAGRAM_GROUP_CODE" val="n1-1"/>
</p:tagLst>
</file>

<file path=ppt/tags/tag24.xml><?xml version="1.0" encoding="utf-8"?>
<p:tagLst xmlns:p="http://schemas.openxmlformats.org/presentationml/2006/main">
  <p:tag name="TIMING" val="|3.6"/>
</p:tagLst>
</file>

<file path=ppt/tags/tag240.xml><?xml version="1.0" encoding="utf-8"?>
<p:tagLst xmlns:p="http://schemas.openxmlformats.org/presentationml/2006/main">
  <p:tag name="KSO_WM_TAG_VERSION" val="1.0"/>
  <p:tag name="KSO_WM_TEMPLATE_CATEGORY" val="diagram"/>
  <p:tag name="KSO_WM_TEMPLATE_INDEX" val="789"/>
  <p:tag name="KSO_WM_UNIT_ID" val="diagram789_4*n_h_f*1_2_3"/>
  <p:tag name="KSO_WM_UNIT_CLEAR" val="1"/>
  <p:tag name="KSO_WM_UNIT_LAYERLEVEL" val="1_1_1"/>
  <p:tag name="KSO_WM_UNIT_VALUE" val="30"/>
  <p:tag name="KSO_WM_UNIT_HIGHLIGHT" val="0"/>
  <p:tag name="KSO_WM_UNIT_COMPATIBLE" val="0"/>
  <p:tag name="KSO_WM_DIAGRAM_GROUP_CODE" val="n1-1"/>
  <p:tag name="KSO_WM_UNIT_PRESET_TEXT" val="LOREM"/>
  <p:tag name="KSO_WM_UNIT_FILL_FORE_SCHEMECOLOR_INDEX" val="7"/>
  <p:tag name="KSO_WM_UNIT_FILL_TYPE" val="1"/>
</p:tagLst>
</file>

<file path=ppt/tags/tag241.xml><?xml version="1.0" encoding="utf-8"?>
<p:tagLst xmlns:p="http://schemas.openxmlformats.org/presentationml/2006/main">
  <p:tag name="KSO_WM_TAG_VERSION" val="1.0"/>
  <p:tag name="KSO_WM_TEMPLATE_CATEGORY" val="diagram"/>
  <p:tag name="KSO_WM_TEMPLATE_INDEX" val="789"/>
  <p:tag name="KSO_WM_UNIT_ID" val="diagram789_4*n_h_f*1_2_2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n1-1"/>
  <p:tag name="KSO_WM_UNIT_PRESET_TEXT" val="LOREM"/>
  <p:tag name="KSO_WM_UNIT_FILL_FORE_SCHEMECOLOR_INDEX" val="6"/>
  <p:tag name="KSO_WM_UNIT_FILL_TYPE" val="1"/>
</p:tagLst>
</file>

<file path=ppt/tags/tag242.xml><?xml version="1.0" encoding="utf-8"?>
<p:tagLst xmlns:p="http://schemas.openxmlformats.org/presentationml/2006/main">
  <p:tag name="KSO_WM_TAG_VERSION" val="1.0"/>
  <p:tag name="KSO_WM_TEMPLATE_CATEGORY" val="diagram"/>
  <p:tag name="KSO_WM_TEMPLATE_INDEX" val="789"/>
  <p:tag name="KSO_WM_UNIT_ID" val="diagram789_4*n_h_f*1_2_1"/>
  <p:tag name="KSO_WM_UNIT_CLEAR" val="1"/>
  <p:tag name="KSO_WM_UNIT_LAYERLEVEL" val="1_1_1"/>
  <p:tag name="KSO_WM_UNIT_VALUE" val="20"/>
  <p:tag name="KSO_WM_UNIT_HIGHLIGHT" val="0"/>
  <p:tag name="KSO_WM_UNIT_COMPATIBLE" val="0"/>
  <p:tag name="KSO_WM_DIAGRAM_GROUP_CODE" val="n1-1"/>
  <p:tag name="KSO_WM_UNIT_PRESET_TEXT" val="LOREM"/>
  <p:tag name="KSO_WM_UNIT_FILL_FORE_SCHEMECOLOR_INDEX" val="5"/>
  <p:tag name="KSO_WM_UNIT_FILL_TYPE" val="1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4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4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4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4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4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5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i"/>
  <p:tag name="KSO_WM_UNIT_INDEX" val="1_1_2"/>
  <p:tag name="KSO_WM_UNIT_ID" val="diagram20170543_2*o_h_i*1_1_2"/>
  <p:tag name="KSO_WM_UNIT_LAYERLEVEL" val="1_1_1"/>
  <p:tag name="KSO_WM_DIAGRAM_GROUP_CODE" val="o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5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5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5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5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5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5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1"/>
  <p:tag name="KSO_WM_UNIT_ID" val="diagram789_4*n_i*1_1"/>
  <p:tag name="KSO_WM_UNIT_CLEAR" val="1"/>
  <p:tag name="KSO_WM_UNIT_LAYERLEVEL" val="1_1"/>
  <p:tag name="KSO_WM_DIAGRAM_GROUP_CODE" val="n1-1"/>
</p:tagLst>
</file>

<file path=ppt/tags/tag25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2"/>
  <p:tag name="KSO_WM_UNIT_ID" val="diagram789_4*n_i*1_2"/>
  <p:tag name="KSO_WM_UNIT_CLEAR" val="1"/>
  <p:tag name="KSO_WM_UNIT_LAYERLEVEL" val="1_1"/>
  <p:tag name="KSO_WM_DIAGRAM_GROUP_CODE" val="n1-1"/>
</p:tagLst>
</file>

<file path=ppt/tags/tag25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3"/>
  <p:tag name="KSO_WM_UNIT_ID" val="diagram789_4*n_i*1_3"/>
  <p:tag name="KSO_WM_UNIT_CLEAR" val="1"/>
  <p:tag name="KSO_WM_UNIT_LAYERLEVEL" val="1_1"/>
  <p:tag name="KSO_WM_DIAGRAM_GROUP_CODE" val="n1-1"/>
</p:tagLst>
</file>

<file path=ppt/tags/tag25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4"/>
  <p:tag name="KSO_WM_UNIT_ID" val="diagram789_4*n_i*1_4"/>
  <p:tag name="KSO_WM_UNIT_CLEAR" val="1"/>
  <p:tag name="KSO_WM_UNIT_LAYERLEVEL" val="1_1"/>
  <p:tag name="KSO_WM_DIAGRAM_GROUP_CODE" val="n1-1"/>
</p:tagLst>
</file>

<file path=ppt/tags/tag25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3"/>
  <p:tag name="KSO_WM_UNIT_ID" val="diagram789_4*n_h_f*1_2_3"/>
  <p:tag name="KSO_WM_UNIT_CLEAR" val="1"/>
  <p:tag name="KSO_WM_UNIT_LAYERLEVEL" val="1_1_1"/>
  <p:tag name="KSO_WM_UNIT_VALUE" val="30"/>
  <p:tag name="KSO_WM_UNIT_HIGHLIGHT" val="0"/>
  <p:tag name="KSO_WM_UNIT_COMPATIBLE" val="0"/>
  <p:tag name="KSO_WM_DIAGRAM_GROUP_CODE" val="n1-1"/>
  <p:tag name="KSO_WM_UNIT_PRESET_TEXT" val="LOREM"/>
  <p:tag name="KSO_WM_UNIT_FILL_FORE_SCHEMECOLOR_INDEX" val="7"/>
  <p:tag name="KSO_WM_UNIT_FILL_TYPE" val="1"/>
</p:tagLst>
</file>

<file path=ppt/tags/tag26.xml><?xml version="1.0" encoding="utf-8"?>
<p:tagLst xmlns:p="http://schemas.openxmlformats.org/presentationml/2006/main">
  <p:tag name="KSO_WM_TAG_VERSION" val="1.0"/>
  <p:tag name="KSO_WM_TEMPLATE_CATEGORY" val="diagram"/>
  <p:tag name="KSO_WM_TEMPLATE_INDEX" val="20174817"/>
  <p:tag name="KSO_WM_UNIT_LAYERLEVEL" val="1_1_1"/>
  <p:tag name="KSO_WM_UNIT_VALUE" val="12"/>
  <p:tag name="KSO_WM_UNIT_HIGHLIGHT" val="0"/>
  <p:tag name="KSO_WM_UNIT_COMPATIBLE" val="1"/>
  <p:tag name="KSO_WM_UNIT_CLEAR" val="0"/>
  <p:tag name="KSO_WM_UNIT_PRESET_TEXT_INDEX" val="4"/>
  <p:tag name="KSO_WM_UNIT_RELATE_UNITID" val="diagram20174817_1*l_h_a*1_1_1"/>
  <p:tag name="KSO_WM_UNIT_PRESET_TEXT_LEN" val="5"/>
  <p:tag name="KSO_WM_DIAGRAM_GROUP_CODE" val="l1-1"/>
  <p:tag name="KSO_WM_UNIT_ID" val="diagram20174817_1*l_h_g*1_1_1"/>
  <p:tag name="KSO_WM_UNIT_TEXT_FILL_FORE_SCHEMECOLOR_INDEX" val="14"/>
  <p:tag name="KSO_WM_UNIT_TEXT_FILL_TYPE" val="1"/>
</p:tagLst>
</file>

<file path=ppt/tags/tag26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2"/>
  <p:tag name="KSO_WM_UNIT_ID" val="diagram789_4*n_h_f*1_2_2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n1-1"/>
  <p:tag name="KSO_WM_UNIT_PRESET_TEXT" val="LOREM"/>
  <p:tag name="KSO_WM_UNIT_FILL_FORE_SCHEMECOLOR_INDEX" val="6"/>
  <p:tag name="KSO_WM_UNIT_FILL_TYPE" val="1"/>
</p:tagLst>
</file>

<file path=ppt/tags/tag26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1"/>
  <p:tag name="KSO_WM_UNIT_ID" val="diagram789_4*n_h_f*1_2_1"/>
  <p:tag name="KSO_WM_UNIT_CLEAR" val="1"/>
  <p:tag name="KSO_WM_UNIT_LAYERLEVEL" val="1_1_1"/>
  <p:tag name="KSO_WM_UNIT_VALUE" val="20"/>
  <p:tag name="KSO_WM_UNIT_HIGHLIGHT" val="0"/>
  <p:tag name="KSO_WM_UNIT_COMPATIBLE" val="0"/>
  <p:tag name="KSO_WM_DIAGRAM_GROUP_CODE" val="n1-1"/>
  <p:tag name="KSO_WM_UNIT_PRESET_TEXT" val="LOREM"/>
  <p:tag name="KSO_WM_UNIT_FILL_FORE_SCHEMECOLOR_INDEX" val="5"/>
  <p:tag name="KSO_WM_UNIT_FILL_TYPE" val="1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6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6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6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6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6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6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7.xml><?xml version="1.0" encoding="utf-8"?>
<p:tagLst xmlns:p="http://schemas.openxmlformats.org/presentationml/2006/main">
  <p:tag name="KSO_WM_TAG_VERSION" val="1.0"/>
  <p:tag name="KSO_WM_TEMPLATE_CATEGORY" val="diagram"/>
  <p:tag name="KSO_WM_TEMPLATE_INDEX" val="20174817"/>
  <p:tag name="KSO_WM_UNIT_LAYERLEVEL" val="1_1_1"/>
  <p:tag name="KSO_WM_UNIT_VALUE" val="6"/>
  <p:tag name="KSO_WM_UNIT_HIGHLIGHT" val="0"/>
  <p:tag name="KSO_WM_UNIT_COMPATIBLE" val="1"/>
  <p:tag name="KSO_WM_UNIT_CLEAR" val="0"/>
  <p:tag name="KSO_WM_UNIT_PRESET_TEXT_INDEX" val="4"/>
  <p:tag name="KSO_WM_UNIT_RELATE_UNITID" val="diagram20174817_1*l_h_a*1_2_1"/>
  <p:tag name="KSO_WM_UNIT_PRESET_TEXT_LEN" val="5"/>
  <p:tag name="KSO_WM_DIAGRAM_GROUP_CODE" val="l1-1"/>
  <p:tag name="KSO_WM_UNIT_ID" val="diagram20174817_1*l_h_g*1_2_1"/>
  <p:tag name="KSO_WM_UNIT_TEXT_FILL_FORE_SCHEMECOLOR_INDEX" val="14"/>
  <p:tag name="KSO_WM_UNIT_TEXT_FILL_TYPE" val="1"/>
</p:tagLst>
</file>

<file path=ppt/tags/tag27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7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7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7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7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1"/>
  <p:tag name="KSO_WM_UNIT_ID" val="diagram789_4*n_i*1_1"/>
  <p:tag name="KSO_WM_UNIT_CLEAR" val="1"/>
  <p:tag name="KSO_WM_UNIT_LAYERLEVEL" val="1_1"/>
  <p:tag name="KSO_WM_DIAGRAM_GROUP_CODE" val="n1-1"/>
</p:tagLst>
</file>

<file path=ppt/tags/tag27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2"/>
  <p:tag name="KSO_WM_UNIT_ID" val="diagram789_4*n_i*1_2"/>
  <p:tag name="KSO_WM_UNIT_CLEAR" val="1"/>
  <p:tag name="KSO_WM_UNIT_LAYERLEVEL" val="1_1"/>
  <p:tag name="KSO_WM_DIAGRAM_GROUP_CODE" val="n1-1"/>
</p:tagLst>
</file>

<file path=ppt/tags/tag27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3"/>
  <p:tag name="KSO_WM_UNIT_ID" val="diagram789_4*n_i*1_3"/>
  <p:tag name="KSO_WM_UNIT_CLEAR" val="1"/>
  <p:tag name="KSO_WM_UNIT_LAYERLEVEL" val="1_1"/>
  <p:tag name="KSO_WM_DIAGRAM_GROUP_CODE" val="n1-1"/>
</p:tagLst>
</file>

<file path=ppt/tags/tag27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4"/>
  <p:tag name="KSO_WM_UNIT_ID" val="diagram789_4*n_i*1_4"/>
  <p:tag name="KSO_WM_UNIT_CLEAR" val="1"/>
  <p:tag name="KSO_WM_UNIT_LAYERLEVEL" val="1_1"/>
  <p:tag name="KSO_WM_DIAGRAM_GROUP_CODE" val="n1-1"/>
</p:tagLst>
</file>

<file path=ppt/tags/tag27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3"/>
  <p:tag name="KSO_WM_UNIT_ID" val="diagram789_4*n_h_f*1_2_3"/>
  <p:tag name="KSO_WM_UNIT_CLEAR" val="1"/>
  <p:tag name="KSO_WM_UNIT_LAYERLEVEL" val="1_1_1"/>
  <p:tag name="KSO_WM_UNIT_VALUE" val="30"/>
  <p:tag name="KSO_WM_UNIT_HIGHLIGHT" val="0"/>
  <p:tag name="KSO_WM_UNIT_COMPATIBLE" val="0"/>
  <p:tag name="KSO_WM_DIAGRAM_GROUP_CODE" val="n1-1"/>
  <p:tag name="KSO_WM_UNIT_PRESET_TEXT" val="LOREM"/>
  <p:tag name="KSO_WM_UNIT_FILL_FORE_SCHEMECOLOR_INDEX" val="7"/>
  <p:tag name="KSO_WM_UNIT_FILL_TYPE" val="1"/>
</p:tagLst>
</file>

<file path=ppt/tags/tag27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2"/>
  <p:tag name="KSO_WM_UNIT_ID" val="diagram789_4*n_h_f*1_2_2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n1-1"/>
  <p:tag name="KSO_WM_UNIT_PRESET_TEXT" val="LOREM"/>
  <p:tag name="KSO_WM_UNIT_FILL_FORE_SCHEMECOLOR_INDEX" val="6"/>
  <p:tag name="KSO_WM_UNIT_FILL_TYPE" val="1"/>
</p:tagLst>
</file>

<file path=ppt/tags/tag28.xml><?xml version="1.0" encoding="utf-8"?>
<p:tagLst xmlns:p="http://schemas.openxmlformats.org/presentationml/2006/main">
  <p:tag name="KSO_WM_TAG_VERSION" val="1.0"/>
  <p:tag name="KSO_WM_TEMPLATE_CATEGORY" val="diagram"/>
  <p:tag name="KSO_WM_TEMPLATE_INDEX" val="20174817"/>
  <p:tag name="KSO_WM_UNIT_LAYERLEVEL" val="1_1_1"/>
  <p:tag name="KSO_WM_UNIT_VALUE" val="14"/>
  <p:tag name="KSO_WM_UNIT_HIGHLIGHT" val="0"/>
  <p:tag name="KSO_WM_UNIT_COMPATIBLE" val="1"/>
  <p:tag name="KSO_WM_UNIT_CLEAR" val="0"/>
  <p:tag name="KSO_WM_UNIT_PRESET_TEXT_INDEX" val="4"/>
  <p:tag name="KSO_WM_UNIT_RELATE_UNITID" val="diagram20174817_1*l_h_a*1_3_1"/>
  <p:tag name="KSO_WM_UNIT_PRESET_TEXT_LEN" val="5"/>
  <p:tag name="KSO_WM_DIAGRAM_GROUP_CODE" val="l1-1"/>
  <p:tag name="KSO_WM_UNIT_ID" val="diagram20174817_1*l_h_g*1_3_1"/>
  <p:tag name="KSO_WM_UNIT_TEXT_FILL_FORE_SCHEMECOLOR_INDEX" val="14"/>
  <p:tag name="KSO_WM_UNIT_TEXT_FILL_TYPE" val="1"/>
</p:tagLst>
</file>

<file path=ppt/tags/tag28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1"/>
  <p:tag name="KSO_WM_UNIT_ID" val="diagram789_4*n_h_f*1_2_1"/>
  <p:tag name="KSO_WM_UNIT_CLEAR" val="1"/>
  <p:tag name="KSO_WM_UNIT_LAYERLEVEL" val="1_1_1"/>
  <p:tag name="KSO_WM_UNIT_VALUE" val="20"/>
  <p:tag name="KSO_WM_UNIT_HIGHLIGHT" val="0"/>
  <p:tag name="KSO_WM_UNIT_COMPATIBLE" val="0"/>
  <p:tag name="KSO_WM_DIAGRAM_GROUP_CODE" val="n1-1"/>
  <p:tag name="KSO_WM_UNIT_PRESET_TEXT" val="LOREM"/>
  <p:tag name="KSO_WM_UNIT_FILL_FORE_SCHEMECOLOR_INDEX" val="5"/>
  <p:tag name="KSO_WM_UNIT_FILL_TYPE" val="1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8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8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8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8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8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8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8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9.xml><?xml version="1.0" encoding="utf-8"?>
<p:tagLst xmlns:p="http://schemas.openxmlformats.org/presentationml/2006/main">
  <p:tag name="KSO_WM_TAG_VERSION" val="1.0"/>
  <p:tag name="KSO_WM_TEMPLATE_CATEGORY" val="diagram"/>
  <p:tag name="KSO_WM_TEMPLATE_INDEX" val="20174817"/>
  <p:tag name="KSO_WM_UNIT_LAYERLEVEL" val="1_1_1"/>
  <p:tag name="KSO_WM_UNIT_VALUE" val="12"/>
  <p:tag name="KSO_WM_UNIT_HIGHLIGHT" val="0"/>
  <p:tag name="KSO_WM_UNIT_COMPATIBLE" val="1"/>
  <p:tag name="KSO_WM_UNIT_CLEAR" val="0"/>
  <p:tag name="KSO_WM_UNIT_PRESET_TEXT_INDEX" val="4"/>
  <p:tag name="KSO_WM_UNIT_RELATE_UNITID" val="diagram20174817_1*l_h_a*1_1_1"/>
  <p:tag name="KSO_WM_UNIT_PRESET_TEXT_LEN" val="5"/>
  <p:tag name="KSO_WM_DIAGRAM_GROUP_CODE" val="l1-1"/>
  <p:tag name="KSO_WM_UNIT_ID" val="diagram20174817_1*l_h_g*1_1_1"/>
  <p:tag name="KSO_WM_UNIT_TEXT_FILL_FORE_SCHEMECOLOR_INDEX" val="14"/>
  <p:tag name="KSO_WM_UNIT_TEXT_FILL_TYPE" val="1"/>
</p:tagLst>
</file>

<file path=ppt/tags/tag29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9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9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29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1"/>
  <p:tag name="KSO_WM_UNIT_ID" val="diagram789_4*n_i*1_1"/>
  <p:tag name="KSO_WM_UNIT_CLEAR" val="1"/>
  <p:tag name="KSO_WM_UNIT_LAYERLEVEL" val="1_1"/>
  <p:tag name="KSO_WM_DIAGRAM_GROUP_CODE" val="n1-1"/>
</p:tagLst>
</file>

<file path=ppt/tags/tag29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2"/>
  <p:tag name="KSO_WM_UNIT_ID" val="diagram789_4*n_i*1_2"/>
  <p:tag name="KSO_WM_UNIT_CLEAR" val="1"/>
  <p:tag name="KSO_WM_UNIT_LAYERLEVEL" val="1_1"/>
  <p:tag name="KSO_WM_DIAGRAM_GROUP_CODE" val="n1-1"/>
</p:tagLst>
</file>

<file path=ppt/tags/tag29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3"/>
  <p:tag name="KSO_WM_UNIT_ID" val="diagram789_4*n_i*1_3"/>
  <p:tag name="KSO_WM_UNIT_CLEAR" val="1"/>
  <p:tag name="KSO_WM_UNIT_LAYERLEVEL" val="1_1"/>
  <p:tag name="KSO_WM_DIAGRAM_GROUP_CODE" val="n1-1"/>
</p:tagLst>
</file>

<file path=ppt/tags/tag29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3"/>
  <p:tag name="KSO_WM_UNIT_ID" val="diagram789_4*n_h_f*1_2_3"/>
  <p:tag name="KSO_WM_UNIT_CLEAR" val="1"/>
  <p:tag name="KSO_WM_UNIT_LAYERLEVEL" val="1_1_1"/>
  <p:tag name="KSO_WM_UNIT_VALUE" val="30"/>
  <p:tag name="KSO_WM_UNIT_HIGHLIGHT" val="0"/>
  <p:tag name="KSO_WM_UNIT_COMPATIBLE" val="0"/>
  <p:tag name="KSO_WM_DIAGRAM_GROUP_CODE" val="n1-1"/>
  <p:tag name="KSO_WM_UNIT_PRESET_TEXT" val="LOREM"/>
  <p:tag name="KSO_WM_UNIT_FILL_FORE_SCHEMECOLOR_INDEX" val="7"/>
  <p:tag name="KSO_WM_UNIT_FILL_TYPE" val="1"/>
</p:tagLst>
</file>

<file path=ppt/tags/tag29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2"/>
  <p:tag name="KSO_WM_UNIT_ID" val="diagram789_4*n_h_f*1_2_2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n1-1"/>
  <p:tag name="KSO_WM_UNIT_PRESET_TEXT" val="LOREM"/>
  <p:tag name="KSO_WM_UNIT_FILL_FORE_SCHEMECOLOR_INDEX" val="6"/>
  <p:tag name="KSO_WM_UNIT_FILL_TYPE" val="1"/>
</p:tagLst>
</file>

<file path=ppt/tags/tag29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1"/>
  <p:tag name="KSO_WM_UNIT_ID" val="diagram789_4*n_h_f*1_2_1"/>
  <p:tag name="KSO_WM_UNIT_CLEAR" val="1"/>
  <p:tag name="KSO_WM_UNIT_LAYERLEVEL" val="1_1_1"/>
  <p:tag name="KSO_WM_UNIT_VALUE" val="20"/>
  <p:tag name="KSO_WM_UNIT_HIGHLIGHT" val="0"/>
  <p:tag name="KSO_WM_UNIT_COMPATIBLE" val="0"/>
  <p:tag name="KSO_WM_DIAGRAM_GROUP_CODE" val="n1-1"/>
  <p:tag name="KSO_WM_UNIT_PRESET_TEXT" val="LOREM"/>
  <p:tag name="KSO_WM_UNIT_FILL_FORE_SCHEMECOLOR_INDEX" val="5"/>
  <p:tag name="KSO_WM_UNIT_FILL_TYPE" val="1"/>
</p:tagLst>
</file>

<file path=ppt/tags/tag29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4"/>
  <p:tag name="KSO_WM_UNIT_ID" val="diagram789_4*n_i*1_4"/>
  <p:tag name="KSO_WM_UNIT_CLEAR" val="1"/>
  <p:tag name="KSO_WM_UNIT_LAYERLEVEL" val="1_1"/>
  <p:tag name="KSO_WM_DIAGRAM_GROUP_CODE" val="n1-1"/>
</p:tagLst>
</file>

<file path=ppt/tags/tag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0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f"/>
  <p:tag name="KSO_WM_UNIT_INDEX" val="1_1_1"/>
  <p:tag name="KSO_WM_UNIT_LAYERLEVEL" val="1_1_1"/>
  <p:tag name="KSO_WM_UNIT_VALUE" val="24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o1-1"/>
  <p:tag name="KSO_WM_UNIT_ID" val="diagram20170543_2*o_h_f*1_1_1"/>
  <p:tag name="KSO_WM_UNIT_TEXT_FILL_FORE_SCHEMECOLOR_INDEX" val="13"/>
  <p:tag name="KSO_WM_UNIT_TEXT_FILL_TYPE" val="1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0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0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0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0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0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0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0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0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1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f"/>
  <p:tag name="KSO_WM_UNIT_INDEX" val="1_2_1"/>
  <p:tag name="KSO_WM_UNIT_LAYERLEVEL" val="1_1_1"/>
  <p:tag name="KSO_WM_UNIT_VALUE" val="24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o1-1"/>
  <p:tag name="KSO_WM_UNIT_ID" val="diagram20170543_2*o_h_f*1_2_1"/>
  <p:tag name="KSO_WM_UNIT_TEXT_FILL_FORE_SCHEMECOLOR_INDEX" val="13"/>
  <p:tag name="KSO_WM_UNIT_TEXT_FILL_TYPE" val="1"/>
</p:tagLst>
</file>

<file path=ppt/tags/tag31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1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31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1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1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1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1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1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1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2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f"/>
  <p:tag name="KSO_WM_UNIT_INDEX" val="1_3_1"/>
  <p:tag name="KSO_WM_UNIT_LAYERLEVEL" val="1_1_1"/>
  <p:tag name="KSO_WM_UNIT_VALUE" val="24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o1-1"/>
  <p:tag name="KSO_WM_UNIT_ID" val="diagram20170543_2*o_h_f*1_3_1"/>
  <p:tag name="KSO_WM_UNIT_TEXT_FILL_FORE_SCHEMECOLOR_INDEX" val="13"/>
  <p:tag name="KSO_WM_UNIT_TEXT_FILL_TYPE" val="1"/>
</p:tagLst>
</file>

<file path=ppt/tags/tag32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2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2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2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2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2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2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2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3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i"/>
  <p:tag name="KSO_WM_UNIT_INDEX" val="1_1_1"/>
  <p:tag name="KSO_WM_UNIT_ID" val="diagram20170543_2*o_h_i*1_1_1"/>
  <p:tag name="KSO_WM_UNIT_LAYERLEVEL" val="1_1_1"/>
  <p:tag name="KSO_WM_DIAGRAM_GROUP_CODE" val="o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3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3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3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3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3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3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33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3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3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4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i"/>
  <p:tag name="KSO_WM_UNIT_INDEX" val="1_1_3"/>
  <p:tag name="KSO_WM_UNIT_ID" val="diagram20170543_2*o_h_i*1_1_3"/>
  <p:tag name="KSO_WM_UNIT_LAYERLEVEL" val="1_1_1"/>
  <p:tag name="KSO_WM_DIAGRAM_GROUP_CODE" val="o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4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4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4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4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4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4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4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4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34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5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i"/>
  <p:tag name="KSO_WM_UNIT_INDEX" val="1_2_1"/>
  <p:tag name="KSO_WM_UNIT_ID" val="diagram20170543_2*o_h_i*1_2_1"/>
  <p:tag name="KSO_WM_UNIT_LAYERLEVEL" val="1_1_1"/>
  <p:tag name="KSO_WM_DIAGRAM_GROUP_CODE" val="o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35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5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5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5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5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5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5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5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5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5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6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i"/>
  <p:tag name="KSO_WM_UNIT_INDEX" val="1_2_2"/>
  <p:tag name="KSO_WM_UNIT_ID" val="diagram20170543_2*o_h_i*1_2_2"/>
  <p:tag name="KSO_WM_UNIT_LAYERLEVEL" val="1_1_1"/>
  <p:tag name="KSO_WM_DIAGRAM_GROUP_CODE" val="o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36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6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6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6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6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6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6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6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6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7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i"/>
  <p:tag name="KSO_WM_UNIT_INDEX" val="1_2_3"/>
  <p:tag name="KSO_WM_UNIT_ID" val="diagram20170543_2*o_h_i*1_2_3"/>
  <p:tag name="KSO_WM_UNIT_LAYERLEVEL" val="1_1_1"/>
  <p:tag name="KSO_WM_DIAGRAM_GROUP_CODE" val="o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37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7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37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7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7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7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7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7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7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8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i"/>
  <p:tag name="KSO_WM_UNIT_INDEX" val="1_3_1"/>
  <p:tag name="KSO_WM_UNIT_ID" val="diagram20170543_2*o_h_i*1_3_1"/>
  <p:tag name="KSO_WM_UNIT_LAYERLEVEL" val="1_1_1"/>
  <p:tag name="KSO_WM_DIAGRAM_GROUP_CODE" val="o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38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8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8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8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38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8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8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8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8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9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i"/>
  <p:tag name="KSO_WM_UNIT_INDEX" val="1_3_2"/>
  <p:tag name="KSO_WM_UNIT_ID" val="diagram20170543_2*o_h_i*1_3_2"/>
  <p:tag name="KSO_WM_UNIT_LAYERLEVEL" val="1_1_1"/>
  <p:tag name="KSO_WM_DIAGRAM_GROUP_CODE" val="o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39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9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9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9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9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9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39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9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39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0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i"/>
  <p:tag name="KSO_WM_UNIT_INDEX" val="1_3_3"/>
  <p:tag name="KSO_WM_UNIT_ID" val="diagram20170543_2*o_h_i*1_3_3"/>
  <p:tag name="KSO_WM_UNIT_LAYERLEVEL" val="1_1_1"/>
  <p:tag name="KSO_WM_DIAGRAM_GROUP_CODE" val="o1-1"/>
  <p:tag name="KSO_WM_UNIT_LINE_FORE_SCHEMECOLOR_INDEX" val="14"/>
  <p:tag name="KSO_WM_UNIT_LINE_FILL_TYPE" val="2"/>
</p:tagLst>
</file>

<file path=ppt/tags/tag40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0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0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0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0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0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0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0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40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1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i"/>
  <p:tag name="KSO_WM_UNIT_INDEX" val="1_2_4"/>
  <p:tag name="KSO_WM_UNIT_ID" val="diagram20170543_2*o_h_i*1_2_4"/>
  <p:tag name="KSO_WM_UNIT_LAYERLEVEL" val="1_1_1"/>
  <p:tag name="KSO_WM_DIAGRAM_GROUP_CODE" val="o1-1"/>
  <p:tag name="KSO_WM_UNIT_LINE_FORE_SCHEMECOLOR_INDEX" val="14"/>
  <p:tag name="KSO_WM_UNIT_LINE_FILL_TYPE" val="2"/>
</p:tagLst>
</file>

<file path=ppt/tags/tag41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1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1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1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1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1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1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1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1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1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2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BEAUTIFY_FLAG" val="#wm#"/>
  <p:tag name="KSO_WM_UNIT_TYPE" val="o_h_i"/>
  <p:tag name="KSO_WM_UNIT_INDEX" val="1_1_4"/>
  <p:tag name="KSO_WM_UNIT_ID" val="diagram20170543_2*o_h_i*1_1_4"/>
  <p:tag name="KSO_WM_UNIT_LAYERLEVEL" val="1_1_1"/>
  <p:tag name="KSO_WM_DIAGRAM_GROUP_CODE" val="o1-1"/>
  <p:tag name="KSO_WM_UNIT_LINE_FORE_SCHEMECOLOR_INDEX" val="14"/>
  <p:tag name="KSO_WM_UNIT_LINE_FILL_TYPE" val="2"/>
</p:tagLst>
</file>

<file path=ppt/tags/tag4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42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2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2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2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2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2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2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2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2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3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UNIT_LAYERLEVEL" val="1_1_1"/>
  <p:tag name="KSO_WM_UNIT_VALUE" val="10"/>
  <p:tag name="KSO_WM_UNIT_HIGHLIGHT" val="0"/>
  <p:tag name="KSO_WM_UNIT_COMPATIBLE" val="0"/>
  <p:tag name="KSO_WM_UNIT_CLEAR" val="0"/>
  <p:tag name="KSO_WM_UNIT_PRESET_TEXT_INDEX" val="3"/>
  <p:tag name="KSO_WM_UNIT_PRESET_TEXT_LEN" val="12"/>
  <p:tag name="KSO_WM_DIAGRAM_GROUP_CODE" val="o1-1"/>
  <p:tag name="KSO_WM_UNIT_ID" val="diagram20170543_2*o_h_a*1_1_1"/>
  <p:tag name="KSO_WM_UNIT_TEXT_FILL_FORE_SCHEMECOLOR_INDEX" val="13"/>
  <p:tag name="KSO_WM_UNIT_TEXT_FILL_TYPE" val="1"/>
</p:tagLst>
</file>

<file path=ppt/tags/tag43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3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43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3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3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3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3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3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3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4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UNIT_LAYERLEVEL" val="1_1_1"/>
  <p:tag name="KSO_WM_UNIT_VALUE" val="10"/>
  <p:tag name="KSO_WM_UNIT_HIGHLIGHT" val="0"/>
  <p:tag name="KSO_WM_UNIT_COMPATIBLE" val="0"/>
  <p:tag name="KSO_WM_UNIT_CLEAR" val="0"/>
  <p:tag name="KSO_WM_UNIT_PRESET_TEXT_INDEX" val="3"/>
  <p:tag name="KSO_WM_UNIT_PRESET_TEXT_LEN" val="12"/>
  <p:tag name="KSO_WM_DIAGRAM_GROUP_CODE" val="o1-1"/>
  <p:tag name="KSO_WM_UNIT_ID" val="diagram20170543_2*o_h_a*1_2_1"/>
  <p:tag name="KSO_WM_UNIT_TEXT_FILL_FORE_SCHEMECOLOR_INDEX" val="13"/>
  <p:tag name="KSO_WM_UNIT_TEXT_FILL_TYPE" val="1"/>
</p:tagLst>
</file>

<file path=ppt/tags/tag44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4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4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4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44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4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4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4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4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5.xml><?xml version="1.0" encoding="utf-8"?>
<p:tagLst xmlns:p="http://schemas.openxmlformats.org/presentationml/2006/main">
  <p:tag name="KSO_WM_TEMPLATE_CATEGORY" val="diagram"/>
  <p:tag name="KSO_WM_TEMPLATE_INDEX" val="20170543"/>
  <p:tag name="KSO_WM_TAG_VERSION" val="1.0"/>
  <p:tag name="KSO_WM_UNIT_LAYERLEVEL" val="1_1_1"/>
  <p:tag name="KSO_WM_UNIT_VALUE" val="10"/>
  <p:tag name="KSO_WM_UNIT_HIGHLIGHT" val="0"/>
  <p:tag name="KSO_WM_UNIT_COMPATIBLE" val="0"/>
  <p:tag name="KSO_WM_UNIT_CLEAR" val="0"/>
  <p:tag name="KSO_WM_UNIT_PRESET_TEXT_INDEX" val="3"/>
  <p:tag name="KSO_WM_UNIT_PRESET_TEXT_LEN" val="12"/>
  <p:tag name="KSO_WM_DIAGRAM_GROUP_CODE" val="o1-1"/>
  <p:tag name="KSO_WM_UNIT_ID" val="diagram20170543_2*o_h_a*1_3_1"/>
  <p:tag name="KSO_WM_UNIT_TEXT_FILL_FORE_SCHEMECOLOR_INDEX" val="13"/>
  <p:tag name="KSO_WM_UNIT_TEXT_FILL_TYPE" val="1"/>
</p:tagLst>
</file>

<file path=ppt/tags/tag45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5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5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5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5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5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45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5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5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6.xml><?xml version="1.0" encoding="utf-8"?>
<p:tagLst xmlns:p="http://schemas.openxmlformats.org/presentationml/2006/main">
  <p:tag name="KSO_WM_SLIDE_ID" val="custom20203884_8"/>
  <p:tag name="KSO_WM_TEMPLATE_SUBCATEGORY" val="0"/>
  <p:tag name="KSO_WM_TEMPLATE_MASTER_TYPE" val="1"/>
  <p:tag name="KSO_WM_TEMPLATE_COLOR_TYPE" val="1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03884"/>
  <p:tag name="KSO_WM_SLIDE_LAYOUT" val="h"/>
  <p:tag name="KSO_WM_SLIDE_LAYOUT_CNT" val="3"/>
  <p:tag name="KSO_WM_SLIDE_TYPE" val="text"/>
  <p:tag name="KSO_WM_SLIDE_SUBTYPE" val="diag"/>
  <p:tag name="KSO_WM_SLIDE_SIZE" val="803.6*42.6"/>
  <p:tag name="KSO_WM_SLIDE_POSITION" val="78.4*302.9"/>
  <p:tag name="KSO_WM_SPECIAL_SOURCE" val="bdnull"/>
</p:tagLst>
</file>

<file path=ppt/tags/tag46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6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6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6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6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6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6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6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46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7.xml><?xml version="1.0" encoding="utf-8"?>
<p:tagLst xmlns:p="http://schemas.openxmlformats.org/presentationml/2006/main">
  <p:tag name="KSO_WM_TAG_VERSION" val="1.0"/>
  <p:tag name="KSO_WM_TEMPLATE_CATEGORY" val="diagram"/>
  <p:tag name="KSO_WM_TEMPLATE_INDEX" val="20174817"/>
  <p:tag name="KSO_WM_UNIT_LAYERLEVEL" val="1_1_1"/>
  <p:tag name="KSO_WM_UNIT_VALUE" val="12"/>
  <p:tag name="KSO_WM_UNIT_HIGHLIGHT" val="0"/>
  <p:tag name="KSO_WM_UNIT_COMPATIBLE" val="1"/>
  <p:tag name="KSO_WM_UNIT_CLEAR" val="0"/>
  <p:tag name="KSO_WM_UNIT_PRESET_TEXT_INDEX" val="4"/>
  <p:tag name="KSO_WM_UNIT_RELATE_UNITID" val="diagram20174817_1*l_h_a*1_1_1"/>
  <p:tag name="KSO_WM_UNIT_PRESET_TEXT_LEN" val="5"/>
  <p:tag name="KSO_WM_DIAGRAM_GROUP_CODE" val="l1-1"/>
  <p:tag name="KSO_WM_UNIT_ID" val="diagram20174817_1*l_h_g*1_1_1"/>
  <p:tag name="KSO_WM_UNIT_TEXT_FILL_FORE_SCHEMECOLOR_INDEX" val="14"/>
  <p:tag name="KSO_WM_UNIT_TEXT_FILL_TYPE" val="1"/>
</p:tagLst>
</file>

<file path=ppt/tags/tag47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7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7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7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7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7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7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7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7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7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8.xml><?xml version="1.0" encoding="utf-8"?>
<p:tagLst xmlns:p="http://schemas.openxmlformats.org/presentationml/2006/main">
  <p:tag name="KSO_WM_TAG_VERSION" val="1.0"/>
  <p:tag name="KSO_WM_TEMPLATE_CATEGORY" val="diagram"/>
  <p:tag name="KSO_WM_TEMPLATE_INDEX" val="20174817"/>
  <p:tag name="KSO_WM_UNIT_LAYERLEVEL" val="1_1_1"/>
  <p:tag name="KSO_WM_UNIT_VALUE" val="6"/>
  <p:tag name="KSO_WM_UNIT_HIGHLIGHT" val="0"/>
  <p:tag name="KSO_WM_UNIT_COMPATIBLE" val="1"/>
  <p:tag name="KSO_WM_UNIT_CLEAR" val="0"/>
  <p:tag name="KSO_WM_UNIT_PRESET_TEXT_INDEX" val="4"/>
  <p:tag name="KSO_WM_UNIT_RELATE_UNITID" val="diagram20174817_1*l_h_a*1_2_1"/>
  <p:tag name="KSO_WM_UNIT_PRESET_TEXT_LEN" val="5"/>
  <p:tag name="KSO_WM_DIAGRAM_GROUP_CODE" val="l1-1"/>
  <p:tag name="KSO_WM_UNIT_ID" val="diagram20174817_1*l_h_g*1_2_1"/>
  <p:tag name="KSO_WM_UNIT_TEXT_FILL_FORE_SCHEMECOLOR_INDEX" val="14"/>
  <p:tag name="KSO_WM_UNIT_TEXT_FILL_TYPE" val="1"/>
</p:tagLst>
</file>

<file path=ppt/tags/tag4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48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8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8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8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8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8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8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8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8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9.xml><?xml version="1.0" encoding="utf-8"?>
<p:tagLst xmlns:p="http://schemas.openxmlformats.org/presentationml/2006/main">
  <p:tag name="KSO_WM_TAG_VERSION" val="1.0"/>
  <p:tag name="KSO_WM_TEMPLATE_CATEGORY" val="diagram"/>
  <p:tag name="KSO_WM_TEMPLATE_INDEX" val="20174817"/>
  <p:tag name="KSO_WM_UNIT_LAYERLEVEL" val="1_1_1"/>
  <p:tag name="KSO_WM_UNIT_VALUE" val="14"/>
  <p:tag name="KSO_WM_UNIT_HIGHLIGHT" val="0"/>
  <p:tag name="KSO_WM_UNIT_COMPATIBLE" val="1"/>
  <p:tag name="KSO_WM_UNIT_CLEAR" val="0"/>
  <p:tag name="KSO_WM_UNIT_PRESET_TEXT_INDEX" val="4"/>
  <p:tag name="KSO_WM_UNIT_RELATE_UNITID" val="diagram20174817_1*l_h_a*1_3_1"/>
  <p:tag name="KSO_WM_UNIT_PRESET_TEXT_LEN" val="5"/>
  <p:tag name="KSO_WM_DIAGRAM_GROUP_CODE" val="l1-1"/>
  <p:tag name="KSO_WM_UNIT_ID" val="diagram20174817_1*l_h_g*1_3_1"/>
  <p:tag name="KSO_WM_UNIT_TEXT_FILL_FORE_SCHEMECOLOR_INDEX" val="14"/>
  <p:tag name="KSO_WM_UNIT_TEXT_FILL_TYPE" val="1"/>
</p:tagLst>
</file>

<file path=ppt/tags/tag49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9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49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9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9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9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9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9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49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0.xml><?xml version="1.0" encoding="utf-8"?>
<p:tagLst xmlns:p="http://schemas.openxmlformats.org/presentationml/2006/main">
  <p:tag name="KSO_WM_TAG_VERSION" val="1.0"/>
  <p:tag name="KSO_WM_TEMPLATE_CATEGORY" val="diagram"/>
  <p:tag name="KSO_WM_TEMPLATE_INDEX" val="20174817"/>
  <p:tag name="KSO_WM_UNIT_LAYERLEVEL" val="1_1_1"/>
  <p:tag name="KSO_WM_UNIT_VALUE" val="14"/>
  <p:tag name="KSO_WM_UNIT_HIGHLIGHT" val="0"/>
  <p:tag name="KSO_WM_UNIT_COMPATIBLE" val="1"/>
  <p:tag name="KSO_WM_UNIT_CLEAR" val="0"/>
  <p:tag name="KSO_WM_UNIT_PRESET_TEXT_INDEX" val="4"/>
  <p:tag name="KSO_WM_UNIT_RELATE_UNITID" val="diagram20174817_1*l_h_a*1_3_1"/>
  <p:tag name="KSO_WM_UNIT_PRESET_TEXT_LEN" val="5"/>
  <p:tag name="KSO_WM_DIAGRAM_GROUP_CODE" val="l1-1"/>
  <p:tag name="KSO_WM_UNIT_ID" val="diagram20174817_1*l_h_g*1_3_1"/>
  <p:tag name="KSO_WM_UNIT_TEXT_FILL_FORE_SCHEMECOLOR_INDEX" val="14"/>
  <p:tag name="KSO_WM_UNIT_TEXT_FILL_TYPE" val="1"/>
</p:tagLst>
</file>

<file path=ppt/tags/tag50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0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0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0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50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0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0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0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0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1.xml><?xml version="1.0" encoding="utf-8"?>
<p:tagLst xmlns:p="http://schemas.openxmlformats.org/presentationml/2006/main">
  <p:tag name="KSO_WM_SLIDE_ID" val="custom20203884_8"/>
  <p:tag name="KSO_WM_TEMPLATE_SUBCATEGORY" val="0"/>
  <p:tag name="KSO_WM_TEMPLATE_MASTER_TYPE" val="1"/>
  <p:tag name="KSO_WM_TEMPLATE_COLOR_TYPE" val="1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03884"/>
  <p:tag name="KSO_WM_SLIDE_LAYOUT" val="h"/>
  <p:tag name="KSO_WM_SLIDE_LAYOUT_CNT" val="3"/>
  <p:tag name="KSO_WM_SLIDE_TYPE" val="text"/>
  <p:tag name="KSO_WM_SLIDE_SUBTYPE" val="diag"/>
  <p:tag name="KSO_WM_SLIDE_SIZE" val="803.6*42.6"/>
  <p:tag name="KSO_WM_SLIDE_POSITION" val="78.4*302.9"/>
  <p:tag name="KSO_WM_SPECIAL_SOURCE" val="bdnull"/>
</p:tagLst>
</file>

<file path=ppt/tags/tag51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1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1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1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1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1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2_1*i*1"/>
  <p:tag name="KSO_WM_TEMPLATE_CATEGORY" val="crop"/>
  <p:tag name="KSO_WM_TEMPLATE_INDEX" val="20201212"/>
  <p:tag name="KSO_WM_UNIT_LAYERLEVEL" val="1"/>
  <p:tag name="KSO_WM_TAG_VERSION" val="1.0"/>
  <p:tag name="KSO_WM_BEAUTIFY_FLAG" val="#wm#"/>
</p:tagLst>
</file>

<file path=ppt/tags/tag51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"/>
  <p:tag name="KSO_WM_UNIT_ID" val="crop20201212_1*ζ_h_d*1_1_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11"/>
  <p:tag name="KSO_WM_BLIP_RECT_RIGHT" val="-313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1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2"/>
  <p:tag name="KSO_WM_UNIT_ID" val="crop20201212_1*ζ_h_d*1_1_2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5"/>
  <p:tag name="KSO_WM_BLIP_RECT_RIGHT" val="-210"/>
  <p:tag name="KSO_WM_BLIP_RECT_TOP" val="-309"/>
  <p:tag name="KSO_WM_BLIP_RECT_BOTTOM" val="-97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1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3"/>
  <p:tag name="KSO_WM_UNIT_ID" val="crop20201212_1*ζ_h_d*1_1_3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16"/>
  <p:tag name="KSO_WM_BLIP_RECT_RIGHT" val="-209"/>
  <p:tag name="KSO_WM_BLIP_RECT_TOP" val="-203"/>
  <p:tag name="KSO_WM_BLIP_RECT_BOTTOM" val="-202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00112_3*q_h_i*1_4_5"/>
  <p:tag name="KSO_WM_TEMPLATE_CATEGORY" val="diagram"/>
  <p:tag name="KSO_WM_TEMPLATE_INDEX" val="20200112"/>
  <p:tag name="KSO_WM_UNIT_LAYERLEVEL" val="1_1_1"/>
  <p:tag name="KSO_WM_TAG_VERSION" val="1.0"/>
  <p:tag name="KSO_WM_UNIT_FILL_FORE_SCHEMECOLOR_INDEX" val="14"/>
  <p:tag name="KSO_WM_UNIT_FILL_TYPE" val="1"/>
</p:tagLst>
</file>

<file path=ppt/tags/tag520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4"/>
  <p:tag name="KSO_WM_UNIT_ID" val="crop20201212_1*ζ_h_d*1_1_4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255"/>
  <p:tag name="KSO_WM_BLIP_RECT_BOTTOM" val="-150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21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22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23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24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25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9"/>
  <p:tag name="KSO_WM_UNIT_ID" val="crop20201212_1*ζ_h_d*1_1_9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0"/>
  <p:tag name="KSO_WM_BLIP_RECT_RIGHT" val="-204"/>
  <p:tag name="KSO_WM_BLIP_RECT_TOP" val="-125"/>
  <p:tag name="KSO_WM_BLIP_RECT_BOTTOM" val="-21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2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0"/>
  <p:tag name="KSO_WM_UNIT_ID" val="crop20201212_1*ζ_h_d*1_1_10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62"/>
  <p:tag name="KSO_WM_BLIP_RECT_RIGHT" val="-263"/>
  <p:tag name="KSO_WM_BLIP_RECT_TOP" val="-362"/>
  <p:tag name="KSO_WM_BLIP_RECT_BOTTOM" val="-4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2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1227*1220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11"/>
  <p:tag name="KSO_WM_UNIT_ID" val="crop20201212_1*ζ_h_d*1_1_11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5"/>
  <p:tag name="KSO_WM_BLIP_RECT_RIGHT" val="-68"/>
  <p:tag name="KSO_WM_BLIP_RECT_TOP" val="-49"/>
  <p:tag name="KSO_WM_BLIP_RECT_BOTTOM" val="-1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528.xml><?xml version="1.0" encoding="utf-8"?>
<p:tagLst xmlns:p="http://schemas.openxmlformats.org/presentationml/2006/main">
  <p:tag name="KSO_WPP_MARK_KEY" val="0d02b7e7-3696-42ed-802e-fae28fe30ae5"/>
  <p:tag name="COMMONDATA" val="eyJoZGlkIjoiNTE3NmViNjdlMTljZDliZjQ4ZDdiYWNiNjFjNTQ4NzUifQ==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70849_2*l_h_i*1_1_1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70849_2*l_h_i*1_2_1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70849_2*l_h_i*1_2_1"/>
  <p:tag name="KSO_WM_TEMPLATE_CATEGORY" val="diagram"/>
  <p:tag name="KSO_WM_TEMPLATE_INDEX" val="20170849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6.xml><?xml version="1.0" encoding="utf-8"?>
<p:tagLst xmlns:p="http://schemas.openxmlformats.org/presentationml/2006/main">
  <p:tag name="KSO_WM_SLIDE_ITEM_CNT" val="3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160264_2*n_h_i*1_1_1"/>
  <p:tag name="KSO_WM_TEMPLATE_CATEGORY" val="diagram"/>
  <p:tag name="KSO_WM_TEMPLATE_INDEX" val="160264"/>
  <p:tag name="KSO_WM_UNIT_LAYERLEVEL" val="1_1_1"/>
  <p:tag name="KSO_WM_TAG_VERSION" val="1.0"/>
  <p:tag name="KSO_WM_UNIT_FILL_FORE_SCHEMECOLOR_INDEX_BRIGHTNESS" val="-0.05"/>
  <p:tag name="KSO_WM_UNIT_FILL_FORE_SCHEMECOLOR_INDEX" val="14"/>
  <p:tag name="KSO_WM_UNIT_FILL_TYPE" val="1"/>
  <p:tag name="KSO_WM_UNIT_TEXT_FILL_FORE_SCHEMECOLOR_INDEX_BRIGHTNESS" val="-0.25"/>
  <p:tag name="KSO_WM_UNIT_TEXT_FILL_FORE_SCHEMECOLOR_INDEX" val="5"/>
  <p:tag name="KSO_WM_UNIT_TEXT_FILL_TYPE" val="1"/>
  <p:tag name="KSO_WM_UNIT_USESOURCEFORMAT_APPLY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160264_2*n_h_h_i*1_2_1_1"/>
  <p:tag name="KSO_WM_TEMPLATE_CATEGORY" val="diagram"/>
  <p:tag name="KSO_WM_TEMPLATE_INDEX" val="160264"/>
  <p:tag name="KSO_WM_UNIT_LAYERLEVEL" val="1_1_1_1"/>
  <p:tag name="KSO_WM_TAG_VERSION" val="1.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160264_2*n_h_h_i*1_2_2_1"/>
  <p:tag name="KSO_WM_TEMPLATE_CATEGORY" val="diagram"/>
  <p:tag name="KSO_WM_TEMPLATE_INDEX" val="160264"/>
  <p:tag name="KSO_WM_UNIT_LAYERLEVEL" val="1_1_1_1"/>
  <p:tag name="KSO_WM_TAG_VERSION" val="1.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6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5"/>
  <p:tag name="KSO_WM_UNIT_ID" val="crop20201212_1*ζ_h_d*1_1_5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420"/>
  <p:tag name="KSO_WM_BLIP_RECT_RIGHT" val="-105"/>
  <p:tag name="KSO_WM_BLIP_RECT_TOP" val="-202"/>
  <p:tag name="KSO_WM_BLIP_RECT_BOTTOM" val="-203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60.xml><?xml version="1.0" encoding="utf-8"?>
<p:tagLst xmlns:p="http://schemas.openxmlformats.org/presentationml/2006/main">
  <p:tag name="KSO_WM_SLIDE_ITEM_CNT" val="3"/>
</p:tagLst>
</file>

<file path=ppt/tags/tag6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31_5*i*0"/>
  <p:tag name="KSO_WM_TEMPLATE_CATEGORY" val="diagram"/>
  <p:tag name="KSO_WM_TEMPLATE_INDEX" val="160331"/>
  <p:tag name="KSO_WM_UNIT_INDEX" val="0"/>
</p:tagLst>
</file>

<file path=ppt/tags/tag62.xml><?xml version="1.0" encoding="utf-8"?>
<p:tagLst xmlns:p="http://schemas.openxmlformats.org/presentationml/2006/main">
  <p:tag name="KSO_WM_TEMPLATE_CATEGORY" val="diagram"/>
  <p:tag name="KSO_WM_TEMPLATE_INDEX" val="160331"/>
  <p:tag name="KSO_WM_TAG_VERSION" val="1.0"/>
  <p:tag name="KSO_WM_BEAUTIFY_FLAG" val="#wm#"/>
  <p:tag name="KSO_WM_UNIT_PRESET_TEXT_LEN" val="26"/>
  <p:tag name="KSO_WM_UNIT_TYPE" val="m_h_f"/>
  <p:tag name="KSO_WM_UNIT_INDEX" val="1_1_1"/>
  <p:tag name="KSO_WM_UNIT_ID" val="diagram160331_5*m_h_f*1_1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4"/>
  <p:tag name="KSO_WM_DIAGRAM_GROUP_CODE" val="m1-1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63.xml><?xml version="1.0" encoding="utf-8"?>
<p:tagLst xmlns:p="http://schemas.openxmlformats.org/presentationml/2006/main">
  <p:tag name="KSO_WM_TEMPLATE_CATEGORY" val="diagram"/>
  <p:tag name="KSO_WM_TEMPLATE_INDEX" val="160331"/>
  <p:tag name="KSO_WM_TAG_VERSION" val="1.0"/>
  <p:tag name="KSO_WM_BEAUTIFY_FLAG" val="#wm#"/>
  <p:tag name="KSO_WM_UNIT_TYPE" val="m_i"/>
  <p:tag name="KSO_WM_UNIT_INDEX" val="1_1"/>
  <p:tag name="KSO_WM_UNIT_ID" val="diagram160331_5*m_i*1_1"/>
  <p:tag name="KSO_WM_UNIT_CLEAR" val="1"/>
  <p:tag name="KSO_WM_UNIT_LAYERLEVEL" val="1_1"/>
  <p:tag name="KSO_WM_DIAGRAM_GROUP_CODE" val="m1-1"/>
  <p:tag name="KSO_WM_UNIT_FILL_FORE_SCHEMECOLOR_INDEX_BRIGHTNESS" val="-0.5"/>
  <p:tag name="KSO_WM_UNIT_FILL_FORE_SCHEMECOLOR_INDEX" val="10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6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31_5*i*5"/>
  <p:tag name="KSO_WM_TEMPLATE_CATEGORY" val="diagram"/>
  <p:tag name="KSO_WM_TEMPLATE_INDEX" val="160331"/>
  <p:tag name="KSO_WM_UNIT_INDEX" val="5"/>
</p:tagLst>
</file>

<file path=ppt/tags/tag65.xml><?xml version="1.0" encoding="utf-8"?>
<p:tagLst xmlns:p="http://schemas.openxmlformats.org/presentationml/2006/main">
  <p:tag name="KSO_WM_TEMPLATE_CATEGORY" val="diagram"/>
  <p:tag name="KSO_WM_TEMPLATE_INDEX" val="160331"/>
  <p:tag name="KSO_WM_TAG_VERSION" val="1.0"/>
  <p:tag name="KSO_WM_BEAUTIFY_FLAG" val="#wm#"/>
  <p:tag name="KSO_WM_UNIT_PRESET_TEXT_LEN" val="26"/>
  <p:tag name="KSO_WM_UNIT_TYPE" val="m_h_f"/>
  <p:tag name="KSO_WM_UNIT_INDEX" val="1_2_1"/>
  <p:tag name="KSO_WM_UNIT_ID" val="diagram160331_5*m_h_f*1_2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4"/>
  <p:tag name="KSO_WM_DIAGRAM_GROUP_CODE" val="m1-1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66.xml><?xml version="1.0" encoding="utf-8"?>
<p:tagLst xmlns:p="http://schemas.openxmlformats.org/presentationml/2006/main">
  <p:tag name="KSO_WM_TEMPLATE_CATEGORY" val="diagram"/>
  <p:tag name="KSO_WM_TEMPLATE_INDEX" val="160331"/>
  <p:tag name="KSO_WM_TAG_VERSION" val="1.0"/>
  <p:tag name="KSO_WM_BEAUTIFY_FLAG" val="#wm#"/>
  <p:tag name="KSO_WM_UNIT_TYPE" val="m_i"/>
  <p:tag name="KSO_WM_UNIT_INDEX" val="1_2"/>
  <p:tag name="KSO_WM_UNIT_ID" val="diagram160331_5*m_i*1_2"/>
  <p:tag name="KSO_WM_UNIT_CLEAR" val="1"/>
  <p:tag name="KSO_WM_UNIT_LAYERLEVEL" val="1_1"/>
  <p:tag name="KSO_WM_DIAGRAM_GROUP_CODE" val="m1-1"/>
  <p:tag name="KSO_WM_UNIT_FILL_FORE_SCHEMECOLOR_INDEX_BRIGHTNESS" val="-0.5"/>
  <p:tag name="KSO_WM_UNIT_FILL_FORE_SCHEMECOLOR_INDEX" val="9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6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31_5*i*10"/>
  <p:tag name="KSO_WM_TEMPLATE_CATEGORY" val="diagram"/>
  <p:tag name="KSO_WM_TEMPLATE_INDEX" val="160331"/>
  <p:tag name="KSO_WM_UNIT_INDEX" val="10"/>
</p:tagLst>
</file>

<file path=ppt/tags/tag68.xml><?xml version="1.0" encoding="utf-8"?>
<p:tagLst xmlns:p="http://schemas.openxmlformats.org/presentationml/2006/main">
  <p:tag name="KSO_WM_TEMPLATE_CATEGORY" val="diagram"/>
  <p:tag name="KSO_WM_TEMPLATE_INDEX" val="160331"/>
  <p:tag name="KSO_WM_TAG_VERSION" val="1.0"/>
  <p:tag name="KSO_WM_BEAUTIFY_FLAG" val="#wm#"/>
  <p:tag name="KSO_WM_UNIT_PRESET_TEXT_LEN" val="26"/>
  <p:tag name="KSO_WM_UNIT_TYPE" val="m_h_f"/>
  <p:tag name="KSO_WM_UNIT_INDEX" val="1_3_1"/>
  <p:tag name="KSO_WM_UNIT_ID" val="diagram160331_5*m_h_f*1_3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4"/>
  <p:tag name="KSO_WM_DIAGRAM_GROUP_CODE" val="m1-1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69.xml><?xml version="1.0" encoding="utf-8"?>
<p:tagLst xmlns:p="http://schemas.openxmlformats.org/presentationml/2006/main">
  <p:tag name="KSO_WM_TEMPLATE_CATEGORY" val="diagram"/>
  <p:tag name="KSO_WM_TEMPLATE_INDEX" val="160331"/>
  <p:tag name="KSO_WM_TAG_VERSION" val="1.0"/>
  <p:tag name="KSO_WM_BEAUTIFY_FLAG" val="#wm#"/>
  <p:tag name="KSO_WM_UNIT_TYPE" val="m_i"/>
  <p:tag name="KSO_WM_UNIT_INDEX" val="1_3"/>
  <p:tag name="KSO_WM_UNIT_ID" val="diagram160331_5*m_i*1_3"/>
  <p:tag name="KSO_WM_UNIT_CLEAR" val="1"/>
  <p:tag name="KSO_WM_UNIT_LAYERLEVEL" val="1_1"/>
  <p:tag name="KSO_WM_DIAGRAM_GROUP_CODE" val="m1-1"/>
  <p:tag name="KSO_WM_UNIT_FILL_FORE_SCHEMECOLOR_INDEX_BRIGHTNESS" val="-0.5"/>
  <p:tag name="KSO_WM_UNIT_FILL_FORE_SCHEMECOLOR_INDEX" val="8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7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6"/>
  <p:tag name="KSO_WM_UNIT_ID" val="crop20201212_1*ζ_h_d*1_1_6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204"/>
  <p:tag name="KSO_WM_BLIP_RECT_RIGHT" val="0"/>
  <p:tag name="KSO_WM_BLIP_RECT_TOP" val="-21"/>
  <p:tag name="KSO_WM_BLIP_RECT_BOTTOM" val="-12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70.xml><?xml version="1.0" encoding="utf-8"?>
<p:tagLst xmlns:p="http://schemas.openxmlformats.org/presentationml/2006/main">
  <p:tag name="KSO_WM_TEMPLATE_CATEGORY" val="diagram"/>
  <p:tag name="KSO_WM_TEMPLATE_INDEX" val="160331"/>
  <p:tag name="KSO_WM_TAG_VERSION" val="1.0"/>
  <p:tag name="KSO_WM_BEAUTIFY_FLAG" val="#wm#"/>
  <p:tag name="KSO_WM_UNIT_PRESET_TEXT_LEN" val="26"/>
  <p:tag name="KSO_WM_UNIT_TYPE" val="m_h_f"/>
  <p:tag name="KSO_WM_UNIT_INDEX" val="1_5_1"/>
  <p:tag name="KSO_WM_UNIT_ID" val="diagram160331_5*m_h_f*1_5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4"/>
  <p:tag name="KSO_WM_DIAGRAM_GROUP_CODE" val="m1-1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71.xml><?xml version="1.0" encoding="utf-8"?>
<p:tagLst xmlns:p="http://schemas.openxmlformats.org/presentationml/2006/main">
  <p:tag name="KSO_WM_TEMPLATE_CATEGORY" val="diagram"/>
  <p:tag name="KSO_WM_TEMPLATE_INDEX" val="160331"/>
  <p:tag name="KSO_WM_TAG_VERSION" val="1.0"/>
  <p:tag name="KSO_WM_BEAUTIFY_FLAG" val="#wm#"/>
  <p:tag name="KSO_WM_UNIT_PRESET_TEXT_LEN" val="26"/>
  <p:tag name="KSO_WM_UNIT_TYPE" val="m_h_f"/>
  <p:tag name="KSO_WM_UNIT_INDEX" val="1_6_1"/>
  <p:tag name="KSO_WM_UNIT_ID" val="diagram160331_5*m_h_f*1_6_1"/>
  <p:tag name="KSO_WM_UNIT_CLEAR" val="1"/>
  <p:tag name="KSO_WM_UNIT_LAYERLEVEL" val="1_1_1"/>
  <p:tag name="KSO_WM_UNIT_VALUE" val="28"/>
  <p:tag name="KSO_WM_UNIT_HIGHLIGHT" val="0"/>
  <p:tag name="KSO_WM_UNIT_COMPATIBLE" val="0"/>
  <p:tag name="KSO_WM_UNIT_PRESET_TEXT_INDEX" val="4"/>
  <p:tag name="KSO_WM_DIAGRAM_GROUP_CODE" val="m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72.xml><?xml version="1.0" encoding="utf-8"?>
<p:tagLst xmlns:p="http://schemas.openxmlformats.org/presentationml/2006/main">
  <p:tag name="KSO_WM_SLIDE_ITEM_CNT" val="6"/>
</p:tagLst>
</file>

<file path=ppt/tags/tag73.xml><?xml version="1.0" encoding="utf-8"?>
<p:tagLst xmlns:p="http://schemas.openxmlformats.org/presentationml/2006/main">
  <p:tag name="KSO_WM_UNIT_RELATE_UNITID" val="256*l*1"/>
  <p:tag name="KSO_WM_UNIT_ISCONTENTSTITLE" val="0"/>
  <p:tag name="KSO_WM_UNIT_NOCLEAR" val="0"/>
  <p:tag name="KSO_WM_UNIT_VALUE" val="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160097_3*a*1"/>
  <p:tag name="KSO_WM_TEMPLATE_CATEGORY" val="diagram"/>
  <p:tag name="KSO_WM_TEMPLATE_INDEX" val="160097"/>
  <p:tag name="KSO_WM_UNIT_LAYERLEVEL" val="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74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160430_4*m_h_i*1_1_2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160430_4*m_h_i*1_1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2_3"/>
  <p:tag name="KSO_WM_UNIT_ID" val="diagram160430_4*m_h_z*1_2_3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3_3"/>
  <p:tag name="KSO_WM_UNIT_ID" val="diagram160430_4*m_h_z*1_3_3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4_3"/>
  <p:tag name="KSO_WM_UNIT_ID" val="diagram160430_4*m_h_z*1_4_3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79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160430_4*m_h_i*1_2_2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8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396*396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7"/>
  <p:tag name="KSO_WM_UNIT_ID" val="crop20201212_1*ζ_h_d*1_1_7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368"/>
  <p:tag name="KSO_WM_BLIP_RECT_RIGHT" val="-157"/>
  <p:tag name="KSO_WM_BLIP_RECT_TOP" val="-150"/>
  <p:tag name="KSO_WM_BLIP_RECT_BOTTOM" val="-255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160430_4*m_h_i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160430_4*m_h_i*1_3_2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82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160430_4*m_h_i*1_4_2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160430_4*m_h_i*1_4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5_3"/>
  <p:tag name="KSO_WM_UNIT_ID" val="diagram160430_4*m_h_z*1_5_3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85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2"/>
  <p:tag name="KSO_WM_UNIT_ID" val="diagram160430_4*m_h_i*1_5_2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160430_4*m_h_i*1_5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87.xml><?xml version="1.0" encoding="utf-8"?>
<p:tagLst xmlns:p="http://schemas.openxmlformats.org/presentationml/2006/main">
  <p:tag name="KSO_WM_SLIDE_ID" val="custom20203884_8"/>
  <p:tag name="KSO_WM_TEMPLATE_SUBCATEGORY" val="0"/>
  <p:tag name="KSO_WM_TEMPLATE_MASTER_TYPE" val="1"/>
  <p:tag name="KSO_WM_TEMPLATE_COLOR_TYPE" val="1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03884"/>
  <p:tag name="KSO_WM_SLIDE_LAYOUT" val="h"/>
  <p:tag name="KSO_WM_SLIDE_LAYOUT_CNT" val="3"/>
  <p:tag name="KSO_WM_SLIDE_TYPE" val="text"/>
  <p:tag name="KSO_WM_SLIDE_SUBTYPE" val="diag"/>
  <p:tag name="KSO_WM_SLIDE_SIZE" val="803.6*42.6"/>
  <p:tag name="KSO_WM_SLIDE_POSITION" val="78.4*302.9"/>
  <p:tag name="KSO_WM_SPECIAL_SOURCE" val="bdnull"/>
</p:tagLst>
</file>

<file path=ppt/tags/tag88.xml><?xml version="1.0" encoding="utf-8"?>
<p:tagLst xmlns:p="http://schemas.openxmlformats.org/presentationml/2006/main">
  <p:tag name="KSO_WM_TAG_VERSION" val="1.0"/>
  <p:tag name="KSO_WM_UNIT_LAYERLEVEL" val="1_1"/>
  <p:tag name="KSO_WM_TEMPLATE_CATEGORY" val="diagram"/>
  <p:tag name="KSO_WM_TEMPLATE_INDEX" val="20170966"/>
  <p:tag name="KSO_WM_DIAGRAM_GROUP_CODE" val="q1-1"/>
  <p:tag name="KSO_WM_UNIT_ID" val="diagram20170966_4*q_i*1_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89.xml><?xml version="1.0" encoding="utf-8"?>
<p:tagLst xmlns:p="http://schemas.openxmlformats.org/presentationml/2006/main">
  <p:tag name="KSO_WM_TAG_VERSION" val="1.0"/>
  <p:tag name="KSO_WM_UNIT_LAYERLEVEL" val="1_1"/>
  <p:tag name="KSO_WM_TEMPLATE_CATEGORY" val="diagram"/>
  <p:tag name="KSO_WM_TEMPLATE_INDEX" val="20170966"/>
  <p:tag name="KSO_WM_DIAGRAM_GROUP_CODE" val="q1-1"/>
  <p:tag name="KSO_WM_UNIT_ID" val="diagram20170966_4*q_i*1_2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PICTUREFILLRANGE" val="3311adc9-1983-4b5a-af58-f9fe4bf30175"/>
  <p:tag name="KSO_WM_UNIT_DIAGRAM_MODELTYPE" val="creativeCrop"/>
  <p:tag name="KSO_WM_UNIT_VALUE" val="813*813"/>
  <p:tag name="KSO_WM_UNIT_HIGHLIGHT" val="0"/>
  <p:tag name="KSO_WM_UNIT_COMPATIBLE" val="0"/>
  <p:tag name="KSO_WM_UNIT_DIAGRAM_ISNUMVISUAL" val="0"/>
  <p:tag name="KSO_WM_UNIT_DIAGRAM_ISREFERUNIT" val="0"/>
  <p:tag name="KSO_WM_DIAGRAM_GROUP_CODE" val="1630212999"/>
  <p:tag name="KSO_WM_UNIT_TYPE" val="ζ_h_d"/>
  <p:tag name="KSO_WM_UNIT_INDEX" val="1_1_8"/>
  <p:tag name="KSO_WM_UNIT_ID" val="crop20201212_1*ζ_h_d*1_1_8"/>
  <p:tag name="KSO_WM_TEMPLATE_CATEGORY" val="crop"/>
  <p:tag name="KSO_WM_TEMPLATE_INDEX" val="20201212"/>
  <p:tag name="KSO_WM_UNIT_LAYERLEVEL" val="1_1_1"/>
  <p:tag name="KSO_WM_TAG_VERSION" val="1.0"/>
  <p:tag name="KSO_WM_BEAUTIFY_FLAG" val="#wm#"/>
  <p:tag name="KSO_WM_BLIP_RECT_LEFT" val="-102"/>
  <p:tag name="KSO_WM_BLIP_RECT_RIGHT" val="-102"/>
  <p:tag name="KSO_WM_BLIP_RECT_TOP" val="-22"/>
  <p:tag name="KSO_WM_BLIP_RECT_BOTTOM" val="-124"/>
  <p:tag name="KSO_WM_CREATIVE_CROP_ORG_WIDTH" val="517.95"/>
  <p:tag name="KSO_WM_CREATIVE_CROP_ORG_HEIGHT" val="418.75"/>
  <p:tag name="KSO_WM_CREATIVE_CROP_HEIGHT" val="346.55"/>
  <p:tag name="KSO_WM_CREATIVE_CROP_WIDTH" val="517.95"/>
  <p:tag name="KSO_WM_CREATIVE_CROP_VERSION" val="1"/>
  <p:tag name="KSO_WM_CREATIVE_CROP_TEMPLATE_ID" val="3126134"/>
</p:tagLst>
</file>

<file path=ppt/tags/tag90.xml><?xml version="1.0" encoding="utf-8"?>
<p:tagLst xmlns:p="http://schemas.openxmlformats.org/presentationml/2006/main">
  <p:tag name="KSO_WM_TAG_VERSION" val="1.0"/>
  <p:tag name="KSO_WM_UNIT_LAYERLEVEL" val="1_1"/>
  <p:tag name="KSO_WM_TEMPLATE_CATEGORY" val="diagram"/>
  <p:tag name="KSO_WM_TEMPLATE_INDEX" val="20170966"/>
  <p:tag name="KSO_WM_DIAGRAM_GROUP_CODE" val="q1-1"/>
  <p:tag name="KSO_WM_UNIT_ID" val="diagram20170966_4*q_i*1_3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91.xml><?xml version="1.0" encoding="utf-8"?>
<p:tagLst xmlns:p="http://schemas.openxmlformats.org/presentationml/2006/main">
  <p:tag name="KSO_WM_TAG_VERSION" val="1.0"/>
  <p:tag name="KSO_WM_UNIT_LAYERLEVEL" val="1_1"/>
  <p:tag name="KSO_WM_TEMPLATE_CATEGORY" val="diagram"/>
  <p:tag name="KSO_WM_TEMPLATE_INDEX" val="20170966"/>
  <p:tag name="KSO_WM_DIAGRAM_GROUP_CODE" val="q1-1"/>
  <p:tag name="KSO_WM_UNIT_ID" val="diagram20170966_4*q_i*1_4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92.xml><?xml version="1.0" encoding="utf-8"?>
<p:tagLst xmlns:p="http://schemas.openxmlformats.org/presentationml/2006/main">
  <p:tag name="KSO_WM_TAG_VERSION" val="1.0"/>
  <p:tag name="KSO_WM_UNIT_LAYERLEVEL" val="1_1"/>
  <p:tag name="KSO_WM_TEMPLATE_CATEGORY" val="diagram"/>
  <p:tag name="KSO_WM_TEMPLATE_INDEX" val="20170966"/>
  <p:tag name="KSO_WM_DIAGRAM_GROUP_CODE" val="q1-1"/>
  <p:tag name="KSO_WM_UNIT_ID" val="diagram20170966_4*q_i*1_5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93.xml><?xml version="1.0" encoding="utf-8"?>
<p:tagLst xmlns:p="http://schemas.openxmlformats.org/presentationml/2006/main">
  <p:tag name="KSO_WM_TAG_VERSION" val="1.0"/>
  <p:tag name="KSO_WM_UNIT_LAYERLEVEL" val="1_1"/>
  <p:tag name="KSO_WM_TEMPLATE_CATEGORY" val="diagram"/>
  <p:tag name="KSO_WM_TEMPLATE_INDEX" val="20170966"/>
  <p:tag name="KSO_WM_DIAGRAM_GROUP_CODE" val="q1-1"/>
  <p:tag name="KSO_WM_UNIT_ID" val="diagram20170966_4*q_i*1_6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94.xml><?xml version="1.0" encoding="utf-8"?>
<p:tagLst xmlns:p="http://schemas.openxmlformats.org/presentationml/2006/main">
  <p:tag name="KSO_WM_TAG_VERSION" val="1.0"/>
  <p:tag name="KSO_WM_UNIT_LAYERLEVEL" val="1_1"/>
  <p:tag name="KSO_WM_TEMPLATE_CATEGORY" val="diagram"/>
  <p:tag name="KSO_WM_TEMPLATE_INDEX" val="20170966"/>
  <p:tag name="KSO_WM_DIAGRAM_GROUP_CODE" val="q1-1"/>
  <p:tag name="KSO_WM_UNIT_ID" val="diagram20170966_4*q_i*1_7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95.xml><?xml version="1.0" encoding="utf-8"?>
<p:tagLst xmlns:p="http://schemas.openxmlformats.org/presentationml/2006/main">
  <p:tag name="KSO_WM_TAG_VERSION" val="1.0"/>
  <p:tag name="KSO_WM_UNIT_LAYERLEVEL" val="1_1_1"/>
  <p:tag name="KSO_WM_UNIT_VALUE" val="2"/>
  <p:tag name="KSO_WM_UNIT_HIGHLIGHT" val="0"/>
  <p:tag name="KSO_WM_UNIT_COMPATIBLE" val="0"/>
  <p:tag name="KSO_WM_UNIT_CLEAR" val="0"/>
  <p:tag name="KSO_WM_UNIT_PRESET_TEXT" val="12%"/>
  <p:tag name="KSO_WM_TEMPLATE_CATEGORY" val="diagram"/>
  <p:tag name="KSO_WM_TEMPLATE_INDEX" val="20170966"/>
  <p:tag name="KSO_WM_DIAGRAM_GROUP_CODE" val="q1-1"/>
  <p:tag name="KSO_WM_UNIT_ID" val="diagram20170966_4*q_h_f*1_1_2"/>
  <p:tag name="KSO_WM_UNIT_TEXT_FILL_FORE_SCHEMECOLOR_INDEX" val="14"/>
  <p:tag name="KSO_WM_UNIT_TEXT_FILL_TYPE" val="1"/>
</p:tagLst>
</file>

<file path=ppt/tags/tag96.xml><?xml version="1.0" encoding="utf-8"?>
<p:tagLst xmlns:p="http://schemas.openxmlformats.org/presentationml/2006/main">
  <p:tag name="KSO_WM_TAG_VERSION" val="1.0"/>
  <p:tag name="KSO_WM_UNIT_LAYERLEVEL" val="1_1_1"/>
  <p:tag name="KSO_WM_UNIT_VALUE" val="26"/>
  <p:tag name="KSO_WM_UNIT_HIGHLIGHT" val="0"/>
  <p:tag name="KSO_WM_UNIT_COMPATIBLE" val="0"/>
  <p:tag name="KSO_WM_UNIT_CLEAR" val="0"/>
  <p:tag name="KSO_WM_UNIT_PRESET_TEXT_INDEX" val="4"/>
  <p:tag name="KSO_WM_UNIT_PRESET_TEXT_LEN" val="26"/>
  <p:tag name="KSO_WM_TEMPLATE_CATEGORY" val="diagram"/>
  <p:tag name="KSO_WM_TEMPLATE_INDEX" val="20170966"/>
  <p:tag name="KSO_WM_DIAGRAM_GROUP_CODE" val="q1-1"/>
  <p:tag name="KSO_WM_UNIT_ID" val="diagram20170966_4*q_h_f*1_1_1"/>
  <p:tag name="KSO_WM_UNIT_TEXT_FILL_FORE_SCHEMECOLOR_INDEX" val="14"/>
  <p:tag name="KSO_WM_UNIT_TEXT_FILL_TYPE" val="1"/>
</p:tagLst>
</file>

<file path=ppt/tags/tag97.xml><?xml version="1.0" encoding="utf-8"?>
<p:tagLst xmlns:p="http://schemas.openxmlformats.org/presentationml/2006/main">
  <p:tag name="KSO_WM_TAG_VERSION" val="1.0"/>
  <p:tag name="KSO_WM_UNIT_LAYERLEVEL" val="1_1_1"/>
  <p:tag name="KSO_WM_UNIT_VALUE" val="13"/>
  <p:tag name="KSO_WM_UNIT_HIGHLIGHT" val="0"/>
  <p:tag name="KSO_WM_UNIT_COMPATIBLE" val="0"/>
  <p:tag name="KSO_WM_UNIT_CLEAR" val="0"/>
  <p:tag name="KSO_WM_UNIT_PRESET_TEXT_INDEX" val="3"/>
  <p:tag name="KSO_WM_UNIT_PRESET_TEXT_LEN" val="12"/>
  <p:tag name="KSO_WM_TEMPLATE_CATEGORY" val="diagram"/>
  <p:tag name="KSO_WM_TEMPLATE_INDEX" val="20170966"/>
  <p:tag name="KSO_WM_DIAGRAM_GROUP_CODE" val="q1-1"/>
  <p:tag name="KSO_WM_UNIT_ID" val="diagram20170966_4*q_h_a*1_1_1"/>
  <p:tag name="KSO_WM_UNIT_TEXT_FILL_FORE_SCHEMECOLOR_INDEX" val="14"/>
  <p:tag name="KSO_WM_UNIT_TEXT_FILL_TYPE" val="1"/>
</p:tagLst>
</file>

<file path=ppt/tags/tag98.xml><?xml version="1.0" encoding="utf-8"?>
<p:tagLst xmlns:p="http://schemas.openxmlformats.org/presentationml/2006/main">
  <p:tag name="KSO_WM_TAG_VERSION" val="1.0"/>
  <p:tag name="KSO_WM_UNIT_LAYERLEVEL" val="1_1"/>
  <p:tag name="KSO_WM_TEMPLATE_CATEGORY" val="diagram"/>
  <p:tag name="KSO_WM_TEMPLATE_INDEX" val="20170966"/>
  <p:tag name="KSO_WM_DIAGRAM_GROUP_CODE" val="q1-1"/>
  <p:tag name="KSO_WM_UNIT_ID" val="diagram20170966_4*q_i*1_8"/>
  <p:tag name="KSO_WM_UNIT_LINE_FORE_SCHEMECOLOR_INDEX" val="7"/>
  <p:tag name="KSO_WM_UNIT_LINE_FILL_TYPE" val="2"/>
</p:tagLst>
</file>

<file path=ppt/tags/tag99.xml><?xml version="1.0" encoding="utf-8"?>
<p:tagLst xmlns:p="http://schemas.openxmlformats.org/presentationml/2006/main">
  <p:tag name="KSO_WM_TAG_VERSION" val="1.0"/>
  <p:tag name="KSO_WM_UNIT_LAYERLEVEL" val="1_1_1"/>
  <p:tag name="KSO_WM_UNIT_VALUE" val="26"/>
  <p:tag name="KSO_WM_UNIT_HIGHLIGHT" val="0"/>
  <p:tag name="KSO_WM_UNIT_COMPATIBLE" val="0"/>
  <p:tag name="KSO_WM_UNIT_CLEAR" val="0"/>
  <p:tag name="KSO_WM_UNIT_PRESET_TEXT_INDEX" val="4"/>
  <p:tag name="KSO_WM_UNIT_PRESET_TEXT_LEN" val="26"/>
  <p:tag name="KSO_WM_TEMPLATE_CATEGORY" val="diagram"/>
  <p:tag name="KSO_WM_TEMPLATE_INDEX" val="20170966"/>
  <p:tag name="KSO_WM_DIAGRAM_GROUP_CODE" val="q1-1"/>
  <p:tag name="KSO_WM_UNIT_ID" val="diagram20170966_4*q_h_f*1_2_1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14506</Words>
  <Application>WPS 演示</Application>
  <PresentationFormat>自定义</PresentationFormat>
  <Paragraphs>983</Paragraphs>
  <Slides>52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42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95" baseType="lpstr">
      <vt:lpstr>Arial</vt:lpstr>
      <vt:lpstr>宋体</vt:lpstr>
      <vt:lpstr>Wingdings</vt:lpstr>
      <vt:lpstr>Arial Rounded MT Bold</vt:lpstr>
      <vt:lpstr>微软雅黑</vt:lpstr>
      <vt:lpstr>Times New Roman Regular</vt:lpstr>
      <vt:lpstr>仿宋_GB2312</vt:lpstr>
      <vt:lpstr>方正仿宋_GBK</vt:lpstr>
      <vt:lpstr>华文行楷</vt:lpstr>
      <vt:lpstr>Book Antiqua Regular</vt:lpstr>
      <vt:lpstr>Times New Roman Bold</vt:lpstr>
      <vt:lpstr>Times New Roman</vt:lpstr>
      <vt:lpstr>Lato Regular</vt:lpstr>
      <vt:lpstr>Thonburi</vt:lpstr>
      <vt:lpstr>汉仪君黑-55简</vt:lpstr>
      <vt:lpstr>汉仪中黑KW</vt:lpstr>
      <vt:lpstr>Gill Sans</vt:lpstr>
      <vt:lpstr>Wingdings</vt:lpstr>
      <vt:lpstr>黑体</vt:lpstr>
      <vt:lpstr>Calibri</vt:lpstr>
      <vt:lpstr>汉仪书宋二KW</vt:lpstr>
      <vt:lpstr>Tempus Sans ITC</vt:lpstr>
      <vt:lpstr>苹方-简</vt:lpstr>
      <vt:lpstr>幼圆</vt:lpstr>
      <vt:lpstr>宋体-简</vt:lpstr>
      <vt:lpstr>等线</vt:lpstr>
      <vt:lpstr>汉仪中等线KW</vt:lpstr>
      <vt:lpstr>宋体</vt:lpstr>
      <vt:lpstr>Arial Unicode MS</vt:lpstr>
      <vt:lpstr>Calibri Light</vt:lpstr>
      <vt:lpstr>Helvetica Neue</vt:lpstr>
      <vt:lpstr>Gill Sans</vt:lpstr>
      <vt:lpstr>仿宋_GB2312</vt:lpstr>
      <vt:lpstr>汉仪君黑-55简</vt:lpstr>
      <vt:lpstr>思源黑体 CN Regular</vt:lpstr>
      <vt:lpstr>思源黑体 CN Bold</vt:lpstr>
      <vt:lpstr>思源黑体 CN Bold</vt:lpstr>
      <vt:lpstr>思源黑体 CN Regular</vt:lpstr>
      <vt:lpstr>Calibri Regular</vt:lpstr>
      <vt:lpstr>思源黑体 CN Heavy</vt:lpstr>
      <vt:lpstr>思源黑体 CN Light</vt:lpstr>
      <vt:lpstr>思源黑体 CN Heavy</vt:lpstr>
      <vt:lpstr>Office 主题</vt:lpstr>
      <vt:lpstr>2022 FLTRP Star Teacher  Contest National Finals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</dc:title>
  <dc:creator>Little East</dc:creator>
  <cp:lastModifiedBy>单单</cp:lastModifiedBy>
  <cp:revision>287</cp:revision>
  <dcterms:created xsi:type="dcterms:W3CDTF">2022-12-05T12:01:03Z</dcterms:created>
  <dcterms:modified xsi:type="dcterms:W3CDTF">2022-12-05T12:01:03Z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2052-4.6.1.7467</vt:lpwstr>
  </property>
  <property fmtid="{D5CDD505-2E9C-101B-9397-08002B2CF9AE}" pid="3" name="ICV">
    <vt:lpwstr>F576C8213556BCC17DDD8D63B56A2EAC</vt:lpwstr>
  </property>
</Properties>
</file>