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72" r:id="rId2"/>
    <p:sldMasterId id="2147483676" r:id="rId3"/>
  </p:sldMasterIdLst>
  <p:notesMasterIdLst>
    <p:notesMasterId r:id="rId25"/>
  </p:notesMasterIdLst>
  <p:sldIdLst>
    <p:sldId id="2092" r:id="rId4"/>
    <p:sldId id="2086" r:id="rId5"/>
    <p:sldId id="2095" r:id="rId6"/>
    <p:sldId id="2117" r:id="rId7"/>
    <p:sldId id="2121" r:id="rId8"/>
    <p:sldId id="2098" r:id="rId9"/>
    <p:sldId id="2104" r:id="rId10"/>
    <p:sldId id="2123" r:id="rId11"/>
    <p:sldId id="2111" r:id="rId12"/>
    <p:sldId id="2115" r:id="rId13"/>
    <p:sldId id="2074" r:id="rId14"/>
    <p:sldId id="2073" r:id="rId15"/>
    <p:sldId id="2075" r:id="rId16"/>
    <p:sldId id="2076" r:id="rId17"/>
    <p:sldId id="2081" r:id="rId18"/>
    <p:sldId id="2082" r:id="rId19"/>
    <p:sldId id="2078" r:id="rId20"/>
    <p:sldId id="2112" r:id="rId21"/>
    <p:sldId id="2114" r:id="rId22"/>
    <p:sldId id="2085" r:id="rId23"/>
    <p:sldId id="2122" r:id="rId24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9CBDD1E4-D8D3-40A3-B0D5-AA87D43AC3DD}">
          <p14:sldIdLst>
            <p14:sldId id="2092"/>
            <p14:sldId id="2086"/>
            <p14:sldId id="2095"/>
            <p14:sldId id="2117"/>
            <p14:sldId id="2121"/>
            <p14:sldId id="2098"/>
            <p14:sldId id="2104"/>
            <p14:sldId id="2123"/>
            <p14:sldId id="2111"/>
            <p14:sldId id="2115"/>
            <p14:sldId id="2074"/>
            <p14:sldId id="2073"/>
            <p14:sldId id="2075"/>
            <p14:sldId id="2076"/>
            <p14:sldId id="2081"/>
            <p14:sldId id="2082"/>
            <p14:sldId id="2078"/>
            <p14:sldId id="2112"/>
            <p14:sldId id="2114"/>
            <p14:sldId id="2085"/>
            <p14:sldId id="21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3318" userDrawn="1">
          <p15:clr>
            <a:srgbClr val="A4A3A4"/>
          </p15:clr>
        </p15:guide>
        <p15:guide id="3" pos="4384" userDrawn="1">
          <p15:clr>
            <a:srgbClr val="A4A3A4"/>
          </p15:clr>
        </p15:guide>
        <p15:guide id="4" orient="horz" pos="5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8D"/>
    <a:srgbClr val="05338D"/>
    <a:srgbClr val="6CBDFE"/>
    <a:srgbClr val="DEEBF7"/>
    <a:srgbClr val="2185C5"/>
    <a:srgbClr val="042B78"/>
    <a:srgbClr val="FBFBFB"/>
    <a:srgbClr val="294F96"/>
    <a:srgbClr val="F2F2F2"/>
    <a:srgbClr val="0E2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2" autoAdjust="0"/>
  </p:normalViewPr>
  <p:slideViewPr>
    <p:cSldViewPr snapToGrid="0" showGuides="1">
      <p:cViewPr varScale="1">
        <p:scale>
          <a:sx n="86" d="100"/>
          <a:sy n="86" d="100"/>
        </p:scale>
        <p:origin x="562" y="67"/>
      </p:cViewPr>
      <p:guideLst>
        <p:guide orient="horz" pos="731"/>
        <p:guide pos="3318"/>
        <p:guide pos="4384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9133E-BB43-4EB5-84C9-8BB54173BA3F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39F0A-036F-4F28-BC4F-577558CB9C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41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57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045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52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8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504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85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46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773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18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925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950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59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F39F0A-036F-4F28-BC4F-577558CB9C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82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F6075B-33E3-4194-85A1-DC9835F05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49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 descr="模糊的照片&#10;&#10;描述已自动生成">
            <a:extLst>
              <a:ext uri="{FF2B5EF4-FFF2-40B4-BE49-F238E27FC236}">
                <a16:creationId xmlns:a16="http://schemas.microsoft.com/office/drawing/2014/main" id="{067E0FAC-7BDB-B70E-A70F-43756008E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22126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15" name="图片 14" descr="黑暗中的光&#10;&#10;描述已自动生成">
            <a:extLst>
              <a:ext uri="{FF2B5EF4-FFF2-40B4-BE49-F238E27FC236}">
                <a16:creationId xmlns:a16="http://schemas.microsoft.com/office/drawing/2014/main" id="{C3DE2090-0ABA-6DEA-25F5-AFEBC81637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16" name="图片 15" descr="黑白色的花&#10;&#10;描述已自动生成">
            <a:extLst>
              <a:ext uri="{FF2B5EF4-FFF2-40B4-BE49-F238E27FC236}">
                <a16:creationId xmlns:a16="http://schemas.microsoft.com/office/drawing/2014/main" id="{FC8D0302-EE1B-2521-6E32-B6C924AD0A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1E7BE24E-3D3B-A394-50E8-5519716F18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0637" y="399427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2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模糊的照片&#10;&#10;描述已自动生成">
            <a:extLst>
              <a:ext uri="{FF2B5EF4-FFF2-40B4-BE49-F238E27FC236}">
                <a16:creationId xmlns:a16="http://schemas.microsoft.com/office/drawing/2014/main" id="{C0923767-99ED-AD9F-BDBC-221228F1A0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F1C4F0-4CFC-84F4-A79E-FB4FBA0178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2" name="图片 31" descr="黑暗中的光&#10;&#10;描述已自动生成">
            <a:extLst>
              <a:ext uri="{FF2B5EF4-FFF2-40B4-BE49-F238E27FC236}">
                <a16:creationId xmlns:a16="http://schemas.microsoft.com/office/drawing/2014/main" id="{81724047-B111-B4FB-F5EF-34E1B1182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33" name="图片 32" descr="黑白色的花&#10;&#10;描述已自动生成">
            <a:extLst>
              <a:ext uri="{FF2B5EF4-FFF2-40B4-BE49-F238E27FC236}">
                <a16:creationId xmlns:a16="http://schemas.microsoft.com/office/drawing/2014/main" id="{584E41EF-4A08-51CB-6539-C589CBF02E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30" name="图片占位符 29">
            <a:extLst>
              <a:ext uri="{FF2B5EF4-FFF2-40B4-BE49-F238E27FC236}">
                <a16:creationId xmlns:a16="http://schemas.microsoft.com/office/drawing/2014/main" id="{E1910E36-7E05-41F4-BB82-421621B731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050" y="2547320"/>
            <a:ext cx="1997257" cy="2828118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19799994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6" name="图片占位符 35">
            <a:extLst>
              <a:ext uri="{FF2B5EF4-FFF2-40B4-BE49-F238E27FC236}">
                <a16:creationId xmlns:a16="http://schemas.microsoft.com/office/drawing/2014/main" id="{538CDE40-DF9F-46FA-B58F-E24B635211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2152" y="2659863"/>
            <a:ext cx="1838299" cy="2603032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20099999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7" name="图片占位符 36">
            <a:extLst>
              <a:ext uri="{FF2B5EF4-FFF2-40B4-BE49-F238E27FC236}">
                <a16:creationId xmlns:a16="http://schemas.microsoft.com/office/drawing/2014/main" id="{ACC6481E-1ED2-4BED-B0E8-A894D1D35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49417" y="2659863"/>
            <a:ext cx="1838299" cy="2603032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5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8" name="图片占位符 37">
            <a:extLst>
              <a:ext uri="{FF2B5EF4-FFF2-40B4-BE49-F238E27FC236}">
                <a16:creationId xmlns:a16="http://schemas.microsoft.com/office/drawing/2014/main" id="{C05850D6-197E-4689-BAA9-D5D7E6A741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9561" y="2547320"/>
            <a:ext cx="1997257" cy="2828118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8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4" name="图片占位符 36">
            <a:extLst>
              <a:ext uri="{FF2B5EF4-FFF2-40B4-BE49-F238E27FC236}">
                <a16:creationId xmlns:a16="http://schemas.microsoft.com/office/drawing/2014/main" id="{44D44748-3861-D17D-90DD-07875208D1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32296" y="2697404"/>
            <a:ext cx="1785276" cy="2527951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orthographicFront"/>
            <a:lightRig rig="contrasting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811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91BFDEDF-266C-4D42-0800-2C499B826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5" name="图片 24" descr="模糊的照片&#10;&#10;描述已自动生成">
            <a:extLst>
              <a:ext uri="{FF2B5EF4-FFF2-40B4-BE49-F238E27FC236}">
                <a16:creationId xmlns:a16="http://schemas.microsoft.com/office/drawing/2014/main" id="{6698FD5D-E48E-A8E0-8EBE-B7AE65C94A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8" name="图片 27" descr="黑暗中的光&#10;&#10;描述已自动生成">
            <a:extLst>
              <a:ext uri="{FF2B5EF4-FFF2-40B4-BE49-F238E27FC236}">
                <a16:creationId xmlns:a16="http://schemas.microsoft.com/office/drawing/2014/main" id="{2174CCA8-C97C-73D1-6A0E-078402F14B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29" name="图片 28" descr="黑白色的花&#10;&#10;描述已自动生成">
            <a:extLst>
              <a:ext uri="{FF2B5EF4-FFF2-40B4-BE49-F238E27FC236}">
                <a16:creationId xmlns:a16="http://schemas.microsoft.com/office/drawing/2014/main" id="{2606CCB1-5816-D9A9-9F13-5A6AF287F3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59B7EB3-9CD3-BA9C-2B77-51E4649E70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0637" y="399427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63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F6075B-33E3-4194-85A1-DC9835F05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 descr="模糊的照片&#10;&#10;描述已自动生成">
            <a:extLst>
              <a:ext uri="{FF2B5EF4-FFF2-40B4-BE49-F238E27FC236}">
                <a16:creationId xmlns:a16="http://schemas.microsoft.com/office/drawing/2014/main" id="{067E0FAC-7BDB-B70E-A70F-43756008E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22126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15" name="图片 14" descr="黑暗中的光&#10;&#10;描述已自动生成">
            <a:extLst>
              <a:ext uri="{FF2B5EF4-FFF2-40B4-BE49-F238E27FC236}">
                <a16:creationId xmlns:a16="http://schemas.microsoft.com/office/drawing/2014/main" id="{C3DE2090-0ABA-6DEA-25F5-AFEBC81637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16" name="图片 15" descr="黑白色的花&#10;&#10;描述已自动生成">
            <a:extLst>
              <a:ext uri="{FF2B5EF4-FFF2-40B4-BE49-F238E27FC236}">
                <a16:creationId xmlns:a16="http://schemas.microsoft.com/office/drawing/2014/main" id="{FC8D0302-EE1B-2521-6E32-B6C924AD0A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1E7BE24E-3D3B-A394-50E8-5519716F18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0637" y="399427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9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91BFDEDF-266C-4D42-0800-2C499B826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5" name="图片 24" descr="模糊的照片&#10;&#10;描述已自动生成">
            <a:extLst>
              <a:ext uri="{FF2B5EF4-FFF2-40B4-BE49-F238E27FC236}">
                <a16:creationId xmlns:a16="http://schemas.microsoft.com/office/drawing/2014/main" id="{6698FD5D-E48E-A8E0-8EBE-B7AE65C94A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8" name="图片 27" descr="黑暗中的光&#10;&#10;描述已自动生成">
            <a:extLst>
              <a:ext uri="{FF2B5EF4-FFF2-40B4-BE49-F238E27FC236}">
                <a16:creationId xmlns:a16="http://schemas.microsoft.com/office/drawing/2014/main" id="{2174CCA8-C97C-73D1-6A0E-078402F14B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29" name="图片 28" descr="黑白色的花&#10;&#10;描述已自动生成">
            <a:extLst>
              <a:ext uri="{FF2B5EF4-FFF2-40B4-BE49-F238E27FC236}">
                <a16:creationId xmlns:a16="http://schemas.microsoft.com/office/drawing/2014/main" id="{2606CCB1-5816-D9A9-9F13-5A6AF287F3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59B7EB3-9CD3-BA9C-2B77-51E4649E70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0637" y="399427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6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DECBF86-882F-8904-7750-284D743F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824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副标题页">
    <p:bg>
      <p:bgPr>
        <a:gradFill>
          <a:gsLst>
            <a:gs pos="7000">
              <a:schemeClr val="bg2">
                <a:lumMod val="90000"/>
                <a:alpha val="26000"/>
              </a:schemeClr>
            </a:gs>
            <a:gs pos="100000">
              <a:schemeClr val="accent2">
                <a:lumMod val="40000"/>
                <a:lumOff val="60000"/>
                <a:alpha val="16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9BEC006-D6A4-D62A-EC63-E9821119C5C8}"/>
              </a:ext>
            </a:extLst>
          </p:cNvPr>
          <p:cNvGrpSpPr/>
          <p:nvPr userDrawn="1"/>
        </p:nvGrpSpPr>
        <p:grpSpPr>
          <a:xfrm>
            <a:off x="4213989" y="-3429000"/>
            <a:ext cx="7978011" cy="10287000"/>
            <a:chOff x="4213989" y="-3429000"/>
            <a:chExt cx="7978011" cy="10287000"/>
          </a:xfrm>
        </p:grpSpPr>
        <p:pic>
          <p:nvPicPr>
            <p:cNvPr id="6" name="图片 5" descr="桌子上放着花瓶和广告&#10;&#10;描述已自动生成">
              <a:extLst>
                <a:ext uri="{FF2B5EF4-FFF2-40B4-BE49-F238E27FC236}">
                  <a16:creationId xmlns:a16="http://schemas.microsoft.com/office/drawing/2014/main" id="{28349925-DFA0-B5E4-5F77-9B728A02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" contras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13989" y="-3429000"/>
              <a:ext cx="7978011" cy="10287000"/>
            </a:xfrm>
            <a:custGeom>
              <a:avLst/>
              <a:gdLst>
                <a:gd name="connsiteX0" fmla="*/ 0 w 5318676"/>
                <a:gd name="connsiteY0" fmla="*/ 0 h 6858000"/>
                <a:gd name="connsiteX1" fmla="*/ 354483 w 5318676"/>
                <a:gd name="connsiteY1" fmla="*/ 0 h 6858000"/>
                <a:gd name="connsiteX2" fmla="*/ 1278213 w 5318676"/>
                <a:gd name="connsiteY2" fmla="*/ 3200400 h 6858000"/>
                <a:gd name="connsiteX3" fmla="*/ 1382988 w 5318676"/>
                <a:gd name="connsiteY3" fmla="*/ 3257550 h 6858000"/>
                <a:gd name="connsiteX4" fmla="*/ 2716488 w 5318676"/>
                <a:gd name="connsiteY4" fmla="*/ 3486150 h 6858000"/>
                <a:gd name="connsiteX5" fmla="*/ 3173688 w 5318676"/>
                <a:gd name="connsiteY5" fmla="*/ 3476625 h 6858000"/>
                <a:gd name="connsiteX6" fmla="*/ 4078563 w 5318676"/>
                <a:gd name="connsiteY6" fmla="*/ 2828925 h 6858000"/>
                <a:gd name="connsiteX7" fmla="*/ 5318676 w 5318676"/>
                <a:gd name="connsiteY7" fmla="*/ 2641530 h 6858000"/>
                <a:gd name="connsiteX8" fmla="*/ 5318676 w 5318676"/>
                <a:gd name="connsiteY8" fmla="*/ 6858000 h 6858000"/>
                <a:gd name="connsiteX9" fmla="*/ 0 w 5318676"/>
                <a:gd name="connsiteY9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18676" h="6858000">
                  <a:moveTo>
                    <a:pt x="0" y="0"/>
                  </a:moveTo>
                  <a:lnTo>
                    <a:pt x="354483" y="0"/>
                  </a:lnTo>
                  <a:lnTo>
                    <a:pt x="1278213" y="3200400"/>
                  </a:lnTo>
                  <a:lnTo>
                    <a:pt x="1382988" y="3257550"/>
                  </a:lnTo>
                  <a:lnTo>
                    <a:pt x="2716488" y="3486150"/>
                  </a:lnTo>
                  <a:lnTo>
                    <a:pt x="3173688" y="3476625"/>
                  </a:lnTo>
                  <a:lnTo>
                    <a:pt x="4078563" y="2828925"/>
                  </a:lnTo>
                  <a:lnTo>
                    <a:pt x="5318676" y="2641530"/>
                  </a:lnTo>
                  <a:lnTo>
                    <a:pt x="5318676" y="6858000"/>
                  </a:lnTo>
                  <a:lnTo>
                    <a:pt x="0" y="6858000"/>
                  </a:lnTo>
                  <a:close/>
                </a:path>
              </a:pathLst>
            </a:custGeom>
            <a:effectLst/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9F1431-D94B-4C4F-0475-5890A238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7754" y="1714500"/>
              <a:ext cx="1419662" cy="2085013"/>
            </a:xfrm>
            <a:prstGeom prst="rect">
              <a:avLst/>
            </a:prstGeom>
          </p:spPr>
        </p:pic>
        <p:pic>
          <p:nvPicPr>
            <p:cNvPr id="9" name="Picture 19">
              <a:extLst>
                <a:ext uri="{FF2B5EF4-FFF2-40B4-BE49-F238E27FC236}">
                  <a16:creationId xmlns:a16="http://schemas.microsoft.com/office/drawing/2014/main" id="{E59DCA45-07C8-6096-022C-06A607DB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773319" y="2864602"/>
              <a:ext cx="767396" cy="1127050"/>
            </a:xfrm>
            <a:prstGeom prst="rect">
              <a:avLst/>
            </a:prstGeom>
          </p:spPr>
        </p:pic>
      </p:grpSp>
      <p:pic>
        <p:nvPicPr>
          <p:cNvPr id="10" name="图片 9" descr="桌子上放着花瓶和广告&#10;&#10;描述已自动生成">
            <a:extLst>
              <a:ext uri="{FF2B5EF4-FFF2-40B4-BE49-F238E27FC236}">
                <a16:creationId xmlns:a16="http://schemas.microsoft.com/office/drawing/2014/main" id="{95335556-7861-B582-E3BF-5C04FF0F79B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77059" y="776564"/>
            <a:ext cx="7978021" cy="5303126"/>
          </a:xfrm>
          <a:custGeom>
            <a:avLst/>
            <a:gdLst>
              <a:gd name="connsiteX0" fmla="*/ 2683682 w 5318676"/>
              <a:gd name="connsiteY0" fmla="*/ 466725 h 3535417"/>
              <a:gd name="connsiteX1" fmla="*/ 2589488 w 5318676"/>
              <a:gd name="connsiteY1" fmla="*/ 560919 h 3535417"/>
              <a:gd name="connsiteX2" fmla="*/ 2589488 w 5318676"/>
              <a:gd name="connsiteY2" fmla="*/ 2595031 h 3535417"/>
              <a:gd name="connsiteX3" fmla="*/ 2683682 w 5318676"/>
              <a:gd name="connsiteY3" fmla="*/ 2689225 h 3535417"/>
              <a:gd name="connsiteX4" fmla="*/ 3060444 w 5318676"/>
              <a:gd name="connsiteY4" fmla="*/ 2689225 h 3535417"/>
              <a:gd name="connsiteX5" fmla="*/ 3154638 w 5318676"/>
              <a:gd name="connsiteY5" fmla="*/ 2595031 h 3535417"/>
              <a:gd name="connsiteX6" fmla="*/ 3154638 w 5318676"/>
              <a:gd name="connsiteY6" fmla="*/ 560919 h 3535417"/>
              <a:gd name="connsiteX7" fmla="*/ 3060444 w 5318676"/>
              <a:gd name="connsiteY7" fmla="*/ 466725 h 3535417"/>
              <a:gd name="connsiteX8" fmla="*/ 0 w 5318676"/>
              <a:gd name="connsiteY8" fmla="*/ 0 h 3535417"/>
              <a:gd name="connsiteX9" fmla="*/ 5318676 w 5318676"/>
              <a:gd name="connsiteY9" fmla="*/ 0 h 3535417"/>
              <a:gd name="connsiteX10" fmla="*/ 5318676 w 5318676"/>
              <a:gd name="connsiteY10" fmla="*/ 2787835 h 3535417"/>
              <a:gd name="connsiteX11" fmla="*/ 5278353 w 5318676"/>
              <a:gd name="connsiteY11" fmla="*/ 2788407 h 3535417"/>
              <a:gd name="connsiteX12" fmla="*/ 3599138 w 5318676"/>
              <a:gd name="connsiteY12" fmla="*/ 3155950 h 3535417"/>
              <a:gd name="connsiteX13" fmla="*/ 3014938 w 5318676"/>
              <a:gd name="connsiteY13" fmla="*/ 3524250 h 3535417"/>
              <a:gd name="connsiteX14" fmla="*/ 2392638 w 5318676"/>
              <a:gd name="connsiteY14" fmla="*/ 3422650 h 3535417"/>
              <a:gd name="connsiteX15" fmla="*/ 1376638 w 5318676"/>
              <a:gd name="connsiteY15" fmla="*/ 3244850 h 3535417"/>
              <a:gd name="connsiteX16" fmla="*/ 246338 w 5318676"/>
              <a:gd name="connsiteY16" fmla="*/ 3435350 h 3535417"/>
              <a:gd name="connsiteX17" fmla="*/ 103426 w 5318676"/>
              <a:gd name="connsiteY17" fmla="*/ 3448906 h 3535417"/>
              <a:gd name="connsiteX18" fmla="*/ 0 w 5318676"/>
              <a:gd name="connsiteY18" fmla="*/ 3451082 h 353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18676" h="3535417">
                <a:moveTo>
                  <a:pt x="2683682" y="466725"/>
                </a:moveTo>
                <a:cubicBezTo>
                  <a:pt x="2631660" y="466725"/>
                  <a:pt x="2589488" y="508897"/>
                  <a:pt x="2589488" y="560919"/>
                </a:cubicBezTo>
                <a:lnTo>
                  <a:pt x="2589488" y="2595031"/>
                </a:lnTo>
                <a:cubicBezTo>
                  <a:pt x="2589488" y="2647053"/>
                  <a:pt x="2631660" y="2689225"/>
                  <a:pt x="2683682" y="2689225"/>
                </a:cubicBezTo>
                <a:lnTo>
                  <a:pt x="3060444" y="2689225"/>
                </a:lnTo>
                <a:cubicBezTo>
                  <a:pt x="3112466" y="2689225"/>
                  <a:pt x="3154638" y="2647053"/>
                  <a:pt x="3154638" y="2595031"/>
                </a:cubicBezTo>
                <a:lnTo>
                  <a:pt x="3154638" y="560919"/>
                </a:lnTo>
                <a:cubicBezTo>
                  <a:pt x="3154638" y="508897"/>
                  <a:pt x="3112466" y="466725"/>
                  <a:pt x="3060444" y="466725"/>
                </a:cubicBezTo>
                <a:close/>
                <a:moveTo>
                  <a:pt x="0" y="0"/>
                </a:moveTo>
                <a:lnTo>
                  <a:pt x="5318676" y="0"/>
                </a:lnTo>
                <a:lnTo>
                  <a:pt x="5318676" y="2787835"/>
                </a:lnTo>
                <a:lnTo>
                  <a:pt x="5278353" y="2788407"/>
                </a:lnTo>
                <a:cubicBezTo>
                  <a:pt x="4662598" y="2823898"/>
                  <a:pt x="3924576" y="3112294"/>
                  <a:pt x="3599138" y="3155950"/>
                </a:cubicBezTo>
                <a:cubicBezTo>
                  <a:pt x="3078438" y="3225800"/>
                  <a:pt x="3216021" y="3479800"/>
                  <a:pt x="3014938" y="3524250"/>
                </a:cubicBezTo>
                <a:cubicBezTo>
                  <a:pt x="2813855" y="3568700"/>
                  <a:pt x="2665688" y="3469217"/>
                  <a:pt x="2392638" y="3422650"/>
                </a:cubicBezTo>
                <a:cubicBezTo>
                  <a:pt x="2119588" y="3376083"/>
                  <a:pt x="1734355" y="3242733"/>
                  <a:pt x="1376638" y="3244850"/>
                </a:cubicBezTo>
                <a:cubicBezTo>
                  <a:pt x="1018921" y="3246967"/>
                  <a:pt x="608288" y="3380317"/>
                  <a:pt x="246338" y="3435350"/>
                </a:cubicBezTo>
                <a:cubicBezTo>
                  <a:pt x="201095" y="3442229"/>
                  <a:pt x="153073" y="3446430"/>
                  <a:pt x="103426" y="3448906"/>
                </a:cubicBezTo>
                <a:lnTo>
                  <a:pt x="0" y="3451082"/>
                </a:lnTo>
                <a:close/>
              </a:path>
            </a:pathLst>
          </a:custGeom>
          <a:effectLst/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E5F7BD6-0F4B-F819-767A-E61CA4B799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1910" y="1536746"/>
            <a:ext cx="895598" cy="3248613"/>
          </a:xfrm>
          <a:prstGeom prst="rect">
            <a:avLst/>
          </a:prstGeom>
        </p:spPr>
        <p:txBody>
          <a:bodyPr vert="eaVert" wrap="square" lIns="137160" tIns="68580" rIns="137160" bIns="68580" anchor="ctr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spc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3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579D2A9-64A1-CF4D-CC95-9797FACF685B}"/>
              </a:ext>
            </a:extLst>
          </p:cNvPr>
          <p:cNvGrpSpPr/>
          <p:nvPr userDrawn="1"/>
        </p:nvGrpSpPr>
        <p:grpSpPr>
          <a:xfrm>
            <a:off x="4134754" y="628803"/>
            <a:ext cx="233363" cy="125379"/>
            <a:chOff x="4079079" y="-5618"/>
            <a:chExt cx="233363" cy="125379"/>
          </a:xfrm>
        </p:grpSpPr>
        <p:sp>
          <p:nvSpPr>
            <p:cNvPr id="6" name="等腰三角形 5">
              <a:extLst>
                <a:ext uri="{FF2B5EF4-FFF2-40B4-BE49-F238E27FC236}">
                  <a16:creationId xmlns:a16="http://schemas.microsoft.com/office/drawing/2014/main" id="{323C6D56-57F5-7C40-7528-EBDC2D8C7061}"/>
                </a:ext>
              </a:extLst>
            </p:cNvPr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" name="等腰三角形 7">
              <a:extLst>
                <a:ext uri="{FF2B5EF4-FFF2-40B4-BE49-F238E27FC236}">
                  <a16:creationId xmlns:a16="http://schemas.microsoft.com/office/drawing/2014/main" id="{FCAE206B-C9FE-E50E-674A-40F46A4E7023}"/>
                </a:ext>
              </a:extLst>
            </p:cNvPr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3" dirty="0">
                <a:solidFill>
                  <a:schemeClr val="lt1">
                    <a:lumMod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" name="等腰三角形 8">
              <a:extLst>
                <a:ext uri="{FF2B5EF4-FFF2-40B4-BE49-F238E27FC236}">
                  <a16:creationId xmlns:a16="http://schemas.microsoft.com/office/drawing/2014/main" id="{DB8DE597-DD1C-5AD2-DAEE-77B2FD25E6B5}"/>
                </a:ext>
              </a:extLst>
            </p:cNvPr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7" dirty="0">
                <a:solidFill>
                  <a:schemeClr val="lt1">
                    <a:lumMod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" name="等腰三角形 9">
              <a:extLst>
                <a:ext uri="{FF2B5EF4-FFF2-40B4-BE49-F238E27FC236}">
                  <a16:creationId xmlns:a16="http://schemas.microsoft.com/office/drawing/2014/main" id="{9FC40880-3107-0156-65E8-5BE4C23B86A7}"/>
                </a:ext>
              </a:extLst>
            </p:cNvPr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1" dirty="0">
                <a:solidFill>
                  <a:schemeClr val="lt1">
                    <a:lumMod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1" name="等腰三角形 10">
              <a:extLst>
                <a:ext uri="{FF2B5EF4-FFF2-40B4-BE49-F238E27FC236}">
                  <a16:creationId xmlns:a16="http://schemas.microsoft.com/office/drawing/2014/main" id="{B1A6969F-1D71-1B8B-EC8A-0DC6001CA113}"/>
                </a:ext>
              </a:extLst>
            </p:cNvPr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4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C43011C-7408-D958-55B0-20C89570A63D}"/>
              </a:ext>
            </a:extLst>
          </p:cNvPr>
          <p:cNvGrpSpPr/>
          <p:nvPr userDrawn="1"/>
        </p:nvGrpSpPr>
        <p:grpSpPr>
          <a:xfrm>
            <a:off x="4018238" y="762346"/>
            <a:ext cx="927918" cy="209918"/>
            <a:chOff x="3927899" y="1243022"/>
            <a:chExt cx="927918" cy="209918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E8C55044-C770-CED9-DFCC-52500CD58E57}"/>
                </a:ext>
              </a:extLst>
            </p:cNvPr>
            <p:cNvSpPr/>
            <p:nvPr/>
          </p:nvSpPr>
          <p:spPr>
            <a:xfrm>
              <a:off x="3927899" y="1243022"/>
              <a:ext cx="507771" cy="108566"/>
            </a:xfrm>
            <a:custGeom>
              <a:avLst/>
              <a:gdLst>
                <a:gd name="connsiteX0" fmla="*/ 0 w 562053"/>
                <a:gd name="connsiteY0" fmla="*/ 54283 h 108565"/>
                <a:gd name="connsiteX1" fmla="*/ 54283 w 562053"/>
                <a:gd name="connsiteY1" fmla="*/ 0 h 108565"/>
                <a:gd name="connsiteX2" fmla="*/ 507771 w 562053"/>
                <a:gd name="connsiteY2" fmla="*/ 0 h 108565"/>
                <a:gd name="connsiteX3" fmla="*/ 562054 w 562053"/>
                <a:gd name="connsiteY3" fmla="*/ 54283 h 108565"/>
                <a:gd name="connsiteX4" fmla="*/ 562053 w 562053"/>
                <a:gd name="connsiteY4" fmla="*/ 54283 h 108565"/>
                <a:gd name="connsiteX5" fmla="*/ 507770 w 562053"/>
                <a:gd name="connsiteY5" fmla="*/ 108566 h 108565"/>
                <a:gd name="connsiteX6" fmla="*/ 54283 w 562053"/>
                <a:gd name="connsiteY6" fmla="*/ 108565 h 108565"/>
                <a:gd name="connsiteX7" fmla="*/ 0 w 562053"/>
                <a:gd name="connsiteY7" fmla="*/ 54282 h 108565"/>
                <a:gd name="connsiteX8" fmla="*/ 0 w 562053"/>
                <a:gd name="connsiteY8" fmla="*/ 54283 h 108565"/>
                <a:gd name="connsiteX0" fmla="*/ 0 w 562054"/>
                <a:gd name="connsiteY0" fmla="*/ 54283 h 145723"/>
                <a:gd name="connsiteX1" fmla="*/ 54283 w 562054"/>
                <a:gd name="connsiteY1" fmla="*/ 0 h 145723"/>
                <a:gd name="connsiteX2" fmla="*/ 507771 w 562054"/>
                <a:gd name="connsiteY2" fmla="*/ 0 h 145723"/>
                <a:gd name="connsiteX3" fmla="*/ 562054 w 562054"/>
                <a:gd name="connsiteY3" fmla="*/ 54283 h 145723"/>
                <a:gd name="connsiteX4" fmla="*/ 562053 w 562054"/>
                <a:gd name="connsiteY4" fmla="*/ 54283 h 145723"/>
                <a:gd name="connsiteX5" fmla="*/ 507770 w 562054"/>
                <a:gd name="connsiteY5" fmla="*/ 108566 h 145723"/>
                <a:gd name="connsiteX6" fmla="*/ 54283 w 562054"/>
                <a:gd name="connsiteY6" fmla="*/ 108565 h 145723"/>
                <a:gd name="connsiteX7" fmla="*/ 0 w 562054"/>
                <a:gd name="connsiteY7" fmla="*/ 54282 h 145723"/>
                <a:gd name="connsiteX8" fmla="*/ 91440 w 562054"/>
                <a:gd name="connsiteY8" fmla="*/ 145723 h 145723"/>
                <a:gd name="connsiteX0" fmla="*/ 0 w 562054"/>
                <a:gd name="connsiteY0" fmla="*/ 54283 h 108566"/>
                <a:gd name="connsiteX1" fmla="*/ 54283 w 562054"/>
                <a:gd name="connsiteY1" fmla="*/ 0 h 108566"/>
                <a:gd name="connsiteX2" fmla="*/ 507771 w 562054"/>
                <a:gd name="connsiteY2" fmla="*/ 0 h 108566"/>
                <a:gd name="connsiteX3" fmla="*/ 562054 w 562054"/>
                <a:gd name="connsiteY3" fmla="*/ 54283 h 108566"/>
                <a:gd name="connsiteX4" fmla="*/ 562053 w 562054"/>
                <a:gd name="connsiteY4" fmla="*/ 54283 h 108566"/>
                <a:gd name="connsiteX5" fmla="*/ 507770 w 562054"/>
                <a:gd name="connsiteY5" fmla="*/ 108566 h 108566"/>
                <a:gd name="connsiteX6" fmla="*/ 54283 w 562054"/>
                <a:gd name="connsiteY6" fmla="*/ 108565 h 108566"/>
                <a:gd name="connsiteX7" fmla="*/ 0 w 562054"/>
                <a:gd name="connsiteY7" fmla="*/ 54282 h 108566"/>
                <a:gd name="connsiteX0" fmla="*/ 3240 w 565294"/>
                <a:gd name="connsiteY0" fmla="*/ 54283 h 108566"/>
                <a:gd name="connsiteX1" fmla="*/ 57523 w 565294"/>
                <a:gd name="connsiteY1" fmla="*/ 0 h 108566"/>
                <a:gd name="connsiteX2" fmla="*/ 511011 w 565294"/>
                <a:gd name="connsiteY2" fmla="*/ 0 h 108566"/>
                <a:gd name="connsiteX3" fmla="*/ 565294 w 565294"/>
                <a:gd name="connsiteY3" fmla="*/ 54283 h 108566"/>
                <a:gd name="connsiteX4" fmla="*/ 565293 w 565294"/>
                <a:gd name="connsiteY4" fmla="*/ 54283 h 108566"/>
                <a:gd name="connsiteX5" fmla="*/ 511010 w 565294"/>
                <a:gd name="connsiteY5" fmla="*/ 108566 h 108566"/>
                <a:gd name="connsiteX6" fmla="*/ 57523 w 565294"/>
                <a:gd name="connsiteY6" fmla="*/ 108565 h 108566"/>
                <a:gd name="connsiteX7" fmla="*/ 3240 w 565294"/>
                <a:gd name="connsiteY7" fmla="*/ 54282 h 108566"/>
                <a:gd name="connsiteX8" fmla="*/ 6299 w 565294"/>
                <a:gd name="connsiteY8" fmla="*/ 64284 h 108566"/>
                <a:gd name="connsiteX0" fmla="*/ 0 w 562054"/>
                <a:gd name="connsiteY0" fmla="*/ 54283 h 108566"/>
                <a:gd name="connsiteX1" fmla="*/ 54283 w 562054"/>
                <a:gd name="connsiteY1" fmla="*/ 0 h 108566"/>
                <a:gd name="connsiteX2" fmla="*/ 507771 w 562054"/>
                <a:gd name="connsiteY2" fmla="*/ 0 h 108566"/>
                <a:gd name="connsiteX3" fmla="*/ 562054 w 562054"/>
                <a:gd name="connsiteY3" fmla="*/ 54283 h 108566"/>
                <a:gd name="connsiteX4" fmla="*/ 562053 w 562054"/>
                <a:gd name="connsiteY4" fmla="*/ 54283 h 108566"/>
                <a:gd name="connsiteX5" fmla="*/ 507770 w 562054"/>
                <a:gd name="connsiteY5" fmla="*/ 108566 h 108566"/>
                <a:gd name="connsiteX6" fmla="*/ 54283 w 562054"/>
                <a:gd name="connsiteY6" fmla="*/ 108565 h 108566"/>
                <a:gd name="connsiteX7" fmla="*/ 0 w 562054"/>
                <a:gd name="connsiteY7" fmla="*/ 54282 h 108566"/>
                <a:gd name="connsiteX0" fmla="*/ 0 w 562054"/>
                <a:gd name="connsiteY0" fmla="*/ 54283 h 108566"/>
                <a:gd name="connsiteX1" fmla="*/ 54283 w 562054"/>
                <a:gd name="connsiteY1" fmla="*/ 0 h 108566"/>
                <a:gd name="connsiteX2" fmla="*/ 507771 w 562054"/>
                <a:gd name="connsiteY2" fmla="*/ 0 h 108566"/>
                <a:gd name="connsiteX3" fmla="*/ 562054 w 562054"/>
                <a:gd name="connsiteY3" fmla="*/ 54283 h 108566"/>
                <a:gd name="connsiteX4" fmla="*/ 562053 w 562054"/>
                <a:gd name="connsiteY4" fmla="*/ 54283 h 108566"/>
                <a:gd name="connsiteX5" fmla="*/ 507770 w 562054"/>
                <a:gd name="connsiteY5" fmla="*/ 108566 h 108566"/>
                <a:gd name="connsiteX6" fmla="*/ 54283 w 562054"/>
                <a:gd name="connsiteY6" fmla="*/ 108565 h 108566"/>
                <a:gd name="connsiteX0" fmla="*/ 0 w 507771"/>
                <a:gd name="connsiteY0" fmla="*/ 0 h 108566"/>
                <a:gd name="connsiteX1" fmla="*/ 453488 w 507771"/>
                <a:gd name="connsiteY1" fmla="*/ 0 h 108566"/>
                <a:gd name="connsiteX2" fmla="*/ 507771 w 507771"/>
                <a:gd name="connsiteY2" fmla="*/ 54283 h 108566"/>
                <a:gd name="connsiteX3" fmla="*/ 507770 w 507771"/>
                <a:gd name="connsiteY3" fmla="*/ 54283 h 108566"/>
                <a:gd name="connsiteX4" fmla="*/ 453487 w 507771"/>
                <a:gd name="connsiteY4" fmla="*/ 108566 h 108566"/>
                <a:gd name="connsiteX5" fmla="*/ 0 w 507771"/>
                <a:gd name="connsiteY5" fmla="*/ 108565 h 108566"/>
                <a:gd name="connsiteX0" fmla="*/ 0 w 507771"/>
                <a:gd name="connsiteY0" fmla="*/ 0 h 108566"/>
                <a:gd name="connsiteX1" fmla="*/ 453488 w 507771"/>
                <a:gd name="connsiteY1" fmla="*/ 0 h 108566"/>
                <a:gd name="connsiteX2" fmla="*/ 507771 w 507771"/>
                <a:gd name="connsiteY2" fmla="*/ 54283 h 108566"/>
                <a:gd name="connsiteX3" fmla="*/ 507770 w 507771"/>
                <a:gd name="connsiteY3" fmla="*/ 54283 h 108566"/>
                <a:gd name="connsiteX4" fmla="*/ 453487 w 507771"/>
                <a:gd name="connsiteY4" fmla="*/ 108566 h 10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771" h="108566">
                  <a:moveTo>
                    <a:pt x="0" y="0"/>
                  </a:moveTo>
                  <a:lnTo>
                    <a:pt x="453488" y="0"/>
                  </a:lnTo>
                  <a:cubicBezTo>
                    <a:pt x="483468" y="0"/>
                    <a:pt x="507771" y="24303"/>
                    <a:pt x="507771" y="54283"/>
                  </a:cubicBezTo>
                  <a:lnTo>
                    <a:pt x="507770" y="54283"/>
                  </a:lnTo>
                  <a:cubicBezTo>
                    <a:pt x="507770" y="84263"/>
                    <a:pt x="483467" y="108566"/>
                    <a:pt x="453487" y="108566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2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4" name="矩形: 圆角 56">
              <a:extLst>
                <a:ext uri="{FF2B5EF4-FFF2-40B4-BE49-F238E27FC236}">
                  <a16:creationId xmlns:a16="http://schemas.microsoft.com/office/drawing/2014/main" id="{826E5B42-F351-B120-61C1-B69A517D72E4}"/>
                </a:ext>
              </a:extLst>
            </p:cNvPr>
            <p:cNvSpPr/>
            <p:nvPr/>
          </p:nvSpPr>
          <p:spPr>
            <a:xfrm>
              <a:off x="4139320" y="1351588"/>
              <a:ext cx="716497" cy="101352"/>
            </a:xfrm>
            <a:custGeom>
              <a:avLst/>
              <a:gdLst>
                <a:gd name="connsiteX0" fmla="*/ 0 w 766379"/>
                <a:gd name="connsiteY0" fmla="*/ 49882 h 99764"/>
                <a:gd name="connsiteX1" fmla="*/ 49882 w 766379"/>
                <a:gd name="connsiteY1" fmla="*/ 0 h 99764"/>
                <a:gd name="connsiteX2" fmla="*/ 716497 w 766379"/>
                <a:gd name="connsiteY2" fmla="*/ 0 h 99764"/>
                <a:gd name="connsiteX3" fmla="*/ 766379 w 766379"/>
                <a:gd name="connsiteY3" fmla="*/ 49882 h 99764"/>
                <a:gd name="connsiteX4" fmla="*/ 766379 w 766379"/>
                <a:gd name="connsiteY4" fmla="*/ 49882 h 99764"/>
                <a:gd name="connsiteX5" fmla="*/ 716497 w 766379"/>
                <a:gd name="connsiteY5" fmla="*/ 99764 h 99764"/>
                <a:gd name="connsiteX6" fmla="*/ 49882 w 766379"/>
                <a:gd name="connsiteY6" fmla="*/ 99764 h 99764"/>
                <a:gd name="connsiteX7" fmla="*/ 0 w 766379"/>
                <a:gd name="connsiteY7" fmla="*/ 49882 h 99764"/>
                <a:gd name="connsiteX0" fmla="*/ 766379 w 857819"/>
                <a:gd name="connsiteY0" fmla="*/ 49882 h 141322"/>
                <a:gd name="connsiteX1" fmla="*/ 716497 w 857819"/>
                <a:gd name="connsiteY1" fmla="*/ 99764 h 141322"/>
                <a:gd name="connsiteX2" fmla="*/ 49882 w 857819"/>
                <a:gd name="connsiteY2" fmla="*/ 99764 h 141322"/>
                <a:gd name="connsiteX3" fmla="*/ 0 w 857819"/>
                <a:gd name="connsiteY3" fmla="*/ 49882 h 141322"/>
                <a:gd name="connsiteX4" fmla="*/ 49882 w 857819"/>
                <a:gd name="connsiteY4" fmla="*/ 0 h 141322"/>
                <a:gd name="connsiteX5" fmla="*/ 716497 w 857819"/>
                <a:gd name="connsiteY5" fmla="*/ 0 h 141322"/>
                <a:gd name="connsiteX6" fmla="*/ 766379 w 857819"/>
                <a:gd name="connsiteY6" fmla="*/ 49882 h 141322"/>
                <a:gd name="connsiteX7" fmla="*/ 857819 w 857819"/>
                <a:gd name="connsiteY7" fmla="*/ 141322 h 141322"/>
                <a:gd name="connsiteX0" fmla="*/ 766379 w 766379"/>
                <a:gd name="connsiteY0" fmla="*/ 49882 h 99764"/>
                <a:gd name="connsiteX1" fmla="*/ 716497 w 766379"/>
                <a:gd name="connsiteY1" fmla="*/ 99764 h 99764"/>
                <a:gd name="connsiteX2" fmla="*/ 49882 w 766379"/>
                <a:gd name="connsiteY2" fmla="*/ 99764 h 99764"/>
                <a:gd name="connsiteX3" fmla="*/ 0 w 766379"/>
                <a:gd name="connsiteY3" fmla="*/ 49882 h 99764"/>
                <a:gd name="connsiteX4" fmla="*/ 49882 w 766379"/>
                <a:gd name="connsiteY4" fmla="*/ 0 h 99764"/>
                <a:gd name="connsiteX5" fmla="*/ 716497 w 766379"/>
                <a:gd name="connsiteY5" fmla="*/ 0 h 99764"/>
                <a:gd name="connsiteX6" fmla="*/ 766379 w 766379"/>
                <a:gd name="connsiteY6" fmla="*/ 49882 h 99764"/>
                <a:gd name="connsiteX0" fmla="*/ 766379 w 766379"/>
                <a:gd name="connsiteY0" fmla="*/ 49882 h 99764"/>
                <a:gd name="connsiteX1" fmla="*/ 716497 w 766379"/>
                <a:gd name="connsiteY1" fmla="*/ 99764 h 99764"/>
                <a:gd name="connsiteX2" fmla="*/ 49882 w 766379"/>
                <a:gd name="connsiteY2" fmla="*/ 99764 h 99764"/>
                <a:gd name="connsiteX3" fmla="*/ 0 w 766379"/>
                <a:gd name="connsiteY3" fmla="*/ 49882 h 99764"/>
                <a:gd name="connsiteX4" fmla="*/ 49882 w 766379"/>
                <a:gd name="connsiteY4" fmla="*/ 0 h 99764"/>
                <a:gd name="connsiteX5" fmla="*/ 716497 w 766379"/>
                <a:gd name="connsiteY5" fmla="*/ 0 h 99764"/>
                <a:gd name="connsiteX0" fmla="*/ 716497 w 716497"/>
                <a:gd name="connsiteY0" fmla="*/ 99764 h 99764"/>
                <a:gd name="connsiteX1" fmla="*/ 49882 w 716497"/>
                <a:gd name="connsiteY1" fmla="*/ 99764 h 99764"/>
                <a:gd name="connsiteX2" fmla="*/ 0 w 716497"/>
                <a:gd name="connsiteY2" fmla="*/ 49882 h 99764"/>
                <a:gd name="connsiteX3" fmla="*/ 49882 w 716497"/>
                <a:gd name="connsiteY3" fmla="*/ 0 h 99764"/>
                <a:gd name="connsiteX4" fmla="*/ 716497 w 716497"/>
                <a:gd name="connsiteY4" fmla="*/ 0 h 99764"/>
                <a:gd name="connsiteX0" fmla="*/ 716497 w 716497"/>
                <a:gd name="connsiteY0" fmla="*/ 99764 h 99764"/>
                <a:gd name="connsiteX1" fmla="*/ 49882 w 716497"/>
                <a:gd name="connsiteY1" fmla="*/ 99764 h 99764"/>
                <a:gd name="connsiteX2" fmla="*/ 0 w 716497"/>
                <a:gd name="connsiteY2" fmla="*/ 49882 h 99764"/>
                <a:gd name="connsiteX3" fmla="*/ 49882 w 716497"/>
                <a:gd name="connsiteY3" fmla="*/ 0 h 99764"/>
                <a:gd name="connsiteX4" fmla="*/ 281522 w 716497"/>
                <a:gd name="connsiteY4" fmla="*/ 3175 h 99764"/>
                <a:gd name="connsiteX0" fmla="*/ 716497 w 716497"/>
                <a:gd name="connsiteY0" fmla="*/ 99764 h 99764"/>
                <a:gd name="connsiteX1" fmla="*/ 49882 w 716497"/>
                <a:gd name="connsiteY1" fmla="*/ 99764 h 99764"/>
                <a:gd name="connsiteX2" fmla="*/ 0 w 716497"/>
                <a:gd name="connsiteY2" fmla="*/ 49882 h 99764"/>
                <a:gd name="connsiteX3" fmla="*/ 49882 w 716497"/>
                <a:gd name="connsiteY3" fmla="*/ 0 h 99764"/>
                <a:gd name="connsiteX4" fmla="*/ 236278 w 716497"/>
                <a:gd name="connsiteY4" fmla="*/ 3175 h 99764"/>
                <a:gd name="connsiteX0" fmla="*/ 716497 w 716497"/>
                <a:gd name="connsiteY0" fmla="*/ 99764 h 99764"/>
                <a:gd name="connsiteX1" fmla="*/ 49882 w 716497"/>
                <a:gd name="connsiteY1" fmla="*/ 99764 h 99764"/>
                <a:gd name="connsiteX2" fmla="*/ 0 w 716497"/>
                <a:gd name="connsiteY2" fmla="*/ 49882 h 99764"/>
                <a:gd name="connsiteX3" fmla="*/ 49882 w 716497"/>
                <a:gd name="connsiteY3" fmla="*/ 0 h 99764"/>
                <a:gd name="connsiteX4" fmla="*/ 252947 w 716497"/>
                <a:gd name="connsiteY4" fmla="*/ 3175 h 99764"/>
                <a:gd name="connsiteX0" fmla="*/ 716497 w 716497"/>
                <a:gd name="connsiteY0" fmla="*/ 103733 h 103733"/>
                <a:gd name="connsiteX1" fmla="*/ 49882 w 716497"/>
                <a:gd name="connsiteY1" fmla="*/ 103733 h 103733"/>
                <a:gd name="connsiteX2" fmla="*/ 0 w 716497"/>
                <a:gd name="connsiteY2" fmla="*/ 53851 h 103733"/>
                <a:gd name="connsiteX3" fmla="*/ 49882 w 716497"/>
                <a:gd name="connsiteY3" fmla="*/ 3969 h 103733"/>
                <a:gd name="connsiteX4" fmla="*/ 248185 w 716497"/>
                <a:gd name="connsiteY4" fmla="*/ 0 h 103733"/>
                <a:gd name="connsiteX0" fmla="*/ 716497 w 716497"/>
                <a:gd name="connsiteY0" fmla="*/ 101352 h 101352"/>
                <a:gd name="connsiteX1" fmla="*/ 49882 w 716497"/>
                <a:gd name="connsiteY1" fmla="*/ 101352 h 101352"/>
                <a:gd name="connsiteX2" fmla="*/ 0 w 716497"/>
                <a:gd name="connsiteY2" fmla="*/ 51470 h 101352"/>
                <a:gd name="connsiteX3" fmla="*/ 49882 w 716497"/>
                <a:gd name="connsiteY3" fmla="*/ 1588 h 101352"/>
                <a:gd name="connsiteX4" fmla="*/ 248185 w 716497"/>
                <a:gd name="connsiteY4" fmla="*/ 0 h 101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6497" h="101352">
                  <a:moveTo>
                    <a:pt x="716497" y="101352"/>
                  </a:moveTo>
                  <a:lnTo>
                    <a:pt x="49882" y="101352"/>
                  </a:lnTo>
                  <a:cubicBezTo>
                    <a:pt x="22333" y="101352"/>
                    <a:pt x="0" y="79019"/>
                    <a:pt x="0" y="51470"/>
                  </a:cubicBezTo>
                  <a:cubicBezTo>
                    <a:pt x="0" y="23921"/>
                    <a:pt x="22333" y="1588"/>
                    <a:pt x="49882" y="1588"/>
                  </a:cubicBezTo>
                  <a:lnTo>
                    <a:pt x="248185" y="0"/>
                  </a:ln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2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94EB861-82AD-4183-9991-F5DAFDF6819D}"/>
              </a:ext>
            </a:extLst>
          </p:cNvPr>
          <p:cNvGrpSpPr/>
          <p:nvPr userDrawn="1"/>
        </p:nvGrpSpPr>
        <p:grpSpPr>
          <a:xfrm>
            <a:off x="7211165" y="650636"/>
            <a:ext cx="762562" cy="348799"/>
            <a:chOff x="8758247" y="172661"/>
            <a:chExt cx="762562" cy="348799"/>
          </a:xfrm>
        </p:grpSpPr>
        <p:sp>
          <p:nvSpPr>
            <p:cNvPr id="16" name="矩形: 圆角 3">
              <a:extLst>
                <a:ext uri="{FF2B5EF4-FFF2-40B4-BE49-F238E27FC236}">
                  <a16:creationId xmlns:a16="http://schemas.microsoft.com/office/drawing/2014/main" id="{946C732F-0ED3-DE81-061B-F452F92E9E49}"/>
                </a:ext>
              </a:extLst>
            </p:cNvPr>
            <p:cNvSpPr/>
            <p:nvPr/>
          </p:nvSpPr>
          <p:spPr>
            <a:xfrm>
              <a:off x="9146399" y="314814"/>
              <a:ext cx="148124" cy="108566"/>
            </a:xfrm>
            <a:custGeom>
              <a:avLst/>
              <a:gdLst>
                <a:gd name="connsiteX0" fmla="*/ 0 w 619125"/>
                <a:gd name="connsiteY0" fmla="*/ 54283 h 108566"/>
                <a:gd name="connsiteX1" fmla="*/ 54283 w 619125"/>
                <a:gd name="connsiteY1" fmla="*/ 0 h 108566"/>
                <a:gd name="connsiteX2" fmla="*/ 564842 w 619125"/>
                <a:gd name="connsiteY2" fmla="*/ 0 h 108566"/>
                <a:gd name="connsiteX3" fmla="*/ 619125 w 619125"/>
                <a:gd name="connsiteY3" fmla="*/ 54283 h 108566"/>
                <a:gd name="connsiteX4" fmla="*/ 619125 w 619125"/>
                <a:gd name="connsiteY4" fmla="*/ 54283 h 108566"/>
                <a:gd name="connsiteX5" fmla="*/ 564842 w 619125"/>
                <a:gd name="connsiteY5" fmla="*/ 108566 h 108566"/>
                <a:gd name="connsiteX6" fmla="*/ 54283 w 619125"/>
                <a:gd name="connsiteY6" fmla="*/ 108566 h 108566"/>
                <a:gd name="connsiteX7" fmla="*/ 0 w 619125"/>
                <a:gd name="connsiteY7" fmla="*/ 54283 h 108566"/>
                <a:gd name="connsiteX0" fmla="*/ 564842 w 656282"/>
                <a:gd name="connsiteY0" fmla="*/ 0 h 108566"/>
                <a:gd name="connsiteX1" fmla="*/ 619125 w 656282"/>
                <a:gd name="connsiteY1" fmla="*/ 54283 h 108566"/>
                <a:gd name="connsiteX2" fmla="*/ 619125 w 656282"/>
                <a:gd name="connsiteY2" fmla="*/ 54283 h 108566"/>
                <a:gd name="connsiteX3" fmla="*/ 564842 w 656282"/>
                <a:gd name="connsiteY3" fmla="*/ 108566 h 108566"/>
                <a:gd name="connsiteX4" fmla="*/ 54283 w 656282"/>
                <a:gd name="connsiteY4" fmla="*/ 108566 h 108566"/>
                <a:gd name="connsiteX5" fmla="*/ 0 w 656282"/>
                <a:gd name="connsiteY5" fmla="*/ 54283 h 108566"/>
                <a:gd name="connsiteX6" fmla="*/ 54283 w 656282"/>
                <a:gd name="connsiteY6" fmla="*/ 0 h 108566"/>
                <a:gd name="connsiteX7" fmla="*/ 656282 w 656282"/>
                <a:gd name="connsiteY7" fmla="*/ 91440 h 108566"/>
                <a:gd name="connsiteX0" fmla="*/ 564842 w 619125"/>
                <a:gd name="connsiteY0" fmla="*/ 0 h 108566"/>
                <a:gd name="connsiteX1" fmla="*/ 619125 w 619125"/>
                <a:gd name="connsiteY1" fmla="*/ 54283 h 108566"/>
                <a:gd name="connsiteX2" fmla="*/ 619125 w 619125"/>
                <a:gd name="connsiteY2" fmla="*/ 54283 h 108566"/>
                <a:gd name="connsiteX3" fmla="*/ 564842 w 619125"/>
                <a:gd name="connsiteY3" fmla="*/ 108566 h 108566"/>
                <a:gd name="connsiteX4" fmla="*/ 54283 w 619125"/>
                <a:gd name="connsiteY4" fmla="*/ 108566 h 108566"/>
                <a:gd name="connsiteX5" fmla="*/ 0 w 619125"/>
                <a:gd name="connsiteY5" fmla="*/ 54283 h 108566"/>
                <a:gd name="connsiteX6" fmla="*/ 54283 w 619125"/>
                <a:gd name="connsiteY6" fmla="*/ 0 h 108566"/>
                <a:gd name="connsiteX0" fmla="*/ 619125 w 619125"/>
                <a:gd name="connsiteY0" fmla="*/ 54283 h 108566"/>
                <a:gd name="connsiteX1" fmla="*/ 619125 w 619125"/>
                <a:gd name="connsiteY1" fmla="*/ 54283 h 108566"/>
                <a:gd name="connsiteX2" fmla="*/ 564842 w 619125"/>
                <a:gd name="connsiteY2" fmla="*/ 108566 h 108566"/>
                <a:gd name="connsiteX3" fmla="*/ 54283 w 619125"/>
                <a:gd name="connsiteY3" fmla="*/ 108566 h 108566"/>
                <a:gd name="connsiteX4" fmla="*/ 0 w 619125"/>
                <a:gd name="connsiteY4" fmla="*/ 54283 h 108566"/>
                <a:gd name="connsiteX5" fmla="*/ 54283 w 619125"/>
                <a:gd name="connsiteY5" fmla="*/ 0 h 108566"/>
                <a:gd name="connsiteX0" fmla="*/ 619125 w 619125"/>
                <a:gd name="connsiteY0" fmla="*/ 54283 h 108566"/>
                <a:gd name="connsiteX1" fmla="*/ 564842 w 619125"/>
                <a:gd name="connsiteY1" fmla="*/ 108566 h 108566"/>
                <a:gd name="connsiteX2" fmla="*/ 54283 w 619125"/>
                <a:gd name="connsiteY2" fmla="*/ 108566 h 108566"/>
                <a:gd name="connsiteX3" fmla="*/ 0 w 619125"/>
                <a:gd name="connsiteY3" fmla="*/ 54283 h 108566"/>
                <a:gd name="connsiteX4" fmla="*/ 54283 w 619125"/>
                <a:gd name="connsiteY4" fmla="*/ 0 h 108566"/>
                <a:gd name="connsiteX0" fmla="*/ 564842 w 564842"/>
                <a:gd name="connsiteY0" fmla="*/ 108566 h 108566"/>
                <a:gd name="connsiteX1" fmla="*/ 54283 w 564842"/>
                <a:gd name="connsiteY1" fmla="*/ 108566 h 108566"/>
                <a:gd name="connsiteX2" fmla="*/ 0 w 564842"/>
                <a:gd name="connsiteY2" fmla="*/ 54283 h 108566"/>
                <a:gd name="connsiteX3" fmla="*/ 54283 w 564842"/>
                <a:gd name="connsiteY3" fmla="*/ 0 h 108566"/>
                <a:gd name="connsiteX0" fmla="*/ 161617 w 161617"/>
                <a:gd name="connsiteY0" fmla="*/ 105391 h 108566"/>
                <a:gd name="connsiteX1" fmla="*/ 54283 w 161617"/>
                <a:gd name="connsiteY1" fmla="*/ 108566 h 108566"/>
                <a:gd name="connsiteX2" fmla="*/ 0 w 161617"/>
                <a:gd name="connsiteY2" fmla="*/ 54283 h 108566"/>
                <a:gd name="connsiteX3" fmla="*/ 54283 w 161617"/>
                <a:gd name="connsiteY3" fmla="*/ 0 h 108566"/>
                <a:gd name="connsiteX0" fmla="*/ 135424 w 135424"/>
                <a:gd name="connsiteY0" fmla="*/ 105391 h 108566"/>
                <a:gd name="connsiteX1" fmla="*/ 54283 w 135424"/>
                <a:gd name="connsiteY1" fmla="*/ 108566 h 108566"/>
                <a:gd name="connsiteX2" fmla="*/ 0 w 135424"/>
                <a:gd name="connsiteY2" fmla="*/ 54283 h 108566"/>
                <a:gd name="connsiteX3" fmla="*/ 54283 w 135424"/>
                <a:gd name="connsiteY3" fmla="*/ 0 h 108566"/>
                <a:gd name="connsiteX0" fmla="*/ 148124 w 148124"/>
                <a:gd name="connsiteY0" fmla="*/ 108566 h 108566"/>
                <a:gd name="connsiteX1" fmla="*/ 54283 w 148124"/>
                <a:gd name="connsiteY1" fmla="*/ 108566 h 108566"/>
                <a:gd name="connsiteX2" fmla="*/ 0 w 148124"/>
                <a:gd name="connsiteY2" fmla="*/ 54283 h 108566"/>
                <a:gd name="connsiteX3" fmla="*/ 54283 w 148124"/>
                <a:gd name="connsiteY3" fmla="*/ 0 h 10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124" h="108566">
                  <a:moveTo>
                    <a:pt x="148124" y="108566"/>
                  </a:moveTo>
                  <a:lnTo>
                    <a:pt x="54283" y="108566"/>
                  </a:lnTo>
                  <a:cubicBezTo>
                    <a:pt x="24303" y="108566"/>
                    <a:pt x="0" y="84263"/>
                    <a:pt x="0" y="54283"/>
                  </a:cubicBezTo>
                  <a:cubicBezTo>
                    <a:pt x="0" y="24303"/>
                    <a:pt x="24303" y="0"/>
                    <a:pt x="54283" y="0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2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矩形: 圆角 50">
              <a:extLst>
                <a:ext uri="{FF2B5EF4-FFF2-40B4-BE49-F238E27FC236}">
                  <a16:creationId xmlns:a16="http://schemas.microsoft.com/office/drawing/2014/main" id="{E296494B-6EB3-C0B8-456C-28705EB3B938}"/>
                </a:ext>
              </a:extLst>
            </p:cNvPr>
            <p:cNvSpPr/>
            <p:nvPr/>
          </p:nvSpPr>
          <p:spPr>
            <a:xfrm flipH="1">
              <a:off x="8758247" y="421504"/>
              <a:ext cx="569148" cy="99956"/>
            </a:xfrm>
            <a:custGeom>
              <a:avLst/>
              <a:gdLst>
                <a:gd name="connsiteX0" fmla="*/ 0 w 619126"/>
                <a:gd name="connsiteY0" fmla="*/ 49978 h 99956"/>
                <a:gd name="connsiteX1" fmla="*/ 49978 w 619126"/>
                <a:gd name="connsiteY1" fmla="*/ 0 h 99956"/>
                <a:gd name="connsiteX2" fmla="*/ 569148 w 619126"/>
                <a:gd name="connsiteY2" fmla="*/ 0 h 99956"/>
                <a:gd name="connsiteX3" fmla="*/ 619126 w 619126"/>
                <a:gd name="connsiteY3" fmla="*/ 49978 h 99956"/>
                <a:gd name="connsiteX4" fmla="*/ 619126 w 619126"/>
                <a:gd name="connsiteY4" fmla="*/ 49978 h 99956"/>
                <a:gd name="connsiteX5" fmla="*/ 569148 w 619126"/>
                <a:gd name="connsiteY5" fmla="*/ 99956 h 99956"/>
                <a:gd name="connsiteX6" fmla="*/ 49978 w 619126"/>
                <a:gd name="connsiteY6" fmla="*/ 99956 h 99956"/>
                <a:gd name="connsiteX7" fmla="*/ 0 w 619126"/>
                <a:gd name="connsiteY7" fmla="*/ 49978 h 99956"/>
                <a:gd name="connsiteX0" fmla="*/ 569148 w 660588"/>
                <a:gd name="connsiteY0" fmla="*/ 0 h 99956"/>
                <a:gd name="connsiteX1" fmla="*/ 619126 w 660588"/>
                <a:gd name="connsiteY1" fmla="*/ 49978 h 99956"/>
                <a:gd name="connsiteX2" fmla="*/ 619126 w 660588"/>
                <a:gd name="connsiteY2" fmla="*/ 49978 h 99956"/>
                <a:gd name="connsiteX3" fmla="*/ 569148 w 660588"/>
                <a:gd name="connsiteY3" fmla="*/ 99956 h 99956"/>
                <a:gd name="connsiteX4" fmla="*/ 49978 w 660588"/>
                <a:gd name="connsiteY4" fmla="*/ 99956 h 99956"/>
                <a:gd name="connsiteX5" fmla="*/ 0 w 660588"/>
                <a:gd name="connsiteY5" fmla="*/ 49978 h 99956"/>
                <a:gd name="connsiteX6" fmla="*/ 49978 w 660588"/>
                <a:gd name="connsiteY6" fmla="*/ 0 h 99956"/>
                <a:gd name="connsiteX7" fmla="*/ 660588 w 660588"/>
                <a:gd name="connsiteY7" fmla="*/ 91440 h 99956"/>
                <a:gd name="connsiteX0" fmla="*/ 569148 w 619126"/>
                <a:gd name="connsiteY0" fmla="*/ 0 h 99956"/>
                <a:gd name="connsiteX1" fmla="*/ 619126 w 619126"/>
                <a:gd name="connsiteY1" fmla="*/ 49978 h 99956"/>
                <a:gd name="connsiteX2" fmla="*/ 619126 w 619126"/>
                <a:gd name="connsiteY2" fmla="*/ 49978 h 99956"/>
                <a:gd name="connsiteX3" fmla="*/ 569148 w 619126"/>
                <a:gd name="connsiteY3" fmla="*/ 99956 h 99956"/>
                <a:gd name="connsiteX4" fmla="*/ 49978 w 619126"/>
                <a:gd name="connsiteY4" fmla="*/ 99956 h 99956"/>
                <a:gd name="connsiteX5" fmla="*/ 0 w 619126"/>
                <a:gd name="connsiteY5" fmla="*/ 49978 h 99956"/>
                <a:gd name="connsiteX6" fmla="*/ 49978 w 619126"/>
                <a:gd name="connsiteY6" fmla="*/ 0 h 99956"/>
                <a:gd name="connsiteX0" fmla="*/ 619126 w 619126"/>
                <a:gd name="connsiteY0" fmla="*/ 49978 h 99956"/>
                <a:gd name="connsiteX1" fmla="*/ 619126 w 619126"/>
                <a:gd name="connsiteY1" fmla="*/ 49978 h 99956"/>
                <a:gd name="connsiteX2" fmla="*/ 569148 w 619126"/>
                <a:gd name="connsiteY2" fmla="*/ 99956 h 99956"/>
                <a:gd name="connsiteX3" fmla="*/ 49978 w 619126"/>
                <a:gd name="connsiteY3" fmla="*/ 99956 h 99956"/>
                <a:gd name="connsiteX4" fmla="*/ 0 w 619126"/>
                <a:gd name="connsiteY4" fmla="*/ 49978 h 99956"/>
                <a:gd name="connsiteX5" fmla="*/ 49978 w 619126"/>
                <a:gd name="connsiteY5" fmla="*/ 0 h 99956"/>
                <a:gd name="connsiteX0" fmla="*/ 619126 w 619126"/>
                <a:gd name="connsiteY0" fmla="*/ 49978 h 99956"/>
                <a:gd name="connsiteX1" fmla="*/ 569148 w 619126"/>
                <a:gd name="connsiteY1" fmla="*/ 99956 h 99956"/>
                <a:gd name="connsiteX2" fmla="*/ 49978 w 619126"/>
                <a:gd name="connsiteY2" fmla="*/ 99956 h 99956"/>
                <a:gd name="connsiteX3" fmla="*/ 0 w 619126"/>
                <a:gd name="connsiteY3" fmla="*/ 49978 h 99956"/>
                <a:gd name="connsiteX4" fmla="*/ 49978 w 619126"/>
                <a:gd name="connsiteY4" fmla="*/ 0 h 99956"/>
                <a:gd name="connsiteX0" fmla="*/ 569148 w 569148"/>
                <a:gd name="connsiteY0" fmla="*/ 99956 h 99956"/>
                <a:gd name="connsiteX1" fmla="*/ 49978 w 569148"/>
                <a:gd name="connsiteY1" fmla="*/ 99956 h 99956"/>
                <a:gd name="connsiteX2" fmla="*/ 0 w 569148"/>
                <a:gd name="connsiteY2" fmla="*/ 49978 h 99956"/>
                <a:gd name="connsiteX3" fmla="*/ 49978 w 569148"/>
                <a:gd name="connsiteY3" fmla="*/ 0 h 9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148" h="99956">
                  <a:moveTo>
                    <a:pt x="569148" y="99956"/>
                  </a:moveTo>
                  <a:lnTo>
                    <a:pt x="49978" y="99956"/>
                  </a:lnTo>
                  <a:cubicBezTo>
                    <a:pt x="22376" y="99956"/>
                    <a:pt x="0" y="77580"/>
                    <a:pt x="0" y="49978"/>
                  </a:cubicBezTo>
                  <a:cubicBezTo>
                    <a:pt x="0" y="22376"/>
                    <a:pt x="22376" y="0"/>
                    <a:pt x="49978" y="0"/>
                  </a:cubicBez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2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矩形: 圆角 51">
              <a:extLst>
                <a:ext uri="{FF2B5EF4-FFF2-40B4-BE49-F238E27FC236}">
                  <a16:creationId xmlns:a16="http://schemas.microsoft.com/office/drawing/2014/main" id="{F1635C6D-062C-60D1-33EA-625FF741209D}"/>
                </a:ext>
              </a:extLst>
            </p:cNvPr>
            <p:cNvSpPr/>
            <p:nvPr/>
          </p:nvSpPr>
          <p:spPr>
            <a:xfrm>
              <a:off x="8939669" y="172661"/>
              <a:ext cx="581140" cy="142154"/>
            </a:xfrm>
            <a:custGeom>
              <a:avLst/>
              <a:gdLst>
                <a:gd name="connsiteX0" fmla="*/ 0 w 652216"/>
                <a:gd name="connsiteY0" fmla="*/ 71077 h 142153"/>
                <a:gd name="connsiteX1" fmla="*/ 71077 w 652216"/>
                <a:gd name="connsiteY1" fmla="*/ 0 h 142153"/>
                <a:gd name="connsiteX2" fmla="*/ 581140 w 652216"/>
                <a:gd name="connsiteY2" fmla="*/ 0 h 142153"/>
                <a:gd name="connsiteX3" fmla="*/ 652217 w 652216"/>
                <a:gd name="connsiteY3" fmla="*/ 71077 h 142153"/>
                <a:gd name="connsiteX4" fmla="*/ 652216 w 652216"/>
                <a:gd name="connsiteY4" fmla="*/ 71077 h 142153"/>
                <a:gd name="connsiteX5" fmla="*/ 581139 w 652216"/>
                <a:gd name="connsiteY5" fmla="*/ 142154 h 142153"/>
                <a:gd name="connsiteX6" fmla="*/ 71077 w 652216"/>
                <a:gd name="connsiteY6" fmla="*/ 142153 h 142153"/>
                <a:gd name="connsiteX7" fmla="*/ 0 w 652216"/>
                <a:gd name="connsiteY7" fmla="*/ 71076 h 142153"/>
                <a:gd name="connsiteX8" fmla="*/ 0 w 652216"/>
                <a:gd name="connsiteY8" fmla="*/ 71077 h 142153"/>
                <a:gd name="connsiteX0" fmla="*/ 0 w 652217"/>
                <a:gd name="connsiteY0" fmla="*/ 71077 h 162517"/>
                <a:gd name="connsiteX1" fmla="*/ 71077 w 652217"/>
                <a:gd name="connsiteY1" fmla="*/ 0 h 162517"/>
                <a:gd name="connsiteX2" fmla="*/ 581140 w 652217"/>
                <a:gd name="connsiteY2" fmla="*/ 0 h 162517"/>
                <a:gd name="connsiteX3" fmla="*/ 652217 w 652217"/>
                <a:gd name="connsiteY3" fmla="*/ 71077 h 162517"/>
                <a:gd name="connsiteX4" fmla="*/ 652216 w 652217"/>
                <a:gd name="connsiteY4" fmla="*/ 71077 h 162517"/>
                <a:gd name="connsiteX5" fmla="*/ 581139 w 652217"/>
                <a:gd name="connsiteY5" fmla="*/ 142154 h 162517"/>
                <a:gd name="connsiteX6" fmla="*/ 71077 w 652217"/>
                <a:gd name="connsiteY6" fmla="*/ 142153 h 162517"/>
                <a:gd name="connsiteX7" fmla="*/ 0 w 652217"/>
                <a:gd name="connsiteY7" fmla="*/ 71076 h 162517"/>
                <a:gd name="connsiteX8" fmla="*/ 91440 w 652217"/>
                <a:gd name="connsiteY8" fmla="*/ 162517 h 162517"/>
                <a:gd name="connsiteX0" fmla="*/ 0 w 652217"/>
                <a:gd name="connsiteY0" fmla="*/ 71077 h 142154"/>
                <a:gd name="connsiteX1" fmla="*/ 71077 w 652217"/>
                <a:gd name="connsiteY1" fmla="*/ 0 h 142154"/>
                <a:gd name="connsiteX2" fmla="*/ 581140 w 652217"/>
                <a:gd name="connsiteY2" fmla="*/ 0 h 142154"/>
                <a:gd name="connsiteX3" fmla="*/ 652217 w 652217"/>
                <a:gd name="connsiteY3" fmla="*/ 71077 h 142154"/>
                <a:gd name="connsiteX4" fmla="*/ 652216 w 652217"/>
                <a:gd name="connsiteY4" fmla="*/ 71077 h 142154"/>
                <a:gd name="connsiteX5" fmla="*/ 581139 w 652217"/>
                <a:gd name="connsiteY5" fmla="*/ 142154 h 142154"/>
                <a:gd name="connsiteX6" fmla="*/ 71077 w 652217"/>
                <a:gd name="connsiteY6" fmla="*/ 142153 h 142154"/>
                <a:gd name="connsiteX7" fmla="*/ 0 w 652217"/>
                <a:gd name="connsiteY7" fmla="*/ 71076 h 142154"/>
                <a:gd name="connsiteX0" fmla="*/ 0 w 652217"/>
                <a:gd name="connsiteY0" fmla="*/ 71077 h 142154"/>
                <a:gd name="connsiteX1" fmla="*/ 71077 w 652217"/>
                <a:gd name="connsiteY1" fmla="*/ 0 h 142154"/>
                <a:gd name="connsiteX2" fmla="*/ 581140 w 652217"/>
                <a:gd name="connsiteY2" fmla="*/ 0 h 142154"/>
                <a:gd name="connsiteX3" fmla="*/ 652217 w 652217"/>
                <a:gd name="connsiteY3" fmla="*/ 71077 h 142154"/>
                <a:gd name="connsiteX4" fmla="*/ 652216 w 652217"/>
                <a:gd name="connsiteY4" fmla="*/ 71077 h 142154"/>
                <a:gd name="connsiteX5" fmla="*/ 581139 w 652217"/>
                <a:gd name="connsiteY5" fmla="*/ 142154 h 142154"/>
                <a:gd name="connsiteX6" fmla="*/ 71077 w 652217"/>
                <a:gd name="connsiteY6" fmla="*/ 142153 h 142154"/>
                <a:gd name="connsiteX0" fmla="*/ 0 w 581140"/>
                <a:gd name="connsiteY0" fmla="*/ 0 h 142154"/>
                <a:gd name="connsiteX1" fmla="*/ 510063 w 581140"/>
                <a:gd name="connsiteY1" fmla="*/ 0 h 142154"/>
                <a:gd name="connsiteX2" fmla="*/ 581140 w 581140"/>
                <a:gd name="connsiteY2" fmla="*/ 71077 h 142154"/>
                <a:gd name="connsiteX3" fmla="*/ 581139 w 581140"/>
                <a:gd name="connsiteY3" fmla="*/ 71077 h 142154"/>
                <a:gd name="connsiteX4" fmla="*/ 510062 w 581140"/>
                <a:gd name="connsiteY4" fmla="*/ 142154 h 142154"/>
                <a:gd name="connsiteX5" fmla="*/ 0 w 581140"/>
                <a:gd name="connsiteY5" fmla="*/ 142153 h 142154"/>
                <a:gd name="connsiteX0" fmla="*/ 0 w 581140"/>
                <a:gd name="connsiteY0" fmla="*/ 0 h 142154"/>
                <a:gd name="connsiteX1" fmla="*/ 510063 w 581140"/>
                <a:gd name="connsiteY1" fmla="*/ 0 h 142154"/>
                <a:gd name="connsiteX2" fmla="*/ 581140 w 581140"/>
                <a:gd name="connsiteY2" fmla="*/ 71077 h 142154"/>
                <a:gd name="connsiteX3" fmla="*/ 581139 w 581140"/>
                <a:gd name="connsiteY3" fmla="*/ 71077 h 142154"/>
                <a:gd name="connsiteX4" fmla="*/ 510062 w 581140"/>
                <a:gd name="connsiteY4" fmla="*/ 142154 h 142154"/>
                <a:gd name="connsiteX5" fmla="*/ 257175 w 581140"/>
                <a:gd name="connsiteY5" fmla="*/ 142153 h 14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140" h="142154">
                  <a:moveTo>
                    <a:pt x="0" y="0"/>
                  </a:moveTo>
                  <a:lnTo>
                    <a:pt x="510063" y="0"/>
                  </a:lnTo>
                  <a:cubicBezTo>
                    <a:pt x="549318" y="0"/>
                    <a:pt x="581140" y="31822"/>
                    <a:pt x="581140" y="71077"/>
                  </a:cubicBezTo>
                  <a:lnTo>
                    <a:pt x="581139" y="71077"/>
                  </a:lnTo>
                  <a:cubicBezTo>
                    <a:pt x="581139" y="110332"/>
                    <a:pt x="549317" y="142154"/>
                    <a:pt x="510062" y="142154"/>
                  </a:cubicBezTo>
                  <a:lnTo>
                    <a:pt x="257175" y="142153"/>
                  </a:lnTo>
                </a:path>
              </a:pathLst>
            </a:custGeom>
            <a:noFill/>
            <a:ln w="15875" cap="rnd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5212" dist="33909" dir="2700002" algn="tl" rotWithShape="0">
                <a:schemeClr val="accent1">
                  <a:lumMod val="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1382" tIns="40691" rIns="81382" bIns="40691" rtlCol="0" anchor="ctr"/>
            <a:lstStyle/>
            <a:p>
              <a:pPr algn="ctr"/>
              <a:endParaRPr lang="en-US" sz="1602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F7B4734-FF5A-B5B4-A430-7D6D919686DD}"/>
              </a:ext>
            </a:extLst>
          </p:cNvPr>
          <p:cNvGrpSpPr/>
          <p:nvPr userDrawn="1"/>
        </p:nvGrpSpPr>
        <p:grpSpPr>
          <a:xfrm flipH="1">
            <a:off x="7566475" y="525256"/>
            <a:ext cx="233363" cy="125379"/>
            <a:chOff x="4079079" y="-5618"/>
            <a:chExt cx="233363" cy="125379"/>
          </a:xfrm>
        </p:grpSpPr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0E132D75-A92C-0F08-ABAF-DF0E57A64289}"/>
                </a:ext>
              </a:extLst>
            </p:cNvPr>
            <p:cNvSpPr/>
            <p:nvPr/>
          </p:nvSpPr>
          <p:spPr>
            <a:xfrm>
              <a:off x="4079079" y="-5618"/>
              <a:ext cx="233363" cy="125378"/>
            </a:xfrm>
            <a:prstGeom prst="triangle">
              <a:avLst/>
            </a:prstGeom>
            <a:noFill/>
            <a:ln w="6350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1" name="等腰三角形 20">
              <a:extLst>
                <a:ext uri="{FF2B5EF4-FFF2-40B4-BE49-F238E27FC236}">
                  <a16:creationId xmlns:a16="http://schemas.microsoft.com/office/drawing/2014/main" id="{84C7690F-88D7-CDEB-429D-957BD75A9169}"/>
                </a:ext>
              </a:extLst>
            </p:cNvPr>
            <p:cNvSpPr/>
            <p:nvPr/>
          </p:nvSpPr>
          <p:spPr>
            <a:xfrm>
              <a:off x="4101309" y="18270"/>
              <a:ext cx="188904" cy="101491"/>
            </a:xfrm>
            <a:prstGeom prst="triangle">
              <a:avLst>
                <a:gd name="adj" fmla="val 50000"/>
              </a:avLst>
            </a:prstGeom>
            <a:noFill/>
            <a:ln w="5798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3" dirty="0">
                <a:solidFill>
                  <a:schemeClr val="lt1">
                    <a:lumMod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BC33372D-8C44-EAA3-EC83-855F79D5C26E}"/>
                </a:ext>
              </a:extLst>
            </p:cNvPr>
            <p:cNvSpPr/>
            <p:nvPr/>
          </p:nvSpPr>
          <p:spPr>
            <a:xfrm>
              <a:off x="4123538" y="42156"/>
              <a:ext cx="144444" cy="77605"/>
            </a:xfrm>
            <a:prstGeom prst="triangle">
              <a:avLst>
                <a:gd name="adj" fmla="val 50000"/>
              </a:avLst>
            </a:prstGeom>
            <a:noFill/>
            <a:ln w="5247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7" dirty="0">
                <a:solidFill>
                  <a:schemeClr val="lt1">
                    <a:lumMod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25622479-84E5-CFCC-E4CE-5DB591A12BD7}"/>
                </a:ext>
              </a:extLst>
            </p:cNvPr>
            <p:cNvSpPr/>
            <p:nvPr/>
          </p:nvSpPr>
          <p:spPr>
            <a:xfrm>
              <a:off x="4145768" y="66042"/>
              <a:ext cx="99985" cy="53718"/>
            </a:xfrm>
            <a:prstGeom prst="triangle">
              <a:avLst>
                <a:gd name="adj" fmla="val 50000"/>
              </a:avLst>
            </a:prstGeom>
            <a:noFill/>
            <a:ln w="4696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1" dirty="0">
                <a:solidFill>
                  <a:schemeClr val="lt1">
                    <a:lumMod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65FF4952-9A0F-5EB0-5B04-65D863BBCB33}"/>
                </a:ext>
              </a:extLst>
            </p:cNvPr>
            <p:cNvSpPr/>
            <p:nvPr/>
          </p:nvSpPr>
          <p:spPr>
            <a:xfrm>
              <a:off x="4167998" y="89929"/>
              <a:ext cx="55525" cy="29831"/>
            </a:xfrm>
            <a:prstGeom prst="triangle">
              <a:avLst/>
            </a:prstGeom>
            <a:noFill/>
            <a:ln w="4144" cap="flat" cmpd="sng" algn="ctr">
              <a:solidFill>
                <a:schemeClr val="accent1">
                  <a:lumMod val="38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9665" tIns="29832" rIns="59665" bIns="29832" rtlCol="0" anchor="ctr"/>
            <a:lstStyle/>
            <a:p>
              <a:pPr algn="ctr"/>
              <a:endParaRPr lang="en-US" sz="1174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25" name="图片 24" descr="模糊的照片&#10;&#10;描述已自动生成">
            <a:extLst>
              <a:ext uri="{FF2B5EF4-FFF2-40B4-BE49-F238E27FC236}">
                <a16:creationId xmlns:a16="http://schemas.microsoft.com/office/drawing/2014/main" id="{6698FD5D-E48E-A8E0-8EBE-B7AE65C94A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1BFDEDF-266C-4D42-0800-2C499B8261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缺角矩形 26">
            <a:extLst>
              <a:ext uri="{FF2B5EF4-FFF2-40B4-BE49-F238E27FC236}">
                <a16:creationId xmlns:a16="http://schemas.microsoft.com/office/drawing/2014/main" id="{98F600EF-774A-329F-B888-BDFED1B6032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16200000">
            <a:off x="5800511" y="-121756"/>
            <a:ext cx="565343" cy="2257553"/>
          </a:xfrm>
          <a:prstGeom prst="plaque">
            <a:avLst>
              <a:gd name="adj" fmla="val 17557"/>
            </a:avLst>
          </a:prstGeom>
          <a:noFill/>
          <a:ln w="1587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45212" dist="33909" dir="2700002" algn="tl" rotWithShape="0">
              <a:schemeClr val="accent1">
                <a:lumMod val="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382" tIns="40691" rIns="81382" bIns="40691" rtlCol="0" anchor="ctr"/>
          <a:lstStyle/>
          <a:p>
            <a:pPr algn="ctr"/>
            <a:endParaRPr lang="en-US" sz="1602" dirty="0">
              <a:solidFill>
                <a:srgbClr val="0E2F53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28" name="图片 27" descr="黑暗中的光&#10;&#10;描述已自动生成">
            <a:extLst>
              <a:ext uri="{FF2B5EF4-FFF2-40B4-BE49-F238E27FC236}">
                <a16:creationId xmlns:a16="http://schemas.microsoft.com/office/drawing/2014/main" id="{2174CCA8-C97C-73D1-6A0E-078402F14B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29" name="图片 28" descr="黑白色的花&#10;&#10;描述已自动生成">
            <a:extLst>
              <a:ext uri="{FF2B5EF4-FFF2-40B4-BE49-F238E27FC236}">
                <a16:creationId xmlns:a16="http://schemas.microsoft.com/office/drawing/2014/main" id="{2606CCB1-5816-D9A9-9F13-5A6AF287F3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59B7EB3-9CD3-BA9C-2B77-51E4649E70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0454" y="739488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9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9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模糊的照片&#10;&#10;描述已自动生成">
            <a:extLst>
              <a:ext uri="{FF2B5EF4-FFF2-40B4-BE49-F238E27FC236}">
                <a16:creationId xmlns:a16="http://schemas.microsoft.com/office/drawing/2014/main" id="{C0923767-99ED-AD9F-BDBC-221228F1A0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F1C4F0-4CFC-84F4-A79E-FB4FBA0178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2" name="图片 31" descr="黑暗中的光&#10;&#10;描述已自动生成">
            <a:extLst>
              <a:ext uri="{FF2B5EF4-FFF2-40B4-BE49-F238E27FC236}">
                <a16:creationId xmlns:a16="http://schemas.microsoft.com/office/drawing/2014/main" id="{81724047-B111-B4FB-F5EF-34E1B1182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33" name="图片 32" descr="黑白色的花&#10;&#10;描述已自动生成">
            <a:extLst>
              <a:ext uri="{FF2B5EF4-FFF2-40B4-BE49-F238E27FC236}">
                <a16:creationId xmlns:a16="http://schemas.microsoft.com/office/drawing/2014/main" id="{584E41EF-4A08-51CB-6539-C589CBF02E6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30" name="图片占位符 29">
            <a:extLst>
              <a:ext uri="{FF2B5EF4-FFF2-40B4-BE49-F238E27FC236}">
                <a16:creationId xmlns:a16="http://schemas.microsoft.com/office/drawing/2014/main" id="{E1910E36-7E05-41F4-BB82-421621B731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3050" y="2547320"/>
            <a:ext cx="1997257" cy="2828118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19799994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6" name="图片占位符 35">
            <a:extLst>
              <a:ext uri="{FF2B5EF4-FFF2-40B4-BE49-F238E27FC236}">
                <a16:creationId xmlns:a16="http://schemas.microsoft.com/office/drawing/2014/main" id="{538CDE40-DF9F-46FA-B58F-E24B635211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62152" y="2659863"/>
            <a:ext cx="1838299" cy="2603032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Right">
              <a:rot lat="0" lon="20099999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7" name="图片占位符 36">
            <a:extLst>
              <a:ext uri="{FF2B5EF4-FFF2-40B4-BE49-F238E27FC236}">
                <a16:creationId xmlns:a16="http://schemas.microsoft.com/office/drawing/2014/main" id="{ACC6481E-1ED2-4BED-B0E8-A894D1D35D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49417" y="2659863"/>
            <a:ext cx="1838299" cy="2603032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5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8" name="图片占位符 37">
            <a:extLst>
              <a:ext uri="{FF2B5EF4-FFF2-40B4-BE49-F238E27FC236}">
                <a16:creationId xmlns:a16="http://schemas.microsoft.com/office/drawing/2014/main" id="{C05850D6-197E-4689-BAA9-D5D7E6A741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19561" y="2547320"/>
            <a:ext cx="1997257" cy="2828118"/>
          </a:xfrm>
          <a:custGeom>
            <a:avLst/>
            <a:gdLst>
              <a:gd name="connsiteX0" fmla="*/ 0 w 2236252"/>
              <a:gd name="connsiteY0" fmla="*/ 0 h 3166534"/>
              <a:gd name="connsiteX1" fmla="*/ 2236252 w 2236252"/>
              <a:gd name="connsiteY1" fmla="*/ 0 h 3166534"/>
              <a:gd name="connsiteX2" fmla="*/ 2236252 w 2236252"/>
              <a:gd name="connsiteY2" fmla="*/ 3166534 h 3166534"/>
              <a:gd name="connsiteX3" fmla="*/ 0 w 2236252"/>
              <a:gd name="connsiteY3" fmla="*/ 3166534 h 316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6252" h="3166534">
                <a:moveTo>
                  <a:pt x="0" y="0"/>
                </a:moveTo>
                <a:lnTo>
                  <a:pt x="2236252" y="0"/>
                </a:lnTo>
                <a:lnTo>
                  <a:pt x="2236252" y="3166534"/>
                </a:lnTo>
                <a:lnTo>
                  <a:pt x="0" y="3166534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perspectiveLeft">
              <a:rot lat="0" lon="180000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34" name="图片占位符 36">
            <a:extLst>
              <a:ext uri="{FF2B5EF4-FFF2-40B4-BE49-F238E27FC236}">
                <a16:creationId xmlns:a16="http://schemas.microsoft.com/office/drawing/2014/main" id="{44D44748-3861-D17D-90DD-07875208D1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32296" y="2697404"/>
            <a:ext cx="1785276" cy="2527951"/>
          </a:xfrm>
          <a:custGeom>
            <a:avLst/>
            <a:gdLst>
              <a:gd name="connsiteX0" fmla="*/ 0 w 1911729"/>
              <a:gd name="connsiteY0" fmla="*/ 0 h 2707009"/>
              <a:gd name="connsiteX1" fmla="*/ 1911729 w 1911729"/>
              <a:gd name="connsiteY1" fmla="*/ 0 h 2707009"/>
              <a:gd name="connsiteX2" fmla="*/ 1911729 w 1911729"/>
              <a:gd name="connsiteY2" fmla="*/ 2707009 h 2707009"/>
              <a:gd name="connsiteX3" fmla="*/ 0 w 1911729"/>
              <a:gd name="connsiteY3" fmla="*/ 2707009 h 270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729" h="2707009">
                <a:moveTo>
                  <a:pt x="0" y="0"/>
                </a:moveTo>
                <a:lnTo>
                  <a:pt x="1911729" y="0"/>
                </a:lnTo>
                <a:lnTo>
                  <a:pt x="1911729" y="2707009"/>
                </a:lnTo>
                <a:lnTo>
                  <a:pt x="0" y="2707009"/>
                </a:lnTo>
                <a:close/>
              </a:path>
            </a:pathLst>
          </a:custGeom>
          <a:solidFill>
            <a:srgbClr val="C3D3DE"/>
          </a:solidFill>
          <a:ln>
            <a:noFill/>
          </a:ln>
          <a:scene3d>
            <a:camera prst="orthographicFront"/>
            <a:lightRig rig="contrasting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buNone/>
              <a:defRPr lang="zh-CN" altLang="en-US" sz="1050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7271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91BFDEDF-266C-4D42-0800-2C499B8261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5" name="图片 24" descr="模糊的照片&#10;&#10;描述已自动生成">
            <a:extLst>
              <a:ext uri="{FF2B5EF4-FFF2-40B4-BE49-F238E27FC236}">
                <a16:creationId xmlns:a16="http://schemas.microsoft.com/office/drawing/2014/main" id="{6698FD5D-E48E-A8E0-8EBE-B7AE65C94A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481696" y="3047565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28" name="图片 27" descr="黑暗中的光&#10;&#10;描述已自动生成">
            <a:extLst>
              <a:ext uri="{FF2B5EF4-FFF2-40B4-BE49-F238E27FC236}">
                <a16:creationId xmlns:a16="http://schemas.microsoft.com/office/drawing/2014/main" id="{2174CCA8-C97C-73D1-6A0E-078402F14B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29" name="图片 28" descr="黑白色的花&#10;&#10;描述已自动生成">
            <a:extLst>
              <a:ext uri="{FF2B5EF4-FFF2-40B4-BE49-F238E27FC236}">
                <a16:creationId xmlns:a16="http://schemas.microsoft.com/office/drawing/2014/main" id="{2606CCB1-5816-D9A9-9F13-5A6AF287F3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59B7EB3-9CD3-BA9C-2B77-51E4649E70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0637" y="399427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3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F6075B-33E3-4194-85A1-DC9835F05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 descr="模糊的照片&#10;&#10;描述已自动生成">
            <a:extLst>
              <a:ext uri="{FF2B5EF4-FFF2-40B4-BE49-F238E27FC236}">
                <a16:creationId xmlns:a16="http://schemas.microsoft.com/office/drawing/2014/main" id="{067E0FAC-7BDB-B70E-A70F-43756008E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22126"/>
            <a:ext cx="10728982" cy="4088828"/>
          </a:xfrm>
          <a:custGeom>
            <a:avLst/>
            <a:gdLst>
              <a:gd name="connsiteX0" fmla="*/ 0 w 10728982"/>
              <a:gd name="connsiteY0" fmla="*/ 0 h 4088828"/>
              <a:gd name="connsiteX1" fmla="*/ 10728982 w 10728982"/>
              <a:gd name="connsiteY1" fmla="*/ 0 h 4088828"/>
              <a:gd name="connsiteX2" fmla="*/ 10728982 w 10728982"/>
              <a:gd name="connsiteY2" fmla="*/ 4088828 h 4088828"/>
              <a:gd name="connsiteX3" fmla="*/ 0 w 10728982"/>
              <a:gd name="connsiteY3" fmla="*/ 4088828 h 40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28982" h="4088828">
                <a:moveTo>
                  <a:pt x="0" y="0"/>
                </a:moveTo>
                <a:lnTo>
                  <a:pt x="10728982" y="0"/>
                </a:lnTo>
                <a:lnTo>
                  <a:pt x="10728982" y="4088828"/>
                </a:lnTo>
                <a:lnTo>
                  <a:pt x="0" y="4088828"/>
                </a:lnTo>
                <a:close/>
              </a:path>
            </a:pathLst>
          </a:custGeom>
        </p:spPr>
      </p:pic>
      <p:pic>
        <p:nvPicPr>
          <p:cNvPr id="15" name="图片 14" descr="黑暗中的光&#10;&#10;描述已自动生成">
            <a:extLst>
              <a:ext uri="{FF2B5EF4-FFF2-40B4-BE49-F238E27FC236}">
                <a16:creationId xmlns:a16="http://schemas.microsoft.com/office/drawing/2014/main" id="{C3DE2090-0ABA-6DEA-25F5-AFEBC81637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26" y="306370"/>
            <a:ext cx="1215385" cy="668995"/>
          </a:xfrm>
          <a:prstGeom prst="rect">
            <a:avLst/>
          </a:prstGeom>
        </p:spPr>
      </p:pic>
      <p:pic>
        <p:nvPicPr>
          <p:cNvPr id="16" name="图片 15" descr="黑白色的花&#10;&#10;描述已自动生成">
            <a:extLst>
              <a:ext uri="{FF2B5EF4-FFF2-40B4-BE49-F238E27FC236}">
                <a16:creationId xmlns:a16="http://schemas.microsoft.com/office/drawing/2014/main" id="{FC8D0302-EE1B-2521-6E32-B6C924AD0A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227299" y="220771"/>
            <a:ext cx="964701" cy="880533"/>
          </a:xfrm>
          <a:prstGeom prst="rect">
            <a:avLst/>
          </a:prstGeom>
        </p:spPr>
      </p:pic>
      <p:sp>
        <p:nvSpPr>
          <p:cNvPr id="17" name="文本占位符 1">
            <a:extLst>
              <a:ext uri="{FF2B5EF4-FFF2-40B4-BE49-F238E27FC236}">
                <a16:creationId xmlns:a16="http://schemas.microsoft.com/office/drawing/2014/main" id="{1E7BE24E-3D3B-A394-50E8-5519716F18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0637" y="399427"/>
            <a:ext cx="1911101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请输入标题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2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面-上">
            <a:extLst>
              <a:ext uri="{FF2B5EF4-FFF2-40B4-BE49-F238E27FC236}">
                <a16:creationId xmlns:a16="http://schemas.microsoft.com/office/drawing/2014/main" id="{AACA837D-A4A6-CCA4-BBA7-039936ADBACB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页面-下">
            <a:extLst>
              <a:ext uri="{FF2B5EF4-FFF2-40B4-BE49-F238E27FC236}">
                <a16:creationId xmlns:a16="http://schemas.microsoft.com/office/drawing/2014/main" id="{AAE846A4-3037-D617-9D11-590713D48CAA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页面-上">
            <a:extLst>
              <a:ext uri="{FF2B5EF4-FFF2-40B4-BE49-F238E27FC236}">
                <a16:creationId xmlns:a16="http://schemas.microsoft.com/office/drawing/2014/main" id="{C703A2E2-C8DE-EA76-B3E5-1A8F8F0572DA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页面-下">
            <a:extLst>
              <a:ext uri="{FF2B5EF4-FFF2-40B4-BE49-F238E27FC236}">
                <a16:creationId xmlns:a16="http://schemas.microsoft.com/office/drawing/2014/main" id="{FB0CB669-6C78-B0A6-E8B1-8CFF1346E336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页面-上">
            <a:extLst>
              <a:ext uri="{FF2B5EF4-FFF2-40B4-BE49-F238E27FC236}">
                <a16:creationId xmlns:a16="http://schemas.microsoft.com/office/drawing/2014/main" id="{D349DF22-1289-157A-8C14-C931BBFB102E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宋体" panose="02010600030101010101" pitchFamily="2" charset="-122"/>
            </a:endParaRPr>
          </a:p>
        </p:txBody>
      </p:sp>
      <p:sp>
        <p:nvSpPr>
          <p:cNvPr id="7" name="页面-下">
            <a:extLst>
              <a:ext uri="{FF2B5EF4-FFF2-40B4-BE49-F238E27FC236}">
                <a16:creationId xmlns:a16="http://schemas.microsoft.com/office/drawing/2014/main" id="{427D1CB5-2BF6-26CA-D976-6072D7F53485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13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1" r:id="rId2"/>
    <p:sldLayoutId id="2147483658" r:id="rId3"/>
    <p:sldLayoutId id="2147483670" r:id="rId4"/>
    <p:sldLayoutId id="2147483668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面-上">
            <a:extLst>
              <a:ext uri="{FF2B5EF4-FFF2-40B4-BE49-F238E27FC236}">
                <a16:creationId xmlns:a16="http://schemas.microsoft.com/office/drawing/2014/main" id="{AACA837D-A4A6-CCA4-BBA7-039936ADBACB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面-下">
            <a:extLst>
              <a:ext uri="{FF2B5EF4-FFF2-40B4-BE49-F238E27FC236}">
                <a16:creationId xmlns:a16="http://schemas.microsoft.com/office/drawing/2014/main" id="{AAE846A4-3037-D617-9D11-590713D48CAA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面-上">
            <a:extLst>
              <a:ext uri="{FF2B5EF4-FFF2-40B4-BE49-F238E27FC236}">
                <a16:creationId xmlns:a16="http://schemas.microsoft.com/office/drawing/2014/main" id="{C703A2E2-C8DE-EA76-B3E5-1A8F8F0572DA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面-下">
            <a:extLst>
              <a:ext uri="{FF2B5EF4-FFF2-40B4-BE49-F238E27FC236}">
                <a16:creationId xmlns:a16="http://schemas.microsoft.com/office/drawing/2014/main" id="{FB0CB669-6C78-B0A6-E8B1-8CFF1346E336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面-上">
            <a:extLst>
              <a:ext uri="{FF2B5EF4-FFF2-40B4-BE49-F238E27FC236}">
                <a16:creationId xmlns:a16="http://schemas.microsoft.com/office/drawing/2014/main" id="{D349DF22-1289-157A-8C14-C931BBFB102E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7" name="页面-下">
            <a:extLst>
              <a:ext uri="{FF2B5EF4-FFF2-40B4-BE49-F238E27FC236}">
                <a16:creationId xmlns:a16="http://schemas.microsoft.com/office/drawing/2014/main" id="{427D1CB5-2BF6-26CA-D976-6072D7F53485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66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面-上">
            <a:extLst>
              <a:ext uri="{FF2B5EF4-FFF2-40B4-BE49-F238E27FC236}">
                <a16:creationId xmlns:a16="http://schemas.microsoft.com/office/drawing/2014/main" id="{AACA837D-A4A6-CCA4-BBA7-039936ADBACB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面-下">
            <a:extLst>
              <a:ext uri="{FF2B5EF4-FFF2-40B4-BE49-F238E27FC236}">
                <a16:creationId xmlns:a16="http://schemas.microsoft.com/office/drawing/2014/main" id="{AAE846A4-3037-D617-9D11-590713D48CAA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面-上">
            <a:extLst>
              <a:ext uri="{FF2B5EF4-FFF2-40B4-BE49-F238E27FC236}">
                <a16:creationId xmlns:a16="http://schemas.microsoft.com/office/drawing/2014/main" id="{C703A2E2-C8DE-EA76-B3E5-1A8F8F0572DA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面-下">
            <a:extLst>
              <a:ext uri="{FF2B5EF4-FFF2-40B4-BE49-F238E27FC236}">
                <a16:creationId xmlns:a16="http://schemas.microsoft.com/office/drawing/2014/main" id="{FB0CB669-6C78-B0A6-E8B1-8CFF1346E336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面-上">
            <a:extLst>
              <a:ext uri="{FF2B5EF4-FFF2-40B4-BE49-F238E27FC236}">
                <a16:creationId xmlns:a16="http://schemas.microsoft.com/office/drawing/2014/main" id="{D349DF22-1289-157A-8C14-C931BBFB102E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7" name="页面-下">
            <a:extLst>
              <a:ext uri="{FF2B5EF4-FFF2-40B4-BE49-F238E27FC236}">
                <a16:creationId xmlns:a16="http://schemas.microsoft.com/office/drawing/2014/main" id="{427D1CB5-2BF6-26CA-D976-6072D7F53485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21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0C05635-61CD-EF91-9EFE-B2DB024D9B71}"/>
              </a:ext>
            </a:extLst>
          </p:cNvPr>
          <p:cNvSpPr txBox="1"/>
          <p:nvPr/>
        </p:nvSpPr>
        <p:spPr>
          <a:xfrm>
            <a:off x="489284" y="1603574"/>
            <a:ext cx="11213432" cy="342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1A3A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2022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1A3A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外研社杯“教学之星”大赛全国总决赛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1A3A6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1A3A6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1A3A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A3A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新编大学英语（第四版）综合教程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1A3A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2》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1A3A6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Unit 5 The Power of Words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1A3A6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6409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7">
            <a:extLst>
              <a:ext uri="{FF2B5EF4-FFF2-40B4-BE49-F238E27FC236}">
                <a16:creationId xmlns:a16="http://schemas.microsoft.com/office/drawing/2014/main" id="{317D151A-010B-3EA7-6B12-5CFE55EE7085}"/>
              </a:ext>
            </a:extLst>
          </p:cNvPr>
          <p:cNvSpPr txBox="1">
            <a:spLocks/>
          </p:cNvSpPr>
          <p:nvPr/>
        </p:nvSpPr>
        <p:spPr>
          <a:xfrm>
            <a:off x="2623061" y="2201661"/>
            <a:ext cx="7379618" cy="175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180" tIns="99180" rIns="99180" bIns="9918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31688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defRPr sz="499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13965"/>
                </a:solidFill>
                <a:effectLst/>
                <a:uLnTx/>
                <a:uFillTx/>
                <a:latin typeface="Georgia Pro Black" panose="02040A02050405020203" pitchFamily="18" charset="0"/>
                <a:sym typeface="Georgia"/>
              </a:rPr>
              <a:t>Part 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113965"/>
                </a:solidFill>
                <a:effectLst/>
                <a:uLnTx/>
                <a:uFillTx/>
                <a:latin typeface="Georgia Pro Black" panose="02040A02050405020203" pitchFamily="18" charset="0"/>
                <a:sym typeface="Georgia"/>
              </a:rPr>
              <a:t>Demonstration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13965"/>
              </a:solidFill>
              <a:effectLst/>
              <a:uLnTx/>
              <a:uFillTx/>
              <a:latin typeface="Georgia Pro Black" panose="02040A02050405020203" pitchFamily="18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7876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9584317F-A479-4EE0-0F37-8BC687D41380}"/>
              </a:ext>
            </a:extLst>
          </p:cNvPr>
          <p:cNvGrpSpPr/>
          <p:nvPr/>
        </p:nvGrpSpPr>
        <p:grpSpPr>
          <a:xfrm>
            <a:off x="444458" y="1182307"/>
            <a:ext cx="11010291" cy="5270568"/>
            <a:chOff x="420087" y="1208654"/>
            <a:chExt cx="11010291" cy="5270568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4F46BDAA-6F48-76DC-0CD7-803CEC4A84F4}"/>
                </a:ext>
              </a:extLst>
            </p:cNvPr>
            <p:cNvGrpSpPr/>
            <p:nvPr/>
          </p:nvGrpSpPr>
          <p:grpSpPr>
            <a:xfrm>
              <a:off x="420087" y="1208654"/>
              <a:ext cx="11010291" cy="5270568"/>
              <a:chOff x="420087" y="1208654"/>
              <a:chExt cx="11010291" cy="5270568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0A958492-DC26-CCB6-4FB1-E062623649F7}"/>
                  </a:ext>
                </a:extLst>
              </p:cNvPr>
              <p:cNvGrpSpPr/>
              <p:nvPr/>
            </p:nvGrpSpPr>
            <p:grpSpPr>
              <a:xfrm>
                <a:off x="420087" y="1208654"/>
                <a:ext cx="11010291" cy="5270568"/>
                <a:chOff x="513743" y="1208650"/>
                <a:chExt cx="10673778" cy="4945014"/>
              </a:xfrm>
            </p:grpSpPr>
            <p:grpSp>
              <p:nvGrpSpPr>
                <p:cNvPr id="13" name="组合 12">
                  <a:extLst>
                    <a:ext uri="{FF2B5EF4-FFF2-40B4-BE49-F238E27FC236}">
                      <a16:creationId xmlns:a16="http://schemas.microsoft.com/office/drawing/2014/main" id="{4B1AFB70-CE2F-7481-F569-686CCB40194E}"/>
                    </a:ext>
                  </a:extLst>
                </p:cNvPr>
                <p:cNvGrpSpPr/>
                <p:nvPr/>
              </p:nvGrpSpPr>
              <p:grpSpPr>
                <a:xfrm>
                  <a:off x="1004474" y="1208650"/>
                  <a:ext cx="10183047" cy="4945014"/>
                  <a:chOff x="1898116" y="892959"/>
                  <a:chExt cx="10183047" cy="4945014"/>
                </a:xfrm>
              </p:grpSpPr>
              <p:grpSp>
                <p:nvGrpSpPr>
                  <p:cNvPr id="12" name="组合 11">
                    <a:extLst>
                      <a:ext uri="{FF2B5EF4-FFF2-40B4-BE49-F238E27FC236}">
                        <a16:creationId xmlns:a16="http://schemas.microsoft.com/office/drawing/2014/main" id="{0E035FFD-9C85-7BD3-6422-4479A9711C2A}"/>
                      </a:ext>
                    </a:extLst>
                  </p:cNvPr>
                  <p:cNvGrpSpPr/>
                  <p:nvPr/>
                </p:nvGrpSpPr>
                <p:grpSpPr>
                  <a:xfrm>
                    <a:off x="1898116" y="892959"/>
                    <a:ext cx="10183047" cy="4945014"/>
                    <a:chOff x="2008953" y="1185968"/>
                    <a:chExt cx="10183047" cy="4945014"/>
                  </a:xfrm>
                </p:grpSpPr>
                <p:grpSp>
                  <p:nvGrpSpPr>
                    <p:cNvPr id="11" name="组合 10">
                      <a:extLst>
                        <a:ext uri="{FF2B5EF4-FFF2-40B4-BE49-F238E27FC236}">
                          <a16:creationId xmlns:a16="http://schemas.microsoft.com/office/drawing/2014/main" id="{30B68805-4072-B43F-09CC-AD0427D0F7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08954" y="1185968"/>
                      <a:ext cx="10183046" cy="4458034"/>
                      <a:chOff x="1161783" y="1196087"/>
                      <a:chExt cx="10183046" cy="4458034"/>
                    </a:xfrm>
                  </p:grpSpPr>
                  <p:pic>
                    <p:nvPicPr>
                      <p:cNvPr id="26" name="图片 25">
                        <a:extLst>
                          <a:ext uri="{FF2B5EF4-FFF2-40B4-BE49-F238E27FC236}">
                            <a16:creationId xmlns:a16="http://schemas.microsoft.com/office/drawing/2014/main" id="{90CA01B9-5896-D2B1-6F4E-DA48841058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b="76652"/>
                      <a:stretch/>
                    </p:blipFill>
                    <p:spPr>
                      <a:xfrm>
                        <a:off x="1161784" y="1196087"/>
                        <a:ext cx="10183045" cy="1145924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" name="矩形 9">
                        <a:extLst>
                          <a:ext uri="{FF2B5EF4-FFF2-40B4-BE49-F238E27FC236}">
                            <a16:creationId xmlns:a16="http://schemas.microsoft.com/office/drawing/2014/main" id="{63AE47E3-0D28-1E09-2781-45FC7CB5D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1783" y="2288976"/>
                        <a:ext cx="10183045" cy="33651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</p:grpSp>
                <p:pic>
                  <p:nvPicPr>
                    <p:cNvPr id="23" name="图片 22">
                      <a:extLst>
                        <a:ext uri="{FF2B5EF4-FFF2-40B4-BE49-F238E27FC236}">
                          <a16:creationId xmlns:a16="http://schemas.microsoft.com/office/drawing/2014/main" id="{01CA8D55-CCF9-B9BC-6C48-D671464CE3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t="91591" b="-1"/>
                    <a:stretch/>
                  </p:blipFill>
                  <p:spPr>
                    <a:xfrm>
                      <a:off x="2008953" y="5622525"/>
                      <a:ext cx="9999877" cy="508457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25" name="图片 24" descr="图片包含 日程表&#10;&#10;描述已自动生成">
                    <a:extLst>
                      <a:ext uri="{FF2B5EF4-FFF2-40B4-BE49-F238E27FC236}">
                        <a16:creationId xmlns:a16="http://schemas.microsoft.com/office/drawing/2014/main" id="{36490105-8429-35A0-7B68-D77628D68D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4004" t="26676" r="41525" b="64807"/>
                  <a:stretch/>
                </p:blipFill>
                <p:spPr>
                  <a:xfrm>
                    <a:off x="11351449" y="5429885"/>
                    <a:ext cx="457225" cy="26910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图片 19" descr="文本, 徽标&#10;&#10;描述已自动生成">
                  <a:extLst>
                    <a:ext uri="{FF2B5EF4-FFF2-40B4-BE49-F238E27FC236}">
                      <a16:creationId xmlns:a16="http://schemas.microsoft.com/office/drawing/2014/main" id="{E43DEA42-F44D-649B-238B-7E8753673E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64" b="49832"/>
                <a:stretch/>
              </p:blipFill>
              <p:spPr>
                <a:xfrm>
                  <a:off x="513743" y="1244805"/>
                  <a:ext cx="1468705" cy="436301"/>
                </a:xfrm>
                <a:prstGeom prst="rect">
                  <a:avLst/>
                </a:prstGeom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</p:pic>
          </p:grp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DCEA6FD-EA0A-FC3B-AEAC-015444FD0CE0}"/>
                  </a:ext>
                </a:extLst>
              </p:cNvPr>
              <p:cNvSpPr/>
              <p:nvPr/>
            </p:nvSpPr>
            <p:spPr>
              <a:xfrm>
                <a:off x="2247038" y="1247189"/>
                <a:ext cx="7189885" cy="4258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CE6C7D6-057C-AA0A-718B-231B54A2B461}"/>
                </a:ext>
              </a:extLst>
            </p:cNvPr>
            <p:cNvSpPr txBox="1"/>
            <p:nvPr/>
          </p:nvSpPr>
          <p:spPr>
            <a:xfrm>
              <a:off x="2552438" y="1296497"/>
              <a:ext cx="7392524" cy="6514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30303"/>
                  </a:solidFill>
                  <a:effectLst/>
                  <a:uLnTx/>
                  <a:uFillTx/>
                  <a:latin typeface="Yu Gothic UI Semibold" panose="020B0700000000000000" pitchFamily="34" charset="-128"/>
                  <a:ea typeface="Yu Gothic UI Semibold" panose="020B0700000000000000" pitchFamily="34" charset="-128"/>
                  <a:cs typeface="Calibri" panose="020F0502020204030204" pitchFamily="34" charset="0"/>
                  <a:sym typeface="Calibri" panose="020F0502020204030204" pitchFamily="34" charset="0"/>
                </a:rPr>
                <a:t>Classical Chinese poems: a life-long friend of us </a:t>
              </a:r>
              <a:endParaRPr kumimoji="0" lang="zh-CN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Yu Gothic UI Semibold" panose="020B0700000000000000" pitchFamily="34" charset="-128"/>
                <a:ea typeface="Yu Gothic UI Semibold" panose="020B0700000000000000" pitchFamily="34" charset="-128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2362E148-72D5-6EED-AD81-E5DB878C7962}"/>
                </a:ext>
              </a:extLst>
            </p:cNvPr>
            <p:cNvSpPr/>
            <p:nvPr/>
          </p:nvSpPr>
          <p:spPr>
            <a:xfrm>
              <a:off x="1002320" y="1990220"/>
              <a:ext cx="10393495" cy="426034"/>
            </a:xfrm>
            <a:prstGeom prst="rect">
              <a:avLst/>
            </a:prstGeom>
            <a:solidFill>
              <a:srgbClr val="FFFB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13C7D350-483C-4580-66B6-BFDE17F53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44" t="15832" r="5982" b="78473"/>
            <a:stretch/>
          </p:blipFill>
          <p:spPr>
            <a:xfrm>
              <a:off x="2720671" y="2087347"/>
              <a:ext cx="6668323" cy="220952"/>
            </a:xfrm>
            <a:prstGeom prst="rect">
              <a:avLst/>
            </a:prstGeom>
          </p:spPr>
        </p:pic>
      </p:grp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B17569E-3CBB-8D22-C14D-26C58276F46A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占位符 4">
            <a:extLst>
              <a:ext uri="{FF2B5EF4-FFF2-40B4-BE49-F238E27FC236}">
                <a16:creationId xmlns:a16="http://schemas.microsoft.com/office/drawing/2014/main" id="{15C67A5D-DDE3-7587-DEEE-BAB006AD7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0591" y="349920"/>
            <a:ext cx="9660657" cy="613055"/>
          </a:xfrm>
        </p:spPr>
        <p:txBody>
          <a:bodyPr/>
          <a:lstStyle/>
          <a:p>
            <a:pPr algn="l"/>
            <a:r>
              <a:rPr lang="en-US" altLang="zh-CN" sz="3600" dirty="0">
                <a:latin typeface="Georgia" panose="02040502050405020303" pitchFamily="18" charset="0"/>
              </a:rPr>
              <a:t>Sample writing of the 1</a:t>
            </a:r>
            <a:r>
              <a:rPr lang="en-US" altLang="zh-CN" sz="3600" baseline="30000" dirty="0">
                <a:latin typeface="Georgia" panose="02040502050405020303" pitchFamily="18" charset="0"/>
              </a:rPr>
              <a:t>st </a:t>
            </a:r>
            <a:r>
              <a:rPr lang="en-US" altLang="zh-CN" sz="3600" dirty="0">
                <a:latin typeface="Georgia" panose="02040502050405020303" pitchFamily="18" charset="0"/>
              </a:rPr>
              <a:t>revision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9DFF036-7FD0-009E-47A3-FAB330827DC2}"/>
              </a:ext>
            </a:extLst>
          </p:cNvPr>
          <p:cNvGrpSpPr/>
          <p:nvPr/>
        </p:nvGrpSpPr>
        <p:grpSpPr>
          <a:xfrm>
            <a:off x="2087750" y="1222992"/>
            <a:ext cx="9384099" cy="1215453"/>
            <a:chOff x="2087750" y="1193496"/>
            <a:chExt cx="9384099" cy="1215453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27C87DA-F697-71C8-3A52-A78AC3727402}"/>
                </a:ext>
              </a:extLst>
            </p:cNvPr>
            <p:cNvSpPr/>
            <p:nvPr/>
          </p:nvSpPr>
          <p:spPr>
            <a:xfrm>
              <a:off x="2087750" y="1199230"/>
              <a:ext cx="9203498" cy="1174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51534A3-0C0D-3C5C-786B-40E72C6BEFD3}"/>
                </a:ext>
              </a:extLst>
            </p:cNvPr>
            <p:cNvSpPr/>
            <p:nvPr/>
          </p:nvSpPr>
          <p:spPr>
            <a:xfrm>
              <a:off x="2157315" y="1193496"/>
              <a:ext cx="9203498" cy="845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30303"/>
                  </a:solidFill>
                  <a:effectLst/>
                  <a:uLnTx/>
                  <a:uFillTx/>
                  <a:latin typeface="Georgia" panose="02040502050405020303" pitchFamily="18" charset="0"/>
                  <a:ea typeface="宋体" panose="02010600030101010101" pitchFamily="2" charset="-122"/>
                  <a:cs typeface="+mn-cs"/>
                </a:rPr>
                <a:t>console		grieve		insight			shape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30303"/>
                  </a:solidFill>
                  <a:effectLst/>
                  <a:uLnTx/>
                  <a:uFillTx/>
                  <a:latin typeface="Georgia" panose="02040502050405020303" pitchFamily="18" charset="0"/>
                  <a:ea typeface="宋体" panose="02010600030101010101" pitchFamily="2" charset="-122"/>
                  <a:cs typeface="+mn-cs"/>
                </a:rPr>
                <a:t>companionship	a life-long relationship with 	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FE485F4-3829-5915-689B-FD500C1FAA7D}"/>
                </a:ext>
              </a:extLst>
            </p:cNvPr>
            <p:cNvSpPr/>
            <p:nvPr/>
          </p:nvSpPr>
          <p:spPr>
            <a:xfrm>
              <a:off x="8077201" y="1993205"/>
              <a:ext cx="3394648" cy="4157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Georgia" panose="02040502050405020303" pitchFamily="18" charset="0"/>
                  <a:ea typeface="宋体" panose="02010600030101010101" pitchFamily="2" charset="-122"/>
                  <a:cs typeface="+mn-cs"/>
                </a:rPr>
                <a:t>Unit 5 Reading 1 Vocabulary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D4EE9AEB-52E8-C455-62AD-6CD1FA3533F7}"/>
              </a:ext>
            </a:extLst>
          </p:cNvPr>
          <p:cNvSpPr txBox="1"/>
          <p:nvPr/>
        </p:nvSpPr>
        <p:spPr>
          <a:xfrm>
            <a:off x="1113396" y="2815350"/>
            <a:ext cx="1003590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We all have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                                               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classical Chinese poems. They are like a playmate that we met at an early age. At the time, we did not understand our friend very well. As we grow older, we gradually gain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           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into our  friend’s feelings, emotions, and thoughts. It dawns on us that we have been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           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by the friend who has been our companion for many years,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                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us when we are  </a:t>
            </a:r>
            <a:r>
              <a:rPr kumimoji="0" lang="en-US" altLang="zh-CN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               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, and rejoicing with us when we are joyful. The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                             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continues to grow when we introduce the long-time friend to our children and children’s children.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D3BBA33-2FE7-A081-243F-768C7F6FDDC2}"/>
              </a:ext>
            </a:extLst>
          </p:cNvPr>
          <p:cNvSpPr txBox="1"/>
          <p:nvPr/>
        </p:nvSpPr>
        <p:spPr>
          <a:xfrm>
            <a:off x="2571889" y="2900990"/>
            <a:ext cx="4005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a life-long relationship with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724678-F301-3967-593F-567F501C8085}"/>
              </a:ext>
            </a:extLst>
          </p:cNvPr>
          <p:cNvSpPr txBox="1"/>
          <p:nvPr/>
        </p:nvSpPr>
        <p:spPr>
          <a:xfrm>
            <a:off x="6751599" y="3809883"/>
            <a:ext cx="1219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insight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9C7C28-720A-6E78-B238-B183F9F4C84D}"/>
              </a:ext>
            </a:extLst>
          </p:cNvPr>
          <p:cNvSpPr txBox="1"/>
          <p:nvPr/>
        </p:nvSpPr>
        <p:spPr>
          <a:xfrm>
            <a:off x="7899696" y="4253668"/>
            <a:ext cx="1219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shaped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26FE39-7FCF-6FE5-E588-FEE476067F3A}"/>
              </a:ext>
            </a:extLst>
          </p:cNvPr>
          <p:cNvSpPr txBox="1"/>
          <p:nvPr/>
        </p:nvSpPr>
        <p:spPr>
          <a:xfrm>
            <a:off x="5794206" y="5162625"/>
            <a:ext cx="2403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companionship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2EA86E-9A9A-6881-1B1D-BB20FDB81315}"/>
              </a:ext>
            </a:extLst>
          </p:cNvPr>
          <p:cNvSpPr txBox="1"/>
          <p:nvPr/>
        </p:nvSpPr>
        <p:spPr>
          <a:xfrm>
            <a:off x="9163286" y="4714034"/>
            <a:ext cx="13852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grieving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95617E8-2CC8-FE34-F741-719373A0C32B}"/>
              </a:ext>
            </a:extLst>
          </p:cNvPr>
          <p:cNvSpPr txBox="1"/>
          <p:nvPr/>
        </p:nvSpPr>
        <p:spPr>
          <a:xfrm>
            <a:off x="5820840" y="4707993"/>
            <a:ext cx="1621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consoling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7566BE-B1B8-FB05-56E5-C976F04DB015}"/>
              </a:ext>
            </a:extLst>
          </p:cNvPr>
          <p:cNvSpPr txBox="1"/>
          <p:nvPr/>
        </p:nvSpPr>
        <p:spPr>
          <a:xfrm>
            <a:off x="1087107" y="2486232"/>
            <a:ext cx="1020414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等线 Light" pitchFamily="2" charset="-122"/>
                <a:cs typeface="Arial" pitchFamily="34" charset="0"/>
              </a:rPr>
              <a:t>Didn’t you read poems like “Thoughts on a tranquil night” when you were a kid?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等线 Light" pitchFamily="2" charset="-122"/>
              <a:cs typeface="Arial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FFACF33-21E7-C669-D1BD-7B66A99DB696}"/>
              </a:ext>
            </a:extLst>
          </p:cNvPr>
          <p:cNvCxnSpPr>
            <a:cxnSpLocks/>
          </p:cNvCxnSpPr>
          <p:nvPr/>
        </p:nvCxnSpPr>
        <p:spPr>
          <a:xfrm>
            <a:off x="1223854" y="3133278"/>
            <a:ext cx="8017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7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  <p:bldP spid="4" grpId="0"/>
      <p:bldP spid="5" grpId="0"/>
      <p:bldP spid="6" grpId="0"/>
      <p:bldP spid="3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BAD826B5-E727-4994-D123-ED1BD2C71573}"/>
              </a:ext>
            </a:extLst>
          </p:cNvPr>
          <p:cNvGrpSpPr/>
          <p:nvPr/>
        </p:nvGrpSpPr>
        <p:grpSpPr>
          <a:xfrm>
            <a:off x="6531621" y="1645020"/>
            <a:ext cx="5010293" cy="3567960"/>
            <a:chOff x="6830840" y="1635561"/>
            <a:chExt cx="4285192" cy="3042113"/>
          </a:xfrm>
        </p:grpSpPr>
        <p:pic>
          <p:nvPicPr>
            <p:cNvPr id="22" name="图片 21" descr="图形用户界面, 文本, 应用程序, 电子邮件&#10;&#10;描述已自动生成">
              <a:extLst>
                <a:ext uri="{FF2B5EF4-FFF2-40B4-BE49-F238E27FC236}">
                  <a16:creationId xmlns:a16="http://schemas.microsoft.com/office/drawing/2014/main" id="{48F3D9B6-E508-6D3C-CBC1-170E981F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0" b="27106"/>
            <a:stretch/>
          </p:blipFill>
          <p:spPr>
            <a:xfrm rot="20280000">
              <a:off x="6830840" y="1645031"/>
              <a:ext cx="1929360" cy="28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0" name="图片 19" descr="图形用户界面, 文本, 应用程序&#10;&#10;描述已自动生成">
              <a:extLst>
                <a:ext uri="{FF2B5EF4-FFF2-40B4-BE49-F238E27FC236}">
                  <a16:creationId xmlns:a16="http://schemas.microsoft.com/office/drawing/2014/main" id="{91AA43D0-ED07-648D-B1A8-12F2B4A30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5" b="24455"/>
            <a:stretch/>
          </p:blipFill>
          <p:spPr>
            <a:xfrm rot="20760000">
              <a:off x="7256781" y="1638100"/>
              <a:ext cx="1853120" cy="28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4" name="图片 13" descr="图形用户界面, 文本, 应用程序, 电子邮件, 网站&#10;&#10;描述已自动生成">
              <a:extLst>
                <a:ext uri="{FF2B5EF4-FFF2-40B4-BE49-F238E27FC236}">
                  <a16:creationId xmlns:a16="http://schemas.microsoft.com/office/drawing/2014/main" id="{F0329BD7-EA56-B927-A39A-46F362D3F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6" r="10144" b="29892"/>
            <a:stretch/>
          </p:blipFill>
          <p:spPr>
            <a:xfrm rot="21240000">
              <a:off x="7720681" y="1635561"/>
              <a:ext cx="1809120" cy="28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6" name="图片 15" descr="图形用户界面, 文本, 应用程序&#10;&#10;描述已自动生成">
              <a:extLst>
                <a:ext uri="{FF2B5EF4-FFF2-40B4-BE49-F238E27FC236}">
                  <a16:creationId xmlns:a16="http://schemas.microsoft.com/office/drawing/2014/main" id="{0F01103F-9A9B-7565-424D-6977EAFAD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5" r="17808" b="39379"/>
            <a:stretch/>
          </p:blipFill>
          <p:spPr>
            <a:xfrm rot="60000">
              <a:off x="8111069" y="1684568"/>
              <a:ext cx="1923280" cy="28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图片 17" descr="图形用户界面, 文本, 应用程序&#10;&#10;描述已自动生成">
              <a:extLst>
                <a:ext uri="{FF2B5EF4-FFF2-40B4-BE49-F238E27FC236}">
                  <a16:creationId xmlns:a16="http://schemas.microsoft.com/office/drawing/2014/main" id="{F9F065BA-6530-77BB-2DBF-D2BAE2648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0" r="7998" b="33641"/>
            <a:stretch/>
          </p:blipFill>
          <p:spPr>
            <a:xfrm rot="360000">
              <a:off x="8495645" y="1745804"/>
              <a:ext cx="1948640" cy="28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4" name="图片 23" descr="图形用户界面, 文本, 应用程序&#10;&#10;描述已自动生成">
              <a:extLst>
                <a:ext uri="{FF2B5EF4-FFF2-40B4-BE49-F238E27FC236}">
                  <a16:creationId xmlns:a16="http://schemas.microsoft.com/office/drawing/2014/main" id="{40E71EA1-4D73-668D-986D-AE7518DD8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7" b="25376"/>
            <a:stretch/>
          </p:blipFill>
          <p:spPr>
            <a:xfrm>
              <a:off x="9231072" y="1797674"/>
              <a:ext cx="1884960" cy="288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49906278-266E-6BAE-0226-BA05D0C493EA}"/>
              </a:ext>
            </a:extLst>
          </p:cNvPr>
          <p:cNvSpPr txBox="1"/>
          <p:nvPr/>
        </p:nvSpPr>
        <p:spPr>
          <a:xfrm>
            <a:off x="7203179" y="5463522"/>
            <a:ext cx="442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Based on your first draft on iWrite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388362C-9FCE-4F90-75E6-E4D27F660453}"/>
              </a:ext>
            </a:extLst>
          </p:cNvPr>
          <p:cNvSpPr txBox="1"/>
          <p:nvPr/>
        </p:nvSpPr>
        <p:spPr>
          <a:xfrm>
            <a:off x="3223294" y="4067545"/>
            <a:ext cx="2437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all sentences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D900A2-268C-45BD-2676-4646B0707A76}"/>
              </a:ext>
            </a:extLst>
          </p:cNvPr>
          <p:cNvSpPr txBox="1"/>
          <p:nvPr/>
        </p:nvSpPr>
        <p:spPr>
          <a:xfrm>
            <a:off x="3192293" y="2382401"/>
            <a:ext cx="2672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questions as rhetorical devices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D42860-45FB-D94C-0768-32D788524F3C}"/>
              </a:ext>
            </a:extLst>
          </p:cNvPr>
          <p:cNvSpPr txBox="1"/>
          <p:nvPr/>
        </p:nvSpPr>
        <p:spPr>
          <a:xfrm>
            <a:off x="959902" y="3190248"/>
            <a:ext cx="24370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12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rPr>
              <a:t>612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3206F6E-C76D-9792-C989-731943070DEB}"/>
              </a:ext>
            </a:extLst>
          </p:cNvPr>
          <p:cNvSpPr txBox="1"/>
          <p:nvPr/>
        </p:nvSpPr>
        <p:spPr>
          <a:xfrm>
            <a:off x="1168569" y="1718062"/>
            <a:ext cx="18842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9600" b="1" i="0" u="none" strike="noStrike" kern="1200" cap="none" spc="-12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  <a:sym typeface="Calibri" panose="020F0502020204030204" pitchFamily="34" charset="0"/>
              </a:rPr>
              <a:t>0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2785FAC8-C8B5-98B0-B7D2-8A821183FAED}"/>
              </a:ext>
            </a:extLst>
          </p:cNvPr>
          <p:cNvCxnSpPr>
            <a:cxnSpLocks/>
          </p:cNvCxnSpPr>
          <p:nvPr/>
        </p:nvCxnSpPr>
        <p:spPr>
          <a:xfrm>
            <a:off x="1051851" y="3318103"/>
            <a:ext cx="209630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21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4">
            <a:extLst>
              <a:ext uri="{FF2B5EF4-FFF2-40B4-BE49-F238E27FC236}">
                <a16:creationId xmlns:a16="http://schemas.microsoft.com/office/drawing/2014/main" id="{DA17FD1F-C6A7-A7E5-1442-F52FAA657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2979" y="355884"/>
            <a:ext cx="5111171" cy="523220"/>
          </a:xfrm>
        </p:spPr>
        <p:txBody>
          <a:bodyPr/>
          <a:lstStyle/>
          <a:p>
            <a:r>
              <a:rPr lang="en-US" altLang="zh-CN" sz="3600" dirty="0">
                <a:latin typeface="Georgia" panose="02040502050405020303" pitchFamily="18" charset="0"/>
              </a:rPr>
              <a:t>Learning objectives </a:t>
            </a:r>
            <a:endParaRPr lang="zh-CN" altLang="en-US" sz="3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AF7FD6-3A8C-9D03-F3B1-84F7A687FDBF}"/>
              </a:ext>
            </a:extLst>
          </p:cNvPr>
          <p:cNvSpPr txBox="1"/>
          <p:nvPr/>
        </p:nvSpPr>
        <p:spPr>
          <a:xfrm>
            <a:off x="781049" y="1302592"/>
            <a:ext cx="10662267" cy="2459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1216091" rtl="0" eaLnBrk="1" fontAlgn="auto" latinLnBrk="0" hangingPunct="1">
              <a:lnSpc>
                <a:spcPct val="15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3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Times New Roman" panose="02020603050405020304" pitchFamily="18" charset="0"/>
                <a:sym typeface="Montserrat"/>
              </a:rPr>
              <a:t>use questions as rhetorical devices in writing</a:t>
            </a:r>
          </a:p>
          <a:p>
            <a:pPr marL="914400" marR="0" lvl="1" indent="-457200" algn="l" defTabSz="1216091" rtl="0" eaLnBrk="1" fontAlgn="auto" latinLnBrk="0" hangingPunct="1">
              <a:lnSpc>
                <a:spcPct val="15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3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Times New Roman" panose="02020603050405020304" pitchFamily="18" charset="0"/>
                <a:sym typeface="Montserrat"/>
              </a:rPr>
              <a:t>define rhetorical questions and </a:t>
            </a:r>
            <a:r>
              <a:rPr kumimoji="0" lang="en-US" altLang="zh-CN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Times New Roman" panose="02020603050405020304" pitchFamily="18" charset="0"/>
                <a:sym typeface="Montserrat"/>
              </a:rPr>
              <a:t>hypophoras</a:t>
            </a:r>
            <a:endParaRPr kumimoji="0" lang="en-US" altLang="zh-CN" sz="23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Georgia" pitchFamily="18" charset="0"/>
              <a:ea typeface="等线 Light" panose="02010600030101010101" pitchFamily="2" charset="-122"/>
              <a:cs typeface="Times New Roman" panose="02020603050405020304" pitchFamily="18" charset="0"/>
              <a:sym typeface="Montserrat"/>
            </a:endParaRPr>
          </a:p>
          <a:p>
            <a:pPr marL="914400" marR="0" lvl="1" indent="-457200" algn="l" defTabSz="1216091" rtl="0" eaLnBrk="1" fontAlgn="auto" latinLnBrk="0" hangingPunct="1">
              <a:lnSpc>
                <a:spcPct val="15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3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Times New Roman" panose="02020603050405020304" pitchFamily="18" charset="0"/>
                <a:sym typeface="Montserrat"/>
              </a:rPr>
              <a:t>explain the difference between rhetorical questions and hypophoras</a:t>
            </a:r>
          </a:p>
          <a:p>
            <a:pPr marL="457200" marR="0" lvl="0" indent="-457200" algn="l" defTabSz="1216091" rtl="0" eaLnBrk="1" fontAlgn="auto" latinLnBrk="0" hangingPunct="1">
              <a:lnSpc>
                <a:spcPct val="15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23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Times New Roman" panose="02020603050405020304" pitchFamily="18" charset="0"/>
                <a:sym typeface="Montserrat"/>
              </a:rPr>
              <a:t>reflect on the benefits of reading classical Chinese poems 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9BDF60F-FE73-B1F7-50CD-C800A2D4C7B1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91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4">
            <a:extLst>
              <a:ext uri="{FF2B5EF4-FFF2-40B4-BE49-F238E27FC236}">
                <a16:creationId xmlns:a16="http://schemas.microsoft.com/office/drawing/2014/main" id="{54FA5B2C-D8A7-69C3-0DA6-71835876D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2979" y="355884"/>
            <a:ext cx="7263821" cy="523220"/>
          </a:xfrm>
        </p:spPr>
        <p:txBody>
          <a:bodyPr/>
          <a:lstStyle/>
          <a:p>
            <a:r>
              <a:rPr kumimoji="0" lang="en-US" altLang="zh-CN" sz="3254" b="1" i="0" u="none" strike="noStrike" kern="0" cap="none" spc="0" normalizeH="0" baseline="0" noProof="0" dirty="0">
                <a:ln>
                  <a:noFill/>
                </a:ln>
                <a:solidFill>
                  <a:srgbClr val="4D908E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  <a:sym typeface="Georgia"/>
              </a:rPr>
              <a:t>Questions as rhetorical devices</a:t>
            </a:r>
            <a:endParaRPr lang="zh-CN" altLang="en-US" sz="3600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EC645B4-FAF3-5A8A-D436-928CE96DD9B6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AFA423CF-53CF-38B6-64B6-86CB8D4366D1}"/>
              </a:ext>
            </a:extLst>
          </p:cNvPr>
          <p:cNvSpPr txBox="1"/>
          <p:nvPr/>
        </p:nvSpPr>
        <p:spPr>
          <a:xfrm>
            <a:off x="5080000" y="6278226"/>
            <a:ext cx="7125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Micro-lecture</a:t>
            </a:r>
            <a:r>
              <a:rPr lang="en-US" altLang="zh-CN" sz="2000" b="1" kern="0" dirty="0">
                <a:solidFill>
                  <a:srgbClr val="0070C0"/>
                </a:solidFill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 </a:t>
            </a: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adapted from P125, Read and Write</a:t>
            </a:r>
          </a:p>
        </p:txBody>
      </p:sp>
      <p:pic>
        <p:nvPicPr>
          <p:cNvPr id="6" name="B8C1663F9F23002C9D34644EE311390D">
            <a:hlinkClick r:id="" action="ppaction://media"/>
            <a:extLst>
              <a:ext uri="{FF2B5EF4-FFF2-40B4-BE49-F238E27FC236}">
                <a16:creationId xmlns:a16="http://schemas.microsoft.com/office/drawing/2014/main" id="{9F804D53-1782-1C01-BE66-A8B294337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6299" y="1182307"/>
            <a:ext cx="9059398" cy="509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2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C0F25BD1-980A-0052-0548-21E401FDA002}"/>
              </a:ext>
            </a:extLst>
          </p:cNvPr>
          <p:cNvGrpSpPr/>
          <p:nvPr/>
        </p:nvGrpSpPr>
        <p:grpSpPr>
          <a:xfrm>
            <a:off x="2455634" y="1126723"/>
            <a:ext cx="8328480" cy="5476875"/>
            <a:chOff x="2455634" y="1016070"/>
            <a:chExt cx="8328480" cy="547687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C857539-84F1-2348-B1C0-4B89808A8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2" b="98944" l="214" r="94872">
                          <a14:foregroundMark x1="12179" y1="7570" x2="59402" y2="5458"/>
                          <a14:foregroundMark x1="59402" y1="5458" x2="77778" y2="5634"/>
                          <a14:foregroundMark x1="77778" y1="5634" x2="86538" y2="25352"/>
                          <a14:foregroundMark x1="86538" y1="25352" x2="87393" y2="94014"/>
                          <a14:foregroundMark x1="87393" y1="94014" x2="10684" y2="95423"/>
                          <a14:foregroundMark x1="10684" y1="95423" x2="5342" y2="83099"/>
                          <a14:foregroundMark x1="5342" y1="83099" x2="9188" y2="7394"/>
                          <a14:foregroundMark x1="9188" y1="7394" x2="11325" y2="6690"/>
                          <a14:foregroundMark x1="5769" y1="4930" x2="18960" y2="4052"/>
                          <a14:foregroundMark x1="83974" y1="7042" x2="89103" y2="19014"/>
                          <a14:foregroundMark x1="89103" y1="19014" x2="87821" y2="96303"/>
                          <a14:foregroundMark x1="87821" y1="96303" x2="12179" y2="98239"/>
                          <a14:foregroundMark x1="12179" y1="98239" x2="2991" y2="93310"/>
                          <a14:foregroundMark x1="2150" y1="2581" x2="2147" y2="2255"/>
                          <a14:foregroundMark x1="2991" y1="93310" x2="2160" y2="3765"/>
                          <a14:foregroundMark x1="214" y1="98415" x2="94872" y2="98944"/>
                          <a14:foregroundMark x1="91026" y1="7218" x2="91026" y2="98768"/>
                          <a14:foregroundMark x1="91026" y1="7570" x2="91880" y2="98415"/>
                          <a14:foregroundMark x1="3205" y1="880" x2="92308" y2="4401"/>
                          <a14:foregroundMark x1="855" y1="1408" x2="2137" y2="1408"/>
                          <a14:backgroundMark x1="2778" y1="1416" x2="2134" y2="1412"/>
                        </a14:backgroundRemoval>
                      </a14:imgEffect>
                    </a14:imgLayer>
                  </a14:imgProps>
                </a:ext>
              </a:extLst>
            </a:blip>
            <a:srcRect r="7720"/>
            <a:stretch/>
          </p:blipFill>
          <p:spPr>
            <a:xfrm>
              <a:off x="6619875" y="1016070"/>
              <a:ext cx="4164239" cy="5476875"/>
            </a:xfrm>
            <a:prstGeom prst="rect">
              <a:avLst/>
            </a:pr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61787F7-412B-2FF1-CDCC-B036C476C5F5}"/>
                </a:ext>
              </a:extLst>
            </p:cNvPr>
            <p:cNvGrpSpPr/>
            <p:nvPr/>
          </p:nvGrpSpPr>
          <p:grpSpPr>
            <a:xfrm>
              <a:off x="2455634" y="1071654"/>
              <a:ext cx="4164240" cy="5421291"/>
              <a:chOff x="2455634" y="1071654"/>
              <a:chExt cx="4164240" cy="5421291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F443A741-AB71-3E07-55B8-5990DFE0FD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641" b="99648" l="3419" r="96154">
                            <a14:foregroundMark x1="90812" y1="9507" x2="61538" y2="2641"/>
                            <a14:foregroundMark x1="81838" y1="4049" x2="91026" y2="12852"/>
                            <a14:foregroundMark x1="91026" y1="12852" x2="95513" y2="4401"/>
                            <a14:foregroundMark x1="95513" y1="4401" x2="83333" y2="7570"/>
                            <a14:foregroundMark x1="83333" y1="7570" x2="88248" y2="78345"/>
                            <a14:foregroundMark x1="88248" y1="78345" x2="93803" y2="91197"/>
                            <a14:foregroundMark x1="93803" y1="91197" x2="97009" y2="73415"/>
                            <a14:foregroundMark x1="97009" y1="73415" x2="88675" y2="85387"/>
                            <a14:foregroundMark x1="88675" y1="85387" x2="76496" y2="95423"/>
                            <a14:foregroundMark x1="76496" y1="95423" x2="14957" y2="95775"/>
                            <a14:foregroundMark x1="14957" y1="95775" x2="4701" y2="88204"/>
                            <a14:foregroundMark x1="4701" y1="88204" x2="3846" y2="80458"/>
                            <a14:foregroundMark x1="96154" y1="5106" x2="96154" y2="96479"/>
                            <a14:foregroundMark x1="97009" y1="99296" x2="59829" y2="99472"/>
                            <a14:foregroundMark x1="59829" y1="99472" x2="25641" y2="98768"/>
                            <a14:foregroundMark x1="25641" y1="98768" x2="8974" y2="99472"/>
                            <a14:foregroundMark x1="8974" y1="99472" x2="8547" y2="99648"/>
                            <a14:backgroundMark x1="45085" y1="8451" x2="11325" y2="8803"/>
                            <a14:backgroundMark x1="60470" y1="16197" x2="22436" y2="16197"/>
                          </a14:backgroundRemoval>
                        </a14:imgEffect>
                      </a14:imgLayer>
                    </a14:imgProps>
                  </a:ext>
                </a:extLst>
              </a:blip>
              <a:srcRect t="1015" r="7720"/>
              <a:stretch/>
            </p:blipFill>
            <p:spPr>
              <a:xfrm flipH="1">
                <a:off x="2455634" y="1071654"/>
                <a:ext cx="4164240" cy="5421291"/>
              </a:xfrm>
              <a:prstGeom prst="rect">
                <a:avLst/>
              </a:prstGeom>
            </p:spPr>
          </p:pic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E63264C-9694-76B8-1FE7-3F989F7F89B2}"/>
                  </a:ext>
                </a:extLst>
              </p:cNvPr>
              <p:cNvSpPr/>
              <p:nvPr/>
            </p:nvSpPr>
            <p:spPr>
              <a:xfrm>
                <a:off x="3067050" y="1314450"/>
                <a:ext cx="3273262" cy="4670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16C75EA5-D22C-A7DE-272C-9628BBC69810}"/>
              </a:ext>
            </a:extLst>
          </p:cNvPr>
          <p:cNvSpPr/>
          <p:nvPr/>
        </p:nvSpPr>
        <p:spPr>
          <a:xfrm>
            <a:off x="607737" y="2143888"/>
            <a:ext cx="5862336" cy="282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54FA5B2C-D8A7-69C3-0DA6-71835876D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355884"/>
            <a:ext cx="10001250" cy="523220"/>
          </a:xfrm>
        </p:spPr>
        <p:txBody>
          <a:bodyPr/>
          <a:lstStyle/>
          <a:p>
            <a:pPr algn="l"/>
            <a:r>
              <a:rPr kumimoji="0" lang="en-US" altLang="zh-CN" sz="3254" b="1" i="0" u="none" strike="noStrike" kern="0" cap="none" spc="0" normalizeH="0" baseline="0" noProof="0" dirty="0">
                <a:ln>
                  <a:noFill/>
                </a:ln>
                <a:solidFill>
                  <a:srgbClr val="4D908E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  <a:sym typeface="Georgia"/>
              </a:rPr>
              <a:t>Questions as rhetorical devices in Reading 1</a:t>
            </a:r>
            <a:endParaRPr lang="zh-CN" altLang="en-US" sz="3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0F3FA8-B3FD-CE61-2D93-C3DDF59FD196}"/>
              </a:ext>
            </a:extLst>
          </p:cNvPr>
          <p:cNvSpPr txBox="1"/>
          <p:nvPr/>
        </p:nvSpPr>
        <p:spPr>
          <a:xfrm>
            <a:off x="710560" y="2143001"/>
            <a:ext cx="57325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4845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3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 Why were the ancient Greeks and Romans right to suppose literature heals the soul? Why did Montaigne trust we could endure loneliness through a lifelong relationship with books? Why, despite all the distractions of modern life, do books still get published and valued? The answer lies in the power of stories.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45FD03-6016-6958-5FAD-E605A11A1FC6}"/>
              </a:ext>
            </a:extLst>
          </p:cNvPr>
          <p:cNvSpPr txBox="1"/>
          <p:nvPr/>
        </p:nvSpPr>
        <p:spPr>
          <a:xfrm>
            <a:off x="4445627" y="4499253"/>
            <a:ext cx="20143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(hypophora)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Times New Roman" panose="02020603050405020304" charset="0"/>
              <a:sym typeface="Arial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504A324-2DF5-01D0-C16D-C2703A26FB85}"/>
              </a:ext>
            </a:extLst>
          </p:cNvPr>
          <p:cNvCxnSpPr>
            <a:cxnSpLocks/>
          </p:cNvCxnSpPr>
          <p:nvPr/>
        </p:nvCxnSpPr>
        <p:spPr>
          <a:xfrm flipH="1" flipV="1">
            <a:off x="6443134" y="3526487"/>
            <a:ext cx="567266" cy="463622"/>
          </a:xfrm>
          <a:prstGeom prst="straightConnector1">
            <a:avLst/>
          </a:prstGeom>
          <a:ln w="38100">
            <a:solidFill>
              <a:srgbClr val="507A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E0BA983F-C306-D4B6-E490-49E753FBFC5D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5582E67D-88B9-C6C5-2120-796519A3BD68}"/>
              </a:ext>
            </a:extLst>
          </p:cNvPr>
          <p:cNvSpPr txBox="1"/>
          <p:nvPr/>
        </p:nvSpPr>
        <p:spPr>
          <a:xfrm>
            <a:off x="3839643" y="5900876"/>
            <a:ext cx="2254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P117, Reading 1</a:t>
            </a:r>
          </a:p>
        </p:txBody>
      </p:sp>
    </p:spTree>
    <p:extLst>
      <p:ext uri="{BB962C8B-B14F-4D97-AF65-F5344CB8AC3E}">
        <p14:creationId xmlns:p14="http://schemas.microsoft.com/office/powerpoint/2010/main" val="4884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/>
      <p:bldP spid="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68842CD3-35A3-D50B-8095-EAAF2D702454}"/>
              </a:ext>
            </a:extLst>
          </p:cNvPr>
          <p:cNvGrpSpPr/>
          <p:nvPr/>
        </p:nvGrpSpPr>
        <p:grpSpPr>
          <a:xfrm>
            <a:off x="2394856" y="1130717"/>
            <a:ext cx="8331201" cy="5476875"/>
            <a:chOff x="2394856" y="1130717"/>
            <a:chExt cx="8331201" cy="5476875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61787F7-412B-2FF1-CDCC-B036C476C5F5}"/>
                </a:ext>
              </a:extLst>
            </p:cNvPr>
            <p:cNvGrpSpPr/>
            <p:nvPr/>
          </p:nvGrpSpPr>
          <p:grpSpPr>
            <a:xfrm>
              <a:off x="2394856" y="1130717"/>
              <a:ext cx="4225017" cy="5476875"/>
              <a:chOff x="2394857" y="1016070"/>
              <a:chExt cx="4225017" cy="5476875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F443A741-AB71-3E07-55B8-5990DFE0FD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2641" b="99648" l="3419" r="96154">
                            <a14:foregroundMark x1="90812" y1="9507" x2="61538" y2="2641"/>
                            <a14:foregroundMark x1="81838" y1="4049" x2="91026" y2="12852"/>
                            <a14:foregroundMark x1="91026" y1="12852" x2="95513" y2="4401"/>
                            <a14:foregroundMark x1="95513" y1="4401" x2="83333" y2="7570"/>
                            <a14:foregroundMark x1="83333" y1="7570" x2="88248" y2="78345"/>
                            <a14:foregroundMark x1="88248" y1="78345" x2="93803" y2="91197"/>
                            <a14:foregroundMark x1="93803" y1="91197" x2="97009" y2="73415"/>
                            <a14:foregroundMark x1="97009" y1="73415" x2="88675" y2="85387"/>
                            <a14:foregroundMark x1="88675" y1="85387" x2="76496" y2="95423"/>
                            <a14:foregroundMark x1="76496" y1="95423" x2="14957" y2="95775"/>
                            <a14:foregroundMark x1="14957" y1="95775" x2="4701" y2="88204"/>
                            <a14:foregroundMark x1="4701" y1="88204" x2="3846" y2="80458"/>
                            <a14:foregroundMark x1="96154" y1="5106" x2="96154" y2="96479"/>
                            <a14:foregroundMark x1="97009" y1="99296" x2="59829" y2="99472"/>
                            <a14:foregroundMark x1="59829" y1="99472" x2="25641" y2="98768"/>
                            <a14:foregroundMark x1="25641" y1="98768" x2="8974" y2="99472"/>
                            <a14:foregroundMark x1="8974" y1="99472" x2="8547" y2="99648"/>
                            <a14:backgroundMark x1="45085" y1="8451" x2="11325" y2="8803"/>
                            <a14:backgroundMark x1="60470" y1="16197" x2="22436" y2="16197"/>
                          </a14:backgroundRemoval>
                        </a14:imgEffect>
                      </a14:imgLayer>
                    </a14:imgProps>
                  </a:ext>
                </a:extLst>
              </a:blip>
              <a:srcRect r="6374"/>
              <a:stretch/>
            </p:blipFill>
            <p:spPr>
              <a:xfrm flipH="1">
                <a:off x="2394857" y="1016070"/>
                <a:ext cx="4225017" cy="5476875"/>
              </a:xfrm>
              <a:prstGeom prst="rect">
                <a:avLst/>
              </a:prstGeom>
            </p:spPr>
          </p:pic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2E63264C-9694-76B8-1FE7-3F989F7F89B2}"/>
                  </a:ext>
                </a:extLst>
              </p:cNvPr>
              <p:cNvSpPr/>
              <p:nvPr/>
            </p:nvSpPr>
            <p:spPr>
              <a:xfrm>
                <a:off x="3067050" y="1314450"/>
                <a:ext cx="3273262" cy="4670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D67F19C-D0CF-BFA4-DA1F-8F85F611B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616"/>
            <a:stretch/>
          </p:blipFill>
          <p:spPr>
            <a:xfrm>
              <a:off x="6619874" y="1236427"/>
              <a:ext cx="4106183" cy="5371165"/>
            </a:xfrm>
            <a:prstGeom prst="rect">
              <a:avLst/>
            </a:prstGeom>
          </p:spPr>
        </p:pic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16C75EA5-D22C-A7DE-272C-9628BBC69810}"/>
              </a:ext>
            </a:extLst>
          </p:cNvPr>
          <p:cNvSpPr/>
          <p:nvPr/>
        </p:nvSpPr>
        <p:spPr>
          <a:xfrm>
            <a:off x="682638" y="1563451"/>
            <a:ext cx="5862336" cy="1897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54FA5B2C-D8A7-69C3-0DA6-71835876D7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355884"/>
            <a:ext cx="10001250" cy="523220"/>
          </a:xfrm>
        </p:spPr>
        <p:txBody>
          <a:bodyPr/>
          <a:lstStyle/>
          <a:p>
            <a:pPr algn="l"/>
            <a:r>
              <a:rPr kumimoji="0" lang="en-US" altLang="zh-CN" sz="3254" b="1" i="0" u="none" strike="noStrike" kern="0" cap="none" spc="0" normalizeH="0" baseline="0" noProof="0" dirty="0">
                <a:ln>
                  <a:noFill/>
                </a:ln>
                <a:solidFill>
                  <a:srgbClr val="4D908E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  <a:sym typeface="Georgia"/>
              </a:rPr>
              <a:t>Questions as rhetorical devices in Reading 1</a:t>
            </a:r>
            <a:endParaRPr lang="zh-CN" altLang="en-US" sz="3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0F3FA8-B3FD-CE61-2D93-C3DDF59FD196}"/>
              </a:ext>
            </a:extLst>
          </p:cNvPr>
          <p:cNvSpPr txBox="1"/>
          <p:nvPr/>
        </p:nvSpPr>
        <p:spPr>
          <a:xfrm>
            <a:off x="747519" y="1573878"/>
            <a:ext cx="57325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4845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12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</a:rPr>
              <a:t>Is that why I’m reading a novel in the first place? … It’s optimistic in the sense that you keep turning the pages, one after the other … in the hope of something transforming happening.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45FD03-6016-6958-5FAD-E605A11A1FC6}"/>
              </a:ext>
            </a:extLst>
          </p:cNvPr>
          <p:cNvSpPr txBox="1"/>
          <p:nvPr/>
        </p:nvSpPr>
        <p:spPr>
          <a:xfrm>
            <a:off x="4390861" y="2942617"/>
            <a:ext cx="20143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(hypophora)</a:t>
            </a:r>
            <a:endParaRPr kumimoji="0" lang="zh-CN" altLang="en-US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Times New Roman" panose="02020603050405020304" charset="0"/>
              <a:sym typeface="Arial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7504A324-2DF5-01D0-C16D-C2703A26FB85}"/>
              </a:ext>
            </a:extLst>
          </p:cNvPr>
          <p:cNvCxnSpPr>
            <a:cxnSpLocks/>
          </p:cNvCxnSpPr>
          <p:nvPr/>
        </p:nvCxnSpPr>
        <p:spPr>
          <a:xfrm flipH="1" flipV="1">
            <a:off x="6414711" y="3237242"/>
            <a:ext cx="567266" cy="463622"/>
          </a:xfrm>
          <a:prstGeom prst="straightConnector1">
            <a:avLst/>
          </a:prstGeom>
          <a:ln w="38100">
            <a:solidFill>
              <a:srgbClr val="507A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4EACDAEC-3C1E-721D-CE33-0EFD754F0B98}"/>
              </a:ext>
            </a:extLst>
          </p:cNvPr>
          <p:cNvSpPr/>
          <p:nvPr/>
        </p:nvSpPr>
        <p:spPr>
          <a:xfrm>
            <a:off x="747519" y="4125524"/>
            <a:ext cx="5862336" cy="921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E9B4F5-BF32-FC5B-599C-AC988F1175C0}"/>
              </a:ext>
            </a:extLst>
          </p:cNvPr>
          <p:cNvSpPr txBox="1"/>
          <p:nvPr/>
        </p:nvSpPr>
        <p:spPr>
          <a:xfrm>
            <a:off x="766526" y="4164764"/>
            <a:ext cx="5732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4845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12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</a:rPr>
              <a:t>Isn’t that it?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926CCE-46B2-0A18-ECD2-2D9E37AD6842}"/>
              </a:ext>
            </a:extLst>
          </p:cNvPr>
          <p:cNvSpPr txBox="1"/>
          <p:nvPr/>
        </p:nvSpPr>
        <p:spPr>
          <a:xfrm>
            <a:off x="3731764" y="4456666"/>
            <a:ext cx="28227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</a:rPr>
              <a:t>(rhetorical question)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458282C-C265-57AC-731E-EFEC6C4FB48F}"/>
              </a:ext>
            </a:extLst>
          </p:cNvPr>
          <p:cNvCxnSpPr>
            <a:cxnSpLocks/>
          </p:cNvCxnSpPr>
          <p:nvPr/>
        </p:nvCxnSpPr>
        <p:spPr>
          <a:xfrm flipH="1">
            <a:off x="6378325" y="4017928"/>
            <a:ext cx="612861" cy="343667"/>
          </a:xfrm>
          <a:prstGeom prst="straightConnector1">
            <a:avLst/>
          </a:prstGeom>
          <a:ln w="38100">
            <a:solidFill>
              <a:srgbClr val="507A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B9E0C881-6C33-16BF-3273-C51CE61B89A1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AA0B3438-5A6D-75CA-A357-27DA10C54E8B}"/>
              </a:ext>
            </a:extLst>
          </p:cNvPr>
          <p:cNvSpPr txBox="1"/>
          <p:nvPr/>
        </p:nvSpPr>
        <p:spPr>
          <a:xfrm>
            <a:off x="3839643" y="5900876"/>
            <a:ext cx="22548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P119, Reading 1</a:t>
            </a:r>
          </a:p>
        </p:txBody>
      </p:sp>
    </p:spTree>
    <p:extLst>
      <p:ext uri="{BB962C8B-B14F-4D97-AF65-F5344CB8AC3E}">
        <p14:creationId xmlns:p14="http://schemas.microsoft.com/office/powerpoint/2010/main" val="189393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/>
      <p:bldP spid="6" grpId="0"/>
      <p:bldP spid="11" grpId="0" animBg="1"/>
      <p:bldP spid="12" grpId="0"/>
      <p:bldP spid="1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4">
            <a:extLst>
              <a:ext uri="{FF2B5EF4-FFF2-40B4-BE49-F238E27FC236}">
                <a16:creationId xmlns:a16="http://schemas.microsoft.com/office/drawing/2014/main" id="{5982BFE6-474F-C51D-4B80-271399AE3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355884"/>
            <a:ext cx="10001250" cy="523220"/>
          </a:xfrm>
        </p:spPr>
        <p:txBody>
          <a:bodyPr/>
          <a:lstStyle/>
          <a:p>
            <a:pPr algn="l"/>
            <a:r>
              <a:rPr lang="en-US" altLang="zh-CN" sz="3254" kern="0" spc="0" dirty="0">
                <a:solidFill>
                  <a:srgbClr val="4D908E">
                    <a:lumMod val="10000"/>
                  </a:srgbClr>
                </a:solidFill>
                <a:latin typeface="Georgia" panose="02040502050405020303" pitchFamily="18" charset="0"/>
                <a:cs typeface="Segoe UI Light" panose="020B0502040204020203" pitchFamily="34" charset="0"/>
                <a:sym typeface="Georgia"/>
              </a:rPr>
              <a:t>Effects of </a:t>
            </a:r>
            <a:r>
              <a:rPr kumimoji="0" lang="en-US" altLang="zh-CN" sz="3254" b="1" i="0" u="none" strike="noStrike" kern="0" cap="none" spc="0" normalizeH="0" baseline="0" noProof="0" dirty="0">
                <a:ln>
                  <a:noFill/>
                </a:ln>
                <a:solidFill>
                  <a:srgbClr val="4D908E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  <a:sym typeface="Georgia"/>
              </a:rPr>
              <a:t>questions as rhetorical devices</a:t>
            </a:r>
            <a:r>
              <a:rPr lang="en-US" altLang="zh-CN" sz="3254" kern="0" spc="0" dirty="0">
                <a:solidFill>
                  <a:srgbClr val="4D908E">
                    <a:lumMod val="10000"/>
                  </a:srgbClr>
                </a:solidFill>
                <a:latin typeface="Georgia" panose="02040502050405020303" pitchFamily="18" charset="0"/>
                <a:cs typeface="Segoe UI Light" panose="020B0502040204020203" pitchFamily="34" charset="0"/>
                <a:sym typeface="Georgia"/>
              </a:rPr>
              <a:t> </a:t>
            </a:r>
            <a:endParaRPr lang="zh-CN" altLang="en-US" sz="3600" dirty="0"/>
          </a:p>
        </p:txBody>
      </p:sp>
      <p:graphicFrame>
        <p:nvGraphicFramePr>
          <p:cNvPr id="43" name="表格 16">
            <a:extLst>
              <a:ext uri="{FF2B5EF4-FFF2-40B4-BE49-F238E27FC236}">
                <a16:creationId xmlns:a16="http://schemas.microsoft.com/office/drawing/2014/main" id="{A05B9F3E-975B-5197-C4AC-7812CA7C8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191760"/>
              </p:ext>
            </p:extLst>
          </p:nvPr>
        </p:nvGraphicFramePr>
        <p:xfrm>
          <a:off x="943705" y="1913345"/>
          <a:ext cx="8387897" cy="3632494"/>
        </p:xfrm>
        <a:graphic>
          <a:graphicData uri="http://schemas.openxmlformats.org/drawingml/2006/table">
            <a:tbl>
              <a:tblPr firstRow="1" bandRow="1"/>
              <a:tblGrid>
                <a:gridCol w="8387897">
                  <a:extLst>
                    <a:ext uri="{9D8B030D-6E8A-4147-A177-3AD203B41FA5}">
                      <a16:colId xmlns:a16="http://schemas.microsoft.com/office/drawing/2014/main" val="1939773862"/>
                    </a:ext>
                  </a:extLst>
                </a:gridCol>
              </a:tblGrid>
              <a:tr h="71694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Times New Roman" panose="02020603050405020304" charset="0"/>
                          <a:sym typeface="Arial"/>
                        </a:rPr>
                        <a:t>a. Arouse readers’ curiosity</a:t>
                      </a:r>
                    </a:p>
                  </a:txBody>
                  <a:tcPr marL="504000" marT="72000" marB="72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9374028"/>
                  </a:ext>
                </a:extLst>
              </a:tr>
              <a:tr h="72571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Times New Roman" panose="02020603050405020304" charset="0"/>
                          <a:sym typeface="Arial"/>
                        </a:rPr>
                        <a:t>b. Set readers thinking </a:t>
                      </a:r>
                    </a:p>
                  </a:txBody>
                  <a:tcPr marL="504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939838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Times New Roman" panose="02020603050405020304" charset="0"/>
                          <a:sym typeface="Arial"/>
                        </a:rPr>
                        <a:t>c. Help readers better understand the point</a:t>
                      </a:r>
                    </a:p>
                  </a:txBody>
                  <a:tcPr marL="504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8526088"/>
                  </a:ext>
                </a:extLst>
              </a:tr>
              <a:tr h="7402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Times New Roman" panose="02020603050405020304" charset="0"/>
                          <a:sym typeface="Arial"/>
                        </a:rPr>
                        <a:t>d. Improve the force of argument </a:t>
                      </a:r>
                    </a:p>
                  </a:txBody>
                  <a:tcPr marL="504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8682837"/>
                  </a:ext>
                </a:extLst>
              </a:tr>
              <a:tr h="73840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cs typeface="Times New Roman" panose="02020603050405020304" charset="0"/>
                          <a:sym typeface="Arial"/>
                        </a:rPr>
                        <a:t>e. All of the above</a:t>
                      </a:r>
                    </a:p>
                  </a:txBody>
                  <a:tcPr marL="50400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4255747"/>
                  </a:ext>
                </a:extLst>
              </a:tr>
            </a:tbl>
          </a:graphicData>
        </a:graphic>
      </p:graphicFrame>
      <p:pic>
        <p:nvPicPr>
          <p:cNvPr id="45" name="图片 44" descr="圈圈.png">
            <a:extLst>
              <a:ext uri="{FF2B5EF4-FFF2-40B4-BE49-F238E27FC236}">
                <a16:creationId xmlns:a16="http://schemas.microsoft.com/office/drawing/2014/main" id="{8B807200-A7C4-9121-9C4B-9AD7BD6E4A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6395" y="5034569"/>
            <a:ext cx="459698" cy="361192"/>
          </a:xfrm>
          <a:prstGeom prst="rect">
            <a:avLst/>
          </a:prstGeom>
        </p:spPr>
      </p:pic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3165E9D0-6A09-6AE6-AEEE-9D0966F5806B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3D029E79-F018-2996-3B62-B10162E86F8D}"/>
              </a:ext>
            </a:extLst>
          </p:cNvPr>
          <p:cNvSpPr txBox="1"/>
          <p:nvPr/>
        </p:nvSpPr>
        <p:spPr>
          <a:xfrm>
            <a:off x="731611" y="1312161"/>
            <a:ext cx="102670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 What effects can be achieved by the two types of questions?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811081C-39F5-C731-47E7-482FFF52F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067" y="3536064"/>
            <a:ext cx="2743200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5D84D5C-EA45-CD11-98C3-3DA6A2F868BC}"/>
              </a:ext>
            </a:extLst>
          </p:cNvPr>
          <p:cNvSpPr txBox="1"/>
          <p:nvPr/>
        </p:nvSpPr>
        <p:spPr>
          <a:xfrm>
            <a:off x="4826001" y="5972984"/>
            <a:ext cx="6945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marR="0" lvl="0" indent="-2682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Adapted from P97, Read and Write, Teacher’s Book</a:t>
            </a:r>
          </a:p>
        </p:txBody>
      </p:sp>
    </p:spTree>
    <p:extLst>
      <p:ext uri="{BB962C8B-B14F-4D97-AF65-F5344CB8AC3E}">
        <p14:creationId xmlns:p14="http://schemas.microsoft.com/office/powerpoint/2010/main" val="28419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4">
            <a:extLst>
              <a:ext uri="{FF2B5EF4-FFF2-40B4-BE49-F238E27FC236}">
                <a16:creationId xmlns:a16="http://schemas.microsoft.com/office/drawing/2014/main" id="{50C22B48-5A3E-7D90-6664-BDFAFC06A40A}"/>
              </a:ext>
            </a:extLst>
          </p:cNvPr>
          <p:cNvSpPr txBox="1">
            <a:spLocks/>
          </p:cNvSpPr>
          <p:nvPr/>
        </p:nvSpPr>
        <p:spPr>
          <a:xfrm>
            <a:off x="1619250" y="355884"/>
            <a:ext cx="10001250" cy="52322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kern="1200" spc="-120">
                <a:solidFill>
                  <a:srgbClr val="0E2F53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Calibri" panose="020F050202020403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54" b="1" i="0" u="none" strike="noStrike" kern="0" cap="none" spc="0" normalizeH="0" baseline="0" noProof="0" dirty="0">
                <a:ln>
                  <a:noFill/>
                </a:ln>
                <a:solidFill>
                  <a:srgbClr val="4D908E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  <a:sym typeface="Georgia"/>
              </a:rPr>
              <a:t>Matching</a:t>
            </a:r>
            <a:endParaRPr kumimoji="0" lang="zh-CN" altLang="en-US" sz="3600" b="1" i="0" u="none" strike="noStrike" kern="1200" cap="none" spc="-120" normalizeH="0" baseline="0" noProof="0" dirty="0">
              <a:ln>
                <a:noFill/>
              </a:ln>
              <a:solidFill>
                <a:srgbClr val="0E2F5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Calibri" panose="020F050202020403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5100710F-E92B-F29D-5E86-FF5B2F10C27C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88CF72EE-AF2E-BDD8-5654-96AE938A9480}"/>
              </a:ext>
            </a:extLst>
          </p:cNvPr>
          <p:cNvSpPr/>
          <p:nvPr/>
        </p:nvSpPr>
        <p:spPr>
          <a:xfrm>
            <a:off x="485165" y="1381735"/>
            <a:ext cx="5056925" cy="487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CD018D9-87BB-810A-4C9D-DE6DAFF98B1A}"/>
              </a:ext>
            </a:extLst>
          </p:cNvPr>
          <p:cNvSpPr/>
          <p:nvPr/>
        </p:nvSpPr>
        <p:spPr>
          <a:xfrm>
            <a:off x="5903495" y="1381735"/>
            <a:ext cx="5886051" cy="487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FCAAF08-C6CA-17F7-28AE-E4F3D87D61F8}"/>
              </a:ext>
            </a:extLst>
          </p:cNvPr>
          <p:cNvSpPr txBox="1"/>
          <p:nvPr/>
        </p:nvSpPr>
        <p:spPr>
          <a:xfrm>
            <a:off x="515303" y="3042781"/>
            <a:ext cx="47926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2. Reading classical poems can help us improve our writing </a:t>
            </a:r>
            <a:r>
              <a:rPr lang="en-US" altLang="zh-CN" sz="2400" kern="0" dirty="0">
                <a:solidFill>
                  <a:srgbClr val="080808"/>
                </a:solidFill>
                <a:latin typeface="Georgia" panose="02040502050405020303" pitchFamily="18" charset="0"/>
                <a:cs typeface="Times New Roman" panose="02020603050405020304" charset="0"/>
                <a:sym typeface="Arial"/>
              </a:rPr>
              <a:t>skills. 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Times New Roman" panose="02020603050405020304" charset="0"/>
              <a:sym typeface="Arial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F1E44A8-68D4-ACD0-29FE-438F778AE416}"/>
              </a:ext>
            </a:extLst>
          </p:cNvPr>
          <p:cNvSpPr txBox="1"/>
          <p:nvPr/>
        </p:nvSpPr>
        <p:spPr>
          <a:xfrm>
            <a:off x="524181" y="1549037"/>
            <a:ext cx="46635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1.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Poems contain powerful messages that can move and motivate us.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730CC9D-3A01-D567-C66A-02070FF640E0}"/>
              </a:ext>
            </a:extLst>
          </p:cNvPr>
          <p:cNvSpPr txBox="1"/>
          <p:nvPr/>
        </p:nvSpPr>
        <p:spPr>
          <a:xfrm>
            <a:off x="524181" y="4708440"/>
            <a:ext cx="46635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3. We can make a connection with traditional culture via reading classical poems. 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6704DC2-D5FC-5BFA-92EB-EAD840FC7980}"/>
              </a:ext>
            </a:extLst>
          </p:cNvPr>
          <p:cNvSpPr txBox="1"/>
          <p:nvPr/>
        </p:nvSpPr>
        <p:spPr>
          <a:xfrm>
            <a:off x="6208295" y="1481770"/>
            <a:ext cx="549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4328D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a. How can we make a connection with our traditional culture? The answer is reading classical poems. 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41A3272-2D68-3D68-1A79-DBDFCF581839}"/>
              </a:ext>
            </a:extLst>
          </p:cNvPr>
          <p:cNvSpPr txBox="1"/>
          <p:nvPr/>
        </p:nvSpPr>
        <p:spPr>
          <a:xfrm>
            <a:off x="6196738" y="3042006"/>
            <a:ext cx="55541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4328D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b. Haven’t you ever been touched by the homesickness conveyed by the poem “Thoughts on a tranquil night”? 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837498F3-DA7F-4C49-FF91-25F9E085EF9F}"/>
              </a:ext>
            </a:extLst>
          </p:cNvPr>
          <p:cNvSpPr txBox="1"/>
          <p:nvPr/>
        </p:nvSpPr>
        <p:spPr>
          <a:xfrm>
            <a:off x="6175756" y="4651185"/>
            <a:ext cx="55636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4328D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c. What can we learn from reading classical poems? Among other things, we can learn the writing </a:t>
            </a:r>
            <a:r>
              <a:rPr lang="en-US" altLang="zh-CN" sz="2400" kern="0" dirty="0">
                <a:solidFill>
                  <a:srgbClr val="04328D"/>
                </a:solidFill>
                <a:latin typeface="Georgia" panose="02040502050405020303" pitchFamily="18" charset="0"/>
                <a:cs typeface="Times New Roman" panose="02020603050405020304" charset="0"/>
                <a:sym typeface="Arial"/>
              </a:rPr>
              <a:t>techniques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4328D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  <a:sym typeface="Arial"/>
              </a:rPr>
              <a:t>of ancient poets. 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73DAB0F-AC01-9B5B-0664-E311B1CE07EA}"/>
              </a:ext>
            </a:extLst>
          </p:cNvPr>
          <p:cNvCxnSpPr>
            <a:cxnSpLocks/>
            <a:stCxn id="33" idx="3"/>
            <a:endCxn id="59" idx="1"/>
          </p:cNvCxnSpPr>
          <p:nvPr/>
        </p:nvCxnSpPr>
        <p:spPr>
          <a:xfrm>
            <a:off x="5307990" y="3458280"/>
            <a:ext cx="867766" cy="19777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B7BA427-1E8D-9DAF-A6E3-F29E72061751}"/>
              </a:ext>
            </a:extLst>
          </p:cNvPr>
          <p:cNvCxnSpPr>
            <a:cxnSpLocks/>
            <a:stCxn id="38" idx="3"/>
            <a:endCxn id="55" idx="1"/>
          </p:cNvCxnSpPr>
          <p:nvPr/>
        </p:nvCxnSpPr>
        <p:spPr>
          <a:xfrm>
            <a:off x="5187733" y="2149202"/>
            <a:ext cx="1009005" cy="149296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70BE8821-553C-5F2B-303C-98156A54EC47}"/>
              </a:ext>
            </a:extLst>
          </p:cNvPr>
          <p:cNvCxnSpPr>
            <a:cxnSpLocks/>
            <a:stCxn id="43" idx="3"/>
            <a:endCxn id="51" idx="1"/>
          </p:cNvCxnSpPr>
          <p:nvPr/>
        </p:nvCxnSpPr>
        <p:spPr>
          <a:xfrm flipV="1">
            <a:off x="5187733" y="2081935"/>
            <a:ext cx="1020562" cy="322667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3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1" grpId="0"/>
      <p:bldP spid="55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8979564-A19F-DE1E-76FD-F18BD02143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-480" r="-86" b="8613"/>
          <a:stretch/>
        </p:blipFill>
        <p:spPr>
          <a:xfrm>
            <a:off x="2550160" y="1778193"/>
            <a:ext cx="9221750" cy="4876608"/>
          </a:xfrm>
          <a:prstGeom prst="rect">
            <a:avLst/>
          </a:prstGeom>
        </p:spPr>
      </p:pic>
      <p:pic>
        <p:nvPicPr>
          <p:cNvPr id="2" name="图片 1" descr="图形用户界面, 文本, 应用程序&#10;&#10;描述已自动生成">
            <a:extLst>
              <a:ext uri="{FF2B5EF4-FFF2-40B4-BE49-F238E27FC236}">
                <a16:creationId xmlns:a16="http://schemas.microsoft.com/office/drawing/2014/main" id="{24C29DEA-14B9-CC9D-1BB5-DA593DCB6A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r="17808" b="39379"/>
          <a:stretch/>
        </p:blipFill>
        <p:spPr>
          <a:xfrm>
            <a:off x="455599" y="1248163"/>
            <a:ext cx="1948990" cy="29275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矩形: 折角 15">
            <a:extLst>
              <a:ext uri="{FF2B5EF4-FFF2-40B4-BE49-F238E27FC236}">
                <a16:creationId xmlns:a16="http://schemas.microsoft.com/office/drawing/2014/main" id="{E2CCB3C9-A3AC-9526-FC17-D2E636E2EEA0}"/>
              </a:ext>
            </a:extLst>
          </p:cNvPr>
          <p:cNvSpPr/>
          <p:nvPr/>
        </p:nvSpPr>
        <p:spPr>
          <a:xfrm>
            <a:off x="2550159" y="1229125"/>
            <a:ext cx="9186241" cy="552254"/>
          </a:xfrm>
          <a:prstGeom prst="foldedCorner">
            <a:avLst/>
          </a:prstGeom>
          <a:solidFill>
            <a:srgbClr val="05338D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A7C27299-BBBC-395F-48B9-F09BB6E251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355884"/>
            <a:ext cx="10001250" cy="523220"/>
          </a:xfrm>
        </p:spPr>
        <p:txBody>
          <a:bodyPr/>
          <a:lstStyle/>
          <a:p>
            <a:pPr algn="l"/>
            <a:r>
              <a:rPr lang="en-US" altLang="zh-CN" sz="3254" kern="0" spc="0" dirty="0">
                <a:solidFill>
                  <a:srgbClr val="4D908E">
                    <a:lumMod val="10000"/>
                  </a:srgbClr>
                </a:solidFill>
                <a:latin typeface="Georgia" panose="02040502050405020303" pitchFamily="18" charset="0"/>
                <a:cs typeface="Segoe UI Light" panose="020B0502040204020203" pitchFamily="34" charset="0"/>
                <a:sym typeface="Georgia"/>
              </a:rPr>
              <a:t>Rewriting</a:t>
            </a:r>
            <a:endParaRPr lang="zh-CN" altLang="en-US" sz="3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2D73D2-F20F-5B3F-B32D-C3A34E106D4E}"/>
              </a:ext>
            </a:extLst>
          </p:cNvPr>
          <p:cNvSpPr txBox="1"/>
          <p:nvPr/>
        </p:nvSpPr>
        <p:spPr>
          <a:xfrm>
            <a:off x="2733041" y="1297058"/>
            <a:ext cx="87554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Times New Roman" panose="02020603050405020304" charset="0"/>
              </a:rPr>
              <a:t>Reading poems can help us be reminded of our cultural heritage. 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52F0196-C04E-6FBF-FAFC-29125FF2C43A}"/>
              </a:ext>
            </a:extLst>
          </p:cNvPr>
          <p:cNvCxnSpPr>
            <a:cxnSpLocks/>
          </p:cNvCxnSpPr>
          <p:nvPr/>
        </p:nvCxnSpPr>
        <p:spPr>
          <a:xfrm flipV="1">
            <a:off x="1999281" y="1628114"/>
            <a:ext cx="733760" cy="1800886"/>
          </a:xfrm>
          <a:prstGeom prst="straightConnector1">
            <a:avLst/>
          </a:prstGeom>
          <a:ln w="19050">
            <a:solidFill>
              <a:srgbClr val="507A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ECB960A5-834B-EA42-C788-3F35BF2AD3F9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F25E98C-691D-8BA6-8FEE-B1F9F9C98164}"/>
              </a:ext>
            </a:extLst>
          </p:cNvPr>
          <p:cNvSpPr txBox="1"/>
          <p:nvPr/>
        </p:nvSpPr>
        <p:spPr>
          <a:xfrm>
            <a:off x="887998" y="4773168"/>
            <a:ext cx="1218342" cy="2419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6986F1D-1B43-D7DD-7C42-0A9B6A10BF76}"/>
              </a:ext>
            </a:extLst>
          </p:cNvPr>
          <p:cNvGrpSpPr/>
          <p:nvPr/>
        </p:nvGrpSpPr>
        <p:grpSpPr>
          <a:xfrm>
            <a:off x="2848409" y="2745453"/>
            <a:ext cx="8579152" cy="961282"/>
            <a:chOff x="601733" y="4464659"/>
            <a:chExt cx="7970575" cy="91314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B12B166-82B3-2CD4-4571-FB61AE9E1DFE}"/>
                </a:ext>
              </a:extLst>
            </p:cNvPr>
            <p:cNvSpPr/>
            <p:nvPr/>
          </p:nvSpPr>
          <p:spPr>
            <a:xfrm>
              <a:off x="601733" y="4464659"/>
              <a:ext cx="7755055" cy="913145"/>
            </a:xfrm>
            <a:prstGeom prst="rect">
              <a:avLst/>
            </a:prstGeom>
            <a:solidFill>
              <a:srgbClr val="043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F7577FC-95FA-1EAC-1F73-0B8999122413}"/>
                </a:ext>
              </a:extLst>
            </p:cNvPr>
            <p:cNvSpPr txBox="1"/>
            <p:nvPr/>
          </p:nvSpPr>
          <p:spPr>
            <a:xfrm>
              <a:off x="796558" y="4468576"/>
              <a:ext cx="1572153" cy="343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Gentlemen 5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人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6CBDF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C67851E-E06E-5EDD-B169-2C6FDBA7257E}"/>
                </a:ext>
              </a:extLst>
            </p:cNvPr>
            <p:cNvSpPr txBox="1"/>
            <p:nvPr/>
          </p:nvSpPr>
          <p:spPr>
            <a:xfrm>
              <a:off x="6959428" y="4506252"/>
              <a:ext cx="1572153" cy="343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得分；暂无得分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6CBDF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B6C897DB-85E2-D2CF-645C-3F100E52E33B}"/>
                </a:ext>
              </a:extLst>
            </p:cNvPr>
            <p:cNvSpPr txBox="1"/>
            <p:nvPr/>
          </p:nvSpPr>
          <p:spPr>
            <a:xfrm>
              <a:off x="608845" y="4789691"/>
              <a:ext cx="7963463" cy="520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Couldn’t we learn more about our traditional culture by reading poems?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70472E8F-6E25-F3B3-ABBC-AB04D55EADD3}"/>
              </a:ext>
            </a:extLst>
          </p:cNvPr>
          <p:cNvGrpSpPr/>
          <p:nvPr/>
        </p:nvGrpSpPr>
        <p:grpSpPr>
          <a:xfrm>
            <a:off x="2848409" y="3860260"/>
            <a:ext cx="8535317" cy="1142220"/>
            <a:chOff x="601733" y="4464659"/>
            <a:chExt cx="7929848" cy="1142220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AD1B32B2-516F-A424-0875-58FD2435953A}"/>
                </a:ext>
              </a:extLst>
            </p:cNvPr>
            <p:cNvSpPr/>
            <p:nvPr/>
          </p:nvSpPr>
          <p:spPr>
            <a:xfrm>
              <a:off x="601733" y="4464659"/>
              <a:ext cx="7755055" cy="1142220"/>
            </a:xfrm>
            <a:prstGeom prst="rect">
              <a:avLst/>
            </a:prstGeom>
            <a:solidFill>
              <a:srgbClr val="043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30D5D714-CF91-C558-1491-6A444DE25B5B}"/>
                </a:ext>
              </a:extLst>
            </p:cNvPr>
            <p:cNvSpPr txBox="1"/>
            <p:nvPr/>
          </p:nvSpPr>
          <p:spPr>
            <a:xfrm>
              <a:off x="860566" y="4468576"/>
              <a:ext cx="1572153" cy="343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999 4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人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6CBDF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98604A2-D4EE-736F-B859-0F66466BD99A}"/>
                </a:ext>
              </a:extLst>
            </p:cNvPr>
            <p:cNvSpPr txBox="1"/>
            <p:nvPr/>
          </p:nvSpPr>
          <p:spPr>
            <a:xfrm>
              <a:off x="6959428" y="4496600"/>
              <a:ext cx="1572153" cy="343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得分；暂无得分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6CBDF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ACF86D88-0D65-474D-3B49-92E56B3423EA}"/>
                </a:ext>
              </a:extLst>
            </p:cNvPr>
            <p:cNvSpPr txBox="1"/>
            <p:nvPr/>
          </p:nvSpPr>
          <p:spPr>
            <a:xfrm>
              <a:off x="665481" y="4776478"/>
              <a:ext cx="750320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How could we have a better understanding of our cultural heritage? The answer is reading poems.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DB8D59C5-4706-30E5-88B6-DA8BDDC4ED16}"/>
              </a:ext>
            </a:extLst>
          </p:cNvPr>
          <p:cNvGrpSpPr/>
          <p:nvPr/>
        </p:nvGrpSpPr>
        <p:grpSpPr>
          <a:xfrm>
            <a:off x="2848408" y="5164984"/>
            <a:ext cx="8535317" cy="1225655"/>
            <a:chOff x="601733" y="4464658"/>
            <a:chExt cx="7929848" cy="1225655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0D65683-B0A3-9E99-CE61-D62C0273BF5F}"/>
                </a:ext>
              </a:extLst>
            </p:cNvPr>
            <p:cNvSpPr/>
            <p:nvPr/>
          </p:nvSpPr>
          <p:spPr>
            <a:xfrm>
              <a:off x="601733" y="4464658"/>
              <a:ext cx="7755055" cy="1225655"/>
            </a:xfrm>
            <a:prstGeom prst="rect">
              <a:avLst/>
            </a:prstGeom>
            <a:solidFill>
              <a:srgbClr val="0432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54963ED1-CF84-480E-1879-AC94B27D6058}"/>
                </a:ext>
              </a:extLst>
            </p:cNvPr>
            <p:cNvSpPr txBox="1"/>
            <p:nvPr/>
          </p:nvSpPr>
          <p:spPr>
            <a:xfrm>
              <a:off x="897142" y="4468576"/>
              <a:ext cx="1572153" cy="343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Cola 4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人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6CBDF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6F6092DE-106F-4695-C2B4-F191C69A63C9}"/>
                </a:ext>
              </a:extLst>
            </p:cNvPr>
            <p:cNvSpPr txBox="1"/>
            <p:nvPr/>
          </p:nvSpPr>
          <p:spPr>
            <a:xfrm>
              <a:off x="6959428" y="4496600"/>
              <a:ext cx="1572153" cy="343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6CBDFE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得分；暂无得分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6CBDFE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30D6852-C4AA-2A3F-6392-A48AB8757FAA}"/>
                </a:ext>
              </a:extLst>
            </p:cNvPr>
            <p:cNvSpPr txBox="1"/>
            <p:nvPr/>
          </p:nvSpPr>
          <p:spPr>
            <a:xfrm>
              <a:off x="665481" y="4847598"/>
              <a:ext cx="769130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B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Calibri" panose="020F0502020204030204" pitchFamily="34" charset="0"/>
                </a:rPr>
                <a:t>We learned in childhood that we shouldn’t waste food from the poem “Toiling Farmers”, didn’t we?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74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7">
            <a:extLst>
              <a:ext uri="{FF2B5EF4-FFF2-40B4-BE49-F238E27FC236}">
                <a16:creationId xmlns:a16="http://schemas.microsoft.com/office/drawing/2014/main" id="{317D151A-010B-3EA7-6B12-5CFE55EE7085}"/>
              </a:ext>
            </a:extLst>
          </p:cNvPr>
          <p:cNvSpPr txBox="1">
            <a:spLocks/>
          </p:cNvSpPr>
          <p:nvPr/>
        </p:nvSpPr>
        <p:spPr>
          <a:xfrm>
            <a:off x="2406191" y="2277211"/>
            <a:ext cx="7379618" cy="179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180" tIns="99180" rIns="99180" bIns="9918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31688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defRPr sz="499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113965"/>
                </a:solidFill>
                <a:effectLst/>
                <a:uLnTx/>
                <a:uFillTx/>
                <a:latin typeface="Georgia Pro Black" panose="02040A02050405020203" pitchFamily="18" charset="0"/>
                <a:sym typeface="Georgia"/>
              </a:rPr>
              <a:t>Part 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113965"/>
                </a:solidFill>
                <a:effectLst/>
                <a:uLnTx/>
                <a:uFillTx/>
                <a:latin typeface="Georgia Pro Black" panose="02040A02050405020203" pitchFamily="18" charset="0"/>
                <a:sym typeface="Georgia"/>
              </a:rPr>
              <a:t>Design Introduction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13965"/>
              </a:solidFill>
              <a:effectLst/>
              <a:uLnTx/>
              <a:uFillTx/>
              <a:latin typeface="Georgia Pro Black" panose="02040A02050405020203" pitchFamily="18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5874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4">
            <a:extLst>
              <a:ext uri="{FF2B5EF4-FFF2-40B4-BE49-F238E27FC236}">
                <a16:creationId xmlns:a16="http://schemas.microsoft.com/office/drawing/2014/main" id="{5982BFE6-474F-C51D-4B80-271399AE3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9250" y="355884"/>
            <a:ext cx="10001250" cy="523220"/>
          </a:xfrm>
        </p:spPr>
        <p:txBody>
          <a:bodyPr/>
          <a:lstStyle/>
          <a:p>
            <a:pPr algn="l"/>
            <a:r>
              <a:rPr lang="en-US" altLang="zh-CN" sz="3254" kern="0" spc="0" dirty="0">
                <a:solidFill>
                  <a:srgbClr val="4D908E">
                    <a:lumMod val="10000"/>
                  </a:srgbClr>
                </a:solidFill>
                <a:latin typeface="Georgia" panose="02040502050405020303" pitchFamily="18" charset="0"/>
                <a:cs typeface="Segoe UI Light" panose="020B0502040204020203" pitchFamily="34" charset="0"/>
                <a:sym typeface="Georgia"/>
              </a:rPr>
              <a:t>Checklist </a:t>
            </a:r>
            <a:endParaRPr lang="zh-CN" altLang="en-US" sz="3600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107ACCA-F690-AA11-63B4-B1D8C8C89A49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格 3">
            <a:extLst>
              <a:ext uri="{FF2B5EF4-FFF2-40B4-BE49-F238E27FC236}">
                <a16:creationId xmlns:a16="http://schemas.microsoft.com/office/drawing/2014/main" id="{32C864E1-1CD2-9877-B82A-74ADB2210E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975237"/>
              </p:ext>
            </p:extLst>
          </p:nvPr>
        </p:nvGraphicFramePr>
        <p:xfrm>
          <a:off x="671861" y="1242071"/>
          <a:ext cx="10848274" cy="467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7476">
                  <a:extLst>
                    <a:ext uri="{9D8B030D-6E8A-4147-A177-3AD203B41FA5}">
                      <a16:colId xmlns:a16="http://schemas.microsoft.com/office/drawing/2014/main" val="417314096"/>
                    </a:ext>
                  </a:extLst>
                </a:gridCol>
                <a:gridCol w="3760798">
                  <a:extLst>
                    <a:ext uri="{9D8B030D-6E8A-4147-A177-3AD203B41FA5}">
                      <a16:colId xmlns:a16="http://schemas.microsoft.com/office/drawing/2014/main" val="2578395649"/>
                    </a:ext>
                  </a:extLst>
                </a:gridCol>
              </a:tblGrid>
              <a:tr h="667497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Georgia" panose="02040502050405020303" pitchFamily="18" charset="0"/>
                        </a:rPr>
                        <a:t>Checklist</a:t>
                      </a:r>
                      <a:endParaRPr lang="zh-CN" altLang="en-US" sz="240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07AB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553087"/>
                  </a:ext>
                </a:extLst>
              </a:tr>
              <a:tr h="667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</a:rPr>
                        <a:t>I AM ABLE TO …</a:t>
                      </a:r>
                      <a:r>
                        <a:rPr kumimoji="0" lang="zh-CN" altLang="en-US" sz="24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uLnTx/>
                        <a:uFillTx/>
                        <a:latin typeface="Georgia" pitchFamily="18" charset="0"/>
                        <a:ea typeface="等线 Light" panose="02010600030101010101" pitchFamily="2" charset="-122"/>
                        <a:cs typeface="Times New Roman" panose="02020603050405020304" pitchFamily="18" charset="0"/>
                        <a:sym typeface="Montserra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1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240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11376"/>
                  </a:ext>
                </a:extLst>
              </a:tr>
              <a:tr h="578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  <a:sym typeface="Montserrat"/>
                        </a:rPr>
                        <a:t>… define rhetorical questions and hypophoras.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Georgia" panose="02040502050405020303" pitchFamily="18" charset="0"/>
                        </a:rPr>
                        <a:t>5 □   4 □   3 □   2 □   1 □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114713"/>
                  </a:ext>
                </a:extLst>
              </a:tr>
              <a:tr h="10234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  <a:sym typeface="Montserrat"/>
                        </a:rPr>
                        <a:t>… explain the difference between rhetorical questions and hypophoras.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Georgia" panose="02040502050405020303" pitchFamily="18" charset="0"/>
                        </a:rPr>
                        <a:t>5 □   4 □   3 □   2 □   1 □ </a:t>
                      </a:r>
                      <a:endParaRPr lang="zh-CN" altLang="en-US" sz="200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108619"/>
                  </a:ext>
                </a:extLst>
              </a:tr>
              <a:tr h="578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  <a:sym typeface="Montserrat"/>
                        </a:rPr>
                        <a:t>… explain the effects of rhetorical questions and hypophoras.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Georgia" panose="02040502050405020303" pitchFamily="18" charset="0"/>
                        </a:rPr>
                        <a:t>5 □   4 □   3 □   2 □   1 □ </a:t>
                      </a:r>
                      <a:endParaRPr lang="zh-CN" altLang="en-US" sz="200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569973"/>
                  </a:ext>
                </a:extLst>
              </a:tr>
              <a:tr h="578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  <a:sym typeface="Montserrat"/>
                        </a:rPr>
                        <a:t>… use questions as rhetorical devices in writing.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Georgia" panose="02040502050405020303" pitchFamily="18" charset="0"/>
                        </a:rPr>
                        <a:t>5 □   4 □   3 □   2 □   1 □ </a:t>
                      </a:r>
                      <a:endParaRPr lang="zh-CN" altLang="en-US" sz="200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709815"/>
                  </a:ext>
                </a:extLst>
              </a:tr>
              <a:tr h="578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  <a:sym typeface="Montserrat"/>
                        </a:rPr>
                        <a:t>…</a:t>
                      </a:r>
                      <a:r>
                        <a:rPr kumimoji="0" lang="zh-CN" alt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  <a:sym typeface="Montserrat"/>
                        </a:rPr>
                        <a:t> </a:t>
                      </a:r>
                      <a:r>
                        <a:rPr kumimoji="0" lang="en-US" altLang="zh-CN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uLnTx/>
                          <a:uFillTx/>
                          <a:latin typeface="Georgia" pitchFamily="18" charset="0"/>
                          <a:ea typeface="等线 Light" panose="02010600030101010101" pitchFamily="2" charset="-122"/>
                          <a:cs typeface="Times New Roman" panose="02020603050405020304" pitchFamily="18" charset="0"/>
                          <a:sym typeface="Montserrat"/>
                        </a:rPr>
                        <a:t>reflect on the benefits of reading classical Chinese poems.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latin typeface="Georgia" panose="02040502050405020303" pitchFamily="18" charset="0"/>
                        </a:rPr>
                        <a:t>5 □   4 □   3 □   2 □   1 □ </a:t>
                      </a:r>
                      <a:endParaRPr lang="zh-CN" altLang="en-US" sz="2000" dirty="0"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927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526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7">
            <a:extLst>
              <a:ext uri="{FF2B5EF4-FFF2-40B4-BE49-F238E27FC236}">
                <a16:creationId xmlns:a16="http://schemas.microsoft.com/office/drawing/2014/main" id="{317D151A-010B-3EA7-6B12-5CFE55EE7085}"/>
              </a:ext>
            </a:extLst>
          </p:cNvPr>
          <p:cNvSpPr txBox="1">
            <a:spLocks/>
          </p:cNvSpPr>
          <p:nvPr/>
        </p:nvSpPr>
        <p:spPr>
          <a:xfrm>
            <a:off x="2831091" y="2886152"/>
            <a:ext cx="6529817" cy="108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180" tIns="99180" rIns="99180" bIns="9918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-31688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defRPr sz="499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Georgia"/>
              <a:buNone/>
              <a:defRPr sz="2821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Georgia"/>
              <a:buNone/>
              <a:tabLst/>
              <a:defRPr/>
            </a:pPr>
            <a:r>
              <a:rPr kumimoji="0" lang="en-US" altLang="zh-CN" sz="4990" b="1" i="0" u="none" strike="noStrike" kern="0" cap="none" spc="0" normalizeH="0" baseline="0" noProof="0" dirty="0">
                <a:ln>
                  <a:noFill/>
                </a:ln>
                <a:solidFill>
                  <a:srgbClr val="113965"/>
                </a:solidFill>
                <a:effectLst/>
                <a:uLnTx/>
                <a:uFillTx/>
                <a:latin typeface="Georgia Pro Black" panose="02040A02050405020203" pitchFamily="18" charset="0"/>
                <a:sym typeface="Georgia"/>
              </a:rPr>
              <a:t>Thank you</a:t>
            </a:r>
            <a:r>
              <a:rPr kumimoji="0" lang="zh-CN" altLang="en-US" sz="4990" b="1" i="0" u="none" strike="noStrike" kern="0" cap="none" spc="0" normalizeH="0" baseline="0" noProof="0" dirty="0">
                <a:ln>
                  <a:noFill/>
                </a:ln>
                <a:solidFill>
                  <a:srgbClr val="113965"/>
                </a:solidFill>
                <a:effectLst/>
                <a:uLnTx/>
                <a:uFillTx/>
                <a:latin typeface="Georgia Pro Black" panose="02040A02050405020203" pitchFamily="18" charset="0"/>
                <a:sym typeface="Georgia"/>
              </a:rPr>
              <a:t>！</a:t>
            </a:r>
            <a:endParaRPr kumimoji="0" lang="en-US" sz="4990" b="1" i="0" u="none" strike="noStrike" kern="0" cap="none" spc="0" normalizeH="0" baseline="0" noProof="0" dirty="0">
              <a:ln>
                <a:noFill/>
              </a:ln>
              <a:solidFill>
                <a:srgbClr val="113965"/>
              </a:solidFill>
              <a:effectLst/>
              <a:uLnTx/>
              <a:uFillTx/>
              <a:latin typeface="Georgia Pro Black" panose="02040A02050405020203" pitchFamily="18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917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4">
            <a:extLst>
              <a:ext uri="{FF2B5EF4-FFF2-40B4-BE49-F238E27FC236}">
                <a16:creationId xmlns:a16="http://schemas.microsoft.com/office/drawing/2014/main" id="{B8E9C6C6-0658-7029-DE00-75A90656CA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10547" y="355884"/>
            <a:ext cx="6689389" cy="523220"/>
          </a:xfrm>
        </p:spPr>
        <p:txBody>
          <a:bodyPr/>
          <a:lstStyle/>
          <a:p>
            <a:pPr algn="l"/>
            <a:r>
              <a:rPr lang="en-US" altLang="zh-CN" sz="3600" dirty="0">
                <a:latin typeface="Georgia" panose="02040502050405020303" pitchFamily="18" charset="0"/>
              </a:rPr>
              <a:t>University &amp; Target students</a:t>
            </a:r>
            <a:endParaRPr lang="zh-CN" altLang="en-US" sz="3600" dirty="0"/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EE11840-7E40-B5DF-A4A7-4EBA78D9D197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93;p13">
            <a:extLst>
              <a:ext uri="{FF2B5EF4-FFF2-40B4-BE49-F238E27FC236}">
                <a16:creationId xmlns:a16="http://schemas.microsoft.com/office/drawing/2014/main" id="{E09EFF96-F6AD-8920-F9AB-D86109715B00}"/>
              </a:ext>
            </a:extLst>
          </p:cNvPr>
          <p:cNvSpPr txBox="1">
            <a:spLocks/>
          </p:cNvSpPr>
          <p:nvPr/>
        </p:nvSpPr>
        <p:spPr>
          <a:xfrm>
            <a:off x="1530643" y="3407487"/>
            <a:ext cx="9721799" cy="246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2" tIns="121662" rIns="121662" bIns="12166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 panose="020B0003030101060003"/>
              <a:buNone/>
              <a:defRPr sz="3200" b="0" i="0" u="none" strike="noStrike" cap="none">
                <a:solidFill>
                  <a:schemeClr val="accent6"/>
                </a:solidFill>
                <a:latin typeface="Raleway" panose="020B0003030101060003"/>
                <a:ea typeface="Raleway" panose="020B0003030101060003"/>
                <a:cs typeface="Raleway" panose="020B0003030101060003"/>
                <a:sym typeface="Raleway" panose="020B0003030101060003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>
                  <a:lumMod val="10000"/>
                </a:schemeClr>
              </a:solidFill>
              <a:latin typeface="Georgia" panose="02040502050405020303" pitchFamily="18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Segoe UI Light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Writing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      - insufficient use of new vocabulary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      - little use of rhetorical devices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300" dirty="0">
                <a:solidFill>
                  <a:srgbClr val="44546A">
                    <a:lumMod val="10000"/>
                  </a:srgbClr>
                </a:solidFill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      - mixed use of formal &amp; informal styles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sz="2300" dirty="0">
                <a:solidFill>
                  <a:srgbClr val="44546A">
                    <a:lumMod val="10000"/>
                  </a:srgbClr>
                </a:solidFill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rare reflection on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the values of tradition culture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5CC1859-7CAF-848D-7DEC-CDA582ADEBC2}"/>
              </a:ext>
            </a:extLst>
          </p:cNvPr>
          <p:cNvSpPr txBox="1"/>
          <p:nvPr/>
        </p:nvSpPr>
        <p:spPr>
          <a:xfrm>
            <a:off x="1548400" y="1571651"/>
            <a:ext cx="6106884" cy="49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472" indent="-347472">
              <a:lnSpc>
                <a:spcPct val="120000"/>
              </a:lnSpc>
              <a:buClr>
                <a:srgbClr val="0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2400" dirty="0">
                <a:solidFill>
                  <a:srgbClr val="080808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a key national university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9890D64-685F-B0BB-B4BD-A12825A5BB60}"/>
              </a:ext>
            </a:extLst>
          </p:cNvPr>
          <p:cNvSpPr txBox="1"/>
          <p:nvPr/>
        </p:nvSpPr>
        <p:spPr>
          <a:xfrm>
            <a:off x="1548399" y="2439502"/>
            <a:ext cx="5171993" cy="939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472" lvl="0" indent="-347472">
              <a:lnSpc>
                <a:spcPct val="120000"/>
              </a:lnSpc>
              <a:buClr>
                <a:srgbClr val="000000"/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en-US" altLang="zh-CN" sz="2400" dirty="0">
                <a:solidFill>
                  <a:srgbClr val="080808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first year, non-English majors </a:t>
            </a:r>
          </a:p>
          <a:p>
            <a:pPr marL="347472" marR="0" lvl="0" indent="-34747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l"/>
              <a:tabLst/>
              <a:defRPr/>
            </a:pPr>
            <a:r>
              <a:rPr lang="en-US" altLang="zh-CN" sz="2400" dirty="0">
                <a:solidFill>
                  <a:srgbClr val="080808"/>
                </a:solidFill>
                <a:latin typeface="Georgia" panose="02040502050405020303" pitchFamily="18" charset="0"/>
                <a:ea typeface="宋体" panose="02010600030101010101" pitchFamily="2" charset="-122"/>
              </a:rPr>
              <a:t>intermediate language proficiency </a:t>
            </a: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C3F3A65-8EC8-153D-DED4-C7D10EFB31A7}"/>
              </a:ext>
            </a:extLst>
          </p:cNvPr>
          <p:cNvGrpSpPr/>
          <p:nvPr/>
        </p:nvGrpSpPr>
        <p:grpSpPr>
          <a:xfrm>
            <a:off x="8868228" y="2590628"/>
            <a:ext cx="2806362" cy="1554788"/>
            <a:chOff x="6241515" y="3481791"/>
            <a:chExt cx="2625604" cy="1554788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0483D17-3C32-6283-C4D6-09CD08D3B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543" y="3481791"/>
              <a:ext cx="2596576" cy="1554788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3BF9408-EE8F-9570-B503-71941C9014AE}"/>
                </a:ext>
              </a:extLst>
            </p:cNvPr>
            <p:cNvSpPr/>
            <p:nvPr/>
          </p:nvSpPr>
          <p:spPr>
            <a:xfrm>
              <a:off x="6241515" y="4387192"/>
              <a:ext cx="2625604" cy="6091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677E3BA5-AB60-CCF8-93AD-009848E14A21}"/>
              </a:ext>
            </a:extLst>
          </p:cNvPr>
          <p:cNvGrpSpPr/>
          <p:nvPr/>
        </p:nvGrpSpPr>
        <p:grpSpPr>
          <a:xfrm>
            <a:off x="8897256" y="4344841"/>
            <a:ext cx="2777334" cy="1469851"/>
            <a:chOff x="9091204" y="3481790"/>
            <a:chExt cx="2777334" cy="146985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3D92F2B-F974-C124-71D1-046865B8B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1204" y="3481790"/>
              <a:ext cx="2777334" cy="1469851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C0EDABD-B7E1-5302-C2AA-7BC3D67DCC2B}"/>
                </a:ext>
              </a:extLst>
            </p:cNvPr>
            <p:cNvSpPr/>
            <p:nvPr/>
          </p:nvSpPr>
          <p:spPr>
            <a:xfrm>
              <a:off x="9091204" y="4072275"/>
              <a:ext cx="2777334" cy="2330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FF9CFC55-F425-2ED7-141F-7DE340C3D19A}"/>
                </a:ext>
              </a:extLst>
            </p:cNvPr>
            <p:cNvSpPr/>
            <p:nvPr/>
          </p:nvSpPr>
          <p:spPr>
            <a:xfrm>
              <a:off x="9091204" y="4662760"/>
              <a:ext cx="2777334" cy="2861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7B356C71-77B5-F533-E3D1-0291D5953955}"/>
              </a:ext>
            </a:extLst>
          </p:cNvPr>
          <p:cNvSpPr txBox="1"/>
          <p:nvPr/>
        </p:nvSpPr>
        <p:spPr>
          <a:xfrm>
            <a:off x="8781310" y="5864140"/>
            <a:ext cx="3041157" cy="361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1600" dirty="0">
                <a:solidFill>
                  <a:srgbClr val="44546A">
                    <a:lumMod val="10000"/>
                  </a:srgbClr>
                </a:solidFill>
                <a:latin typeface="Georgia" panose="02040502050405020303" pitchFamily="18" charset="0"/>
                <a:ea typeface="宋体" panose="02010600030101010101" pitchFamily="2" charset="-122"/>
                <a:cs typeface="Segoe UI Light" panose="020B0502040204020203" pitchFamily="34" charset="0"/>
              </a:rPr>
              <a:t>*   Based on statistics on iWrite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40E88A-3E80-638B-B3FE-90F8C68F4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18" y="1355617"/>
            <a:ext cx="935854" cy="9358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DA3375E-2E25-DF15-2083-79A05C03F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10" y="2430624"/>
            <a:ext cx="939919" cy="9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11" grpId="0"/>
      <p:bldP spid="15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4">
            <a:extLst>
              <a:ext uri="{FF2B5EF4-FFF2-40B4-BE49-F238E27FC236}">
                <a16:creationId xmlns:a16="http://schemas.microsoft.com/office/drawing/2014/main" id="{B8E9C6C6-0658-7029-DE00-75A90656CA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2979" y="355884"/>
            <a:ext cx="4826901" cy="523220"/>
          </a:xfrm>
        </p:spPr>
        <p:txBody>
          <a:bodyPr/>
          <a:lstStyle/>
          <a:p>
            <a:r>
              <a:rPr lang="en-US" altLang="zh-CN" sz="3600" dirty="0">
                <a:latin typeface="Georgia" panose="02040502050405020303" pitchFamily="18" charset="0"/>
              </a:rPr>
              <a:t>Learning objectives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EE11840-7E40-B5DF-A4A7-4EBA78D9D197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2FCD6FD3-76E6-4A4E-94EC-AF562F15DEA2}"/>
              </a:ext>
            </a:extLst>
          </p:cNvPr>
          <p:cNvSpPr txBox="1"/>
          <p:nvPr/>
        </p:nvSpPr>
        <p:spPr>
          <a:xfrm>
            <a:off x="3874774" y="2116613"/>
            <a:ext cx="7935481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ct val="60000"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</a:rPr>
              <a:t>1. explain the benefits of reading </a:t>
            </a:r>
            <a:r>
              <a:rPr lang="en-US" altLang="zh-CN" sz="2400" u="sng" noProof="0" dirty="0">
                <a:latin typeface="Georgia" panose="02040502050405020303" pitchFamily="18" charset="0"/>
              </a:rPr>
              <a:t>classical</a:t>
            </a:r>
            <a:r>
              <a:rPr lang="en-US" altLang="zh-CN" sz="2400" u="sng" dirty="0">
                <a:latin typeface="Georgia" panose="02040502050405020303" pitchFamily="18" charset="0"/>
              </a:rPr>
              <a:t> Chinese poems</a:t>
            </a:r>
            <a:r>
              <a:rPr lang="en-US" altLang="zh-CN" sz="2400" dirty="0">
                <a:latin typeface="Georgia" panose="02040502050405020303" pitchFamily="18" charset="0"/>
              </a:rPr>
              <a:t>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</a:endParaRP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0000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</a:rPr>
              <a:t>2. use new linguistic forms of Reading 1 in writing</a:t>
            </a: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0000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</a:rPr>
              <a:t>3. use questions as rhetorical devices in writing</a:t>
            </a: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0000"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</a:endParaRPr>
          </a:p>
          <a:p>
            <a:pPr lvl="0">
              <a:buClr>
                <a:srgbClr val="000000"/>
              </a:buClr>
              <a:buSzPct val="60000"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</a:rPr>
              <a:t>4. use formal language in writing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5421D9-700B-77D3-6C25-580AA757A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616" r="14800" b="1424"/>
          <a:stretch/>
        </p:blipFill>
        <p:spPr>
          <a:xfrm>
            <a:off x="829162" y="1283950"/>
            <a:ext cx="2537161" cy="3510319"/>
          </a:xfrm>
          <a:prstGeom prst="rect">
            <a:avLst/>
          </a:prstGeom>
        </p:spPr>
      </p:pic>
      <p:pic>
        <p:nvPicPr>
          <p:cNvPr id="2" name="图片 1" descr="圈圈.png">
            <a:extLst>
              <a:ext uri="{FF2B5EF4-FFF2-40B4-BE49-F238E27FC236}">
                <a16:creationId xmlns:a16="http://schemas.microsoft.com/office/drawing/2014/main" id="{9C8D02C9-9418-121E-9362-18CF3BE830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2630" y="3681686"/>
            <a:ext cx="459698" cy="36119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6D6F166-090A-EAAE-7703-F99C8B0CB2E3}"/>
              </a:ext>
            </a:extLst>
          </p:cNvPr>
          <p:cNvSpPr txBox="1"/>
          <p:nvPr/>
        </p:nvSpPr>
        <p:spPr>
          <a:xfrm>
            <a:off x="4155365" y="1365222"/>
            <a:ext cx="61033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</a:rPr>
              <a:t>explain the benefits of reading </a:t>
            </a:r>
            <a:r>
              <a:rPr kumimoji="0" lang="en-US" altLang="zh-CN" sz="2400" b="0" i="0" u="sng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</a:rPr>
              <a:t>books</a:t>
            </a:r>
            <a:endParaRPr lang="zh-CN" altLang="en-US" sz="2400" u="sng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B80C7B4-25A0-409C-07BB-AE1F4CC4D03B}"/>
              </a:ext>
            </a:extLst>
          </p:cNvPr>
          <p:cNvSpPr txBox="1"/>
          <p:nvPr/>
        </p:nvSpPr>
        <p:spPr>
          <a:xfrm>
            <a:off x="7995920" y="5900876"/>
            <a:ext cx="38143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lvl="0" indent="-268288" algn="just">
              <a:buClr>
                <a:srgbClr val="000000"/>
              </a:buClr>
              <a:defRPr/>
            </a:pPr>
            <a:r>
              <a:rPr lang="en-US" altLang="zh-CN" sz="2200" b="1" kern="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charset="0"/>
                <a:sym typeface="Arial"/>
              </a:rPr>
              <a:t>P114, Learning objectives</a:t>
            </a:r>
            <a:endParaRPr kumimoji="0" lang="en-US" altLang="zh-CN" sz="2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anose="02040502050405020303" pitchFamily="18" charset="0"/>
              <a:ea typeface="宋体" panose="02010600030101010101" pitchFamily="2" charset="-122"/>
              <a:cs typeface="Times New Roman" panose="02020603050405020304" charset="0"/>
              <a:sym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79340CC-EF1A-662E-519B-77148DFBC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8490">
            <a:off x="9184019" y="1561616"/>
            <a:ext cx="820269" cy="8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B2E7CD7-C04C-4C00-23A8-7F57022F0067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9519F8AF-1139-44EA-F64A-F63C1E0797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9069" y="348718"/>
            <a:ext cx="9565159" cy="523220"/>
          </a:xfrm>
        </p:spPr>
        <p:txBody>
          <a:bodyPr/>
          <a:lstStyle/>
          <a:p>
            <a:pPr algn="l"/>
            <a:r>
              <a:rPr lang="en-US" altLang="zh-CN" sz="3600" dirty="0">
                <a:latin typeface="Georgia" panose="02040502050405020303" pitchFamily="18" charset="0"/>
              </a:rPr>
              <a:t>Teaching methodology</a:t>
            </a:r>
          </a:p>
          <a:p>
            <a:pPr algn="l"/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4121C4A-7366-C70C-470A-EA6DCA561907}"/>
              </a:ext>
            </a:extLst>
          </p:cNvPr>
          <p:cNvSpPr txBox="1"/>
          <p:nvPr/>
        </p:nvSpPr>
        <p:spPr>
          <a:xfrm>
            <a:off x="913220" y="3064025"/>
            <a:ext cx="6766087" cy="700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ea"/>
              </a:rPr>
              <a:t>Production-Oriented Approach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E863E7D-44BC-D9FF-743C-6747160D3788}"/>
              </a:ext>
            </a:extLst>
          </p:cNvPr>
          <p:cNvGrpSpPr/>
          <p:nvPr/>
        </p:nvGrpSpPr>
        <p:grpSpPr>
          <a:xfrm>
            <a:off x="7754344" y="1712500"/>
            <a:ext cx="3600000" cy="3600000"/>
            <a:chOff x="2316559" y="3108099"/>
            <a:chExt cx="1317904" cy="1317904"/>
          </a:xfrm>
        </p:grpSpPr>
        <p:sp>
          <p:nvSpPr>
            <p:cNvPr id="20" name="任意多边形 226">
              <a:extLst>
                <a:ext uri="{FF2B5EF4-FFF2-40B4-BE49-F238E27FC236}">
                  <a16:creationId xmlns:a16="http://schemas.microsoft.com/office/drawing/2014/main" id="{364552DB-CD0B-E2FE-A2FD-BFF7F6128799}"/>
                </a:ext>
              </a:extLst>
            </p:cNvPr>
            <p:cNvSpPr/>
            <p:nvPr/>
          </p:nvSpPr>
          <p:spPr>
            <a:xfrm>
              <a:off x="2389059" y="3180695"/>
              <a:ext cx="1172711" cy="1172711"/>
            </a:xfrm>
            <a:custGeom>
              <a:avLst/>
              <a:gdLst>
                <a:gd name="connsiteX0" fmla="*/ 586355 w 1172711"/>
                <a:gd name="connsiteY0" fmla="*/ 0 h 1172711"/>
                <a:gd name="connsiteX1" fmla="*/ 1094154 w 1172711"/>
                <a:gd name="connsiteY1" fmla="*/ 293178 h 1172711"/>
                <a:gd name="connsiteX2" fmla="*/ 1094154 w 1172711"/>
                <a:gd name="connsiteY2" fmla="*/ 879534 h 1172711"/>
                <a:gd name="connsiteX3" fmla="*/ 586356 w 1172711"/>
                <a:gd name="connsiteY3" fmla="*/ 586356 h 1172711"/>
                <a:gd name="connsiteX4" fmla="*/ 586355 w 1172711"/>
                <a:gd name="connsiteY4" fmla="*/ 0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586355" y="0"/>
                  </a:moveTo>
                  <a:cubicBezTo>
                    <a:pt x="795840" y="0"/>
                    <a:pt x="989412" y="111759"/>
                    <a:pt x="1094154" y="293178"/>
                  </a:cubicBezTo>
                  <a:cubicBezTo>
                    <a:pt x="1198896" y="474597"/>
                    <a:pt x="1198896" y="698115"/>
                    <a:pt x="1094154" y="879534"/>
                  </a:cubicBezTo>
                  <a:lnTo>
                    <a:pt x="586356" y="586356"/>
                  </a:lnTo>
                  <a:cubicBezTo>
                    <a:pt x="586356" y="390904"/>
                    <a:pt x="586355" y="195452"/>
                    <a:pt x="586355" y="0"/>
                  </a:cubicBezTo>
                  <a:close/>
                </a:path>
              </a:pathLst>
            </a:custGeom>
            <a:solidFill>
              <a:srgbClr val="FF971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177" tIns="272633" rIns="159969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环形箭头 229">
              <a:extLst>
                <a:ext uri="{FF2B5EF4-FFF2-40B4-BE49-F238E27FC236}">
                  <a16:creationId xmlns:a16="http://schemas.microsoft.com/office/drawing/2014/main" id="{D2CF9A85-C325-ED1D-D545-50A996CE9D93}"/>
                </a:ext>
              </a:extLst>
            </p:cNvPr>
            <p:cNvSpPr/>
            <p:nvPr/>
          </p:nvSpPr>
          <p:spPr>
            <a:xfrm>
              <a:off x="2316559" y="3108099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olidFill>
              <a:srgbClr val="EA8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9397660C-2E67-E153-8CA6-BFD751835A7B}"/>
              </a:ext>
            </a:extLst>
          </p:cNvPr>
          <p:cNvGrpSpPr/>
          <p:nvPr/>
        </p:nvGrpSpPr>
        <p:grpSpPr>
          <a:xfrm>
            <a:off x="7730095" y="1754308"/>
            <a:ext cx="3600000" cy="3600000"/>
            <a:chOff x="2292310" y="3149907"/>
            <a:chExt cx="1317904" cy="1317904"/>
          </a:xfrm>
        </p:grpSpPr>
        <p:sp>
          <p:nvSpPr>
            <p:cNvPr id="23" name="任意多边形 227">
              <a:extLst>
                <a:ext uri="{FF2B5EF4-FFF2-40B4-BE49-F238E27FC236}">
                  <a16:creationId xmlns:a16="http://schemas.microsoft.com/office/drawing/2014/main" id="{76E2D3F0-66A2-D732-D3C2-A2397D1458E0}"/>
                </a:ext>
              </a:extLst>
            </p:cNvPr>
            <p:cNvSpPr/>
            <p:nvPr/>
          </p:nvSpPr>
          <p:spPr>
            <a:xfrm>
              <a:off x="2364907" y="3222578"/>
              <a:ext cx="1172711" cy="1172711"/>
            </a:xfrm>
            <a:custGeom>
              <a:avLst/>
              <a:gdLst>
                <a:gd name="connsiteX0" fmla="*/ 1094154 w 1172711"/>
                <a:gd name="connsiteY0" fmla="*/ 879533 h 1172711"/>
                <a:gd name="connsiteX1" fmla="*/ 586355 w 1172711"/>
                <a:gd name="connsiteY1" fmla="*/ 1172711 h 1172711"/>
                <a:gd name="connsiteX2" fmla="*/ 78556 w 1172711"/>
                <a:gd name="connsiteY2" fmla="*/ 879533 h 1172711"/>
                <a:gd name="connsiteX3" fmla="*/ 586356 w 1172711"/>
                <a:gd name="connsiteY3" fmla="*/ 586356 h 1172711"/>
                <a:gd name="connsiteX4" fmla="*/ 1094154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1094154" y="879533"/>
                  </a:moveTo>
                  <a:cubicBezTo>
                    <a:pt x="989412" y="1060952"/>
                    <a:pt x="795840" y="1172711"/>
                    <a:pt x="586355" y="1172711"/>
                  </a:cubicBezTo>
                  <a:cubicBezTo>
                    <a:pt x="376870" y="1172711"/>
                    <a:pt x="183298" y="1060952"/>
                    <a:pt x="78556" y="879533"/>
                  </a:cubicBezTo>
                  <a:lnTo>
                    <a:pt x="586356" y="586356"/>
                  </a:lnTo>
                  <a:lnTo>
                    <a:pt x="1094154" y="879533"/>
                  </a:lnTo>
                  <a:close/>
                </a:path>
              </a:pathLst>
            </a:custGeom>
            <a:solidFill>
              <a:srgbClr val="FE4C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817007"/>
                <a:satOff val="-14211"/>
                <a:lumOff val="-7746"/>
                <a:alphaOff val="0"/>
              </a:schemeClr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347" tIns="784996" rIns="289386" bIns="1288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环形箭头 230">
              <a:extLst>
                <a:ext uri="{FF2B5EF4-FFF2-40B4-BE49-F238E27FC236}">
                  <a16:creationId xmlns:a16="http://schemas.microsoft.com/office/drawing/2014/main" id="{3E6E5EEB-44A5-71DC-3292-226C1D930A26}"/>
                </a:ext>
              </a:extLst>
            </p:cNvPr>
            <p:cNvSpPr/>
            <p:nvPr/>
          </p:nvSpPr>
          <p:spPr>
            <a:xfrm>
              <a:off x="2292310" y="3149907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olidFill>
              <a:srgbClr val="F20253"/>
            </a:solidFill>
            <a:ln>
              <a:solidFill>
                <a:srgbClr val="F20253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599351F-3162-FF3E-0C49-FE35498BF86E}"/>
              </a:ext>
            </a:extLst>
          </p:cNvPr>
          <p:cNvGrpSpPr/>
          <p:nvPr/>
        </p:nvGrpSpPr>
        <p:grpSpPr>
          <a:xfrm>
            <a:off x="7705846" y="1712500"/>
            <a:ext cx="3600000" cy="3600000"/>
            <a:chOff x="2268061" y="3108099"/>
            <a:chExt cx="1317904" cy="1317904"/>
          </a:xfrm>
        </p:grpSpPr>
        <p:sp>
          <p:nvSpPr>
            <p:cNvPr id="26" name="任意多边形 228">
              <a:extLst>
                <a:ext uri="{FF2B5EF4-FFF2-40B4-BE49-F238E27FC236}">
                  <a16:creationId xmlns:a16="http://schemas.microsoft.com/office/drawing/2014/main" id="{C96D278C-C386-0233-2302-8CFE197AE0D2}"/>
                </a:ext>
              </a:extLst>
            </p:cNvPr>
            <p:cNvSpPr/>
            <p:nvPr/>
          </p:nvSpPr>
          <p:spPr>
            <a:xfrm>
              <a:off x="2340755" y="3180695"/>
              <a:ext cx="1172711" cy="1172711"/>
            </a:xfrm>
            <a:custGeom>
              <a:avLst/>
              <a:gdLst>
                <a:gd name="connsiteX0" fmla="*/ 78557 w 1172711"/>
                <a:gd name="connsiteY0" fmla="*/ 879533 h 1172711"/>
                <a:gd name="connsiteX1" fmla="*/ 78557 w 1172711"/>
                <a:gd name="connsiteY1" fmla="*/ 293177 h 1172711"/>
                <a:gd name="connsiteX2" fmla="*/ 586356 w 1172711"/>
                <a:gd name="connsiteY2" fmla="*/ -1 h 1172711"/>
                <a:gd name="connsiteX3" fmla="*/ 586356 w 1172711"/>
                <a:gd name="connsiteY3" fmla="*/ 586356 h 1172711"/>
                <a:gd name="connsiteX4" fmla="*/ 78557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78557" y="879533"/>
                  </a:moveTo>
                  <a:cubicBezTo>
                    <a:pt x="-26185" y="698114"/>
                    <a:pt x="-26185" y="474596"/>
                    <a:pt x="78557" y="293177"/>
                  </a:cubicBezTo>
                  <a:cubicBezTo>
                    <a:pt x="183299" y="111758"/>
                    <a:pt x="376871" y="-1"/>
                    <a:pt x="586356" y="-1"/>
                  </a:cubicBezTo>
                  <a:lnTo>
                    <a:pt x="586356" y="586356"/>
                  </a:lnTo>
                  <a:lnTo>
                    <a:pt x="78557" y="879533"/>
                  </a:lnTo>
                  <a:close/>
                </a:path>
              </a:pathLst>
            </a:custGeom>
            <a:solidFill>
              <a:srgbClr val="2185C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969" tIns="272633" rIns="642177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7" name="环形箭头 231">
              <a:extLst>
                <a:ext uri="{FF2B5EF4-FFF2-40B4-BE49-F238E27FC236}">
                  <a16:creationId xmlns:a16="http://schemas.microsoft.com/office/drawing/2014/main" id="{0F8D8872-DBF7-9311-8B73-56D98DBB9BCD}"/>
                </a:ext>
              </a:extLst>
            </p:cNvPr>
            <p:cNvSpPr/>
            <p:nvPr/>
          </p:nvSpPr>
          <p:spPr>
            <a:xfrm>
              <a:off x="2268061" y="3108099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  <a:solidFill>
              <a:srgbClr val="1C3AA9"/>
            </a:solidFill>
            <a:ln>
              <a:solidFill>
                <a:srgbClr val="2185C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B3FBEA1-1E45-0F1E-E162-E8EEB2B5F298}"/>
              </a:ext>
            </a:extLst>
          </p:cNvPr>
          <p:cNvSpPr txBox="1"/>
          <p:nvPr/>
        </p:nvSpPr>
        <p:spPr>
          <a:xfrm>
            <a:off x="8080841" y="2848582"/>
            <a:ext cx="14999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otivating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70F15A-3274-A444-2C08-A2025E074AA3}"/>
              </a:ext>
            </a:extLst>
          </p:cNvPr>
          <p:cNvSpPr txBox="1"/>
          <p:nvPr/>
        </p:nvSpPr>
        <p:spPr>
          <a:xfrm>
            <a:off x="9703794" y="2857460"/>
            <a:ext cx="14999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E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nabling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BF1C930-2FAB-6554-1A71-71F213C525BA}"/>
              </a:ext>
            </a:extLst>
          </p:cNvPr>
          <p:cNvSpPr txBox="1"/>
          <p:nvPr/>
        </p:nvSpPr>
        <p:spPr>
          <a:xfrm>
            <a:off x="8893860" y="4072827"/>
            <a:ext cx="14999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A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ssessing</a:t>
            </a:r>
          </a:p>
        </p:txBody>
      </p:sp>
    </p:spTree>
    <p:extLst>
      <p:ext uri="{BB962C8B-B14F-4D97-AF65-F5344CB8AC3E}">
        <p14:creationId xmlns:p14="http://schemas.microsoft.com/office/powerpoint/2010/main" val="196103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DB2E7CD7-C04C-4C00-23A8-7F57022F0067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9519F8AF-1139-44EA-F64A-F63C1E0797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9069" y="348718"/>
            <a:ext cx="9565159" cy="523220"/>
          </a:xfrm>
        </p:spPr>
        <p:txBody>
          <a:bodyPr/>
          <a:lstStyle/>
          <a:p>
            <a:pPr algn="l"/>
            <a:r>
              <a:rPr lang="en-US" altLang="zh-CN" sz="3600" dirty="0">
                <a:latin typeface="Georgia" panose="02040502050405020303" pitchFamily="18" charset="0"/>
              </a:rPr>
              <a:t>Motivating</a:t>
            </a:r>
            <a:endParaRPr lang="zh-CN" altLang="en-US" sz="20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77D8B7-374F-BF84-A9A5-9C33139D6AA4}"/>
              </a:ext>
            </a:extLst>
          </p:cNvPr>
          <p:cNvSpPr txBox="1"/>
          <p:nvPr/>
        </p:nvSpPr>
        <p:spPr>
          <a:xfrm>
            <a:off x="714437" y="1509834"/>
            <a:ext cx="6096000" cy="381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宋体" panose="02010600030101010101" pitchFamily="2" charset="-122"/>
                <a:cs typeface="+mn-cs"/>
              </a:rPr>
              <a:t>Scenario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defRPr/>
            </a:pPr>
            <a:r>
              <a:rPr lang="en-US" altLang="zh-CN" sz="2400" kern="100" dirty="0">
                <a:solidFill>
                  <a:srgbClr val="000000"/>
                </a:solidFill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 am 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 exchange student from China at an American university. I am taking </a:t>
            </a:r>
            <a:r>
              <a:rPr kumimoji="0" lang="en-US" altLang="zh-CN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Creative Writing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this semester and this week’s assignment is to write an essay on the benefits of reading poems. I decided to write about the benefits of reading </a:t>
            </a:r>
            <a:r>
              <a:rPr lang="en-US" altLang="zh-CN" sz="2400" kern="100" dirty="0">
                <a:solidFill>
                  <a:srgbClr val="000000"/>
                </a:solidFill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classical Chinese poems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Would you</a:t>
            </a:r>
            <a:r>
              <a:rPr lang="en-US" altLang="zh-CN" sz="2400" kern="100" dirty="0">
                <a:solidFill>
                  <a:srgbClr val="000000"/>
                </a:solidFill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please help me?</a:t>
            </a:r>
            <a:endParaRPr kumimoji="0" lang="zh-CN" altLang="zh-CN" sz="2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C3EF6EA04C363D94828A23E8B627A25E">
            <a:hlinkClick r:id="" action="ppaction://media"/>
            <a:extLst>
              <a:ext uri="{FF2B5EF4-FFF2-40B4-BE49-F238E27FC236}">
                <a16:creationId xmlns:a16="http://schemas.microsoft.com/office/drawing/2014/main" id="{2E75637B-EC06-5292-23F7-C828AD4F7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256" r="18485"/>
          <a:stretch/>
        </p:blipFill>
        <p:spPr>
          <a:xfrm>
            <a:off x="7218807" y="1509834"/>
            <a:ext cx="4180120" cy="38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0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4EA1075-44D6-9370-248D-B7E76B79AC95}"/>
              </a:ext>
            </a:extLst>
          </p:cNvPr>
          <p:cNvGrpSpPr/>
          <p:nvPr/>
        </p:nvGrpSpPr>
        <p:grpSpPr>
          <a:xfrm>
            <a:off x="127435" y="3016894"/>
            <a:ext cx="1202586" cy="1008000"/>
            <a:chOff x="594223" y="2995878"/>
            <a:chExt cx="2250705" cy="1623126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46E63DF-285C-2D8E-D60A-5159E2F43599}"/>
                </a:ext>
              </a:extLst>
            </p:cNvPr>
            <p:cNvSpPr/>
            <p:nvPr/>
          </p:nvSpPr>
          <p:spPr>
            <a:xfrm>
              <a:off x="594223" y="2995878"/>
              <a:ext cx="2218132" cy="1623126"/>
            </a:xfrm>
            <a:prstGeom prst="roundRect">
              <a:avLst/>
            </a:prstGeom>
            <a:ln w="28575">
              <a:solidFill>
                <a:srgbClr val="0E2F5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974F174-ACFA-A0D2-48FC-4871DA71BF08}"/>
                </a:ext>
              </a:extLst>
            </p:cNvPr>
            <p:cNvSpPr txBox="1"/>
            <p:nvPr/>
          </p:nvSpPr>
          <p:spPr>
            <a:xfrm>
              <a:off x="609920" y="3195360"/>
              <a:ext cx="2235008" cy="959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writing</a:t>
              </a:r>
            </a:p>
            <a:p>
              <a:pPr marL="0" marR="0" lvl="0" indent="0" algn="l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task</a:t>
              </a:r>
              <a:endPara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33B3B8AC-E4DB-36FD-BEA5-224DA477BC8D}"/>
              </a:ext>
            </a:extLst>
          </p:cNvPr>
          <p:cNvSpPr txBox="1"/>
          <p:nvPr/>
        </p:nvSpPr>
        <p:spPr>
          <a:xfrm>
            <a:off x="2237427" y="4150164"/>
            <a:ext cx="1437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Session 1 &amp; 2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1F2E7D2-0501-A872-AC88-FEAE47E05EC2}"/>
              </a:ext>
            </a:extLst>
          </p:cNvPr>
          <p:cNvGrpSpPr/>
          <p:nvPr/>
        </p:nvGrpSpPr>
        <p:grpSpPr>
          <a:xfrm>
            <a:off x="2242435" y="2881512"/>
            <a:ext cx="1317904" cy="1317904"/>
            <a:chOff x="2316559" y="3108099"/>
            <a:chExt cx="1317904" cy="1317904"/>
          </a:xfrm>
        </p:grpSpPr>
        <p:sp>
          <p:nvSpPr>
            <p:cNvPr id="7" name="任意多边形 226">
              <a:extLst>
                <a:ext uri="{FF2B5EF4-FFF2-40B4-BE49-F238E27FC236}">
                  <a16:creationId xmlns:a16="http://schemas.microsoft.com/office/drawing/2014/main" id="{06C4BC8D-746B-2309-79DD-03F2D612F5AD}"/>
                </a:ext>
              </a:extLst>
            </p:cNvPr>
            <p:cNvSpPr/>
            <p:nvPr/>
          </p:nvSpPr>
          <p:spPr>
            <a:xfrm>
              <a:off x="2389059" y="3180695"/>
              <a:ext cx="1172711" cy="1172711"/>
            </a:xfrm>
            <a:custGeom>
              <a:avLst/>
              <a:gdLst>
                <a:gd name="connsiteX0" fmla="*/ 586355 w 1172711"/>
                <a:gd name="connsiteY0" fmla="*/ 0 h 1172711"/>
                <a:gd name="connsiteX1" fmla="*/ 1094154 w 1172711"/>
                <a:gd name="connsiteY1" fmla="*/ 293178 h 1172711"/>
                <a:gd name="connsiteX2" fmla="*/ 1094154 w 1172711"/>
                <a:gd name="connsiteY2" fmla="*/ 879534 h 1172711"/>
                <a:gd name="connsiteX3" fmla="*/ 586356 w 1172711"/>
                <a:gd name="connsiteY3" fmla="*/ 586356 h 1172711"/>
                <a:gd name="connsiteX4" fmla="*/ 586355 w 1172711"/>
                <a:gd name="connsiteY4" fmla="*/ 0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586355" y="0"/>
                  </a:moveTo>
                  <a:cubicBezTo>
                    <a:pt x="795840" y="0"/>
                    <a:pt x="989412" y="111759"/>
                    <a:pt x="1094154" y="293178"/>
                  </a:cubicBezTo>
                  <a:cubicBezTo>
                    <a:pt x="1198896" y="474597"/>
                    <a:pt x="1198896" y="698115"/>
                    <a:pt x="1094154" y="879534"/>
                  </a:cubicBezTo>
                  <a:lnTo>
                    <a:pt x="586356" y="586356"/>
                  </a:lnTo>
                  <a:cubicBezTo>
                    <a:pt x="586356" y="390904"/>
                    <a:pt x="586355" y="195452"/>
                    <a:pt x="586355" y="0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177" tIns="272633" rIns="159969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8" name="环形箭头 229">
              <a:extLst>
                <a:ext uri="{FF2B5EF4-FFF2-40B4-BE49-F238E27FC236}">
                  <a16:creationId xmlns:a16="http://schemas.microsoft.com/office/drawing/2014/main" id="{8FF3E810-9216-DE2C-EA88-E2F3F47670DB}"/>
                </a:ext>
              </a:extLst>
            </p:cNvPr>
            <p:cNvSpPr/>
            <p:nvPr/>
          </p:nvSpPr>
          <p:spPr>
            <a:xfrm>
              <a:off x="2316559" y="3108099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olidFill>
              <a:srgbClr val="EA8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DB429E2-B058-70D2-0A39-80A74BFCCC30}"/>
              </a:ext>
            </a:extLst>
          </p:cNvPr>
          <p:cNvGrpSpPr/>
          <p:nvPr/>
        </p:nvGrpSpPr>
        <p:grpSpPr>
          <a:xfrm>
            <a:off x="2218186" y="2923320"/>
            <a:ext cx="1317904" cy="1317904"/>
            <a:chOff x="2292310" y="3149907"/>
            <a:chExt cx="1317904" cy="1317904"/>
          </a:xfrm>
        </p:grpSpPr>
        <p:sp>
          <p:nvSpPr>
            <p:cNvPr id="10" name="任意多边形 227">
              <a:extLst>
                <a:ext uri="{FF2B5EF4-FFF2-40B4-BE49-F238E27FC236}">
                  <a16:creationId xmlns:a16="http://schemas.microsoft.com/office/drawing/2014/main" id="{FACD5B12-FCC7-E1F4-EE49-699FC0967F67}"/>
                </a:ext>
              </a:extLst>
            </p:cNvPr>
            <p:cNvSpPr/>
            <p:nvPr/>
          </p:nvSpPr>
          <p:spPr>
            <a:xfrm>
              <a:off x="2364907" y="3222578"/>
              <a:ext cx="1172711" cy="1172711"/>
            </a:xfrm>
            <a:custGeom>
              <a:avLst/>
              <a:gdLst>
                <a:gd name="connsiteX0" fmla="*/ 1094154 w 1172711"/>
                <a:gd name="connsiteY0" fmla="*/ 879533 h 1172711"/>
                <a:gd name="connsiteX1" fmla="*/ 586355 w 1172711"/>
                <a:gd name="connsiteY1" fmla="*/ 1172711 h 1172711"/>
                <a:gd name="connsiteX2" fmla="*/ 78556 w 1172711"/>
                <a:gd name="connsiteY2" fmla="*/ 879533 h 1172711"/>
                <a:gd name="connsiteX3" fmla="*/ 586356 w 1172711"/>
                <a:gd name="connsiteY3" fmla="*/ 586356 h 1172711"/>
                <a:gd name="connsiteX4" fmla="*/ 1094154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1094154" y="879533"/>
                  </a:moveTo>
                  <a:cubicBezTo>
                    <a:pt x="989412" y="1060952"/>
                    <a:pt x="795840" y="1172711"/>
                    <a:pt x="586355" y="1172711"/>
                  </a:cubicBezTo>
                  <a:cubicBezTo>
                    <a:pt x="376870" y="1172711"/>
                    <a:pt x="183298" y="1060952"/>
                    <a:pt x="78556" y="879533"/>
                  </a:cubicBezTo>
                  <a:lnTo>
                    <a:pt x="586356" y="586356"/>
                  </a:lnTo>
                  <a:lnTo>
                    <a:pt x="1094154" y="879533"/>
                  </a:lnTo>
                  <a:close/>
                </a:path>
              </a:pathLst>
            </a:custGeom>
            <a:solidFill>
              <a:srgbClr val="FE4C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817007"/>
                <a:satOff val="-14211"/>
                <a:lumOff val="-7746"/>
                <a:alphaOff val="0"/>
              </a:schemeClr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347" tIns="784996" rIns="289386" bIns="1288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A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1" name="环形箭头 230">
              <a:extLst>
                <a:ext uri="{FF2B5EF4-FFF2-40B4-BE49-F238E27FC236}">
                  <a16:creationId xmlns:a16="http://schemas.microsoft.com/office/drawing/2014/main" id="{5125ED62-E955-E16D-3939-3F10FFB66546}"/>
                </a:ext>
              </a:extLst>
            </p:cNvPr>
            <p:cNvSpPr/>
            <p:nvPr/>
          </p:nvSpPr>
          <p:spPr>
            <a:xfrm>
              <a:off x="2292310" y="3149907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olidFill>
              <a:srgbClr val="F20253"/>
            </a:solidFill>
            <a:ln>
              <a:solidFill>
                <a:srgbClr val="F20253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D42A3D2-F200-F6AC-2AB9-3B44E54B6E62}"/>
              </a:ext>
            </a:extLst>
          </p:cNvPr>
          <p:cNvGrpSpPr/>
          <p:nvPr/>
        </p:nvGrpSpPr>
        <p:grpSpPr>
          <a:xfrm>
            <a:off x="2193937" y="2881512"/>
            <a:ext cx="1317904" cy="1317904"/>
            <a:chOff x="2268061" y="3108099"/>
            <a:chExt cx="1317904" cy="1317904"/>
          </a:xfrm>
        </p:grpSpPr>
        <p:sp>
          <p:nvSpPr>
            <p:cNvPr id="13" name="任意多边形 228">
              <a:extLst>
                <a:ext uri="{FF2B5EF4-FFF2-40B4-BE49-F238E27FC236}">
                  <a16:creationId xmlns:a16="http://schemas.microsoft.com/office/drawing/2014/main" id="{F67C7A11-F4ED-EF57-17EE-A933AA8A6C28}"/>
                </a:ext>
              </a:extLst>
            </p:cNvPr>
            <p:cNvSpPr/>
            <p:nvPr/>
          </p:nvSpPr>
          <p:spPr>
            <a:xfrm>
              <a:off x="2340755" y="3180695"/>
              <a:ext cx="1172711" cy="1172711"/>
            </a:xfrm>
            <a:custGeom>
              <a:avLst/>
              <a:gdLst>
                <a:gd name="connsiteX0" fmla="*/ 78557 w 1172711"/>
                <a:gd name="connsiteY0" fmla="*/ 879533 h 1172711"/>
                <a:gd name="connsiteX1" fmla="*/ 78557 w 1172711"/>
                <a:gd name="connsiteY1" fmla="*/ 293177 h 1172711"/>
                <a:gd name="connsiteX2" fmla="*/ 586356 w 1172711"/>
                <a:gd name="connsiteY2" fmla="*/ -1 h 1172711"/>
                <a:gd name="connsiteX3" fmla="*/ 586356 w 1172711"/>
                <a:gd name="connsiteY3" fmla="*/ 586356 h 1172711"/>
                <a:gd name="connsiteX4" fmla="*/ 78557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78557" y="879533"/>
                  </a:moveTo>
                  <a:cubicBezTo>
                    <a:pt x="-26185" y="698114"/>
                    <a:pt x="-26185" y="474596"/>
                    <a:pt x="78557" y="293177"/>
                  </a:cubicBezTo>
                  <a:cubicBezTo>
                    <a:pt x="183299" y="111758"/>
                    <a:pt x="376871" y="-1"/>
                    <a:pt x="586356" y="-1"/>
                  </a:cubicBezTo>
                  <a:lnTo>
                    <a:pt x="586356" y="586356"/>
                  </a:lnTo>
                  <a:lnTo>
                    <a:pt x="78557" y="879533"/>
                  </a:lnTo>
                  <a:close/>
                </a:path>
              </a:pathLst>
            </a:custGeom>
            <a:solidFill>
              <a:srgbClr val="2185C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969" tIns="272633" rIns="642177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M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4" name="环形箭头 231">
              <a:extLst>
                <a:ext uri="{FF2B5EF4-FFF2-40B4-BE49-F238E27FC236}">
                  <a16:creationId xmlns:a16="http://schemas.microsoft.com/office/drawing/2014/main" id="{9F647467-572F-A382-031A-7E28D7FA4C21}"/>
                </a:ext>
              </a:extLst>
            </p:cNvPr>
            <p:cNvSpPr/>
            <p:nvPr/>
          </p:nvSpPr>
          <p:spPr>
            <a:xfrm>
              <a:off x="2268061" y="3108099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  <a:solidFill>
              <a:srgbClr val="1C3AA9"/>
            </a:solidFill>
            <a:ln>
              <a:solidFill>
                <a:srgbClr val="2185C5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0ABDE94-78B0-DF61-F887-80B926DA810C}"/>
              </a:ext>
            </a:extLst>
          </p:cNvPr>
          <p:cNvGrpSpPr/>
          <p:nvPr/>
        </p:nvGrpSpPr>
        <p:grpSpPr>
          <a:xfrm>
            <a:off x="5043796" y="2902490"/>
            <a:ext cx="1317904" cy="1317904"/>
            <a:chOff x="5117920" y="3129077"/>
            <a:chExt cx="1317904" cy="1317904"/>
          </a:xfrm>
        </p:grpSpPr>
        <p:sp>
          <p:nvSpPr>
            <p:cNvPr id="16" name="任意多边形 233">
              <a:extLst>
                <a:ext uri="{FF2B5EF4-FFF2-40B4-BE49-F238E27FC236}">
                  <a16:creationId xmlns:a16="http://schemas.microsoft.com/office/drawing/2014/main" id="{3AEA8D4E-A20C-753C-8F02-3297D56B6CE5}"/>
                </a:ext>
              </a:extLst>
            </p:cNvPr>
            <p:cNvSpPr/>
            <p:nvPr/>
          </p:nvSpPr>
          <p:spPr>
            <a:xfrm>
              <a:off x="5190420" y="3201673"/>
              <a:ext cx="1172711" cy="1172711"/>
            </a:xfrm>
            <a:custGeom>
              <a:avLst/>
              <a:gdLst>
                <a:gd name="connsiteX0" fmla="*/ 586355 w 1172711"/>
                <a:gd name="connsiteY0" fmla="*/ 0 h 1172711"/>
                <a:gd name="connsiteX1" fmla="*/ 1094154 w 1172711"/>
                <a:gd name="connsiteY1" fmla="*/ 293178 h 1172711"/>
                <a:gd name="connsiteX2" fmla="*/ 1094154 w 1172711"/>
                <a:gd name="connsiteY2" fmla="*/ 879534 h 1172711"/>
                <a:gd name="connsiteX3" fmla="*/ 586356 w 1172711"/>
                <a:gd name="connsiteY3" fmla="*/ 586356 h 1172711"/>
                <a:gd name="connsiteX4" fmla="*/ 586355 w 1172711"/>
                <a:gd name="connsiteY4" fmla="*/ 0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586355" y="0"/>
                  </a:moveTo>
                  <a:cubicBezTo>
                    <a:pt x="795840" y="0"/>
                    <a:pt x="989412" y="111759"/>
                    <a:pt x="1094154" y="293178"/>
                  </a:cubicBezTo>
                  <a:cubicBezTo>
                    <a:pt x="1198896" y="474597"/>
                    <a:pt x="1198896" y="698115"/>
                    <a:pt x="1094154" y="879534"/>
                  </a:cubicBezTo>
                  <a:lnTo>
                    <a:pt x="586356" y="586356"/>
                  </a:lnTo>
                  <a:cubicBezTo>
                    <a:pt x="586356" y="390904"/>
                    <a:pt x="586355" y="195452"/>
                    <a:pt x="586355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177" tIns="272633" rIns="159969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7" name="环形箭头 236">
              <a:extLst>
                <a:ext uri="{FF2B5EF4-FFF2-40B4-BE49-F238E27FC236}">
                  <a16:creationId xmlns:a16="http://schemas.microsoft.com/office/drawing/2014/main" id="{9C1CBA76-0CA0-A0C2-757C-4E940F228F35}"/>
                </a:ext>
              </a:extLst>
            </p:cNvPr>
            <p:cNvSpPr/>
            <p:nvPr/>
          </p:nvSpPr>
          <p:spPr>
            <a:xfrm>
              <a:off x="5117920" y="3129077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olidFill>
              <a:srgbClr val="EA8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19BF513-36A7-A47B-449B-F95E05F2B523}"/>
              </a:ext>
            </a:extLst>
          </p:cNvPr>
          <p:cNvGrpSpPr/>
          <p:nvPr/>
        </p:nvGrpSpPr>
        <p:grpSpPr>
          <a:xfrm>
            <a:off x="5019547" y="2944298"/>
            <a:ext cx="1317904" cy="1317904"/>
            <a:chOff x="5093671" y="3170885"/>
            <a:chExt cx="1317904" cy="1317904"/>
          </a:xfrm>
        </p:grpSpPr>
        <p:sp>
          <p:nvSpPr>
            <p:cNvPr id="19" name="任意多边形 234">
              <a:extLst>
                <a:ext uri="{FF2B5EF4-FFF2-40B4-BE49-F238E27FC236}">
                  <a16:creationId xmlns:a16="http://schemas.microsoft.com/office/drawing/2014/main" id="{29C3010A-798A-8897-61FA-ED866D2A24AF}"/>
                </a:ext>
              </a:extLst>
            </p:cNvPr>
            <p:cNvSpPr/>
            <p:nvPr/>
          </p:nvSpPr>
          <p:spPr>
            <a:xfrm>
              <a:off x="5166268" y="3243556"/>
              <a:ext cx="1172711" cy="1172711"/>
            </a:xfrm>
            <a:custGeom>
              <a:avLst/>
              <a:gdLst>
                <a:gd name="connsiteX0" fmla="*/ 1094154 w 1172711"/>
                <a:gd name="connsiteY0" fmla="*/ 879533 h 1172711"/>
                <a:gd name="connsiteX1" fmla="*/ 586355 w 1172711"/>
                <a:gd name="connsiteY1" fmla="*/ 1172711 h 1172711"/>
                <a:gd name="connsiteX2" fmla="*/ 78556 w 1172711"/>
                <a:gd name="connsiteY2" fmla="*/ 879533 h 1172711"/>
                <a:gd name="connsiteX3" fmla="*/ 586356 w 1172711"/>
                <a:gd name="connsiteY3" fmla="*/ 586356 h 1172711"/>
                <a:gd name="connsiteX4" fmla="*/ 1094154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1094154" y="879533"/>
                  </a:moveTo>
                  <a:cubicBezTo>
                    <a:pt x="989412" y="1060952"/>
                    <a:pt x="795840" y="1172711"/>
                    <a:pt x="586355" y="1172711"/>
                  </a:cubicBezTo>
                  <a:cubicBezTo>
                    <a:pt x="376870" y="1172711"/>
                    <a:pt x="183298" y="1060952"/>
                    <a:pt x="78556" y="879533"/>
                  </a:cubicBezTo>
                  <a:lnTo>
                    <a:pt x="586356" y="586356"/>
                  </a:lnTo>
                  <a:lnTo>
                    <a:pt x="1094154" y="879533"/>
                  </a:lnTo>
                  <a:close/>
                </a:path>
              </a:pathLst>
            </a:custGeom>
            <a:solidFill>
              <a:srgbClr val="FE4C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817007"/>
                <a:satOff val="-14211"/>
                <a:lumOff val="-7746"/>
                <a:alphaOff val="0"/>
              </a:schemeClr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347" tIns="784996" rIns="289386" bIns="1288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A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0" name="环形箭头 237">
              <a:extLst>
                <a:ext uri="{FF2B5EF4-FFF2-40B4-BE49-F238E27FC236}">
                  <a16:creationId xmlns:a16="http://schemas.microsoft.com/office/drawing/2014/main" id="{23B24756-5F5A-9653-BB0C-21204676E9DA}"/>
                </a:ext>
              </a:extLst>
            </p:cNvPr>
            <p:cNvSpPr/>
            <p:nvPr/>
          </p:nvSpPr>
          <p:spPr>
            <a:xfrm>
              <a:off x="5093671" y="3170885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olidFill>
              <a:srgbClr val="F2025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D721D8D-B505-E4FC-9033-F1C6BEE04BC7}"/>
              </a:ext>
            </a:extLst>
          </p:cNvPr>
          <p:cNvGrpSpPr/>
          <p:nvPr/>
        </p:nvGrpSpPr>
        <p:grpSpPr>
          <a:xfrm>
            <a:off x="4995298" y="2902490"/>
            <a:ext cx="1317904" cy="1317904"/>
            <a:chOff x="5069422" y="3129077"/>
            <a:chExt cx="1317904" cy="1317904"/>
          </a:xfrm>
        </p:grpSpPr>
        <p:sp>
          <p:nvSpPr>
            <p:cNvPr id="22" name="任意多边形 235">
              <a:extLst>
                <a:ext uri="{FF2B5EF4-FFF2-40B4-BE49-F238E27FC236}">
                  <a16:creationId xmlns:a16="http://schemas.microsoft.com/office/drawing/2014/main" id="{DC7DC05D-CEAE-A815-24B0-1FEF39CB897A}"/>
                </a:ext>
              </a:extLst>
            </p:cNvPr>
            <p:cNvSpPr/>
            <p:nvPr/>
          </p:nvSpPr>
          <p:spPr>
            <a:xfrm>
              <a:off x="5142116" y="3201673"/>
              <a:ext cx="1172711" cy="1172711"/>
            </a:xfrm>
            <a:custGeom>
              <a:avLst/>
              <a:gdLst>
                <a:gd name="connsiteX0" fmla="*/ 78557 w 1172711"/>
                <a:gd name="connsiteY0" fmla="*/ 879533 h 1172711"/>
                <a:gd name="connsiteX1" fmla="*/ 78557 w 1172711"/>
                <a:gd name="connsiteY1" fmla="*/ 293177 h 1172711"/>
                <a:gd name="connsiteX2" fmla="*/ 586356 w 1172711"/>
                <a:gd name="connsiteY2" fmla="*/ -1 h 1172711"/>
                <a:gd name="connsiteX3" fmla="*/ 586356 w 1172711"/>
                <a:gd name="connsiteY3" fmla="*/ 586356 h 1172711"/>
                <a:gd name="connsiteX4" fmla="*/ 78557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78557" y="879533"/>
                  </a:moveTo>
                  <a:cubicBezTo>
                    <a:pt x="-26185" y="698114"/>
                    <a:pt x="-26185" y="474596"/>
                    <a:pt x="78557" y="293177"/>
                  </a:cubicBezTo>
                  <a:cubicBezTo>
                    <a:pt x="183299" y="111758"/>
                    <a:pt x="376871" y="-1"/>
                    <a:pt x="586356" y="-1"/>
                  </a:cubicBezTo>
                  <a:lnTo>
                    <a:pt x="586356" y="586356"/>
                  </a:lnTo>
                  <a:lnTo>
                    <a:pt x="78557" y="879533"/>
                  </a:lnTo>
                  <a:close/>
                </a:path>
              </a:pathLst>
            </a:custGeom>
            <a:solidFill>
              <a:srgbClr val="2185C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969" tIns="272633" rIns="642177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M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3" name="环形箭头 238">
              <a:extLst>
                <a:ext uri="{FF2B5EF4-FFF2-40B4-BE49-F238E27FC236}">
                  <a16:creationId xmlns:a16="http://schemas.microsoft.com/office/drawing/2014/main" id="{48D3A4FB-94F0-9855-0A38-35E84A1BD0FE}"/>
                </a:ext>
              </a:extLst>
            </p:cNvPr>
            <p:cNvSpPr/>
            <p:nvPr/>
          </p:nvSpPr>
          <p:spPr>
            <a:xfrm>
              <a:off x="5069422" y="3129077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18DD95F-B70A-2715-4402-48385ECE7988}"/>
              </a:ext>
            </a:extLst>
          </p:cNvPr>
          <p:cNvGrpSpPr/>
          <p:nvPr/>
        </p:nvGrpSpPr>
        <p:grpSpPr>
          <a:xfrm>
            <a:off x="7885967" y="2902415"/>
            <a:ext cx="1317904" cy="1317904"/>
            <a:chOff x="7960091" y="3129002"/>
            <a:chExt cx="1317904" cy="1317904"/>
          </a:xfrm>
        </p:grpSpPr>
        <p:sp>
          <p:nvSpPr>
            <p:cNvPr id="25" name="任意多边形 240">
              <a:extLst>
                <a:ext uri="{FF2B5EF4-FFF2-40B4-BE49-F238E27FC236}">
                  <a16:creationId xmlns:a16="http://schemas.microsoft.com/office/drawing/2014/main" id="{176559AE-F390-1A1E-762F-D79182E79934}"/>
                </a:ext>
              </a:extLst>
            </p:cNvPr>
            <p:cNvSpPr/>
            <p:nvPr/>
          </p:nvSpPr>
          <p:spPr>
            <a:xfrm>
              <a:off x="8032591" y="3201598"/>
              <a:ext cx="1172711" cy="1172711"/>
            </a:xfrm>
            <a:custGeom>
              <a:avLst/>
              <a:gdLst>
                <a:gd name="connsiteX0" fmla="*/ 586355 w 1172711"/>
                <a:gd name="connsiteY0" fmla="*/ 0 h 1172711"/>
                <a:gd name="connsiteX1" fmla="*/ 1094154 w 1172711"/>
                <a:gd name="connsiteY1" fmla="*/ 293178 h 1172711"/>
                <a:gd name="connsiteX2" fmla="*/ 1094154 w 1172711"/>
                <a:gd name="connsiteY2" fmla="*/ 879534 h 1172711"/>
                <a:gd name="connsiteX3" fmla="*/ 586356 w 1172711"/>
                <a:gd name="connsiteY3" fmla="*/ 586356 h 1172711"/>
                <a:gd name="connsiteX4" fmla="*/ 586355 w 1172711"/>
                <a:gd name="connsiteY4" fmla="*/ 0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586355" y="0"/>
                  </a:moveTo>
                  <a:cubicBezTo>
                    <a:pt x="795840" y="0"/>
                    <a:pt x="989412" y="111759"/>
                    <a:pt x="1094154" y="293178"/>
                  </a:cubicBezTo>
                  <a:cubicBezTo>
                    <a:pt x="1198896" y="474597"/>
                    <a:pt x="1198896" y="698115"/>
                    <a:pt x="1094154" y="879534"/>
                  </a:cubicBezTo>
                  <a:lnTo>
                    <a:pt x="586356" y="586356"/>
                  </a:lnTo>
                  <a:cubicBezTo>
                    <a:pt x="586356" y="390904"/>
                    <a:pt x="586355" y="195452"/>
                    <a:pt x="586355" y="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2177" tIns="272633" rIns="159969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E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6" name="环形箭头 243">
              <a:extLst>
                <a:ext uri="{FF2B5EF4-FFF2-40B4-BE49-F238E27FC236}">
                  <a16:creationId xmlns:a16="http://schemas.microsoft.com/office/drawing/2014/main" id="{AE91ED5F-5C9D-E3A3-BD0B-C9DC4E2CD59F}"/>
                </a:ext>
              </a:extLst>
            </p:cNvPr>
            <p:cNvSpPr/>
            <p:nvPr/>
          </p:nvSpPr>
          <p:spPr>
            <a:xfrm>
              <a:off x="7960091" y="3129002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  <a:solidFill>
              <a:srgbClr val="EA8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D0B14AB-D743-FF8B-9FDD-97469DDF6145}"/>
              </a:ext>
            </a:extLst>
          </p:cNvPr>
          <p:cNvGrpSpPr/>
          <p:nvPr/>
        </p:nvGrpSpPr>
        <p:grpSpPr>
          <a:xfrm>
            <a:off x="7861718" y="2944223"/>
            <a:ext cx="1317904" cy="1317904"/>
            <a:chOff x="7935842" y="3170810"/>
            <a:chExt cx="1317904" cy="1317904"/>
          </a:xfrm>
        </p:grpSpPr>
        <p:sp>
          <p:nvSpPr>
            <p:cNvPr id="29" name="任意多边形 241">
              <a:extLst>
                <a:ext uri="{FF2B5EF4-FFF2-40B4-BE49-F238E27FC236}">
                  <a16:creationId xmlns:a16="http://schemas.microsoft.com/office/drawing/2014/main" id="{138B60B0-7D3D-2234-53A5-FE12E727CECF}"/>
                </a:ext>
              </a:extLst>
            </p:cNvPr>
            <p:cNvSpPr/>
            <p:nvPr/>
          </p:nvSpPr>
          <p:spPr>
            <a:xfrm>
              <a:off x="8008439" y="3243481"/>
              <a:ext cx="1172711" cy="1172711"/>
            </a:xfrm>
            <a:custGeom>
              <a:avLst/>
              <a:gdLst>
                <a:gd name="connsiteX0" fmla="*/ 1094154 w 1172711"/>
                <a:gd name="connsiteY0" fmla="*/ 879533 h 1172711"/>
                <a:gd name="connsiteX1" fmla="*/ 586355 w 1172711"/>
                <a:gd name="connsiteY1" fmla="*/ 1172711 h 1172711"/>
                <a:gd name="connsiteX2" fmla="*/ 78556 w 1172711"/>
                <a:gd name="connsiteY2" fmla="*/ 879533 h 1172711"/>
                <a:gd name="connsiteX3" fmla="*/ 586356 w 1172711"/>
                <a:gd name="connsiteY3" fmla="*/ 586356 h 1172711"/>
                <a:gd name="connsiteX4" fmla="*/ 1094154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1094154" y="879533"/>
                  </a:moveTo>
                  <a:cubicBezTo>
                    <a:pt x="989412" y="1060952"/>
                    <a:pt x="795840" y="1172711"/>
                    <a:pt x="586355" y="1172711"/>
                  </a:cubicBezTo>
                  <a:cubicBezTo>
                    <a:pt x="376870" y="1172711"/>
                    <a:pt x="183298" y="1060952"/>
                    <a:pt x="78556" y="879533"/>
                  </a:cubicBezTo>
                  <a:lnTo>
                    <a:pt x="586356" y="586356"/>
                  </a:lnTo>
                  <a:lnTo>
                    <a:pt x="1094154" y="879533"/>
                  </a:lnTo>
                  <a:close/>
                </a:path>
              </a:pathLst>
            </a:custGeom>
            <a:solidFill>
              <a:srgbClr val="FE4C8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817007"/>
                <a:satOff val="-14211"/>
                <a:lumOff val="-7746"/>
                <a:alphaOff val="0"/>
              </a:schemeClr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347" tIns="784996" rIns="289386" bIns="12883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A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30" name="环形箭头 244">
              <a:extLst>
                <a:ext uri="{FF2B5EF4-FFF2-40B4-BE49-F238E27FC236}">
                  <a16:creationId xmlns:a16="http://schemas.microsoft.com/office/drawing/2014/main" id="{1CBBF5F1-ED71-8D60-3E1F-7DBDA67AD67C}"/>
                </a:ext>
              </a:extLst>
            </p:cNvPr>
            <p:cNvSpPr/>
            <p:nvPr/>
          </p:nvSpPr>
          <p:spPr>
            <a:xfrm>
              <a:off x="7935842" y="3170810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  <a:solidFill>
              <a:srgbClr val="F2025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5817007"/>
                <a:satOff val="-14211"/>
                <a:lumOff val="-774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ED9C63F2-9F38-BD46-FA44-FCAA0F201127}"/>
              </a:ext>
            </a:extLst>
          </p:cNvPr>
          <p:cNvGrpSpPr/>
          <p:nvPr/>
        </p:nvGrpSpPr>
        <p:grpSpPr>
          <a:xfrm>
            <a:off x="7837469" y="2902415"/>
            <a:ext cx="1317904" cy="1317904"/>
            <a:chOff x="7911593" y="3129002"/>
            <a:chExt cx="1317904" cy="1317904"/>
          </a:xfrm>
        </p:grpSpPr>
        <p:sp>
          <p:nvSpPr>
            <p:cNvPr id="32" name="任意多边形 242">
              <a:extLst>
                <a:ext uri="{FF2B5EF4-FFF2-40B4-BE49-F238E27FC236}">
                  <a16:creationId xmlns:a16="http://schemas.microsoft.com/office/drawing/2014/main" id="{5FF9B6CD-AC00-54FA-A5CF-F5902FF68A63}"/>
                </a:ext>
              </a:extLst>
            </p:cNvPr>
            <p:cNvSpPr/>
            <p:nvPr/>
          </p:nvSpPr>
          <p:spPr>
            <a:xfrm>
              <a:off x="7984287" y="3201598"/>
              <a:ext cx="1172711" cy="1172711"/>
            </a:xfrm>
            <a:custGeom>
              <a:avLst/>
              <a:gdLst>
                <a:gd name="connsiteX0" fmla="*/ 78557 w 1172711"/>
                <a:gd name="connsiteY0" fmla="*/ 879533 h 1172711"/>
                <a:gd name="connsiteX1" fmla="*/ 78557 w 1172711"/>
                <a:gd name="connsiteY1" fmla="*/ 293177 h 1172711"/>
                <a:gd name="connsiteX2" fmla="*/ 586356 w 1172711"/>
                <a:gd name="connsiteY2" fmla="*/ -1 h 1172711"/>
                <a:gd name="connsiteX3" fmla="*/ 586356 w 1172711"/>
                <a:gd name="connsiteY3" fmla="*/ 586356 h 1172711"/>
                <a:gd name="connsiteX4" fmla="*/ 78557 w 1172711"/>
                <a:gd name="connsiteY4" fmla="*/ 879533 h 117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2711" h="1172711">
                  <a:moveTo>
                    <a:pt x="78557" y="879533"/>
                  </a:moveTo>
                  <a:cubicBezTo>
                    <a:pt x="-26185" y="698114"/>
                    <a:pt x="-26185" y="474596"/>
                    <a:pt x="78557" y="293177"/>
                  </a:cubicBezTo>
                  <a:cubicBezTo>
                    <a:pt x="183299" y="111758"/>
                    <a:pt x="376871" y="-1"/>
                    <a:pt x="586356" y="-1"/>
                  </a:cubicBezTo>
                  <a:lnTo>
                    <a:pt x="586356" y="586356"/>
                  </a:lnTo>
                  <a:lnTo>
                    <a:pt x="78557" y="879533"/>
                  </a:lnTo>
                  <a:close/>
                </a:path>
              </a:pathLst>
            </a:custGeom>
            <a:solidFill>
              <a:srgbClr val="2185C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9969" tIns="272633" rIns="642177" bIns="599317" numCol="1" spcCol="1270" anchor="ctr" anchorCtr="0">
              <a:noAutofit/>
            </a:bodyPr>
            <a:lstStyle/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M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33" name="环形箭头 245">
              <a:extLst>
                <a:ext uri="{FF2B5EF4-FFF2-40B4-BE49-F238E27FC236}">
                  <a16:creationId xmlns:a16="http://schemas.microsoft.com/office/drawing/2014/main" id="{A9ADBBFA-1F0F-186C-4631-A3F6E6426B0C}"/>
                </a:ext>
              </a:extLst>
            </p:cNvPr>
            <p:cNvSpPr/>
            <p:nvPr/>
          </p:nvSpPr>
          <p:spPr>
            <a:xfrm>
              <a:off x="7911593" y="3129002"/>
              <a:ext cx="1317904" cy="1317904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1634014"/>
                <a:satOff val="-28423"/>
                <a:lumOff val="-15491"/>
                <a:alphaOff val="0"/>
              </a:schemeClr>
            </a:fillRef>
            <a:effectRef idx="0">
              <a:schemeClr val="accent4">
                <a:hueOff val="11634014"/>
                <a:satOff val="-28423"/>
                <a:lumOff val="-154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241F959B-6A45-2804-A9DE-7BCD78D7CB9E}"/>
              </a:ext>
            </a:extLst>
          </p:cNvPr>
          <p:cNvCxnSpPr>
            <a:cxnSpLocks/>
          </p:cNvCxnSpPr>
          <p:nvPr/>
        </p:nvCxnSpPr>
        <p:spPr>
          <a:xfrm>
            <a:off x="1378519" y="3576252"/>
            <a:ext cx="828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73">
            <a:extLst>
              <a:ext uri="{FF2B5EF4-FFF2-40B4-BE49-F238E27FC236}">
                <a16:creationId xmlns:a16="http://schemas.microsoft.com/office/drawing/2014/main" id="{CD3F6065-E933-B52F-FE90-A560480702FA}"/>
              </a:ext>
            </a:extLst>
          </p:cNvPr>
          <p:cNvSpPr txBox="1"/>
          <p:nvPr/>
        </p:nvSpPr>
        <p:spPr>
          <a:xfrm>
            <a:off x="5012881" y="4174236"/>
            <a:ext cx="14080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Session 3 &amp; 4</a:t>
            </a:r>
          </a:p>
        </p:txBody>
      </p:sp>
      <p:sp>
        <p:nvSpPr>
          <p:cNvPr id="36" name="文本框 73">
            <a:extLst>
              <a:ext uri="{FF2B5EF4-FFF2-40B4-BE49-F238E27FC236}">
                <a16:creationId xmlns:a16="http://schemas.microsoft.com/office/drawing/2014/main" id="{020751C3-929E-2EA6-3511-FF02A06645F5}"/>
              </a:ext>
            </a:extLst>
          </p:cNvPr>
          <p:cNvSpPr txBox="1"/>
          <p:nvPr/>
        </p:nvSpPr>
        <p:spPr>
          <a:xfrm>
            <a:off x="7855121" y="4185394"/>
            <a:ext cx="14011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Session 5 &amp; 6</a:t>
            </a: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CDD5786A-9593-760A-2112-14C3C9D27F88}"/>
              </a:ext>
            </a:extLst>
          </p:cNvPr>
          <p:cNvCxnSpPr/>
          <p:nvPr/>
        </p:nvCxnSpPr>
        <p:spPr>
          <a:xfrm>
            <a:off x="3560339" y="3582346"/>
            <a:ext cx="145043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70B0E11-F687-9BC9-4039-867C02DE99D5}"/>
              </a:ext>
            </a:extLst>
          </p:cNvPr>
          <p:cNvGrpSpPr/>
          <p:nvPr/>
        </p:nvGrpSpPr>
        <p:grpSpPr>
          <a:xfrm>
            <a:off x="10653823" y="2995991"/>
            <a:ext cx="1366146" cy="1008000"/>
            <a:chOff x="10802041" y="3308533"/>
            <a:chExt cx="1366146" cy="1008000"/>
          </a:xfrm>
        </p:grpSpPr>
        <p:sp>
          <p:nvSpPr>
            <p:cNvPr id="42" name="矩形: 圆角 1">
              <a:extLst>
                <a:ext uri="{FF2B5EF4-FFF2-40B4-BE49-F238E27FC236}">
                  <a16:creationId xmlns:a16="http://schemas.microsoft.com/office/drawing/2014/main" id="{D91EE043-7812-5B4C-4565-1974C5B94E2D}"/>
                </a:ext>
              </a:extLst>
            </p:cNvPr>
            <p:cNvSpPr/>
            <p:nvPr/>
          </p:nvSpPr>
          <p:spPr>
            <a:xfrm>
              <a:off x="10802041" y="3308533"/>
              <a:ext cx="1300193" cy="1008000"/>
            </a:xfrm>
            <a:prstGeom prst="roundRect">
              <a:avLst/>
            </a:prstGeom>
            <a:ln w="28575">
              <a:solidFill>
                <a:srgbClr val="0E2F5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" name="文本框 64">
              <a:extLst>
                <a:ext uri="{FF2B5EF4-FFF2-40B4-BE49-F238E27FC236}">
                  <a16:creationId xmlns:a16="http://schemas.microsoft.com/office/drawing/2014/main" id="{801EF8B1-1C60-4042-A286-122983F51CE9}"/>
                </a:ext>
              </a:extLst>
            </p:cNvPr>
            <p:cNvSpPr txBox="1"/>
            <p:nvPr/>
          </p:nvSpPr>
          <p:spPr>
            <a:xfrm>
              <a:off x="10867092" y="3434033"/>
              <a:ext cx="130109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final </a:t>
              </a:r>
            </a:p>
            <a:p>
              <a:pPr marL="0" marR="0" lvl="0" indent="0" algn="l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version</a:t>
              </a:r>
              <a:endPara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4" name="文本框 73">
            <a:extLst>
              <a:ext uri="{FF2B5EF4-FFF2-40B4-BE49-F238E27FC236}">
                <a16:creationId xmlns:a16="http://schemas.microsoft.com/office/drawing/2014/main" id="{5BA62B22-ABE4-8541-2A5C-97408EFB39A3}"/>
              </a:ext>
            </a:extLst>
          </p:cNvPr>
          <p:cNvSpPr txBox="1"/>
          <p:nvPr/>
        </p:nvSpPr>
        <p:spPr>
          <a:xfrm>
            <a:off x="3380477" y="2803226"/>
            <a:ext cx="15709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1</a:t>
            </a:r>
            <a:r>
              <a:rPr kumimoji="0" lang="en-US" altLang="zh-CN" sz="2100" b="0" i="0" u="none" strike="noStrike" kern="0" cap="none" spc="0" normalizeH="0" baseline="3000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st</a:t>
            </a: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 </a:t>
            </a:r>
          </a:p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revision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743BCC2-0F88-E010-CC8B-6528CC0977EB}"/>
              </a:ext>
            </a:extLst>
          </p:cNvPr>
          <p:cNvCxnSpPr/>
          <p:nvPr/>
        </p:nvCxnSpPr>
        <p:spPr>
          <a:xfrm>
            <a:off x="6368633" y="3606274"/>
            <a:ext cx="145043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73">
            <a:extLst>
              <a:ext uri="{FF2B5EF4-FFF2-40B4-BE49-F238E27FC236}">
                <a16:creationId xmlns:a16="http://schemas.microsoft.com/office/drawing/2014/main" id="{93DA8144-20BA-0CD4-AAFD-3DB7ED2DC505}"/>
              </a:ext>
            </a:extLst>
          </p:cNvPr>
          <p:cNvSpPr txBox="1"/>
          <p:nvPr/>
        </p:nvSpPr>
        <p:spPr>
          <a:xfrm>
            <a:off x="6256759" y="2837244"/>
            <a:ext cx="15709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2</a:t>
            </a:r>
            <a:r>
              <a:rPr kumimoji="0" lang="en-US" altLang="zh-CN" sz="2100" b="0" i="0" u="none" strike="noStrike" kern="0" cap="none" spc="0" normalizeH="0" baseline="3000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nd</a:t>
            </a: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 </a:t>
            </a:r>
          </a:p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revision</a:t>
            </a: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C7E1E98B-5A52-7900-EB83-7C241C200DCB}"/>
              </a:ext>
            </a:extLst>
          </p:cNvPr>
          <p:cNvCxnSpPr/>
          <p:nvPr/>
        </p:nvCxnSpPr>
        <p:spPr>
          <a:xfrm>
            <a:off x="9179622" y="3603175"/>
            <a:ext cx="145043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73">
            <a:extLst>
              <a:ext uri="{FF2B5EF4-FFF2-40B4-BE49-F238E27FC236}">
                <a16:creationId xmlns:a16="http://schemas.microsoft.com/office/drawing/2014/main" id="{17F7E0F6-4BD1-6642-229B-DA893F85EB71}"/>
              </a:ext>
            </a:extLst>
          </p:cNvPr>
          <p:cNvSpPr txBox="1"/>
          <p:nvPr/>
        </p:nvSpPr>
        <p:spPr>
          <a:xfrm>
            <a:off x="9049468" y="2817779"/>
            <a:ext cx="15709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3</a:t>
            </a:r>
            <a:r>
              <a:rPr kumimoji="0" lang="en-US" altLang="zh-CN" sz="2100" b="0" i="0" u="none" strike="noStrike" kern="0" cap="none" spc="0" normalizeH="0" baseline="3000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rd</a:t>
            </a: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 </a:t>
            </a:r>
          </a:p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revision</a:t>
            </a:r>
          </a:p>
        </p:txBody>
      </p:sp>
      <p:sp>
        <p:nvSpPr>
          <p:cNvPr id="53" name="文本框 73">
            <a:extLst>
              <a:ext uri="{FF2B5EF4-FFF2-40B4-BE49-F238E27FC236}">
                <a16:creationId xmlns:a16="http://schemas.microsoft.com/office/drawing/2014/main" id="{8774B0A2-87DC-D291-2D6E-8805F739536A}"/>
              </a:ext>
            </a:extLst>
          </p:cNvPr>
          <p:cNvSpPr txBox="1"/>
          <p:nvPr/>
        </p:nvSpPr>
        <p:spPr>
          <a:xfrm>
            <a:off x="1413366" y="2804831"/>
            <a:ext cx="9941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first</a:t>
            </a:r>
          </a:p>
          <a:p>
            <a:pPr marL="0" marR="0" lvl="0" indent="0" algn="l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draft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F5A2299D-D5F3-72FB-7CDD-B65489534B2B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占位符 4">
            <a:extLst>
              <a:ext uri="{FF2B5EF4-FFF2-40B4-BE49-F238E27FC236}">
                <a16:creationId xmlns:a16="http://schemas.microsoft.com/office/drawing/2014/main" id="{34BDBEBA-9A28-9AA2-868C-F92F276027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9069" y="348718"/>
            <a:ext cx="9565159" cy="523220"/>
          </a:xfrm>
        </p:spPr>
        <p:txBody>
          <a:bodyPr/>
          <a:lstStyle/>
          <a:p>
            <a:pPr algn="l"/>
            <a:r>
              <a:rPr lang="en-US" altLang="zh-CN" sz="3600" dirty="0">
                <a:latin typeface="Georgia" panose="02040502050405020303" pitchFamily="18" charset="0"/>
              </a:rPr>
              <a:t>Enabling &amp; Assessing</a:t>
            </a:r>
            <a:endParaRPr lang="zh-CN" altLang="en-US" sz="2000" dirty="0"/>
          </a:p>
        </p:txBody>
      </p:sp>
      <p:sp>
        <p:nvSpPr>
          <p:cNvPr id="57" name="标注: 线形 56">
            <a:extLst>
              <a:ext uri="{FF2B5EF4-FFF2-40B4-BE49-F238E27FC236}">
                <a16:creationId xmlns:a16="http://schemas.microsoft.com/office/drawing/2014/main" id="{BEF1393D-63C4-ACBF-9BB3-2A5AA1E5BD8B}"/>
              </a:ext>
            </a:extLst>
          </p:cNvPr>
          <p:cNvSpPr/>
          <p:nvPr/>
        </p:nvSpPr>
        <p:spPr>
          <a:xfrm>
            <a:off x="2918704" y="1477338"/>
            <a:ext cx="2587938" cy="1177200"/>
          </a:xfrm>
          <a:prstGeom prst="borderCallout1">
            <a:avLst>
              <a:gd name="adj1" fmla="val 93995"/>
              <a:gd name="adj2" fmla="val 15677"/>
              <a:gd name="adj3" fmla="val 149564"/>
              <a:gd name="adj4" fmla="val 93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to use new linguistic forms of Reading 1 in writing</a:t>
            </a:r>
          </a:p>
        </p:txBody>
      </p:sp>
      <p:sp>
        <p:nvSpPr>
          <p:cNvPr id="58" name="标注: 线形 57">
            <a:extLst>
              <a:ext uri="{FF2B5EF4-FFF2-40B4-BE49-F238E27FC236}">
                <a16:creationId xmlns:a16="http://schemas.microsoft.com/office/drawing/2014/main" id="{2BCD34D3-376E-47DA-3F73-8B63BE675450}"/>
              </a:ext>
            </a:extLst>
          </p:cNvPr>
          <p:cNvSpPr/>
          <p:nvPr/>
        </p:nvSpPr>
        <p:spPr>
          <a:xfrm>
            <a:off x="5925326" y="1470266"/>
            <a:ext cx="2449648" cy="1178334"/>
          </a:xfrm>
          <a:prstGeom prst="borderCallout1">
            <a:avLst>
              <a:gd name="adj1" fmla="val 90539"/>
              <a:gd name="adj2" fmla="val 14985"/>
              <a:gd name="adj3" fmla="val 152090"/>
              <a:gd name="adj4" fmla="val 442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100" kern="0" dirty="0">
                <a:solidFill>
                  <a:srgbClr val="DEE2E6">
                    <a:lumMod val="10000"/>
                  </a:srgbClr>
                </a:solidFill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to u</a:t>
            </a: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se questions as rhetorical devices in writing</a:t>
            </a:r>
          </a:p>
        </p:txBody>
      </p:sp>
      <p:sp>
        <p:nvSpPr>
          <p:cNvPr id="59" name="标注: 线形 58">
            <a:extLst>
              <a:ext uri="{FF2B5EF4-FFF2-40B4-BE49-F238E27FC236}">
                <a16:creationId xmlns:a16="http://schemas.microsoft.com/office/drawing/2014/main" id="{0C865C0D-B65A-5D3E-1723-7633D443106E}"/>
              </a:ext>
            </a:extLst>
          </p:cNvPr>
          <p:cNvSpPr/>
          <p:nvPr/>
        </p:nvSpPr>
        <p:spPr>
          <a:xfrm>
            <a:off x="8793658" y="1476383"/>
            <a:ext cx="2510261" cy="1157471"/>
          </a:xfrm>
          <a:prstGeom prst="borderCallout1">
            <a:avLst>
              <a:gd name="adj1" fmla="val 90601"/>
              <a:gd name="adj2" fmla="val 11447"/>
              <a:gd name="adj3" fmla="val 151103"/>
              <a:gd name="adj4" fmla="val 23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to </a:t>
            </a:r>
            <a:r>
              <a:rPr lang="en-US" altLang="zh-CN" sz="2100" kern="0" dirty="0">
                <a:solidFill>
                  <a:srgbClr val="DEE2E6">
                    <a:lumMod val="10000"/>
                  </a:srgbClr>
                </a:solidFill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use formal language in writing</a:t>
            </a:r>
          </a:p>
          <a:p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DEE2E6">
                  <a:lumMod val="10000"/>
                </a:srgbClr>
              </a:solidFill>
              <a:effectLst/>
              <a:uLnTx/>
              <a:uFillTx/>
              <a:latin typeface="Georgia" pitchFamily="18" charset="0"/>
              <a:ea typeface="等线 Light" panose="02010600030101010101" pitchFamily="2" charset="-122"/>
              <a:cs typeface="Arial" panose="020B0604020202020204" pitchFamily="34" charset="0"/>
              <a:sym typeface="Lato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0FC71D6-6E50-9F5B-20DC-7D64C6DC3251}"/>
              </a:ext>
            </a:extLst>
          </p:cNvPr>
          <p:cNvSpPr/>
          <p:nvPr/>
        </p:nvSpPr>
        <p:spPr>
          <a:xfrm>
            <a:off x="4488794" y="2752290"/>
            <a:ext cx="2510261" cy="1728207"/>
          </a:xfrm>
          <a:prstGeom prst="rect">
            <a:avLst/>
          </a:prstGeom>
          <a:noFill/>
          <a:ln w="38100">
            <a:solidFill>
              <a:srgbClr val="0E2F5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129FC07-7AFE-EDDB-F217-9F04B9B915AD}"/>
              </a:ext>
            </a:extLst>
          </p:cNvPr>
          <p:cNvSpPr txBox="1"/>
          <p:nvPr/>
        </p:nvSpPr>
        <p:spPr>
          <a:xfrm>
            <a:off x="0" y="2009531"/>
            <a:ext cx="144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1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Scenario</a:t>
            </a:r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F41F5745-3E38-3924-583F-1018A879DFCB}"/>
              </a:ext>
            </a:extLst>
          </p:cNvPr>
          <p:cNvCxnSpPr>
            <a:cxnSpLocks/>
            <a:stCxn id="39" idx="2"/>
            <a:endCxn id="3" idx="0"/>
          </p:cNvCxnSpPr>
          <p:nvPr/>
        </p:nvCxnSpPr>
        <p:spPr>
          <a:xfrm>
            <a:off x="720000" y="2425029"/>
            <a:ext cx="26" cy="59186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>
            <a:extLst>
              <a:ext uri="{FF2B5EF4-FFF2-40B4-BE49-F238E27FC236}">
                <a16:creationId xmlns:a16="http://schemas.microsoft.com/office/drawing/2014/main" id="{A2AC3117-7BB8-88D1-4C45-F3FDC723A4F5}"/>
              </a:ext>
            </a:extLst>
          </p:cNvPr>
          <p:cNvSpPr/>
          <p:nvPr/>
        </p:nvSpPr>
        <p:spPr>
          <a:xfrm>
            <a:off x="4273216" y="5260879"/>
            <a:ext cx="2930215" cy="13121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self-assessment</a:t>
            </a:r>
            <a:endParaRPr lang="en-US" altLang="zh-CN" sz="2100" kern="0" dirty="0">
              <a:solidFill>
                <a:srgbClr val="DEE2E6">
                  <a:lumMod val="10000"/>
                </a:srgbClr>
              </a:solidFill>
              <a:latin typeface="Georgia" pitchFamily="18" charset="0"/>
              <a:ea typeface="等线 Light" panose="02010600030101010101" pitchFamily="2" charset="-122"/>
              <a:cs typeface="Arial" panose="020B0604020202020204" pitchFamily="34" charset="0"/>
              <a:sym typeface="Lato"/>
            </a:endParaRPr>
          </a:p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peer assessment</a:t>
            </a:r>
          </a:p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automated assessment</a:t>
            </a:r>
          </a:p>
          <a:p>
            <a:pPr marL="0" marR="0" lvl="0" indent="0" algn="ctr" defTabSz="1216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rPr>
              <a:t>teacher assessment</a:t>
            </a:r>
          </a:p>
        </p:txBody>
      </p:sp>
      <p:cxnSp>
        <p:nvCxnSpPr>
          <p:cNvPr id="60" name="连接符: 肘形 59">
            <a:extLst>
              <a:ext uri="{FF2B5EF4-FFF2-40B4-BE49-F238E27FC236}">
                <a16:creationId xmlns:a16="http://schemas.microsoft.com/office/drawing/2014/main" id="{676AD5EF-3636-4B21-B455-BC732D4DAA6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35521" y="4073168"/>
            <a:ext cx="3530747" cy="1226359"/>
          </a:xfrm>
          <a:prstGeom prst="bentConnector3">
            <a:avLst>
              <a:gd name="adj1" fmla="val -70"/>
            </a:avLst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41939EF7-DC45-22BB-9E8E-E02DE098FB73}"/>
              </a:ext>
            </a:extLst>
          </p:cNvPr>
          <p:cNvCxnSpPr>
            <a:cxnSpLocks/>
          </p:cNvCxnSpPr>
          <p:nvPr/>
        </p:nvCxnSpPr>
        <p:spPr>
          <a:xfrm>
            <a:off x="3049801" y="3981158"/>
            <a:ext cx="1408017" cy="123483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8BFF062B-781D-A5CE-43B3-B914C8FBF3C1}"/>
              </a:ext>
            </a:extLst>
          </p:cNvPr>
          <p:cNvCxnSpPr>
            <a:cxnSpLocks/>
          </p:cNvCxnSpPr>
          <p:nvPr/>
        </p:nvCxnSpPr>
        <p:spPr>
          <a:xfrm>
            <a:off x="5669315" y="4073169"/>
            <a:ext cx="0" cy="1147643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6B14097C-A525-828C-403F-B7DA4206771D}"/>
              </a:ext>
            </a:extLst>
          </p:cNvPr>
          <p:cNvCxnSpPr>
            <a:cxnSpLocks/>
          </p:cNvCxnSpPr>
          <p:nvPr/>
        </p:nvCxnSpPr>
        <p:spPr>
          <a:xfrm flipH="1">
            <a:off x="6984355" y="3906395"/>
            <a:ext cx="1361435" cy="131790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8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5" grpId="0"/>
      <p:bldP spid="36" grpId="0"/>
      <p:bldP spid="36" grpId="1"/>
      <p:bldP spid="44" grpId="0"/>
      <p:bldP spid="46" grpId="1"/>
      <p:bldP spid="48" grpId="0"/>
      <p:bldP spid="48" grpId="1"/>
      <p:bldP spid="53" grpId="0"/>
      <p:bldP spid="53" grpId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27" grpId="1" animBg="1"/>
      <p:bldP spid="39" grpId="1"/>
      <p:bldP spid="65" grpId="0" animBg="1"/>
      <p:bldP spid="6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8C0FB2D-AA8F-8210-A8BB-25822FC23E91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583039DE-C6F1-2F43-EF96-400AE8640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9069" y="348718"/>
            <a:ext cx="9565159" cy="523220"/>
          </a:xfrm>
        </p:spPr>
        <p:txBody>
          <a:bodyPr/>
          <a:lstStyle/>
          <a:p>
            <a:pPr algn="l"/>
            <a:r>
              <a:rPr lang="en-US" altLang="zh-CN" sz="3600" dirty="0">
                <a:latin typeface="Georgia" panose="02040502050405020303" pitchFamily="18" charset="0"/>
              </a:rPr>
              <a:t>Demo design</a:t>
            </a:r>
            <a:endParaRPr lang="zh-CN" altLang="en-US" sz="2000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6B648C1-1D7E-E372-C499-680CB79BFBD8}"/>
              </a:ext>
            </a:extLst>
          </p:cNvPr>
          <p:cNvGrpSpPr/>
          <p:nvPr/>
        </p:nvGrpSpPr>
        <p:grpSpPr>
          <a:xfrm>
            <a:off x="4350642" y="1307274"/>
            <a:ext cx="7454687" cy="1274901"/>
            <a:chOff x="4457627" y="1450923"/>
            <a:chExt cx="6648309" cy="12749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35DD118-0104-4029-0C16-C796B8A36D84}"/>
                </a:ext>
              </a:extLst>
            </p:cNvPr>
            <p:cNvSpPr txBox="1"/>
            <p:nvPr/>
          </p:nvSpPr>
          <p:spPr>
            <a:xfrm>
              <a:off x="4457627" y="1464368"/>
              <a:ext cx="60866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185C5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M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85C5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F4420FF-510E-2B6B-1F7C-B09F69C6A567}"/>
                </a:ext>
              </a:extLst>
            </p:cNvPr>
            <p:cNvSpPr txBox="1"/>
            <p:nvPr/>
          </p:nvSpPr>
          <p:spPr>
            <a:xfrm>
              <a:off x="5011416" y="1450923"/>
              <a:ext cx="6094520" cy="1274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Sample writing of the 1</a:t>
              </a:r>
              <a:r>
                <a:rPr kumimoji="0" lang="en-US" altLang="zh-CN" sz="2200" b="0" i="0" u="none" strike="noStrike" kern="0" cap="none" spc="0" normalizeH="0" baseline="3000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st</a:t>
              </a: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 revision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review of key words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a </a:t>
              </a: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gap</a:t>
              </a: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 of it: </a:t>
              </a:r>
              <a:r>
                <a:rPr kumimoji="0" lang="en-US" altLang="zh-CN" sz="2200" b="0" i="0" u="sng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the use of questions as rhetorical devices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F141CFF-FBD6-32F7-751F-391D68ACA2FF}"/>
              </a:ext>
            </a:extLst>
          </p:cNvPr>
          <p:cNvGrpSpPr/>
          <p:nvPr/>
        </p:nvGrpSpPr>
        <p:grpSpPr>
          <a:xfrm>
            <a:off x="4415492" y="5034300"/>
            <a:ext cx="3768414" cy="1181798"/>
            <a:chOff x="4505650" y="5327370"/>
            <a:chExt cx="3768414" cy="118179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F66E5F4-704D-64E6-823D-D6715DFC8409}"/>
                </a:ext>
              </a:extLst>
            </p:cNvPr>
            <p:cNvSpPr txBox="1"/>
            <p:nvPr/>
          </p:nvSpPr>
          <p:spPr>
            <a:xfrm>
              <a:off x="5061758" y="5327370"/>
              <a:ext cx="3212306" cy="1181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Teacher assessment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zh-CN" sz="2200" kern="0" dirty="0"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Peer assessment</a:t>
              </a: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Self-assessment 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73C1178-D150-0EBE-5BFD-A559FB044D19}"/>
                </a:ext>
              </a:extLst>
            </p:cNvPr>
            <p:cNvSpPr txBox="1"/>
            <p:nvPr/>
          </p:nvSpPr>
          <p:spPr>
            <a:xfrm>
              <a:off x="4505650" y="5363841"/>
              <a:ext cx="5606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E4C87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A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4C87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CA3CE49-DE5A-E619-FFF2-23DEB7E36A77}"/>
              </a:ext>
            </a:extLst>
          </p:cNvPr>
          <p:cNvGrpSpPr/>
          <p:nvPr/>
        </p:nvGrpSpPr>
        <p:grpSpPr>
          <a:xfrm>
            <a:off x="227348" y="1577129"/>
            <a:ext cx="3758837" cy="1692949"/>
            <a:chOff x="-155686" y="1399178"/>
            <a:chExt cx="3758837" cy="1692949"/>
          </a:xfrm>
        </p:grpSpPr>
        <p:sp>
          <p:nvSpPr>
            <p:cNvPr id="30" name="文本框 73">
              <a:extLst>
                <a:ext uri="{FF2B5EF4-FFF2-40B4-BE49-F238E27FC236}">
                  <a16:creationId xmlns:a16="http://schemas.microsoft.com/office/drawing/2014/main" id="{E1484091-FBA2-CA34-8B12-5293A2751C22}"/>
                </a:ext>
              </a:extLst>
            </p:cNvPr>
            <p:cNvSpPr txBox="1"/>
            <p:nvPr/>
          </p:nvSpPr>
          <p:spPr>
            <a:xfrm>
              <a:off x="-155686" y="1399178"/>
              <a:ext cx="146600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E2F53"/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1</a:t>
              </a:r>
              <a:r>
                <a:rPr kumimoji="0" lang="en-US" altLang="zh-CN" sz="2000" b="0" i="0" u="none" strike="noStrike" kern="0" cap="none" spc="0" normalizeH="0" baseline="30000" noProof="0" dirty="0">
                  <a:ln>
                    <a:noFill/>
                  </a:ln>
                  <a:solidFill>
                    <a:srgbClr val="0E2F53"/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st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E2F53"/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 </a:t>
              </a:r>
            </a:p>
            <a:p>
              <a:pPr marL="0" marR="0" lvl="0" indent="0" algn="ctr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E2F53"/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revision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FF941D85-CA78-9479-7AB4-A5CD73813ED7}"/>
                </a:ext>
              </a:extLst>
            </p:cNvPr>
            <p:cNvGrpSpPr/>
            <p:nvPr/>
          </p:nvGrpSpPr>
          <p:grpSpPr>
            <a:xfrm>
              <a:off x="1096604" y="1437888"/>
              <a:ext cx="1317904" cy="1317904"/>
              <a:chOff x="5117920" y="3129077"/>
              <a:chExt cx="1317904" cy="1317904"/>
            </a:xfrm>
          </p:grpSpPr>
          <p:sp>
            <p:nvSpPr>
              <p:cNvPr id="5" name="任意多边形 233">
                <a:extLst>
                  <a:ext uri="{FF2B5EF4-FFF2-40B4-BE49-F238E27FC236}">
                    <a16:creationId xmlns:a16="http://schemas.microsoft.com/office/drawing/2014/main" id="{AA0DE295-38CA-536E-59EF-3873363CC548}"/>
                  </a:ext>
                </a:extLst>
              </p:cNvPr>
              <p:cNvSpPr/>
              <p:nvPr/>
            </p:nvSpPr>
            <p:spPr>
              <a:xfrm>
                <a:off x="5190420" y="3201673"/>
                <a:ext cx="1172711" cy="1172711"/>
              </a:xfrm>
              <a:custGeom>
                <a:avLst/>
                <a:gdLst>
                  <a:gd name="connsiteX0" fmla="*/ 586355 w 1172711"/>
                  <a:gd name="connsiteY0" fmla="*/ 0 h 1172711"/>
                  <a:gd name="connsiteX1" fmla="*/ 1094154 w 1172711"/>
                  <a:gd name="connsiteY1" fmla="*/ 293178 h 1172711"/>
                  <a:gd name="connsiteX2" fmla="*/ 1094154 w 1172711"/>
                  <a:gd name="connsiteY2" fmla="*/ 879534 h 1172711"/>
                  <a:gd name="connsiteX3" fmla="*/ 586356 w 1172711"/>
                  <a:gd name="connsiteY3" fmla="*/ 586356 h 1172711"/>
                  <a:gd name="connsiteX4" fmla="*/ 586355 w 1172711"/>
                  <a:gd name="connsiteY4" fmla="*/ 0 h 1172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11" h="1172711">
                    <a:moveTo>
                      <a:pt x="586355" y="0"/>
                    </a:moveTo>
                    <a:cubicBezTo>
                      <a:pt x="795840" y="0"/>
                      <a:pt x="989412" y="111759"/>
                      <a:pt x="1094154" y="293178"/>
                    </a:cubicBezTo>
                    <a:cubicBezTo>
                      <a:pt x="1198896" y="474597"/>
                      <a:pt x="1198896" y="698115"/>
                      <a:pt x="1094154" y="879534"/>
                    </a:cubicBezTo>
                    <a:lnTo>
                      <a:pt x="586356" y="586356"/>
                    </a:lnTo>
                    <a:cubicBezTo>
                      <a:pt x="586356" y="390904"/>
                      <a:pt x="586355" y="195452"/>
                      <a:pt x="586355" y="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42177" tIns="272633" rIns="159969" bIns="599317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  <a:sym typeface="Arial"/>
                  </a:rPr>
                  <a:t>E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6" name="环形箭头 236">
                <a:extLst>
                  <a:ext uri="{FF2B5EF4-FFF2-40B4-BE49-F238E27FC236}">
                    <a16:creationId xmlns:a16="http://schemas.microsoft.com/office/drawing/2014/main" id="{0D928D89-9294-50B6-802B-D575440FECD5}"/>
                  </a:ext>
                </a:extLst>
              </p:cNvPr>
              <p:cNvSpPr/>
              <p:nvPr/>
            </p:nvSpPr>
            <p:spPr>
              <a:xfrm>
                <a:off x="5117920" y="3129077"/>
                <a:ext cx="1317904" cy="1317904"/>
              </a:xfrm>
              <a:prstGeom prst="circularArrow">
                <a:avLst>
                  <a:gd name="adj1" fmla="val 5085"/>
                  <a:gd name="adj2" fmla="val 327528"/>
                  <a:gd name="adj3" fmla="val 1472472"/>
                  <a:gd name="adj4" fmla="val 16199432"/>
                  <a:gd name="adj5" fmla="val 5932"/>
                </a:avLst>
              </a:prstGeom>
              <a:solidFill>
                <a:srgbClr val="EA800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9ECAEDE-382D-3A14-99A8-E3FBD687B54E}"/>
                </a:ext>
              </a:extLst>
            </p:cNvPr>
            <p:cNvGrpSpPr/>
            <p:nvPr/>
          </p:nvGrpSpPr>
          <p:grpSpPr>
            <a:xfrm>
              <a:off x="1072355" y="1479696"/>
              <a:ext cx="1317904" cy="1317904"/>
              <a:chOff x="5093671" y="3170885"/>
              <a:chExt cx="1317904" cy="1317904"/>
            </a:xfrm>
          </p:grpSpPr>
          <p:sp>
            <p:nvSpPr>
              <p:cNvPr id="15" name="任意多边形 234">
                <a:extLst>
                  <a:ext uri="{FF2B5EF4-FFF2-40B4-BE49-F238E27FC236}">
                    <a16:creationId xmlns:a16="http://schemas.microsoft.com/office/drawing/2014/main" id="{BB23AA93-4B69-1ABE-2017-93A11A52A879}"/>
                  </a:ext>
                </a:extLst>
              </p:cNvPr>
              <p:cNvSpPr/>
              <p:nvPr/>
            </p:nvSpPr>
            <p:spPr>
              <a:xfrm>
                <a:off x="5166268" y="3243556"/>
                <a:ext cx="1172711" cy="1172711"/>
              </a:xfrm>
              <a:custGeom>
                <a:avLst/>
                <a:gdLst>
                  <a:gd name="connsiteX0" fmla="*/ 1094154 w 1172711"/>
                  <a:gd name="connsiteY0" fmla="*/ 879533 h 1172711"/>
                  <a:gd name="connsiteX1" fmla="*/ 586355 w 1172711"/>
                  <a:gd name="connsiteY1" fmla="*/ 1172711 h 1172711"/>
                  <a:gd name="connsiteX2" fmla="*/ 78556 w 1172711"/>
                  <a:gd name="connsiteY2" fmla="*/ 879533 h 1172711"/>
                  <a:gd name="connsiteX3" fmla="*/ 586356 w 1172711"/>
                  <a:gd name="connsiteY3" fmla="*/ 586356 h 1172711"/>
                  <a:gd name="connsiteX4" fmla="*/ 1094154 w 1172711"/>
                  <a:gd name="connsiteY4" fmla="*/ 879533 h 1172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11" h="1172711">
                    <a:moveTo>
                      <a:pt x="1094154" y="879533"/>
                    </a:moveTo>
                    <a:cubicBezTo>
                      <a:pt x="989412" y="1060952"/>
                      <a:pt x="795840" y="1172711"/>
                      <a:pt x="586355" y="1172711"/>
                    </a:cubicBezTo>
                    <a:cubicBezTo>
                      <a:pt x="376870" y="1172711"/>
                      <a:pt x="183298" y="1060952"/>
                      <a:pt x="78556" y="879533"/>
                    </a:cubicBezTo>
                    <a:lnTo>
                      <a:pt x="586356" y="586356"/>
                    </a:lnTo>
                    <a:lnTo>
                      <a:pt x="1094154" y="879533"/>
                    </a:lnTo>
                    <a:close/>
                  </a:path>
                </a:pathLst>
              </a:custGeom>
              <a:solidFill>
                <a:srgbClr val="FE4C87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5817007"/>
                  <a:satOff val="-14211"/>
                  <a:lumOff val="-7746"/>
                  <a:alphaOff val="0"/>
                </a:schemeClr>
              </a:fillRef>
              <a:effectRef idx="0">
                <a:schemeClr val="accent4">
                  <a:hueOff val="5817007"/>
                  <a:satOff val="-14211"/>
                  <a:lumOff val="-774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03347" tIns="784996" rIns="289386" bIns="128837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  <a:sym typeface="Arial"/>
                  </a:rPr>
                  <a:t>A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16" name="环形箭头 237">
                <a:extLst>
                  <a:ext uri="{FF2B5EF4-FFF2-40B4-BE49-F238E27FC236}">
                    <a16:creationId xmlns:a16="http://schemas.microsoft.com/office/drawing/2014/main" id="{7823D9B8-D56F-073E-EE63-AD10DC024F97}"/>
                  </a:ext>
                </a:extLst>
              </p:cNvPr>
              <p:cNvSpPr/>
              <p:nvPr/>
            </p:nvSpPr>
            <p:spPr>
              <a:xfrm>
                <a:off x="5093671" y="3170885"/>
                <a:ext cx="1317904" cy="1317904"/>
              </a:xfrm>
              <a:prstGeom prst="circularArrow">
                <a:avLst>
                  <a:gd name="adj1" fmla="val 5085"/>
                  <a:gd name="adj2" fmla="val 327528"/>
                  <a:gd name="adj3" fmla="val 8671970"/>
                  <a:gd name="adj4" fmla="val 1800502"/>
                  <a:gd name="adj5" fmla="val 5932"/>
                </a:avLst>
              </a:prstGeom>
              <a:solidFill>
                <a:srgbClr val="F20253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5817007"/>
                  <a:satOff val="-14211"/>
                  <a:lumOff val="-7746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FE8BD83-613A-E9B4-9A0D-1D7D09A92AE8}"/>
                </a:ext>
              </a:extLst>
            </p:cNvPr>
            <p:cNvGrpSpPr/>
            <p:nvPr/>
          </p:nvGrpSpPr>
          <p:grpSpPr>
            <a:xfrm>
              <a:off x="1048106" y="1437888"/>
              <a:ext cx="1317904" cy="1317904"/>
              <a:chOff x="5069422" y="3129077"/>
              <a:chExt cx="1317904" cy="1317904"/>
            </a:xfrm>
          </p:grpSpPr>
          <p:sp>
            <p:nvSpPr>
              <p:cNvPr id="19" name="任意多边形 235">
                <a:extLst>
                  <a:ext uri="{FF2B5EF4-FFF2-40B4-BE49-F238E27FC236}">
                    <a16:creationId xmlns:a16="http://schemas.microsoft.com/office/drawing/2014/main" id="{FE1F29D2-947B-2162-4EE6-A1DDEA78DB12}"/>
                  </a:ext>
                </a:extLst>
              </p:cNvPr>
              <p:cNvSpPr/>
              <p:nvPr/>
            </p:nvSpPr>
            <p:spPr>
              <a:xfrm>
                <a:off x="5142116" y="3201673"/>
                <a:ext cx="1172711" cy="1172711"/>
              </a:xfrm>
              <a:custGeom>
                <a:avLst/>
                <a:gdLst>
                  <a:gd name="connsiteX0" fmla="*/ 78557 w 1172711"/>
                  <a:gd name="connsiteY0" fmla="*/ 879533 h 1172711"/>
                  <a:gd name="connsiteX1" fmla="*/ 78557 w 1172711"/>
                  <a:gd name="connsiteY1" fmla="*/ 293177 h 1172711"/>
                  <a:gd name="connsiteX2" fmla="*/ 586356 w 1172711"/>
                  <a:gd name="connsiteY2" fmla="*/ -1 h 1172711"/>
                  <a:gd name="connsiteX3" fmla="*/ 586356 w 1172711"/>
                  <a:gd name="connsiteY3" fmla="*/ 586356 h 1172711"/>
                  <a:gd name="connsiteX4" fmla="*/ 78557 w 1172711"/>
                  <a:gd name="connsiteY4" fmla="*/ 879533 h 1172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711" h="1172711">
                    <a:moveTo>
                      <a:pt x="78557" y="879533"/>
                    </a:moveTo>
                    <a:cubicBezTo>
                      <a:pt x="-26185" y="698114"/>
                      <a:pt x="-26185" y="474596"/>
                      <a:pt x="78557" y="293177"/>
                    </a:cubicBezTo>
                    <a:cubicBezTo>
                      <a:pt x="183299" y="111758"/>
                      <a:pt x="376871" y="-1"/>
                      <a:pt x="586356" y="-1"/>
                    </a:cubicBezTo>
                    <a:lnTo>
                      <a:pt x="586356" y="586356"/>
                    </a:lnTo>
                    <a:lnTo>
                      <a:pt x="78557" y="879533"/>
                    </a:lnTo>
                    <a:close/>
                  </a:path>
                </a:pathLst>
              </a:custGeom>
              <a:solidFill>
                <a:srgbClr val="2185C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11634014"/>
                  <a:satOff val="-28423"/>
                  <a:lumOff val="-15491"/>
                  <a:alphaOff val="0"/>
                </a:schemeClr>
              </a:fillRef>
              <a:effectRef idx="0">
                <a:schemeClr val="accent4">
                  <a:hueOff val="11634014"/>
                  <a:satOff val="-28423"/>
                  <a:lumOff val="-1549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59969" tIns="272633" rIns="642177" bIns="599317" numCol="1" spcCol="1270" anchor="ctr" anchorCtr="0">
                <a:noAutofit/>
              </a:bodyPr>
              <a:lstStyle/>
              <a:p>
                <a:pPr marL="0" marR="0" lvl="0" indent="0" algn="ctr" defTabSz="8445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 panose="02010600030101010101" pitchFamily="2" charset="-122"/>
                    <a:cs typeface="+mn-cs"/>
                    <a:sym typeface="Arial"/>
                  </a:rPr>
                  <a:t>M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0" name="环形箭头 238">
                <a:extLst>
                  <a:ext uri="{FF2B5EF4-FFF2-40B4-BE49-F238E27FC236}">
                    <a16:creationId xmlns:a16="http://schemas.microsoft.com/office/drawing/2014/main" id="{7376C5E2-8E46-1E38-D41E-5E30A41A1AD8}"/>
                  </a:ext>
                </a:extLst>
              </p:cNvPr>
              <p:cNvSpPr/>
              <p:nvPr/>
            </p:nvSpPr>
            <p:spPr>
              <a:xfrm>
                <a:off x="5069422" y="3129077"/>
                <a:ext cx="1317904" cy="1317904"/>
              </a:xfrm>
              <a:prstGeom prst="circularArrow">
                <a:avLst>
                  <a:gd name="adj1" fmla="val 5085"/>
                  <a:gd name="adj2" fmla="val 327528"/>
                  <a:gd name="adj3" fmla="val 15873039"/>
                  <a:gd name="adj4" fmla="val 9000000"/>
                  <a:gd name="adj5" fmla="val 5932"/>
                </a:avLst>
              </a:pr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11634014"/>
                  <a:satOff val="-28423"/>
                  <a:lumOff val="-15491"/>
                  <a:alphaOff val="0"/>
                </a:schemeClr>
              </a:fillRef>
              <a:effectRef idx="0">
                <a:schemeClr val="accent4">
                  <a:hueOff val="11634014"/>
                  <a:satOff val="-28423"/>
                  <a:lumOff val="-15491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文本框 73">
              <a:extLst>
                <a:ext uri="{FF2B5EF4-FFF2-40B4-BE49-F238E27FC236}">
                  <a16:creationId xmlns:a16="http://schemas.microsoft.com/office/drawing/2014/main" id="{5BAC62DC-FD95-02E0-D9FB-FBC263DA39F0}"/>
                </a:ext>
              </a:extLst>
            </p:cNvPr>
            <p:cNvSpPr txBox="1"/>
            <p:nvPr/>
          </p:nvSpPr>
          <p:spPr>
            <a:xfrm>
              <a:off x="1041362" y="2753573"/>
              <a:ext cx="146600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Session 3 &amp; 4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2158E2ED-5B3C-67C7-AB67-7DE83F677E30}"/>
                </a:ext>
              </a:extLst>
            </p:cNvPr>
            <p:cNvCxnSpPr>
              <a:cxnSpLocks/>
            </p:cNvCxnSpPr>
            <p:nvPr/>
          </p:nvCxnSpPr>
          <p:spPr>
            <a:xfrm>
              <a:off x="106531" y="2121252"/>
              <a:ext cx="972317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73">
              <a:extLst>
                <a:ext uri="{FF2B5EF4-FFF2-40B4-BE49-F238E27FC236}">
                  <a16:creationId xmlns:a16="http://schemas.microsoft.com/office/drawing/2014/main" id="{6B0D2C4D-C6B0-D5FD-B9FD-327D0BE58062}"/>
                </a:ext>
              </a:extLst>
            </p:cNvPr>
            <p:cNvSpPr txBox="1"/>
            <p:nvPr/>
          </p:nvSpPr>
          <p:spPr>
            <a:xfrm>
              <a:off x="2137142" y="1418200"/>
              <a:ext cx="146600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E2F53"/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2</a:t>
              </a:r>
              <a:r>
                <a:rPr kumimoji="0" lang="en-US" altLang="zh-CN" sz="2000" b="0" i="0" u="none" strike="noStrike" kern="0" cap="none" spc="0" normalizeH="0" baseline="30000" noProof="0" dirty="0">
                  <a:ln>
                    <a:noFill/>
                  </a:ln>
                  <a:solidFill>
                    <a:srgbClr val="0E2F53"/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nd</a:t>
              </a:r>
              <a:endPara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E2F53"/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endParaRPr>
            </a:p>
            <a:p>
              <a:pPr marL="0" marR="0" lvl="0" indent="0" algn="ctr" defTabSz="1216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E2F53"/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revision</a:t>
              </a: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363546D4-6B1F-58E0-1575-D06EFB8A0865}"/>
                </a:ext>
              </a:extLst>
            </p:cNvPr>
            <p:cNvCxnSpPr>
              <a:cxnSpLocks/>
            </p:cNvCxnSpPr>
            <p:nvPr/>
          </p:nvCxnSpPr>
          <p:spPr>
            <a:xfrm>
              <a:off x="2394188" y="2116352"/>
              <a:ext cx="1035697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5A4EB0F-E4FD-BA5E-8855-1B224AA28057}"/>
              </a:ext>
            </a:extLst>
          </p:cNvPr>
          <p:cNvGrpSpPr/>
          <p:nvPr/>
        </p:nvGrpSpPr>
        <p:grpSpPr>
          <a:xfrm>
            <a:off x="4410518" y="2783767"/>
            <a:ext cx="6546548" cy="2087431"/>
            <a:chOff x="4481638" y="3301447"/>
            <a:chExt cx="6546548" cy="2087431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4ECCFF5-B777-61B8-A530-3096A16A9CF3}"/>
                </a:ext>
              </a:extLst>
            </p:cNvPr>
            <p:cNvSpPr txBox="1"/>
            <p:nvPr/>
          </p:nvSpPr>
          <p:spPr>
            <a:xfrm>
              <a:off x="5042282" y="3301447"/>
              <a:ext cx="5985904" cy="2087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Micro-lecture </a:t>
              </a:r>
              <a:endParaRPr lang="en-US" altLang="zh-CN" sz="2200" kern="0" dirty="0">
                <a:solidFill>
                  <a:srgbClr val="DEE2E6">
                    <a:lumMod val="10000"/>
                  </a:srgbClr>
                </a:solidFill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Examples in Reading 1  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Multiple-choice question</a:t>
              </a:r>
              <a:r>
                <a:rPr lang="en-US" altLang="zh-CN" sz="2200" kern="0" dirty="0">
                  <a:solidFill>
                    <a:srgbClr val="DEE2E6">
                      <a:lumMod val="10000"/>
                    </a:srgbClr>
                  </a:solidFill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                         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Matching </a:t>
              </a:r>
            </a:p>
            <a:p>
              <a:pPr marL="285750" lvl="0" indent="-285750">
                <a:lnSpc>
                  <a:spcPct val="120000"/>
                </a:lnSpc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Rewriting</a:t>
              </a:r>
              <a:r>
                <a:rPr lang="en-US" altLang="zh-CN" sz="2200" kern="0" dirty="0">
                  <a:solidFill>
                    <a:srgbClr val="DEE2E6">
                      <a:lumMod val="10000"/>
                    </a:srgbClr>
                  </a:solidFill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                               </a:t>
              </a:r>
              <a:endPara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DEE2E6">
                    <a:lumMod val="10000"/>
                  </a:srgbClr>
                </a:solidFill>
                <a:effectLst/>
                <a:uLnTx/>
                <a:uFillTx/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  <a:sym typeface="Lato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781C8CA-25F6-4692-962D-588E31B1F9EC}"/>
                </a:ext>
              </a:extLst>
            </p:cNvPr>
            <p:cNvSpPr txBox="1"/>
            <p:nvPr/>
          </p:nvSpPr>
          <p:spPr>
            <a:xfrm>
              <a:off x="4481638" y="3314011"/>
              <a:ext cx="5606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rPr>
                <a:t>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右大括号 6">
              <a:extLst>
                <a:ext uri="{FF2B5EF4-FFF2-40B4-BE49-F238E27FC236}">
                  <a16:creationId xmlns:a16="http://schemas.microsoft.com/office/drawing/2014/main" id="{11AA89D1-44A3-83B5-B4EF-139DF5838ED1}"/>
                </a:ext>
              </a:extLst>
            </p:cNvPr>
            <p:cNvSpPr/>
            <p:nvPr/>
          </p:nvSpPr>
          <p:spPr>
            <a:xfrm>
              <a:off x="8538668" y="3435187"/>
              <a:ext cx="172942" cy="539318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E83614E-C957-9065-6703-815D1E8C4E7E}"/>
                </a:ext>
              </a:extLst>
            </p:cNvPr>
            <p:cNvSpPr txBox="1"/>
            <p:nvPr/>
          </p:nvSpPr>
          <p:spPr>
            <a:xfrm>
              <a:off x="8708988" y="3455921"/>
              <a:ext cx="885548" cy="462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DEE2E6">
                      <a:lumMod val="10000"/>
                    </a:srgbClr>
                  </a:solidFill>
                  <a:effectLst/>
                  <a:uLnTx/>
                  <a:uFillTx/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What</a:t>
              </a:r>
            </a:p>
          </p:txBody>
        </p:sp>
        <p:sp>
          <p:nvSpPr>
            <p:cNvPr id="18" name="右大括号 17">
              <a:extLst>
                <a:ext uri="{FF2B5EF4-FFF2-40B4-BE49-F238E27FC236}">
                  <a16:creationId xmlns:a16="http://schemas.microsoft.com/office/drawing/2014/main" id="{813F592B-045E-BBDF-9D8A-5EA302BEC227}"/>
                </a:ext>
              </a:extLst>
            </p:cNvPr>
            <p:cNvSpPr/>
            <p:nvPr/>
          </p:nvSpPr>
          <p:spPr>
            <a:xfrm>
              <a:off x="8538668" y="4209664"/>
              <a:ext cx="172942" cy="283817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1FECFF0-12A3-724B-6C4A-53B7706DBFE3}"/>
                </a:ext>
              </a:extLst>
            </p:cNvPr>
            <p:cNvSpPr txBox="1"/>
            <p:nvPr/>
          </p:nvSpPr>
          <p:spPr>
            <a:xfrm>
              <a:off x="8708988" y="4111481"/>
              <a:ext cx="77143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200" kern="0" dirty="0">
                  <a:solidFill>
                    <a:srgbClr val="DEE2E6">
                      <a:lumMod val="10000"/>
                    </a:srgbClr>
                  </a:solidFill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</a:rPr>
                <a:t>Why</a:t>
              </a:r>
              <a:endParaRPr lang="zh-CN" altLang="en-US" sz="2200" kern="0" dirty="0">
                <a:solidFill>
                  <a:srgbClr val="DEE2E6">
                    <a:lumMod val="10000"/>
                  </a:srgbClr>
                </a:solidFill>
                <a:latin typeface="Georgia" pitchFamily="18" charset="0"/>
                <a:ea typeface="等线 Light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右大括号 28">
              <a:extLst>
                <a:ext uri="{FF2B5EF4-FFF2-40B4-BE49-F238E27FC236}">
                  <a16:creationId xmlns:a16="http://schemas.microsoft.com/office/drawing/2014/main" id="{B5901B56-2DC8-53B9-6925-6BF3B39CD94E}"/>
                </a:ext>
              </a:extLst>
            </p:cNvPr>
            <p:cNvSpPr/>
            <p:nvPr/>
          </p:nvSpPr>
          <p:spPr>
            <a:xfrm>
              <a:off x="8538668" y="4695964"/>
              <a:ext cx="172942" cy="539318"/>
            </a:xfrm>
            <a:prstGeom prst="righ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BC91299-FE1E-71F4-0EB3-DF275DAD5546}"/>
                </a:ext>
              </a:extLst>
            </p:cNvPr>
            <p:cNvSpPr txBox="1"/>
            <p:nvPr/>
          </p:nvSpPr>
          <p:spPr>
            <a:xfrm>
              <a:off x="8708988" y="4728274"/>
              <a:ext cx="77143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200" kern="0" dirty="0">
                  <a:solidFill>
                    <a:srgbClr val="DEE2E6">
                      <a:lumMod val="10000"/>
                    </a:srgbClr>
                  </a:solidFill>
                  <a:latin typeface="Georgia" pitchFamily="18" charset="0"/>
                  <a:ea typeface="等线 Light" panose="02010600030101010101" pitchFamily="2" charset="-122"/>
                  <a:cs typeface="Arial" panose="020B0604020202020204" pitchFamily="34" charset="0"/>
                  <a:sym typeface="Lato"/>
                </a:rPr>
                <a:t>How</a:t>
              </a:r>
              <a:endParaRPr lang="zh-CN" alt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9796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38C0FB2D-AA8F-8210-A8BB-25822FC23E91}"/>
              </a:ext>
            </a:extLst>
          </p:cNvPr>
          <p:cNvCxnSpPr>
            <a:cxnSpLocks/>
          </p:cNvCxnSpPr>
          <p:nvPr/>
        </p:nvCxnSpPr>
        <p:spPr>
          <a:xfrm>
            <a:off x="420087" y="1030705"/>
            <a:ext cx="11351823" cy="0"/>
          </a:xfrm>
          <a:prstGeom prst="line">
            <a:avLst/>
          </a:prstGeom>
          <a:ln w="1905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4">
            <a:extLst>
              <a:ext uri="{FF2B5EF4-FFF2-40B4-BE49-F238E27FC236}">
                <a16:creationId xmlns:a16="http://schemas.microsoft.com/office/drawing/2014/main" id="{583039DE-C6F1-2F43-EF96-400AE8640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9069" y="348718"/>
            <a:ext cx="9565159" cy="523220"/>
          </a:xfrm>
        </p:spPr>
        <p:txBody>
          <a:bodyPr/>
          <a:lstStyle/>
          <a:p>
            <a:pPr algn="l"/>
            <a:r>
              <a:rPr lang="en-US" altLang="zh-CN" sz="3600" dirty="0">
                <a:latin typeface="Georgia" panose="02040502050405020303" pitchFamily="18" charset="0"/>
              </a:rPr>
              <a:t>Materials used in demo class </a:t>
            </a:r>
            <a:endParaRPr lang="zh-CN" altLang="en-US" sz="2000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2481EEB-1339-C15E-907A-3D542D8B3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2924"/>
              </p:ext>
            </p:extLst>
          </p:nvPr>
        </p:nvGraphicFramePr>
        <p:xfrm>
          <a:off x="721017" y="1509222"/>
          <a:ext cx="10749962" cy="383955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384488">
                  <a:extLst>
                    <a:ext uri="{9D8B030D-6E8A-4147-A177-3AD203B41FA5}">
                      <a16:colId xmlns:a16="http://schemas.microsoft.com/office/drawing/2014/main" val="3943448376"/>
                    </a:ext>
                  </a:extLst>
                </a:gridCol>
                <a:gridCol w="2496305">
                  <a:extLst>
                    <a:ext uri="{9D8B030D-6E8A-4147-A177-3AD203B41FA5}">
                      <a16:colId xmlns:a16="http://schemas.microsoft.com/office/drawing/2014/main" val="4129111105"/>
                    </a:ext>
                  </a:extLst>
                </a:gridCol>
                <a:gridCol w="5869169">
                  <a:extLst>
                    <a:ext uri="{9D8B030D-6E8A-4147-A177-3AD203B41FA5}">
                      <a16:colId xmlns:a16="http://schemas.microsoft.com/office/drawing/2014/main" val="3494580833"/>
                    </a:ext>
                  </a:extLst>
                </a:gridCol>
              </a:tblGrid>
              <a:tr h="548508">
                <a:tc>
                  <a:txBody>
                    <a:bodyPr/>
                    <a:lstStyle/>
                    <a:p>
                      <a:pPr algn="just"/>
                      <a:r>
                        <a:rPr lang="en-US" sz="2300" b="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Selecting </a:t>
                      </a:r>
                    </a:p>
                  </a:txBody>
                  <a:tcPr marL="216000" marR="180000" marT="72000" marB="72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Examples</a:t>
                      </a:r>
                      <a:endParaRPr kumimoji="0" lang="en-US" altLang="zh-CN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216000" marR="180000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altLang="zh-CN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P117-119, Reading 1</a:t>
                      </a:r>
                      <a:endParaRPr lang="zh-CN" altLang="en-US" dirty="0"/>
                    </a:p>
                  </a:txBody>
                  <a:tcPr marL="216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0040170"/>
                  </a:ext>
                </a:extLst>
              </a:tr>
              <a:tr h="548508">
                <a:tc rowSpan="3">
                  <a:txBody>
                    <a:bodyPr/>
                    <a:lstStyle/>
                    <a:p>
                      <a:pPr algn="just"/>
                      <a:r>
                        <a:rPr lang="en-US" altLang="zh-CN" sz="2300" b="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Adapting </a:t>
                      </a:r>
                      <a:endParaRPr lang="zh-CN" sz="23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6000" marR="180000" marT="72000" marB="72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Writing Task</a:t>
                      </a:r>
                      <a:endParaRPr lang="zh-CN" altLang="zh-CN" sz="2300" b="0" u="none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P122, Read and Think</a:t>
                      </a:r>
                    </a:p>
                  </a:txBody>
                  <a:tcPr marL="216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36817"/>
                  </a:ext>
                </a:extLst>
              </a:tr>
              <a:tr h="5485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Micro-lecture</a:t>
                      </a:r>
                      <a:endParaRPr kumimoji="0" lang="zh-CN" alt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216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3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P125, Read and Write</a:t>
                      </a:r>
                      <a:endParaRPr kumimoji="0" lang="zh-CN" altLang="en-US" sz="23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216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849748"/>
                  </a:ext>
                </a:extLst>
              </a:tr>
              <a:tr h="548508">
                <a:tc vMerge="1">
                  <a:txBody>
                    <a:bodyPr/>
                    <a:lstStyle/>
                    <a:p>
                      <a:pPr algn="just"/>
                      <a:endParaRPr lang="zh-CN" sz="23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6000" marR="180000" marT="72000" marB="72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Multiple-choice</a:t>
                      </a:r>
                      <a:endParaRPr lang="zh-CN" altLang="zh-CN" sz="2300" b="0" u="none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P97, Read and Write, Teacher’s Book </a:t>
                      </a:r>
                      <a:endParaRPr lang="zh-CN" altLang="en-US" dirty="0"/>
                    </a:p>
                  </a:txBody>
                  <a:tcPr marL="216000" marR="180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198672"/>
                  </a:ext>
                </a:extLst>
              </a:tr>
              <a:tr h="548508">
                <a:tc rowSpan="3">
                  <a:txBody>
                    <a:bodyPr/>
                    <a:lstStyle/>
                    <a:p>
                      <a:pPr algn="just"/>
                      <a:r>
                        <a:rPr lang="en-US" altLang="zh-CN" sz="2300" b="0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Supplementing </a:t>
                      </a:r>
                      <a:endParaRPr lang="zh-CN" sz="2300" b="0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216000" marR="180000" marT="72000" marB="72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Blank filling</a:t>
                      </a:r>
                    </a:p>
                  </a:txBody>
                  <a:tcPr marL="216000" marR="180000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Samples from students’ writing </a:t>
                      </a:r>
                      <a:endParaRPr lang="en-US" sz="2300" b="0" u="none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216000" marR="180000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469745"/>
                  </a:ext>
                </a:extLst>
              </a:tr>
              <a:tr h="5485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Matching</a:t>
                      </a:r>
                    </a:p>
                  </a:txBody>
                  <a:tcPr marL="216000" marR="180000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2300" b="0" u="none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58953"/>
                  </a:ext>
                </a:extLst>
              </a:tr>
              <a:tr h="54850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300" b="0" u="none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</a:rPr>
                        <a:t>Rewriting</a:t>
                      </a:r>
                    </a:p>
                  </a:txBody>
                  <a:tcPr marL="216000" marR="180000" marT="72000" marB="72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/>
                      <a:endParaRPr lang="en-US" sz="2300" b="0" u="none" kern="1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745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74259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-9.641418"/>
  <p:tag name="LEFT" val="442.2717"/>
  <p:tag name="WIDTH" val="70.5"/>
  <p:tag name="HEIGHT" val="181.0803"/>
  <p:tag name="ADJUSTMENTS" val="35.25"/>
  <p:tag name="SHADOWBLUR" val="4"/>
  <p:tag name="SHADOWOFFSETX" val="2.12132"/>
  <p:tag name="SHADOWOFFSETY" val="2.12132"/>
  <p:tag name="SHADOWSIZE" val="100"/>
  <p:tag name="LINEWEIGHT" val="1.75"/>
  <p:tag name="SHAPEREFLECTION" val="-2.147484E+09"/>
  <p:tag name="SHAPEGLOW" val="0"/>
  <p:tag name="SOFTEDGE" val="0"/>
  <p:tag name="FONTSIZE" val="18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heme/theme1.xml><?xml version="1.0" encoding="utf-8"?>
<a:theme xmlns:a="http://schemas.openxmlformats.org/drawingml/2006/main" name="51PPT模板网   www.51pptmoban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2F53"/>
      </a:accent1>
      <a:accent2>
        <a:srgbClr val="315C68"/>
      </a:accent2>
      <a:accent3>
        <a:srgbClr val="F1A3A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noAutofit/>
      </a:bodyPr>
      <a:lstStyle>
        <a:defPPr algn="l">
          <a:defRPr sz="2400" dirty="0" err="1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ea typeface="宋体" panose="02010600030101010101" pitchFamily="2" charset="-122"/>
            <a:cs typeface="Calibri" panose="020F0502020204030204" pitchFamily="34" charset="0"/>
            <a:sym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51PPT模板网   www.51pptmoban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2F53"/>
      </a:accent1>
      <a:accent2>
        <a:srgbClr val="315C68"/>
      </a:accent2>
      <a:accent3>
        <a:srgbClr val="F1A3A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noAutofit/>
      </a:bodyPr>
      <a:lstStyle>
        <a:defPPr algn="l">
          <a:defRPr sz="2400" dirty="0" err="1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ea typeface="宋体" panose="02010600030101010101" pitchFamily="2" charset="-122"/>
            <a:cs typeface="Calibri" panose="020F0502020204030204" pitchFamily="34" charset="0"/>
            <a:sym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51PPT模板网   www.51pptmoban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E2F53"/>
      </a:accent1>
      <a:accent2>
        <a:srgbClr val="315C68"/>
      </a:accent2>
      <a:accent3>
        <a:srgbClr val="F1A3A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>
          <a:defRPr kumimoji="0" sz="2000" b="0" i="0" u="none" strike="noStrike" kern="0" cap="none" spc="0" normalizeH="0" baseline="0" noProof="0" dirty="0">
            <a:ln>
              <a:noFill/>
            </a:ln>
            <a:solidFill>
              <a:srgbClr val="DEE2E6">
                <a:lumMod val="10000"/>
              </a:srgbClr>
            </a:solidFill>
            <a:effectLst/>
            <a:uLnTx/>
            <a:uFillTx/>
            <a:latin typeface="Georgia" pitchFamily="18" charset="0"/>
            <a:ea typeface="等线 Light" panose="02010600030101010101" pitchFamily="2" charset="-122"/>
            <a:cs typeface="Arial" panose="020B0604020202020204" pitchFamily="34" charset="0"/>
            <a:sym typeface="Lato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noAutofit/>
      </a:bodyPr>
      <a:lstStyle>
        <a:defPPr algn="l">
          <a:defRPr sz="2400" dirty="0" err="1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ea typeface="宋体" panose="02010600030101010101" pitchFamily="2" charset="-122"/>
            <a:cs typeface="Calibri" panose="020F0502020204030204" pitchFamily="34" charset="0"/>
            <a:sym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18819</TotalTime>
  <Words>1102</Words>
  <Application>Microsoft Office PowerPoint</Application>
  <PresentationFormat>宽屏</PresentationFormat>
  <Paragraphs>203</Paragraphs>
  <Slides>21</Slides>
  <Notes>14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Yu Gothic UI Semibold</vt:lpstr>
      <vt:lpstr>等线</vt:lpstr>
      <vt:lpstr>宋体</vt:lpstr>
      <vt:lpstr>微软雅黑</vt:lpstr>
      <vt:lpstr>Arial</vt:lpstr>
      <vt:lpstr>Calibri</vt:lpstr>
      <vt:lpstr>Georgia</vt:lpstr>
      <vt:lpstr>Georgia Pro Black</vt:lpstr>
      <vt:lpstr>Lato</vt:lpstr>
      <vt:lpstr>Wingdings</vt:lpstr>
      <vt:lpstr>51PPT模板网   www.51pptmoban.com</vt:lpstr>
      <vt:lpstr>1_51PPT模板网   www.51pptmoban.com</vt:lpstr>
      <vt:lpstr>2_51PPT模板网   www.51pptmoban.com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51PPT模板网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简约国风茶文化汇报课件通用型ppt模板</dc:title>
  <dc:subject/>
  <dc:creator>新奇</dc:creator>
  <cp:keywords>P界达人</cp:keywords>
  <dc:description>www.51pptmoban.com</dc:description>
  <cp:lastModifiedBy>yunruqiang@126.com</cp:lastModifiedBy>
  <cp:revision>176</cp:revision>
  <cp:lastPrinted>2022-12-02T09:13:27Z</cp:lastPrinted>
  <dcterms:created xsi:type="dcterms:W3CDTF">2022-06-27T09:15:01Z</dcterms:created>
  <dcterms:modified xsi:type="dcterms:W3CDTF">2022-12-05T13:32:28Z</dcterms:modified>
</cp:coreProperties>
</file>