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handoutMasters/handoutMaster1.xml" ContentType="application/vnd.openxmlformats-officedocument.presentationml.handoutMaster+xml"/>
  <Override PartName="/ppt/media/image1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Override PartName="/ppt/webExtensions/webExtension1.xml" ContentType="application/vnd.wps-officedocument.webExtension+xml"/>
  <Override PartName="/ppt/webExtensions/webExtension2.xml" ContentType="application/vnd.wps-officedocument.webExtension+xml"/>
  <Override PartName="/ppt/webExtensions/webExtension3.xml" ContentType="application/vnd.wps-officedocument.webExtension+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9" r:id="rId4"/>
    <p:sldMasterId id="2147483698" r:id="rId5"/>
    <p:sldMasterId id="2147483700" r:id="rId6"/>
  </p:sldMasterIdLst>
  <p:notesMasterIdLst>
    <p:notesMasterId r:id="rId8"/>
  </p:notesMasterIdLst>
  <p:handoutMasterIdLst>
    <p:handoutMasterId r:id="rId35"/>
  </p:handoutMasterIdLst>
  <p:sldIdLst>
    <p:sldId id="461" r:id="rId7"/>
    <p:sldId id="462" r:id="rId9"/>
    <p:sldId id="463" r:id="rId10"/>
    <p:sldId id="489" r:id="rId11"/>
    <p:sldId id="490" r:id="rId12"/>
    <p:sldId id="464" r:id="rId13"/>
    <p:sldId id="466" r:id="rId14"/>
    <p:sldId id="526" r:id="rId15"/>
    <p:sldId id="491" r:id="rId16"/>
    <p:sldId id="471" r:id="rId17"/>
    <p:sldId id="527" r:id="rId18"/>
    <p:sldId id="573" r:id="rId19"/>
    <p:sldId id="542" r:id="rId20"/>
    <p:sldId id="576" r:id="rId21"/>
    <p:sldId id="590" r:id="rId22"/>
    <p:sldId id="475" r:id="rId23"/>
    <p:sldId id="591" r:id="rId24"/>
    <p:sldId id="596" r:id="rId25"/>
    <p:sldId id="477" r:id="rId26"/>
    <p:sldId id="598" r:id="rId27"/>
    <p:sldId id="483" r:id="rId28"/>
    <p:sldId id="480" r:id="rId29"/>
    <p:sldId id="481" r:id="rId30"/>
    <p:sldId id="610" r:id="rId31"/>
    <p:sldId id="611" r:id="rId32"/>
    <p:sldId id="484" r:id="rId33"/>
    <p:sldId id="613" r:id="rId34"/>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1"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何富军" initials="何" lastIdx="1" clrIdx="0"/>
  <p:cmAuthor id="3" name="fafa" initials="f" lastIdx="2" clrIdx="1"/>
  <p:cmAuthor id="4" name="王习习" initials="王" lastIdx="2" clrIdx="0"/>
  <p:cmAuthor id="5" name="silvia" initials="s"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2035E39-A97B-4AD6-A3AF-86644779A598}" styleName="{5e54ee44-2122-4b89-9784-b75a85ec0aa5}">
    <a:wholeTbl>
      <a:tcTxStyle>
        <a:fontRef idx="none">
          <a:prstClr val="black"/>
        </a:fontRef>
      </a:tcTxStyle>
      <a:tcStyle>
        <a:tcBdr>
          <a:insideH>
            <a:ln w="12700" cmpd="sng">
              <a:solidFill>
                <a:srgbClr val="E9E9E9"/>
              </a:solidFill>
            </a:ln>
          </a:insideH>
          <a:insideV>
            <a:ln w="12700" cmpd="sng">
              <a:solidFill>
                <a:srgbClr val="E9E9E9"/>
              </a:solidFill>
            </a:ln>
          </a:insideV>
        </a:tcBdr>
        <a:fill>
          <a:solidFill>
            <a:srgbClr val="FFFFFF"/>
          </a:solidFill>
        </a:fill>
      </a:tcStyle>
    </a:wholeTbl>
    <a:lastRow>
      <a:tcTxStyle>
        <a:fontRef idx="none">
          <a:prstClr val="black"/>
        </a:fontRef>
      </a:tcTxStyle>
      <a:tcStyle>
        <a:tcBdr/>
        <a:fill>
          <a:solidFill>
            <a:srgbClr val="E9E9E9"/>
          </a:solidFill>
        </a:fill>
      </a:tcStyle>
    </a:lastRow>
    <a:firstRow>
      <a:tcTxStyle>
        <a:fontRef idx="none">
          <a:prstClr val="black"/>
        </a:fontRef>
      </a:tcTxStyle>
      <a:tcStyle>
        <a:tcBdr>
          <a:insideH>
            <a:ln w="12700" cmpd="sng">
              <a:solidFill>
                <a:srgbClr val="E9E9E9"/>
              </a:solidFill>
            </a:ln>
          </a:insideH>
          <a:insideV>
            <a:ln w="12700" cmpd="sng">
              <a:solidFill>
                <a:srgbClr val="E9E9E9"/>
              </a:solidFill>
            </a:ln>
          </a:insideV>
        </a:tcBdr>
        <a:fill>
          <a:solidFill>
            <a:srgbClr val="E24D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1" d="100"/>
          <a:sy n="81" d="100"/>
        </p:scale>
        <p:origin x="725" y="67"/>
      </p:cViewPr>
      <p:guideLst>
        <p:guide orient="horz" pos="2231"/>
        <p:guide pos="3840"/>
      </p:guideLst>
    </p:cSldViewPr>
  </p:slideViewPr>
  <p:notesTextViewPr>
    <p:cViewPr>
      <p:scale>
        <a:sx n="1" d="1"/>
        <a:sy n="1" d="1"/>
      </p:scale>
      <p:origin x="0" y="0"/>
    </p:cViewPr>
  </p:notesTextViewPr>
  <p:sorterViewPr>
    <p:cViewPr>
      <p:scale>
        <a:sx n="150" d="100"/>
        <a:sy n="150" d="100"/>
      </p:scale>
      <p:origin x="0" y="-10686"/>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0" Type="http://schemas.openxmlformats.org/officeDocument/2006/relationships/tags" Target="tags/tag690.xml"/><Relationship Id="rId4" Type="http://schemas.openxmlformats.org/officeDocument/2006/relationships/slideMaster" Target="slideMasters/slideMaster3.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23-03-24T23:33:24.064" idx="1">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5FB9C5-D2B3-4953-8567-EA53C1F1B04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7CF359-6995-43D0-814D-C37784FFDC9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marL="0" lvl="0" indent="0" algn="l">
              <a:lnSpc>
                <a:spcPct val="120000"/>
              </a:lnSpc>
              <a:buClr>
                <a:schemeClr val="tx1">
                  <a:lumMod val="95000"/>
                  <a:lumOff val="5000"/>
                </a:schemeClr>
              </a:buClr>
              <a:buSzPct val="100000"/>
              <a:buFont typeface="+mj-ea"/>
              <a:buNone/>
            </a:pPr>
            <a:r>
              <a:rPr lang="zh-CN" altLang="en-US" spc="160">
                <a:solidFill>
                  <a:schemeClr val="dk1">
                    <a:lumMod val="85000"/>
                    <a:lumOff val="15000"/>
                  </a:schemeClr>
                </a:solidFill>
                <a:latin typeface="Times New Roman" panose="02020603050405020304" charset="0"/>
                <a:ea typeface="黑体" panose="02010609060101010101" charset="-122"/>
                <a:cs typeface="Times New Roman" panose="02020603050405020304" charset="0"/>
                <a:sym typeface="+mn-ea"/>
              </a:rPr>
              <a:t>Ｊｏｈｎ·Ｉ·ＧｏｏｄｌａｄａｎｄＡｓｓｏｃｉａｔｅｓ（ｅｄｓ．）．Ｃｕｒｒｉｃｕｌｕｍ</a:t>
            </a:r>
            <a:endParaRPr lang="zh-CN" altLang="en-US" spc="160">
              <a:solidFill>
                <a:schemeClr val="dk1">
                  <a:lumMod val="85000"/>
                  <a:lumOff val="15000"/>
                </a:schemeClr>
              </a:solidFill>
              <a:latin typeface="Times New Roman" panose="02020603050405020304" charset="0"/>
              <a:ea typeface="黑体" panose="02010609060101010101" charset="-122"/>
              <a:cs typeface="Times New Roman" panose="02020603050405020304" charset="0"/>
              <a:sym typeface="+mn-ea"/>
            </a:endParaRPr>
          </a:p>
          <a:p>
            <a:pPr marL="0" lvl="0" indent="0" algn="l">
              <a:lnSpc>
                <a:spcPct val="120000"/>
              </a:lnSpc>
              <a:buClr>
                <a:schemeClr val="tx1">
                  <a:lumMod val="95000"/>
                  <a:lumOff val="5000"/>
                </a:schemeClr>
              </a:buClr>
              <a:buSzPct val="100000"/>
              <a:buFont typeface="+mj-ea"/>
              <a:buNone/>
            </a:pPr>
            <a:r>
              <a:rPr lang="zh-CN" altLang="en-US" spc="160">
                <a:solidFill>
                  <a:schemeClr val="dk1">
                    <a:lumMod val="85000"/>
                    <a:lumOff val="15000"/>
                  </a:schemeClr>
                </a:solidFill>
                <a:latin typeface="Times New Roman" panose="02020603050405020304" charset="0"/>
                <a:ea typeface="黑体" panose="02010609060101010101" charset="-122"/>
                <a:cs typeface="Times New Roman" panose="02020603050405020304" charset="0"/>
                <a:sym typeface="+mn-ea"/>
              </a:rPr>
              <a:t>Ｉｎｑｕｉｒｙ：ｔｈｅｓｔｕｄｙｏｆｃｕｒｒｉｃｕｌｕｍｐｒａｃｔｉｃｅ［Ｍ］．Ｎｅｗ Ｙｏｒｋ：ＭｃＧｒａｗ－</a:t>
            </a:r>
            <a:endParaRPr lang="zh-CN" altLang="en-US" spc="160">
              <a:solidFill>
                <a:schemeClr val="dk1">
                  <a:lumMod val="85000"/>
                  <a:lumOff val="15000"/>
                </a:schemeClr>
              </a:solidFill>
              <a:latin typeface="Times New Roman" panose="02020603050405020304" charset="0"/>
              <a:ea typeface="黑体" panose="02010609060101010101" charset="-122"/>
              <a:cs typeface="Times New Roman" panose="02020603050405020304" charset="0"/>
              <a:sym typeface="+mn-ea"/>
            </a:endParaRPr>
          </a:p>
          <a:p>
            <a:pPr marL="0" lvl="0" indent="0" algn="l">
              <a:lnSpc>
                <a:spcPct val="120000"/>
              </a:lnSpc>
              <a:buClr>
                <a:schemeClr val="tx1">
                  <a:lumMod val="95000"/>
                  <a:lumOff val="5000"/>
                </a:schemeClr>
              </a:buClr>
              <a:buSzPct val="100000"/>
              <a:buFont typeface="+mj-ea"/>
              <a:buNone/>
            </a:pPr>
            <a:r>
              <a:rPr lang="zh-CN" altLang="en-US" spc="160">
                <a:solidFill>
                  <a:schemeClr val="dk1">
                    <a:lumMod val="85000"/>
                    <a:lumOff val="15000"/>
                  </a:schemeClr>
                </a:solidFill>
                <a:latin typeface="Times New Roman" panose="02020603050405020304" charset="0"/>
                <a:ea typeface="黑体" panose="02010609060101010101" charset="-122"/>
                <a:cs typeface="Times New Roman" panose="02020603050405020304" charset="0"/>
                <a:sym typeface="+mn-ea"/>
              </a:rPr>
              <a:t>Ｈｉｌｌ，１９７９：３４４—３５０，１７</a:t>
            </a:r>
            <a:endParaRPr lang="zh-CN" altLang="en-US" spc="160">
              <a:solidFill>
                <a:schemeClr val="dk1">
                  <a:lumMod val="85000"/>
                  <a:lumOff val="15000"/>
                </a:schemeClr>
              </a:solidFill>
              <a:latin typeface="Times New Roman" panose="02020603050405020304" charset="0"/>
              <a:ea typeface="黑体" panose="02010609060101010101" charset="-122"/>
              <a:cs typeface="Times New Roman" panose="02020603050405020304" charset="0"/>
              <a:sym typeface="+mn-ea"/>
            </a:endParaRPr>
          </a:p>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image" Target="../media/image4.png"/><Relationship Id="rId4" Type="http://schemas.openxmlformats.org/officeDocument/2006/relationships/tags" Target="../tags/tag6.xml"/><Relationship Id="rId3" Type="http://schemas.openxmlformats.org/officeDocument/2006/relationships/image" Target="../media/image3.png"/><Relationship Id="rId2" Type="http://schemas.openxmlformats.org/officeDocument/2006/relationships/tags" Target="../tags/tag5.xml"/><Relationship Id="rId10" Type="http://schemas.openxmlformats.org/officeDocument/2006/relationships/tags" Target="../tags/tag11.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image" Target="../media/image5.png"/><Relationship Id="rId2" Type="http://schemas.openxmlformats.org/officeDocument/2006/relationships/tags" Target="../tags/tag12.xml"/><Relationship Id="rId14" Type="http://schemas.openxmlformats.org/officeDocument/2006/relationships/tags" Target="../tags/tag23.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image" Target="../media/image4.png"/><Relationship Id="rId4" Type="http://schemas.openxmlformats.org/officeDocument/2006/relationships/tags" Target="../tags/tag25.xml"/><Relationship Id="rId3" Type="http://schemas.openxmlformats.org/officeDocument/2006/relationships/image" Target="../media/image3.png"/><Relationship Id="rId2" Type="http://schemas.openxmlformats.org/officeDocument/2006/relationships/tags" Target="../tags/tag24.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image" Target="../media/image4.png"/><Relationship Id="rId4" Type="http://schemas.openxmlformats.org/officeDocument/2006/relationships/tags" Target="../tags/tag33.xml"/><Relationship Id="rId3" Type="http://schemas.openxmlformats.org/officeDocument/2006/relationships/image" Target="../media/image3.png"/><Relationship Id="rId2" Type="http://schemas.openxmlformats.org/officeDocument/2006/relationships/tags" Target="../tags/tag32.xml"/><Relationship Id="rId13" Type="http://schemas.openxmlformats.org/officeDocument/2006/relationships/tags" Target="../tags/tag41.xml"/><Relationship Id="rId12" Type="http://schemas.openxmlformats.org/officeDocument/2006/relationships/tags" Target="../tags/tag40.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image" Target="../media/image4.png"/><Relationship Id="rId4" Type="http://schemas.openxmlformats.org/officeDocument/2006/relationships/tags" Target="../tags/tag47.xml"/><Relationship Id="rId3" Type="http://schemas.openxmlformats.org/officeDocument/2006/relationships/image" Target="../media/image3.png"/><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image" Target="../media/image4.png"/><Relationship Id="rId4" Type="http://schemas.openxmlformats.org/officeDocument/2006/relationships/tags" Target="../tags/tag52.xml"/><Relationship Id="rId3" Type="http://schemas.openxmlformats.org/officeDocument/2006/relationships/image" Target="../media/image3.png"/><Relationship Id="rId2" Type="http://schemas.openxmlformats.org/officeDocument/2006/relationships/tags" Target="../tags/tag51.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image" Target="../media/image4.png"/><Relationship Id="rId4" Type="http://schemas.openxmlformats.org/officeDocument/2006/relationships/tags" Target="../tags/tag65.xml"/><Relationship Id="rId3" Type="http://schemas.openxmlformats.org/officeDocument/2006/relationships/image" Target="../media/image3.png"/><Relationship Id="rId2" Type="http://schemas.openxmlformats.org/officeDocument/2006/relationships/tags" Target="../tags/tag6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image" Target="../media/image6.png"/><Relationship Id="rId2" Type="http://schemas.openxmlformats.org/officeDocument/2006/relationships/tags" Target="../tags/tag70.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image" Target="../media/image4.png"/><Relationship Id="rId4" Type="http://schemas.openxmlformats.org/officeDocument/2006/relationships/tags" Target="../tags/tag76.xml"/><Relationship Id="rId3" Type="http://schemas.openxmlformats.org/officeDocument/2006/relationships/image" Target="../media/image3.png"/><Relationship Id="rId2" Type="http://schemas.openxmlformats.org/officeDocument/2006/relationships/tags" Target="../tags/tag7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image" Target="../media/image3.png"/><Relationship Id="rId3" Type="http://schemas.openxmlformats.org/officeDocument/2006/relationships/tags" Target="../tags/tag82.xml"/><Relationship Id="rId2" Type="http://schemas.openxmlformats.org/officeDocument/2006/relationships/tags" Target="../tags/tag81.xml"/><Relationship Id="rId10" Type="http://schemas.openxmlformats.org/officeDocument/2006/relationships/tags" Target="../tags/tag88.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image" Target="../media/image7.png"/><Relationship Id="rId3" Type="http://schemas.openxmlformats.org/officeDocument/2006/relationships/tags" Target="../tags/tag90.xml"/><Relationship Id="rId2" Type="http://schemas.openxmlformats.org/officeDocument/2006/relationships/tags" Target="../tags/tag89.xml"/><Relationship Id="rId10" Type="http://schemas.openxmlformats.org/officeDocument/2006/relationships/tags" Target="../tags/tag96.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image" Target="../media/image4.png"/><Relationship Id="rId3" Type="http://schemas.openxmlformats.org/officeDocument/2006/relationships/tags" Target="../tags/tag98.xml"/><Relationship Id="rId2" Type="http://schemas.openxmlformats.org/officeDocument/2006/relationships/tags" Target="../tags/tag97.xml"/><Relationship Id="rId12" Type="http://schemas.openxmlformats.org/officeDocument/2006/relationships/image" Target="../media/image7.png"/><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image" Target="../media/image4.png"/><Relationship Id="rId5" Type="http://schemas.openxmlformats.org/officeDocument/2006/relationships/tags" Target="../tags/tag108.xml"/><Relationship Id="rId4" Type="http://schemas.openxmlformats.org/officeDocument/2006/relationships/image" Target="../media/image3.png"/><Relationship Id="rId3" Type="http://schemas.openxmlformats.org/officeDocument/2006/relationships/tags" Target="../tags/tag107.xml"/><Relationship Id="rId2" Type="http://schemas.openxmlformats.org/officeDocument/2006/relationships/tags" Target="../tags/tag106.xml"/><Relationship Id="rId12" Type="http://schemas.openxmlformats.org/officeDocument/2006/relationships/tags" Target="../tags/tag11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image" Target="../media/image8.png"/><Relationship Id="rId5" Type="http://schemas.openxmlformats.org/officeDocument/2006/relationships/tags" Target="../tags/tag117.xml"/><Relationship Id="rId4" Type="http://schemas.openxmlformats.org/officeDocument/2006/relationships/image" Target="../media/image7.png"/><Relationship Id="rId3" Type="http://schemas.openxmlformats.org/officeDocument/2006/relationships/tags" Target="../tags/tag116.xml"/><Relationship Id="rId2" Type="http://schemas.openxmlformats.org/officeDocument/2006/relationships/tags" Target="../tags/tag115.xml"/><Relationship Id="rId14" Type="http://schemas.openxmlformats.org/officeDocument/2006/relationships/tags" Target="../tags/tag125.xml"/><Relationship Id="rId13" Type="http://schemas.openxmlformats.org/officeDocument/2006/relationships/tags" Target="../tags/tag124.xml"/><Relationship Id="rId12" Type="http://schemas.openxmlformats.org/officeDocument/2006/relationships/tags" Target="../tags/tag123.xml"/><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image" Target="../media/image4.png"/><Relationship Id="rId5" Type="http://schemas.openxmlformats.org/officeDocument/2006/relationships/tags" Target="../tags/tag128.xml"/><Relationship Id="rId4" Type="http://schemas.openxmlformats.org/officeDocument/2006/relationships/image" Target="../media/image9.png"/><Relationship Id="rId3" Type="http://schemas.openxmlformats.org/officeDocument/2006/relationships/tags" Target="../tags/tag127.xml"/><Relationship Id="rId2" Type="http://schemas.openxmlformats.org/officeDocument/2006/relationships/tags" Target="../tags/tag126.xml"/><Relationship Id="rId11" Type="http://schemas.openxmlformats.org/officeDocument/2006/relationships/tags" Target="../tags/tag133.xml"/><Relationship Id="rId10" Type="http://schemas.openxmlformats.org/officeDocument/2006/relationships/tags" Target="../tags/tag13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image" Target="../media/image12.png"/><Relationship Id="rId4" Type="http://schemas.openxmlformats.org/officeDocument/2006/relationships/tags" Target="../tags/tag142.xml"/><Relationship Id="rId3" Type="http://schemas.openxmlformats.org/officeDocument/2006/relationships/image" Target="../media/image11.png"/><Relationship Id="rId2" Type="http://schemas.openxmlformats.org/officeDocument/2006/relationships/tags" Target="../tags/tag141.xml"/><Relationship Id="rId10" Type="http://schemas.openxmlformats.org/officeDocument/2006/relationships/tags" Target="../tags/tag147.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image" Target="../media/image4.png"/><Relationship Id="rId4" Type="http://schemas.openxmlformats.org/officeDocument/2006/relationships/tags" Target="../tags/tag149.xml"/><Relationship Id="rId3" Type="http://schemas.openxmlformats.org/officeDocument/2006/relationships/image" Target="../media/image3.png"/><Relationship Id="rId2" Type="http://schemas.openxmlformats.org/officeDocument/2006/relationships/tags" Target="../tags/tag148.xml"/><Relationship Id="rId10" Type="http://schemas.openxmlformats.org/officeDocument/2006/relationships/tags" Target="../tags/tag154.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image" Target="../media/image5.png"/><Relationship Id="rId2" Type="http://schemas.openxmlformats.org/officeDocument/2006/relationships/tags" Target="../tags/tag155.xml"/><Relationship Id="rId14" Type="http://schemas.openxmlformats.org/officeDocument/2006/relationships/tags" Target="../tags/tag166.xml"/><Relationship Id="rId13" Type="http://schemas.openxmlformats.org/officeDocument/2006/relationships/tags" Target="../tags/tag165.xml"/><Relationship Id="rId12" Type="http://schemas.openxmlformats.org/officeDocument/2006/relationships/tags" Target="../tags/tag164.xml"/><Relationship Id="rId11" Type="http://schemas.openxmlformats.org/officeDocument/2006/relationships/tags" Target="../tags/tag163.xml"/><Relationship Id="rId10" Type="http://schemas.openxmlformats.org/officeDocument/2006/relationships/tags" Target="../tags/tag162.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image" Target="../media/image4.png"/><Relationship Id="rId4" Type="http://schemas.openxmlformats.org/officeDocument/2006/relationships/tags" Target="../tags/tag168.xml"/><Relationship Id="rId3" Type="http://schemas.openxmlformats.org/officeDocument/2006/relationships/image" Target="../media/image3.png"/><Relationship Id="rId2" Type="http://schemas.openxmlformats.org/officeDocument/2006/relationships/tags" Target="../tags/tag167.xml"/><Relationship Id="rId11" Type="http://schemas.openxmlformats.org/officeDocument/2006/relationships/tags" Target="../tags/tag174.xml"/><Relationship Id="rId10" Type="http://schemas.openxmlformats.org/officeDocument/2006/relationships/tags" Target="../tags/tag173.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180.xml"/><Relationship Id="rId8" Type="http://schemas.openxmlformats.org/officeDocument/2006/relationships/tags" Target="../tags/tag179.xml"/><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image" Target="../media/image4.png"/><Relationship Id="rId4" Type="http://schemas.openxmlformats.org/officeDocument/2006/relationships/tags" Target="../tags/tag176.xml"/><Relationship Id="rId3" Type="http://schemas.openxmlformats.org/officeDocument/2006/relationships/image" Target="../media/image3.png"/><Relationship Id="rId2" Type="http://schemas.openxmlformats.org/officeDocument/2006/relationships/tags" Target="../tags/tag175.xml"/><Relationship Id="rId13" Type="http://schemas.openxmlformats.org/officeDocument/2006/relationships/tags" Target="../tags/tag184.xml"/><Relationship Id="rId12" Type="http://schemas.openxmlformats.org/officeDocument/2006/relationships/tags" Target="../tags/tag183.xml"/><Relationship Id="rId11" Type="http://schemas.openxmlformats.org/officeDocument/2006/relationships/tags" Target="../tags/tag182.xml"/><Relationship Id="rId10" Type="http://schemas.openxmlformats.org/officeDocument/2006/relationships/tags" Target="../tags/tag181.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tags" Target="../tags/tag193.xml"/><Relationship Id="rId7" Type="http://schemas.openxmlformats.org/officeDocument/2006/relationships/tags" Target="../tags/tag192.xml"/><Relationship Id="rId6" Type="http://schemas.openxmlformats.org/officeDocument/2006/relationships/tags" Target="../tags/tag191.xml"/><Relationship Id="rId5" Type="http://schemas.openxmlformats.org/officeDocument/2006/relationships/image" Target="../media/image4.png"/><Relationship Id="rId4" Type="http://schemas.openxmlformats.org/officeDocument/2006/relationships/tags" Target="../tags/tag190.xml"/><Relationship Id="rId3" Type="http://schemas.openxmlformats.org/officeDocument/2006/relationships/image" Target="../media/image3.png"/><Relationship Id="rId2" Type="http://schemas.openxmlformats.org/officeDocument/2006/relationships/tags" Target="../tags/tag189.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199.xml"/><Relationship Id="rId8" Type="http://schemas.openxmlformats.org/officeDocument/2006/relationships/tags" Target="../tags/tag198.xml"/><Relationship Id="rId7" Type="http://schemas.openxmlformats.org/officeDocument/2006/relationships/tags" Target="../tags/tag197.xml"/><Relationship Id="rId6" Type="http://schemas.openxmlformats.org/officeDocument/2006/relationships/tags" Target="../tags/tag196.xml"/><Relationship Id="rId5" Type="http://schemas.openxmlformats.org/officeDocument/2006/relationships/image" Target="../media/image4.png"/><Relationship Id="rId4" Type="http://schemas.openxmlformats.org/officeDocument/2006/relationships/tags" Target="../tags/tag195.xml"/><Relationship Id="rId3" Type="http://schemas.openxmlformats.org/officeDocument/2006/relationships/image" Target="../media/image3.png"/><Relationship Id="rId2" Type="http://schemas.openxmlformats.org/officeDocument/2006/relationships/tags" Target="../tags/tag194.xml"/><Relationship Id="rId11" Type="http://schemas.openxmlformats.org/officeDocument/2006/relationships/tags" Target="../tags/tag201.xml"/><Relationship Id="rId10" Type="http://schemas.openxmlformats.org/officeDocument/2006/relationships/tags" Target="../tags/tag200.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image" Target="../media/image4.png"/><Relationship Id="rId4" Type="http://schemas.openxmlformats.org/officeDocument/2006/relationships/tags" Target="../tags/tag208.xml"/><Relationship Id="rId3" Type="http://schemas.openxmlformats.org/officeDocument/2006/relationships/image" Target="../media/image3.png"/><Relationship Id="rId2" Type="http://schemas.openxmlformats.org/officeDocument/2006/relationships/tags" Target="../tags/tag207.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7" Type="http://schemas.openxmlformats.org/officeDocument/2006/relationships/tags" Target="../tags/tag217.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image" Target="../media/image6.png"/><Relationship Id="rId2" Type="http://schemas.openxmlformats.org/officeDocument/2006/relationships/tags" Target="../tags/tag213.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223.xml"/><Relationship Id="rId8" Type="http://schemas.openxmlformats.org/officeDocument/2006/relationships/tags" Target="../tags/tag222.xml"/><Relationship Id="rId7" Type="http://schemas.openxmlformats.org/officeDocument/2006/relationships/tags" Target="../tags/tag221.xml"/><Relationship Id="rId6" Type="http://schemas.openxmlformats.org/officeDocument/2006/relationships/tags" Target="../tags/tag220.xml"/><Relationship Id="rId5" Type="http://schemas.openxmlformats.org/officeDocument/2006/relationships/image" Target="../media/image4.png"/><Relationship Id="rId4" Type="http://schemas.openxmlformats.org/officeDocument/2006/relationships/tags" Target="../tags/tag219.xml"/><Relationship Id="rId3" Type="http://schemas.openxmlformats.org/officeDocument/2006/relationships/image" Target="../media/image3.png"/><Relationship Id="rId2" Type="http://schemas.openxmlformats.org/officeDocument/2006/relationships/tags" Target="../tags/tag218.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230.xml"/><Relationship Id="rId8" Type="http://schemas.openxmlformats.org/officeDocument/2006/relationships/tags" Target="../tags/tag229.xml"/><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image" Target="../media/image3.png"/><Relationship Id="rId3" Type="http://schemas.openxmlformats.org/officeDocument/2006/relationships/tags" Target="../tags/tag225.xml"/><Relationship Id="rId2" Type="http://schemas.openxmlformats.org/officeDocument/2006/relationships/tags" Target="../tags/tag224.xml"/><Relationship Id="rId10" Type="http://schemas.openxmlformats.org/officeDocument/2006/relationships/tags" Target="../tags/tag231.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238.xml"/><Relationship Id="rId8" Type="http://schemas.openxmlformats.org/officeDocument/2006/relationships/tags" Target="../tags/tag237.xml"/><Relationship Id="rId7" Type="http://schemas.openxmlformats.org/officeDocument/2006/relationships/tags" Target="../tags/tag236.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image" Target="../media/image7.png"/><Relationship Id="rId3" Type="http://schemas.openxmlformats.org/officeDocument/2006/relationships/tags" Target="../tags/tag233.xml"/><Relationship Id="rId2" Type="http://schemas.openxmlformats.org/officeDocument/2006/relationships/tags" Target="../tags/tag232.xml"/><Relationship Id="rId10" Type="http://schemas.openxmlformats.org/officeDocument/2006/relationships/tags" Target="../tags/tag239.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246.xml"/><Relationship Id="rId8" Type="http://schemas.openxmlformats.org/officeDocument/2006/relationships/tags" Target="../tags/tag245.xml"/><Relationship Id="rId7" Type="http://schemas.openxmlformats.org/officeDocument/2006/relationships/tags" Target="../tags/tag244.xml"/><Relationship Id="rId6" Type="http://schemas.openxmlformats.org/officeDocument/2006/relationships/tags" Target="../tags/tag243.xml"/><Relationship Id="rId5" Type="http://schemas.openxmlformats.org/officeDocument/2006/relationships/tags" Target="../tags/tag242.xml"/><Relationship Id="rId4" Type="http://schemas.openxmlformats.org/officeDocument/2006/relationships/image" Target="../media/image4.png"/><Relationship Id="rId3" Type="http://schemas.openxmlformats.org/officeDocument/2006/relationships/tags" Target="../tags/tag241.xml"/><Relationship Id="rId2" Type="http://schemas.openxmlformats.org/officeDocument/2006/relationships/tags" Target="../tags/tag240.xml"/><Relationship Id="rId12" Type="http://schemas.openxmlformats.org/officeDocument/2006/relationships/image" Target="../media/image7.png"/><Relationship Id="rId11" Type="http://schemas.openxmlformats.org/officeDocument/2006/relationships/tags" Target="../tags/tag248.xml"/><Relationship Id="rId10" Type="http://schemas.openxmlformats.org/officeDocument/2006/relationships/tags" Target="../tags/tag247.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254.xml"/><Relationship Id="rId8" Type="http://schemas.openxmlformats.org/officeDocument/2006/relationships/tags" Target="../tags/tag253.xml"/><Relationship Id="rId7" Type="http://schemas.openxmlformats.org/officeDocument/2006/relationships/tags" Target="../tags/tag252.xml"/><Relationship Id="rId6" Type="http://schemas.openxmlformats.org/officeDocument/2006/relationships/image" Target="../media/image4.png"/><Relationship Id="rId5" Type="http://schemas.openxmlformats.org/officeDocument/2006/relationships/tags" Target="../tags/tag251.xml"/><Relationship Id="rId4" Type="http://schemas.openxmlformats.org/officeDocument/2006/relationships/image" Target="../media/image3.png"/><Relationship Id="rId3" Type="http://schemas.openxmlformats.org/officeDocument/2006/relationships/tags" Target="../tags/tag250.xml"/><Relationship Id="rId2" Type="http://schemas.openxmlformats.org/officeDocument/2006/relationships/tags" Target="../tags/tag249.xml"/><Relationship Id="rId12" Type="http://schemas.openxmlformats.org/officeDocument/2006/relationships/tags" Target="../tags/tag257.xml"/><Relationship Id="rId11" Type="http://schemas.openxmlformats.org/officeDocument/2006/relationships/tags" Target="../tags/tag256.xml"/><Relationship Id="rId10" Type="http://schemas.openxmlformats.org/officeDocument/2006/relationships/tags" Target="../tags/tag255.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263.xml"/><Relationship Id="rId8" Type="http://schemas.openxmlformats.org/officeDocument/2006/relationships/tags" Target="../tags/tag262.xml"/><Relationship Id="rId7" Type="http://schemas.openxmlformats.org/officeDocument/2006/relationships/tags" Target="../tags/tag261.xml"/><Relationship Id="rId6" Type="http://schemas.openxmlformats.org/officeDocument/2006/relationships/image" Target="../media/image8.png"/><Relationship Id="rId5" Type="http://schemas.openxmlformats.org/officeDocument/2006/relationships/tags" Target="../tags/tag260.xml"/><Relationship Id="rId4" Type="http://schemas.openxmlformats.org/officeDocument/2006/relationships/image" Target="../media/image7.png"/><Relationship Id="rId3" Type="http://schemas.openxmlformats.org/officeDocument/2006/relationships/tags" Target="../tags/tag259.xml"/><Relationship Id="rId2" Type="http://schemas.openxmlformats.org/officeDocument/2006/relationships/tags" Target="../tags/tag258.xml"/><Relationship Id="rId14" Type="http://schemas.openxmlformats.org/officeDocument/2006/relationships/tags" Target="../tags/tag268.xml"/><Relationship Id="rId13" Type="http://schemas.openxmlformats.org/officeDocument/2006/relationships/tags" Target="../tags/tag267.xml"/><Relationship Id="rId12" Type="http://schemas.openxmlformats.org/officeDocument/2006/relationships/tags" Target="../tags/tag266.xml"/><Relationship Id="rId11" Type="http://schemas.openxmlformats.org/officeDocument/2006/relationships/tags" Target="../tags/tag265.xml"/><Relationship Id="rId10" Type="http://schemas.openxmlformats.org/officeDocument/2006/relationships/tags" Target="../tags/tag264.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274.xml"/><Relationship Id="rId8" Type="http://schemas.openxmlformats.org/officeDocument/2006/relationships/tags" Target="../tags/tag273.xml"/><Relationship Id="rId7" Type="http://schemas.openxmlformats.org/officeDocument/2006/relationships/tags" Target="../tags/tag272.xml"/><Relationship Id="rId6" Type="http://schemas.openxmlformats.org/officeDocument/2006/relationships/image" Target="../media/image4.png"/><Relationship Id="rId5" Type="http://schemas.openxmlformats.org/officeDocument/2006/relationships/tags" Target="../tags/tag271.xml"/><Relationship Id="rId4" Type="http://schemas.openxmlformats.org/officeDocument/2006/relationships/image" Target="../media/image9.png"/><Relationship Id="rId3" Type="http://schemas.openxmlformats.org/officeDocument/2006/relationships/tags" Target="../tags/tag270.xml"/><Relationship Id="rId2" Type="http://schemas.openxmlformats.org/officeDocument/2006/relationships/tags" Target="../tags/tag269.xml"/><Relationship Id="rId11" Type="http://schemas.openxmlformats.org/officeDocument/2006/relationships/tags" Target="../tags/tag276.xml"/><Relationship Id="rId10" Type="http://schemas.openxmlformats.org/officeDocument/2006/relationships/tags" Target="../tags/tag275.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tags" Target="../tags/tag288.xml"/><Relationship Id="rId7" Type="http://schemas.openxmlformats.org/officeDocument/2006/relationships/tags" Target="../tags/tag287.xml"/><Relationship Id="rId6" Type="http://schemas.openxmlformats.org/officeDocument/2006/relationships/tags" Target="../tags/tag286.xml"/><Relationship Id="rId5" Type="http://schemas.openxmlformats.org/officeDocument/2006/relationships/image" Target="../media/image4.png"/><Relationship Id="rId4" Type="http://schemas.openxmlformats.org/officeDocument/2006/relationships/tags" Target="../tags/tag285.xml"/><Relationship Id="rId3" Type="http://schemas.openxmlformats.org/officeDocument/2006/relationships/image" Target="../media/image3.png"/><Relationship Id="rId2" Type="http://schemas.openxmlformats.org/officeDocument/2006/relationships/tags" Target="../tags/tag284.xm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9" Type="http://schemas.openxmlformats.org/officeDocument/2006/relationships/tags" Target="../tags/tag301.xml"/><Relationship Id="rId8" Type="http://schemas.openxmlformats.org/officeDocument/2006/relationships/tags" Target="../tags/tag300.xml"/><Relationship Id="rId7" Type="http://schemas.openxmlformats.org/officeDocument/2006/relationships/tags" Target="../tags/tag299.xml"/><Relationship Id="rId6" Type="http://schemas.openxmlformats.org/officeDocument/2006/relationships/tags" Target="../tags/tag298.xml"/><Relationship Id="rId5" Type="http://schemas.openxmlformats.org/officeDocument/2006/relationships/image" Target="../media/image12.png"/><Relationship Id="rId4" Type="http://schemas.openxmlformats.org/officeDocument/2006/relationships/tags" Target="../tags/tag297.xml"/><Relationship Id="rId3" Type="http://schemas.openxmlformats.org/officeDocument/2006/relationships/image" Target="../media/image11.png"/><Relationship Id="rId2" Type="http://schemas.openxmlformats.org/officeDocument/2006/relationships/tags" Target="../tags/tag296.xml"/><Relationship Id="rId10" Type="http://schemas.openxmlformats.org/officeDocument/2006/relationships/tags" Target="../tags/tag302.xm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9" Type="http://schemas.openxmlformats.org/officeDocument/2006/relationships/tags" Target="../tags/tag308.xml"/><Relationship Id="rId8" Type="http://schemas.openxmlformats.org/officeDocument/2006/relationships/tags" Target="../tags/tag307.xml"/><Relationship Id="rId7" Type="http://schemas.openxmlformats.org/officeDocument/2006/relationships/tags" Target="../tags/tag306.xml"/><Relationship Id="rId6" Type="http://schemas.openxmlformats.org/officeDocument/2006/relationships/tags" Target="../tags/tag305.xml"/><Relationship Id="rId5" Type="http://schemas.openxmlformats.org/officeDocument/2006/relationships/image" Target="../media/image4.png"/><Relationship Id="rId4" Type="http://schemas.openxmlformats.org/officeDocument/2006/relationships/tags" Target="../tags/tag304.xml"/><Relationship Id="rId3" Type="http://schemas.openxmlformats.org/officeDocument/2006/relationships/image" Target="../media/image3.png"/><Relationship Id="rId2" Type="http://schemas.openxmlformats.org/officeDocument/2006/relationships/tags" Target="../tags/tag303.xml"/><Relationship Id="rId10" Type="http://schemas.openxmlformats.org/officeDocument/2006/relationships/tags" Target="../tags/tag309.xml"/><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9" Type="http://schemas.openxmlformats.org/officeDocument/2006/relationships/tags" Target="../tags/tag316.xml"/><Relationship Id="rId8" Type="http://schemas.openxmlformats.org/officeDocument/2006/relationships/tags" Target="../tags/tag315.xml"/><Relationship Id="rId7" Type="http://schemas.openxmlformats.org/officeDocument/2006/relationships/tags" Target="../tags/tag314.xml"/><Relationship Id="rId6" Type="http://schemas.openxmlformats.org/officeDocument/2006/relationships/tags" Target="../tags/tag313.xml"/><Relationship Id="rId5" Type="http://schemas.openxmlformats.org/officeDocument/2006/relationships/tags" Target="../tags/tag312.xml"/><Relationship Id="rId4" Type="http://schemas.openxmlformats.org/officeDocument/2006/relationships/tags" Target="../tags/tag311.xml"/><Relationship Id="rId3" Type="http://schemas.openxmlformats.org/officeDocument/2006/relationships/image" Target="../media/image5.png"/><Relationship Id="rId2" Type="http://schemas.openxmlformats.org/officeDocument/2006/relationships/tags" Target="../tags/tag310.xml"/><Relationship Id="rId14" Type="http://schemas.openxmlformats.org/officeDocument/2006/relationships/tags" Target="../tags/tag321.xml"/><Relationship Id="rId13" Type="http://schemas.openxmlformats.org/officeDocument/2006/relationships/tags" Target="../tags/tag320.xml"/><Relationship Id="rId12" Type="http://schemas.openxmlformats.org/officeDocument/2006/relationships/tags" Target="../tags/tag319.xml"/><Relationship Id="rId11" Type="http://schemas.openxmlformats.org/officeDocument/2006/relationships/tags" Target="../tags/tag318.xml"/><Relationship Id="rId10" Type="http://schemas.openxmlformats.org/officeDocument/2006/relationships/tags" Target="../tags/tag317.xml"/><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9" Type="http://schemas.openxmlformats.org/officeDocument/2006/relationships/tags" Target="../tags/tag327.xml"/><Relationship Id="rId8" Type="http://schemas.openxmlformats.org/officeDocument/2006/relationships/tags" Target="../tags/tag326.xml"/><Relationship Id="rId7" Type="http://schemas.openxmlformats.org/officeDocument/2006/relationships/tags" Target="../tags/tag325.xml"/><Relationship Id="rId6" Type="http://schemas.openxmlformats.org/officeDocument/2006/relationships/tags" Target="../tags/tag324.xml"/><Relationship Id="rId5" Type="http://schemas.openxmlformats.org/officeDocument/2006/relationships/image" Target="../media/image4.png"/><Relationship Id="rId4" Type="http://schemas.openxmlformats.org/officeDocument/2006/relationships/tags" Target="../tags/tag323.xml"/><Relationship Id="rId3" Type="http://schemas.openxmlformats.org/officeDocument/2006/relationships/image" Target="../media/image3.png"/><Relationship Id="rId2" Type="http://schemas.openxmlformats.org/officeDocument/2006/relationships/tags" Target="../tags/tag322.xml"/><Relationship Id="rId11" Type="http://schemas.openxmlformats.org/officeDocument/2006/relationships/tags" Target="../tags/tag329.xml"/><Relationship Id="rId10" Type="http://schemas.openxmlformats.org/officeDocument/2006/relationships/tags" Target="../tags/tag328.xml"/><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9" Type="http://schemas.openxmlformats.org/officeDocument/2006/relationships/tags" Target="../tags/tag335.xml"/><Relationship Id="rId8" Type="http://schemas.openxmlformats.org/officeDocument/2006/relationships/tags" Target="../tags/tag334.xml"/><Relationship Id="rId7" Type="http://schemas.openxmlformats.org/officeDocument/2006/relationships/tags" Target="../tags/tag333.xml"/><Relationship Id="rId6" Type="http://schemas.openxmlformats.org/officeDocument/2006/relationships/tags" Target="../tags/tag332.xml"/><Relationship Id="rId5" Type="http://schemas.openxmlformats.org/officeDocument/2006/relationships/image" Target="../media/image4.png"/><Relationship Id="rId4" Type="http://schemas.openxmlformats.org/officeDocument/2006/relationships/tags" Target="../tags/tag331.xml"/><Relationship Id="rId3" Type="http://schemas.openxmlformats.org/officeDocument/2006/relationships/image" Target="../media/image3.png"/><Relationship Id="rId2" Type="http://schemas.openxmlformats.org/officeDocument/2006/relationships/tags" Target="../tags/tag330.xml"/><Relationship Id="rId13" Type="http://schemas.openxmlformats.org/officeDocument/2006/relationships/tags" Target="../tags/tag339.xml"/><Relationship Id="rId12" Type="http://schemas.openxmlformats.org/officeDocument/2006/relationships/tags" Target="../tags/tag338.xml"/><Relationship Id="rId11" Type="http://schemas.openxmlformats.org/officeDocument/2006/relationships/tags" Target="../tags/tag337.xml"/><Relationship Id="rId10" Type="http://schemas.openxmlformats.org/officeDocument/2006/relationships/tags" Target="../tags/tag336.xml"/><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5" Type="http://schemas.openxmlformats.org/officeDocument/2006/relationships/tags" Target="../tags/tag343.xml"/><Relationship Id="rId4" Type="http://schemas.openxmlformats.org/officeDocument/2006/relationships/tags" Target="../tags/tag342.xml"/><Relationship Id="rId3" Type="http://schemas.openxmlformats.org/officeDocument/2006/relationships/tags" Target="../tags/tag341.xml"/><Relationship Id="rId2" Type="http://schemas.openxmlformats.org/officeDocument/2006/relationships/tags" Target="../tags/tag340.xml"/><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8" Type="http://schemas.openxmlformats.org/officeDocument/2006/relationships/tags" Target="../tags/tag348.xml"/><Relationship Id="rId7" Type="http://schemas.openxmlformats.org/officeDocument/2006/relationships/tags" Target="../tags/tag347.xml"/><Relationship Id="rId6" Type="http://schemas.openxmlformats.org/officeDocument/2006/relationships/tags" Target="../tags/tag346.xml"/><Relationship Id="rId5" Type="http://schemas.openxmlformats.org/officeDocument/2006/relationships/image" Target="../media/image4.png"/><Relationship Id="rId4" Type="http://schemas.openxmlformats.org/officeDocument/2006/relationships/tags" Target="../tags/tag345.xml"/><Relationship Id="rId3" Type="http://schemas.openxmlformats.org/officeDocument/2006/relationships/image" Target="../media/image3.png"/><Relationship Id="rId2" Type="http://schemas.openxmlformats.org/officeDocument/2006/relationships/tags" Target="../tags/tag344.xml"/><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9" Type="http://schemas.openxmlformats.org/officeDocument/2006/relationships/tags" Target="../tags/tag354.xml"/><Relationship Id="rId8" Type="http://schemas.openxmlformats.org/officeDocument/2006/relationships/tags" Target="../tags/tag353.xml"/><Relationship Id="rId7" Type="http://schemas.openxmlformats.org/officeDocument/2006/relationships/tags" Target="../tags/tag352.xml"/><Relationship Id="rId6" Type="http://schemas.openxmlformats.org/officeDocument/2006/relationships/tags" Target="../tags/tag351.xml"/><Relationship Id="rId5" Type="http://schemas.openxmlformats.org/officeDocument/2006/relationships/image" Target="../media/image4.png"/><Relationship Id="rId4" Type="http://schemas.openxmlformats.org/officeDocument/2006/relationships/tags" Target="../tags/tag350.xml"/><Relationship Id="rId3" Type="http://schemas.openxmlformats.org/officeDocument/2006/relationships/image" Target="../media/image3.png"/><Relationship Id="rId2" Type="http://schemas.openxmlformats.org/officeDocument/2006/relationships/tags" Target="../tags/tag349.xml"/><Relationship Id="rId11" Type="http://schemas.openxmlformats.org/officeDocument/2006/relationships/tags" Target="../tags/tag356.xml"/><Relationship Id="rId10" Type="http://schemas.openxmlformats.org/officeDocument/2006/relationships/tags" Target="../tags/tag355.xml"/><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6" Type="http://schemas.openxmlformats.org/officeDocument/2006/relationships/tags" Target="../tags/tag361.xml"/><Relationship Id="rId5" Type="http://schemas.openxmlformats.org/officeDocument/2006/relationships/tags" Target="../tags/tag360.xml"/><Relationship Id="rId4" Type="http://schemas.openxmlformats.org/officeDocument/2006/relationships/tags" Target="../tags/tag359.xml"/><Relationship Id="rId3" Type="http://schemas.openxmlformats.org/officeDocument/2006/relationships/tags" Target="../tags/tag358.xml"/><Relationship Id="rId2" Type="http://schemas.openxmlformats.org/officeDocument/2006/relationships/tags" Target="../tags/tag357.xml"/><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9" Type="http://schemas.openxmlformats.org/officeDocument/2006/relationships/tags" Target="../tags/tag367.xml"/><Relationship Id="rId8" Type="http://schemas.openxmlformats.org/officeDocument/2006/relationships/tags" Target="../tags/tag366.xml"/><Relationship Id="rId7" Type="http://schemas.openxmlformats.org/officeDocument/2006/relationships/tags" Target="../tags/tag365.xml"/><Relationship Id="rId6" Type="http://schemas.openxmlformats.org/officeDocument/2006/relationships/tags" Target="../tags/tag364.xml"/><Relationship Id="rId5" Type="http://schemas.openxmlformats.org/officeDocument/2006/relationships/image" Target="../media/image4.png"/><Relationship Id="rId4" Type="http://schemas.openxmlformats.org/officeDocument/2006/relationships/tags" Target="../tags/tag363.xml"/><Relationship Id="rId3" Type="http://schemas.openxmlformats.org/officeDocument/2006/relationships/image" Target="../media/image3.png"/><Relationship Id="rId2" Type="http://schemas.openxmlformats.org/officeDocument/2006/relationships/tags" Target="../tags/tag362.xml"/><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7" Type="http://schemas.openxmlformats.org/officeDocument/2006/relationships/tags" Target="../tags/tag372.xml"/><Relationship Id="rId6" Type="http://schemas.openxmlformats.org/officeDocument/2006/relationships/tags" Target="../tags/tag371.xml"/><Relationship Id="rId5" Type="http://schemas.openxmlformats.org/officeDocument/2006/relationships/tags" Target="../tags/tag370.xml"/><Relationship Id="rId4" Type="http://schemas.openxmlformats.org/officeDocument/2006/relationships/tags" Target="../tags/tag369.xml"/><Relationship Id="rId3" Type="http://schemas.openxmlformats.org/officeDocument/2006/relationships/image" Target="../media/image6.png"/><Relationship Id="rId2" Type="http://schemas.openxmlformats.org/officeDocument/2006/relationships/tags" Target="../tags/tag368.xml"/><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9" Type="http://schemas.openxmlformats.org/officeDocument/2006/relationships/tags" Target="../tags/tag378.xml"/><Relationship Id="rId8" Type="http://schemas.openxmlformats.org/officeDocument/2006/relationships/tags" Target="../tags/tag377.xml"/><Relationship Id="rId7" Type="http://schemas.openxmlformats.org/officeDocument/2006/relationships/tags" Target="../tags/tag376.xml"/><Relationship Id="rId6" Type="http://schemas.openxmlformats.org/officeDocument/2006/relationships/tags" Target="../tags/tag375.xml"/><Relationship Id="rId5" Type="http://schemas.openxmlformats.org/officeDocument/2006/relationships/image" Target="../media/image4.png"/><Relationship Id="rId4" Type="http://schemas.openxmlformats.org/officeDocument/2006/relationships/tags" Target="../tags/tag374.xml"/><Relationship Id="rId3" Type="http://schemas.openxmlformats.org/officeDocument/2006/relationships/image" Target="../media/image3.png"/><Relationship Id="rId2" Type="http://schemas.openxmlformats.org/officeDocument/2006/relationships/tags" Target="../tags/tag373.xml"/><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9" Type="http://schemas.openxmlformats.org/officeDocument/2006/relationships/tags" Target="../tags/tag385.xml"/><Relationship Id="rId8" Type="http://schemas.openxmlformats.org/officeDocument/2006/relationships/tags" Target="../tags/tag384.xml"/><Relationship Id="rId7" Type="http://schemas.openxmlformats.org/officeDocument/2006/relationships/tags" Target="../tags/tag383.xml"/><Relationship Id="rId6" Type="http://schemas.openxmlformats.org/officeDocument/2006/relationships/tags" Target="../tags/tag382.xml"/><Relationship Id="rId5" Type="http://schemas.openxmlformats.org/officeDocument/2006/relationships/tags" Target="../tags/tag381.xml"/><Relationship Id="rId4" Type="http://schemas.openxmlformats.org/officeDocument/2006/relationships/image" Target="../media/image3.png"/><Relationship Id="rId3" Type="http://schemas.openxmlformats.org/officeDocument/2006/relationships/tags" Target="../tags/tag380.xml"/><Relationship Id="rId2" Type="http://schemas.openxmlformats.org/officeDocument/2006/relationships/tags" Target="../tags/tag379.xml"/><Relationship Id="rId10" Type="http://schemas.openxmlformats.org/officeDocument/2006/relationships/tags" Target="../tags/tag386.xml"/><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9" Type="http://schemas.openxmlformats.org/officeDocument/2006/relationships/tags" Target="../tags/tag393.xml"/><Relationship Id="rId8" Type="http://schemas.openxmlformats.org/officeDocument/2006/relationships/tags" Target="../tags/tag392.xml"/><Relationship Id="rId7" Type="http://schemas.openxmlformats.org/officeDocument/2006/relationships/tags" Target="../tags/tag391.xml"/><Relationship Id="rId6" Type="http://schemas.openxmlformats.org/officeDocument/2006/relationships/tags" Target="../tags/tag390.xml"/><Relationship Id="rId5" Type="http://schemas.openxmlformats.org/officeDocument/2006/relationships/tags" Target="../tags/tag389.xml"/><Relationship Id="rId4" Type="http://schemas.openxmlformats.org/officeDocument/2006/relationships/image" Target="../media/image7.png"/><Relationship Id="rId3" Type="http://schemas.openxmlformats.org/officeDocument/2006/relationships/tags" Target="../tags/tag388.xml"/><Relationship Id="rId2" Type="http://schemas.openxmlformats.org/officeDocument/2006/relationships/tags" Target="../tags/tag387.xml"/><Relationship Id="rId10" Type="http://schemas.openxmlformats.org/officeDocument/2006/relationships/tags" Target="../tags/tag394.xml"/><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9" Type="http://schemas.openxmlformats.org/officeDocument/2006/relationships/tags" Target="../tags/tag401.xml"/><Relationship Id="rId8" Type="http://schemas.openxmlformats.org/officeDocument/2006/relationships/tags" Target="../tags/tag400.xml"/><Relationship Id="rId7" Type="http://schemas.openxmlformats.org/officeDocument/2006/relationships/tags" Target="../tags/tag399.xml"/><Relationship Id="rId6" Type="http://schemas.openxmlformats.org/officeDocument/2006/relationships/tags" Target="../tags/tag398.xml"/><Relationship Id="rId5" Type="http://schemas.openxmlformats.org/officeDocument/2006/relationships/tags" Target="../tags/tag397.xml"/><Relationship Id="rId4" Type="http://schemas.openxmlformats.org/officeDocument/2006/relationships/image" Target="../media/image4.png"/><Relationship Id="rId3" Type="http://schemas.openxmlformats.org/officeDocument/2006/relationships/tags" Target="../tags/tag396.xml"/><Relationship Id="rId2" Type="http://schemas.openxmlformats.org/officeDocument/2006/relationships/tags" Target="../tags/tag395.xml"/><Relationship Id="rId12" Type="http://schemas.openxmlformats.org/officeDocument/2006/relationships/image" Target="../media/image7.png"/><Relationship Id="rId11" Type="http://schemas.openxmlformats.org/officeDocument/2006/relationships/tags" Target="../tags/tag403.xml"/><Relationship Id="rId10" Type="http://schemas.openxmlformats.org/officeDocument/2006/relationships/tags" Target="../tags/tag402.xml"/><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9" Type="http://schemas.openxmlformats.org/officeDocument/2006/relationships/tags" Target="../tags/tag409.xml"/><Relationship Id="rId8" Type="http://schemas.openxmlformats.org/officeDocument/2006/relationships/tags" Target="../tags/tag408.xml"/><Relationship Id="rId7" Type="http://schemas.openxmlformats.org/officeDocument/2006/relationships/tags" Target="../tags/tag407.xml"/><Relationship Id="rId6" Type="http://schemas.openxmlformats.org/officeDocument/2006/relationships/image" Target="../media/image4.png"/><Relationship Id="rId5" Type="http://schemas.openxmlformats.org/officeDocument/2006/relationships/tags" Target="../tags/tag406.xml"/><Relationship Id="rId4" Type="http://schemas.openxmlformats.org/officeDocument/2006/relationships/image" Target="../media/image3.png"/><Relationship Id="rId3" Type="http://schemas.openxmlformats.org/officeDocument/2006/relationships/tags" Target="../tags/tag405.xml"/><Relationship Id="rId2" Type="http://schemas.openxmlformats.org/officeDocument/2006/relationships/tags" Target="../tags/tag404.xml"/><Relationship Id="rId12" Type="http://schemas.openxmlformats.org/officeDocument/2006/relationships/tags" Target="../tags/tag412.xml"/><Relationship Id="rId11" Type="http://schemas.openxmlformats.org/officeDocument/2006/relationships/tags" Target="../tags/tag411.xml"/><Relationship Id="rId10" Type="http://schemas.openxmlformats.org/officeDocument/2006/relationships/tags" Target="../tags/tag410.xml"/><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9" Type="http://schemas.openxmlformats.org/officeDocument/2006/relationships/tags" Target="../tags/tag418.xml"/><Relationship Id="rId8" Type="http://schemas.openxmlformats.org/officeDocument/2006/relationships/tags" Target="../tags/tag417.xml"/><Relationship Id="rId7" Type="http://schemas.openxmlformats.org/officeDocument/2006/relationships/tags" Target="../tags/tag416.xml"/><Relationship Id="rId6" Type="http://schemas.openxmlformats.org/officeDocument/2006/relationships/image" Target="../media/image8.png"/><Relationship Id="rId5" Type="http://schemas.openxmlformats.org/officeDocument/2006/relationships/tags" Target="../tags/tag415.xml"/><Relationship Id="rId4" Type="http://schemas.openxmlformats.org/officeDocument/2006/relationships/image" Target="../media/image7.png"/><Relationship Id="rId3" Type="http://schemas.openxmlformats.org/officeDocument/2006/relationships/tags" Target="../tags/tag414.xml"/><Relationship Id="rId2" Type="http://schemas.openxmlformats.org/officeDocument/2006/relationships/tags" Target="../tags/tag413.xml"/><Relationship Id="rId14" Type="http://schemas.openxmlformats.org/officeDocument/2006/relationships/tags" Target="../tags/tag423.xml"/><Relationship Id="rId13" Type="http://schemas.openxmlformats.org/officeDocument/2006/relationships/tags" Target="../tags/tag422.xml"/><Relationship Id="rId12" Type="http://schemas.openxmlformats.org/officeDocument/2006/relationships/tags" Target="../tags/tag421.xml"/><Relationship Id="rId11" Type="http://schemas.openxmlformats.org/officeDocument/2006/relationships/tags" Target="../tags/tag420.xml"/><Relationship Id="rId10" Type="http://schemas.openxmlformats.org/officeDocument/2006/relationships/tags" Target="../tags/tag419.xml"/><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9" Type="http://schemas.openxmlformats.org/officeDocument/2006/relationships/tags" Target="../tags/tag429.xml"/><Relationship Id="rId8" Type="http://schemas.openxmlformats.org/officeDocument/2006/relationships/tags" Target="../tags/tag428.xml"/><Relationship Id="rId7" Type="http://schemas.openxmlformats.org/officeDocument/2006/relationships/tags" Target="../tags/tag427.xml"/><Relationship Id="rId6" Type="http://schemas.openxmlformats.org/officeDocument/2006/relationships/image" Target="../media/image4.png"/><Relationship Id="rId5" Type="http://schemas.openxmlformats.org/officeDocument/2006/relationships/tags" Target="../tags/tag426.xml"/><Relationship Id="rId4" Type="http://schemas.openxmlformats.org/officeDocument/2006/relationships/image" Target="../media/image9.png"/><Relationship Id="rId3" Type="http://schemas.openxmlformats.org/officeDocument/2006/relationships/tags" Target="../tags/tag425.xml"/><Relationship Id="rId2" Type="http://schemas.openxmlformats.org/officeDocument/2006/relationships/tags" Target="../tags/tag424.xml"/><Relationship Id="rId11" Type="http://schemas.openxmlformats.org/officeDocument/2006/relationships/tags" Target="../tags/tag431.xml"/><Relationship Id="rId10" Type="http://schemas.openxmlformats.org/officeDocument/2006/relationships/tags" Target="../tags/tag430.xml"/><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9" name="任意多边形 18"/>
          <p:cNvSpPr/>
          <p:nvPr userDrawn="1"/>
        </p:nvSpPr>
        <p:spPr>
          <a:xfrm>
            <a:off x="0" y="-441325"/>
            <a:ext cx="12222480" cy="7466965"/>
          </a:xfrm>
          <a:custGeom>
            <a:avLst/>
            <a:gdLst>
              <a:gd name="connisteX0" fmla="*/ 0 w 12222480"/>
              <a:gd name="connsiteY0" fmla="*/ 426720 h 7466965"/>
              <a:gd name="connisteX1" fmla="*/ 2225040 w 12222480"/>
              <a:gd name="connsiteY1" fmla="*/ 7345045 h 7466965"/>
              <a:gd name="connisteX2" fmla="*/ 3230880 w 12222480"/>
              <a:gd name="connsiteY2" fmla="*/ 381000 h 7466965"/>
              <a:gd name="connisteX3" fmla="*/ 762000 w 12222480"/>
              <a:gd name="connsiteY3" fmla="*/ 2834005 h 7466965"/>
              <a:gd name="connisteX4" fmla="*/ 5486400 w 12222480"/>
              <a:gd name="connsiteY4" fmla="*/ 6247765 h 7466965"/>
              <a:gd name="connisteX5" fmla="*/ 3794760 w 12222480"/>
              <a:gd name="connsiteY5" fmla="*/ 7466965 h 7466965"/>
              <a:gd name="connisteX6" fmla="*/ 5532120 w 12222480"/>
              <a:gd name="connsiteY6" fmla="*/ 365760 h 7466965"/>
              <a:gd name="connisteX7" fmla="*/ 8671560 w 12222480"/>
              <a:gd name="connsiteY7" fmla="*/ 1066165 h 7466965"/>
              <a:gd name="connisteX8" fmla="*/ 5029200 w 12222480"/>
              <a:gd name="connsiteY8" fmla="*/ 2300605 h 7466965"/>
              <a:gd name="connisteX9" fmla="*/ 7818120 w 12222480"/>
              <a:gd name="connsiteY9" fmla="*/ 7299325 h 7466965"/>
              <a:gd name="connisteX10" fmla="*/ 8077200 w 12222480"/>
              <a:gd name="connsiteY10" fmla="*/ 411480 h 7466965"/>
              <a:gd name="connisteX11" fmla="*/ 5791200 w 12222480"/>
              <a:gd name="connsiteY11" fmla="*/ 3611245 h 7466965"/>
              <a:gd name="connisteX12" fmla="*/ 12222480 w 12222480"/>
              <a:gd name="connsiteY12" fmla="*/ 7329805 h 7466965"/>
              <a:gd name="connisteX13" fmla="*/ 10927080 w 12222480"/>
              <a:gd name="connsiteY13" fmla="*/ 365760 h 7466965"/>
              <a:gd name="connisteX14" fmla="*/ 9265920 w 12222480"/>
              <a:gd name="connsiteY14" fmla="*/ 5622925 h 7466965"/>
              <a:gd name="connisteX15" fmla="*/ 12192000 w 12222480"/>
              <a:gd name="connsiteY15" fmla="*/ 1005205 h 7466965"/>
              <a:gd name="connisteX16" fmla="*/ 7086600 w 12222480"/>
              <a:gd name="connsiteY16" fmla="*/ 0 h 7466965"/>
              <a:gd name="connisteX17" fmla="*/ 0 w 12222480"/>
              <a:gd name="connsiteY17" fmla="*/ 426720 h 74669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Lst>
            <a:rect l="l" t="t" r="r" b="b"/>
            <a:pathLst>
              <a:path w="12222480" h="7466965">
                <a:moveTo>
                  <a:pt x="0" y="426720"/>
                </a:moveTo>
                <a:lnTo>
                  <a:pt x="2225040" y="7345045"/>
                </a:lnTo>
                <a:lnTo>
                  <a:pt x="3230880" y="381000"/>
                </a:lnTo>
                <a:lnTo>
                  <a:pt x="762000" y="2834005"/>
                </a:lnTo>
                <a:lnTo>
                  <a:pt x="5486400" y="6247765"/>
                </a:lnTo>
                <a:lnTo>
                  <a:pt x="3794760" y="7466965"/>
                </a:lnTo>
                <a:lnTo>
                  <a:pt x="5532120" y="365760"/>
                </a:lnTo>
                <a:lnTo>
                  <a:pt x="8671560" y="1066165"/>
                </a:lnTo>
                <a:lnTo>
                  <a:pt x="5029200" y="2300605"/>
                </a:lnTo>
                <a:lnTo>
                  <a:pt x="7818120" y="7299325"/>
                </a:lnTo>
                <a:lnTo>
                  <a:pt x="8077200" y="411480"/>
                </a:lnTo>
                <a:lnTo>
                  <a:pt x="5791200" y="3611245"/>
                </a:lnTo>
                <a:lnTo>
                  <a:pt x="12222480" y="7329805"/>
                </a:lnTo>
                <a:lnTo>
                  <a:pt x="10927080" y="365760"/>
                </a:lnTo>
                <a:lnTo>
                  <a:pt x="9265920" y="5622925"/>
                </a:lnTo>
                <a:lnTo>
                  <a:pt x="12192000" y="1005205"/>
                </a:lnTo>
                <a:lnTo>
                  <a:pt x="7086600" y="0"/>
                </a:lnTo>
                <a:lnTo>
                  <a:pt x="0" y="426720"/>
                </a:lnTo>
                <a:close/>
              </a:path>
            </a:pathLst>
          </a:custGeom>
          <a:no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dd490d4226540cc8deaaccd1d6d84e37"/>
          <p:cNvPicPr>
            <a:picLocks noChangeAspect="1"/>
          </p:cNvPicPr>
          <p:nvPr userDrawn="1"/>
        </p:nvPicPr>
        <p:blipFill>
          <a:blip r:embed="rId2"/>
          <a:stretch>
            <a:fillRect/>
          </a:stretch>
        </p:blipFill>
        <p:spPr>
          <a:xfrm>
            <a:off x="17780" y="0"/>
            <a:ext cx="12186920" cy="6858000"/>
          </a:xfrm>
          <a:prstGeom prst="rect">
            <a:avLst/>
          </a:prstGeom>
        </p:spPr>
      </p:pic>
    </p:spTree>
  </p:cSld>
  <p:clrMapOvr>
    <a:masterClrMapping/>
  </p:clrMapOvr>
  <p:transition advTm="3000">
    <p:pull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4D8D37F-46AE-4CE4-B8B7-2ACA69C039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9AEEBA8-9787-4325-A305-CC6A8C53B1D4}" type="slidenum">
              <a:rPr lang="zh-CN" altLang="en-US" smtClean="0"/>
            </a:fld>
            <a:endParaRPr lang="zh-CN" altLang="en-US"/>
          </a:p>
        </p:txBody>
      </p:sp>
    </p:spTree>
  </p:cSld>
  <p:clrMapOvr>
    <a:masterClrMapping/>
  </p:clrMapOvr>
  <p:transition advTm="3000">
    <p:pull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4D8D37F-46AE-4CE4-B8B7-2ACA69C039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9AEEBA8-9787-4325-A305-CC6A8C53B1D4}" type="slidenum">
              <a:rPr lang="zh-CN" altLang="en-US" smtClean="0"/>
            </a:fld>
            <a:endParaRPr lang="zh-CN" altLang="en-US"/>
          </a:p>
        </p:txBody>
      </p:sp>
    </p:spTree>
  </p:cSld>
  <p:clrMapOvr>
    <a:masterClrMapping/>
  </p:clrMapOvr>
  <p:transition advTm="3000">
    <p:pull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2"/>
          <a:stretch>
            <a:fillRect t="-10000" b="-10000"/>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3"/>
            </p:custDataLst>
          </p:nvPr>
        </p:nvSpPr>
        <p:spPr>
          <a:xfrm>
            <a:off x="1524000" y="2319867"/>
            <a:ext cx="9144000" cy="1223965"/>
          </a:xfrm>
        </p:spPr>
        <p:txBody>
          <a:bodyPr anchor="b">
            <a:normAutofit/>
          </a:bodyPr>
          <a:lstStyle>
            <a:lvl1pPr algn="ctr">
              <a:defRPr sz="5400">
                <a:solidFill>
                  <a:schemeClr val="accent1"/>
                </a:solidFill>
              </a:defRPr>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4"/>
            </p:custDataLst>
          </p:nvPr>
        </p:nvSpPr>
        <p:spPr>
          <a:xfrm>
            <a:off x="1524000" y="3635908"/>
            <a:ext cx="9144000" cy="834494"/>
          </a:xfrm>
        </p:spPr>
        <p:txBody>
          <a:bodyPr>
            <a:normAutofit/>
          </a:bodyPr>
          <a:lstStyle>
            <a:lvl1pPr marL="0" indent="0" algn="ctr">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custDataLst>
              <p:tags r:id="rId5"/>
            </p:custDataLst>
          </p:nvPr>
        </p:nvSpPr>
        <p:spPr/>
        <p:txBody>
          <a:bodyPr/>
          <a:lstStyle/>
          <a:p>
            <a:fld id="{08B6EFE1-B7CB-44DD-B503-CB5CE072EEE4}" type="datetimeFigureOut">
              <a:rPr lang="zh-CN" altLang="en-US" smtClean="0"/>
            </a:fld>
            <a:endParaRPr lang="zh-CN" altLang="en-US"/>
          </a:p>
        </p:txBody>
      </p:sp>
      <p:sp>
        <p:nvSpPr>
          <p:cNvPr id="6" name="灯片编号占位符 5"/>
          <p:cNvSpPr>
            <a:spLocks noGrp="1"/>
          </p:cNvSpPr>
          <p:nvPr>
            <p:ph type="sldNum" sz="quarter" idx="12"/>
            <p:custDataLst>
              <p:tags r:id="rId6"/>
            </p:custDataLst>
          </p:nvPr>
        </p:nvSpPr>
        <p:spPr/>
        <p:txBody>
          <a:bodyPr/>
          <a:lstStyle/>
          <a:p>
            <a:fld id="{26786BB7-8BA0-428F-B531-750D017E9697}"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8" name="图片 7"/>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2" name="标题 1"/>
          <p:cNvSpPr>
            <a:spLocks noGrp="1"/>
          </p:cNvSpPr>
          <p:nvPr>
            <p:ph type="title"/>
            <p:custDataLst>
              <p:tags r:id="rId6"/>
            </p:custDataLst>
          </p:nvPr>
        </p:nvSpPr>
        <p:spPr>
          <a:xfrm>
            <a:off x="838200" y="365125"/>
            <a:ext cx="10515600" cy="1325563"/>
          </a:xfrm>
          <a:prstGeom prst="rect">
            <a:avLst/>
          </a:prstGeom>
        </p:spPr>
        <p:txBody>
          <a:bodyPr anchor="b" anchorCtr="0"/>
          <a:lstStyle/>
          <a:p>
            <a:r>
              <a:rPr lang="zh-CN" altLang="en-US" dirty="0"/>
              <a:t>单击此处编辑母版标题样式</a:t>
            </a:r>
            <a:endParaRPr lang="zh-CN" altLang="en-US" dirty="0"/>
          </a:p>
        </p:txBody>
      </p:sp>
      <p:sp>
        <p:nvSpPr>
          <p:cNvPr id="3" name="内容占位符 2"/>
          <p:cNvSpPr>
            <a:spLocks noGrp="1"/>
          </p:cNvSpPr>
          <p:nvPr>
            <p:ph idx="1"/>
            <p:custDataLst>
              <p:tags r:id="rId7"/>
            </p:custDataLst>
          </p:nvPr>
        </p:nvSpPr>
        <p:spPr>
          <a:xfrm>
            <a:off x="838200" y="1825625"/>
            <a:ext cx="10515600" cy="4351338"/>
          </a:xfrm>
          <a:prstGeom prst="rect">
            <a:avLst/>
          </a:prstGeo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8"/>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custDataLst>
              <p:tags r:id="rId9"/>
            </p:custDataLst>
          </p:nvPr>
        </p:nvSpPr>
        <p:spPr>
          <a:xfrm>
            <a:off x="4038600" y="6356350"/>
            <a:ext cx="4114800" cy="365125"/>
          </a:xfrm>
          <a:prstGeom prst="rect">
            <a:avLst/>
          </a:prstGeom>
        </p:spPr>
        <p:txBody>
          <a:bodyPr/>
          <a:lstStyle/>
          <a:p>
            <a:endParaRPr lang="zh-CN" altLang="en-US" dirty="0"/>
          </a:p>
        </p:txBody>
      </p:sp>
      <p:sp>
        <p:nvSpPr>
          <p:cNvPr id="6" name="灯片编号占位符 5"/>
          <p:cNvSpPr>
            <a:spLocks noGrp="1"/>
          </p:cNvSpPr>
          <p:nvPr>
            <p:ph type="sldNum" sz="quarter" idx="12"/>
            <p:custDataLst>
              <p:tags r:id="rId10"/>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cstate="email"/>
          <a:stretch>
            <a:fillRect/>
          </a:stretch>
        </p:blipFill>
        <p:spPr>
          <a:xfrm>
            <a:off x="-1057" y="0"/>
            <a:ext cx="12193057" cy="3773751"/>
          </a:xfrm>
          <a:prstGeom prst="rect">
            <a:avLst/>
          </a:prstGeom>
        </p:spPr>
      </p:pic>
      <p:sp>
        <p:nvSpPr>
          <p:cNvPr id="8" name="椭圆 7"/>
          <p:cNvSpPr/>
          <p:nvPr>
            <p:custDataLst>
              <p:tags r:id="rId4"/>
            </p:custDataLst>
          </p:nvPr>
        </p:nvSpPr>
        <p:spPr>
          <a:xfrm>
            <a:off x="5492523" y="2462355"/>
            <a:ext cx="1206954" cy="1206954"/>
          </a:xfrm>
          <a:prstGeom prst="ellipse">
            <a:avLst/>
          </a:prstGeom>
          <a:gradFill flip="none" rotWithShape="1">
            <a:gsLst>
              <a:gs pos="0">
                <a:schemeClr val="accent2">
                  <a:lumMod val="75000"/>
                </a:schemeClr>
              </a:gs>
              <a:gs pos="50000">
                <a:schemeClr val="accent2"/>
              </a:gs>
              <a:gs pos="100000">
                <a:schemeClr val="accent2">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Shape 10492"/>
          <p:cNvSpPr/>
          <p:nvPr>
            <p:custDataLst>
              <p:tags r:id="rId5"/>
            </p:custDataLst>
          </p:nvPr>
        </p:nvSpPr>
        <p:spPr>
          <a:xfrm>
            <a:off x="5830818" y="2777748"/>
            <a:ext cx="595101" cy="555915"/>
          </a:xfrm>
          <a:custGeom>
            <a:avLst/>
            <a:gdLst/>
            <a:ahLst/>
            <a:cxnLst>
              <a:cxn ang="0">
                <a:pos x="wd2" y="hd2"/>
              </a:cxn>
              <a:cxn ang="5400000">
                <a:pos x="wd2" y="hd2"/>
              </a:cxn>
              <a:cxn ang="10800000">
                <a:pos x="wd2" y="hd2"/>
              </a:cxn>
              <a:cxn ang="16200000">
                <a:pos x="wd2" y="hd2"/>
              </a:cxn>
            </a:cxnLst>
            <a:rect l="0" t="0" r="r" b="b"/>
            <a:pathLst>
              <a:path w="21407" h="21600" extrusionOk="0">
                <a:moveTo>
                  <a:pt x="12801" y="11554"/>
                </a:moveTo>
                <a:lnTo>
                  <a:pt x="14474" y="13472"/>
                </a:lnTo>
                <a:cubicBezTo>
                  <a:pt x="15180" y="14170"/>
                  <a:pt x="15156" y="13968"/>
                  <a:pt x="15669" y="13361"/>
                </a:cubicBezTo>
                <a:cubicBezTo>
                  <a:pt x="16181" y="12754"/>
                  <a:pt x="17088" y="12832"/>
                  <a:pt x="17088" y="13867"/>
                </a:cubicBezTo>
                <a:lnTo>
                  <a:pt x="17088" y="18147"/>
                </a:lnTo>
                <a:cubicBezTo>
                  <a:pt x="17088" y="19182"/>
                  <a:pt x="16304" y="20029"/>
                  <a:pt x="15346" y="20029"/>
                </a:cubicBezTo>
                <a:lnTo>
                  <a:pt x="3197" y="20029"/>
                </a:lnTo>
                <a:cubicBezTo>
                  <a:pt x="2239" y="20029"/>
                  <a:pt x="1455" y="19182"/>
                  <a:pt x="1455" y="18147"/>
                </a:cubicBezTo>
                <a:lnTo>
                  <a:pt x="1455" y="3453"/>
                </a:lnTo>
                <a:cubicBezTo>
                  <a:pt x="1455" y="2419"/>
                  <a:pt x="2239" y="1572"/>
                  <a:pt x="3197" y="1572"/>
                </a:cubicBezTo>
                <a:lnTo>
                  <a:pt x="15346" y="1572"/>
                </a:lnTo>
                <a:cubicBezTo>
                  <a:pt x="16304" y="1572"/>
                  <a:pt x="17088" y="2363"/>
                  <a:pt x="17088" y="3331"/>
                </a:cubicBezTo>
                <a:cubicBezTo>
                  <a:pt x="17088" y="4299"/>
                  <a:pt x="16560" y="5716"/>
                  <a:pt x="15916" y="6482"/>
                </a:cubicBezTo>
                <a:lnTo>
                  <a:pt x="12972" y="9969"/>
                </a:lnTo>
                <a:cubicBezTo>
                  <a:pt x="12327" y="10735"/>
                  <a:pt x="12095" y="10856"/>
                  <a:pt x="12801" y="11554"/>
                </a:cubicBezTo>
                <a:close/>
                <a:moveTo>
                  <a:pt x="20242" y="4140"/>
                </a:moveTo>
                <a:cubicBezTo>
                  <a:pt x="19534" y="3442"/>
                  <a:pt x="18863" y="2982"/>
                  <a:pt x="18749" y="3116"/>
                </a:cubicBezTo>
                <a:cubicBezTo>
                  <a:pt x="18635" y="3250"/>
                  <a:pt x="18543" y="2605"/>
                  <a:pt x="18543" y="1681"/>
                </a:cubicBezTo>
                <a:cubicBezTo>
                  <a:pt x="18543" y="756"/>
                  <a:pt x="17759" y="0"/>
                  <a:pt x="16801" y="0"/>
                </a:cubicBezTo>
                <a:lnTo>
                  <a:pt x="1742" y="0"/>
                </a:lnTo>
                <a:cubicBezTo>
                  <a:pt x="784" y="0"/>
                  <a:pt x="0" y="847"/>
                  <a:pt x="0" y="1881"/>
                </a:cubicBezTo>
                <a:lnTo>
                  <a:pt x="0" y="19719"/>
                </a:lnTo>
                <a:cubicBezTo>
                  <a:pt x="0" y="20754"/>
                  <a:pt x="784" y="21600"/>
                  <a:pt x="1742" y="21600"/>
                </a:cubicBezTo>
                <a:lnTo>
                  <a:pt x="16801" y="21600"/>
                </a:lnTo>
                <a:cubicBezTo>
                  <a:pt x="17759" y="21600"/>
                  <a:pt x="18543" y="20754"/>
                  <a:pt x="18543" y="19719"/>
                </a:cubicBezTo>
                <a:lnTo>
                  <a:pt x="18543" y="12138"/>
                </a:lnTo>
                <a:cubicBezTo>
                  <a:pt x="18543" y="11103"/>
                  <a:pt x="19070" y="9630"/>
                  <a:pt x="19715" y="8865"/>
                </a:cubicBezTo>
                <a:lnTo>
                  <a:pt x="20956" y="7391"/>
                </a:lnTo>
                <a:cubicBezTo>
                  <a:pt x="21600" y="6625"/>
                  <a:pt x="21549" y="5427"/>
                  <a:pt x="20841" y="4730"/>
                </a:cubicBezTo>
                <a:cubicBezTo>
                  <a:pt x="20841" y="4730"/>
                  <a:pt x="20242" y="4140"/>
                  <a:pt x="20242" y="4140"/>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0" name="Shape 10493"/>
          <p:cNvSpPr/>
          <p:nvPr>
            <p:custDataLst>
              <p:tags r:id="rId6"/>
            </p:custDataLst>
          </p:nvPr>
        </p:nvSpPr>
        <p:spPr>
          <a:xfrm>
            <a:off x="6398232" y="2787203"/>
            <a:ext cx="102225" cy="99817"/>
          </a:xfrm>
          <a:custGeom>
            <a:avLst/>
            <a:gdLst/>
            <a:ahLst/>
            <a:cxnLst>
              <a:cxn ang="0">
                <a:pos x="wd2" y="hd2"/>
              </a:cxn>
              <a:cxn ang="5400000">
                <a:pos x="wd2" y="hd2"/>
              </a:cxn>
              <a:cxn ang="10800000">
                <a:pos x="wd2" y="hd2"/>
              </a:cxn>
              <a:cxn ang="16200000">
                <a:pos x="wd2" y="hd2"/>
              </a:cxn>
            </a:cxnLst>
            <a:rect l="0" t="0" r="r" b="b"/>
            <a:pathLst>
              <a:path w="20002" h="20192" extrusionOk="0">
                <a:moveTo>
                  <a:pt x="18594" y="12070"/>
                </a:moveTo>
                <a:lnTo>
                  <a:pt x="7092" y="1201"/>
                </a:lnTo>
                <a:cubicBezTo>
                  <a:pt x="5504" y="-301"/>
                  <a:pt x="3202" y="-413"/>
                  <a:pt x="1998" y="973"/>
                </a:cubicBezTo>
                <a:cubicBezTo>
                  <a:pt x="-1118" y="4756"/>
                  <a:pt x="-523" y="10826"/>
                  <a:pt x="3322" y="14462"/>
                </a:cubicBezTo>
                <a:lnTo>
                  <a:pt x="6591" y="17550"/>
                </a:lnTo>
                <a:cubicBezTo>
                  <a:pt x="10436" y="21187"/>
                  <a:pt x="16133" y="21052"/>
                  <a:pt x="19251" y="17253"/>
                </a:cubicBezTo>
                <a:cubicBezTo>
                  <a:pt x="20482" y="15896"/>
                  <a:pt x="20155" y="13542"/>
                  <a:pt x="18594" y="12070"/>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1" name="Shape 10494"/>
          <p:cNvSpPr/>
          <p:nvPr>
            <p:custDataLst>
              <p:tags r:id="rId7"/>
            </p:custDataLst>
          </p:nvPr>
        </p:nvSpPr>
        <p:spPr>
          <a:xfrm>
            <a:off x="6114526" y="3099280"/>
            <a:ext cx="106519" cy="104864"/>
          </a:xfrm>
          <a:custGeom>
            <a:avLst/>
            <a:gdLst/>
            <a:ahLst/>
            <a:cxnLst>
              <a:cxn ang="0">
                <a:pos x="wd2" y="hd2"/>
              </a:cxn>
              <a:cxn ang="5400000">
                <a:pos x="wd2" y="hd2"/>
              </a:cxn>
              <a:cxn ang="10800000">
                <a:pos x="wd2" y="hd2"/>
              </a:cxn>
              <a:cxn ang="16200000">
                <a:pos x="wd2" y="hd2"/>
              </a:cxn>
            </a:cxnLst>
            <a:rect l="0" t="0" r="r" b="b"/>
            <a:pathLst>
              <a:path w="19102" h="20234" extrusionOk="0">
                <a:moveTo>
                  <a:pt x="3781" y="4130"/>
                </a:moveTo>
                <a:lnTo>
                  <a:pt x="1908" y="10784"/>
                </a:lnTo>
                <a:cubicBezTo>
                  <a:pt x="657" y="15745"/>
                  <a:pt x="-186" y="19986"/>
                  <a:pt x="35" y="20207"/>
                </a:cubicBezTo>
                <a:cubicBezTo>
                  <a:pt x="255" y="20430"/>
                  <a:pt x="4141" y="19277"/>
                  <a:pt x="8670" y="17645"/>
                </a:cubicBezTo>
                <a:lnTo>
                  <a:pt x="16886" y="13833"/>
                </a:lnTo>
                <a:cubicBezTo>
                  <a:pt x="21414" y="12202"/>
                  <a:pt x="18159" y="10349"/>
                  <a:pt x="14634" y="6879"/>
                </a:cubicBezTo>
                <a:lnTo>
                  <a:pt x="9739" y="2298"/>
                </a:lnTo>
                <a:cubicBezTo>
                  <a:pt x="6214" y="-1170"/>
                  <a:pt x="5034" y="-831"/>
                  <a:pt x="3781" y="4130"/>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2" name="Shape 10495"/>
          <p:cNvSpPr/>
          <p:nvPr>
            <p:custDataLst>
              <p:tags r:id="rId8"/>
            </p:custDataLst>
          </p:nvPr>
        </p:nvSpPr>
        <p:spPr>
          <a:xfrm>
            <a:off x="5915930" y="3099279"/>
            <a:ext cx="148080" cy="148069"/>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9" y="0"/>
                  <a:pt x="0" y="4839"/>
                  <a:pt x="0" y="10799"/>
                </a:cubicBezTo>
                <a:cubicBezTo>
                  <a:pt x="0" y="16784"/>
                  <a:pt x="4839" y="21600"/>
                  <a:pt x="10801" y="21600"/>
                </a:cubicBezTo>
                <a:cubicBezTo>
                  <a:pt x="16782" y="21600"/>
                  <a:pt x="21600" y="16784"/>
                  <a:pt x="21600" y="10799"/>
                </a:cubicBezTo>
                <a:cubicBezTo>
                  <a:pt x="21600" y="4839"/>
                  <a:pt x="16782" y="0"/>
                  <a:pt x="10801" y="0"/>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3" name="Shape 10496"/>
          <p:cNvSpPr/>
          <p:nvPr>
            <p:custDataLst>
              <p:tags r:id="rId9"/>
            </p:custDataLst>
          </p:nvPr>
        </p:nvSpPr>
        <p:spPr>
          <a:xfrm>
            <a:off x="5925387" y="2910144"/>
            <a:ext cx="141481" cy="111445"/>
          </a:xfrm>
          <a:custGeom>
            <a:avLst/>
            <a:gdLst/>
            <a:ahLst/>
            <a:cxnLst>
              <a:cxn ang="0">
                <a:pos x="wd2" y="hd2"/>
              </a:cxn>
              <a:cxn ang="5400000">
                <a:pos x="wd2" y="hd2"/>
              </a:cxn>
              <a:cxn ang="10800000">
                <a:pos x="wd2" y="hd2"/>
              </a:cxn>
              <a:cxn ang="16200000">
                <a:pos x="wd2" y="hd2"/>
              </a:cxn>
            </a:cxnLst>
            <a:rect l="0" t="0" r="r" b="b"/>
            <a:pathLst>
              <a:path w="19437" h="20578" extrusionOk="0">
                <a:moveTo>
                  <a:pt x="3902" y="20578"/>
                </a:moveTo>
                <a:lnTo>
                  <a:pt x="15538" y="20578"/>
                </a:lnTo>
                <a:cubicBezTo>
                  <a:pt x="19196" y="20578"/>
                  <a:pt x="20519" y="17241"/>
                  <a:pt x="18478" y="13159"/>
                </a:cubicBezTo>
                <a:lnTo>
                  <a:pt x="13423" y="3060"/>
                </a:lnTo>
                <a:cubicBezTo>
                  <a:pt x="11381" y="-1022"/>
                  <a:pt x="8041" y="-1019"/>
                  <a:pt x="6001" y="3064"/>
                </a:cubicBezTo>
                <a:lnTo>
                  <a:pt x="959" y="13155"/>
                </a:lnTo>
                <a:cubicBezTo>
                  <a:pt x="-1081" y="17237"/>
                  <a:pt x="243" y="20578"/>
                  <a:pt x="3902" y="20578"/>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2" name="标题 1"/>
          <p:cNvSpPr>
            <a:spLocks noGrp="1"/>
          </p:cNvSpPr>
          <p:nvPr>
            <p:ph type="title"/>
            <p:custDataLst>
              <p:tags r:id="rId10"/>
            </p:custDataLst>
          </p:nvPr>
        </p:nvSpPr>
        <p:spPr>
          <a:xfrm>
            <a:off x="2136775" y="3520918"/>
            <a:ext cx="7918450" cy="1543059"/>
          </a:xfrm>
          <a:prstGeom prst="rect">
            <a:avLst/>
          </a:prstGeom>
        </p:spPr>
        <p:txBody>
          <a:bodyPr anchor="b">
            <a:normAutofit/>
          </a:bodyPr>
          <a:lstStyle>
            <a:lvl1pPr algn="ctr">
              <a:defRPr sz="4800">
                <a:solidFill>
                  <a:schemeClr val="accent1"/>
                </a:solidFill>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1"/>
            </p:custDataLst>
          </p:nvPr>
        </p:nvSpPr>
        <p:spPr>
          <a:xfrm>
            <a:off x="2136775" y="5108549"/>
            <a:ext cx="7918450" cy="997141"/>
          </a:xfrm>
          <a:prstGeom prst="rect">
            <a:avLst/>
          </a:prstGeom>
        </p:spPr>
        <p:txBody>
          <a:bodyP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12"/>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14"/>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9" name="图片 8"/>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2" name="标题 1"/>
          <p:cNvSpPr>
            <a:spLocks noGrp="1"/>
          </p:cNvSpPr>
          <p:nvPr>
            <p:ph type="title"/>
            <p:custDataLst>
              <p:tags r:id="rId6"/>
            </p:custDataLst>
          </p:nvPr>
        </p:nvSpPr>
        <p:spPr>
          <a:xfrm>
            <a:off x="838200" y="365125"/>
            <a:ext cx="10515600" cy="1325563"/>
          </a:xfrm>
          <a:prstGeom prst="rect">
            <a:avLst/>
          </a:prstGeom>
        </p:spPr>
        <p:txBody>
          <a:bodyPr anchor="b" anchorCtr="0"/>
          <a:lstStyle/>
          <a:p>
            <a:r>
              <a:rPr lang="zh-CN" altLang="en-US"/>
              <a:t>单击此处编辑母版标题样式</a:t>
            </a:r>
            <a:endParaRPr lang="zh-CN" altLang="en-US"/>
          </a:p>
        </p:txBody>
      </p:sp>
      <p:sp>
        <p:nvSpPr>
          <p:cNvPr id="3" name="内容占位符 2"/>
          <p:cNvSpPr>
            <a:spLocks noGrp="1"/>
          </p:cNvSpPr>
          <p:nvPr>
            <p:ph sz="half" idx="1"/>
            <p:custDataLst>
              <p:tags r:id="rId7"/>
            </p:custDataLst>
          </p:nvPr>
        </p:nvSpPr>
        <p:spPr>
          <a:xfrm>
            <a:off x="838200" y="1825625"/>
            <a:ext cx="5181600" cy="4351338"/>
          </a:xfrm>
          <a:prstGeom prst="rect">
            <a:avLst/>
          </a:prstGeo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8"/>
            </p:custDataLst>
          </p:nvPr>
        </p:nvSpPr>
        <p:spPr>
          <a:xfrm>
            <a:off x="6172200" y="1825625"/>
            <a:ext cx="5181600" cy="4351338"/>
          </a:xfrm>
          <a:prstGeom prst="rect">
            <a:avLst/>
          </a:prstGeo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9"/>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11"/>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11" name="图片 10"/>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2" name="标题 1"/>
          <p:cNvSpPr>
            <a:spLocks noGrp="1"/>
          </p:cNvSpPr>
          <p:nvPr>
            <p:ph type="title"/>
            <p:custDataLst>
              <p:tags r:id="rId6"/>
            </p:custDataLst>
          </p:nvPr>
        </p:nvSpPr>
        <p:spPr>
          <a:xfrm>
            <a:off x="839788" y="365125"/>
            <a:ext cx="10515600" cy="1325563"/>
          </a:xfrm>
          <a:prstGeom prst="rect">
            <a:avLst/>
          </a:prstGeom>
        </p:spPr>
        <p:txBody>
          <a:bodyPr anchor="b" anchorCtr="0"/>
          <a:lstStyle/>
          <a:p>
            <a:r>
              <a:rPr lang="zh-CN" altLang="en-US"/>
              <a:t>单击此处编辑母版标题样式</a:t>
            </a:r>
            <a:endParaRPr lang="zh-CN" altLang="en-US"/>
          </a:p>
        </p:txBody>
      </p:sp>
      <p:sp>
        <p:nvSpPr>
          <p:cNvPr id="3" name="文本占位符 2"/>
          <p:cNvSpPr>
            <a:spLocks noGrp="1"/>
          </p:cNvSpPr>
          <p:nvPr>
            <p:ph type="body" idx="1"/>
            <p:custDataLst>
              <p:tags r:id="rId7"/>
            </p:custDataLst>
          </p:nvPr>
        </p:nvSpPr>
        <p:spPr>
          <a:xfrm>
            <a:off x="839788" y="1744961"/>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8"/>
            </p:custDataLst>
          </p:nvPr>
        </p:nvSpPr>
        <p:spPr>
          <a:xfrm>
            <a:off x="839788" y="2615609"/>
            <a:ext cx="5157787" cy="3574054"/>
          </a:xfrm>
          <a:prstGeom prst="rect">
            <a:avLst/>
          </a:prstGeo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9"/>
            </p:custDataLst>
          </p:nvPr>
        </p:nvSpPr>
        <p:spPr>
          <a:xfrm>
            <a:off x="6172200" y="1744961"/>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10"/>
            </p:custDataLst>
          </p:nvPr>
        </p:nvSpPr>
        <p:spPr>
          <a:xfrm>
            <a:off x="6172200" y="2615609"/>
            <a:ext cx="5183188" cy="3574054"/>
          </a:xfrm>
          <a:prstGeom prst="rect">
            <a:avLst/>
          </a:prstGeo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11"/>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2"/>
            </p:custDataLst>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custDataLst>
              <p:tags r:id="rId13"/>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
        <p:nvSpPr>
          <p:cNvPr id="7" name="标题 6"/>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6" name="图片 5"/>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2" name="日期占位符 1"/>
          <p:cNvSpPr>
            <a:spLocks noGrp="1"/>
          </p:cNvSpPr>
          <p:nvPr>
            <p:ph type="dt" sz="half" idx="10"/>
            <p:custDataLst>
              <p:tags r:id="rId6"/>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7"/>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8"/>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9" name="图片 8"/>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2" name="标题 1"/>
          <p:cNvSpPr>
            <a:spLocks noGrp="1"/>
          </p:cNvSpPr>
          <p:nvPr>
            <p:ph type="title" hasCustomPrompt="1"/>
            <p:custDataLst>
              <p:tags r:id="rId6"/>
            </p:custDataLst>
          </p:nvPr>
        </p:nvSpPr>
        <p:spPr>
          <a:xfrm>
            <a:off x="838200" y="713673"/>
            <a:ext cx="4681654" cy="1428161"/>
          </a:xfrm>
          <a:prstGeom prst="rect">
            <a:avLst/>
          </a:prstGeo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custDataLst>
              <p:tags r:id="rId7"/>
            </p:custDataLst>
          </p:nvPr>
        </p:nvSpPr>
        <p:spPr>
          <a:xfrm>
            <a:off x="5642517" y="713673"/>
            <a:ext cx="5711882" cy="540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custDataLst>
              <p:tags r:id="rId8"/>
            </p:custDataLst>
          </p:nvPr>
        </p:nvSpPr>
        <p:spPr>
          <a:xfrm>
            <a:off x="838200" y="2313873"/>
            <a:ext cx="4681654" cy="3811588"/>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9"/>
            </p:custDataLst>
          </p:nvPr>
        </p:nvSpPr>
        <p:spPr>
          <a:xfrm>
            <a:off x="838200" y="6356350"/>
            <a:ext cx="2743200" cy="365125"/>
          </a:xfrm>
          <a:prstGeom prst="rect">
            <a:avLst/>
          </a:prstGeo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0"/>
            </p:custDataLst>
          </p:nvPr>
        </p:nvSpPr>
        <p:spPr>
          <a:xfrm>
            <a:off x="4038600" y="6356350"/>
            <a:ext cx="4114800" cy="365125"/>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11"/>
            </p:custDataLst>
          </p:nvPr>
        </p:nvSpPr>
        <p:spPr>
          <a:xfrm>
            <a:off x="8610600" y="6356350"/>
            <a:ext cx="2743200" cy="365125"/>
          </a:xfrm>
          <a:prstGeom prst="rect">
            <a:avLst/>
          </a:prstGeom>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4D8D37F-46AE-4CE4-B8B7-2ACA69C039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9AEEBA8-9787-4325-A305-CC6A8C53B1D4}" type="slidenum">
              <a:rPr lang="zh-CN" altLang="en-US" smtClean="0"/>
            </a:fld>
            <a:endParaRPr lang="zh-CN" altLang="en-US"/>
          </a:p>
        </p:txBody>
      </p:sp>
    </p:spTree>
  </p:cSld>
  <p:clrMapOvr>
    <a:masterClrMapping/>
  </p:clrMapOvr>
  <p:transition advTm="3000">
    <p:pull dir="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176734" y="365125"/>
            <a:ext cx="117706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8962016"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8" name="图片 7"/>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3" name="日期占位符 2"/>
          <p:cNvSpPr>
            <a:spLocks noGrp="1"/>
          </p:cNvSpPr>
          <p:nvPr>
            <p:ph type="dt" sz="half" idx="10"/>
            <p:custDataLst>
              <p:tags r:id="rId6"/>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8"/>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838200" y="551543"/>
            <a:ext cx="10515600" cy="5558971"/>
          </a:xfrm>
          <a:prstGeom prst="rect">
            <a:avLst/>
          </a:prstGeo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cstate="email"/>
          <a:stretch>
            <a:fillRect/>
          </a:stretch>
        </p:blipFill>
        <p:spPr>
          <a:xfrm>
            <a:off x="1925601" y="-297"/>
            <a:ext cx="8169348" cy="6858594"/>
          </a:xfrm>
          <a:prstGeom prst="rect">
            <a:avLst/>
          </a:prstGeom>
        </p:spPr>
      </p:pic>
      <p:sp>
        <p:nvSpPr>
          <p:cNvPr id="2" name="标题 1"/>
          <p:cNvSpPr>
            <a:spLocks noGrp="1"/>
          </p:cNvSpPr>
          <p:nvPr>
            <p:ph type="title" hasCustomPrompt="1"/>
            <p:custDataLst>
              <p:tags r:id="rId4"/>
            </p:custDataLst>
          </p:nvPr>
        </p:nvSpPr>
        <p:spPr>
          <a:xfrm>
            <a:off x="1809751" y="2157414"/>
            <a:ext cx="8572500" cy="2543174"/>
          </a:xfrm>
        </p:spPr>
        <p:txBody>
          <a:bodyPr vert="horz" lIns="90000" tIns="46800" rIns="90000" bIns="46800" rtlCol="0" anchor="ctr" anchorCtr="0">
            <a:normAutofit/>
          </a:bodyPr>
          <a:lstStyle>
            <a:lvl1pPr marL="0" marR="0" algn="ctr" defTabSz="914400" rtl="0" eaLnBrk="1" fontAlgn="auto" latinLnBrk="0" hangingPunct="1">
              <a:lnSpc>
                <a:spcPct val="90000"/>
              </a:lnSpc>
              <a:buNone/>
              <a:defRPr kumimoji="0" lang="zh-CN" altLang="en-US" sz="4800" b="0" i="0" u="none" strike="noStrike" kern="1200" cap="none" spc="0" normalizeH="0" baseline="0" noProof="1" dirty="0">
                <a:solidFill>
                  <a:schemeClr val="bg1"/>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3" name="日期占位符 2"/>
          <p:cNvSpPr>
            <a:spLocks noGrp="1"/>
          </p:cNvSpPr>
          <p:nvPr>
            <p:ph type="dt" sz="half" idx="10"/>
            <p:custDataLst>
              <p:tags r:id="rId5"/>
            </p:custDataLst>
          </p:nvPr>
        </p:nvSpPr>
        <p:spPr/>
        <p:txBody>
          <a:bodyPr/>
          <a:lstStyle>
            <a:lvl1pPr>
              <a:defRPr>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7"/>
            </p:custDataLst>
          </p:nvPr>
        </p:nvSpPr>
        <p:spPr/>
        <p:txBody>
          <a:bodyPr/>
          <a:lstStyle>
            <a:lvl1pPr>
              <a:defRPr>
                <a:latin typeface="微软雅黑" panose="020B0503020204020204" pitchFamily="34" charset="-122"/>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a:blip r:embed="rId3" cstate="email"/>
          <a:stretch>
            <a:fillRect/>
          </a:stretch>
        </p:blipFill>
        <p:spPr>
          <a:xfrm>
            <a:off x="-5275" y="0"/>
            <a:ext cx="1646063" cy="1390008"/>
          </a:xfrm>
          <a:prstGeom prst="rect">
            <a:avLst/>
          </a:prstGeom>
        </p:spPr>
      </p:pic>
      <p:pic>
        <p:nvPicPr>
          <p:cNvPr id="7" name="图片 6"/>
          <p:cNvPicPr>
            <a:picLocks noChangeAspect="1"/>
          </p:cNvPicPr>
          <p:nvPr userDrawn="1">
            <p:custDataLst>
              <p:tags r:id="rId4"/>
            </p:custDataLst>
          </p:nvPr>
        </p:nvPicPr>
        <p:blipFill>
          <a:blip r:embed="rId5" cstate="email"/>
          <a:stretch>
            <a:fillRect/>
          </a:stretch>
        </p:blipFill>
        <p:spPr>
          <a:xfrm>
            <a:off x="10259401" y="3419558"/>
            <a:ext cx="1932599" cy="3438442"/>
          </a:xfrm>
          <a:prstGeom prst="rect">
            <a:avLst/>
          </a:prstGeom>
        </p:spPr>
      </p:pic>
      <p:sp>
        <p:nvSpPr>
          <p:cNvPr id="2" name="标题 1"/>
          <p:cNvSpPr>
            <a:spLocks noGrp="1"/>
          </p:cNvSpPr>
          <p:nvPr>
            <p:ph type="title"/>
            <p:custDataLst>
              <p:tags r:id="rId6"/>
            </p:custDataLst>
          </p:nvPr>
        </p:nvSpPr>
        <p:spPr/>
        <p:txBody>
          <a:bodyPr/>
          <a:lstStyle>
            <a:lvl1pPr>
              <a:defRPr baseline="0">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custDataLst>
              <p:tags r:id="rId3"/>
            </p:custDataLst>
          </p:nvPr>
        </p:nvPicPr>
        <p:blipFill>
          <a:blip r:embed="rId4" cstate="email"/>
          <a:stretch>
            <a:fillRect/>
          </a:stretch>
        </p:blipFill>
        <p:spPr>
          <a:xfrm flipH="1">
            <a:off x="10545937" y="0"/>
            <a:ext cx="1646063" cy="1390008"/>
          </a:xfrm>
          <a:prstGeom prst="rect">
            <a:avLst/>
          </a:prstGeom>
        </p:spPr>
      </p:pic>
      <p:pic>
        <p:nvPicPr>
          <p:cNvPr id="11" name="图片 10"/>
          <p:cNvPicPr>
            <a:picLocks noChangeAspect="1"/>
          </p:cNvPicPr>
          <p:nvPr userDrawn="1">
            <p:custDataLst>
              <p:tags r:id="rId5"/>
            </p:custDataLst>
          </p:nvPr>
        </p:nvPicPr>
        <p:blipFill>
          <a:blip r:embed="rId4" cstate="email"/>
          <a:stretch>
            <a:fillRect/>
          </a:stretch>
        </p:blipFill>
        <p:spPr>
          <a:xfrm flipV="1">
            <a:off x="0" y="5467992"/>
            <a:ext cx="1646063" cy="1390008"/>
          </a:xfrm>
          <a:prstGeom prst="rect">
            <a:avLst/>
          </a:prstGeom>
        </p:spPr>
      </p:pic>
      <p:sp>
        <p:nvSpPr>
          <p:cNvPr id="2" name="标题 1"/>
          <p:cNvSpPr>
            <a:spLocks noGrp="1"/>
          </p:cNvSpPr>
          <p:nvPr>
            <p:ph type="title" hasCustomPrompt="1"/>
            <p:custDataLst>
              <p:tags r:id="rId6"/>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7"/>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pic>
        <p:nvPicPr>
          <p:cNvPr id="11" name="图片 10"/>
          <p:cNvPicPr>
            <a:picLocks noChangeAspect="1"/>
          </p:cNvPicPr>
          <p:nvPr userDrawn="1">
            <p:custDataLst>
              <p:tags r:id="rId3"/>
            </p:custDataLst>
          </p:nvPr>
        </p:nvPicPr>
        <p:blipFill>
          <a:blip r:embed="rId4"/>
          <a:stretch>
            <a:fillRect/>
          </a:stretch>
        </p:blipFill>
        <p:spPr>
          <a:xfrm>
            <a:off x="-4939" y="4709652"/>
            <a:ext cx="2487342" cy="2148348"/>
          </a:xfrm>
          <a:prstGeom prst="rect">
            <a:avLst/>
          </a:prstGeom>
        </p:spPr>
      </p:pic>
      <p:sp>
        <p:nvSpPr>
          <p:cNvPr id="2" name="标题 1"/>
          <p:cNvSpPr>
            <a:spLocks noGrp="1"/>
          </p:cNvSpPr>
          <p:nvPr>
            <p:ph type="title" hasCustomPrompt="1"/>
            <p:custDataLst>
              <p:tags r:id="rId5"/>
            </p:custDataLst>
          </p:nvPr>
        </p:nvSpPr>
        <p:spPr>
          <a:xfrm>
            <a:off x="583200" y="770400"/>
            <a:ext cx="3960000" cy="882000"/>
          </a:xfrm>
        </p:spPr>
        <p:txBody>
          <a:bodyPr anchor="ctr"/>
          <a:lstStyle>
            <a:lvl1pP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2" name="图片 11"/>
          <p:cNvPicPr>
            <a:picLocks noChangeAspect="1"/>
          </p:cNvPicPr>
          <p:nvPr userDrawn="1">
            <p:custDataLst>
              <p:tags r:id="rId3"/>
            </p:custDataLst>
          </p:nvPr>
        </p:nvPicPr>
        <p:blipFill>
          <a:blip r:embed="rId4" cstate="email"/>
          <a:stretch>
            <a:fillRect/>
          </a:stretch>
        </p:blipFill>
        <p:spPr>
          <a:xfrm flipH="1" flipV="1">
            <a:off x="0" y="0"/>
            <a:ext cx="1932599" cy="3438442"/>
          </a:xfrm>
          <a:prstGeom prst="rect">
            <a:avLst/>
          </a:prstGeom>
        </p:spPr>
      </p:pic>
      <p:sp>
        <p:nvSpPr>
          <p:cNvPr id="2" name="标题 1"/>
          <p:cNvSpPr>
            <a:spLocks noGrp="1"/>
          </p:cNvSpPr>
          <p:nvPr>
            <p:ph type="title"/>
            <p:custDataLst>
              <p:tags r:id="rId5"/>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13" name="图片 12"/>
          <p:cNvPicPr>
            <a:picLocks noChangeAspect="1"/>
          </p:cNvPicPr>
          <p:nvPr userDrawn="1">
            <p:custDataLst>
              <p:tags r:id="rId11"/>
            </p:custDataLst>
          </p:nvPr>
        </p:nvPicPr>
        <p:blipFill>
          <a:blip r:embed="rId12"/>
          <a:stretch>
            <a:fillRect/>
          </a:stretch>
        </p:blipFill>
        <p:spPr>
          <a:xfrm flipH="1">
            <a:off x="9704658" y="4709652"/>
            <a:ext cx="2487342" cy="2148348"/>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1" name="图片 10"/>
          <p:cNvPicPr>
            <a:picLocks noChangeAspect="1"/>
          </p:cNvPicPr>
          <p:nvPr userDrawn="1">
            <p:custDataLst>
              <p:tags r:id="rId3"/>
            </p:custDataLst>
          </p:nvPr>
        </p:nvPicPr>
        <p:blipFill>
          <a:blip r:embed="rId4" cstate="email"/>
          <a:stretch>
            <a:fillRect/>
          </a:stretch>
        </p:blipFill>
        <p:spPr>
          <a:xfrm flipH="1">
            <a:off x="10545937" y="0"/>
            <a:ext cx="1646063" cy="1390008"/>
          </a:xfrm>
          <a:prstGeom prst="rect">
            <a:avLst/>
          </a:prstGeom>
        </p:spPr>
      </p:pic>
      <p:pic>
        <p:nvPicPr>
          <p:cNvPr id="12" name="图片 11"/>
          <p:cNvPicPr>
            <a:picLocks noChangeAspect="1"/>
          </p:cNvPicPr>
          <p:nvPr userDrawn="1">
            <p:custDataLst>
              <p:tags r:id="rId5"/>
            </p:custDataLst>
          </p:nvPr>
        </p:nvPicPr>
        <p:blipFill>
          <a:blip r:embed="rId6" cstate="email"/>
          <a:stretch>
            <a:fillRect/>
          </a:stretch>
        </p:blipFill>
        <p:spPr>
          <a:xfrm flipH="1">
            <a:off x="0" y="3419558"/>
            <a:ext cx="1932599" cy="3438442"/>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2" name="图片 11"/>
          <p:cNvPicPr>
            <a:picLocks noChangeAspect="1"/>
          </p:cNvPicPr>
          <p:nvPr userDrawn="1">
            <p:custDataLst>
              <p:tags r:id="rId3"/>
            </p:custDataLst>
          </p:nvPr>
        </p:nvPicPr>
        <p:blipFill>
          <a:blip r:embed="rId4"/>
          <a:stretch>
            <a:fillRect/>
          </a:stretch>
        </p:blipFill>
        <p:spPr>
          <a:xfrm>
            <a:off x="-4939" y="4709652"/>
            <a:ext cx="2487342" cy="2148348"/>
          </a:xfrm>
          <a:prstGeom prst="rect">
            <a:avLst/>
          </a:prstGeom>
        </p:spPr>
      </p:pic>
      <p:pic>
        <p:nvPicPr>
          <p:cNvPr id="14" name="图片 13"/>
          <p:cNvPicPr>
            <a:picLocks noChangeAspect="1"/>
          </p:cNvPicPr>
          <p:nvPr userDrawn="1">
            <p:custDataLst>
              <p:tags r:id="rId5"/>
            </p:custDataLst>
          </p:nvPr>
        </p:nvPicPr>
        <p:blipFill>
          <a:blip r:embed="rId6"/>
          <a:stretch>
            <a:fillRect/>
          </a:stretch>
        </p:blipFill>
        <p:spPr>
          <a:xfrm>
            <a:off x="9989574" y="0"/>
            <a:ext cx="2224954" cy="2458341"/>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8" name="图片 7"/>
          <p:cNvPicPr>
            <a:picLocks noChangeAspect="1"/>
          </p:cNvPicPr>
          <p:nvPr userDrawn="1">
            <p:custDataLst>
              <p:tags r:id="rId3"/>
            </p:custDataLst>
          </p:nvPr>
        </p:nvPicPr>
        <p:blipFill>
          <a:blip r:embed="rId4"/>
          <a:stretch>
            <a:fillRect/>
          </a:stretch>
        </p:blipFill>
        <p:spPr>
          <a:xfrm flipH="1">
            <a:off x="0" y="0"/>
            <a:ext cx="2117918" cy="2340077"/>
          </a:xfrm>
          <a:prstGeom prst="rect">
            <a:avLst/>
          </a:prstGeom>
        </p:spPr>
      </p:pic>
      <p:pic>
        <p:nvPicPr>
          <p:cNvPr id="9" name="图片 8"/>
          <p:cNvPicPr>
            <a:picLocks noChangeAspect="1"/>
          </p:cNvPicPr>
          <p:nvPr userDrawn="1">
            <p:custDataLst>
              <p:tags r:id="rId5"/>
            </p:custDataLst>
          </p:nvPr>
        </p:nvPicPr>
        <p:blipFill>
          <a:blip r:embed="rId6" cstate="email"/>
          <a:stretch>
            <a:fillRect/>
          </a:stretch>
        </p:blipFill>
        <p:spPr>
          <a:xfrm>
            <a:off x="9923460" y="2821858"/>
            <a:ext cx="2268540" cy="4036142"/>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4D8D37F-46AE-4CE4-B8B7-2ACA69C0393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9AEEBA8-9787-4325-A305-CC6A8C53B1D4}" type="slidenum">
              <a:rPr lang="zh-CN" altLang="en-US" smtClean="0"/>
            </a:fld>
            <a:endParaRPr lang="zh-CN" altLang="en-US"/>
          </a:p>
        </p:txBody>
      </p:sp>
    </p:spTree>
  </p:cSld>
  <p:clrMapOvr>
    <a:masterClrMapping/>
  </p:clrMapOvr>
  <p:transition advTm="3000">
    <p:pull dir="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cstate="email"/>
          <a:stretch>
            <a:fillRect/>
          </a:stretch>
        </p:blipFill>
        <p:spPr>
          <a:xfrm>
            <a:off x="-4939" y="560286"/>
            <a:ext cx="7291448" cy="6297714"/>
          </a:xfrm>
          <a:prstGeom prst="rect">
            <a:avLst/>
          </a:prstGeom>
        </p:spPr>
      </p:pic>
      <p:pic>
        <p:nvPicPr>
          <p:cNvPr id="8" name="图片 7"/>
          <p:cNvPicPr>
            <a:picLocks noChangeAspect="1"/>
          </p:cNvPicPr>
          <p:nvPr>
            <p:custDataLst>
              <p:tags r:id="rId4"/>
            </p:custDataLst>
          </p:nvPr>
        </p:nvPicPr>
        <p:blipFill>
          <a:blip r:embed="rId5" cstate="email"/>
          <a:stretch>
            <a:fillRect/>
          </a:stretch>
        </p:blipFill>
        <p:spPr>
          <a:xfrm>
            <a:off x="6983707" y="0"/>
            <a:ext cx="5230821" cy="5779509"/>
          </a:xfrm>
          <a:prstGeom prst="rect">
            <a:avLst/>
          </a:prstGeom>
        </p:spPr>
      </p:pic>
      <p:sp>
        <p:nvSpPr>
          <p:cNvPr id="2" name="标题 1"/>
          <p:cNvSpPr>
            <a:spLocks noGrp="1"/>
          </p:cNvSpPr>
          <p:nvPr>
            <p:ph type="ctrTitle"/>
            <p:custDataLst>
              <p:tags r:id="rId6"/>
            </p:custDataLst>
          </p:nvPr>
        </p:nvSpPr>
        <p:spPr>
          <a:xfrm>
            <a:off x="1524000" y="2319867"/>
            <a:ext cx="9144000" cy="1223965"/>
          </a:xfrm>
        </p:spPr>
        <p:txBody>
          <a:bodyPr anchor="b">
            <a:normAutofit/>
          </a:bodyPr>
          <a:lstStyle>
            <a:lvl1pPr algn="ctr">
              <a:defRPr sz="5400">
                <a:solidFill>
                  <a:schemeClr val="accent1"/>
                </a:solidFill>
              </a:defRPr>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7"/>
            </p:custDataLst>
          </p:nvPr>
        </p:nvSpPr>
        <p:spPr>
          <a:xfrm>
            <a:off x="1524000" y="3635908"/>
            <a:ext cx="9144000" cy="834494"/>
          </a:xfrm>
        </p:spPr>
        <p:txBody>
          <a:bodyPr>
            <a:normAutofit/>
          </a:bodyPr>
          <a:lstStyle>
            <a:lvl1pPr marL="0" indent="0" algn="ctr">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custDataLst>
              <p:tags r:id="rId8"/>
            </p:custDataLst>
          </p:nvPr>
        </p:nvSpPr>
        <p:spPr/>
        <p:txBody>
          <a:bodyPr/>
          <a:lstStyle/>
          <a:p>
            <a:fld id="{08B6EFE1-B7CB-44DD-B503-CB5CE072EEE4}"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p>
            <a:endParaRPr lang="zh-CN" altLang="en-US"/>
          </a:p>
        </p:txBody>
      </p:sp>
      <p:sp>
        <p:nvSpPr>
          <p:cNvPr id="6" name="灯片编号占位符 5"/>
          <p:cNvSpPr>
            <a:spLocks noGrp="1"/>
          </p:cNvSpPr>
          <p:nvPr>
            <p:ph type="sldNum" sz="quarter" idx="12"/>
            <p:custDataLst>
              <p:tags r:id="rId10"/>
            </p:custDataLst>
          </p:nvPr>
        </p:nvSpPr>
        <p:spPr/>
        <p:txBody>
          <a:bodyPr/>
          <a:lstStyle/>
          <a:p>
            <a:fld id="{26786BB7-8BA0-428F-B531-750D017E9697}"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8" name="图片 7"/>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2" name="标题 1"/>
          <p:cNvSpPr>
            <a:spLocks noGrp="1"/>
          </p:cNvSpPr>
          <p:nvPr>
            <p:ph type="title"/>
            <p:custDataLst>
              <p:tags r:id="rId6"/>
            </p:custDataLst>
          </p:nvPr>
        </p:nvSpPr>
        <p:spPr>
          <a:xfrm>
            <a:off x="838200" y="365125"/>
            <a:ext cx="10515600" cy="1325563"/>
          </a:xfrm>
          <a:prstGeom prst="rect">
            <a:avLst/>
          </a:prstGeom>
        </p:spPr>
        <p:txBody>
          <a:bodyPr anchor="b" anchorCtr="0"/>
          <a:lstStyle/>
          <a:p>
            <a:r>
              <a:rPr lang="zh-CN" altLang="en-US" dirty="0"/>
              <a:t>单击此处编辑母版标题样式</a:t>
            </a:r>
            <a:endParaRPr lang="zh-CN" altLang="en-US" dirty="0"/>
          </a:p>
        </p:txBody>
      </p:sp>
      <p:sp>
        <p:nvSpPr>
          <p:cNvPr id="3" name="内容占位符 2"/>
          <p:cNvSpPr>
            <a:spLocks noGrp="1"/>
          </p:cNvSpPr>
          <p:nvPr>
            <p:ph idx="1"/>
            <p:custDataLst>
              <p:tags r:id="rId7"/>
            </p:custDataLst>
          </p:nvPr>
        </p:nvSpPr>
        <p:spPr>
          <a:xfrm>
            <a:off x="838200" y="1825625"/>
            <a:ext cx="10515600" cy="4351338"/>
          </a:xfrm>
          <a:prstGeom prst="rect">
            <a:avLst/>
          </a:prstGeo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8"/>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custDataLst>
              <p:tags r:id="rId9"/>
            </p:custDataLst>
          </p:nvPr>
        </p:nvSpPr>
        <p:spPr>
          <a:xfrm>
            <a:off x="4038600" y="6356350"/>
            <a:ext cx="4114800" cy="365125"/>
          </a:xfrm>
          <a:prstGeom prst="rect">
            <a:avLst/>
          </a:prstGeom>
        </p:spPr>
        <p:txBody>
          <a:bodyPr/>
          <a:lstStyle/>
          <a:p>
            <a:endParaRPr lang="zh-CN" altLang="en-US" dirty="0"/>
          </a:p>
        </p:txBody>
      </p:sp>
      <p:sp>
        <p:nvSpPr>
          <p:cNvPr id="6" name="灯片编号占位符 5"/>
          <p:cNvSpPr>
            <a:spLocks noGrp="1"/>
          </p:cNvSpPr>
          <p:nvPr>
            <p:ph type="sldNum" sz="quarter" idx="12"/>
            <p:custDataLst>
              <p:tags r:id="rId10"/>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cstate="email"/>
          <a:stretch>
            <a:fillRect/>
          </a:stretch>
        </p:blipFill>
        <p:spPr>
          <a:xfrm>
            <a:off x="-1057" y="0"/>
            <a:ext cx="12193057" cy="3773751"/>
          </a:xfrm>
          <a:prstGeom prst="rect">
            <a:avLst/>
          </a:prstGeom>
        </p:spPr>
      </p:pic>
      <p:sp>
        <p:nvSpPr>
          <p:cNvPr id="8" name="椭圆 7"/>
          <p:cNvSpPr/>
          <p:nvPr>
            <p:custDataLst>
              <p:tags r:id="rId4"/>
            </p:custDataLst>
          </p:nvPr>
        </p:nvSpPr>
        <p:spPr>
          <a:xfrm>
            <a:off x="5492523" y="2462355"/>
            <a:ext cx="1206954" cy="1206954"/>
          </a:xfrm>
          <a:prstGeom prst="ellipse">
            <a:avLst/>
          </a:prstGeom>
          <a:gradFill flip="none" rotWithShape="1">
            <a:gsLst>
              <a:gs pos="0">
                <a:schemeClr val="accent2">
                  <a:lumMod val="75000"/>
                </a:schemeClr>
              </a:gs>
              <a:gs pos="50000">
                <a:schemeClr val="accent2"/>
              </a:gs>
              <a:gs pos="100000">
                <a:schemeClr val="accent2">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Shape 10492"/>
          <p:cNvSpPr/>
          <p:nvPr>
            <p:custDataLst>
              <p:tags r:id="rId5"/>
            </p:custDataLst>
          </p:nvPr>
        </p:nvSpPr>
        <p:spPr>
          <a:xfrm>
            <a:off x="5830818" y="2777748"/>
            <a:ext cx="595101" cy="555915"/>
          </a:xfrm>
          <a:custGeom>
            <a:avLst/>
            <a:gdLst/>
            <a:ahLst/>
            <a:cxnLst>
              <a:cxn ang="0">
                <a:pos x="wd2" y="hd2"/>
              </a:cxn>
              <a:cxn ang="5400000">
                <a:pos x="wd2" y="hd2"/>
              </a:cxn>
              <a:cxn ang="10800000">
                <a:pos x="wd2" y="hd2"/>
              </a:cxn>
              <a:cxn ang="16200000">
                <a:pos x="wd2" y="hd2"/>
              </a:cxn>
            </a:cxnLst>
            <a:rect l="0" t="0" r="r" b="b"/>
            <a:pathLst>
              <a:path w="21407" h="21600" extrusionOk="0">
                <a:moveTo>
                  <a:pt x="12801" y="11554"/>
                </a:moveTo>
                <a:lnTo>
                  <a:pt x="14474" y="13472"/>
                </a:lnTo>
                <a:cubicBezTo>
                  <a:pt x="15180" y="14170"/>
                  <a:pt x="15156" y="13968"/>
                  <a:pt x="15669" y="13361"/>
                </a:cubicBezTo>
                <a:cubicBezTo>
                  <a:pt x="16181" y="12754"/>
                  <a:pt x="17088" y="12832"/>
                  <a:pt x="17088" y="13867"/>
                </a:cubicBezTo>
                <a:lnTo>
                  <a:pt x="17088" y="18147"/>
                </a:lnTo>
                <a:cubicBezTo>
                  <a:pt x="17088" y="19182"/>
                  <a:pt x="16304" y="20029"/>
                  <a:pt x="15346" y="20029"/>
                </a:cubicBezTo>
                <a:lnTo>
                  <a:pt x="3197" y="20029"/>
                </a:lnTo>
                <a:cubicBezTo>
                  <a:pt x="2239" y="20029"/>
                  <a:pt x="1455" y="19182"/>
                  <a:pt x="1455" y="18147"/>
                </a:cubicBezTo>
                <a:lnTo>
                  <a:pt x="1455" y="3453"/>
                </a:lnTo>
                <a:cubicBezTo>
                  <a:pt x="1455" y="2419"/>
                  <a:pt x="2239" y="1572"/>
                  <a:pt x="3197" y="1572"/>
                </a:cubicBezTo>
                <a:lnTo>
                  <a:pt x="15346" y="1572"/>
                </a:lnTo>
                <a:cubicBezTo>
                  <a:pt x="16304" y="1572"/>
                  <a:pt x="17088" y="2363"/>
                  <a:pt x="17088" y="3331"/>
                </a:cubicBezTo>
                <a:cubicBezTo>
                  <a:pt x="17088" y="4299"/>
                  <a:pt x="16560" y="5716"/>
                  <a:pt x="15916" y="6482"/>
                </a:cubicBezTo>
                <a:lnTo>
                  <a:pt x="12972" y="9969"/>
                </a:lnTo>
                <a:cubicBezTo>
                  <a:pt x="12327" y="10735"/>
                  <a:pt x="12095" y="10856"/>
                  <a:pt x="12801" y="11554"/>
                </a:cubicBezTo>
                <a:close/>
                <a:moveTo>
                  <a:pt x="20242" y="4140"/>
                </a:moveTo>
                <a:cubicBezTo>
                  <a:pt x="19534" y="3442"/>
                  <a:pt x="18863" y="2982"/>
                  <a:pt x="18749" y="3116"/>
                </a:cubicBezTo>
                <a:cubicBezTo>
                  <a:pt x="18635" y="3250"/>
                  <a:pt x="18543" y="2605"/>
                  <a:pt x="18543" y="1681"/>
                </a:cubicBezTo>
                <a:cubicBezTo>
                  <a:pt x="18543" y="756"/>
                  <a:pt x="17759" y="0"/>
                  <a:pt x="16801" y="0"/>
                </a:cubicBezTo>
                <a:lnTo>
                  <a:pt x="1742" y="0"/>
                </a:lnTo>
                <a:cubicBezTo>
                  <a:pt x="784" y="0"/>
                  <a:pt x="0" y="847"/>
                  <a:pt x="0" y="1881"/>
                </a:cubicBezTo>
                <a:lnTo>
                  <a:pt x="0" y="19719"/>
                </a:lnTo>
                <a:cubicBezTo>
                  <a:pt x="0" y="20754"/>
                  <a:pt x="784" y="21600"/>
                  <a:pt x="1742" y="21600"/>
                </a:cubicBezTo>
                <a:lnTo>
                  <a:pt x="16801" y="21600"/>
                </a:lnTo>
                <a:cubicBezTo>
                  <a:pt x="17759" y="21600"/>
                  <a:pt x="18543" y="20754"/>
                  <a:pt x="18543" y="19719"/>
                </a:cubicBezTo>
                <a:lnTo>
                  <a:pt x="18543" y="12138"/>
                </a:lnTo>
                <a:cubicBezTo>
                  <a:pt x="18543" y="11103"/>
                  <a:pt x="19070" y="9630"/>
                  <a:pt x="19715" y="8865"/>
                </a:cubicBezTo>
                <a:lnTo>
                  <a:pt x="20956" y="7391"/>
                </a:lnTo>
                <a:cubicBezTo>
                  <a:pt x="21600" y="6625"/>
                  <a:pt x="21549" y="5427"/>
                  <a:pt x="20841" y="4730"/>
                </a:cubicBezTo>
                <a:cubicBezTo>
                  <a:pt x="20841" y="4730"/>
                  <a:pt x="20242" y="4140"/>
                  <a:pt x="20242" y="4140"/>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0" name="Shape 10493"/>
          <p:cNvSpPr/>
          <p:nvPr>
            <p:custDataLst>
              <p:tags r:id="rId6"/>
            </p:custDataLst>
          </p:nvPr>
        </p:nvSpPr>
        <p:spPr>
          <a:xfrm>
            <a:off x="6398232" y="2787203"/>
            <a:ext cx="102225" cy="99817"/>
          </a:xfrm>
          <a:custGeom>
            <a:avLst/>
            <a:gdLst/>
            <a:ahLst/>
            <a:cxnLst>
              <a:cxn ang="0">
                <a:pos x="wd2" y="hd2"/>
              </a:cxn>
              <a:cxn ang="5400000">
                <a:pos x="wd2" y="hd2"/>
              </a:cxn>
              <a:cxn ang="10800000">
                <a:pos x="wd2" y="hd2"/>
              </a:cxn>
              <a:cxn ang="16200000">
                <a:pos x="wd2" y="hd2"/>
              </a:cxn>
            </a:cxnLst>
            <a:rect l="0" t="0" r="r" b="b"/>
            <a:pathLst>
              <a:path w="20002" h="20192" extrusionOk="0">
                <a:moveTo>
                  <a:pt x="18594" y="12070"/>
                </a:moveTo>
                <a:lnTo>
                  <a:pt x="7092" y="1201"/>
                </a:lnTo>
                <a:cubicBezTo>
                  <a:pt x="5504" y="-301"/>
                  <a:pt x="3202" y="-413"/>
                  <a:pt x="1998" y="973"/>
                </a:cubicBezTo>
                <a:cubicBezTo>
                  <a:pt x="-1118" y="4756"/>
                  <a:pt x="-523" y="10826"/>
                  <a:pt x="3322" y="14462"/>
                </a:cubicBezTo>
                <a:lnTo>
                  <a:pt x="6591" y="17550"/>
                </a:lnTo>
                <a:cubicBezTo>
                  <a:pt x="10436" y="21187"/>
                  <a:pt x="16133" y="21052"/>
                  <a:pt x="19251" y="17253"/>
                </a:cubicBezTo>
                <a:cubicBezTo>
                  <a:pt x="20482" y="15896"/>
                  <a:pt x="20155" y="13542"/>
                  <a:pt x="18594" y="12070"/>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1" name="Shape 10494"/>
          <p:cNvSpPr/>
          <p:nvPr>
            <p:custDataLst>
              <p:tags r:id="rId7"/>
            </p:custDataLst>
          </p:nvPr>
        </p:nvSpPr>
        <p:spPr>
          <a:xfrm>
            <a:off x="6114526" y="3099280"/>
            <a:ext cx="106519" cy="104864"/>
          </a:xfrm>
          <a:custGeom>
            <a:avLst/>
            <a:gdLst/>
            <a:ahLst/>
            <a:cxnLst>
              <a:cxn ang="0">
                <a:pos x="wd2" y="hd2"/>
              </a:cxn>
              <a:cxn ang="5400000">
                <a:pos x="wd2" y="hd2"/>
              </a:cxn>
              <a:cxn ang="10800000">
                <a:pos x="wd2" y="hd2"/>
              </a:cxn>
              <a:cxn ang="16200000">
                <a:pos x="wd2" y="hd2"/>
              </a:cxn>
            </a:cxnLst>
            <a:rect l="0" t="0" r="r" b="b"/>
            <a:pathLst>
              <a:path w="19102" h="20234" extrusionOk="0">
                <a:moveTo>
                  <a:pt x="3781" y="4130"/>
                </a:moveTo>
                <a:lnTo>
                  <a:pt x="1908" y="10784"/>
                </a:lnTo>
                <a:cubicBezTo>
                  <a:pt x="657" y="15745"/>
                  <a:pt x="-186" y="19986"/>
                  <a:pt x="35" y="20207"/>
                </a:cubicBezTo>
                <a:cubicBezTo>
                  <a:pt x="255" y="20430"/>
                  <a:pt x="4141" y="19277"/>
                  <a:pt x="8670" y="17645"/>
                </a:cubicBezTo>
                <a:lnTo>
                  <a:pt x="16886" y="13833"/>
                </a:lnTo>
                <a:cubicBezTo>
                  <a:pt x="21414" y="12202"/>
                  <a:pt x="18159" y="10349"/>
                  <a:pt x="14634" y="6879"/>
                </a:cubicBezTo>
                <a:lnTo>
                  <a:pt x="9739" y="2298"/>
                </a:lnTo>
                <a:cubicBezTo>
                  <a:pt x="6214" y="-1170"/>
                  <a:pt x="5034" y="-831"/>
                  <a:pt x="3781" y="4130"/>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2" name="Shape 10495"/>
          <p:cNvSpPr/>
          <p:nvPr>
            <p:custDataLst>
              <p:tags r:id="rId8"/>
            </p:custDataLst>
          </p:nvPr>
        </p:nvSpPr>
        <p:spPr>
          <a:xfrm>
            <a:off x="5915930" y="3099279"/>
            <a:ext cx="148080" cy="148069"/>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9" y="0"/>
                  <a:pt x="0" y="4839"/>
                  <a:pt x="0" y="10799"/>
                </a:cubicBezTo>
                <a:cubicBezTo>
                  <a:pt x="0" y="16784"/>
                  <a:pt x="4839" y="21600"/>
                  <a:pt x="10801" y="21600"/>
                </a:cubicBezTo>
                <a:cubicBezTo>
                  <a:pt x="16782" y="21600"/>
                  <a:pt x="21600" y="16784"/>
                  <a:pt x="21600" y="10799"/>
                </a:cubicBezTo>
                <a:cubicBezTo>
                  <a:pt x="21600" y="4839"/>
                  <a:pt x="16782" y="0"/>
                  <a:pt x="10801" y="0"/>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3" name="Shape 10496"/>
          <p:cNvSpPr/>
          <p:nvPr>
            <p:custDataLst>
              <p:tags r:id="rId9"/>
            </p:custDataLst>
          </p:nvPr>
        </p:nvSpPr>
        <p:spPr>
          <a:xfrm>
            <a:off x="5925387" y="2910144"/>
            <a:ext cx="141481" cy="111445"/>
          </a:xfrm>
          <a:custGeom>
            <a:avLst/>
            <a:gdLst/>
            <a:ahLst/>
            <a:cxnLst>
              <a:cxn ang="0">
                <a:pos x="wd2" y="hd2"/>
              </a:cxn>
              <a:cxn ang="5400000">
                <a:pos x="wd2" y="hd2"/>
              </a:cxn>
              <a:cxn ang="10800000">
                <a:pos x="wd2" y="hd2"/>
              </a:cxn>
              <a:cxn ang="16200000">
                <a:pos x="wd2" y="hd2"/>
              </a:cxn>
            </a:cxnLst>
            <a:rect l="0" t="0" r="r" b="b"/>
            <a:pathLst>
              <a:path w="19437" h="20578" extrusionOk="0">
                <a:moveTo>
                  <a:pt x="3902" y="20578"/>
                </a:moveTo>
                <a:lnTo>
                  <a:pt x="15538" y="20578"/>
                </a:lnTo>
                <a:cubicBezTo>
                  <a:pt x="19196" y="20578"/>
                  <a:pt x="20519" y="17241"/>
                  <a:pt x="18478" y="13159"/>
                </a:cubicBezTo>
                <a:lnTo>
                  <a:pt x="13423" y="3060"/>
                </a:lnTo>
                <a:cubicBezTo>
                  <a:pt x="11381" y="-1022"/>
                  <a:pt x="8041" y="-1019"/>
                  <a:pt x="6001" y="3064"/>
                </a:cubicBezTo>
                <a:lnTo>
                  <a:pt x="959" y="13155"/>
                </a:lnTo>
                <a:cubicBezTo>
                  <a:pt x="-1081" y="17237"/>
                  <a:pt x="243" y="20578"/>
                  <a:pt x="3902" y="20578"/>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2" name="标题 1"/>
          <p:cNvSpPr>
            <a:spLocks noGrp="1"/>
          </p:cNvSpPr>
          <p:nvPr>
            <p:ph type="title"/>
            <p:custDataLst>
              <p:tags r:id="rId10"/>
            </p:custDataLst>
          </p:nvPr>
        </p:nvSpPr>
        <p:spPr>
          <a:xfrm>
            <a:off x="2136775" y="3520918"/>
            <a:ext cx="7918450" cy="1543059"/>
          </a:xfrm>
          <a:prstGeom prst="rect">
            <a:avLst/>
          </a:prstGeom>
        </p:spPr>
        <p:txBody>
          <a:bodyPr anchor="b">
            <a:normAutofit/>
          </a:bodyPr>
          <a:lstStyle>
            <a:lvl1pPr algn="ctr">
              <a:defRPr sz="4800">
                <a:solidFill>
                  <a:schemeClr val="accent1"/>
                </a:solidFill>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1"/>
            </p:custDataLst>
          </p:nvPr>
        </p:nvSpPr>
        <p:spPr>
          <a:xfrm>
            <a:off x="2136775" y="5108549"/>
            <a:ext cx="7918450" cy="997141"/>
          </a:xfrm>
          <a:prstGeom prst="rect">
            <a:avLst/>
          </a:prstGeom>
        </p:spPr>
        <p:txBody>
          <a:bodyP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12"/>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14"/>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9" name="图片 8"/>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2" name="标题 1"/>
          <p:cNvSpPr>
            <a:spLocks noGrp="1"/>
          </p:cNvSpPr>
          <p:nvPr>
            <p:ph type="title"/>
            <p:custDataLst>
              <p:tags r:id="rId6"/>
            </p:custDataLst>
          </p:nvPr>
        </p:nvSpPr>
        <p:spPr>
          <a:xfrm>
            <a:off x="838200" y="365125"/>
            <a:ext cx="10515600" cy="1325563"/>
          </a:xfrm>
          <a:prstGeom prst="rect">
            <a:avLst/>
          </a:prstGeom>
        </p:spPr>
        <p:txBody>
          <a:bodyPr anchor="b" anchorCtr="0"/>
          <a:lstStyle/>
          <a:p>
            <a:r>
              <a:rPr lang="zh-CN" altLang="en-US"/>
              <a:t>单击此处编辑母版标题样式</a:t>
            </a:r>
            <a:endParaRPr lang="zh-CN" altLang="en-US"/>
          </a:p>
        </p:txBody>
      </p:sp>
      <p:sp>
        <p:nvSpPr>
          <p:cNvPr id="3" name="内容占位符 2"/>
          <p:cNvSpPr>
            <a:spLocks noGrp="1"/>
          </p:cNvSpPr>
          <p:nvPr>
            <p:ph sz="half" idx="1"/>
            <p:custDataLst>
              <p:tags r:id="rId7"/>
            </p:custDataLst>
          </p:nvPr>
        </p:nvSpPr>
        <p:spPr>
          <a:xfrm>
            <a:off x="838200" y="1825625"/>
            <a:ext cx="5181600" cy="4351338"/>
          </a:xfrm>
          <a:prstGeom prst="rect">
            <a:avLst/>
          </a:prstGeo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8"/>
            </p:custDataLst>
          </p:nvPr>
        </p:nvSpPr>
        <p:spPr>
          <a:xfrm>
            <a:off x="6172200" y="1825625"/>
            <a:ext cx="5181600" cy="4351338"/>
          </a:xfrm>
          <a:prstGeom prst="rect">
            <a:avLst/>
          </a:prstGeo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9"/>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11"/>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11" name="图片 10"/>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2" name="标题 1"/>
          <p:cNvSpPr>
            <a:spLocks noGrp="1"/>
          </p:cNvSpPr>
          <p:nvPr>
            <p:ph type="title"/>
            <p:custDataLst>
              <p:tags r:id="rId6"/>
            </p:custDataLst>
          </p:nvPr>
        </p:nvSpPr>
        <p:spPr>
          <a:xfrm>
            <a:off x="839788" y="365125"/>
            <a:ext cx="10515600" cy="1325563"/>
          </a:xfrm>
          <a:prstGeom prst="rect">
            <a:avLst/>
          </a:prstGeom>
        </p:spPr>
        <p:txBody>
          <a:bodyPr anchor="b" anchorCtr="0"/>
          <a:lstStyle/>
          <a:p>
            <a:r>
              <a:rPr lang="zh-CN" altLang="en-US"/>
              <a:t>单击此处编辑母版标题样式</a:t>
            </a:r>
            <a:endParaRPr lang="zh-CN" altLang="en-US"/>
          </a:p>
        </p:txBody>
      </p:sp>
      <p:sp>
        <p:nvSpPr>
          <p:cNvPr id="3" name="文本占位符 2"/>
          <p:cNvSpPr>
            <a:spLocks noGrp="1"/>
          </p:cNvSpPr>
          <p:nvPr>
            <p:ph type="body" idx="1"/>
            <p:custDataLst>
              <p:tags r:id="rId7"/>
            </p:custDataLst>
          </p:nvPr>
        </p:nvSpPr>
        <p:spPr>
          <a:xfrm>
            <a:off x="839788" y="1744961"/>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8"/>
            </p:custDataLst>
          </p:nvPr>
        </p:nvSpPr>
        <p:spPr>
          <a:xfrm>
            <a:off x="839788" y="2615609"/>
            <a:ext cx="5157787" cy="3574054"/>
          </a:xfrm>
          <a:prstGeom prst="rect">
            <a:avLst/>
          </a:prstGeo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9"/>
            </p:custDataLst>
          </p:nvPr>
        </p:nvSpPr>
        <p:spPr>
          <a:xfrm>
            <a:off x="6172200" y="1744961"/>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10"/>
            </p:custDataLst>
          </p:nvPr>
        </p:nvSpPr>
        <p:spPr>
          <a:xfrm>
            <a:off x="6172200" y="2615609"/>
            <a:ext cx="5183188" cy="3574054"/>
          </a:xfrm>
          <a:prstGeom prst="rect">
            <a:avLst/>
          </a:prstGeo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11"/>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2"/>
            </p:custDataLst>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custDataLst>
              <p:tags r:id="rId13"/>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
        <p:nvSpPr>
          <p:cNvPr id="7" name="标题 6"/>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6" name="图片 5"/>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2" name="日期占位符 1"/>
          <p:cNvSpPr>
            <a:spLocks noGrp="1"/>
          </p:cNvSpPr>
          <p:nvPr>
            <p:ph type="dt" sz="half" idx="10"/>
            <p:custDataLst>
              <p:tags r:id="rId6"/>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7"/>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8"/>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9" name="图片 8"/>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2" name="标题 1"/>
          <p:cNvSpPr>
            <a:spLocks noGrp="1"/>
          </p:cNvSpPr>
          <p:nvPr>
            <p:ph type="title" hasCustomPrompt="1"/>
            <p:custDataLst>
              <p:tags r:id="rId6"/>
            </p:custDataLst>
          </p:nvPr>
        </p:nvSpPr>
        <p:spPr>
          <a:xfrm>
            <a:off x="838200" y="713673"/>
            <a:ext cx="4681654" cy="1428161"/>
          </a:xfrm>
          <a:prstGeom prst="rect">
            <a:avLst/>
          </a:prstGeo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custDataLst>
              <p:tags r:id="rId7"/>
            </p:custDataLst>
          </p:nvPr>
        </p:nvSpPr>
        <p:spPr>
          <a:xfrm>
            <a:off x="5642517" y="713673"/>
            <a:ext cx="5711882" cy="540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custDataLst>
              <p:tags r:id="rId8"/>
            </p:custDataLst>
          </p:nvPr>
        </p:nvSpPr>
        <p:spPr>
          <a:xfrm>
            <a:off x="838200" y="2313873"/>
            <a:ext cx="4681654" cy="3811588"/>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9"/>
            </p:custDataLst>
          </p:nvPr>
        </p:nvSpPr>
        <p:spPr>
          <a:xfrm>
            <a:off x="838200" y="6356350"/>
            <a:ext cx="2743200" cy="365125"/>
          </a:xfrm>
          <a:prstGeom prst="rect">
            <a:avLst/>
          </a:prstGeo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0"/>
            </p:custDataLst>
          </p:nvPr>
        </p:nvSpPr>
        <p:spPr>
          <a:xfrm>
            <a:off x="4038600" y="6356350"/>
            <a:ext cx="4114800" cy="365125"/>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11"/>
            </p:custDataLst>
          </p:nvPr>
        </p:nvSpPr>
        <p:spPr>
          <a:xfrm>
            <a:off x="8610600" y="6356350"/>
            <a:ext cx="2743200" cy="365125"/>
          </a:xfrm>
          <a:prstGeom prst="rect">
            <a:avLst/>
          </a:prstGeom>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176734" y="365125"/>
            <a:ext cx="117706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8962016"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8" name="图片 7"/>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3" name="日期占位符 2"/>
          <p:cNvSpPr>
            <a:spLocks noGrp="1"/>
          </p:cNvSpPr>
          <p:nvPr>
            <p:ph type="dt" sz="half" idx="10"/>
            <p:custDataLst>
              <p:tags r:id="rId6"/>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8"/>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838200" y="551543"/>
            <a:ext cx="10515600" cy="5558971"/>
          </a:xfrm>
          <a:prstGeom prst="rect">
            <a:avLst/>
          </a:prstGeo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4D8D37F-46AE-4CE4-B8B7-2ACA69C0393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9AEEBA8-9787-4325-A305-CC6A8C53B1D4}" type="slidenum">
              <a:rPr lang="zh-CN" altLang="en-US" smtClean="0"/>
            </a:fld>
            <a:endParaRPr lang="zh-CN" altLang="en-US"/>
          </a:p>
        </p:txBody>
      </p:sp>
    </p:spTree>
  </p:cSld>
  <p:clrMapOvr>
    <a:masterClrMapping/>
  </p:clrMapOvr>
  <p:transition advTm="3000">
    <p:pull dir="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cstate="email"/>
          <a:stretch>
            <a:fillRect/>
          </a:stretch>
        </p:blipFill>
        <p:spPr>
          <a:xfrm>
            <a:off x="1925601" y="-297"/>
            <a:ext cx="8169348" cy="6858594"/>
          </a:xfrm>
          <a:prstGeom prst="rect">
            <a:avLst/>
          </a:prstGeom>
        </p:spPr>
      </p:pic>
      <p:sp>
        <p:nvSpPr>
          <p:cNvPr id="2" name="标题 1"/>
          <p:cNvSpPr>
            <a:spLocks noGrp="1"/>
          </p:cNvSpPr>
          <p:nvPr>
            <p:ph type="title" hasCustomPrompt="1"/>
            <p:custDataLst>
              <p:tags r:id="rId4"/>
            </p:custDataLst>
          </p:nvPr>
        </p:nvSpPr>
        <p:spPr>
          <a:xfrm>
            <a:off x="1809751" y="2157414"/>
            <a:ext cx="8572500" cy="2543174"/>
          </a:xfrm>
        </p:spPr>
        <p:txBody>
          <a:bodyPr vert="horz" lIns="90000" tIns="46800" rIns="90000" bIns="46800" rtlCol="0" anchor="ctr" anchorCtr="0">
            <a:normAutofit/>
          </a:bodyPr>
          <a:lstStyle>
            <a:lvl1pPr marL="0" marR="0" algn="ctr" defTabSz="914400" rtl="0" eaLnBrk="1" fontAlgn="auto" latinLnBrk="0" hangingPunct="1">
              <a:lnSpc>
                <a:spcPct val="90000"/>
              </a:lnSpc>
              <a:buNone/>
              <a:defRPr kumimoji="0" lang="zh-CN" altLang="en-US" sz="4800" b="0" i="0" u="none" strike="noStrike" kern="1200" cap="none" spc="0" normalizeH="0" baseline="0" noProof="1" dirty="0">
                <a:solidFill>
                  <a:schemeClr val="bg1"/>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3" name="日期占位符 2"/>
          <p:cNvSpPr>
            <a:spLocks noGrp="1"/>
          </p:cNvSpPr>
          <p:nvPr>
            <p:ph type="dt" sz="half" idx="10"/>
            <p:custDataLst>
              <p:tags r:id="rId5"/>
            </p:custDataLst>
          </p:nvPr>
        </p:nvSpPr>
        <p:spPr/>
        <p:txBody>
          <a:bodyPr/>
          <a:lstStyle>
            <a:lvl1pPr>
              <a:defRPr>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7"/>
            </p:custDataLst>
          </p:nvPr>
        </p:nvSpPr>
        <p:spPr/>
        <p:txBody>
          <a:bodyPr/>
          <a:lstStyle>
            <a:lvl1pPr>
              <a:defRPr>
                <a:latin typeface="微软雅黑" panose="020B0503020204020204" pitchFamily="34" charset="-122"/>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a:blip r:embed="rId3" cstate="email"/>
          <a:stretch>
            <a:fillRect/>
          </a:stretch>
        </p:blipFill>
        <p:spPr>
          <a:xfrm>
            <a:off x="-5275" y="0"/>
            <a:ext cx="1646063" cy="1390008"/>
          </a:xfrm>
          <a:prstGeom prst="rect">
            <a:avLst/>
          </a:prstGeom>
        </p:spPr>
      </p:pic>
      <p:pic>
        <p:nvPicPr>
          <p:cNvPr id="7" name="图片 6"/>
          <p:cNvPicPr>
            <a:picLocks noChangeAspect="1"/>
          </p:cNvPicPr>
          <p:nvPr userDrawn="1">
            <p:custDataLst>
              <p:tags r:id="rId4"/>
            </p:custDataLst>
          </p:nvPr>
        </p:nvPicPr>
        <p:blipFill>
          <a:blip r:embed="rId5" cstate="email"/>
          <a:stretch>
            <a:fillRect/>
          </a:stretch>
        </p:blipFill>
        <p:spPr>
          <a:xfrm>
            <a:off x="10259401" y="3419558"/>
            <a:ext cx="1932599" cy="3438442"/>
          </a:xfrm>
          <a:prstGeom prst="rect">
            <a:avLst/>
          </a:prstGeom>
        </p:spPr>
      </p:pic>
      <p:sp>
        <p:nvSpPr>
          <p:cNvPr id="2" name="标题 1"/>
          <p:cNvSpPr>
            <a:spLocks noGrp="1"/>
          </p:cNvSpPr>
          <p:nvPr>
            <p:ph type="title"/>
            <p:custDataLst>
              <p:tags r:id="rId6"/>
            </p:custDataLst>
          </p:nvPr>
        </p:nvSpPr>
        <p:spPr/>
        <p:txBody>
          <a:bodyPr/>
          <a:lstStyle>
            <a:lvl1pPr>
              <a:defRPr baseline="0">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custDataLst>
              <p:tags r:id="rId3"/>
            </p:custDataLst>
          </p:nvPr>
        </p:nvPicPr>
        <p:blipFill>
          <a:blip r:embed="rId4" cstate="email"/>
          <a:stretch>
            <a:fillRect/>
          </a:stretch>
        </p:blipFill>
        <p:spPr>
          <a:xfrm flipH="1">
            <a:off x="10545937" y="0"/>
            <a:ext cx="1646063" cy="1390008"/>
          </a:xfrm>
          <a:prstGeom prst="rect">
            <a:avLst/>
          </a:prstGeom>
        </p:spPr>
      </p:pic>
      <p:pic>
        <p:nvPicPr>
          <p:cNvPr id="11" name="图片 10"/>
          <p:cNvPicPr>
            <a:picLocks noChangeAspect="1"/>
          </p:cNvPicPr>
          <p:nvPr userDrawn="1">
            <p:custDataLst>
              <p:tags r:id="rId5"/>
            </p:custDataLst>
          </p:nvPr>
        </p:nvPicPr>
        <p:blipFill>
          <a:blip r:embed="rId4" cstate="email"/>
          <a:stretch>
            <a:fillRect/>
          </a:stretch>
        </p:blipFill>
        <p:spPr>
          <a:xfrm flipV="1">
            <a:off x="0" y="5467992"/>
            <a:ext cx="1646063" cy="1390008"/>
          </a:xfrm>
          <a:prstGeom prst="rect">
            <a:avLst/>
          </a:prstGeom>
        </p:spPr>
      </p:pic>
      <p:sp>
        <p:nvSpPr>
          <p:cNvPr id="2" name="标题 1"/>
          <p:cNvSpPr>
            <a:spLocks noGrp="1"/>
          </p:cNvSpPr>
          <p:nvPr>
            <p:ph type="title" hasCustomPrompt="1"/>
            <p:custDataLst>
              <p:tags r:id="rId6"/>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7"/>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pic>
        <p:nvPicPr>
          <p:cNvPr id="11" name="图片 10"/>
          <p:cNvPicPr>
            <a:picLocks noChangeAspect="1"/>
          </p:cNvPicPr>
          <p:nvPr userDrawn="1">
            <p:custDataLst>
              <p:tags r:id="rId3"/>
            </p:custDataLst>
          </p:nvPr>
        </p:nvPicPr>
        <p:blipFill>
          <a:blip r:embed="rId4"/>
          <a:stretch>
            <a:fillRect/>
          </a:stretch>
        </p:blipFill>
        <p:spPr>
          <a:xfrm>
            <a:off x="-4939" y="4709652"/>
            <a:ext cx="2487342" cy="2148348"/>
          </a:xfrm>
          <a:prstGeom prst="rect">
            <a:avLst/>
          </a:prstGeom>
        </p:spPr>
      </p:pic>
      <p:sp>
        <p:nvSpPr>
          <p:cNvPr id="2" name="标题 1"/>
          <p:cNvSpPr>
            <a:spLocks noGrp="1"/>
          </p:cNvSpPr>
          <p:nvPr>
            <p:ph type="title" hasCustomPrompt="1"/>
            <p:custDataLst>
              <p:tags r:id="rId5"/>
            </p:custDataLst>
          </p:nvPr>
        </p:nvSpPr>
        <p:spPr>
          <a:xfrm>
            <a:off x="583200" y="770400"/>
            <a:ext cx="3960000" cy="882000"/>
          </a:xfrm>
        </p:spPr>
        <p:txBody>
          <a:bodyPr anchor="ctr"/>
          <a:lstStyle>
            <a:lvl1pP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2" name="图片 11"/>
          <p:cNvPicPr>
            <a:picLocks noChangeAspect="1"/>
          </p:cNvPicPr>
          <p:nvPr userDrawn="1">
            <p:custDataLst>
              <p:tags r:id="rId3"/>
            </p:custDataLst>
          </p:nvPr>
        </p:nvPicPr>
        <p:blipFill>
          <a:blip r:embed="rId4" cstate="email"/>
          <a:stretch>
            <a:fillRect/>
          </a:stretch>
        </p:blipFill>
        <p:spPr>
          <a:xfrm flipH="1" flipV="1">
            <a:off x="0" y="0"/>
            <a:ext cx="1932599" cy="3438442"/>
          </a:xfrm>
          <a:prstGeom prst="rect">
            <a:avLst/>
          </a:prstGeom>
        </p:spPr>
      </p:pic>
      <p:sp>
        <p:nvSpPr>
          <p:cNvPr id="2" name="标题 1"/>
          <p:cNvSpPr>
            <a:spLocks noGrp="1"/>
          </p:cNvSpPr>
          <p:nvPr>
            <p:ph type="title"/>
            <p:custDataLst>
              <p:tags r:id="rId5"/>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13" name="图片 12"/>
          <p:cNvPicPr>
            <a:picLocks noChangeAspect="1"/>
          </p:cNvPicPr>
          <p:nvPr userDrawn="1">
            <p:custDataLst>
              <p:tags r:id="rId11"/>
            </p:custDataLst>
          </p:nvPr>
        </p:nvPicPr>
        <p:blipFill>
          <a:blip r:embed="rId12"/>
          <a:stretch>
            <a:fillRect/>
          </a:stretch>
        </p:blipFill>
        <p:spPr>
          <a:xfrm flipH="1">
            <a:off x="9704658" y="4709652"/>
            <a:ext cx="2487342" cy="2148348"/>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1" name="图片 10"/>
          <p:cNvPicPr>
            <a:picLocks noChangeAspect="1"/>
          </p:cNvPicPr>
          <p:nvPr userDrawn="1">
            <p:custDataLst>
              <p:tags r:id="rId3"/>
            </p:custDataLst>
          </p:nvPr>
        </p:nvPicPr>
        <p:blipFill>
          <a:blip r:embed="rId4" cstate="email"/>
          <a:stretch>
            <a:fillRect/>
          </a:stretch>
        </p:blipFill>
        <p:spPr>
          <a:xfrm flipH="1">
            <a:off x="10545937" y="0"/>
            <a:ext cx="1646063" cy="1390008"/>
          </a:xfrm>
          <a:prstGeom prst="rect">
            <a:avLst/>
          </a:prstGeom>
        </p:spPr>
      </p:pic>
      <p:pic>
        <p:nvPicPr>
          <p:cNvPr id="12" name="图片 11"/>
          <p:cNvPicPr>
            <a:picLocks noChangeAspect="1"/>
          </p:cNvPicPr>
          <p:nvPr userDrawn="1">
            <p:custDataLst>
              <p:tags r:id="rId5"/>
            </p:custDataLst>
          </p:nvPr>
        </p:nvPicPr>
        <p:blipFill>
          <a:blip r:embed="rId6" cstate="email"/>
          <a:stretch>
            <a:fillRect/>
          </a:stretch>
        </p:blipFill>
        <p:spPr>
          <a:xfrm flipH="1">
            <a:off x="0" y="3419558"/>
            <a:ext cx="1932599" cy="3438442"/>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2" name="图片 11"/>
          <p:cNvPicPr>
            <a:picLocks noChangeAspect="1"/>
          </p:cNvPicPr>
          <p:nvPr userDrawn="1">
            <p:custDataLst>
              <p:tags r:id="rId3"/>
            </p:custDataLst>
          </p:nvPr>
        </p:nvPicPr>
        <p:blipFill>
          <a:blip r:embed="rId4"/>
          <a:stretch>
            <a:fillRect/>
          </a:stretch>
        </p:blipFill>
        <p:spPr>
          <a:xfrm>
            <a:off x="-4939" y="4709652"/>
            <a:ext cx="2487342" cy="2148348"/>
          </a:xfrm>
          <a:prstGeom prst="rect">
            <a:avLst/>
          </a:prstGeom>
        </p:spPr>
      </p:pic>
      <p:pic>
        <p:nvPicPr>
          <p:cNvPr id="14" name="图片 13"/>
          <p:cNvPicPr>
            <a:picLocks noChangeAspect="1"/>
          </p:cNvPicPr>
          <p:nvPr userDrawn="1">
            <p:custDataLst>
              <p:tags r:id="rId5"/>
            </p:custDataLst>
          </p:nvPr>
        </p:nvPicPr>
        <p:blipFill>
          <a:blip r:embed="rId6"/>
          <a:stretch>
            <a:fillRect/>
          </a:stretch>
        </p:blipFill>
        <p:spPr>
          <a:xfrm>
            <a:off x="9989574" y="0"/>
            <a:ext cx="2224954" cy="2458341"/>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8" name="图片 7"/>
          <p:cNvPicPr>
            <a:picLocks noChangeAspect="1"/>
          </p:cNvPicPr>
          <p:nvPr userDrawn="1">
            <p:custDataLst>
              <p:tags r:id="rId3"/>
            </p:custDataLst>
          </p:nvPr>
        </p:nvPicPr>
        <p:blipFill>
          <a:blip r:embed="rId4"/>
          <a:stretch>
            <a:fillRect/>
          </a:stretch>
        </p:blipFill>
        <p:spPr>
          <a:xfrm flipH="1">
            <a:off x="0" y="0"/>
            <a:ext cx="2117918" cy="2340077"/>
          </a:xfrm>
          <a:prstGeom prst="rect">
            <a:avLst/>
          </a:prstGeom>
        </p:spPr>
      </p:pic>
      <p:pic>
        <p:nvPicPr>
          <p:cNvPr id="9" name="图片 8"/>
          <p:cNvPicPr>
            <a:picLocks noChangeAspect="1"/>
          </p:cNvPicPr>
          <p:nvPr userDrawn="1">
            <p:custDataLst>
              <p:tags r:id="rId5"/>
            </p:custDataLst>
          </p:nvPr>
        </p:nvPicPr>
        <p:blipFill>
          <a:blip r:embed="rId6" cstate="email"/>
          <a:stretch>
            <a:fillRect/>
          </a:stretch>
        </p:blipFill>
        <p:spPr>
          <a:xfrm>
            <a:off x="9923460" y="2821858"/>
            <a:ext cx="2268540" cy="4036142"/>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6" name="图片 5"/>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2" name="日期占位符 1"/>
          <p:cNvSpPr>
            <a:spLocks noGrp="1"/>
          </p:cNvSpPr>
          <p:nvPr>
            <p:ph type="dt" sz="half" idx="10"/>
            <p:custDataLst>
              <p:tags r:id="rId6"/>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7"/>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8"/>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cstate="email"/>
          <a:stretch>
            <a:fillRect/>
          </a:stretch>
        </p:blipFill>
        <p:spPr>
          <a:xfrm>
            <a:off x="-4939" y="560286"/>
            <a:ext cx="7291448" cy="6297714"/>
          </a:xfrm>
          <a:prstGeom prst="rect">
            <a:avLst/>
          </a:prstGeom>
        </p:spPr>
      </p:pic>
      <p:pic>
        <p:nvPicPr>
          <p:cNvPr id="8" name="图片 7"/>
          <p:cNvPicPr>
            <a:picLocks noChangeAspect="1"/>
          </p:cNvPicPr>
          <p:nvPr>
            <p:custDataLst>
              <p:tags r:id="rId4"/>
            </p:custDataLst>
          </p:nvPr>
        </p:nvPicPr>
        <p:blipFill>
          <a:blip r:embed="rId5" cstate="email"/>
          <a:stretch>
            <a:fillRect/>
          </a:stretch>
        </p:blipFill>
        <p:spPr>
          <a:xfrm>
            <a:off x="6983707" y="0"/>
            <a:ext cx="5230821" cy="5779509"/>
          </a:xfrm>
          <a:prstGeom prst="rect">
            <a:avLst/>
          </a:prstGeom>
        </p:spPr>
      </p:pic>
      <p:sp>
        <p:nvSpPr>
          <p:cNvPr id="2" name="标题 1"/>
          <p:cNvSpPr>
            <a:spLocks noGrp="1"/>
          </p:cNvSpPr>
          <p:nvPr>
            <p:ph type="ctrTitle"/>
            <p:custDataLst>
              <p:tags r:id="rId6"/>
            </p:custDataLst>
          </p:nvPr>
        </p:nvSpPr>
        <p:spPr>
          <a:xfrm>
            <a:off x="1524000" y="2319867"/>
            <a:ext cx="9144000" cy="1223965"/>
          </a:xfrm>
        </p:spPr>
        <p:txBody>
          <a:bodyPr anchor="b">
            <a:normAutofit/>
          </a:bodyPr>
          <a:lstStyle>
            <a:lvl1pPr algn="ctr">
              <a:defRPr sz="5400">
                <a:solidFill>
                  <a:schemeClr val="accent1"/>
                </a:solidFill>
              </a:defRPr>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7"/>
            </p:custDataLst>
          </p:nvPr>
        </p:nvSpPr>
        <p:spPr>
          <a:xfrm>
            <a:off x="1524000" y="3635908"/>
            <a:ext cx="9144000" cy="834494"/>
          </a:xfrm>
        </p:spPr>
        <p:txBody>
          <a:bodyPr>
            <a:normAutofit/>
          </a:bodyPr>
          <a:lstStyle>
            <a:lvl1pPr marL="0" indent="0" algn="ctr">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custDataLst>
              <p:tags r:id="rId8"/>
            </p:custDataLst>
          </p:nvPr>
        </p:nvSpPr>
        <p:spPr/>
        <p:txBody>
          <a:bodyPr/>
          <a:lstStyle/>
          <a:p>
            <a:fld id="{08B6EFE1-B7CB-44DD-B503-CB5CE072EEE4}"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p>
            <a:endParaRPr lang="zh-CN" altLang="en-US"/>
          </a:p>
        </p:txBody>
      </p:sp>
      <p:sp>
        <p:nvSpPr>
          <p:cNvPr id="6" name="灯片编号占位符 5"/>
          <p:cNvSpPr>
            <a:spLocks noGrp="1"/>
          </p:cNvSpPr>
          <p:nvPr>
            <p:ph type="sldNum" sz="quarter" idx="12"/>
            <p:custDataLst>
              <p:tags r:id="rId10"/>
            </p:custDataLst>
          </p:nvPr>
        </p:nvSpPr>
        <p:spPr/>
        <p:txBody>
          <a:bodyPr/>
          <a:lstStyle/>
          <a:p>
            <a:fld id="{26786BB7-8BA0-428F-B531-750D017E969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4D8D37F-46AE-4CE4-B8B7-2ACA69C0393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9AEEBA8-9787-4325-A305-CC6A8C53B1D4}" type="slidenum">
              <a:rPr lang="zh-CN" altLang="en-US" smtClean="0"/>
            </a:fld>
            <a:endParaRPr lang="zh-CN" altLang="en-US"/>
          </a:p>
        </p:txBody>
      </p:sp>
    </p:spTree>
  </p:cSld>
  <p:clrMapOvr>
    <a:masterClrMapping/>
  </p:clrMapOvr>
  <p:transition advTm="3000">
    <p:pull dir="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8" name="图片 7"/>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2" name="标题 1"/>
          <p:cNvSpPr>
            <a:spLocks noGrp="1"/>
          </p:cNvSpPr>
          <p:nvPr>
            <p:ph type="title"/>
            <p:custDataLst>
              <p:tags r:id="rId6"/>
            </p:custDataLst>
          </p:nvPr>
        </p:nvSpPr>
        <p:spPr>
          <a:xfrm>
            <a:off x="838200" y="365125"/>
            <a:ext cx="10515600" cy="1325563"/>
          </a:xfrm>
          <a:prstGeom prst="rect">
            <a:avLst/>
          </a:prstGeom>
        </p:spPr>
        <p:txBody>
          <a:bodyPr anchor="b" anchorCtr="0"/>
          <a:lstStyle/>
          <a:p>
            <a:r>
              <a:rPr lang="zh-CN" altLang="en-US" dirty="0"/>
              <a:t>单击此处编辑母版标题样式</a:t>
            </a:r>
            <a:endParaRPr lang="zh-CN" altLang="en-US" dirty="0"/>
          </a:p>
        </p:txBody>
      </p:sp>
      <p:sp>
        <p:nvSpPr>
          <p:cNvPr id="3" name="内容占位符 2"/>
          <p:cNvSpPr>
            <a:spLocks noGrp="1"/>
          </p:cNvSpPr>
          <p:nvPr>
            <p:ph idx="1"/>
            <p:custDataLst>
              <p:tags r:id="rId7"/>
            </p:custDataLst>
          </p:nvPr>
        </p:nvSpPr>
        <p:spPr>
          <a:xfrm>
            <a:off x="838200" y="1825625"/>
            <a:ext cx="10515600" cy="4351338"/>
          </a:xfrm>
          <a:prstGeom prst="rect">
            <a:avLst/>
          </a:prstGeo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8"/>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custDataLst>
              <p:tags r:id="rId9"/>
            </p:custDataLst>
          </p:nvPr>
        </p:nvSpPr>
        <p:spPr>
          <a:xfrm>
            <a:off x="4038600" y="6356350"/>
            <a:ext cx="4114800" cy="365125"/>
          </a:xfrm>
          <a:prstGeom prst="rect">
            <a:avLst/>
          </a:prstGeom>
        </p:spPr>
        <p:txBody>
          <a:bodyPr/>
          <a:lstStyle/>
          <a:p>
            <a:endParaRPr lang="zh-CN" altLang="en-US" dirty="0"/>
          </a:p>
        </p:txBody>
      </p:sp>
      <p:sp>
        <p:nvSpPr>
          <p:cNvPr id="6" name="灯片编号占位符 5"/>
          <p:cNvSpPr>
            <a:spLocks noGrp="1"/>
          </p:cNvSpPr>
          <p:nvPr>
            <p:ph type="sldNum" sz="quarter" idx="12"/>
            <p:custDataLst>
              <p:tags r:id="rId10"/>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cstate="email"/>
          <a:stretch>
            <a:fillRect/>
          </a:stretch>
        </p:blipFill>
        <p:spPr>
          <a:xfrm>
            <a:off x="-1057" y="0"/>
            <a:ext cx="12193057" cy="3773751"/>
          </a:xfrm>
          <a:prstGeom prst="rect">
            <a:avLst/>
          </a:prstGeom>
        </p:spPr>
      </p:pic>
      <p:sp>
        <p:nvSpPr>
          <p:cNvPr id="8" name="椭圆 7"/>
          <p:cNvSpPr/>
          <p:nvPr>
            <p:custDataLst>
              <p:tags r:id="rId4"/>
            </p:custDataLst>
          </p:nvPr>
        </p:nvSpPr>
        <p:spPr>
          <a:xfrm>
            <a:off x="5492523" y="2462355"/>
            <a:ext cx="1206954" cy="1206954"/>
          </a:xfrm>
          <a:prstGeom prst="ellipse">
            <a:avLst/>
          </a:prstGeom>
          <a:gradFill flip="none" rotWithShape="1">
            <a:gsLst>
              <a:gs pos="0">
                <a:schemeClr val="accent2">
                  <a:lumMod val="75000"/>
                </a:schemeClr>
              </a:gs>
              <a:gs pos="50000">
                <a:schemeClr val="accent2"/>
              </a:gs>
              <a:gs pos="100000">
                <a:schemeClr val="accent2">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Shape 10492"/>
          <p:cNvSpPr/>
          <p:nvPr>
            <p:custDataLst>
              <p:tags r:id="rId5"/>
            </p:custDataLst>
          </p:nvPr>
        </p:nvSpPr>
        <p:spPr>
          <a:xfrm>
            <a:off x="5830818" y="2777748"/>
            <a:ext cx="595101" cy="555915"/>
          </a:xfrm>
          <a:custGeom>
            <a:avLst/>
            <a:gdLst/>
            <a:ahLst/>
            <a:cxnLst>
              <a:cxn ang="0">
                <a:pos x="wd2" y="hd2"/>
              </a:cxn>
              <a:cxn ang="5400000">
                <a:pos x="wd2" y="hd2"/>
              </a:cxn>
              <a:cxn ang="10800000">
                <a:pos x="wd2" y="hd2"/>
              </a:cxn>
              <a:cxn ang="16200000">
                <a:pos x="wd2" y="hd2"/>
              </a:cxn>
            </a:cxnLst>
            <a:rect l="0" t="0" r="r" b="b"/>
            <a:pathLst>
              <a:path w="21407" h="21600" extrusionOk="0">
                <a:moveTo>
                  <a:pt x="12801" y="11554"/>
                </a:moveTo>
                <a:lnTo>
                  <a:pt x="14474" y="13472"/>
                </a:lnTo>
                <a:cubicBezTo>
                  <a:pt x="15180" y="14170"/>
                  <a:pt x="15156" y="13968"/>
                  <a:pt x="15669" y="13361"/>
                </a:cubicBezTo>
                <a:cubicBezTo>
                  <a:pt x="16181" y="12754"/>
                  <a:pt x="17088" y="12832"/>
                  <a:pt x="17088" y="13867"/>
                </a:cubicBezTo>
                <a:lnTo>
                  <a:pt x="17088" y="18147"/>
                </a:lnTo>
                <a:cubicBezTo>
                  <a:pt x="17088" y="19182"/>
                  <a:pt x="16304" y="20029"/>
                  <a:pt x="15346" y="20029"/>
                </a:cubicBezTo>
                <a:lnTo>
                  <a:pt x="3197" y="20029"/>
                </a:lnTo>
                <a:cubicBezTo>
                  <a:pt x="2239" y="20029"/>
                  <a:pt x="1455" y="19182"/>
                  <a:pt x="1455" y="18147"/>
                </a:cubicBezTo>
                <a:lnTo>
                  <a:pt x="1455" y="3453"/>
                </a:lnTo>
                <a:cubicBezTo>
                  <a:pt x="1455" y="2419"/>
                  <a:pt x="2239" y="1572"/>
                  <a:pt x="3197" y="1572"/>
                </a:cubicBezTo>
                <a:lnTo>
                  <a:pt x="15346" y="1572"/>
                </a:lnTo>
                <a:cubicBezTo>
                  <a:pt x="16304" y="1572"/>
                  <a:pt x="17088" y="2363"/>
                  <a:pt x="17088" y="3331"/>
                </a:cubicBezTo>
                <a:cubicBezTo>
                  <a:pt x="17088" y="4299"/>
                  <a:pt x="16560" y="5716"/>
                  <a:pt x="15916" y="6482"/>
                </a:cubicBezTo>
                <a:lnTo>
                  <a:pt x="12972" y="9969"/>
                </a:lnTo>
                <a:cubicBezTo>
                  <a:pt x="12327" y="10735"/>
                  <a:pt x="12095" y="10856"/>
                  <a:pt x="12801" y="11554"/>
                </a:cubicBezTo>
                <a:close/>
                <a:moveTo>
                  <a:pt x="20242" y="4140"/>
                </a:moveTo>
                <a:cubicBezTo>
                  <a:pt x="19534" y="3442"/>
                  <a:pt x="18863" y="2982"/>
                  <a:pt x="18749" y="3116"/>
                </a:cubicBezTo>
                <a:cubicBezTo>
                  <a:pt x="18635" y="3250"/>
                  <a:pt x="18543" y="2605"/>
                  <a:pt x="18543" y="1681"/>
                </a:cubicBezTo>
                <a:cubicBezTo>
                  <a:pt x="18543" y="756"/>
                  <a:pt x="17759" y="0"/>
                  <a:pt x="16801" y="0"/>
                </a:cubicBezTo>
                <a:lnTo>
                  <a:pt x="1742" y="0"/>
                </a:lnTo>
                <a:cubicBezTo>
                  <a:pt x="784" y="0"/>
                  <a:pt x="0" y="847"/>
                  <a:pt x="0" y="1881"/>
                </a:cubicBezTo>
                <a:lnTo>
                  <a:pt x="0" y="19719"/>
                </a:lnTo>
                <a:cubicBezTo>
                  <a:pt x="0" y="20754"/>
                  <a:pt x="784" y="21600"/>
                  <a:pt x="1742" y="21600"/>
                </a:cubicBezTo>
                <a:lnTo>
                  <a:pt x="16801" y="21600"/>
                </a:lnTo>
                <a:cubicBezTo>
                  <a:pt x="17759" y="21600"/>
                  <a:pt x="18543" y="20754"/>
                  <a:pt x="18543" y="19719"/>
                </a:cubicBezTo>
                <a:lnTo>
                  <a:pt x="18543" y="12138"/>
                </a:lnTo>
                <a:cubicBezTo>
                  <a:pt x="18543" y="11103"/>
                  <a:pt x="19070" y="9630"/>
                  <a:pt x="19715" y="8865"/>
                </a:cubicBezTo>
                <a:lnTo>
                  <a:pt x="20956" y="7391"/>
                </a:lnTo>
                <a:cubicBezTo>
                  <a:pt x="21600" y="6625"/>
                  <a:pt x="21549" y="5427"/>
                  <a:pt x="20841" y="4730"/>
                </a:cubicBezTo>
                <a:cubicBezTo>
                  <a:pt x="20841" y="4730"/>
                  <a:pt x="20242" y="4140"/>
                  <a:pt x="20242" y="4140"/>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0" name="Shape 10493"/>
          <p:cNvSpPr/>
          <p:nvPr>
            <p:custDataLst>
              <p:tags r:id="rId6"/>
            </p:custDataLst>
          </p:nvPr>
        </p:nvSpPr>
        <p:spPr>
          <a:xfrm>
            <a:off x="6398232" y="2787203"/>
            <a:ext cx="102225" cy="99817"/>
          </a:xfrm>
          <a:custGeom>
            <a:avLst/>
            <a:gdLst/>
            <a:ahLst/>
            <a:cxnLst>
              <a:cxn ang="0">
                <a:pos x="wd2" y="hd2"/>
              </a:cxn>
              <a:cxn ang="5400000">
                <a:pos x="wd2" y="hd2"/>
              </a:cxn>
              <a:cxn ang="10800000">
                <a:pos x="wd2" y="hd2"/>
              </a:cxn>
              <a:cxn ang="16200000">
                <a:pos x="wd2" y="hd2"/>
              </a:cxn>
            </a:cxnLst>
            <a:rect l="0" t="0" r="r" b="b"/>
            <a:pathLst>
              <a:path w="20002" h="20192" extrusionOk="0">
                <a:moveTo>
                  <a:pt x="18594" y="12070"/>
                </a:moveTo>
                <a:lnTo>
                  <a:pt x="7092" y="1201"/>
                </a:lnTo>
                <a:cubicBezTo>
                  <a:pt x="5504" y="-301"/>
                  <a:pt x="3202" y="-413"/>
                  <a:pt x="1998" y="973"/>
                </a:cubicBezTo>
                <a:cubicBezTo>
                  <a:pt x="-1118" y="4756"/>
                  <a:pt x="-523" y="10826"/>
                  <a:pt x="3322" y="14462"/>
                </a:cubicBezTo>
                <a:lnTo>
                  <a:pt x="6591" y="17550"/>
                </a:lnTo>
                <a:cubicBezTo>
                  <a:pt x="10436" y="21187"/>
                  <a:pt x="16133" y="21052"/>
                  <a:pt x="19251" y="17253"/>
                </a:cubicBezTo>
                <a:cubicBezTo>
                  <a:pt x="20482" y="15896"/>
                  <a:pt x="20155" y="13542"/>
                  <a:pt x="18594" y="12070"/>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1" name="Shape 10494"/>
          <p:cNvSpPr/>
          <p:nvPr>
            <p:custDataLst>
              <p:tags r:id="rId7"/>
            </p:custDataLst>
          </p:nvPr>
        </p:nvSpPr>
        <p:spPr>
          <a:xfrm>
            <a:off x="6114526" y="3099280"/>
            <a:ext cx="106519" cy="104864"/>
          </a:xfrm>
          <a:custGeom>
            <a:avLst/>
            <a:gdLst/>
            <a:ahLst/>
            <a:cxnLst>
              <a:cxn ang="0">
                <a:pos x="wd2" y="hd2"/>
              </a:cxn>
              <a:cxn ang="5400000">
                <a:pos x="wd2" y="hd2"/>
              </a:cxn>
              <a:cxn ang="10800000">
                <a:pos x="wd2" y="hd2"/>
              </a:cxn>
              <a:cxn ang="16200000">
                <a:pos x="wd2" y="hd2"/>
              </a:cxn>
            </a:cxnLst>
            <a:rect l="0" t="0" r="r" b="b"/>
            <a:pathLst>
              <a:path w="19102" h="20234" extrusionOk="0">
                <a:moveTo>
                  <a:pt x="3781" y="4130"/>
                </a:moveTo>
                <a:lnTo>
                  <a:pt x="1908" y="10784"/>
                </a:lnTo>
                <a:cubicBezTo>
                  <a:pt x="657" y="15745"/>
                  <a:pt x="-186" y="19986"/>
                  <a:pt x="35" y="20207"/>
                </a:cubicBezTo>
                <a:cubicBezTo>
                  <a:pt x="255" y="20430"/>
                  <a:pt x="4141" y="19277"/>
                  <a:pt x="8670" y="17645"/>
                </a:cubicBezTo>
                <a:lnTo>
                  <a:pt x="16886" y="13833"/>
                </a:lnTo>
                <a:cubicBezTo>
                  <a:pt x="21414" y="12202"/>
                  <a:pt x="18159" y="10349"/>
                  <a:pt x="14634" y="6879"/>
                </a:cubicBezTo>
                <a:lnTo>
                  <a:pt x="9739" y="2298"/>
                </a:lnTo>
                <a:cubicBezTo>
                  <a:pt x="6214" y="-1170"/>
                  <a:pt x="5034" y="-831"/>
                  <a:pt x="3781" y="4130"/>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2" name="Shape 10495"/>
          <p:cNvSpPr/>
          <p:nvPr>
            <p:custDataLst>
              <p:tags r:id="rId8"/>
            </p:custDataLst>
          </p:nvPr>
        </p:nvSpPr>
        <p:spPr>
          <a:xfrm>
            <a:off x="5915930" y="3099279"/>
            <a:ext cx="148080" cy="148069"/>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9" y="0"/>
                  <a:pt x="0" y="4839"/>
                  <a:pt x="0" y="10799"/>
                </a:cubicBezTo>
                <a:cubicBezTo>
                  <a:pt x="0" y="16784"/>
                  <a:pt x="4839" y="21600"/>
                  <a:pt x="10801" y="21600"/>
                </a:cubicBezTo>
                <a:cubicBezTo>
                  <a:pt x="16782" y="21600"/>
                  <a:pt x="21600" y="16784"/>
                  <a:pt x="21600" y="10799"/>
                </a:cubicBezTo>
                <a:cubicBezTo>
                  <a:pt x="21600" y="4839"/>
                  <a:pt x="16782" y="0"/>
                  <a:pt x="10801" y="0"/>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3" name="Shape 10496"/>
          <p:cNvSpPr/>
          <p:nvPr>
            <p:custDataLst>
              <p:tags r:id="rId9"/>
            </p:custDataLst>
          </p:nvPr>
        </p:nvSpPr>
        <p:spPr>
          <a:xfrm>
            <a:off x="5925387" y="2910144"/>
            <a:ext cx="141481" cy="111445"/>
          </a:xfrm>
          <a:custGeom>
            <a:avLst/>
            <a:gdLst/>
            <a:ahLst/>
            <a:cxnLst>
              <a:cxn ang="0">
                <a:pos x="wd2" y="hd2"/>
              </a:cxn>
              <a:cxn ang="5400000">
                <a:pos x="wd2" y="hd2"/>
              </a:cxn>
              <a:cxn ang="10800000">
                <a:pos x="wd2" y="hd2"/>
              </a:cxn>
              <a:cxn ang="16200000">
                <a:pos x="wd2" y="hd2"/>
              </a:cxn>
            </a:cxnLst>
            <a:rect l="0" t="0" r="r" b="b"/>
            <a:pathLst>
              <a:path w="19437" h="20578" extrusionOk="0">
                <a:moveTo>
                  <a:pt x="3902" y="20578"/>
                </a:moveTo>
                <a:lnTo>
                  <a:pt x="15538" y="20578"/>
                </a:lnTo>
                <a:cubicBezTo>
                  <a:pt x="19196" y="20578"/>
                  <a:pt x="20519" y="17241"/>
                  <a:pt x="18478" y="13159"/>
                </a:cubicBezTo>
                <a:lnTo>
                  <a:pt x="13423" y="3060"/>
                </a:lnTo>
                <a:cubicBezTo>
                  <a:pt x="11381" y="-1022"/>
                  <a:pt x="8041" y="-1019"/>
                  <a:pt x="6001" y="3064"/>
                </a:cubicBezTo>
                <a:lnTo>
                  <a:pt x="959" y="13155"/>
                </a:lnTo>
                <a:cubicBezTo>
                  <a:pt x="-1081" y="17237"/>
                  <a:pt x="243" y="20578"/>
                  <a:pt x="3902" y="20578"/>
                </a:cubicBezTo>
                <a:close/>
              </a:path>
            </a:pathLst>
          </a:custGeom>
          <a:solidFill>
            <a:schemeClr val="bg2"/>
          </a:solidFill>
          <a:ln w="12700">
            <a:miter lim="400000"/>
          </a:ln>
        </p:spPr>
        <p:txBody>
          <a:bodyPr lIns="19051" tIns="19051" rIns="19051" bIns="19051" anchor="ctr"/>
          <a:lstStyle/>
          <a:p>
            <a:pPr defTabSz="227965">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2" name="标题 1"/>
          <p:cNvSpPr>
            <a:spLocks noGrp="1"/>
          </p:cNvSpPr>
          <p:nvPr>
            <p:ph type="title"/>
            <p:custDataLst>
              <p:tags r:id="rId10"/>
            </p:custDataLst>
          </p:nvPr>
        </p:nvSpPr>
        <p:spPr>
          <a:xfrm>
            <a:off x="2136775" y="3520918"/>
            <a:ext cx="7918450" cy="1543059"/>
          </a:xfrm>
          <a:prstGeom prst="rect">
            <a:avLst/>
          </a:prstGeom>
        </p:spPr>
        <p:txBody>
          <a:bodyPr anchor="b">
            <a:normAutofit/>
          </a:bodyPr>
          <a:lstStyle>
            <a:lvl1pPr algn="ctr">
              <a:defRPr sz="4800">
                <a:solidFill>
                  <a:schemeClr val="accent1"/>
                </a:solidFill>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1"/>
            </p:custDataLst>
          </p:nvPr>
        </p:nvSpPr>
        <p:spPr>
          <a:xfrm>
            <a:off x="2136775" y="5108549"/>
            <a:ext cx="7918450" cy="997141"/>
          </a:xfrm>
          <a:prstGeom prst="rect">
            <a:avLst/>
          </a:prstGeom>
        </p:spPr>
        <p:txBody>
          <a:bodyPr>
            <a:norm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12"/>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14"/>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9" name="图片 8"/>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2" name="标题 1"/>
          <p:cNvSpPr>
            <a:spLocks noGrp="1"/>
          </p:cNvSpPr>
          <p:nvPr>
            <p:ph type="title"/>
            <p:custDataLst>
              <p:tags r:id="rId6"/>
            </p:custDataLst>
          </p:nvPr>
        </p:nvSpPr>
        <p:spPr>
          <a:xfrm>
            <a:off x="838200" y="365125"/>
            <a:ext cx="10515600" cy="1325563"/>
          </a:xfrm>
          <a:prstGeom prst="rect">
            <a:avLst/>
          </a:prstGeom>
        </p:spPr>
        <p:txBody>
          <a:bodyPr anchor="b" anchorCtr="0"/>
          <a:lstStyle/>
          <a:p>
            <a:r>
              <a:rPr lang="zh-CN" altLang="en-US"/>
              <a:t>单击此处编辑母版标题样式</a:t>
            </a:r>
            <a:endParaRPr lang="zh-CN" altLang="en-US"/>
          </a:p>
        </p:txBody>
      </p:sp>
      <p:sp>
        <p:nvSpPr>
          <p:cNvPr id="3" name="内容占位符 2"/>
          <p:cNvSpPr>
            <a:spLocks noGrp="1"/>
          </p:cNvSpPr>
          <p:nvPr>
            <p:ph sz="half" idx="1"/>
            <p:custDataLst>
              <p:tags r:id="rId7"/>
            </p:custDataLst>
          </p:nvPr>
        </p:nvSpPr>
        <p:spPr>
          <a:xfrm>
            <a:off x="838200" y="1825625"/>
            <a:ext cx="5181600" cy="4351338"/>
          </a:xfrm>
          <a:prstGeom prst="rect">
            <a:avLst/>
          </a:prstGeo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8"/>
            </p:custDataLst>
          </p:nvPr>
        </p:nvSpPr>
        <p:spPr>
          <a:xfrm>
            <a:off x="6172200" y="1825625"/>
            <a:ext cx="5181600" cy="4351338"/>
          </a:xfrm>
          <a:prstGeom prst="rect">
            <a:avLst/>
          </a:prstGeo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9"/>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11"/>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11" name="图片 10"/>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2" name="标题 1"/>
          <p:cNvSpPr>
            <a:spLocks noGrp="1"/>
          </p:cNvSpPr>
          <p:nvPr>
            <p:ph type="title"/>
            <p:custDataLst>
              <p:tags r:id="rId6"/>
            </p:custDataLst>
          </p:nvPr>
        </p:nvSpPr>
        <p:spPr>
          <a:xfrm>
            <a:off x="839788" y="365125"/>
            <a:ext cx="10515600" cy="1325563"/>
          </a:xfrm>
          <a:prstGeom prst="rect">
            <a:avLst/>
          </a:prstGeom>
        </p:spPr>
        <p:txBody>
          <a:bodyPr anchor="b" anchorCtr="0"/>
          <a:lstStyle/>
          <a:p>
            <a:r>
              <a:rPr lang="zh-CN" altLang="en-US"/>
              <a:t>单击此处编辑母版标题样式</a:t>
            </a:r>
            <a:endParaRPr lang="zh-CN" altLang="en-US"/>
          </a:p>
        </p:txBody>
      </p:sp>
      <p:sp>
        <p:nvSpPr>
          <p:cNvPr id="3" name="文本占位符 2"/>
          <p:cNvSpPr>
            <a:spLocks noGrp="1"/>
          </p:cNvSpPr>
          <p:nvPr>
            <p:ph type="body" idx="1"/>
            <p:custDataLst>
              <p:tags r:id="rId7"/>
            </p:custDataLst>
          </p:nvPr>
        </p:nvSpPr>
        <p:spPr>
          <a:xfrm>
            <a:off x="839788" y="1744961"/>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8"/>
            </p:custDataLst>
          </p:nvPr>
        </p:nvSpPr>
        <p:spPr>
          <a:xfrm>
            <a:off x="839788" y="2615609"/>
            <a:ext cx="5157787" cy="3574054"/>
          </a:xfrm>
          <a:prstGeom prst="rect">
            <a:avLst/>
          </a:prstGeo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9"/>
            </p:custDataLst>
          </p:nvPr>
        </p:nvSpPr>
        <p:spPr>
          <a:xfrm>
            <a:off x="6172200" y="1744961"/>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10"/>
            </p:custDataLst>
          </p:nvPr>
        </p:nvSpPr>
        <p:spPr>
          <a:xfrm>
            <a:off x="6172200" y="2615609"/>
            <a:ext cx="5183188" cy="3574054"/>
          </a:xfrm>
          <a:prstGeom prst="rect">
            <a:avLst/>
          </a:prstGeo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11"/>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2"/>
            </p:custDataLst>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custDataLst>
              <p:tags r:id="rId13"/>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
        <p:nvSpPr>
          <p:cNvPr id="7" name="标题 6"/>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6" name="图片 5"/>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2" name="日期占位符 1"/>
          <p:cNvSpPr>
            <a:spLocks noGrp="1"/>
          </p:cNvSpPr>
          <p:nvPr>
            <p:ph type="dt" sz="half" idx="10"/>
            <p:custDataLst>
              <p:tags r:id="rId6"/>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7"/>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8"/>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9" name="图片 8"/>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2" name="标题 1"/>
          <p:cNvSpPr>
            <a:spLocks noGrp="1"/>
          </p:cNvSpPr>
          <p:nvPr>
            <p:ph type="title" hasCustomPrompt="1"/>
            <p:custDataLst>
              <p:tags r:id="rId6"/>
            </p:custDataLst>
          </p:nvPr>
        </p:nvSpPr>
        <p:spPr>
          <a:xfrm>
            <a:off x="838200" y="713673"/>
            <a:ext cx="4681654" cy="1428161"/>
          </a:xfrm>
          <a:prstGeom prst="rect">
            <a:avLst/>
          </a:prstGeo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custDataLst>
              <p:tags r:id="rId7"/>
            </p:custDataLst>
          </p:nvPr>
        </p:nvSpPr>
        <p:spPr>
          <a:xfrm>
            <a:off x="5642517" y="713673"/>
            <a:ext cx="5711882" cy="540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custDataLst>
              <p:tags r:id="rId8"/>
            </p:custDataLst>
          </p:nvPr>
        </p:nvSpPr>
        <p:spPr>
          <a:xfrm>
            <a:off x="838200" y="2313873"/>
            <a:ext cx="4681654" cy="3811588"/>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9"/>
            </p:custDataLst>
          </p:nvPr>
        </p:nvSpPr>
        <p:spPr>
          <a:xfrm>
            <a:off x="838200" y="6356350"/>
            <a:ext cx="2743200" cy="365125"/>
          </a:xfrm>
          <a:prstGeom prst="rect">
            <a:avLst/>
          </a:prstGeo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0"/>
            </p:custDataLst>
          </p:nvPr>
        </p:nvSpPr>
        <p:spPr>
          <a:xfrm>
            <a:off x="4038600" y="6356350"/>
            <a:ext cx="4114800" cy="365125"/>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11"/>
            </p:custDataLst>
          </p:nvPr>
        </p:nvSpPr>
        <p:spPr>
          <a:xfrm>
            <a:off x="8610600" y="6356350"/>
            <a:ext cx="2743200" cy="365125"/>
          </a:xfrm>
          <a:prstGeom prst="rect">
            <a:avLst/>
          </a:prstGeom>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176734" y="365125"/>
            <a:ext cx="117706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8962016"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cstate="email"/>
          <a:stretch>
            <a:fillRect/>
          </a:stretch>
        </p:blipFill>
        <p:spPr>
          <a:xfrm>
            <a:off x="-5275" y="0"/>
            <a:ext cx="1646063" cy="1390008"/>
          </a:xfrm>
          <a:prstGeom prst="rect">
            <a:avLst/>
          </a:prstGeom>
        </p:spPr>
      </p:pic>
      <p:pic>
        <p:nvPicPr>
          <p:cNvPr id="8" name="图片 7"/>
          <p:cNvPicPr>
            <a:picLocks noChangeAspect="1"/>
          </p:cNvPicPr>
          <p:nvPr>
            <p:custDataLst>
              <p:tags r:id="rId4"/>
            </p:custDataLst>
          </p:nvPr>
        </p:nvPicPr>
        <p:blipFill>
          <a:blip r:embed="rId5" cstate="email"/>
          <a:stretch>
            <a:fillRect/>
          </a:stretch>
        </p:blipFill>
        <p:spPr>
          <a:xfrm>
            <a:off x="10259401" y="3419558"/>
            <a:ext cx="1932599" cy="3438442"/>
          </a:xfrm>
          <a:prstGeom prst="rect">
            <a:avLst/>
          </a:prstGeom>
        </p:spPr>
      </p:pic>
      <p:sp>
        <p:nvSpPr>
          <p:cNvPr id="3" name="日期占位符 2"/>
          <p:cNvSpPr>
            <a:spLocks noGrp="1"/>
          </p:cNvSpPr>
          <p:nvPr>
            <p:ph type="dt" sz="half" idx="10"/>
            <p:custDataLst>
              <p:tags r:id="rId6"/>
            </p:custDataLst>
          </p:nvPr>
        </p:nvSpPr>
        <p:spPr>
          <a:xfrm>
            <a:off x="838200" y="6356350"/>
            <a:ext cx="2743200" cy="365125"/>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8"/>
            </p:custDataLst>
          </p:nvPr>
        </p:nvSpPr>
        <p:spPr>
          <a:xfrm>
            <a:off x="8610600" y="6356350"/>
            <a:ext cx="2743200" cy="365125"/>
          </a:xfrm>
          <a:prstGeom prst="rect">
            <a:avLst/>
          </a:prstGeo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838200" y="551543"/>
            <a:ext cx="10515600" cy="5558971"/>
          </a:xfrm>
          <a:prstGeom prst="rect">
            <a:avLst/>
          </a:prstGeo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cstate="email"/>
          <a:stretch>
            <a:fillRect/>
          </a:stretch>
        </p:blipFill>
        <p:spPr>
          <a:xfrm>
            <a:off x="1925601" y="-297"/>
            <a:ext cx="8169348" cy="6858594"/>
          </a:xfrm>
          <a:prstGeom prst="rect">
            <a:avLst/>
          </a:prstGeom>
        </p:spPr>
      </p:pic>
      <p:sp>
        <p:nvSpPr>
          <p:cNvPr id="2" name="标题 1"/>
          <p:cNvSpPr>
            <a:spLocks noGrp="1"/>
          </p:cNvSpPr>
          <p:nvPr>
            <p:ph type="title" hasCustomPrompt="1"/>
            <p:custDataLst>
              <p:tags r:id="rId4"/>
            </p:custDataLst>
          </p:nvPr>
        </p:nvSpPr>
        <p:spPr>
          <a:xfrm>
            <a:off x="1809751" y="2157414"/>
            <a:ext cx="8572500" cy="2543174"/>
          </a:xfrm>
        </p:spPr>
        <p:txBody>
          <a:bodyPr vert="horz" lIns="90000" tIns="46800" rIns="90000" bIns="46800" rtlCol="0" anchor="ctr" anchorCtr="0">
            <a:normAutofit/>
          </a:bodyPr>
          <a:lstStyle>
            <a:lvl1pPr marL="0" marR="0" algn="ctr" defTabSz="914400" rtl="0" eaLnBrk="1" fontAlgn="auto" latinLnBrk="0" hangingPunct="1">
              <a:lnSpc>
                <a:spcPct val="90000"/>
              </a:lnSpc>
              <a:buNone/>
              <a:defRPr kumimoji="0" lang="zh-CN" altLang="en-US" sz="4800" b="0" i="0" u="none" strike="noStrike" kern="1200" cap="none" spc="0" normalizeH="0" baseline="0" noProof="1" dirty="0">
                <a:solidFill>
                  <a:schemeClr val="bg1"/>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3" name="日期占位符 2"/>
          <p:cNvSpPr>
            <a:spLocks noGrp="1"/>
          </p:cNvSpPr>
          <p:nvPr>
            <p:ph type="dt" sz="half" idx="10"/>
            <p:custDataLst>
              <p:tags r:id="rId5"/>
            </p:custDataLst>
          </p:nvPr>
        </p:nvSpPr>
        <p:spPr/>
        <p:txBody>
          <a:bodyPr/>
          <a:lstStyle>
            <a:lvl1pPr>
              <a:defRPr>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微软雅黑" panose="020B0503020204020204" pitchFamily="34" charset="-122"/>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7"/>
            </p:custDataLst>
          </p:nvPr>
        </p:nvSpPr>
        <p:spPr/>
        <p:txBody>
          <a:bodyPr/>
          <a:lstStyle>
            <a:lvl1pPr>
              <a:defRPr>
                <a:latin typeface="微软雅黑" panose="020B0503020204020204" pitchFamily="34" charset="-122"/>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4D8D37F-46AE-4CE4-B8B7-2ACA69C0393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AEEBA8-9787-4325-A305-CC6A8C53B1D4}" type="slidenum">
              <a:rPr lang="zh-CN" altLang="en-US" smtClean="0"/>
            </a:fld>
            <a:endParaRPr lang="zh-CN" altLang="en-US"/>
          </a:p>
        </p:txBody>
      </p:sp>
    </p:spTree>
  </p:cSld>
  <p:clrMapOvr>
    <a:masterClrMapping/>
  </p:clrMapOvr>
  <p:transition advTm="3000">
    <p:pull dir="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a:blip r:embed="rId3" cstate="email"/>
          <a:stretch>
            <a:fillRect/>
          </a:stretch>
        </p:blipFill>
        <p:spPr>
          <a:xfrm>
            <a:off x="-5275" y="0"/>
            <a:ext cx="1646063" cy="1390008"/>
          </a:xfrm>
          <a:prstGeom prst="rect">
            <a:avLst/>
          </a:prstGeom>
        </p:spPr>
      </p:pic>
      <p:pic>
        <p:nvPicPr>
          <p:cNvPr id="7" name="图片 6"/>
          <p:cNvPicPr>
            <a:picLocks noChangeAspect="1"/>
          </p:cNvPicPr>
          <p:nvPr userDrawn="1">
            <p:custDataLst>
              <p:tags r:id="rId4"/>
            </p:custDataLst>
          </p:nvPr>
        </p:nvPicPr>
        <p:blipFill>
          <a:blip r:embed="rId5" cstate="email"/>
          <a:stretch>
            <a:fillRect/>
          </a:stretch>
        </p:blipFill>
        <p:spPr>
          <a:xfrm>
            <a:off x="10259401" y="3419558"/>
            <a:ext cx="1932599" cy="3438442"/>
          </a:xfrm>
          <a:prstGeom prst="rect">
            <a:avLst/>
          </a:prstGeom>
        </p:spPr>
      </p:pic>
      <p:sp>
        <p:nvSpPr>
          <p:cNvPr id="2" name="标题 1"/>
          <p:cNvSpPr>
            <a:spLocks noGrp="1"/>
          </p:cNvSpPr>
          <p:nvPr>
            <p:ph type="title"/>
            <p:custDataLst>
              <p:tags r:id="rId6"/>
            </p:custDataLst>
          </p:nvPr>
        </p:nvSpPr>
        <p:spPr/>
        <p:txBody>
          <a:bodyPr/>
          <a:lstStyle>
            <a:lvl1pPr>
              <a:defRPr baseline="0">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custDataLst>
              <p:tags r:id="rId3"/>
            </p:custDataLst>
          </p:nvPr>
        </p:nvPicPr>
        <p:blipFill>
          <a:blip r:embed="rId4" cstate="email"/>
          <a:stretch>
            <a:fillRect/>
          </a:stretch>
        </p:blipFill>
        <p:spPr>
          <a:xfrm flipH="1">
            <a:off x="10545937" y="0"/>
            <a:ext cx="1646063" cy="1390008"/>
          </a:xfrm>
          <a:prstGeom prst="rect">
            <a:avLst/>
          </a:prstGeom>
        </p:spPr>
      </p:pic>
      <p:pic>
        <p:nvPicPr>
          <p:cNvPr id="11" name="图片 10"/>
          <p:cNvPicPr>
            <a:picLocks noChangeAspect="1"/>
          </p:cNvPicPr>
          <p:nvPr userDrawn="1">
            <p:custDataLst>
              <p:tags r:id="rId5"/>
            </p:custDataLst>
          </p:nvPr>
        </p:nvPicPr>
        <p:blipFill>
          <a:blip r:embed="rId4" cstate="email"/>
          <a:stretch>
            <a:fillRect/>
          </a:stretch>
        </p:blipFill>
        <p:spPr>
          <a:xfrm flipV="1">
            <a:off x="0" y="5467992"/>
            <a:ext cx="1646063" cy="1390008"/>
          </a:xfrm>
          <a:prstGeom prst="rect">
            <a:avLst/>
          </a:prstGeom>
        </p:spPr>
      </p:pic>
      <p:sp>
        <p:nvSpPr>
          <p:cNvPr id="2" name="标题 1"/>
          <p:cNvSpPr>
            <a:spLocks noGrp="1"/>
          </p:cNvSpPr>
          <p:nvPr>
            <p:ph type="title" hasCustomPrompt="1"/>
            <p:custDataLst>
              <p:tags r:id="rId6"/>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7"/>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pic>
        <p:nvPicPr>
          <p:cNvPr id="11" name="图片 10"/>
          <p:cNvPicPr>
            <a:picLocks noChangeAspect="1"/>
          </p:cNvPicPr>
          <p:nvPr userDrawn="1">
            <p:custDataLst>
              <p:tags r:id="rId3"/>
            </p:custDataLst>
          </p:nvPr>
        </p:nvPicPr>
        <p:blipFill>
          <a:blip r:embed="rId4"/>
          <a:stretch>
            <a:fillRect/>
          </a:stretch>
        </p:blipFill>
        <p:spPr>
          <a:xfrm>
            <a:off x="-4939" y="4709652"/>
            <a:ext cx="2487342" cy="2148348"/>
          </a:xfrm>
          <a:prstGeom prst="rect">
            <a:avLst/>
          </a:prstGeom>
        </p:spPr>
      </p:pic>
      <p:sp>
        <p:nvSpPr>
          <p:cNvPr id="2" name="标题 1"/>
          <p:cNvSpPr>
            <a:spLocks noGrp="1"/>
          </p:cNvSpPr>
          <p:nvPr>
            <p:ph type="title" hasCustomPrompt="1"/>
            <p:custDataLst>
              <p:tags r:id="rId5"/>
            </p:custDataLst>
          </p:nvPr>
        </p:nvSpPr>
        <p:spPr>
          <a:xfrm>
            <a:off x="583200" y="770400"/>
            <a:ext cx="3960000" cy="882000"/>
          </a:xfrm>
        </p:spPr>
        <p:txBody>
          <a:bodyPr anchor="ctr"/>
          <a:lstStyle>
            <a:lvl1pP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2" name="图片 11"/>
          <p:cNvPicPr>
            <a:picLocks noChangeAspect="1"/>
          </p:cNvPicPr>
          <p:nvPr userDrawn="1">
            <p:custDataLst>
              <p:tags r:id="rId3"/>
            </p:custDataLst>
          </p:nvPr>
        </p:nvPicPr>
        <p:blipFill>
          <a:blip r:embed="rId4" cstate="email"/>
          <a:stretch>
            <a:fillRect/>
          </a:stretch>
        </p:blipFill>
        <p:spPr>
          <a:xfrm flipH="1" flipV="1">
            <a:off x="0" y="0"/>
            <a:ext cx="1932599" cy="3438442"/>
          </a:xfrm>
          <a:prstGeom prst="rect">
            <a:avLst/>
          </a:prstGeom>
        </p:spPr>
      </p:pic>
      <p:sp>
        <p:nvSpPr>
          <p:cNvPr id="2" name="标题 1"/>
          <p:cNvSpPr>
            <a:spLocks noGrp="1"/>
          </p:cNvSpPr>
          <p:nvPr>
            <p:ph type="title"/>
            <p:custDataLst>
              <p:tags r:id="rId5"/>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13" name="图片 12"/>
          <p:cNvPicPr>
            <a:picLocks noChangeAspect="1"/>
          </p:cNvPicPr>
          <p:nvPr userDrawn="1">
            <p:custDataLst>
              <p:tags r:id="rId11"/>
            </p:custDataLst>
          </p:nvPr>
        </p:nvPicPr>
        <p:blipFill>
          <a:blip r:embed="rId12"/>
          <a:stretch>
            <a:fillRect/>
          </a:stretch>
        </p:blipFill>
        <p:spPr>
          <a:xfrm flipH="1">
            <a:off x="9704658" y="4709652"/>
            <a:ext cx="2487342" cy="2148348"/>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1" name="图片 10"/>
          <p:cNvPicPr>
            <a:picLocks noChangeAspect="1"/>
          </p:cNvPicPr>
          <p:nvPr userDrawn="1">
            <p:custDataLst>
              <p:tags r:id="rId3"/>
            </p:custDataLst>
          </p:nvPr>
        </p:nvPicPr>
        <p:blipFill>
          <a:blip r:embed="rId4" cstate="email"/>
          <a:stretch>
            <a:fillRect/>
          </a:stretch>
        </p:blipFill>
        <p:spPr>
          <a:xfrm flipH="1">
            <a:off x="10545937" y="0"/>
            <a:ext cx="1646063" cy="1390008"/>
          </a:xfrm>
          <a:prstGeom prst="rect">
            <a:avLst/>
          </a:prstGeom>
        </p:spPr>
      </p:pic>
      <p:pic>
        <p:nvPicPr>
          <p:cNvPr id="12" name="图片 11"/>
          <p:cNvPicPr>
            <a:picLocks noChangeAspect="1"/>
          </p:cNvPicPr>
          <p:nvPr userDrawn="1">
            <p:custDataLst>
              <p:tags r:id="rId5"/>
            </p:custDataLst>
          </p:nvPr>
        </p:nvPicPr>
        <p:blipFill>
          <a:blip r:embed="rId6" cstate="email"/>
          <a:stretch>
            <a:fillRect/>
          </a:stretch>
        </p:blipFill>
        <p:spPr>
          <a:xfrm flipH="1">
            <a:off x="0" y="3419558"/>
            <a:ext cx="1932599" cy="3438442"/>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2" name="图片 11"/>
          <p:cNvPicPr>
            <a:picLocks noChangeAspect="1"/>
          </p:cNvPicPr>
          <p:nvPr userDrawn="1">
            <p:custDataLst>
              <p:tags r:id="rId3"/>
            </p:custDataLst>
          </p:nvPr>
        </p:nvPicPr>
        <p:blipFill>
          <a:blip r:embed="rId4"/>
          <a:stretch>
            <a:fillRect/>
          </a:stretch>
        </p:blipFill>
        <p:spPr>
          <a:xfrm>
            <a:off x="-4939" y="4709652"/>
            <a:ext cx="2487342" cy="2148348"/>
          </a:xfrm>
          <a:prstGeom prst="rect">
            <a:avLst/>
          </a:prstGeom>
        </p:spPr>
      </p:pic>
      <p:pic>
        <p:nvPicPr>
          <p:cNvPr id="14" name="图片 13"/>
          <p:cNvPicPr>
            <a:picLocks noChangeAspect="1"/>
          </p:cNvPicPr>
          <p:nvPr userDrawn="1">
            <p:custDataLst>
              <p:tags r:id="rId5"/>
            </p:custDataLst>
          </p:nvPr>
        </p:nvPicPr>
        <p:blipFill>
          <a:blip r:embed="rId6"/>
          <a:stretch>
            <a:fillRect/>
          </a:stretch>
        </p:blipFill>
        <p:spPr>
          <a:xfrm>
            <a:off x="9989574" y="0"/>
            <a:ext cx="2224954" cy="2458341"/>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8" name="图片 7"/>
          <p:cNvPicPr>
            <a:picLocks noChangeAspect="1"/>
          </p:cNvPicPr>
          <p:nvPr userDrawn="1">
            <p:custDataLst>
              <p:tags r:id="rId3"/>
            </p:custDataLst>
          </p:nvPr>
        </p:nvPicPr>
        <p:blipFill>
          <a:blip r:embed="rId4"/>
          <a:stretch>
            <a:fillRect/>
          </a:stretch>
        </p:blipFill>
        <p:spPr>
          <a:xfrm flipH="1">
            <a:off x="0" y="0"/>
            <a:ext cx="2117918" cy="2340077"/>
          </a:xfrm>
          <a:prstGeom prst="rect">
            <a:avLst/>
          </a:prstGeom>
        </p:spPr>
      </p:pic>
      <p:pic>
        <p:nvPicPr>
          <p:cNvPr id="9" name="图片 8"/>
          <p:cNvPicPr>
            <a:picLocks noChangeAspect="1"/>
          </p:cNvPicPr>
          <p:nvPr userDrawn="1">
            <p:custDataLst>
              <p:tags r:id="rId5"/>
            </p:custDataLst>
          </p:nvPr>
        </p:nvPicPr>
        <p:blipFill>
          <a:blip r:embed="rId6" cstate="email"/>
          <a:stretch>
            <a:fillRect/>
          </a:stretch>
        </p:blipFill>
        <p:spPr>
          <a:xfrm>
            <a:off x="9923460" y="2821858"/>
            <a:ext cx="2268540" cy="4036142"/>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4D8D37F-46AE-4CE4-B8B7-2ACA69C0393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9AEEBA8-9787-4325-A305-CC6A8C53B1D4}" type="slidenum">
              <a:rPr lang="zh-CN" altLang="en-US" smtClean="0"/>
            </a:fld>
            <a:endParaRPr lang="zh-CN" altLang="en-US"/>
          </a:p>
        </p:txBody>
      </p:sp>
    </p:spTree>
  </p:cSld>
  <p:clrMapOvr>
    <a:masterClrMapping/>
  </p:clrMapOvr>
  <p:transition advTm="3000">
    <p:pull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4D8D37F-46AE-4CE4-B8B7-2ACA69C0393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9AEEBA8-9787-4325-A305-CC6A8C53B1D4}" type="slidenum">
              <a:rPr lang="zh-CN" altLang="en-US" smtClean="0"/>
            </a:fld>
            <a:endParaRPr lang="zh-CN" altLang="en-US"/>
          </a:p>
        </p:txBody>
      </p:sp>
    </p:spTree>
  </p:cSld>
  <p:clrMapOvr>
    <a:masterClrMapping/>
  </p:clrMapOvr>
  <p:transition advTm="3000">
    <p:pull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4D8D37F-46AE-4CE4-B8B7-2ACA69C0393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9AEEBA8-9787-4325-A305-CC6A8C53B1D4}" type="slidenum">
              <a:rPr lang="zh-CN" altLang="en-US" smtClean="0"/>
            </a:fld>
            <a:endParaRPr lang="zh-CN" altLang="en-US"/>
          </a:p>
        </p:txBody>
      </p:sp>
    </p:spTree>
  </p:cSld>
  <p:clrMapOvr>
    <a:masterClrMapping/>
  </p:clrMapOvr>
  <p:transition advTm="3000">
    <p:pull dir="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7" Type="http://schemas.openxmlformats.org/officeDocument/2006/relationships/theme" Target="../theme/theme2.xml"/><Relationship Id="rId26" Type="http://schemas.openxmlformats.org/officeDocument/2006/relationships/tags" Target="../tags/tag140.xml"/><Relationship Id="rId25" Type="http://schemas.openxmlformats.org/officeDocument/2006/relationships/tags" Target="../tags/tag139.xml"/><Relationship Id="rId24" Type="http://schemas.openxmlformats.org/officeDocument/2006/relationships/tags" Target="../tags/tag138.xml"/><Relationship Id="rId23" Type="http://schemas.openxmlformats.org/officeDocument/2006/relationships/tags" Target="../tags/tag137.xml"/><Relationship Id="rId22" Type="http://schemas.openxmlformats.org/officeDocument/2006/relationships/tags" Target="../tags/tag136.xml"/><Relationship Id="rId21" Type="http://schemas.openxmlformats.org/officeDocument/2006/relationships/tags" Target="../tags/tag135.xml"/><Relationship Id="rId20" Type="http://schemas.openxmlformats.org/officeDocument/2006/relationships/image" Target="../media/image10.png"/><Relationship Id="rId2" Type="http://schemas.openxmlformats.org/officeDocument/2006/relationships/slideLayout" Target="../slideLayouts/slideLayout13.xml"/><Relationship Id="rId19" Type="http://schemas.openxmlformats.org/officeDocument/2006/relationships/tags" Target="../tags/tag134.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7" Type="http://schemas.openxmlformats.org/officeDocument/2006/relationships/theme" Target="../theme/theme3.xml"/><Relationship Id="rId26" Type="http://schemas.openxmlformats.org/officeDocument/2006/relationships/tags" Target="../tags/tag283.xml"/><Relationship Id="rId25" Type="http://schemas.openxmlformats.org/officeDocument/2006/relationships/tags" Target="../tags/tag282.xml"/><Relationship Id="rId24" Type="http://schemas.openxmlformats.org/officeDocument/2006/relationships/tags" Target="../tags/tag281.xml"/><Relationship Id="rId23" Type="http://schemas.openxmlformats.org/officeDocument/2006/relationships/tags" Target="../tags/tag280.xml"/><Relationship Id="rId22" Type="http://schemas.openxmlformats.org/officeDocument/2006/relationships/tags" Target="../tags/tag279.xml"/><Relationship Id="rId21" Type="http://schemas.openxmlformats.org/officeDocument/2006/relationships/tags" Target="../tags/tag278.xml"/><Relationship Id="rId20" Type="http://schemas.openxmlformats.org/officeDocument/2006/relationships/image" Target="../media/image10.png"/><Relationship Id="rId2" Type="http://schemas.openxmlformats.org/officeDocument/2006/relationships/slideLayout" Target="../slideLayouts/slideLayout31.xml"/><Relationship Id="rId19" Type="http://schemas.openxmlformats.org/officeDocument/2006/relationships/tags" Target="../tags/tag277.xml"/><Relationship Id="rId18" Type="http://schemas.openxmlformats.org/officeDocument/2006/relationships/slideLayout" Target="../slideLayouts/slideLayout47.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9" Type="http://schemas.openxmlformats.org/officeDocument/2006/relationships/tags" Target="../tags/tag295.xml"/><Relationship Id="rId8" Type="http://schemas.openxmlformats.org/officeDocument/2006/relationships/tags" Target="../tags/tag294.xml"/><Relationship Id="rId7" Type="http://schemas.openxmlformats.org/officeDocument/2006/relationships/tags" Target="../tags/tag293.xml"/><Relationship Id="rId6" Type="http://schemas.openxmlformats.org/officeDocument/2006/relationships/tags" Target="../tags/tag292.xml"/><Relationship Id="rId5" Type="http://schemas.openxmlformats.org/officeDocument/2006/relationships/tags" Target="../tags/tag291.xml"/><Relationship Id="rId4" Type="http://schemas.openxmlformats.org/officeDocument/2006/relationships/tags" Target="../tags/tag290.xml"/><Relationship Id="rId3" Type="http://schemas.openxmlformats.org/officeDocument/2006/relationships/image" Target="../media/image10.png"/><Relationship Id="rId2" Type="http://schemas.openxmlformats.org/officeDocument/2006/relationships/tags" Target="../tags/tag289.xml"/><Relationship Id="rId10" Type="http://schemas.openxmlformats.org/officeDocument/2006/relationships/theme" Target="../theme/theme4.xml"/><Relationship Id="rId1"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7" Type="http://schemas.openxmlformats.org/officeDocument/2006/relationships/theme" Target="../theme/theme5.xml"/><Relationship Id="rId26" Type="http://schemas.openxmlformats.org/officeDocument/2006/relationships/tags" Target="../tags/tag438.xml"/><Relationship Id="rId25" Type="http://schemas.openxmlformats.org/officeDocument/2006/relationships/tags" Target="../tags/tag437.xml"/><Relationship Id="rId24" Type="http://schemas.openxmlformats.org/officeDocument/2006/relationships/tags" Target="../tags/tag436.xml"/><Relationship Id="rId23" Type="http://schemas.openxmlformats.org/officeDocument/2006/relationships/tags" Target="../tags/tag435.xml"/><Relationship Id="rId22" Type="http://schemas.openxmlformats.org/officeDocument/2006/relationships/tags" Target="../tags/tag434.xml"/><Relationship Id="rId21" Type="http://schemas.openxmlformats.org/officeDocument/2006/relationships/tags" Target="../tags/tag433.xml"/><Relationship Id="rId20" Type="http://schemas.openxmlformats.org/officeDocument/2006/relationships/image" Target="../media/image10.png"/><Relationship Id="rId2" Type="http://schemas.openxmlformats.org/officeDocument/2006/relationships/slideLayout" Target="../slideLayouts/slideLayout50.xml"/><Relationship Id="rId19" Type="http://schemas.openxmlformats.org/officeDocument/2006/relationships/tags" Target="../tags/tag432.xml"/><Relationship Id="rId18" Type="http://schemas.openxmlformats.org/officeDocument/2006/relationships/slideLayout" Target="../slideLayouts/slideLayout66.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D8D37F-46AE-4CE4-B8B7-2ACA69C0393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AEEBA8-9787-4325-A305-CC6A8C53B1D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3000">
    <p:pull dir="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9"/>
            </p:custDataLst>
          </p:nvPr>
        </p:nvPicPr>
        <p:blipFill>
          <a:blip r:embed="rId20" cstate="email"/>
          <a:stretch>
            <a:fillRect/>
          </a:stretch>
        </p:blipFill>
        <p:spPr>
          <a:xfrm>
            <a:off x="0" y="0"/>
            <a:ext cx="12192000" cy="6858000"/>
          </a:xfrm>
          <a:prstGeom prst="rect">
            <a:avLst/>
          </a:prstGeom>
        </p:spPr>
      </p:pic>
      <p:sp>
        <p:nvSpPr>
          <p:cNvPr id="8" name="标题占位符 1"/>
          <p:cNvSpPr>
            <a:spLocks noGrp="1"/>
          </p:cNvSpPr>
          <p:nvPr>
            <p:ph type="title"/>
            <p:custDataLst>
              <p:tags r:id="rId2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9" name="文本占位符 2"/>
          <p:cNvSpPr>
            <a:spLocks noGrp="1"/>
          </p:cNvSpPr>
          <p:nvPr>
            <p:ph type="body" idx="1"/>
            <p:custDataLst>
              <p:tags r:id="rId2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 name="日期占位符 3"/>
          <p:cNvSpPr>
            <a:spLocks noGrp="1"/>
          </p:cNvSpPr>
          <p:nvPr>
            <p:ph type="dt" sz="half" idx="2"/>
            <p:custDataLst>
              <p:tags r:id="rId23"/>
            </p:custDataLst>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11" name="页脚占位符 4"/>
          <p:cNvSpPr>
            <a:spLocks noGrp="1"/>
          </p:cNvSpPr>
          <p:nvPr>
            <p:ph type="ftr" sz="quarter" idx="3"/>
            <p:custDataLst>
              <p:tags r:id="rId24"/>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12" name="灯片编号占位符 5"/>
          <p:cNvSpPr>
            <a:spLocks noGrp="1"/>
          </p:cNvSpPr>
          <p:nvPr>
            <p:ph type="sldNum" sz="quarter" idx="4"/>
            <p:custDataLst>
              <p:tags r:id="rId25"/>
            </p:custDataLst>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
        <p:nvSpPr>
          <p:cNvPr id="2"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9"/>
            </p:custDataLst>
          </p:nvPr>
        </p:nvPicPr>
        <p:blipFill>
          <a:blip r:embed="rId20" cstate="email"/>
          <a:stretch>
            <a:fillRect/>
          </a:stretch>
        </p:blipFill>
        <p:spPr>
          <a:xfrm>
            <a:off x="0" y="0"/>
            <a:ext cx="12192000" cy="6858000"/>
          </a:xfrm>
          <a:prstGeom prst="rect">
            <a:avLst/>
          </a:prstGeom>
        </p:spPr>
      </p:pic>
      <p:sp>
        <p:nvSpPr>
          <p:cNvPr id="8" name="标题占位符 1"/>
          <p:cNvSpPr>
            <a:spLocks noGrp="1"/>
          </p:cNvSpPr>
          <p:nvPr>
            <p:ph type="title"/>
            <p:custDataLst>
              <p:tags r:id="rId2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9" name="文本占位符 2"/>
          <p:cNvSpPr>
            <a:spLocks noGrp="1"/>
          </p:cNvSpPr>
          <p:nvPr>
            <p:ph type="body" idx="1"/>
            <p:custDataLst>
              <p:tags r:id="rId2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 name="日期占位符 3"/>
          <p:cNvSpPr>
            <a:spLocks noGrp="1"/>
          </p:cNvSpPr>
          <p:nvPr>
            <p:ph type="dt" sz="half" idx="2"/>
            <p:custDataLst>
              <p:tags r:id="rId23"/>
            </p:custDataLst>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11" name="页脚占位符 4"/>
          <p:cNvSpPr>
            <a:spLocks noGrp="1"/>
          </p:cNvSpPr>
          <p:nvPr>
            <p:ph type="ftr" sz="quarter" idx="3"/>
            <p:custDataLst>
              <p:tags r:id="rId24"/>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12" name="灯片编号占位符 5"/>
          <p:cNvSpPr>
            <a:spLocks noGrp="1"/>
          </p:cNvSpPr>
          <p:nvPr>
            <p:ph type="sldNum" sz="quarter" idx="4"/>
            <p:custDataLst>
              <p:tags r:id="rId25"/>
            </p:custDataLst>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
        <p:nvSpPr>
          <p:cNvPr id="2"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8" name="标题占位符 1"/>
          <p:cNvSpPr>
            <a:spLocks noGrp="1"/>
          </p:cNvSpPr>
          <p:nvPr>
            <p:ph type="title"/>
            <p:custDataLst>
              <p:tags r:id="rId4"/>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9" name="文本占位符 2"/>
          <p:cNvSpPr>
            <a:spLocks noGrp="1"/>
          </p:cNvSpPr>
          <p:nvPr>
            <p:ph type="body" idx="1"/>
            <p:custDataLst>
              <p:tags r:id="rId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 name="日期占位符 3"/>
          <p:cNvSpPr>
            <a:spLocks noGrp="1"/>
          </p:cNvSpPr>
          <p:nvPr>
            <p:ph type="dt" sz="half" idx="2"/>
            <p:custDataLst>
              <p:tags r:id="rId6"/>
            </p:custDataLst>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11" name="页脚占位符 4"/>
          <p:cNvSpPr>
            <a:spLocks noGrp="1"/>
          </p:cNvSpPr>
          <p:nvPr>
            <p:ph type="ftr" sz="quarter" idx="3"/>
            <p:custDataLst>
              <p:tags r:id="rId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12" name="灯片编号占位符 5"/>
          <p:cNvSpPr>
            <a:spLocks noGrp="1"/>
          </p:cNvSpPr>
          <p:nvPr>
            <p:ph type="sldNum" sz="quarter" idx="4"/>
            <p:custDataLst>
              <p:tags r:id="rId8"/>
            </p:custDataLst>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
        <p:nvSpPr>
          <p:cNvPr id="2" name="KSO_TEMPLATE" hidden="1"/>
          <p:cNvSpPr/>
          <p:nvPr>
            <p:custDataLst>
              <p:tags r:id="rId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9"/>
            </p:custDataLst>
          </p:nvPr>
        </p:nvPicPr>
        <p:blipFill>
          <a:blip r:embed="rId20" cstate="email"/>
          <a:stretch>
            <a:fillRect/>
          </a:stretch>
        </p:blipFill>
        <p:spPr>
          <a:xfrm>
            <a:off x="0" y="0"/>
            <a:ext cx="12192000" cy="6858000"/>
          </a:xfrm>
          <a:prstGeom prst="rect">
            <a:avLst/>
          </a:prstGeom>
        </p:spPr>
      </p:pic>
      <p:sp>
        <p:nvSpPr>
          <p:cNvPr id="8" name="标题占位符 1"/>
          <p:cNvSpPr>
            <a:spLocks noGrp="1"/>
          </p:cNvSpPr>
          <p:nvPr>
            <p:ph type="title"/>
            <p:custDataLst>
              <p:tags r:id="rId2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9" name="文本占位符 2"/>
          <p:cNvSpPr>
            <a:spLocks noGrp="1"/>
          </p:cNvSpPr>
          <p:nvPr>
            <p:ph type="body" idx="1"/>
            <p:custDataLst>
              <p:tags r:id="rId2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 name="日期占位符 3"/>
          <p:cNvSpPr>
            <a:spLocks noGrp="1"/>
          </p:cNvSpPr>
          <p:nvPr>
            <p:ph type="dt" sz="half" idx="2"/>
            <p:custDataLst>
              <p:tags r:id="rId23"/>
            </p:custDataLst>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11" name="页脚占位符 4"/>
          <p:cNvSpPr>
            <a:spLocks noGrp="1"/>
          </p:cNvSpPr>
          <p:nvPr>
            <p:ph type="ftr" sz="quarter" idx="3"/>
            <p:custDataLst>
              <p:tags r:id="rId24"/>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12" name="灯片编号占位符 5"/>
          <p:cNvSpPr>
            <a:spLocks noGrp="1"/>
          </p:cNvSpPr>
          <p:nvPr>
            <p:ph type="sldNum" sz="quarter" idx="4"/>
            <p:custDataLst>
              <p:tags r:id="rId25"/>
            </p:custDataLst>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
        <p:nvSpPr>
          <p:cNvPr id="2"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2.xml"/><Relationship Id="rId6" Type="http://schemas.openxmlformats.org/officeDocument/2006/relationships/tags" Target="../tags/tag442.xml"/><Relationship Id="rId5" Type="http://schemas.openxmlformats.org/officeDocument/2006/relationships/tags" Target="../tags/tag441.xml"/><Relationship Id="rId4" Type="http://schemas.openxmlformats.org/officeDocument/2006/relationships/image" Target="../media/image13.png"/><Relationship Id="rId3" Type="http://schemas.openxmlformats.org/officeDocument/2006/relationships/tags" Target="../tags/tag440.xml"/><Relationship Id="rId2" Type="http://schemas.openxmlformats.org/officeDocument/2006/relationships/image" Target="../media/image1.jpeg"/><Relationship Id="rId1" Type="http://schemas.openxmlformats.org/officeDocument/2006/relationships/tags" Target="../tags/tag439.xml"/></Relationships>
</file>

<file path=ppt/slides/_rels/slide10.xml.rels><?xml version="1.0" encoding="UTF-8" standalone="yes"?>
<Relationships xmlns="http://schemas.openxmlformats.org/package/2006/relationships"><Relationship Id="rId9" Type="http://schemas.openxmlformats.org/officeDocument/2006/relationships/tags" Target="../tags/tag502.xml"/><Relationship Id="rId8" Type="http://schemas.openxmlformats.org/officeDocument/2006/relationships/tags" Target="../tags/tag501.xml"/><Relationship Id="rId7" Type="http://schemas.openxmlformats.org/officeDocument/2006/relationships/tags" Target="../tags/tag500.xml"/><Relationship Id="rId6" Type="http://schemas.openxmlformats.org/officeDocument/2006/relationships/tags" Target="../tags/tag499.xml"/><Relationship Id="rId5" Type="http://schemas.openxmlformats.org/officeDocument/2006/relationships/tags" Target="../tags/tag498.xml"/><Relationship Id="rId4" Type="http://schemas.openxmlformats.org/officeDocument/2006/relationships/image" Target="../media/image4.png"/><Relationship Id="rId3" Type="http://schemas.openxmlformats.org/officeDocument/2006/relationships/tags" Target="../tags/tag497.xml"/><Relationship Id="rId2" Type="http://schemas.openxmlformats.org/officeDocument/2006/relationships/image" Target="../media/image3.png"/><Relationship Id="rId13" Type="http://schemas.openxmlformats.org/officeDocument/2006/relationships/slideLayout" Target="../slideLayouts/slideLayout36.xml"/><Relationship Id="rId12" Type="http://schemas.openxmlformats.org/officeDocument/2006/relationships/tags" Target="../tags/tag505.xml"/><Relationship Id="rId11" Type="http://schemas.openxmlformats.org/officeDocument/2006/relationships/tags" Target="../tags/tag504.xml"/><Relationship Id="rId10" Type="http://schemas.openxmlformats.org/officeDocument/2006/relationships/tags" Target="../tags/tag503.xml"/><Relationship Id="rId1" Type="http://schemas.openxmlformats.org/officeDocument/2006/relationships/tags" Target="../tags/tag496.xml"/></Relationships>
</file>

<file path=ppt/slides/_rels/slide11.xml.rels><?xml version="1.0" encoding="UTF-8" standalone="yes"?>
<Relationships xmlns="http://schemas.openxmlformats.org/package/2006/relationships"><Relationship Id="rId9" Type="http://schemas.openxmlformats.org/officeDocument/2006/relationships/tags" Target="../tags/tag512.xml"/><Relationship Id="rId8" Type="http://schemas.openxmlformats.org/officeDocument/2006/relationships/tags" Target="../tags/tag511.xml"/><Relationship Id="rId7" Type="http://schemas.openxmlformats.org/officeDocument/2006/relationships/tags" Target="../tags/tag510.xml"/><Relationship Id="rId6" Type="http://schemas.openxmlformats.org/officeDocument/2006/relationships/tags" Target="../tags/tag509.xml"/><Relationship Id="rId5" Type="http://schemas.openxmlformats.org/officeDocument/2006/relationships/tags" Target="../tags/tag508.xml"/><Relationship Id="rId4" Type="http://schemas.openxmlformats.org/officeDocument/2006/relationships/image" Target="../media/image4.png"/><Relationship Id="rId3" Type="http://schemas.openxmlformats.org/officeDocument/2006/relationships/tags" Target="../tags/tag507.xml"/><Relationship Id="rId24" Type="http://schemas.openxmlformats.org/officeDocument/2006/relationships/slideLayout" Target="../slideLayouts/slideLayout55.xml"/><Relationship Id="rId23" Type="http://schemas.openxmlformats.org/officeDocument/2006/relationships/tags" Target="../tags/tag526.xml"/><Relationship Id="rId22" Type="http://schemas.openxmlformats.org/officeDocument/2006/relationships/tags" Target="../tags/tag525.xml"/><Relationship Id="rId21" Type="http://schemas.openxmlformats.org/officeDocument/2006/relationships/tags" Target="../tags/tag524.xml"/><Relationship Id="rId20" Type="http://schemas.openxmlformats.org/officeDocument/2006/relationships/tags" Target="../tags/tag523.xml"/><Relationship Id="rId2" Type="http://schemas.openxmlformats.org/officeDocument/2006/relationships/image" Target="../media/image3.png"/><Relationship Id="rId19" Type="http://schemas.openxmlformats.org/officeDocument/2006/relationships/tags" Target="../tags/tag522.xml"/><Relationship Id="rId18" Type="http://schemas.openxmlformats.org/officeDocument/2006/relationships/tags" Target="../tags/tag521.xml"/><Relationship Id="rId17" Type="http://schemas.openxmlformats.org/officeDocument/2006/relationships/tags" Target="../tags/tag520.xml"/><Relationship Id="rId16" Type="http://schemas.openxmlformats.org/officeDocument/2006/relationships/tags" Target="../tags/tag519.xml"/><Relationship Id="rId15" Type="http://schemas.openxmlformats.org/officeDocument/2006/relationships/tags" Target="../tags/tag518.xml"/><Relationship Id="rId14" Type="http://schemas.openxmlformats.org/officeDocument/2006/relationships/tags" Target="../tags/tag517.xml"/><Relationship Id="rId13" Type="http://schemas.openxmlformats.org/officeDocument/2006/relationships/tags" Target="../tags/tag516.xml"/><Relationship Id="rId12" Type="http://schemas.openxmlformats.org/officeDocument/2006/relationships/tags" Target="../tags/tag515.xml"/><Relationship Id="rId11" Type="http://schemas.openxmlformats.org/officeDocument/2006/relationships/tags" Target="../tags/tag514.xml"/><Relationship Id="rId10" Type="http://schemas.openxmlformats.org/officeDocument/2006/relationships/tags" Target="../tags/tag513.xml"/><Relationship Id="rId1" Type="http://schemas.openxmlformats.org/officeDocument/2006/relationships/tags" Target="../tags/tag506.xml"/></Relationships>
</file>

<file path=ppt/slides/_rels/slide12.xml.rels><?xml version="1.0" encoding="UTF-8" standalone="yes"?>
<Relationships xmlns="http://schemas.openxmlformats.org/package/2006/relationships"><Relationship Id="rId9" Type="http://schemas.openxmlformats.org/officeDocument/2006/relationships/tags" Target="../tags/tag533.xml"/><Relationship Id="rId8" Type="http://schemas.openxmlformats.org/officeDocument/2006/relationships/tags" Target="../tags/tag532.xml"/><Relationship Id="rId7" Type="http://schemas.openxmlformats.org/officeDocument/2006/relationships/tags" Target="../tags/tag531.xml"/><Relationship Id="rId6" Type="http://schemas.openxmlformats.org/officeDocument/2006/relationships/tags" Target="../tags/tag530.xml"/><Relationship Id="rId5" Type="http://schemas.openxmlformats.org/officeDocument/2006/relationships/tags" Target="../tags/tag529.xml"/><Relationship Id="rId4" Type="http://schemas.openxmlformats.org/officeDocument/2006/relationships/image" Target="../media/image4.png"/><Relationship Id="rId39" Type="http://schemas.openxmlformats.org/officeDocument/2006/relationships/slideLayout" Target="../slideLayouts/slideLayout55.xml"/><Relationship Id="rId38" Type="http://schemas.openxmlformats.org/officeDocument/2006/relationships/tags" Target="../tags/tag562.xml"/><Relationship Id="rId37" Type="http://schemas.openxmlformats.org/officeDocument/2006/relationships/tags" Target="../tags/tag561.xml"/><Relationship Id="rId36" Type="http://schemas.openxmlformats.org/officeDocument/2006/relationships/tags" Target="../tags/tag560.xml"/><Relationship Id="rId35" Type="http://schemas.openxmlformats.org/officeDocument/2006/relationships/tags" Target="../tags/tag559.xml"/><Relationship Id="rId34" Type="http://schemas.openxmlformats.org/officeDocument/2006/relationships/tags" Target="../tags/tag558.xml"/><Relationship Id="rId33" Type="http://schemas.openxmlformats.org/officeDocument/2006/relationships/tags" Target="../tags/tag557.xml"/><Relationship Id="rId32" Type="http://schemas.openxmlformats.org/officeDocument/2006/relationships/tags" Target="../tags/tag556.xml"/><Relationship Id="rId31" Type="http://schemas.openxmlformats.org/officeDocument/2006/relationships/tags" Target="../tags/tag555.xml"/><Relationship Id="rId30" Type="http://schemas.openxmlformats.org/officeDocument/2006/relationships/tags" Target="../tags/tag554.xml"/><Relationship Id="rId3" Type="http://schemas.openxmlformats.org/officeDocument/2006/relationships/tags" Target="../tags/tag528.xml"/><Relationship Id="rId29" Type="http://schemas.openxmlformats.org/officeDocument/2006/relationships/tags" Target="../tags/tag553.xml"/><Relationship Id="rId28" Type="http://schemas.openxmlformats.org/officeDocument/2006/relationships/tags" Target="../tags/tag552.xml"/><Relationship Id="rId27" Type="http://schemas.openxmlformats.org/officeDocument/2006/relationships/tags" Target="../tags/tag551.xml"/><Relationship Id="rId26" Type="http://schemas.openxmlformats.org/officeDocument/2006/relationships/tags" Target="../tags/tag550.xml"/><Relationship Id="rId25" Type="http://schemas.openxmlformats.org/officeDocument/2006/relationships/tags" Target="../tags/tag549.xml"/><Relationship Id="rId24" Type="http://schemas.openxmlformats.org/officeDocument/2006/relationships/tags" Target="../tags/tag548.xml"/><Relationship Id="rId23" Type="http://schemas.openxmlformats.org/officeDocument/2006/relationships/tags" Target="../tags/tag547.xml"/><Relationship Id="rId22" Type="http://schemas.openxmlformats.org/officeDocument/2006/relationships/tags" Target="../tags/tag546.xml"/><Relationship Id="rId21" Type="http://schemas.openxmlformats.org/officeDocument/2006/relationships/tags" Target="../tags/tag545.xml"/><Relationship Id="rId20" Type="http://schemas.openxmlformats.org/officeDocument/2006/relationships/tags" Target="../tags/tag544.xml"/><Relationship Id="rId2" Type="http://schemas.openxmlformats.org/officeDocument/2006/relationships/image" Target="../media/image3.png"/><Relationship Id="rId19" Type="http://schemas.openxmlformats.org/officeDocument/2006/relationships/tags" Target="../tags/tag543.xml"/><Relationship Id="rId18" Type="http://schemas.openxmlformats.org/officeDocument/2006/relationships/tags" Target="../tags/tag542.xml"/><Relationship Id="rId17" Type="http://schemas.openxmlformats.org/officeDocument/2006/relationships/tags" Target="../tags/tag541.xml"/><Relationship Id="rId16" Type="http://schemas.openxmlformats.org/officeDocument/2006/relationships/tags" Target="../tags/tag540.xml"/><Relationship Id="rId15" Type="http://schemas.openxmlformats.org/officeDocument/2006/relationships/tags" Target="../tags/tag539.xml"/><Relationship Id="rId14" Type="http://schemas.openxmlformats.org/officeDocument/2006/relationships/tags" Target="../tags/tag538.xml"/><Relationship Id="rId13" Type="http://schemas.openxmlformats.org/officeDocument/2006/relationships/tags" Target="../tags/tag537.xml"/><Relationship Id="rId12" Type="http://schemas.openxmlformats.org/officeDocument/2006/relationships/tags" Target="../tags/tag536.xml"/><Relationship Id="rId11" Type="http://schemas.openxmlformats.org/officeDocument/2006/relationships/tags" Target="../tags/tag535.xml"/><Relationship Id="rId10" Type="http://schemas.openxmlformats.org/officeDocument/2006/relationships/tags" Target="../tags/tag534.xml"/><Relationship Id="rId1" Type="http://schemas.openxmlformats.org/officeDocument/2006/relationships/tags" Target="../tags/tag527.xml"/></Relationships>
</file>

<file path=ppt/slides/_rels/slide13.xml.rels><?xml version="1.0" encoding="UTF-8" standalone="yes"?>
<Relationships xmlns="http://schemas.openxmlformats.org/package/2006/relationships"><Relationship Id="rId9" Type="http://schemas.openxmlformats.org/officeDocument/2006/relationships/tags" Target="../tags/tag571.xml"/><Relationship Id="rId8" Type="http://schemas.openxmlformats.org/officeDocument/2006/relationships/tags" Target="../tags/tag570.xml"/><Relationship Id="rId7" Type="http://schemas.openxmlformats.org/officeDocument/2006/relationships/tags" Target="../tags/tag569.xml"/><Relationship Id="rId6" Type="http://schemas.openxmlformats.org/officeDocument/2006/relationships/tags" Target="../tags/tag568.xml"/><Relationship Id="rId5" Type="http://schemas.openxmlformats.org/officeDocument/2006/relationships/tags" Target="../tags/tag567.xml"/><Relationship Id="rId4" Type="http://schemas.openxmlformats.org/officeDocument/2006/relationships/tags" Target="../tags/tag566.xml"/><Relationship Id="rId3" Type="http://schemas.openxmlformats.org/officeDocument/2006/relationships/tags" Target="../tags/tag565.xml"/><Relationship Id="rId2" Type="http://schemas.openxmlformats.org/officeDocument/2006/relationships/tags" Target="../tags/tag564.xml"/><Relationship Id="rId19" Type="http://schemas.openxmlformats.org/officeDocument/2006/relationships/slideLayout" Target="../slideLayouts/slideLayout56.xml"/><Relationship Id="rId18" Type="http://schemas.openxmlformats.org/officeDocument/2006/relationships/tags" Target="../tags/tag580.xml"/><Relationship Id="rId17" Type="http://schemas.openxmlformats.org/officeDocument/2006/relationships/tags" Target="../tags/tag579.xml"/><Relationship Id="rId16" Type="http://schemas.openxmlformats.org/officeDocument/2006/relationships/tags" Target="../tags/tag578.xml"/><Relationship Id="rId15" Type="http://schemas.openxmlformats.org/officeDocument/2006/relationships/tags" Target="../tags/tag577.xml"/><Relationship Id="rId14" Type="http://schemas.openxmlformats.org/officeDocument/2006/relationships/tags" Target="../tags/tag576.xml"/><Relationship Id="rId13" Type="http://schemas.openxmlformats.org/officeDocument/2006/relationships/tags" Target="../tags/tag575.xml"/><Relationship Id="rId12" Type="http://schemas.openxmlformats.org/officeDocument/2006/relationships/tags" Target="../tags/tag574.xml"/><Relationship Id="rId11" Type="http://schemas.openxmlformats.org/officeDocument/2006/relationships/tags" Target="../tags/tag573.xml"/><Relationship Id="rId10" Type="http://schemas.openxmlformats.org/officeDocument/2006/relationships/tags" Target="../tags/tag572.xml"/><Relationship Id="rId1" Type="http://schemas.openxmlformats.org/officeDocument/2006/relationships/tags" Target="../tags/tag56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tags" Target="../tags/tag582.xml"/><Relationship Id="rId1" Type="http://schemas.openxmlformats.org/officeDocument/2006/relationships/tags" Target="../tags/tag581.xml"/></Relationships>
</file>

<file path=ppt/slides/_rels/slide15.xml.rels><?xml version="1.0" encoding="UTF-8" standalone="yes"?>
<Relationships xmlns="http://schemas.openxmlformats.org/package/2006/relationships"><Relationship Id="rId9" Type="http://schemas.openxmlformats.org/officeDocument/2006/relationships/tags" Target="../tags/tag589.xml"/><Relationship Id="rId8" Type="http://schemas.openxmlformats.org/officeDocument/2006/relationships/tags" Target="../tags/tag588.xml"/><Relationship Id="rId7" Type="http://schemas.openxmlformats.org/officeDocument/2006/relationships/tags" Target="../tags/tag587.xml"/><Relationship Id="rId6" Type="http://schemas.openxmlformats.org/officeDocument/2006/relationships/tags" Target="../tags/tag586.xml"/><Relationship Id="rId5" Type="http://schemas.openxmlformats.org/officeDocument/2006/relationships/tags" Target="../tags/tag585.xml"/><Relationship Id="rId4" Type="http://schemas.openxmlformats.org/officeDocument/2006/relationships/image" Target="../media/image4.png"/><Relationship Id="rId3" Type="http://schemas.openxmlformats.org/officeDocument/2006/relationships/tags" Target="../tags/tag584.xml"/><Relationship Id="rId28" Type="http://schemas.openxmlformats.org/officeDocument/2006/relationships/slideLayout" Target="../slideLayouts/slideLayout55.xml"/><Relationship Id="rId27" Type="http://schemas.openxmlformats.org/officeDocument/2006/relationships/tags" Target="../tags/tag607.xml"/><Relationship Id="rId26" Type="http://schemas.openxmlformats.org/officeDocument/2006/relationships/tags" Target="../tags/tag606.xml"/><Relationship Id="rId25" Type="http://schemas.openxmlformats.org/officeDocument/2006/relationships/tags" Target="../tags/tag605.xml"/><Relationship Id="rId24" Type="http://schemas.openxmlformats.org/officeDocument/2006/relationships/tags" Target="../tags/tag604.xml"/><Relationship Id="rId23" Type="http://schemas.openxmlformats.org/officeDocument/2006/relationships/tags" Target="../tags/tag603.xml"/><Relationship Id="rId22" Type="http://schemas.openxmlformats.org/officeDocument/2006/relationships/tags" Target="../tags/tag602.xml"/><Relationship Id="rId21" Type="http://schemas.openxmlformats.org/officeDocument/2006/relationships/tags" Target="../tags/tag601.xml"/><Relationship Id="rId20" Type="http://schemas.openxmlformats.org/officeDocument/2006/relationships/tags" Target="../tags/tag600.xml"/><Relationship Id="rId2" Type="http://schemas.openxmlformats.org/officeDocument/2006/relationships/image" Target="../media/image3.png"/><Relationship Id="rId19" Type="http://schemas.openxmlformats.org/officeDocument/2006/relationships/tags" Target="../tags/tag599.xml"/><Relationship Id="rId18" Type="http://schemas.openxmlformats.org/officeDocument/2006/relationships/tags" Target="../tags/tag598.xml"/><Relationship Id="rId17" Type="http://schemas.openxmlformats.org/officeDocument/2006/relationships/tags" Target="../tags/tag597.xml"/><Relationship Id="rId16" Type="http://schemas.openxmlformats.org/officeDocument/2006/relationships/tags" Target="../tags/tag596.xml"/><Relationship Id="rId15" Type="http://schemas.openxmlformats.org/officeDocument/2006/relationships/tags" Target="../tags/tag595.xml"/><Relationship Id="rId14" Type="http://schemas.openxmlformats.org/officeDocument/2006/relationships/tags" Target="../tags/tag594.xml"/><Relationship Id="rId13" Type="http://schemas.openxmlformats.org/officeDocument/2006/relationships/tags" Target="../tags/tag593.xml"/><Relationship Id="rId12" Type="http://schemas.openxmlformats.org/officeDocument/2006/relationships/tags" Target="../tags/tag592.xml"/><Relationship Id="rId11" Type="http://schemas.openxmlformats.org/officeDocument/2006/relationships/tags" Target="../tags/tag591.xml"/><Relationship Id="rId10" Type="http://schemas.openxmlformats.org/officeDocument/2006/relationships/tags" Target="../tags/tag590.xml"/><Relationship Id="rId1" Type="http://schemas.openxmlformats.org/officeDocument/2006/relationships/tags" Target="../tags/tag583.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tags" Target="../tags/tag613.xml"/><Relationship Id="rId7" Type="http://schemas.openxmlformats.org/officeDocument/2006/relationships/tags" Target="../tags/tag612.xml"/><Relationship Id="rId6" Type="http://schemas.openxmlformats.org/officeDocument/2006/relationships/tags" Target="../tags/tag611.xml"/><Relationship Id="rId5" Type="http://schemas.openxmlformats.org/officeDocument/2006/relationships/tags" Target="../tags/tag610.xml"/><Relationship Id="rId4" Type="http://schemas.openxmlformats.org/officeDocument/2006/relationships/image" Target="../media/image4.png"/><Relationship Id="rId3" Type="http://schemas.openxmlformats.org/officeDocument/2006/relationships/tags" Target="../tags/tag609.xml"/><Relationship Id="rId2" Type="http://schemas.openxmlformats.org/officeDocument/2006/relationships/image" Target="../media/image3.png"/><Relationship Id="rId1" Type="http://schemas.openxmlformats.org/officeDocument/2006/relationships/tags" Target="../tags/tag60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615.xml"/><Relationship Id="rId1" Type="http://schemas.openxmlformats.org/officeDocument/2006/relationships/tags" Target="../tags/tag61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ags" Target="../tags/tag616.xml"/></Relationships>
</file>

<file path=ppt/slides/_rels/slide19.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tags" Target="../tags/tag622.xml"/><Relationship Id="rId7" Type="http://schemas.openxmlformats.org/officeDocument/2006/relationships/tags" Target="../tags/tag621.xml"/><Relationship Id="rId6" Type="http://schemas.openxmlformats.org/officeDocument/2006/relationships/tags" Target="../tags/tag620.xml"/><Relationship Id="rId5" Type="http://schemas.openxmlformats.org/officeDocument/2006/relationships/tags" Target="../tags/tag619.xml"/><Relationship Id="rId4" Type="http://schemas.openxmlformats.org/officeDocument/2006/relationships/image" Target="../media/image4.png"/><Relationship Id="rId3" Type="http://schemas.openxmlformats.org/officeDocument/2006/relationships/tags" Target="../tags/tag618.xml"/><Relationship Id="rId2" Type="http://schemas.openxmlformats.org/officeDocument/2006/relationships/image" Target="../media/image3.png"/><Relationship Id="rId11" Type="http://schemas.openxmlformats.org/officeDocument/2006/relationships/slideLayout" Target="../slideLayouts/slideLayout36.xml"/><Relationship Id="rId10" Type="http://schemas.openxmlformats.org/officeDocument/2006/relationships/tags" Target="../tags/tag623.xml"/><Relationship Id="rId1" Type="http://schemas.openxmlformats.org/officeDocument/2006/relationships/tags" Target="../tags/tag617.xml"/></Relationships>
</file>

<file path=ppt/slides/_rels/slide2.xml.rels><?xml version="1.0" encoding="UTF-8" standalone="yes"?>
<Relationships xmlns="http://schemas.openxmlformats.org/package/2006/relationships"><Relationship Id="rId9" Type="http://schemas.openxmlformats.org/officeDocument/2006/relationships/image" Target="../media/image14.png"/><Relationship Id="rId8" Type="http://www.wps.cn/officeDocument/2018/webExtension" Target="../webExtensions/webExtension1.xml" TargetMode="External"/><Relationship Id="rId7" Type="http://www.wps.cn/officeDocument/2018/webExtension" Target="../webExtensions/webExtension1.xml"/><Relationship Id="rId6" Type="http://schemas.openxmlformats.org/officeDocument/2006/relationships/tags" Target="../tags/tag448.xml"/><Relationship Id="rId5" Type="http://schemas.openxmlformats.org/officeDocument/2006/relationships/tags" Target="../tags/tag447.xml"/><Relationship Id="rId4" Type="http://schemas.openxmlformats.org/officeDocument/2006/relationships/tags" Target="../tags/tag446.xml"/><Relationship Id="rId3" Type="http://schemas.openxmlformats.org/officeDocument/2006/relationships/tags" Target="../tags/tag445.xml"/><Relationship Id="rId2" Type="http://schemas.openxmlformats.org/officeDocument/2006/relationships/tags" Target="../tags/tag444.xml"/><Relationship Id="rId11" Type="http://schemas.openxmlformats.org/officeDocument/2006/relationships/slideLayout" Target="../slideLayouts/slideLayout36.xml"/><Relationship Id="rId10" Type="http://schemas.openxmlformats.org/officeDocument/2006/relationships/tags" Target="../tags/tag449.xml"/><Relationship Id="rId1" Type="http://schemas.openxmlformats.org/officeDocument/2006/relationships/tags" Target="../tags/tag443.xml"/></Relationships>
</file>

<file path=ppt/slides/_rels/slide20.xml.rels><?xml version="1.0" encoding="UTF-8" standalone="yes"?>
<Relationships xmlns="http://schemas.openxmlformats.org/package/2006/relationships"><Relationship Id="rId9" Type="http://schemas.openxmlformats.org/officeDocument/2006/relationships/tags" Target="../tags/tag629.xml"/><Relationship Id="rId8" Type="http://schemas.openxmlformats.org/officeDocument/2006/relationships/tags" Target="../tags/tag628.xml"/><Relationship Id="rId7" Type="http://schemas.openxmlformats.org/officeDocument/2006/relationships/image" Target="../media/image21.jpeg"/><Relationship Id="rId6" Type="http://schemas.openxmlformats.org/officeDocument/2006/relationships/tags" Target="../tags/tag627.xml"/><Relationship Id="rId5" Type="http://schemas.openxmlformats.org/officeDocument/2006/relationships/tags" Target="../tags/tag626.xml"/><Relationship Id="rId4" Type="http://schemas.openxmlformats.org/officeDocument/2006/relationships/image" Target="../media/image4.png"/><Relationship Id="rId3" Type="http://schemas.openxmlformats.org/officeDocument/2006/relationships/tags" Target="../tags/tag625.xml"/><Relationship Id="rId2" Type="http://schemas.openxmlformats.org/officeDocument/2006/relationships/image" Target="../media/image3.png"/><Relationship Id="rId17" Type="http://schemas.openxmlformats.org/officeDocument/2006/relationships/slideLayout" Target="../slideLayouts/slideLayout55.xml"/><Relationship Id="rId16" Type="http://schemas.openxmlformats.org/officeDocument/2006/relationships/tags" Target="../tags/tag635.xml"/><Relationship Id="rId15" Type="http://schemas.openxmlformats.org/officeDocument/2006/relationships/tags" Target="../tags/tag634.xml"/><Relationship Id="rId14" Type="http://schemas.openxmlformats.org/officeDocument/2006/relationships/tags" Target="../tags/tag633.xml"/><Relationship Id="rId13" Type="http://schemas.openxmlformats.org/officeDocument/2006/relationships/tags" Target="../tags/tag632.xml"/><Relationship Id="rId12" Type="http://schemas.openxmlformats.org/officeDocument/2006/relationships/tags" Target="../tags/tag631.xml"/><Relationship Id="rId11" Type="http://schemas.openxmlformats.org/officeDocument/2006/relationships/tags" Target="../tags/tag630.xml"/><Relationship Id="rId10" Type="http://schemas.openxmlformats.org/officeDocument/2006/relationships/image" Target="../media/image22.png"/><Relationship Id="rId1" Type="http://schemas.openxmlformats.org/officeDocument/2006/relationships/tags" Target="../tags/tag624.xml"/></Relationships>
</file>

<file path=ppt/slides/_rels/slide21.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tags" Target="../tags/tag641.xml"/><Relationship Id="rId7" Type="http://schemas.openxmlformats.org/officeDocument/2006/relationships/tags" Target="../tags/tag640.xml"/><Relationship Id="rId6" Type="http://schemas.openxmlformats.org/officeDocument/2006/relationships/tags" Target="../tags/tag639.xml"/><Relationship Id="rId5" Type="http://schemas.openxmlformats.org/officeDocument/2006/relationships/tags" Target="../tags/tag638.xml"/><Relationship Id="rId4" Type="http://schemas.openxmlformats.org/officeDocument/2006/relationships/image" Target="../media/image4.png"/><Relationship Id="rId3" Type="http://schemas.openxmlformats.org/officeDocument/2006/relationships/tags" Target="../tags/tag637.xml"/><Relationship Id="rId2" Type="http://schemas.openxmlformats.org/officeDocument/2006/relationships/image" Target="../media/image3.png"/><Relationship Id="rId15" Type="http://schemas.openxmlformats.org/officeDocument/2006/relationships/slideLayout" Target="../slideLayouts/slideLayout36.xml"/><Relationship Id="rId14" Type="http://schemas.openxmlformats.org/officeDocument/2006/relationships/tags" Target="../tags/tag643.xml"/><Relationship Id="rId13" Type="http://schemas.openxmlformats.org/officeDocument/2006/relationships/image" Target="../media/image24.png"/><Relationship Id="rId12" Type="http://schemas.openxmlformats.org/officeDocument/2006/relationships/tags" Target="../tags/tag642.xml"/><Relationship Id="rId11" Type="http://schemas.microsoft.com/office/2007/relationships/media" Target="../media/media1.mp4"/><Relationship Id="rId10" Type="http://schemas.openxmlformats.org/officeDocument/2006/relationships/video" Target="../media/media1.mp4"/><Relationship Id="rId1" Type="http://schemas.openxmlformats.org/officeDocument/2006/relationships/tags" Target="../tags/tag636.xml"/></Relationships>
</file>

<file path=ppt/slides/_rels/slide22.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tags" Target="../tags/tag649.xml"/><Relationship Id="rId7" Type="http://schemas.openxmlformats.org/officeDocument/2006/relationships/tags" Target="../tags/tag648.xml"/><Relationship Id="rId6" Type="http://schemas.openxmlformats.org/officeDocument/2006/relationships/tags" Target="../tags/tag647.xml"/><Relationship Id="rId5" Type="http://schemas.openxmlformats.org/officeDocument/2006/relationships/tags" Target="../tags/tag646.xml"/><Relationship Id="rId4" Type="http://schemas.openxmlformats.org/officeDocument/2006/relationships/image" Target="../media/image4.png"/><Relationship Id="rId3" Type="http://schemas.openxmlformats.org/officeDocument/2006/relationships/tags" Target="../tags/tag645.xml"/><Relationship Id="rId2" Type="http://schemas.openxmlformats.org/officeDocument/2006/relationships/image" Target="../media/image3.png"/><Relationship Id="rId12" Type="http://schemas.openxmlformats.org/officeDocument/2006/relationships/slideLayout" Target="../slideLayouts/slideLayout36.xml"/><Relationship Id="rId11" Type="http://schemas.openxmlformats.org/officeDocument/2006/relationships/tags" Target="../tags/tag651.xml"/><Relationship Id="rId10" Type="http://schemas.openxmlformats.org/officeDocument/2006/relationships/tags" Target="../tags/tag650.xml"/><Relationship Id="rId1" Type="http://schemas.openxmlformats.org/officeDocument/2006/relationships/tags" Target="../tags/tag644.xml"/></Relationships>
</file>

<file path=ppt/slides/_rels/slide23.xml.rels><?xml version="1.0" encoding="UTF-8" standalone="yes"?>
<Relationships xmlns="http://schemas.openxmlformats.org/package/2006/relationships"><Relationship Id="rId9" Type="http://schemas.openxmlformats.org/officeDocument/2006/relationships/tags" Target="../tags/tag657.xml"/><Relationship Id="rId8" Type="http://schemas.openxmlformats.org/officeDocument/2006/relationships/image" Target="../media/image26.png"/><Relationship Id="rId7" Type="http://schemas.openxmlformats.org/officeDocument/2006/relationships/tags" Target="../tags/tag656.xml"/><Relationship Id="rId6" Type="http://schemas.openxmlformats.org/officeDocument/2006/relationships/tags" Target="../tags/tag655.xml"/><Relationship Id="rId5" Type="http://schemas.openxmlformats.org/officeDocument/2006/relationships/tags" Target="../tags/tag654.xml"/><Relationship Id="rId4" Type="http://schemas.openxmlformats.org/officeDocument/2006/relationships/image" Target="../media/image4.png"/><Relationship Id="rId3" Type="http://schemas.openxmlformats.org/officeDocument/2006/relationships/tags" Target="../tags/tag653.xml"/><Relationship Id="rId2" Type="http://schemas.openxmlformats.org/officeDocument/2006/relationships/image" Target="../media/image3.png"/><Relationship Id="rId11" Type="http://schemas.openxmlformats.org/officeDocument/2006/relationships/slideLayout" Target="../slideLayouts/slideLayout36.xml"/><Relationship Id="rId10" Type="http://schemas.openxmlformats.org/officeDocument/2006/relationships/tags" Target="../tags/tag658.xml"/><Relationship Id="rId1" Type="http://schemas.openxmlformats.org/officeDocument/2006/relationships/tags" Target="../tags/tag652.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tags" Target="../tags/tag664.xml"/><Relationship Id="rId7" Type="http://schemas.openxmlformats.org/officeDocument/2006/relationships/tags" Target="../tags/tag663.xml"/><Relationship Id="rId6" Type="http://schemas.openxmlformats.org/officeDocument/2006/relationships/tags" Target="../tags/tag662.xml"/><Relationship Id="rId5" Type="http://schemas.openxmlformats.org/officeDocument/2006/relationships/tags" Target="../tags/tag661.xml"/><Relationship Id="rId4" Type="http://schemas.openxmlformats.org/officeDocument/2006/relationships/image" Target="../media/image4.png"/><Relationship Id="rId3" Type="http://schemas.openxmlformats.org/officeDocument/2006/relationships/tags" Target="../tags/tag660.xml"/><Relationship Id="rId2" Type="http://schemas.openxmlformats.org/officeDocument/2006/relationships/image" Target="../media/image3.png"/><Relationship Id="rId1" Type="http://schemas.openxmlformats.org/officeDocument/2006/relationships/tags" Target="../tags/tag659.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tags" Target="../tags/tag670.xml"/><Relationship Id="rId7" Type="http://schemas.openxmlformats.org/officeDocument/2006/relationships/tags" Target="../tags/tag669.xml"/><Relationship Id="rId6" Type="http://schemas.openxmlformats.org/officeDocument/2006/relationships/tags" Target="../tags/tag668.xml"/><Relationship Id="rId5" Type="http://schemas.openxmlformats.org/officeDocument/2006/relationships/tags" Target="../tags/tag667.xml"/><Relationship Id="rId4" Type="http://schemas.openxmlformats.org/officeDocument/2006/relationships/image" Target="../media/image4.png"/><Relationship Id="rId3" Type="http://schemas.openxmlformats.org/officeDocument/2006/relationships/tags" Target="../tags/tag666.xml"/><Relationship Id="rId2" Type="http://schemas.openxmlformats.org/officeDocument/2006/relationships/image" Target="../media/image3.png"/><Relationship Id="rId1" Type="http://schemas.openxmlformats.org/officeDocument/2006/relationships/tags" Target="../tags/tag665.xml"/></Relationships>
</file>

<file path=ppt/slides/_rels/slide26.xml.rels><?xml version="1.0" encoding="UTF-8" standalone="yes"?>
<Relationships xmlns="http://schemas.openxmlformats.org/package/2006/relationships"><Relationship Id="rId9" Type="http://schemas.openxmlformats.org/officeDocument/2006/relationships/tags" Target="../tags/tag677.xml"/><Relationship Id="rId8" Type="http://schemas.openxmlformats.org/officeDocument/2006/relationships/tags" Target="../tags/tag676.xml"/><Relationship Id="rId7" Type="http://schemas.openxmlformats.org/officeDocument/2006/relationships/tags" Target="../tags/tag675.xml"/><Relationship Id="rId6" Type="http://schemas.openxmlformats.org/officeDocument/2006/relationships/tags" Target="../tags/tag674.xml"/><Relationship Id="rId5" Type="http://schemas.openxmlformats.org/officeDocument/2006/relationships/tags" Target="../tags/tag673.xml"/><Relationship Id="rId4" Type="http://schemas.openxmlformats.org/officeDocument/2006/relationships/image" Target="../media/image4.png"/><Relationship Id="rId3" Type="http://schemas.openxmlformats.org/officeDocument/2006/relationships/tags" Target="../tags/tag672.xml"/><Relationship Id="rId2" Type="http://schemas.openxmlformats.org/officeDocument/2006/relationships/image" Target="../media/image3.png"/><Relationship Id="rId13" Type="http://schemas.openxmlformats.org/officeDocument/2006/relationships/slideLayout" Target="../slideLayouts/slideLayout36.xml"/><Relationship Id="rId12" Type="http://schemas.openxmlformats.org/officeDocument/2006/relationships/tags" Target="../tags/tag680.xml"/><Relationship Id="rId11" Type="http://schemas.openxmlformats.org/officeDocument/2006/relationships/tags" Target="../tags/tag679.xml"/><Relationship Id="rId10" Type="http://schemas.openxmlformats.org/officeDocument/2006/relationships/tags" Target="../tags/tag678.xml"/><Relationship Id="rId1" Type="http://schemas.openxmlformats.org/officeDocument/2006/relationships/tags" Target="../tags/tag671.xml"/></Relationships>
</file>

<file path=ppt/slides/_rels/slide27.xml.rels><?xml version="1.0" encoding="UTF-8" standalone="yes"?>
<Relationships xmlns="http://schemas.openxmlformats.org/package/2006/relationships"><Relationship Id="rId9" Type="http://schemas.openxmlformats.org/officeDocument/2006/relationships/tags" Target="../tags/tag687.xml"/><Relationship Id="rId8" Type="http://schemas.openxmlformats.org/officeDocument/2006/relationships/tags" Target="../tags/tag686.xml"/><Relationship Id="rId7" Type="http://schemas.openxmlformats.org/officeDocument/2006/relationships/tags" Target="../tags/tag685.xml"/><Relationship Id="rId6" Type="http://schemas.openxmlformats.org/officeDocument/2006/relationships/tags" Target="../tags/tag684.xml"/><Relationship Id="rId5" Type="http://schemas.openxmlformats.org/officeDocument/2006/relationships/tags" Target="../tags/tag683.xml"/><Relationship Id="rId4" Type="http://schemas.openxmlformats.org/officeDocument/2006/relationships/image" Target="../media/image4.png"/><Relationship Id="rId3" Type="http://schemas.openxmlformats.org/officeDocument/2006/relationships/tags" Target="../tags/tag682.xml"/><Relationship Id="rId2" Type="http://schemas.openxmlformats.org/officeDocument/2006/relationships/image" Target="../media/image3.png"/><Relationship Id="rId12" Type="http://schemas.openxmlformats.org/officeDocument/2006/relationships/slideLayout" Target="../slideLayouts/slideLayout55.xml"/><Relationship Id="rId11" Type="http://schemas.openxmlformats.org/officeDocument/2006/relationships/tags" Target="../tags/tag689.xml"/><Relationship Id="rId10" Type="http://schemas.openxmlformats.org/officeDocument/2006/relationships/tags" Target="../tags/tag688.xml"/><Relationship Id="rId1" Type="http://schemas.openxmlformats.org/officeDocument/2006/relationships/tags" Target="../tags/tag681.xml"/></Relationships>
</file>

<file path=ppt/slides/_rels/slide3.xml.rels><?xml version="1.0" encoding="UTF-8" standalone="yes"?>
<Relationships xmlns="http://schemas.openxmlformats.org/package/2006/relationships"><Relationship Id="rId9" Type="http://schemas.openxmlformats.org/officeDocument/2006/relationships/tags" Target="../tags/tag453.xml"/><Relationship Id="rId8" Type="http://schemas.openxmlformats.org/officeDocument/2006/relationships/image" Target="../media/image15.png"/><Relationship Id="rId7" Type="http://www.wps.cn/officeDocument/2018/webExtension" Target="../webExtensions/webExtension2.xml" TargetMode="External"/><Relationship Id="rId6" Type="http://www.wps.cn/officeDocument/2018/webExtension" Target="../webExtensions/webExtension2.xml"/><Relationship Id="rId5" Type="http://schemas.openxmlformats.org/officeDocument/2006/relationships/tags" Target="../tags/tag452.xml"/><Relationship Id="rId4" Type="http://schemas.openxmlformats.org/officeDocument/2006/relationships/image" Target="../media/image4.png"/><Relationship Id="rId3" Type="http://schemas.openxmlformats.org/officeDocument/2006/relationships/tags" Target="../tags/tag451.xml"/><Relationship Id="rId2" Type="http://schemas.openxmlformats.org/officeDocument/2006/relationships/image" Target="../media/image3.png"/><Relationship Id="rId10" Type="http://schemas.openxmlformats.org/officeDocument/2006/relationships/slideLayout" Target="../slideLayouts/slideLayout36.xml"/><Relationship Id="rId1" Type="http://schemas.openxmlformats.org/officeDocument/2006/relationships/tags" Target="../tags/tag450.xml"/></Relationships>
</file>

<file path=ppt/slides/_rels/slide4.xml.rels><?xml version="1.0" encoding="UTF-8" standalone="yes"?>
<Relationships xmlns="http://schemas.openxmlformats.org/package/2006/relationships"><Relationship Id="rId9" Type="http://schemas.openxmlformats.org/officeDocument/2006/relationships/tags" Target="../tags/tag457.xml"/><Relationship Id="rId8" Type="http://schemas.openxmlformats.org/officeDocument/2006/relationships/image" Target="../media/image16.png"/><Relationship Id="rId7" Type="http://www.wps.cn/officeDocument/2018/webExtension" Target="../webExtensions/webExtension3.xml" TargetMode="External"/><Relationship Id="rId6" Type="http://www.wps.cn/officeDocument/2018/webExtension" Target="../webExtensions/webExtension3.xml"/><Relationship Id="rId5" Type="http://schemas.openxmlformats.org/officeDocument/2006/relationships/tags" Target="../tags/tag456.xml"/><Relationship Id="rId4" Type="http://schemas.openxmlformats.org/officeDocument/2006/relationships/image" Target="../media/image4.png"/><Relationship Id="rId3" Type="http://schemas.openxmlformats.org/officeDocument/2006/relationships/tags" Target="../tags/tag455.xml"/><Relationship Id="rId2" Type="http://schemas.openxmlformats.org/officeDocument/2006/relationships/image" Target="../media/image3.png"/><Relationship Id="rId10" Type="http://schemas.openxmlformats.org/officeDocument/2006/relationships/slideLayout" Target="../slideLayouts/slideLayout55.xml"/><Relationship Id="rId1" Type="http://schemas.openxmlformats.org/officeDocument/2006/relationships/tags" Target="../tags/tag454.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50.xml"/><Relationship Id="rId4" Type="http://schemas.openxmlformats.org/officeDocument/2006/relationships/tags" Target="../tags/tag460.xml"/><Relationship Id="rId3" Type="http://schemas.openxmlformats.org/officeDocument/2006/relationships/image" Target="../media/image17.png"/><Relationship Id="rId2" Type="http://schemas.openxmlformats.org/officeDocument/2006/relationships/tags" Target="../tags/tag459.xml"/><Relationship Id="rId1" Type="http://schemas.openxmlformats.org/officeDocument/2006/relationships/tags" Target="../tags/tag458.xml"/></Relationships>
</file>

<file path=ppt/slides/_rels/slide6.xml.rels><?xml version="1.0" encoding="UTF-8" standalone="yes"?>
<Relationships xmlns="http://schemas.openxmlformats.org/package/2006/relationships"><Relationship Id="rId9" Type="http://schemas.openxmlformats.org/officeDocument/2006/relationships/tags" Target="../tags/tag465.xml"/><Relationship Id="rId8" Type="http://schemas.openxmlformats.org/officeDocument/2006/relationships/image" Target="../media/image19.svg"/><Relationship Id="rId7" Type="http://schemas.openxmlformats.org/officeDocument/2006/relationships/image" Target="../media/image18.png"/><Relationship Id="rId6" Type="http://schemas.openxmlformats.org/officeDocument/2006/relationships/tags" Target="../tags/tag464.xml"/><Relationship Id="rId5" Type="http://schemas.openxmlformats.org/officeDocument/2006/relationships/tags" Target="../tags/tag463.xml"/><Relationship Id="rId4" Type="http://schemas.openxmlformats.org/officeDocument/2006/relationships/image" Target="../media/image4.png"/><Relationship Id="rId3" Type="http://schemas.openxmlformats.org/officeDocument/2006/relationships/tags" Target="../tags/tag462.xml"/><Relationship Id="rId2" Type="http://schemas.openxmlformats.org/officeDocument/2006/relationships/image" Target="../media/image3.png"/><Relationship Id="rId10" Type="http://schemas.openxmlformats.org/officeDocument/2006/relationships/slideLayout" Target="../slideLayouts/slideLayout36.xml"/><Relationship Id="rId1" Type="http://schemas.openxmlformats.org/officeDocument/2006/relationships/tags" Target="../tags/tag461.xml"/></Relationships>
</file>

<file path=ppt/slides/_rels/slide7.xml.rels><?xml version="1.0" encoding="UTF-8" standalone="yes"?>
<Relationships xmlns="http://schemas.openxmlformats.org/package/2006/relationships"><Relationship Id="rId9" Type="http://schemas.openxmlformats.org/officeDocument/2006/relationships/tags" Target="../tags/tag472.xml"/><Relationship Id="rId8" Type="http://schemas.openxmlformats.org/officeDocument/2006/relationships/tags" Target="../tags/tag471.xml"/><Relationship Id="rId7" Type="http://schemas.openxmlformats.org/officeDocument/2006/relationships/tags" Target="../tags/tag470.xml"/><Relationship Id="rId6" Type="http://schemas.openxmlformats.org/officeDocument/2006/relationships/tags" Target="../tags/tag469.xml"/><Relationship Id="rId5" Type="http://schemas.openxmlformats.org/officeDocument/2006/relationships/tags" Target="../tags/tag468.xml"/><Relationship Id="rId4" Type="http://schemas.openxmlformats.org/officeDocument/2006/relationships/image" Target="../media/image4.png"/><Relationship Id="rId3" Type="http://schemas.openxmlformats.org/officeDocument/2006/relationships/tags" Target="../tags/tag467.xml"/><Relationship Id="rId2" Type="http://schemas.openxmlformats.org/officeDocument/2006/relationships/image" Target="../media/image3.png"/><Relationship Id="rId15" Type="http://schemas.openxmlformats.org/officeDocument/2006/relationships/slideLayout" Target="../slideLayouts/slideLayout36.xml"/><Relationship Id="rId14" Type="http://schemas.openxmlformats.org/officeDocument/2006/relationships/tags" Target="../tags/tag477.xml"/><Relationship Id="rId13" Type="http://schemas.openxmlformats.org/officeDocument/2006/relationships/tags" Target="../tags/tag476.xml"/><Relationship Id="rId12" Type="http://schemas.openxmlformats.org/officeDocument/2006/relationships/tags" Target="../tags/tag475.xml"/><Relationship Id="rId11" Type="http://schemas.openxmlformats.org/officeDocument/2006/relationships/tags" Target="../tags/tag474.xml"/><Relationship Id="rId10" Type="http://schemas.openxmlformats.org/officeDocument/2006/relationships/tags" Target="../tags/tag473.xml"/><Relationship Id="rId1" Type="http://schemas.openxmlformats.org/officeDocument/2006/relationships/tags" Target="../tags/tag466.xml"/></Relationships>
</file>

<file path=ppt/slides/_rels/slide8.xml.rels><?xml version="1.0" encoding="UTF-8" standalone="yes"?>
<Relationships xmlns="http://schemas.openxmlformats.org/package/2006/relationships"><Relationship Id="rId9" Type="http://schemas.openxmlformats.org/officeDocument/2006/relationships/tags" Target="../tags/tag484.xml"/><Relationship Id="rId8" Type="http://schemas.openxmlformats.org/officeDocument/2006/relationships/tags" Target="../tags/tag483.xml"/><Relationship Id="rId7" Type="http://schemas.openxmlformats.org/officeDocument/2006/relationships/tags" Target="../tags/tag482.xml"/><Relationship Id="rId6" Type="http://schemas.openxmlformats.org/officeDocument/2006/relationships/tags" Target="../tags/tag481.xml"/><Relationship Id="rId5" Type="http://schemas.openxmlformats.org/officeDocument/2006/relationships/tags" Target="../tags/tag480.xml"/><Relationship Id="rId4" Type="http://schemas.openxmlformats.org/officeDocument/2006/relationships/image" Target="../media/image4.png"/><Relationship Id="rId3" Type="http://schemas.openxmlformats.org/officeDocument/2006/relationships/tags" Target="../tags/tag479.xml"/><Relationship Id="rId2" Type="http://schemas.openxmlformats.org/officeDocument/2006/relationships/image" Target="../media/image3.png"/><Relationship Id="rId14" Type="http://schemas.openxmlformats.org/officeDocument/2006/relationships/comments" Target="../comments/comment1.xml"/><Relationship Id="rId13" Type="http://schemas.openxmlformats.org/officeDocument/2006/relationships/notesSlide" Target="../notesSlides/notesSlide2.xml"/><Relationship Id="rId12" Type="http://schemas.openxmlformats.org/officeDocument/2006/relationships/slideLayout" Target="../slideLayouts/slideLayout55.xml"/><Relationship Id="rId11" Type="http://schemas.openxmlformats.org/officeDocument/2006/relationships/tags" Target="../tags/tag486.xml"/><Relationship Id="rId10" Type="http://schemas.openxmlformats.org/officeDocument/2006/relationships/tags" Target="../tags/tag485.xml"/><Relationship Id="rId1" Type="http://schemas.openxmlformats.org/officeDocument/2006/relationships/tags" Target="../tags/tag478.xml"/></Relationships>
</file>

<file path=ppt/slides/_rels/slide9.xml.rels><?xml version="1.0" encoding="UTF-8" standalone="yes"?>
<Relationships xmlns="http://schemas.openxmlformats.org/package/2006/relationships"><Relationship Id="rId9" Type="http://schemas.openxmlformats.org/officeDocument/2006/relationships/tags" Target="../tags/tag493.xml"/><Relationship Id="rId8" Type="http://schemas.openxmlformats.org/officeDocument/2006/relationships/tags" Target="../tags/tag492.xml"/><Relationship Id="rId7" Type="http://schemas.openxmlformats.org/officeDocument/2006/relationships/tags" Target="../tags/tag491.xml"/><Relationship Id="rId6" Type="http://schemas.openxmlformats.org/officeDocument/2006/relationships/tags" Target="../tags/tag490.xml"/><Relationship Id="rId5" Type="http://schemas.openxmlformats.org/officeDocument/2006/relationships/tags" Target="../tags/tag489.xml"/><Relationship Id="rId4" Type="http://schemas.openxmlformats.org/officeDocument/2006/relationships/image" Target="../media/image4.png"/><Relationship Id="rId3" Type="http://schemas.openxmlformats.org/officeDocument/2006/relationships/tags" Target="../tags/tag488.xml"/><Relationship Id="rId2" Type="http://schemas.openxmlformats.org/officeDocument/2006/relationships/image" Target="../media/image3.png"/><Relationship Id="rId12" Type="http://schemas.openxmlformats.org/officeDocument/2006/relationships/slideLayout" Target="../slideLayouts/slideLayout55.xml"/><Relationship Id="rId11" Type="http://schemas.openxmlformats.org/officeDocument/2006/relationships/tags" Target="../tags/tag495.xml"/><Relationship Id="rId10" Type="http://schemas.openxmlformats.org/officeDocument/2006/relationships/tags" Target="../tags/tag494.xml"/><Relationship Id="rId1" Type="http://schemas.openxmlformats.org/officeDocument/2006/relationships/tags" Target="../tags/tag4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dd490d4226540cc8deaaccd1d6d84e37"/>
          <p:cNvPicPr>
            <a:picLocks noChangeAspect="1"/>
          </p:cNvPicPr>
          <p:nvPr>
            <p:custDataLst>
              <p:tags r:id="rId1"/>
            </p:custDataLst>
          </p:nvPr>
        </p:nvPicPr>
        <p:blipFill>
          <a:blip r:embed="rId2"/>
          <a:stretch>
            <a:fillRect/>
          </a:stretch>
        </p:blipFill>
        <p:spPr>
          <a:xfrm>
            <a:off x="2540" y="1524635"/>
            <a:ext cx="12186920" cy="3808730"/>
          </a:xfrm>
          <a:prstGeom prst="rect">
            <a:avLst/>
          </a:prstGeom>
        </p:spPr>
      </p:pic>
      <p:pic>
        <p:nvPicPr>
          <p:cNvPr id="4" name="图片 3"/>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4017072" y="1790169"/>
            <a:ext cx="4157856" cy="921044"/>
          </a:xfrm>
          <a:prstGeom prst="rect">
            <a:avLst/>
          </a:prstGeom>
        </p:spPr>
      </p:pic>
      <p:sp>
        <p:nvSpPr>
          <p:cNvPr id="6" name="标题 5"/>
          <p:cNvSpPr>
            <a:spLocks noGrp="1"/>
          </p:cNvSpPr>
          <p:nvPr>
            <p:ph type="ctrTitle"/>
            <p:custDataLst>
              <p:tags r:id="rId5"/>
            </p:custDataLst>
          </p:nvPr>
        </p:nvSpPr>
        <p:spPr>
          <a:xfrm>
            <a:off x="1224915" y="2952115"/>
            <a:ext cx="10235565" cy="1224280"/>
          </a:xfrm>
        </p:spPr>
        <p:txBody>
          <a:bodyPr>
            <a:normAutofit/>
          </a:bodyPr>
          <a:lstStyle/>
          <a:p>
            <a:pPr marL="0" indent="0" algn="ctr">
              <a:lnSpc>
                <a:spcPct val="90000"/>
              </a:lnSpc>
              <a:spcBef>
                <a:spcPts val="0"/>
              </a:spcBef>
              <a:spcAft>
                <a:spcPts val="0"/>
              </a:spcAft>
              <a:buSzPct val="100000"/>
              <a:buNone/>
            </a:pPr>
            <a:r>
              <a:rPr lang="zh-CN" altLang="en-US" sz="4000" b="1" dirty="0">
                <a:solidFill>
                  <a:schemeClr val="tx1"/>
                </a:solidFill>
                <a:effectLst>
                  <a:outerShdw blurRad="38100" dist="19050" dir="2700000" algn="tl" rotWithShape="0">
                    <a:schemeClr val="dk1">
                      <a:alpha val="40000"/>
                    </a:schemeClr>
                  </a:outerShdw>
                </a:effectLst>
              </a:rPr>
              <a:t>《理解当代中国葡萄牙语演讲教程》</a:t>
            </a:r>
            <a:br>
              <a:rPr lang="zh-CN" altLang="en-US" sz="4000" b="1" dirty="0">
                <a:solidFill>
                  <a:schemeClr val="tx1"/>
                </a:solidFill>
                <a:effectLst>
                  <a:outerShdw blurRad="38100" dist="19050" dir="2700000" algn="tl" rotWithShape="0">
                    <a:schemeClr val="dk1">
                      <a:alpha val="40000"/>
                    </a:schemeClr>
                  </a:outerShdw>
                </a:effectLst>
              </a:rPr>
            </a:br>
            <a:r>
              <a:rPr lang="zh-CN" altLang="en-US" sz="4000" b="1" dirty="0">
                <a:solidFill>
                  <a:schemeClr val="tx1"/>
                </a:solidFill>
                <a:effectLst>
                  <a:outerShdw blurRad="38100" dist="19050" dir="2700000" algn="tl" rotWithShape="0">
                    <a:schemeClr val="dk1">
                      <a:alpha val="40000"/>
                    </a:schemeClr>
                  </a:outerShdw>
                </a:effectLst>
              </a:rPr>
              <a:t>课程设计探索与实践</a:t>
            </a:r>
            <a:endParaRPr lang="zh-CN" altLang="en-US" sz="4000" b="1" dirty="0">
              <a:solidFill>
                <a:schemeClr val="tx1"/>
              </a:solidFill>
              <a:effectLst>
                <a:outerShdw blurRad="38100" dist="19050" dir="2700000" algn="tl" rotWithShape="0">
                  <a:schemeClr val="dk1">
                    <a:alpha val="40000"/>
                  </a:schemeClr>
                </a:outerShdw>
              </a:effectLst>
            </a:endParaRPr>
          </a:p>
        </p:txBody>
      </p:sp>
      <p:sp>
        <p:nvSpPr>
          <p:cNvPr id="2" name="文本框 1"/>
          <p:cNvSpPr txBox="1"/>
          <p:nvPr/>
        </p:nvSpPr>
        <p:spPr>
          <a:xfrm>
            <a:off x="4017010" y="4980940"/>
            <a:ext cx="5608955" cy="645160"/>
          </a:xfrm>
          <a:prstGeom prst="rect">
            <a:avLst/>
          </a:prstGeom>
          <a:noFill/>
        </p:spPr>
        <p:txBody>
          <a:bodyPr wrap="square" rtlCol="0">
            <a:spAutoFit/>
          </a:bodyPr>
          <a:lstStyle/>
          <a:p>
            <a:r>
              <a:rPr lang="en-US" altLang="zh-CN"/>
              <a:t>           </a:t>
            </a:r>
            <a:r>
              <a:rPr lang="zh-CN" altLang="en-US"/>
              <a:t>外国语言文化学院</a:t>
            </a:r>
            <a:r>
              <a:rPr lang="en-US" altLang="zh-CN"/>
              <a:t>     </a:t>
            </a:r>
            <a:r>
              <a:rPr lang="zh-CN" altLang="en-US"/>
              <a:t>颜巧容</a:t>
            </a:r>
            <a:endParaRPr lang="zh-CN" altLang="en-US"/>
          </a:p>
          <a:p>
            <a:endParaRPr lang="zh-CN" altLang="en-US"/>
          </a:p>
        </p:txBody>
      </p:sp>
      <p:sp>
        <p:nvSpPr>
          <p:cNvPr id="7" name="文本框 6"/>
          <p:cNvSpPr txBox="1"/>
          <p:nvPr/>
        </p:nvSpPr>
        <p:spPr>
          <a:xfrm>
            <a:off x="1669415" y="6430645"/>
            <a:ext cx="9462770" cy="368300"/>
          </a:xfrm>
          <a:prstGeom prst="rect">
            <a:avLst/>
          </a:prstGeom>
          <a:noFill/>
        </p:spPr>
        <p:txBody>
          <a:bodyPr wrap="square" rtlCol="0">
            <a:spAutoFit/>
          </a:bodyPr>
          <a:lstStyle/>
          <a:p>
            <a:r>
              <a:rPr lang="en-US" altLang="zh-CN"/>
              <a:t>                      </a:t>
            </a:r>
            <a:r>
              <a:rPr lang="zh-CN" altLang="en-US"/>
              <a:t>第七届全国高等教育改革与发展高端论坛，</a:t>
            </a:r>
            <a:r>
              <a:rPr lang="en-US" altLang="zh-CN"/>
              <a:t>  2023</a:t>
            </a:r>
            <a:r>
              <a:rPr lang="zh-CN" altLang="en-US"/>
              <a:t>年</a:t>
            </a:r>
            <a:r>
              <a:rPr lang="en-US" altLang="zh-CN"/>
              <a:t>3</a:t>
            </a:r>
            <a:r>
              <a:rPr lang="zh-CN" altLang="en-US"/>
              <a:t>月</a:t>
            </a:r>
            <a:r>
              <a:rPr lang="en-US" altLang="zh-CN"/>
              <a:t>25</a:t>
            </a:r>
            <a:r>
              <a:rPr lang="zh-CN" altLang="en-US"/>
              <a:t>日</a:t>
            </a:r>
            <a:endParaRPr lang="zh-CN" altLang="en-US"/>
          </a:p>
        </p:txBody>
      </p:sp>
    </p:spTree>
    <p:custDataLst>
      <p:tags r:id="rId6"/>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filter="fade">
                                      <p:cBhvr>
                                        <p:cTn id="7" dur="500">
                                          <p:stCondLst>
                                            <p:cond delay="0"/>
                                          </p:stCondLst>
                                        </p:cTn>
                                        <p:tgtEl>
                                          <p:spTgt spid="6"/>
                                        </p:tgtEl>
                                      </p:cBhvr>
                                    </p:animEffect>
                                    <p:animScale>
                                      <p:cBhvr>
                                        <p:cTn id="8" dur="500" fill="hold">
                                          <p:stCondLst>
                                            <p:cond delay="0"/>
                                          </p:stCondLst>
                                        </p:cTn>
                                        <p:tgtEl>
                                          <p:spTgt spid="6"/>
                                        </p:tgtEl>
                                      </p:cBhvr>
                                      <p:from x="150000" y="150000"/>
                                      <p:to x="100000" y="100000"/>
                                    </p:animScale>
                                    <p:anim to="" calcmode="lin" valueType="num">
                                      <p:cBhvr>
                                        <p:cTn id="9" dur="500" fill="hold">
                                          <p:stCondLst>
                                            <p:cond delay="0"/>
                                          </p:stCondLst>
                                        </p:cTn>
                                        <p:tgtEl>
                                          <p:spTgt spid="6"/>
                                        </p:tgtEl>
                                        <p:attrNameLst>
                                          <p:attrName>ppt_x</p:attrName>
                                        </p:attrNameLst>
                                      </p:cBhvr>
                                      <p:tavLst>
                                        <p:tav tm="0">
                                          <p:val>
                                            <p:strVal val="#ppt_x+sin(rand(10))/10"/>
                                          </p:val>
                                        </p:tav>
                                        <p:tav tm="100000">
                                          <p:val>
                                            <p:strVal val="#ppt_x"/>
                                          </p:val>
                                        </p:tav>
                                      </p:tavLst>
                                    </p:anim>
                                    <p:anim to="" calcmode="lin" valueType="num">
                                      <p:cBhvr>
                                        <p:cTn id="10" dur="500" fill="hold">
                                          <p:stCondLst>
                                            <p:cond delay="0"/>
                                          </p:stCondLst>
                                        </p:cTn>
                                        <p:tgtEl>
                                          <p:spTgt spid="6"/>
                                        </p:tgtEl>
                                        <p:attrNameLst>
                                          <p:attrName>ppt_y</p:attrName>
                                        </p:attrNameLst>
                                      </p:cBhvr>
                                      <p:tavLst>
                                        <p:tav tm="0">
                                          <p:val>
                                            <p:strVal val="#ppt_y+sin(rand(10))/10"/>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0" name="图片 9"/>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12" name="图片 11"/>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cxnSp>
        <p:nvCxnSpPr>
          <p:cNvPr id="3" name="直接连接符 2"/>
          <p:cNvCxnSpPr/>
          <p:nvPr>
            <p:custDataLst>
              <p:tags r:id="rId5"/>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6"/>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indent="0" algn="l">
              <a:lnSpc>
                <a:spcPct val="100000"/>
              </a:lnSpc>
              <a:spcBef>
                <a:spcPts val="0"/>
              </a:spcBef>
              <a:spcAft>
                <a:spcPts val="0"/>
              </a:spcAft>
              <a:buSzPct val="100000"/>
              <a:buNone/>
            </a:pPr>
            <a:r>
              <a:rPr lang="zh-CN" altLang="en-US" sz="3600">
                <a:solidFill>
                  <a:schemeClr val="accent1"/>
                </a:solidFill>
                <a:latin typeface="黑体" panose="02010609060101010101" charset="-122"/>
                <a:ea typeface="黑体" panose="02010609060101010101" charset="-122"/>
              </a:rPr>
              <a:t>三、如何设计一门演讲课程？</a:t>
            </a:r>
            <a:endParaRPr lang="zh-CN" altLang="en-US" sz="3600">
              <a:solidFill>
                <a:schemeClr val="accent1"/>
              </a:solidFill>
              <a:latin typeface="黑体" panose="02010609060101010101" charset="-122"/>
              <a:ea typeface="黑体" panose="02010609060101010101" charset="-122"/>
            </a:endParaRPr>
          </a:p>
        </p:txBody>
      </p:sp>
      <p:sp>
        <p:nvSpPr>
          <p:cNvPr id="2" name="文本框 1" descr="7b0a20202020227461726765744d6f64756c65223a202270726f636573734f6e6c696e65466f6e7473220a7d0a"/>
          <p:cNvSpPr txBox="1"/>
          <p:nvPr/>
        </p:nvSpPr>
        <p:spPr>
          <a:xfrm>
            <a:off x="1543050" y="1608455"/>
            <a:ext cx="8433435" cy="4368165"/>
          </a:xfrm>
          <a:prstGeom prst="rect">
            <a:avLst/>
          </a:prstGeom>
          <a:noFill/>
        </p:spPr>
        <p:txBody>
          <a:bodyPr wrap="square" rtlCol="0">
            <a:noAutofit/>
          </a:bodyPr>
          <a:p>
            <a:r>
              <a:rPr lang="zh-CN" altLang="en-US" sz="2800">
                <a:latin typeface="+mj-ea"/>
                <a:ea typeface="+mj-ea"/>
              </a:rPr>
              <a:t>教学设计做什么？</a:t>
            </a:r>
            <a:endParaRPr lang="zh-CN" altLang="en-US" sz="2800">
              <a:latin typeface="+mj-ea"/>
              <a:ea typeface="+mj-ea"/>
            </a:endParaRPr>
          </a:p>
          <a:p>
            <a:endParaRPr lang="zh-CN" altLang="en-US"/>
          </a:p>
          <a:p>
            <a:r>
              <a:rPr lang="zh-CN" altLang="en-US" sz="2000">
                <a:latin typeface="黑体" panose="02010609060101010101" charset="-122"/>
                <a:ea typeface="黑体" panose="02010609060101010101" charset="-122"/>
                <a:cs typeface="黑体" panose="02010609060101010101" charset="-122"/>
                <a:sym typeface="方正仿宋_GBK" panose="02000000000000000000" charset="-122"/>
              </a:rPr>
              <a:t>美国学者马杰（</a:t>
            </a:r>
            <a:r>
              <a:rPr lang="en-US" altLang="zh-CN" sz="2000">
                <a:latin typeface="Times New Roman" panose="02020603050405020304" charset="0"/>
                <a:ea typeface="黑体" panose="02010609060101010101" charset="-122"/>
                <a:cs typeface="Times New Roman" panose="02020603050405020304" charset="0"/>
                <a:sym typeface="方正仿宋_GBK" panose="02000000000000000000" charset="-122"/>
              </a:rPr>
              <a:t>Mager, R.E.,1968</a:t>
            </a:r>
            <a:r>
              <a:rPr lang="en-US" altLang="zh-CN" sz="2000">
                <a:latin typeface="黑体" panose="02010609060101010101" charset="-122"/>
                <a:ea typeface="黑体" panose="02010609060101010101" charset="-122"/>
                <a:cs typeface="黑体" panose="02010609060101010101" charset="-122"/>
                <a:sym typeface="方正仿宋_GBK" panose="02000000000000000000" charset="-122"/>
              </a:rPr>
              <a:t>) </a:t>
            </a:r>
            <a:r>
              <a:rPr lang="zh-CN" altLang="en-US" sz="2000">
                <a:latin typeface="黑体" panose="02010609060101010101" charset="-122"/>
                <a:ea typeface="黑体" panose="02010609060101010101" charset="-122"/>
                <a:cs typeface="黑体" panose="02010609060101010101" charset="-122"/>
                <a:sym typeface="方正仿宋_GBK" panose="02000000000000000000" charset="-122"/>
              </a:rPr>
              <a:t>指出，教学设计最低限度需要回答以下三个问题：</a:t>
            </a:r>
            <a:endParaRPr lang="zh-CN" altLang="en-US" sz="2000">
              <a:latin typeface="黑体" panose="02010609060101010101" charset="-122"/>
              <a:ea typeface="黑体" panose="02010609060101010101" charset="-122"/>
              <a:cs typeface="黑体" panose="02010609060101010101" charset="-122"/>
              <a:sym typeface="方正仿宋_GBK" panose="02000000000000000000" charset="-122"/>
            </a:endParaRPr>
          </a:p>
          <a:p>
            <a:endParaRPr lang="zh-CN" altLang="en-US" sz="2000">
              <a:latin typeface="黑体" panose="02010609060101010101" charset="-122"/>
              <a:ea typeface="黑体" panose="02010609060101010101" charset="-122"/>
              <a:cs typeface="黑体" panose="02010609060101010101" charset="-122"/>
              <a:sym typeface="方正仿宋_GBK" panose="02000000000000000000" charset="-122"/>
            </a:endParaRPr>
          </a:p>
          <a:p>
            <a:r>
              <a:rPr lang="en-US" altLang="zh-CN" sz="2000">
                <a:latin typeface="黑体" panose="02010609060101010101" charset="-122"/>
                <a:ea typeface="黑体" panose="02010609060101010101" charset="-122"/>
                <a:cs typeface="黑体" panose="02010609060101010101" charset="-122"/>
                <a:sym typeface="方正仿宋_GBK" panose="02000000000000000000" charset="-122"/>
              </a:rPr>
              <a:t>        </a:t>
            </a:r>
            <a:r>
              <a:rPr lang="zh-CN" altLang="en-US" sz="2000">
                <a:latin typeface="黑体" panose="02010609060101010101" charset="-122"/>
                <a:ea typeface="黑体" panose="02010609060101010101" charset="-122"/>
                <a:cs typeface="黑体" panose="02010609060101010101" charset="-122"/>
                <a:sym typeface="方正仿宋_GBK" panose="02000000000000000000" charset="-122"/>
              </a:rPr>
              <a:t>我们将要去哪里？（</a:t>
            </a:r>
            <a:r>
              <a:rPr lang="zh-CN" altLang="en-US" sz="200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方正仿宋_GBK" panose="02000000000000000000" charset="-122"/>
              </a:rPr>
              <a:t>教学目标</a:t>
            </a:r>
            <a:r>
              <a:rPr lang="zh-CN" altLang="en-US" sz="2000">
                <a:latin typeface="黑体" panose="02010609060101010101" charset="-122"/>
                <a:ea typeface="黑体" panose="02010609060101010101" charset="-122"/>
                <a:cs typeface="黑体" panose="02010609060101010101" charset="-122"/>
                <a:sym typeface="方正仿宋_GBK" panose="02000000000000000000" charset="-122"/>
              </a:rPr>
              <a:t>）</a:t>
            </a:r>
            <a:endParaRPr lang="zh-CN" altLang="en-US" sz="2000">
              <a:latin typeface="黑体" panose="02010609060101010101" charset="-122"/>
              <a:ea typeface="黑体" panose="02010609060101010101" charset="-122"/>
              <a:cs typeface="黑体" panose="02010609060101010101" charset="-122"/>
              <a:sym typeface="方正仿宋_GBK" panose="02000000000000000000" charset="-122"/>
            </a:endParaRPr>
          </a:p>
          <a:p>
            <a:r>
              <a:rPr lang="en-US" altLang="zh-CN" sz="2000">
                <a:latin typeface="黑体" panose="02010609060101010101" charset="-122"/>
                <a:ea typeface="黑体" panose="02010609060101010101" charset="-122"/>
                <a:cs typeface="黑体" panose="02010609060101010101" charset="-122"/>
                <a:sym typeface="方正仿宋_GBK" panose="02000000000000000000" charset="-122"/>
              </a:rPr>
              <a:t>        </a:t>
            </a:r>
            <a:r>
              <a:rPr lang="zh-CN" altLang="en-US" sz="2000">
                <a:latin typeface="黑体" panose="02010609060101010101" charset="-122"/>
                <a:ea typeface="黑体" panose="02010609060101010101" charset="-122"/>
                <a:cs typeface="黑体" panose="02010609060101010101" charset="-122"/>
                <a:sym typeface="方正仿宋_GBK" panose="02000000000000000000" charset="-122"/>
              </a:rPr>
              <a:t>我们如何去那里</a:t>
            </a:r>
            <a:r>
              <a:rPr lang="en-US" altLang="zh-CN" sz="2000">
                <a:latin typeface="黑体" panose="02010609060101010101" charset="-122"/>
                <a:ea typeface="黑体" panose="02010609060101010101" charset="-122"/>
                <a:cs typeface="黑体" panose="02010609060101010101" charset="-122"/>
                <a:sym typeface="方正仿宋_GBK" panose="02000000000000000000" charset="-122"/>
              </a:rPr>
              <a:t>?   (</a:t>
            </a:r>
            <a:r>
              <a:rPr lang="zh-CN" altLang="en-US" sz="200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方正仿宋_GBK" panose="02000000000000000000" charset="-122"/>
              </a:rPr>
              <a:t>教学策略与媒介</a:t>
            </a:r>
            <a:r>
              <a:rPr lang="zh-CN" altLang="en-US" sz="2000">
                <a:latin typeface="黑体" panose="02010609060101010101" charset="-122"/>
                <a:ea typeface="黑体" panose="02010609060101010101" charset="-122"/>
                <a:cs typeface="黑体" panose="02010609060101010101" charset="-122"/>
                <a:sym typeface="方正仿宋_GBK" panose="02000000000000000000" charset="-122"/>
              </a:rPr>
              <a:t>）</a:t>
            </a:r>
            <a:endParaRPr lang="zh-CN" altLang="en-US" sz="2000">
              <a:latin typeface="黑体" panose="02010609060101010101" charset="-122"/>
              <a:ea typeface="黑体" panose="02010609060101010101" charset="-122"/>
              <a:cs typeface="黑体" panose="02010609060101010101" charset="-122"/>
              <a:sym typeface="方正仿宋_GBK" panose="02000000000000000000" charset="-122"/>
            </a:endParaRPr>
          </a:p>
          <a:p>
            <a:r>
              <a:rPr lang="en-US" altLang="zh-CN" sz="2000">
                <a:latin typeface="黑体" panose="02010609060101010101" charset="-122"/>
                <a:ea typeface="黑体" panose="02010609060101010101" charset="-122"/>
                <a:cs typeface="黑体" panose="02010609060101010101" charset="-122"/>
                <a:sym typeface="方正仿宋_GBK" panose="02000000000000000000" charset="-122"/>
              </a:rPr>
              <a:t>        </a:t>
            </a:r>
            <a:r>
              <a:rPr lang="zh-CN" altLang="en-US" sz="2000">
                <a:latin typeface="黑体" panose="02010609060101010101" charset="-122"/>
                <a:ea typeface="黑体" panose="02010609060101010101" charset="-122"/>
                <a:cs typeface="黑体" panose="02010609060101010101" charset="-122"/>
                <a:sym typeface="方正仿宋_GBK" panose="02000000000000000000" charset="-122"/>
              </a:rPr>
              <a:t>我们如何知道我们何时到那里？（</a:t>
            </a:r>
            <a:r>
              <a:rPr lang="zh-CN" altLang="en-US" sz="200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方正仿宋_GBK" panose="02000000000000000000" charset="-122"/>
              </a:rPr>
              <a:t>教学评估</a:t>
            </a:r>
            <a:r>
              <a:rPr lang="zh-CN" altLang="en-US" sz="2000">
                <a:latin typeface="黑体" panose="02010609060101010101" charset="-122"/>
                <a:ea typeface="黑体" panose="02010609060101010101" charset="-122"/>
                <a:cs typeface="黑体" panose="02010609060101010101" charset="-122"/>
                <a:sym typeface="方正仿宋_GBK" panose="02000000000000000000" charset="-122"/>
              </a:rPr>
              <a:t>）</a:t>
            </a:r>
            <a:endParaRPr lang="zh-CN" altLang="en-US" sz="2000">
              <a:latin typeface="黑体" panose="02010609060101010101" charset="-122"/>
              <a:ea typeface="黑体" panose="02010609060101010101" charset="-122"/>
              <a:cs typeface="黑体" panose="02010609060101010101" charset="-122"/>
              <a:sym typeface="方正仿宋_GBK" panose="02000000000000000000" charset="-122"/>
            </a:endParaRPr>
          </a:p>
          <a:p>
            <a:endParaRPr lang="zh-CN" altLang="en-US"/>
          </a:p>
          <a:p>
            <a:endParaRPr lang="zh-CN" altLang="en-US"/>
          </a:p>
          <a:p>
            <a:r>
              <a:rPr lang="zh-CN" altLang="en-US"/>
              <a:t> </a:t>
            </a:r>
            <a:r>
              <a:rPr lang="en-US" altLang="zh-CN"/>
              <a:t>      </a:t>
            </a:r>
            <a:endParaRPr lang="zh-CN" altLang="en-US"/>
          </a:p>
          <a:p>
            <a:endParaRPr lang="zh-CN" altLang="en-US"/>
          </a:p>
          <a:p>
            <a:endParaRPr lang="zh-CN" altLang="en-US"/>
          </a:p>
          <a:p>
            <a:endParaRPr lang="zh-CN" altLang="en-US"/>
          </a:p>
        </p:txBody>
      </p:sp>
      <p:sp>
        <p:nvSpPr>
          <p:cNvPr id="22" name="圆角矩形 4"/>
          <p:cNvSpPr/>
          <p:nvPr>
            <p:custDataLst>
              <p:tags r:id="rId7"/>
            </p:custDataLst>
          </p:nvPr>
        </p:nvSpPr>
        <p:spPr>
          <a:xfrm>
            <a:off x="2790963" y="4630865"/>
            <a:ext cx="1305345" cy="489505"/>
          </a:xfrm>
          <a:prstGeom prst="roundRect">
            <a:avLst/>
          </a:prstGeom>
          <a:solidFill>
            <a:srgbClr val="D87F82"/>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a:bodyPr>
          <a:lstStyle/>
          <a:p>
            <a:pPr lvl="0" algn="ctr">
              <a:defRPr/>
            </a:pPr>
            <a:r>
              <a:rPr lang="zh-CN" altLang="en-US" kern="0" dirty="0">
                <a:solidFill>
                  <a:srgbClr val="FFFFFF"/>
                </a:solidFill>
              </a:rPr>
              <a:t>定目标</a:t>
            </a:r>
            <a:endParaRPr lang="zh-CN" altLang="en-US" kern="0" dirty="0">
              <a:solidFill>
                <a:srgbClr val="FFFFFF"/>
              </a:solidFill>
            </a:endParaRPr>
          </a:p>
        </p:txBody>
      </p:sp>
      <p:sp>
        <p:nvSpPr>
          <p:cNvPr id="23" name="圆角矩形 5"/>
          <p:cNvSpPr/>
          <p:nvPr>
            <p:custDataLst>
              <p:tags r:id="rId8"/>
            </p:custDataLst>
          </p:nvPr>
        </p:nvSpPr>
        <p:spPr>
          <a:xfrm>
            <a:off x="4786103" y="4630865"/>
            <a:ext cx="1305345" cy="489505"/>
          </a:xfrm>
          <a:prstGeom prst="roundRect">
            <a:avLst/>
          </a:prstGeom>
          <a:solidFill>
            <a:srgbClr val="82B3B7"/>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a:bodyPr>
          <a:lstStyle/>
          <a:p>
            <a:pPr lvl="0" algn="ctr">
              <a:defRPr/>
            </a:pPr>
            <a:r>
              <a:rPr lang="zh-CN" altLang="en-US" kern="0" dirty="0">
                <a:solidFill>
                  <a:srgbClr val="FFFFFF"/>
                </a:solidFill>
              </a:rPr>
              <a:t>想办法</a:t>
            </a:r>
            <a:endParaRPr lang="zh-CN" altLang="en-US" kern="0" dirty="0">
              <a:solidFill>
                <a:srgbClr val="FFFFFF"/>
              </a:solidFill>
            </a:endParaRPr>
          </a:p>
        </p:txBody>
      </p:sp>
      <p:sp>
        <p:nvSpPr>
          <p:cNvPr id="24" name="圆角矩形 6"/>
          <p:cNvSpPr/>
          <p:nvPr>
            <p:custDataLst>
              <p:tags r:id="rId9"/>
            </p:custDataLst>
          </p:nvPr>
        </p:nvSpPr>
        <p:spPr>
          <a:xfrm>
            <a:off x="6904432" y="4630865"/>
            <a:ext cx="1305345" cy="489505"/>
          </a:xfrm>
          <a:prstGeom prst="roundRect">
            <a:avLst/>
          </a:prstGeom>
          <a:solidFill>
            <a:srgbClr val="BC353E"/>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a:bodyPr>
          <a:lstStyle/>
          <a:p>
            <a:pPr lvl="0" algn="ctr">
              <a:defRPr/>
            </a:pPr>
            <a:r>
              <a:rPr lang="zh-CN" altLang="en-US" kern="0" dirty="0">
                <a:solidFill>
                  <a:srgbClr val="FFFFFF"/>
                </a:solidFill>
              </a:rPr>
              <a:t>做评估</a:t>
            </a:r>
            <a:endParaRPr lang="zh-CN" altLang="en-US" kern="0" dirty="0">
              <a:solidFill>
                <a:srgbClr val="FFFFFF"/>
              </a:solidFill>
            </a:endParaRPr>
          </a:p>
        </p:txBody>
      </p:sp>
      <p:sp>
        <p:nvSpPr>
          <p:cNvPr id="31" name="右箭头 13"/>
          <p:cNvSpPr/>
          <p:nvPr>
            <p:custDataLst>
              <p:tags r:id="rId10"/>
            </p:custDataLst>
          </p:nvPr>
        </p:nvSpPr>
        <p:spPr>
          <a:xfrm>
            <a:off x="4233929" y="4723925"/>
            <a:ext cx="476147" cy="303387"/>
          </a:xfrm>
          <a:prstGeom prst="rightArrow">
            <a:avLst/>
          </a:prstGeom>
          <a:solidFill>
            <a:srgbClr val="FFFFFF">
              <a:lumMod val="85000"/>
            </a:srgbClr>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fontScale="25000"/>
          </a:bodyPr>
          <a:lstStyle/>
          <a:p>
            <a:pPr marL="0" marR="0" lvl="0" indent="0" algn="ctr" defTabSz="91440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lumMod val="50000"/>
                </a:srgbClr>
              </a:solidFill>
              <a:effectLst/>
              <a:uLnTx/>
              <a:uFillTx/>
            </a:endParaRPr>
          </a:p>
        </p:txBody>
      </p:sp>
      <p:sp>
        <p:nvSpPr>
          <p:cNvPr id="32" name="右箭头 14"/>
          <p:cNvSpPr/>
          <p:nvPr>
            <p:custDataLst>
              <p:tags r:id="rId11"/>
            </p:custDataLst>
          </p:nvPr>
        </p:nvSpPr>
        <p:spPr>
          <a:xfrm>
            <a:off x="6290664" y="4723925"/>
            <a:ext cx="476147" cy="303387"/>
          </a:xfrm>
          <a:prstGeom prst="rightArrow">
            <a:avLst/>
          </a:prstGeom>
          <a:solidFill>
            <a:srgbClr val="FFFFFF">
              <a:lumMod val="85000"/>
            </a:srgbClr>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fontScale="25000"/>
          </a:bodyPr>
          <a:lstStyle/>
          <a:p>
            <a:pPr marL="0" marR="0" lvl="0" indent="0" algn="ctr" defTabSz="914400" eaLnBrk="1"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lumMod val="50000"/>
                </a:srgbClr>
              </a:solidFill>
              <a:effectLst/>
              <a:uLnTx/>
              <a:uFillTx/>
            </a:endParaRPr>
          </a:p>
        </p:txBody>
      </p:sp>
    </p:spTree>
    <p:custDataLst>
      <p:tags r:id="rId1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6" name="图片 15"/>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15" name="图片 14"/>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sp>
        <p:nvSpPr>
          <p:cNvPr id="40" name="文本框 39"/>
          <p:cNvSpPr txBox="1"/>
          <p:nvPr>
            <p:custDataLst>
              <p:tags r:id="rId5"/>
            </p:custDataLst>
          </p:nvPr>
        </p:nvSpPr>
        <p:spPr>
          <a:xfrm>
            <a:off x="449580" y="1264285"/>
            <a:ext cx="5631180" cy="631825"/>
          </a:xfrm>
          <a:prstGeom prst="rect">
            <a:avLst/>
          </a:prstGeom>
          <a:noFill/>
        </p:spPr>
        <p:txBody>
          <a:bodyPr wrap="square" rtlCol="0" anchor="ctr" anchorCtr="0">
            <a:normAutofit/>
          </a:bodyPr>
          <a:p>
            <a:pPr algn="ctr"/>
            <a:r>
              <a:rPr lang="en-US" altLang="zh-CN" sz="2800" dirty="0">
                <a:solidFill>
                  <a:schemeClr val="accent1"/>
                </a:solidFill>
                <a:effectLst>
                  <a:outerShdw blurRad="38100" dist="25400" dir="5400000" algn="ctr" rotWithShape="0">
                    <a:srgbClr val="6E747A">
                      <a:alpha val="43000"/>
                    </a:srgbClr>
                  </a:outerShdw>
                </a:effectLst>
                <a:latin typeface="Times New Roman" panose="02020603050405020304" charset="0"/>
                <a:ea typeface="黑体" panose="02010609060101010101" charset="-122"/>
                <a:cs typeface="Times New Roman" panose="02020603050405020304" charset="0"/>
              </a:rPr>
              <a:t>OBE</a:t>
            </a:r>
            <a:r>
              <a:rPr lang="en-US" altLang="zh-CN" sz="2800"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rPr>
              <a:t> </a:t>
            </a:r>
            <a:r>
              <a:rPr lang="zh-CN" altLang="en-US" sz="2800"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rPr>
              <a:t>教育理念的三个核心要素</a:t>
            </a:r>
            <a:endParaRPr lang="zh-CN" altLang="en-US" sz="2800"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endParaRPr>
          </a:p>
        </p:txBody>
      </p:sp>
      <p:sp>
        <p:nvSpPr>
          <p:cNvPr id="130" name="矩形 129"/>
          <p:cNvSpPr/>
          <p:nvPr>
            <p:custDataLst>
              <p:tags r:id="rId6"/>
            </p:custDataLst>
          </p:nvPr>
        </p:nvSpPr>
        <p:spPr>
          <a:xfrm rot="16200000">
            <a:off x="6127115" y="-1026160"/>
            <a:ext cx="17780" cy="3647440"/>
          </a:xfrm>
          <a:prstGeom prst="rect">
            <a:avLst/>
          </a:prstGeom>
          <a:gradFill>
            <a:gsLst>
              <a:gs pos="0">
                <a:srgbClr val="FFFFFF">
                  <a:lumMod val="95000"/>
                  <a:alpha val="0"/>
                </a:srgbClr>
              </a:gs>
              <a:gs pos="100000">
                <a:srgbClr val="FFFFFF">
                  <a:lumMod val="95000"/>
                  <a:alpha val="0"/>
                </a:srgbClr>
              </a:gs>
              <a:gs pos="47000">
                <a:srgbClr val="3366FE"/>
              </a:gs>
            </a:gsLst>
            <a:lin ang="5400000" scaled="0"/>
          </a:gradFill>
          <a:ln>
            <a:noFill/>
          </a:ln>
        </p:spPr>
        <p:style>
          <a:lnRef idx="2">
            <a:srgbClr val="3366FE">
              <a:shade val="50000"/>
            </a:srgbClr>
          </a:lnRef>
          <a:fillRef idx="1">
            <a:srgbClr val="3366FE"/>
          </a:fillRef>
          <a:effectRef idx="0">
            <a:srgbClr val="3366FE"/>
          </a:effectRef>
          <a:fontRef idx="minor">
            <a:srgbClr val="FFFFFF"/>
          </a:fontRef>
        </p:style>
        <p:txBody>
          <a:bodyPr rtlCol="0" anchor="ctr"/>
          <a:p>
            <a:pPr algn="ctr"/>
            <a:endParaRPr lang="zh-CN" altLang="en-US"/>
          </a:p>
        </p:txBody>
      </p:sp>
      <p:sp>
        <p:nvSpPr>
          <p:cNvPr id="131" name="文本框 130"/>
          <p:cNvSpPr txBox="1"/>
          <p:nvPr>
            <p:custDataLst>
              <p:tags r:id="rId7"/>
            </p:custDataLst>
          </p:nvPr>
        </p:nvSpPr>
        <p:spPr>
          <a:xfrm>
            <a:off x="1181735" y="180340"/>
            <a:ext cx="9933305" cy="608330"/>
          </a:xfrm>
          <a:prstGeom prst="rect">
            <a:avLst/>
          </a:prstGeom>
          <a:noFill/>
        </p:spPr>
        <p:txBody>
          <a:bodyPr wrap="square" bIns="0" rtlCol="0">
            <a:normAutofit/>
          </a:bodyPr>
          <a:p>
            <a:pPr algn="ctr"/>
            <a:r>
              <a:rPr lang="zh-CN" altLang="en-US" sz="3200" b="1" spc="300">
                <a:solidFill>
                  <a:srgbClr val="000000">
                    <a:lumMod val="75000"/>
                    <a:lumOff val="25000"/>
                  </a:srgbClr>
                </a:solidFill>
                <a:uFillTx/>
                <a:latin typeface="黑体" panose="02010609060101010101" charset="-122"/>
                <a:ea typeface="黑体" panose="02010609060101010101" charset="-122"/>
                <a:cs typeface="黑体" panose="02010609060101010101" charset="-122"/>
              </a:rPr>
              <a:t>成果导向教育理念（</a:t>
            </a:r>
            <a:r>
              <a:rPr lang="en-US" altLang="zh-CN" sz="3200" b="1" spc="300">
                <a:solidFill>
                  <a:srgbClr val="000000">
                    <a:lumMod val="75000"/>
                    <a:lumOff val="25000"/>
                  </a:srgbClr>
                </a:solidFill>
                <a:uFillTx/>
                <a:latin typeface="Times New Roman" panose="02020603050405020304" charset="0"/>
                <a:ea typeface="黑体" panose="02010609060101010101" charset="-122"/>
                <a:cs typeface="Times New Roman" panose="02020603050405020304" charset="0"/>
              </a:rPr>
              <a:t>OBE</a:t>
            </a:r>
            <a:r>
              <a:rPr lang="zh-CN" altLang="en-US" sz="3200" b="1" spc="300">
                <a:solidFill>
                  <a:srgbClr val="000000">
                    <a:lumMod val="75000"/>
                    <a:lumOff val="25000"/>
                  </a:srgbClr>
                </a:solidFill>
                <a:uFillTx/>
                <a:latin typeface="黑体" panose="02010609060101010101" charset="-122"/>
                <a:ea typeface="黑体" panose="02010609060101010101" charset="-122"/>
                <a:cs typeface="黑体" panose="02010609060101010101" charset="-122"/>
              </a:rPr>
              <a:t>）指导下的课程设计</a:t>
            </a:r>
            <a:endParaRPr lang="zh-CN" altLang="en-US" sz="3200" b="1" spc="300">
              <a:solidFill>
                <a:srgbClr val="000000">
                  <a:lumMod val="75000"/>
                  <a:lumOff val="25000"/>
                </a:srgbClr>
              </a:solidFill>
              <a:uFillTx/>
              <a:latin typeface="黑体" panose="02010609060101010101" charset="-122"/>
              <a:ea typeface="黑体" panose="02010609060101010101" charset="-122"/>
              <a:cs typeface="黑体" panose="02010609060101010101" charset="-122"/>
            </a:endParaRPr>
          </a:p>
        </p:txBody>
      </p:sp>
      <p:grpSp>
        <p:nvGrpSpPr>
          <p:cNvPr id="2" name="组合 1"/>
          <p:cNvGrpSpPr/>
          <p:nvPr/>
        </p:nvGrpSpPr>
        <p:grpSpPr>
          <a:xfrm>
            <a:off x="906780" y="2371090"/>
            <a:ext cx="4843780" cy="2537460"/>
            <a:chOff x="1428" y="3734"/>
            <a:chExt cx="7628" cy="3996"/>
          </a:xfrm>
        </p:grpSpPr>
        <p:sp>
          <p:nvSpPr>
            <p:cNvPr id="134" name="任意多边形 32"/>
            <p:cNvSpPr/>
            <p:nvPr>
              <p:custDataLst>
                <p:tags r:id="rId8"/>
              </p:custDataLst>
            </p:nvPr>
          </p:nvSpPr>
          <p:spPr>
            <a:xfrm rot="16200000" flipV="1">
              <a:off x="6233" y="5893"/>
              <a:ext cx="489" cy="436"/>
            </a:xfrm>
            <a:custGeom>
              <a:avLst/>
              <a:gdLst>
                <a:gd name="connsiteX0" fmla="*/ 1426088 w 2860403"/>
                <a:gd name="connsiteY0" fmla="*/ 0 h 2550120"/>
                <a:gd name="connsiteX1" fmla="*/ 1760307 w 2860403"/>
                <a:gd name="connsiteY1" fmla="*/ 138438 h 2550120"/>
                <a:gd name="connsiteX2" fmla="*/ 1814970 w 2860403"/>
                <a:gd name="connsiteY2" fmla="*/ 204691 h 2550120"/>
                <a:gd name="connsiteX3" fmla="*/ 1815577 w 2860403"/>
                <a:gd name="connsiteY3" fmla="*/ 204690 h 2550120"/>
                <a:gd name="connsiteX4" fmla="*/ 1817167 w 2860403"/>
                <a:gd name="connsiteY4" fmla="*/ 207353 h 2550120"/>
                <a:gd name="connsiteX5" fmla="*/ 1818023 w 2860403"/>
                <a:gd name="connsiteY5" fmla="*/ 208390 h 2550120"/>
                <a:gd name="connsiteX6" fmla="*/ 1820394 w 2860403"/>
                <a:gd name="connsiteY6" fmla="*/ 212758 h 2550120"/>
                <a:gd name="connsiteX7" fmla="*/ 2765648 w 2860403"/>
                <a:gd name="connsiteY7" fmla="*/ 1796188 h 2550120"/>
                <a:gd name="connsiteX8" fmla="*/ 2779681 w 2860403"/>
                <a:gd name="connsiteY8" fmla="*/ 1813196 h 2550120"/>
                <a:gd name="connsiteX9" fmla="*/ 2860403 w 2860403"/>
                <a:gd name="connsiteY9" fmla="*/ 2077463 h 2550120"/>
                <a:gd name="connsiteX10" fmla="*/ 2387746 w 2860403"/>
                <a:gd name="connsiteY10" fmla="*/ 2550120 h 2550120"/>
                <a:gd name="connsiteX11" fmla="*/ 2356105 w 2860403"/>
                <a:gd name="connsiteY11" fmla="*/ 2546931 h 2550120"/>
                <a:gd name="connsiteX12" fmla="*/ 2354030 w 2860403"/>
                <a:gd name="connsiteY12" fmla="*/ 2550119 h 2550120"/>
                <a:gd name="connsiteX13" fmla="*/ 473434 w 2860403"/>
                <a:gd name="connsiteY13" fmla="*/ 2547467 h 2550120"/>
                <a:gd name="connsiteX14" fmla="*/ 472657 w 2860403"/>
                <a:gd name="connsiteY14" fmla="*/ 2547545 h 2550120"/>
                <a:gd name="connsiteX15" fmla="*/ 471858 w 2860403"/>
                <a:gd name="connsiteY15" fmla="*/ 2547465 h 2550120"/>
                <a:gd name="connsiteX16" fmla="*/ 429714 w 2860403"/>
                <a:gd name="connsiteY16" fmla="*/ 2547405 h 2550120"/>
                <a:gd name="connsiteX17" fmla="*/ 427659 w 2860403"/>
                <a:gd name="connsiteY17" fmla="*/ 2543009 h 2550120"/>
                <a:gd name="connsiteX18" fmla="*/ 377400 w 2860403"/>
                <a:gd name="connsiteY18" fmla="*/ 2537943 h 2550120"/>
                <a:gd name="connsiteX19" fmla="*/ 0 w 2860403"/>
                <a:gd name="connsiteY19" fmla="*/ 2074888 h 2550120"/>
                <a:gd name="connsiteX20" fmla="*/ 80722 w 2860403"/>
                <a:gd name="connsiteY20" fmla="*/ 1810621 h 2550120"/>
                <a:gd name="connsiteX21" fmla="*/ 87485 w 2860403"/>
                <a:gd name="connsiteY21" fmla="*/ 1802425 h 2550120"/>
                <a:gd name="connsiteX22" fmla="*/ 1019871 w 2860403"/>
                <a:gd name="connsiteY22" fmla="*/ 234705 h 2550120"/>
                <a:gd name="connsiteX23" fmla="*/ 1034154 w 2860403"/>
                <a:gd name="connsiteY23" fmla="*/ 208390 h 2550120"/>
                <a:gd name="connsiteX24" fmla="*/ 1426088 w 2860403"/>
                <a:gd name="connsiteY24" fmla="*/ 0 h 255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60403" h="2550120">
                  <a:moveTo>
                    <a:pt x="1426088" y="0"/>
                  </a:moveTo>
                  <a:cubicBezTo>
                    <a:pt x="1556609" y="0"/>
                    <a:pt x="1674773" y="52904"/>
                    <a:pt x="1760307" y="138438"/>
                  </a:cubicBezTo>
                  <a:lnTo>
                    <a:pt x="1814970" y="204691"/>
                  </a:lnTo>
                  <a:lnTo>
                    <a:pt x="1815577" y="204690"/>
                  </a:lnTo>
                  <a:lnTo>
                    <a:pt x="1817167" y="207353"/>
                  </a:lnTo>
                  <a:lnTo>
                    <a:pt x="1818023" y="208390"/>
                  </a:lnTo>
                  <a:lnTo>
                    <a:pt x="1820394" y="212758"/>
                  </a:lnTo>
                  <a:lnTo>
                    <a:pt x="2765648" y="1796188"/>
                  </a:lnTo>
                  <a:lnTo>
                    <a:pt x="2779681" y="1813196"/>
                  </a:lnTo>
                  <a:cubicBezTo>
                    <a:pt x="2830645" y="1888633"/>
                    <a:pt x="2860403" y="1979573"/>
                    <a:pt x="2860403" y="2077463"/>
                  </a:cubicBezTo>
                  <a:cubicBezTo>
                    <a:pt x="2860403" y="2338504"/>
                    <a:pt x="2648787" y="2550120"/>
                    <a:pt x="2387746" y="2550120"/>
                  </a:cubicBezTo>
                  <a:lnTo>
                    <a:pt x="2356105" y="2546931"/>
                  </a:lnTo>
                  <a:lnTo>
                    <a:pt x="2354030" y="2550119"/>
                  </a:lnTo>
                  <a:lnTo>
                    <a:pt x="473434" y="2547467"/>
                  </a:lnTo>
                  <a:lnTo>
                    <a:pt x="472657" y="2547545"/>
                  </a:lnTo>
                  <a:lnTo>
                    <a:pt x="471858" y="2547465"/>
                  </a:lnTo>
                  <a:lnTo>
                    <a:pt x="429714" y="2547405"/>
                  </a:lnTo>
                  <a:lnTo>
                    <a:pt x="427659" y="2543009"/>
                  </a:lnTo>
                  <a:lnTo>
                    <a:pt x="377400" y="2537943"/>
                  </a:lnTo>
                  <a:cubicBezTo>
                    <a:pt x="162018" y="2493869"/>
                    <a:pt x="0" y="2303299"/>
                    <a:pt x="0" y="2074888"/>
                  </a:cubicBezTo>
                  <a:cubicBezTo>
                    <a:pt x="0" y="1976998"/>
                    <a:pt x="29758" y="1886058"/>
                    <a:pt x="80722" y="1810621"/>
                  </a:cubicBezTo>
                  <a:lnTo>
                    <a:pt x="87485" y="1802425"/>
                  </a:lnTo>
                  <a:lnTo>
                    <a:pt x="1019871" y="234705"/>
                  </a:lnTo>
                  <a:lnTo>
                    <a:pt x="1034154" y="208390"/>
                  </a:lnTo>
                  <a:cubicBezTo>
                    <a:pt x="1119094" y="82663"/>
                    <a:pt x="1262938" y="0"/>
                    <a:pt x="1426088" y="0"/>
                  </a:cubicBezTo>
                  <a:close/>
                </a:path>
              </a:pathLst>
            </a:custGeom>
            <a:solidFill>
              <a:srgbClr val="6BC0A7"/>
            </a:solidFill>
            <a:ln>
              <a:noFill/>
            </a:ln>
          </p:spPr>
          <p:style>
            <a:lnRef idx="2">
              <a:srgbClr val="8590CA">
                <a:shade val="50000"/>
              </a:srgbClr>
            </a:lnRef>
            <a:fillRef idx="1">
              <a:srgbClr val="8590CA"/>
            </a:fillRef>
            <a:effectRef idx="0">
              <a:srgbClr val="8590CA"/>
            </a:effectRef>
            <a:fontRef idx="minor">
              <a:sysClr val="window" lastClr="FFFFFF"/>
            </a:fontRef>
          </p:style>
          <p:txBody>
            <a:bodyPr wrap="square" rtlCol="0" anchor="ctr">
              <a:noAutofit/>
            </a:bodyPr>
            <a:lstStyle/>
            <a:p>
              <a:pPr algn="ctr">
                <a:lnSpc>
                  <a:spcPct val="140000"/>
                </a:lnSpc>
              </a:pPr>
              <a:endParaRPr lang="zh-CN" altLang="en-US">
                <a:solidFill>
                  <a:srgbClr val="FFFFFF">
                    <a:lumMod val="10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9" name="Freeform 23"/>
            <p:cNvSpPr/>
            <p:nvPr>
              <p:custDataLst>
                <p:tags r:id="rId9"/>
              </p:custDataLst>
            </p:nvPr>
          </p:nvSpPr>
          <p:spPr bwMode="auto">
            <a:xfrm>
              <a:off x="6674" y="3734"/>
              <a:ext cx="2383" cy="3985"/>
            </a:xfrm>
            <a:custGeom>
              <a:avLst/>
              <a:gdLst>
                <a:gd name="T0" fmla="*/ 829 w 829"/>
                <a:gd name="T1" fmla="*/ 85 h 1386"/>
                <a:gd name="T2" fmla="*/ 829 w 829"/>
                <a:gd name="T3" fmla="*/ 85 h 1386"/>
                <a:gd name="T4" fmla="*/ 829 w 829"/>
                <a:gd name="T5" fmla="*/ 67 h 1386"/>
                <a:gd name="T6" fmla="*/ 827 w 829"/>
                <a:gd name="T7" fmla="*/ 51 h 1386"/>
                <a:gd name="T8" fmla="*/ 825 w 829"/>
                <a:gd name="T9" fmla="*/ 37 h 1386"/>
                <a:gd name="T10" fmla="*/ 822 w 829"/>
                <a:gd name="T11" fmla="*/ 26 h 1386"/>
                <a:gd name="T12" fmla="*/ 818 w 829"/>
                <a:gd name="T13" fmla="*/ 17 h 1386"/>
                <a:gd name="T14" fmla="*/ 814 w 829"/>
                <a:gd name="T15" fmla="*/ 10 h 1386"/>
                <a:gd name="T16" fmla="*/ 808 w 829"/>
                <a:gd name="T17" fmla="*/ 4 h 1386"/>
                <a:gd name="T18" fmla="*/ 801 w 829"/>
                <a:gd name="T19" fmla="*/ 1 h 1386"/>
                <a:gd name="T20" fmla="*/ 794 w 829"/>
                <a:gd name="T21" fmla="*/ 0 h 1386"/>
                <a:gd name="T22" fmla="*/ 787 w 829"/>
                <a:gd name="T23" fmla="*/ 3 h 1386"/>
                <a:gd name="T24" fmla="*/ 781 w 829"/>
                <a:gd name="T25" fmla="*/ 7 h 1386"/>
                <a:gd name="T26" fmla="*/ 772 w 829"/>
                <a:gd name="T27" fmla="*/ 12 h 1386"/>
                <a:gd name="T28" fmla="*/ 763 w 829"/>
                <a:gd name="T29" fmla="*/ 21 h 1386"/>
                <a:gd name="T30" fmla="*/ 755 w 829"/>
                <a:gd name="T31" fmla="*/ 32 h 1386"/>
                <a:gd name="T32" fmla="*/ 745 w 829"/>
                <a:gd name="T33" fmla="*/ 45 h 1386"/>
                <a:gd name="T34" fmla="*/ 735 w 829"/>
                <a:gd name="T35" fmla="*/ 61 h 1386"/>
                <a:gd name="T36" fmla="*/ 26 w 829"/>
                <a:gd name="T37" fmla="*/ 1292 h 1386"/>
                <a:gd name="T38" fmla="*/ 26 w 829"/>
                <a:gd name="T39" fmla="*/ 1292 h 1386"/>
                <a:gd name="T40" fmla="*/ 17 w 829"/>
                <a:gd name="T41" fmla="*/ 1307 h 1386"/>
                <a:gd name="T42" fmla="*/ 10 w 829"/>
                <a:gd name="T43" fmla="*/ 1322 h 1386"/>
                <a:gd name="T44" fmla="*/ 6 w 829"/>
                <a:gd name="T45" fmla="*/ 1336 h 1386"/>
                <a:gd name="T46" fmla="*/ 2 w 829"/>
                <a:gd name="T47" fmla="*/ 1347 h 1386"/>
                <a:gd name="T48" fmla="*/ 0 w 829"/>
                <a:gd name="T49" fmla="*/ 1358 h 1386"/>
                <a:gd name="T50" fmla="*/ 2 w 829"/>
                <a:gd name="T51" fmla="*/ 1366 h 1386"/>
                <a:gd name="T52" fmla="*/ 3 w 829"/>
                <a:gd name="T53" fmla="*/ 1373 h 1386"/>
                <a:gd name="T54" fmla="*/ 7 w 829"/>
                <a:gd name="T55" fmla="*/ 1379 h 1386"/>
                <a:gd name="T56" fmla="*/ 13 w 829"/>
                <a:gd name="T57" fmla="*/ 1383 h 1386"/>
                <a:gd name="T58" fmla="*/ 19 w 829"/>
                <a:gd name="T59" fmla="*/ 1384 h 1386"/>
                <a:gd name="T60" fmla="*/ 28 w 829"/>
                <a:gd name="T61" fmla="*/ 1386 h 1386"/>
                <a:gd name="T62" fmla="*/ 39 w 829"/>
                <a:gd name="T63" fmla="*/ 1384 h 1386"/>
                <a:gd name="T64" fmla="*/ 50 w 829"/>
                <a:gd name="T65" fmla="*/ 1380 h 1386"/>
                <a:gd name="T66" fmla="*/ 63 w 829"/>
                <a:gd name="T67" fmla="*/ 1376 h 1386"/>
                <a:gd name="T68" fmla="*/ 79 w 829"/>
                <a:gd name="T69" fmla="*/ 1369 h 1386"/>
                <a:gd name="T70" fmla="*/ 94 w 829"/>
                <a:gd name="T71" fmla="*/ 1359 h 1386"/>
                <a:gd name="T72" fmla="*/ 667 w 829"/>
                <a:gd name="T73" fmla="*/ 1027 h 1386"/>
                <a:gd name="T74" fmla="*/ 667 w 829"/>
                <a:gd name="T75" fmla="*/ 1027 h 1386"/>
                <a:gd name="T76" fmla="*/ 683 w 829"/>
                <a:gd name="T77" fmla="*/ 1016 h 1386"/>
                <a:gd name="T78" fmla="*/ 700 w 829"/>
                <a:gd name="T79" fmla="*/ 1005 h 1386"/>
                <a:gd name="T80" fmla="*/ 715 w 829"/>
                <a:gd name="T81" fmla="*/ 991 h 1386"/>
                <a:gd name="T82" fmla="*/ 730 w 829"/>
                <a:gd name="T83" fmla="*/ 976 h 1386"/>
                <a:gd name="T84" fmla="*/ 744 w 829"/>
                <a:gd name="T85" fmla="*/ 959 h 1386"/>
                <a:gd name="T86" fmla="*/ 757 w 829"/>
                <a:gd name="T87" fmla="*/ 943 h 1386"/>
                <a:gd name="T88" fmla="*/ 770 w 829"/>
                <a:gd name="T89" fmla="*/ 925 h 1386"/>
                <a:gd name="T90" fmla="*/ 781 w 829"/>
                <a:gd name="T91" fmla="*/ 906 h 1386"/>
                <a:gd name="T92" fmla="*/ 792 w 829"/>
                <a:gd name="T93" fmla="*/ 887 h 1386"/>
                <a:gd name="T94" fmla="*/ 801 w 829"/>
                <a:gd name="T95" fmla="*/ 866 h 1386"/>
                <a:gd name="T96" fmla="*/ 809 w 829"/>
                <a:gd name="T97" fmla="*/ 847 h 1386"/>
                <a:gd name="T98" fmla="*/ 816 w 829"/>
                <a:gd name="T99" fmla="*/ 826 h 1386"/>
                <a:gd name="T100" fmla="*/ 822 w 829"/>
                <a:gd name="T101" fmla="*/ 806 h 1386"/>
                <a:gd name="T102" fmla="*/ 826 w 829"/>
                <a:gd name="T103" fmla="*/ 786 h 1386"/>
                <a:gd name="T104" fmla="*/ 827 w 829"/>
                <a:gd name="T105" fmla="*/ 766 h 1386"/>
                <a:gd name="T106" fmla="*/ 829 w 829"/>
                <a:gd name="T107" fmla="*/ 746 h 1386"/>
                <a:gd name="T108" fmla="*/ 829 w 829"/>
                <a:gd name="T109" fmla="*/ 85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9" h="1386">
                  <a:moveTo>
                    <a:pt x="829" y="85"/>
                  </a:moveTo>
                  <a:lnTo>
                    <a:pt x="829" y="85"/>
                  </a:lnTo>
                  <a:lnTo>
                    <a:pt x="829" y="67"/>
                  </a:lnTo>
                  <a:lnTo>
                    <a:pt x="827" y="51"/>
                  </a:lnTo>
                  <a:lnTo>
                    <a:pt x="825" y="37"/>
                  </a:lnTo>
                  <a:lnTo>
                    <a:pt x="822" y="26"/>
                  </a:lnTo>
                  <a:lnTo>
                    <a:pt x="818" y="17"/>
                  </a:lnTo>
                  <a:lnTo>
                    <a:pt x="814" y="10"/>
                  </a:lnTo>
                  <a:lnTo>
                    <a:pt x="808" y="4"/>
                  </a:lnTo>
                  <a:lnTo>
                    <a:pt x="801" y="1"/>
                  </a:lnTo>
                  <a:lnTo>
                    <a:pt x="794" y="0"/>
                  </a:lnTo>
                  <a:lnTo>
                    <a:pt x="787" y="3"/>
                  </a:lnTo>
                  <a:lnTo>
                    <a:pt x="781" y="7"/>
                  </a:lnTo>
                  <a:lnTo>
                    <a:pt x="772" y="12"/>
                  </a:lnTo>
                  <a:lnTo>
                    <a:pt x="763" y="21"/>
                  </a:lnTo>
                  <a:lnTo>
                    <a:pt x="755" y="32"/>
                  </a:lnTo>
                  <a:lnTo>
                    <a:pt x="745" y="45"/>
                  </a:lnTo>
                  <a:lnTo>
                    <a:pt x="735" y="61"/>
                  </a:lnTo>
                  <a:lnTo>
                    <a:pt x="26" y="1292"/>
                  </a:lnTo>
                  <a:lnTo>
                    <a:pt x="26" y="1292"/>
                  </a:lnTo>
                  <a:lnTo>
                    <a:pt x="17" y="1307"/>
                  </a:lnTo>
                  <a:lnTo>
                    <a:pt x="10" y="1322"/>
                  </a:lnTo>
                  <a:lnTo>
                    <a:pt x="6" y="1336"/>
                  </a:lnTo>
                  <a:lnTo>
                    <a:pt x="2" y="1347"/>
                  </a:lnTo>
                  <a:lnTo>
                    <a:pt x="0" y="1358"/>
                  </a:lnTo>
                  <a:lnTo>
                    <a:pt x="2" y="1366"/>
                  </a:lnTo>
                  <a:lnTo>
                    <a:pt x="3" y="1373"/>
                  </a:lnTo>
                  <a:lnTo>
                    <a:pt x="7" y="1379"/>
                  </a:lnTo>
                  <a:lnTo>
                    <a:pt x="13" y="1383"/>
                  </a:lnTo>
                  <a:lnTo>
                    <a:pt x="19" y="1384"/>
                  </a:lnTo>
                  <a:lnTo>
                    <a:pt x="28" y="1386"/>
                  </a:lnTo>
                  <a:lnTo>
                    <a:pt x="39" y="1384"/>
                  </a:lnTo>
                  <a:lnTo>
                    <a:pt x="50" y="1380"/>
                  </a:lnTo>
                  <a:lnTo>
                    <a:pt x="63" y="1376"/>
                  </a:lnTo>
                  <a:lnTo>
                    <a:pt x="79" y="1369"/>
                  </a:lnTo>
                  <a:lnTo>
                    <a:pt x="94" y="1359"/>
                  </a:lnTo>
                  <a:lnTo>
                    <a:pt x="667" y="1027"/>
                  </a:lnTo>
                  <a:lnTo>
                    <a:pt x="667" y="1027"/>
                  </a:lnTo>
                  <a:lnTo>
                    <a:pt x="683" y="1016"/>
                  </a:lnTo>
                  <a:lnTo>
                    <a:pt x="700" y="1005"/>
                  </a:lnTo>
                  <a:lnTo>
                    <a:pt x="715" y="991"/>
                  </a:lnTo>
                  <a:lnTo>
                    <a:pt x="730" y="976"/>
                  </a:lnTo>
                  <a:lnTo>
                    <a:pt x="744" y="959"/>
                  </a:lnTo>
                  <a:lnTo>
                    <a:pt x="757" y="943"/>
                  </a:lnTo>
                  <a:lnTo>
                    <a:pt x="770" y="925"/>
                  </a:lnTo>
                  <a:lnTo>
                    <a:pt x="781" y="906"/>
                  </a:lnTo>
                  <a:lnTo>
                    <a:pt x="792" y="887"/>
                  </a:lnTo>
                  <a:lnTo>
                    <a:pt x="801" y="866"/>
                  </a:lnTo>
                  <a:lnTo>
                    <a:pt x="809" y="847"/>
                  </a:lnTo>
                  <a:lnTo>
                    <a:pt x="816" y="826"/>
                  </a:lnTo>
                  <a:lnTo>
                    <a:pt x="822" y="806"/>
                  </a:lnTo>
                  <a:lnTo>
                    <a:pt x="826" y="786"/>
                  </a:lnTo>
                  <a:lnTo>
                    <a:pt x="827" y="766"/>
                  </a:lnTo>
                  <a:lnTo>
                    <a:pt x="829" y="746"/>
                  </a:lnTo>
                  <a:lnTo>
                    <a:pt x="829" y="85"/>
                  </a:lnTo>
                  <a:close/>
                </a:path>
              </a:pathLst>
            </a:custGeom>
            <a:solidFill>
              <a:srgbClr val="6BC0A7"/>
            </a:solidFill>
            <a:ln w="1588">
              <a:noFill/>
              <a:prstDash val="solid"/>
              <a:round/>
            </a:ln>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1" name="文本框 140"/>
            <p:cNvSpPr txBox="1"/>
            <p:nvPr>
              <p:custDataLst>
                <p:tags r:id="rId10"/>
              </p:custDataLst>
            </p:nvPr>
          </p:nvSpPr>
          <p:spPr>
            <a:xfrm>
              <a:off x="1428" y="4500"/>
              <a:ext cx="4222" cy="765"/>
            </a:xfrm>
            <a:prstGeom prst="rect">
              <a:avLst/>
            </a:prstGeom>
            <a:noFill/>
          </p:spPr>
          <p:txBody>
            <a:bodyPr wrap="square" anchor="b" anchorCtr="0">
              <a:normAutofit/>
            </a:bodyPr>
            <a:lstStyle>
              <a:defPPr>
                <a:defRPr lang="zh-CN"/>
              </a:defPPr>
              <a:lvl1pPr algn="ctr">
                <a:defRPr>
                  <a:solidFill>
                    <a:sysClr val="window" lastClr="FFFFFF"/>
                  </a:solidFill>
                </a:defRPr>
              </a:lvl1pPr>
            </a:lstStyle>
            <a:p>
              <a:pPr algn="l">
                <a:lnSpc>
                  <a:spcPct val="120000"/>
                </a:lnSpc>
              </a:pPr>
              <a:r>
                <a:rPr lang="zh-CN" altLang="en-US" b="1" spc="300" dirty="0">
                  <a:solidFill>
                    <a:sysClr val="windowText" lastClr="000000">
                      <a:lumMod val="75000"/>
                      <a:lumOff val="25000"/>
                    </a:sysClr>
                  </a:solidFill>
                  <a:latin typeface="Arial" panose="020B0604020202020204" pitchFamily="34" charset="0"/>
                  <a:ea typeface="微软雅黑" panose="020B0503020204020204" pitchFamily="34" charset="-122"/>
                  <a:sym typeface="Arial" panose="020B0604020202020204" pitchFamily="34" charset="0"/>
                </a:rPr>
                <a:t>学生</a:t>
              </a:r>
              <a:r>
                <a:rPr lang="zh-CN" altLang="en-US" b="1" spc="300" dirty="0">
                  <a:solidFill>
                    <a:sysClr val="windowText" lastClr="000000">
                      <a:lumMod val="75000"/>
                      <a:lumOff val="25000"/>
                    </a:sysClr>
                  </a:solidFill>
                  <a:latin typeface="Arial" panose="020B0604020202020204" pitchFamily="34" charset="0"/>
                  <a:ea typeface="微软雅黑" panose="020B0503020204020204" pitchFamily="34" charset="-122"/>
                  <a:sym typeface="Arial" panose="020B0604020202020204" pitchFamily="34" charset="0"/>
                </a:rPr>
                <a:t>中心</a:t>
              </a:r>
              <a:endParaRPr lang="zh-CN" altLang="en-US" b="1" spc="300" dirty="0">
                <a:solidFill>
                  <a:sysClr val="windowText" lastClr="000000">
                    <a:lumMod val="75000"/>
                    <a:lumOff val="25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2" name="文本框 141"/>
            <p:cNvSpPr txBox="1"/>
            <p:nvPr>
              <p:custDataLst>
                <p:tags r:id="rId11"/>
              </p:custDataLst>
            </p:nvPr>
          </p:nvSpPr>
          <p:spPr>
            <a:xfrm>
              <a:off x="1428" y="5550"/>
              <a:ext cx="4222" cy="2181"/>
            </a:xfrm>
            <a:prstGeom prst="rect">
              <a:avLst/>
            </a:prstGeom>
          </p:spPr>
          <p:txBody>
            <a:bodyPr wrap="square">
              <a:normAutofit lnSpcReduction="10000"/>
            </a:bodyPr>
            <a:lstStyle>
              <a:defPPr>
                <a:defRPr lang="zh-CN"/>
              </a:defPPr>
              <a:lvl1pPr algn="ctr">
                <a:defRPr sz="1400">
                  <a:solidFill>
                    <a:sysClr val="window" lastClr="FFFFFF"/>
                  </a:solidFill>
                </a:defRPr>
              </a:lvl1pPr>
            </a:lstStyle>
            <a:p>
              <a:pPr marL="285750" indent="-285750" algn="l">
                <a:lnSpc>
                  <a:spcPct val="120000"/>
                </a:lnSpc>
                <a:buFont typeface="Arial" panose="020B0604020202020204" pitchFamily="34" charset="0"/>
                <a:buChar char="•"/>
              </a:pPr>
              <a:r>
                <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以学生为发展</a:t>
              </a:r>
              <a:r>
                <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中心</a:t>
              </a:r>
              <a:endPar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endParaRPr>
            </a:p>
            <a:p>
              <a:pPr marL="285750" indent="-285750" algn="l">
                <a:lnSpc>
                  <a:spcPct val="120000"/>
                </a:lnSpc>
                <a:buFont typeface="Arial" panose="020B0604020202020204" pitchFamily="34" charset="0"/>
                <a:buChar char="•"/>
              </a:pPr>
              <a:r>
                <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以学生为中心配置环境和</a:t>
              </a:r>
              <a:r>
                <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资源</a:t>
              </a:r>
              <a:endPar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1" name="文本框 150"/>
            <p:cNvSpPr txBox="1"/>
            <p:nvPr>
              <p:custDataLst>
                <p:tags r:id="rId12"/>
              </p:custDataLst>
            </p:nvPr>
          </p:nvSpPr>
          <p:spPr>
            <a:xfrm>
              <a:off x="7760" y="5400"/>
              <a:ext cx="1176" cy="955"/>
            </a:xfrm>
            <a:prstGeom prst="rect">
              <a:avLst/>
            </a:prstGeom>
            <a:noFill/>
          </p:spPr>
          <p:txBody>
            <a:bodyPr wrap="square" rtlCol="0" anchor="ctr" anchorCtr="0">
              <a:normAutofit/>
            </a:bodyPr>
            <a:lstStyle/>
            <a:p>
              <a:pPr algn="ctr">
                <a:lnSpc>
                  <a:spcPct val="140000"/>
                </a:lnSpc>
              </a:pPr>
              <a:r>
                <a:rPr lang="zh-CN" altLang="en-US" b="1" spc="3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学生</a:t>
              </a:r>
              <a:endParaRPr lang="zh-CN" altLang="en-US" b="1" spc="3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组合 2"/>
          <p:cNvGrpSpPr/>
          <p:nvPr/>
        </p:nvGrpSpPr>
        <p:grpSpPr>
          <a:xfrm>
            <a:off x="5960110" y="1921510"/>
            <a:ext cx="5711825" cy="2987040"/>
            <a:chOff x="9386" y="3026"/>
            <a:chExt cx="8995" cy="4704"/>
          </a:xfrm>
        </p:grpSpPr>
        <p:sp>
          <p:nvSpPr>
            <p:cNvPr id="132" name="任意多边形 30"/>
            <p:cNvSpPr/>
            <p:nvPr>
              <p:custDataLst>
                <p:tags r:id="rId13"/>
              </p:custDataLst>
            </p:nvPr>
          </p:nvSpPr>
          <p:spPr>
            <a:xfrm rot="5400000" flipV="1">
              <a:off x="11943" y="4175"/>
              <a:ext cx="489" cy="436"/>
            </a:xfrm>
            <a:custGeom>
              <a:avLst/>
              <a:gdLst>
                <a:gd name="connsiteX0" fmla="*/ 1426088 w 2860403"/>
                <a:gd name="connsiteY0" fmla="*/ 0 h 2550120"/>
                <a:gd name="connsiteX1" fmla="*/ 1760307 w 2860403"/>
                <a:gd name="connsiteY1" fmla="*/ 138438 h 2550120"/>
                <a:gd name="connsiteX2" fmla="*/ 1814970 w 2860403"/>
                <a:gd name="connsiteY2" fmla="*/ 204691 h 2550120"/>
                <a:gd name="connsiteX3" fmla="*/ 1815577 w 2860403"/>
                <a:gd name="connsiteY3" fmla="*/ 204690 h 2550120"/>
                <a:gd name="connsiteX4" fmla="*/ 1817167 w 2860403"/>
                <a:gd name="connsiteY4" fmla="*/ 207353 h 2550120"/>
                <a:gd name="connsiteX5" fmla="*/ 1818023 w 2860403"/>
                <a:gd name="connsiteY5" fmla="*/ 208390 h 2550120"/>
                <a:gd name="connsiteX6" fmla="*/ 1820394 w 2860403"/>
                <a:gd name="connsiteY6" fmla="*/ 212758 h 2550120"/>
                <a:gd name="connsiteX7" fmla="*/ 2765648 w 2860403"/>
                <a:gd name="connsiteY7" fmla="*/ 1796188 h 2550120"/>
                <a:gd name="connsiteX8" fmla="*/ 2779681 w 2860403"/>
                <a:gd name="connsiteY8" fmla="*/ 1813196 h 2550120"/>
                <a:gd name="connsiteX9" fmla="*/ 2860403 w 2860403"/>
                <a:gd name="connsiteY9" fmla="*/ 2077463 h 2550120"/>
                <a:gd name="connsiteX10" fmla="*/ 2387746 w 2860403"/>
                <a:gd name="connsiteY10" fmla="*/ 2550120 h 2550120"/>
                <a:gd name="connsiteX11" fmla="*/ 2356105 w 2860403"/>
                <a:gd name="connsiteY11" fmla="*/ 2546931 h 2550120"/>
                <a:gd name="connsiteX12" fmla="*/ 2354030 w 2860403"/>
                <a:gd name="connsiteY12" fmla="*/ 2550119 h 2550120"/>
                <a:gd name="connsiteX13" fmla="*/ 473434 w 2860403"/>
                <a:gd name="connsiteY13" fmla="*/ 2547467 h 2550120"/>
                <a:gd name="connsiteX14" fmla="*/ 472657 w 2860403"/>
                <a:gd name="connsiteY14" fmla="*/ 2547545 h 2550120"/>
                <a:gd name="connsiteX15" fmla="*/ 471858 w 2860403"/>
                <a:gd name="connsiteY15" fmla="*/ 2547465 h 2550120"/>
                <a:gd name="connsiteX16" fmla="*/ 429714 w 2860403"/>
                <a:gd name="connsiteY16" fmla="*/ 2547405 h 2550120"/>
                <a:gd name="connsiteX17" fmla="*/ 427659 w 2860403"/>
                <a:gd name="connsiteY17" fmla="*/ 2543009 h 2550120"/>
                <a:gd name="connsiteX18" fmla="*/ 377400 w 2860403"/>
                <a:gd name="connsiteY18" fmla="*/ 2537943 h 2550120"/>
                <a:gd name="connsiteX19" fmla="*/ 0 w 2860403"/>
                <a:gd name="connsiteY19" fmla="*/ 2074888 h 2550120"/>
                <a:gd name="connsiteX20" fmla="*/ 80722 w 2860403"/>
                <a:gd name="connsiteY20" fmla="*/ 1810621 h 2550120"/>
                <a:gd name="connsiteX21" fmla="*/ 87485 w 2860403"/>
                <a:gd name="connsiteY21" fmla="*/ 1802425 h 2550120"/>
                <a:gd name="connsiteX22" fmla="*/ 1019871 w 2860403"/>
                <a:gd name="connsiteY22" fmla="*/ 234705 h 2550120"/>
                <a:gd name="connsiteX23" fmla="*/ 1034154 w 2860403"/>
                <a:gd name="connsiteY23" fmla="*/ 208390 h 2550120"/>
                <a:gd name="connsiteX24" fmla="*/ 1426088 w 2860403"/>
                <a:gd name="connsiteY24" fmla="*/ 0 h 255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60403" h="2550120">
                  <a:moveTo>
                    <a:pt x="1426088" y="0"/>
                  </a:moveTo>
                  <a:cubicBezTo>
                    <a:pt x="1556609" y="0"/>
                    <a:pt x="1674773" y="52904"/>
                    <a:pt x="1760307" y="138438"/>
                  </a:cubicBezTo>
                  <a:lnTo>
                    <a:pt x="1814970" y="204691"/>
                  </a:lnTo>
                  <a:lnTo>
                    <a:pt x="1815577" y="204690"/>
                  </a:lnTo>
                  <a:lnTo>
                    <a:pt x="1817167" y="207353"/>
                  </a:lnTo>
                  <a:lnTo>
                    <a:pt x="1818023" y="208390"/>
                  </a:lnTo>
                  <a:lnTo>
                    <a:pt x="1820394" y="212758"/>
                  </a:lnTo>
                  <a:lnTo>
                    <a:pt x="2765648" y="1796188"/>
                  </a:lnTo>
                  <a:lnTo>
                    <a:pt x="2779681" y="1813196"/>
                  </a:lnTo>
                  <a:cubicBezTo>
                    <a:pt x="2830645" y="1888633"/>
                    <a:pt x="2860403" y="1979573"/>
                    <a:pt x="2860403" y="2077463"/>
                  </a:cubicBezTo>
                  <a:cubicBezTo>
                    <a:pt x="2860403" y="2338504"/>
                    <a:pt x="2648787" y="2550120"/>
                    <a:pt x="2387746" y="2550120"/>
                  </a:cubicBezTo>
                  <a:lnTo>
                    <a:pt x="2356105" y="2546931"/>
                  </a:lnTo>
                  <a:lnTo>
                    <a:pt x="2354030" y="2550119"/>
                  </a:lnTo>
                  <a:lnTo>
                    <a:pt x="473434" y="2547467"/>
                  </a:lnTo>
                  <a:lnTo>
                    <a:pt x="472657" y="2547545"/>
                  </a:lnTo>
                  <a:lnTo>
                    <a:pt x="471858" y="2547465"/>
                  </a:lnTo>
                  <a:lnTo>
                    <a:pt x="429714" y="2547405"/>
                  </a:lnTo>
                  <a:lnTo>
                    <a:pt x="427659" y="2543009"/>
                  </a:lnTo>
                  <a:lnTo>
                    <a:pt x="377400" y="2537943"/>
                  </a:lnTo>
                  <a:cubicBezTo>
                    <a:pt x="162018" y="2493869"/>
                    <a:pt x="0" y="2303299"/>
                    <a:pt x="0" y="2074888"/>
                  </a:cubicBezTo>
                  <a:cubicBezTo>
                    <a:pt x="0" y="1976998"/>
                    <a:pt x="29758" y="1886058"/>
                    <a:pt x="80722" y="1810621"/>
                  </a:cubicBezTo>
                  <a:lnTo>
                    <a:pt x="87485" y="1802425"/>
                  </a:lnTo>
                  <a:lnTo>
                    <a:pt x="1019871" y="234705"/>
                  </a:lnTo>
                  <a:lnTo>
                    <a:pt x="1034154" y="208390"/>
                  </a:lnTo>
                  <a:cubicBezTo>
                    <a:pt x="1119094" y="82663"/>
                    <a:pt x="1262938" y="0"/>
                    <a:pt x="1426088" y="0"/>
                  </a:cubicBezTo>
                  <a:close/>
                </a:path>
              </a:pathLst>
            </a:custGeom>
            <a:solidFill>
              <a:srgbClr val="8EAADC"/>
            </a:solidFill>
            <a:ln>
              <a:noFill/>
            </a:ln>
          </p:spPr>
          <p:style>
            <a:lnRef idx="2">
              <a:srgbClr val="8590CA">
                <a:shade val="50000"/>
              </a:srgbClr>
            </a:lnRef>
            <a:fillRef idx="1">
              <a:srgbClr val="8590CA"/>
            </a:fillRef>
            <a:effectRef idx="0">
              <a:srgbClr val="8590CA"/>
            </a:effectRef>
            <a:fontRef idx="minor">
              <a:sysClr val="window" lastClr="FFFFFF"/>
            </a:fontRef>
          </p:style>
          <p:txBody>
            <a:bodyPr wrap="square" rtlCol="0" anchor="ctr">
              <a:noAutofit/>
            </a:bodyPr>
            <a:lstStyle/>
            <a:p>
              <a:pPr algn="ctr">
                <a:lnSpc>
                  <a:spcPct val="140000"/>
                </a:lnSpc>
              </a:pPr>
              <a:endParaRPr lang="zh-CN" altLang="en-US">
                <a:solidFill>
                  <a:srgbClr val="FFFFFF">
                    <a:lumMod val="10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5" name="Freeform 21"/>
            <p:cNvSpPr/>
            <p:nvPr>
              <p:custDataLst>
                <p:tags r:id="rId14"/>
              </p:custDataLst>
            </p:nvPr>
          </p:nvSpPr>
          <p:spPr bwMode="auto">
            <a:xfrm>
              <a:off x="9386" y="3752"/>
              <a:ext cx="2386" cy="3979"/>
            </a:xfrm>
            <a:custGeom>
              <a:avLst/>
              <a:gdLst>
                <a:gd name="T0" fmla="*/ 737 w 830"/>
                <a:gd name="T1" fmla="*/ 1359 h 1384"/>
                <a:gd name="T2" fmla="*/ 737 w 830"/>
                <a:gd name="T3" fmla="*/ 1359 h 1384"/>
                <a:gd name="T4" fmla="*/ 752 w 830"/>
                <a:gd name="T5" fmla="*/ 1367 h 1384"/>
                <a:gd name="T6" fmla="*/ 767 w 830"/>
                <a:gd name="T7" fmla="*/ 1374 h 1384"/>
                <a:gd name="T8" fmla="*/ 781 w 830"/>
                <a:gd name="T9" fmla="*/ 1380 h 1384"/>
                <a:gd name="T10" fmla="*/ 792 w 830"/>
                <a:gd name="T11" fmla="*/ 1382 h 1384"/>
                <a:gd name="T12" fmla="*/ 803 w 830"/>
                <a:gd name="T13" fmla="*/ 1384 h 1384"/>
                <a:gd name="T14" fmla="*/ 811 w 830"/>
                <a:gd name="T15" fmla="*/ 1384 h 1384"/>
                <a:gd name="T16" fmla="*/ 818 w 830"/>
                <a:gd name="T17" fmla="*/ 1381 h 1384"/>
                <a:gd name="T18" fmla="*/ 823 w 830"/>
                <a:gd name="T19" fmla="*/ 1378 h 1384"/>
                <a:gd name="T20" fmla="*/ 827 w 830"/>
                <a:gd name="T21" fmla="*/ 1373 h 1384"/>
                <a:gd name="T22" fmla="*/ 829 w 830"/>
                <a:gd name="T23" fmla="*/ 1364 h 1384"/>
                <a:gd name="T24" fmla="*/ 830 w 830"/>
                <a:gd name="T25" fmla="*/ 1356 h 1384"/>
                <a:gd name="T26" fmla="*/ 829 w 830"/>
                <a:gd name="T27" fmla="*/ 1347 h 1384"/>
                <a:gd name="T28" fmla="*/ 825 w 830"/>
                <a:gd name="T29" fmla="*/ 1334 h 1384"/>
                <a:gd name="T30" fmla="*/ 820 w 830"/>
                <a:gd name="T31" fmla="*/ 1322 h 1384"/>
                <a:gd name="T32" fmla="*/ 814 w 830"/>
                <a:gd name="T33" fmla="*/ 1307 h 1384"/>
                <a:gd name="T34" fmla="*/ 804 w 830"/>
                <a:gd name="T35" fmla="*/ 1290 h 1384"/>
                <a:gd name="T36" fmla="*/ 94 w 830"/>
                <a:gd name="T37" fmla="*/ 60 h 1384"/>
                <a:gd name="T38" fmla="*/ 94 w 830"/>
                <a:gd name="T39" fmla="*/ 60 h 1384"/>
                <a:gd name="T40" fmla="*/ 84 w 830"/>
                <a:gd name="T41" fmla="*/ 45 h 1384"/>
                <a:gd name="T42" fmla="*/ 76 w 830"/>
                <a:gd name="T43" fmla="*/ 31 h 1384"/>
                <a:gd name="T44" fmla="*/ 66 w 830"/>
                <a:gd name="T45" fmla="*/ 20 h 1384"/>
                <a:gd name="T46" fmla="*/ 58 w 830"/>
                <a:gd name="T47" fmla="*/ 12 h 1384"/>
                <a:gd name="T48" fmla="*/ 50 w 830"/>
                <a:gd name="T49" fmla="*/ 6 h 1384"/>
                <a:gd name="T50" fmla="*/ 41 w 830"/>
                <a:gd name="T51" fmla="*/ 2 h 1384"/>
                <a:gd name="T52" fmla="*/ 35 w 830"/>
                <a:gd name="T53" fmla="*/ 0 h 1384"/>
                <a:gd name="T54" fmla="*/ 28 w 830"/>
                <a:gd name="T55" fmla="*/ 1 h 1384"/>
                <a:gd name="T56" fmla="*/ 22 w 830"/>
                <a:gd name="T57" fmla="*/ 4 h 1384"/>
                <a:gd name="T58" fmla="*/ 17 w 830"/>
                <a:gd name="T59" fmla="*/ 9 h 1384"/>
                <a:gd name="T60" fmla="*/ 11 w 830"/>
                <a:gd name="T61" fmla="*/ 16 h 1384"/>
                <a:gd name="T62" fmla="*/ 8 w 830"/>
                <a:gd name="T63" fmla="*/ 26 h 1384"/>
                <a:gd name="T64" fmla="*/ 4 w 830"/>
                <a:gd name="T65" fmla="*/ 37 h 1384"/>
                <a:gd name="T66" fmla="*/ 3 w 830"/>
                <a:gd name="T67" fmla="*/ 50 h 1384"/>
                <a:gd name="T68" fmla="*/ 0 w 830"/>
                <a:gd name="T69" fmla="*/ 67 h 1384"/>
                <a:gd name="T70" fmla="*/ 0 w 830"/>
                <a:gd name="T71" fmla="*/ 85 h 1384"/>
                <a:gd name="T72" fmla="*/ 0 w 830"/>
                <a:gd name="T73" fmla="*/ 746 h 1384"/>
                <a:gd name="T74" fmla="*/ 0 w 830"/>
                <a:gd name="T75" fmla="*/ 746 h 1384"/>
                <a:gd name="T76" fmla="*/ 2 w 830"/>
                <a:gd name="T77" fmla="*/ 765 h 1384"/>
                <a:gd name="T78" fmla="*/ 3 w 830"/>
                <a:gd name="T79" fmla="*/ 786 h 1384"/>
                <a:gd name="T80" fmla="*/ 7 w 830"/>
                <a:gd name="T81" fmla="*/ 805 h 1384"/>
                <a:gd name="T82" fmla="*/ 13 w 830"/>
                <a:gd name="T83" fmla="*/ 826 h 1384"/>
                <a:gd name="T84" fmla="*/ 19 w 830"/>
                <a:gd name="T85" fmla="*/ 846 h 1384"/>
                <a:gd name="T86" fmla="*/ 28 w 830"/>
                <a:gd name="T87" fmla="*/ 865 h 1384"/>
                <a:gd name="T88" fmla="*/ 37 w 830"/>
                <a:gd name="T89" fmla="*/ 886 h 1384"/>
                <a:gd name="T90" fmla="*/ 48 w 830"/>
                <a:gd name="T91" fmla="*/ 905 h 1384"/>
                <a:gd name="T92" fmla="*/ 59 w 830"/>
                <a:gd name="T93" fmla="*/ 925 h 1384"/>
                <a:gd name="T94" fmla="*/ 72 w 830"/>
                <a:gd name="T95" fmla="*/ 942 h 1384"/>
                <a:gd name="T96" fmla="*/ 85 w 830"/>
                <a:gd name="T97" fmla="*/ 959 h 1384"/>
                <a:gd name="T98" fmla="*/ 99 w 830"/>
                <a:gd name="T99" fmla="*/ 975 h 1384"/>
                <a:gd name="T100" fmla="*/ 114 w 830"/>
                <a:gd name="T101" fmla="*/ 991 h 1384"/>
                <a:gd name="T102" fmla="*/ 129 w 830"/>
                <a:gd name="T103" fmla="*/ 1004 h 1384"/>
                <a:gd name="T104" fmla="*/ 146 w 830"/>
                <a:gd name="T105" fmla="*/ 1015 h 1384"/>
                <a:gd name="T106" fmla="*/ 162 w 830"/>
                <a:gd name="T107" fmla="*/ 1026 h 1384"/>
                <a:gd name="T108" fmla="*/ 737 w 830"/>
                <a:gd name="T109" fmla="*/ 1359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0" h="1384">
                  <a:moveTo>
                    <a:pt x="737" y="1359"/>
                  </a:moveTo>
                  <a:lnTo>
                    <a:pt x="737" y="1359"/>
                  </a:lnTo>
                  <a:lnTo>
                    <a:pt x="752" y="1367"/>
                  </a:lnTo>
                  <a:lnTo>
                    <a:pt x="767" y="1374"/>
                  </a:lnTo>
                  <a:lnTo>
                    <a:pt x="781" y="1380"/>
                  </a:lnTo>
                  <a:lnTo>
                    <a:pt x="792" y="1382"/>
                  </a:lnTo>
                  <a:lnTo>
                    <a:pt x="803" y="1384"/>
                  </a:lnTo>
                  <a:lnTo>
                    <a:pt x="811" y="1384"/>
                  </a:lnTo>
                  <a:lnTo>
                    <a:pt x="818" y="1381"/>
                  </a:lnTo>
                  <a:lnTo>
                    <a:pt x="823" y="1378"/>
                  </a:lnTo>
                  <a:lnTo>
                    <a:pt x="827" y="1373"/>
                  </a:lnTo>
                  <a:lnTo>
                    <a:pt x="829" y="1364"/>
                  </a:lnTo>
                  <a:lnTo>
                    <a:pt x="830" y="1356"/>
                  </a:lnTo>
                  <a:lnTo>
                    <a:pt x="829" y="1347"/>
                  </a:lnTo>
                  <a:lnTo>
                    <a:pt x="825" y="1334"/>
                  </a:lnTo>
                  <a:lnTo>
                    <a:pt x="820" y="1322"/>
                  </a:lnTo>
                  <a:lnTo>
                    <a:pt x="814" y="1307"/>
                  </a:lnTo>
                  <a:lnTo>
                    <a:pt x="804" y="1290"/>
                  </a:lnTo>
                  <a:lnTo>
                    <a:pt x="94" y="60"/>
                  </a:lnTo>
                  <a:lnTo>
                    <a:pt x="94" y="60"/>
                  </a:lnTo>
                  <a:lnTo>
                    <a:pt x="84" y="45"/>
                  </a:lnTo>
                  <a:lnTo>
                    <a:pt x="76" y="31"/>
                  </a:lnTo>
                  <a:lnTo>
                    <a:pt x="66" y="20"/>
                  </a:lnTo>
                  <a:lnTo>
                    <a:pt x="58" y="12"/>
                  </a:lnTo>
                  <a:lnTo>
                    <a:pt x="50" y="6"/>
                  </a:lnTo>
                  <a:lnTo>
                    <a:pt x="41" y="2"/>
                  </a:lnTo>
                  <a:lnTo>
                    <a:pt x="35" y="0"/>
                  </a:lnTo>
                  <a:lnTo>
                    <a:pt x="28" y="1"/>
                  </a:lnTo>
                  <a:lnTo>
                    <a:pt x="22" y="4"/>
                  </a:lnTo>
                  <a:lnTo>
                    <a:pt x="17" y="9"/>
                  </a:lnTo>
                  <a:lnTo>
                    <a:pt x="11" y="16"/>
                  </a:lnTo>
                  <a:lnTo>
                    <a:pt x="8" y="26"/>
                  </a:lnTo>
                  <a:lnTo>
                    <a:pt x="4" y="37"/>
                  </a:lnTo>
                  <a:lnTo>
                    <a:pt x="3" y="50"/>
                  </a:lnTo>
                  <a:lnTo>
                    <a:pt x="0" y="67"/>
                  </a:lnTo>
                  <a:lnTo>
                    <a:pt x="0" y="85"/>
                  </a:lnTo>
                  <a:lnTo>
                    <a:pt x="0" y="746"/>
                  </a:lnTo>
                  <a:lnTo>
                    <a:pt x="0" y="746"/>
                  </a:lnTo>
                  <a:lnTo>
                    <a:pt x="2" y="765"/>
                  </a:lnTo>
                  <a:lnTo>
                    <a:pt x="3" y="786"/>
                  </a:lnTo>
                  <a:lnTo>
                    <a:pt x="7" y="805"/>
                  </a:lnTo>
                  <a:lnTo>
                    <a:pt x="13" y="826"/>
                  </a:lnTo>
                  <a:lnTo>
                    <a:pt x="19" y="846"/>
                  </a:lnTo>
                  <a:lnTo>
                    <a:pt x="28" y="865"/>
                  </a:lnTo>
                  <a:lnTo>
                    <a:pt x="37" y="886"/>
                  </a:lnTo>
                  <a:lnTo>
                    <a:pt x="48" y="905"/>
                  </a:lnTo>
                  <a:lnTo>
                    <a:pt x="59" y="925"/>
                  </a:lnTo>
                  <a:lnTo>
                    <a:pt x="72" y="942"/>
                  </a:lnTo>
                  <a:lnTo>
                    <a:pt x="85" y="959"/>
                  </a:lnTo>
                  <a:lnTo>
                    <a:pt x="99" y="975"/>
                  </a:lnTo>
                  <a:lnTo>
                    <a:pt x="114" y="991"/>
                  </a:lnTo>
                  <a:lnTo>
                    <a:pt x="129" y="1004"/>
                  </a:lnTo>
                  <a:lnTo>
                    <a:pt x="146" y="1015"/>
                  </a:lnTo>
                  <a:lnTo>
                    <a:pt x="162" y="1026"/>
                  </a:lnTo>
                  <a:lnTo>
                    <a:pt x="737" y="1359"/>
                  </a:lnTo>
                  <a:close/>
                </a:path>
              </a:pathLst>
            </a:custGeom>
            <a:solidFill>
              <a:srgbClr val="8EAADC"/>
            </a:solidFill>
            <a:ln w="1588">
              <a:noFill/>
              <a:prstDash val="solid"/>
              <a:round/>
            </a:ln>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3" name="文本框 142"/>
            <p:cNvSpPr txBox="1"/>
            <p:nvPr>
              <p:custDataLst>
                <p:tags r:id="rId15"/>
              </p:custDataLst>
            </p:nvPr>
          </p:nvSpPr>
          <p:spPr>
            <a:xfrm>
              <a:off x="13282" y="3026"/>
              <a:ext cx="4222" cy="765"/>
            </a:xfrm>
            <a:prstGeom prst="rect">
              <a:avLst/>
            </a:prstGeom>
            <a:noFill/>
          </p:spPr>
          <p:txBody>
            <a:bodyPr wrap="square" anchor="b" anchorCtr="0">
              <a:normAutofit/>
            </a:bodyPr>
            <a:lstStyle>
              <a:defPPr>
                <a:defRPr lang="zh-CN"/>
              </a:defPPr>
              <a:lvl1pPr algn="ctr">
                <a:defRPr>
                  <a:solidFill>
                    <a:sysClr val="window" lastClr="FFFFFF"/>
                  </a:solidFill>
                </a:defRPr>
              </a:lvl1pPr>
            </a:lstStyle>
            <a:p>
              <a:pPr algn="l">
                <a:lnSpc>
                  <a:spcPct val="120000"/>
                </a:lnSpc>
              </a:pPr>
              <a:r>
                <a:rPr lang="zh-CN" altLang="en-US" b="1" spc="300" dirty="0">
                  <a:solidFill>
                    <a:sysClr val="windowText" lastClr="000000">
                      <a:lumMod val="75000"/>
                      <a:lumOff val="25000"/>
                    </a:sysClr>
                  </a:solidFill>
                  <a:latin typeface="Arial" panose="020B0604020202020204" pitchFamily="34" charset="0"/>
                  <a:ea typeface="微软雅黑" panose="020B0503020204020204" pitchFamily="34" charset="-122"/>
                  <a:sym typeface="Arial" panose="020B0604020202020204" pitchFamily="34" charset="0"/>
                </a:rPr>
                <a:t>产出</a:t>
              </a:r>
              <a:r>
                <a:rPr lang="zh-CN" altLang="en-US" b="1" spc="300" dirty="0">
                  <a:solidFill>
                    <a:sysClr val="windowText" lastClr="000000">
                      <a:lumMod val="75000"/>
                      <a:lumOff val="25000"/>
                    </a:sysClr>
                  </a:solidFill>
                  <a:latin typeface="Arial" panose="020B0604020202020204" pitchFamily="34" charset="0"/>
                  <a:ea typeface="微软雅黑" panose="020B0503020204020204" pitchFamily="34" charset="-122"/>
                  <a:sym typeface="Arial" panose="020B0604020202020204" pitchFamily="34" charset="0"/>
                </a:rPr>
                <a:t>导向</a:t>
              </a:r>
              <a:endParaRPr lang="zh-CN" altLang="en-US" b="1" spc="300" dirty="0">
                <a:solidFill>
                  <a:sysClr val="windowText" lastClr="000000">
                    <a:lumMod val="75000"/>
                    <a:lumOff val="25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4" name="文本框 143"/>
            <p:cNvSpPr txBox="1"/>
            <p:nvPr>
              <p:custDataLst>
                <p:tags r:id="rId16"/>
              </p:custDataLst>
            </p:nvPr>
          </p:nvSpPr>
          <p:spPr>
            <a:xfrm>
              <a:off x="12911" y="4076"/>
              <a:ext cx="5470" cy="2181"/>
            </a:xfrm>
            <a:prstGeom prst="rect">
              <a:avLst/>
            </a:prstGeom>
          </p:spPr>
          <p:txBody>
            <a:bodyPr wrap="square">
              <a:normAutofit/>
            </a:bodyPr>
            <a:lstStyle>
              <a:defPPr>
                <a:defRPr lang="zh-CN"/>
              </a:defPPr>
              <a:lvl1pPr algn="ctr">
                <a:defRPr sz="1400">
                  <a:solidFill>
                    <a:sysClr val="window" lastClr="FFFFFF"/>
                  </a:solidFill>
                </a:defRPr>
              </a:lvl1pPr>
            </a:lstStyle>
            <a:p>
              <a:pPr marL="285750" indent="-285750" algn="l">
                <a:lnSpc>
                  <a:spcPct val="120000"/>
                </a:lnSpc>
                <a:buFont typeface="Arial" panose="020B0604020202020204" pitchFamily="34" charset="0"/>
                <a:buChar char="•"/>
              </a:pPr>
              <a:r>
                <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课程层次：课程目标为</a:t>
              </a:r>
              <a:r>
                <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导向</a:t>
              </a:r>
              <a:endPar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endParaRPr>
            </a:p>
            <a:p>
              <a:pPr marL="285750" indent="-285750" algn="l">
                <a:lnSpc>
                  <a:spcPct val="120000"/>
                </a:lnSpc>
                <a:buFont typeface="Arial" panose="020B0604020202020204" pitchFamily="34" charset="0"/>
                <a:buChar char="•"/>
              </a:pPr>
              <a:r>
                <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培养方案：毕业要求为</a:t>
              </a:r>
              <a:r>
                <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导向</a:t>
              </a:r>
              <a:endPar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endParaRPr>
            </a:p>
            <a:p>
              <a:pPr marL="285750" indent="-285750" algn="l">
                <a:lnSpc>
                  <a:spcPct val="120000"/>
                </a:lnSpc>
                <a:buFont typeface="Arial" panose="020B0604020202020204" pitchFamily="34" charset="0"/>
                <a:buChar char="•"/>
              </a:pPr>
              <a:r>
                <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培养目标层次：外部需求为</a:t>
              </a:r>
              <a:r>
                <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导向</a:t>
              </a:r>
              <a:endPar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2" name="文本框 151"/>
            <p:cNvSpPr txBox="1"/>
            <p:nvPr>
              <p:custDataLst>
                <p:tags r:id="rId17"/>
              </p:custDataLst>
            </p:nvPr>
          </p:nvSpPr>
          <p:spPr>
            <a:xfrm>
              <a:off x="9386" y="5400"/>
              <a:ext cx="1176" cy="955"/>
            </a:xfrm>
            <a:prstGeom prst="rect">
              <a:avLst/>
            </a:prstGeom>
            <a:noFill/>
          </p:spPr>
          <p:txBody>
            <a:bodyPr wrap="square" rtlCol="0" anchor="ctr" anchorCtr="0">
              <a:normAutofit/>
            </a:bodyPr>
            <a:lstStyle/>
            <a:p>
              <a:pPr algn="ctr">
                <a:lnSpc>
                  <a:spcPct val="140000"/>
                </a:lnSpc>
              </a:pPr>
              <a:r>
                <a:rPr lang="zh-CN" altLang="en-US" b="1" spc="3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成果</a:t>
              </a:r>
              <a:endParaRPr lang="zh-CN" altLang="en-US" b="1" spc="3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4385945" y="4246880"/>
            <a:ext cx="6729095" cy="2051050"/>
            <a:chOff x="6907" y="6688"/>
            <a:chExt cx="10597" cy="3230"/>
          </a:xfrm>
        </p:grpSpPr>
        <p:sp>
          <p:nvSpPr>
            <p:cNvPr id="133" name="任意多边形 31"/>
            <p:cNvSpPr/>
            <p:nvPr>
              <p:custDataLst>
                <p:tags r:id="rId18"/>
              </p:custDataLst>
            </p:nvPr>
          </p:nvSpPr>
          <p:spPr>
            <a:xfrm rot="5400000" flipV="1">
              <a:off x="12316" y="8014"/>
              <a:ext cx="489" cy="436"/>
            </a:xfrm>
            <a:custGeom>
              <a:avLst/>
              <a:gdLst>
                <a:gd name="connsiteX0" fmla="*/ 1426088 w 2860403"/>
                <a:gd name="connsiteY0" fmla="*/ 0 h 2550120"/>
                <a:gd name="connsiteX1" fmla="*/ 1760307 w 2860403"/>
                <a:gd name="connsiteY1" fmla="*/ 138438 h 2550120"/>
                <a:gd name="connsiteX2" fmla="*/ 1814970 w 2860403"/>
                <a:gd name="connsiteY2" fmla="*/ 204691 h 2550120"/>
                <a:gd name="connsiteX3" fmla="*/ 1815577 w 2860403"/>
                <a:gd name="connsiteY3" fmla="*/ 204690 h 2550120"/>
                <a:gd name="connsiteX4" fmla="*/ 1817167 w 2860403"/>
                <a:gd name="connsiteY4" fmla="*/ 207353 h 2550120"/>
                <a:gd name="connsiteX5" fmla="*/ 1818023 w 2860403"/>
                <a:gd name="connsiteY5" fmla="*/ 208390 h 2550120"/>
                <a:gd name="connsiteX6" fmla="*/ 1820394 w 2860403"/>
                <a:gd name="connsiteY6" fmla="*/ 212758 h 2550120"/>
                <a:gd name="connsiteX7" fmla="*/ 2765648 w 2860403"/>
                <a:gd name="connsiteY7" fmla="*/ 1796188 h 2550120"/>
                <a:gd name="connsiteX8" fmla="*/ 2779681 w 2860403"/>
                <a:gd name="connsiteY8" fmla="*/ 1813196 h 2550120"/>
                <a:gd name="connsiteX9" fmla="*/ 2860403 w 2860403"/>
                <a:gd name="connsiteY9" fmla="*/ 2077463 h 2550120"/>
                <a:gd name="connsiteX10" fmla="*/ 2387746 w 2860403"/>
                <a:gd name="connsiteY10" fmla="*/ 2550120 h 2550120"/>
                <a:gd name="connsiteX11" fmla="*/ 2356105 w 2860403"/>
                <a:gd name="connsiteY11" fmla="*/ 2546931 h 2550120"/>
                <a:gd name="connsiteX12" fmla="*/ 2354030 w 2860403"/>
                <a:gd name="connsiteY12" fmla="*/ 2550119 h 2550120"/>
                <a:gd name="connsiteX13" fmla="*/ 473434 w 2860403"/>
                <a:gd name="connsiteY13" fmla="*/ 2547467 h 2550120"/>
                <a:gd name="connsiteX14" fmla="*/ 472657 w 2860403"/>
                <a:gd name="connsiteY14" fmla="*/ 2547545 h 2550120"/>
                <a:gd name="connsiteX15" fmla="*/ 471858 w 2860403"/>
                <a:gd name="connsiteY15" fmla="*/ 2547465 h 2550120"/>
                <a:gd name="connsiteX16" fmla="*/ 429714 w 2860403"/>
                <a:gd name="connsiteY16" fmla="*/ 2547405 h 2550120"/>
                <a:gd name="connsiteX17" fmla="*/ 427659 w 2860403"/>
                <a:gd name="connsiteY17" fmla="*/ 2543009 h 2550120"/>
                <a:gd name="connsiteX18" fmla="*/ 377400 w 2860403"/>
                <a:gd name="connsiteY18" fmla="*/ 2537943 h 2550120"/>
                <a:gd name="connsiteX19" fmla="*/ 0 w 2860403"/>
                <a:gd name="connsiteY19" fmla="*/ 2074888 h 2550120"/>
                <a:gd name="connsiteX20" fmla="*/ 80722 w 2860403"/>
                <a:gd name="connsiteY20" fmla="*/ 1810621 h 2550120"/>
                <a:gd name="connsiteX21" fmla="*/ 87485 w 2860403"/>
                <a:gd name="connsiteY21" fmla="*/ 1802425 h 2550120"/>
                <a:gd name="connsiteX22" fmla="*/ 1019871 w 2860403"/>
                <a:gd name="connsiteY22" fmla="*/ 234705 h 2550120"/>
                <a:gd name="connsiteX23" fmla="*/ 1034154 w 2860403"/>
                <a:gd name="connsiteY23" fmla="*/ 208390 h 2550120"/>
                <a:gd name="connsiteX24" fmla="*/ 1426088 w 2860403"/>
                <a:gd name="connsiteY24" fmla="*/ 0 h 255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60403" h="2550120">
                  <a:moveTo>
                    <a:pt x="1426088" y="0"/>
                  </a:moveTo>
                  <a:cubicBezTo>
                    <a:pt x="1556609" y="0"/>
                    <a:pt x="1674773" y="52904"/>
                    <a:pt x="1760307" y="138438"/>
                  </a:cubicBezTo>
                  <a:lnTo>
                    <a:pt x="1814970" y="204691"/>
                  </a:lnTo>
                  <a:lnTo>
                    <a:pt x="1815577" y="204690"/>
                  </a:lnTo>
                  <a:lnTo>
                    <a:pt x="1817167" y="207353"/>
                  </a:lnTo>
                  <a:lnTo>
                    <a:pt x="1818023" y="208390"/>
                  </a:lnTo>
                  <a:lnTo>
                    <a:pt x="1820394" y="212758"/>
                  </a:lnTo>
                  <a:lnTo>
                    <a:pt x="2765648" y="1796188"/>
                  </a:lnTo>
                  <a:lnTo>
                    <a:pt x="2779681" y="1813196"/>
                  </a:lnTo>
                  <a:cubicBezTo>
                    <a:pt x="2830645" y="1888633"/>
                    <a:pt x="2860403" y="1979573"/>
                    <a:pt x="2860403" y="2077463"/>
                  </a:cubicBezTo>
                  <a:cubicBezTo>
                    <a:pt x="2860403" y="2338504"/>
                    <a:pt x="2648787" y="2550120"/>
                    <a:pt x="2387746" y="2550120"/>
                  </a:cubicBezTo>
                  <a:lnTo>
                    <a:pt x="2356105" y="2546931"/>
                  </a:lnTo>
                  <a:lnTo>
                    <a:pt x="2354030" y="2550119"/>
                  </a:lnTo>
                  <a:lnTo>
                    <a:pt x="473434" y="2547467"/>
                  </a:lnTo>
                  <a:lnTo>
                    <a:pt x="472657" y="2547545"/>
                  </a:lnTo>
                  <a:lnTo>
                    <a:pt x="471858" y="2547465"/>
                  </a:lnTo>
                  <a:lnTo>
                    <a:pt x="429714" y="2547405"/>
                  </a:lnTo>
                  <a:lnTo>
                    <a:pt x="427659" y="2543009"/>
                  </a:lnTo>
                  <a:lnTo>
                    <a:pt x="377400" y="2537943"/>
                  </a:lnTo>
                  <a:cubicBezTo>
                    <a:pt x="162018" y="2493869"/>
                    <a:pt x="0" y="2303299"/>
                    <a:pt x="0" y="2074888"/>
                  </a:cubicBezTo>
                  <a:cubicBezTo>
                    <a:pt x="0" y="1976998"/>
                    <a:pt x="29758" y="1886058"/>
                    <a:pt x="80722" y="1810621"/>
                  </a:cubicBezTo>
                  <a:lnTo>
                    <a:pt x="87485" y="1802425"/>
                  </a:lnTo>
                  <a:lnTo>
                    <a:pt x="1019871" y="234705"/>
                  </a:lnTo>
                  <a:lnTo>
                    <a:pt x="1034154" y="208390"/>
                  </a:lnTo>
                  <a:cubicBezTo>
                    <a:pt x="1119094" y="82663"/>
                    <a:pt x="1262938" y="0"/>
                    <a:pt x="1426088" y="0"/>
                  </a:cubicBezTo>
                  <a:close/>
                </a:path>
              </a:pathLst>
            </a:custGeom>
            <a:solidFill>
              <a:srgbClr val="7AC2C7"/>
            </a:solidFill>
            <a:ln>
              <a:noFill/>
            </a:ln>
          </p:spPr>
          <p:style>
            <a:lnRef idx="2">
              <a:srgbClr val="8590CA">
                <a:shade val="50000"/>
              </a:srgbClr>
            </a:lnRef>
            <a:fillRef idx="1">
              <a:srgbClr val="8590CA"/>
            </a:fillRef>
            <a:effectRef idx="0">
              <a:srgbClr val="8590CA"/>
            </a:effectRef>
            <a:fontRef idx="minor">
              <a:sysClr val="window" lastClr="FFFFFF"/>
            </a:fontRef>
          </p:style>
          <p:txBody>
            <a:bodyPr wrap="square" rtlCol="0" anchor="ctr">
              <a:noAutofit/>
            </a:bodyPr>
            <a:lstStyle/>
            <a:p>
              <a:pPr algn="ctr">
                <a:lnSpc>
                  <a:spcPct val="140000"/>
                </a:lnSpc>
              </a:pPr>
              <a:endParaRPr lang="zh-CN" altLang="en-US">
                <a:solidFill>
                  <a:srgbClr val="FFFFFF">
                    <a:lumMod val="10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8" name="Freeform 22"/>
            <p:cNvSpPr/>
            <p:nvPr>
              <p:custDataLst>
                <p:tags r:id="rId19"/>
              </p:custDataLst>
            </p:nvPr>
          </p:nvSpPr>
          <p:spPr bwMode="auto">
            <a:xfrm>
              <a:off x="6907" y="6822"/>
              <a:ext cx="4568" cy="1340"/>
            </a:xfrm>
            <a:custGeom>
              <a:avLst/>
              <a:gdLst>
                <a:gd name="T0" fmla="*/ 956 w 1589"/>
                <a:gd name="T1" fmla="*/ 39 h 466"/>
                <a:gd name="T2" fmla="*/ 956 w 1589"/>
                <a:gd name="T3" fmla="*/ 39 h 466"/>
                <a:gd name="T4" fmla="*/ 938 w 1589"/>
                <a:gd name="T5" fmla="*/ 29 h 466"/>
                <a:gd name="T6" fmla="*/ 920 w 1589"/>
                <a:gd name="T7" fmla="*/ 22 h 466"/>
                <a:gd name="T8" fmla="*/ 901 w 1589"/>
                <a:gd name="T9" fmla="*/ 15 h 466"/>
                <a:gd name="T10" fmla="*/ 880 w 1589"/>
                <a:gd name="T11" fmla="*/ 10 h 466"/>
                <a:gd name="T12" fmla="*/ 860 w 1589"/>
                <a:gd name="T13" fmla="*/ 6 h 466"/>
                <a:gd name="T14" fmla="*/ 838 w 1589"/>
                <a:gd name="T15" fmla="*/ 3 h 466"/>
                <a:gd name="T16" fmla="*/ 816 w 1589"/>
                <a:gd name="T17" fmla="*/ 0 h 466"/>
                <a:gd name="T18" fmla="*/ 794 w 1589"/>
                <a:gd name="T19" fmla="*/ 0 h 466"/>
                <a:gd name="T20" fmla="*/ 772 w 1589"/>
                <a:gd name="T21" fmla="*/ 0 h 466"/>
                <a:gd name="T22" fmla="*/ 750 w 1589"/>
                <a:gd name="T23" fmla="*/ 3 h 466"/>
                <a:gd name="T24" fmla="*/ 729 w 1589"/>
                <a:gd name="T25" fmla="*/ 6 h 466"/>
                <a:gd name="T26" fmla="*/ 707 w 1589"/>
                <a:gd name="T27" fmla="*/ 10 h 466"/>
                <a:gd name="T28" fmla="*/ 688 w 1589"/>
                <a:gd name="T29" fmla="*/ 15 h 466"/>
                <a:gd name="T30" fmla="*/ 667 w 1589"/>
                <a:gd name="T31" fmla="*/ 22 h 466"/>
                <a:gd name="T32" fmla="*/ 649 w 1589"/>
                <a:gd name="T33" fmla="*/ 31 h 466"/>
                <a:gd name="T34" fmla="*/ 632 w 1589"/>
                <a:gd name="T35" fmla="*/ 39 h 466"/>
                <a:gd name="T36" fmla="*/ 59 w 1589"/>
                <a:gd name="T37" fmla="*/ 371 h 466"/>
                <a:gd name="T38" fmla="*/ 59 w 1589"/>
                <a:gd name="T39" fmla="*/ 371 h 466"/>
                <a:gd name="T40" fmla="*/ 44 w 1589"/>
                <a:gd name="T41" fmla="*/ 381 h 466"/>
                <a:gd name="T42" fmla="*/ 30 w 1589"/>
                <a:gd name="T43" fmla="*/ 391 h 466"/>
                <a:gd name="T44" fmla="*/ 19 w 1589"/>
                <a:gd name="T45" fmla="*/ 400 h 466"/>
                <a:gd name="T46" fmla="*/ 11 w 1589"/>
                <a:gd name="T47" fmla="*/ 409 h 466"/>
                <a:gd name="T48" fmla="*/ 5 w 1589"/>
                <a:gd name="T49" fmla="*/ 417 h 466"/>
                <a:gd name="T50" fmla="*/ 1 w 1589"/>
                <a:gd name="T51" fmla="*/ 424 h 466"/>
                <a:gd name="T52" fmla="*/ 0 w 1589"/>
                <a:gd name="T53" fmla="*/ 432 h 466"/>
                <a:gd name="T54" fmla="*/ 0 w 1589"/>
                <a:gd name="T55" fmla="*/ 439 h 466"/>
                <a:gd name="T56" fmla="*/ 2 w 1589"/>
                <a:gd name="T57" fmla="*/ 444 h 466"/>
                <a:gd name="T58" fmla="*/ 8 w 1589"/>
                <a:gd name="T59" fmla="*/ 450 h 466"/>
                <a:gd name="T60" fmla="*/ 15 w 1589"/>
                <a:gd name="T61" fmla="*/ 454 h 466"/>
                <a:gd name="T62" fmla="*/ 24 w 1589"/>
                <a:gd name="T63" fmla="*/ 458 h 466"/>
                <a:gd name="T64" fmla="*/ 37 w 1589"/>
                <a:gd name="T65" fmla="*/ 461 h 466"/>
                <a:gd name="T66" fmla="*/ 50 w 1589"/>
                <a:gd name="T67" fmla="*/ 464 h 466"/>
                <a:gd name="T68" fmla="*/ 66 w 1589"/>
                <a:gd name="T69" fmla="*/ 465 h 466"/>
                <a:gd name="T70" fmla="*/ 85 w 1589"/>
                <a:gd name="T71" fmla="*/ 466 h 466"/>
                <a:gd name="T72" fmla="*/ 1504 w 1589"/>
                <a:gd name="T73" fmla="*/ 465 h 466"/>
                <a:gd name="T74" fmla="*/ 1504 w 1589"/>
                <a:gd name="T75" fmla="*/ 465 h 466"/>
                <a:gd name="T76" fmla="*/ 1523 w 1589"/>
                <a:gd name="T77" fmla="*/ 465 h 466"/>
                <a:gd name="T78" fmla="*/ 1538 w 1589"/>
                <a:gd name="T79" fmla="*/ 464 h 466"/>
                <a:gd name="T80" fmla="*/ 1553 w 1589"/>
                <a:gd name="T81" fmla="*/ 461 h 466"/>
                <a:gd name="T82" fmla="*/ 1564 w 1589"/>
                <a:gd name="T83" fmla="*/ 458 h 466"/>
                <a:gd name="T84" fmla="*/ 1574 w 1589"/>
                <a:gd name="T85" fmla="*/ 454 h 466"/>
                <a:gd name="T86" fmla="*/ 1581 w 1589"/>
                <a:gd name="T87" fmla="*/ 450 h 466"/>
                <a:gd name="T88" fmla="*/ 1586 w 1589"/>
                <a:gd name="T89" fmla="*/ 444 h 466"/>
                <a:gd name="T90" fmla="*/ 1589 w 1589"/>
                <a:gd name="T91" fmla="*/ 437 h 466"/>
                <a:gd name="T92" fmla="*/ 1589 w 1589"/>
                <a:gd name="T93" fmla="*/ 431 h 466"/>
                <a:gd name="T94" fmla="*/ 1588 w 1589"/>
                <a:gd name="T95" fmla="*/ 424 h 466"/>
                <a:gd name="T96" fmla="*/ 1584 w 1589"/>
                <a:gd name="T97" fmla="*/ 415 h 466"/>
                <a:gd name="T98" fmla="*/ 1578 w 1589"/>
                <a:gd name="T99" fmla="*/ 407 h 466"/>
                <a:gd name="T100" fmla="*/ 1570 w 1589"/>
                <a:gd name="T101" fmla="*/ 399 h 466"/>
                <a:gd name="T102" fmla="*/ 1559 w 1589"/>
                <a:gd name="T103" fmla="*/ 391 h 466"/>
                <a:gd name="T104" fmla="*/ 1545 w 1589"/>
                <a:gd name="T105" fmla="*/ 381 h 466"/>
                <a:gd name="T106" fmla="*/ 1530 w 1589"/>
                <a:gd name="T107" fmla="*/ 371 h 466"/>
                <a:gd name="T108" fmla="*/ 956 w 1589"/>
                <a:gd name="T109" fmla="*/ 3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89" h="466">
                  <a:moveTo>
                    <a:pt x="956" y="39"/>
                  </a:moveTo>
                  <a:lnTo>
                    <a:pt x="956" y="39"/>
                  </a:lnTo>
                  <a:lnTo>
                    <a:pt x="938" y="29"/>
                  </a:lnTo>
                  <a:lnTo>
                    <a:pt x="920" y="22"/>
                  </a:lnTo>
                  <a:lnTo>
                    <a:pt x="901" y="15"/>
                  </a:lnTo>
                  <a:lnTo>
                    <a:pt x="880" y="10"/>
                  </a:lnTo>
                  <a:lnTo>
                    <a:pt x="860" y="6"/>
                  </a:lnTo>
                  <a:lnTo>
                    <a:pt x="838" y="3"/>
                  </a:lnTo>
                  <a:lnTo>
                    <a:pt x="816" y="0"/>
                  </a:lnTo>
                  <a:lnTo>
                    <a:pt x="794" y="0"/>
                  </a:lnTo>
                  <a:lnTo>
                    <a:pt x="772" y="0"/>
                  </a:lnTo>
                  <a:lnTo>
                    <a:pt x="750" y="3"/>
                  </a:lnTo>
                  <a:lnTo>
                    <a:pt x="729" y="6"/>
                  </a:lnTo>
                  <a:lnTo>
                    <a:pt x="707" y="10"/>
                  </a:lnTo>
                  <a:lnTo>
                    <a:pt x="688" y="15"/>
                  </a:lnTo>
                  <a:lnTo>
                    <a:pt x="667" y="22"/>
                  </a:lnTo>
                  <a:lnTo>
                    <a:pt x="649" y="31"/>
                  </a:lnTo>
                  <a:lnTo>
                    <a:pt x="632" y="39"/>
                  </a:lnTo>
                  <a:lnTo>
                    <a:pt x="59" y="371"/>
                  </a:lnTo>
                  <a:lnTo>
                    <a:pt x="59" y="371"/>
                  </a:lnTo>
                  <a:lnTo>
                    <a:pt x="44" y="381"/>
                  </a:lnTo>
                  <a:lnTo>
                    <a:pt x="30" y="391"/>
                  </a:lnTo>
                  <a:lnTo>
                    <a:pt x="19" y="400"/>
                  </a:lnTo>
                  <a:lnTo>
                    <a:pt x="11" y="409"/>
                  </a:lnTo>
                  <a:lnTo>
                    <a:pt x="5" y="417"/>
                  </a:lnTo>
                  <a:lnTo>
                    <a:pt x="1" y="424"/>
                  </a:lnTo>
                  <a:lnTo>
                    <a:pt x="0" y="432"/>
                  </a:lnTo>
                  <a:lnTo>
                    <a:pt x="0" y="439"/>
                  </a:lnTo>
                  <a:lnTo>
                    <a:pt x="2" y="444"/>
                  </a:lnTo>
                  <a:lnTo>
                    <a:pt x="8" y="450"/>
                  </a:lnTo>
                  <a:lnTo>
                    <a:pt x="15" y="454"/>
                  </a:lnTo>
                  <a:lnTo>
                    <a:pt x="24" y="458"/>
                  </a:lnTo>
                  <a:lnTo>
                    <a:pt x="37" y="461"/>
                  </a:lnTo>
                  <a:lnTo>
                    <a:pt x="50" y="464"/>
                  </a:lnTo>
                  <a:lnTo>
                    <a:pt x="66" y="465"/>
                  </a:lnTo>
                  <a:lnTo>
                    <a:pt x="85" y="466"/>
                  </a:lnTo>
                  <a:lnTo>
                    <a:pt x="1504" y="465"/>
                  </a:lnTo>
                  <a:lnTo>
                    <a:pt x="1504" y="465"/>
                  </a:lnTo>
                  <a:lnTo>
                    <a:pt x="1523" y="465"/>
                  </a:lnTo>
                  <a:lnTo>
                    <a:pt x="1538" y="464"/>
                  </a:lnTo>
                  <a:lnTo>
                    <a:pt x="1553" y="461"/>
                  </a:lnTo>
                  <a:lnTo>
                    <a:pt x="1564" y="458"/>
                  </a:lnTo>
                  <a:lnTo>
                    <a:pt x="1574" y="454"/>
                  </a:lnTo>
                  <a:lnTo>
                    <a:pt x="1581" y="450"/>
                  </a:lnTo>
                  <a:lnTo>
                    <a:pt x="1586" y="444"/>
                  </a:lnTo>
                  <a:lnTo>
                    <a:pt x="1589" y="437"/>
                  </a:lnTo>
                  <a:lnTo>
                    <a:pt x="1589" y="431"/>
                  </a:lnTo>
                  <a:lnTo>
                    <a:pt x="1588" y="424"/>
                  </a:lnTo>
                  <a:lnTo>
                    <a:pt x="1584" y="415"/>
                  </a:lnTo>
                  <a:lnTo>
                    <a:pt x="1578" y="407"/>
                  </a:lnTo>
                  <a:lnTo>
                    <a:pt x="1570" y="399"/>
                  </a:lnTo>
                  <a:lnTo>
                    <a:pt x="1559" y="391"/>
                  </a:lnTo>
                  <a:lnTo>
                    <a:pt x="1545" y="381"/>
                  </a:lnTo>
                  <a:lnTo>
                    <a:pt x="1530" y="371"/>
                  </a:lnTo>
                  <a:lnTo>
                    <a:pt x="956" y="39"/>
                  </a:lnTo>
                  <a:close/>
                </a:path>
              </a:pathLst>
            </a:custGeom>
            <a:solidFill>
              <a:srgbClr val="7AC2C7"/>
            </a:solidFill>
            <a:ln w="1588">
              <a:noFill/>
              <a:prstDash val="solid"/>
              <a:round/>
            </a:ln>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7" name="文本框 146"/>
            <p:cNvSpPr txBox="1"/>
            <p:nvPr>
              <p:custDataLst>
                <p:tags r:id="rId20"/>
              </p:custDataLst>
            </p:nvPr>
          </p:nvSpPr>
          <p:spPr>
            <a:xfrm>
              <a:off x="13282" y="6688"/>
              <a:ext cx="4222" cy="765"/>
            </a:xfrm>
            <a:prstGeom prst="rect">
              <a:avLst/>
            </a:prstGeom>
            <a:noFill/>
          </p:spPr>
          <p:txBody>
            <a:bodyPr wrap="square" anchor="b" anchorCtr="0">
              <a:normAutofit/>
            </a:bodyPr>
            <a:lstStyle>
              <a:defPPr>
                <a:defRPr lang="zh-CN"/>
              </a:defPPr>
              <a:lvl1pPr algn="ctr">
                <a:defRPr>
                  <a:solidFill>
                    <a:sysClr val="window" lastClr="FFFFFF"/>
                  </a:solidFill>
                </a:defRPr>
              </a:lvl1pPr>
            </a:lstStyle>
            <a:p>
              <a:pPr algn="l">
                <a:lnSpc>
                  <a:spcPct val="120000"/>
                </a:lnSpc>
              </a:pPr>
              <a:r>
                <a:rPr lang="zh-CN" altLang="en-US" b="1" spc="300" dirty="0">
                  <a:solidFill>
                    <a:sysClr val="windowText" lastClr="000000">
                      <a:lumMod val="75000"/>
                      <a:lumOff val="25000"/>
                    </a:sysClr>
                  </a:solidFill>
                  <a:latin typeface="Arial" panose="020B0604020202020204" pitchFamily="34" charset="0"/>
                  <a:ea typeface="微软雅黑" panose="020B0503020204020204" pitchFamily="34" charset="-122"/>
                  <a:sym typeface="Arial" panose="020B0604020202020204" pitchFamily="34" charset="0"/>
                </a:rPr>
                <a:t>持续</a:t>
              </a:r>
              <a:r>
                <a:rPr lang="zh-CN" altLang="en-US" b="1" spc="300" dirty="0">
                  <a:solidFill>
                    <a:sysClr val="windowText" lastClr="000000">
                      <a:lumMod val="75000"/>
                      <a:lumOff val="25000"/>
                    </a:sysClr>
                  </a:solidFill>
                  <a:latin typeface="Arial" panose="020B0604020202020204" pitchFamily="34" charset="0"/>
                  <a:ea typeface="微软雅黑" panose="020B0503020204020204" pitchFamily="34" charset="-122"/>
                  <a:sym typeface="Arial" panose="020B0604020202020204" pitchFamily="34" charset="0"/>
                </a:rPr>
                <a:t>改进</a:t>
              </a:r>
              <a:endParaRPr lang="zh-CN" altLang="en-US" b="1" spc="300" dirty="0">
                <a:solidFill>
                  <a:sysClr val="windowText" lastClr="000000">
                    <a:lumMod val="75000"/>
                    <a:lumOff val="25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0" name="文本框 149"/>
            <p:cNvSpPr txBox="1"/>
            <p:nvPr>
              <p:custDataLst>
                <p:tags r:id="rId21"/>
              </p:custDataLst>
            </p:nvPr>
          </p:nvSpPr>
          <p:spPr>
            <a:xfrm>
              <a:off x="13282" y="7738"/>
              <a:ext cx="4222" cy="2181"/>
            </a:xfrm>
            <a:prstGeom prst="rect">
              <a:avLst/>
            </a:prstGeom>
          </p:spPr>
          <p:txBody>
            <a:bodyPr wrap="square">
              <a:normAutofit lnSpcReduction="10000"/>
            </a:bodyPr>
            <a:lstStyle>
              <a:defPPr>
                <a:defRPr lang="zh-CN"/>
              </a:defPPr>
              <a:lvl1pPr algn="ctr">
                <a:defRPr sz="1400">
                  <a:solidFill>
                    <a:sysClr val="window" lastClr="FFFFFF"/>
                  </a:solidFill>
                </a:defRPr>
              </a:lvl1pPr>
            </a:lstStyle>
            <a:p>
              <a:pPr marL="285750" indent="-285750" algn="l">
                <a:lnSpc>
                  <a:spcPct val="120000"/>
                </a:lnSpc>
                <a:buFont typeface="Arial" panose="020B0604020202020204" pitchFamily="34" charset="0"/>
                <a:buChar char="•"/>
              </a:pPr>
              <a:r>
                <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课程（教学</a:t>
              </a:r>
              <a:r>
                <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大纲）</a:t>
              </a:r>
              <a:endPar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endParaRPr>
            </a:p>
            <a:p>
              <a:pPr marL="285750" indent="-285750" algn="l">
                <a:lnSpc>
                  <a:spcPct val="120000"/>
                </a:lnSpc>
                <a:buFont typeface="Arial" panose="020B0604020202020204" pitchFamily="34" charset="0"/>
                <a:buChar char="•"/>
              </a:pPr>
              <a:r>
                <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培养方案</a:t>
              </a:r>
              <a:endPar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endParaRPr>
            </a:p>
            <a:p>
              <a:pPr marL="285750" indent="-285750" algn="l">
                <a:lnSpc>
                  <a:spcPct val="120000"/>
                </a:lnSpc>
                <a:buFont typeface="Arial" panose="020B0604020202020204" pitchFamily="34" charset="0"/>
                <a:buChar char="•"/>
              </a:pPr>
              <a:r>
                <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培养</a:t>
              </a:r>
              <a:r>
                <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rPr>
                <a:t>目标</a:t>
              </a:r>
              <a:endParaRPr lang="zh-CN" altLang="en-US" spc="150" dirty="0">
                <a:solidFill>
                  <a:sysClr val="windowText" lastClr="000000">
                    <a:lumMod val="65000"/>
                    <a:lumOff val="35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3" name="文本框 152"/>
            <p:cNvSpPr txBox="1"/>
            <p:nvPr>
              <p:custDataLst>
                <p:tags r:id="rId22"/>
              </p:custDataLst>
            </p:nvPr>
          </p:nvSpPr>
          <p:spPr>
            <a:xfrm>
              <a:off x="8601" y="7098"/>
              <a:ext cx="1176" cy="955"/>
            </a:xfrm>
            <a:prstGeom prst="rect">
              <a:avLst/>
            </a:prstGeom>
            <a:noFill/>
          </p:spPr>
          <p:txBody>
            <a:bodyPr wrap="square" rtlCol="0" anchor="ctr" anchorCtr="0">
              <a:normAutofit/>
            </a:bodyPr>
            <a:lstStyle/>
            <a:p>
              <a:pPr algn="ctr">
                <a:lnSpc>
                  <a:spcPct val="140000"/>
                </a:lnSpc>
              </a:pPr>
              <a:r>
                <a:rPr lang="zh-CN" altLang="en-US" b="1" spc="3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评估</a:t>
              </a:r>
              <a:endParaRPr lang="zh-CN" altLang="en-US" b="1" spc="30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grpSp>
    </p:spTree>
    <p:custDataLst>
      <p:tags r:id="rId2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1.2"/>
                                          </p:val>
                                        </p:tav>
                                      </p:tavLst>
                                    </p:anim>
                                    <p:anim calcmode="lin" valueType="num">
                                      <p:cBhvr>
                                        <p:cTn id="8" dur="500" fill="hold"/>
                                        <p:tgtEl>
                                          <p:spTgt spid="2"/>
                                        </p:tgtEl>
                                        <p:attrNameLst>
                                          <p:attrName>ppt_h</p:attrName>
                                        </p:attrNameLst>
                                      </p:cBhvr>
                                      <p:tavLst>
                                        <p:tav tm="0">
                                          <p:val>
                                            <p:fltVal val="0"/>
                                          </p:val>
                                        </p:tav>
                                        <p:tav tm="100000">
                                          <p:val>
                                            <p:strVal val="#ppt_h*1.2"/>
                                          </p:val>
                                        </p:tav>
                                      </p:tavLst>
                                    </p:anim>
                                    <p:animEffect transition="in" filter="fade">
                                      <p:cBhvr>
                                        <p:cTn id="9" dur="500"/>
                                        <p:tgtEl>
                                          <p:spTgt spid="2"/>
                                        </p:tgtEl>
                                      </p:cBhvr>
                                    </p:animEffect>
                                    <p:anim to="" calcmode="lin" valueType="num">
                                      <p:cBhvr>
                                        <p:cTn id="10" dur="500" fill="hold">
                                          <p:stCondLst>
                                            <p:cond delay="0"/>
                                          </p:stCondLst>
                                        </p:cTn>
                                        <p:tgtEl>
                                          <p:spTgt spid="2"/>
                                        </p:tgtEl>
                                        <p:attrNameLst>
                                          <p:attrName>ppt_x</p:attrName>
                                        </p:attrNameLst>
                                      </p:cBhvr>
                                      <p:tavLst>
                                        <p:tav tm="0">
                                          <p:val>
                                            <p:fltVal val="0.64909"/>
                                          </p:val>
                                        </p:tav>
                                        <p:tav tm="100000">
                                          <p:val>
                                            <p:fltVal val="0.515852"/>
                                          </p:val>
                                        </p:tav>
                                      </p:tavLst>
                                    </p:anim>
                                    <p:anim to="" calcmode="lin" valueType="num">
                                      <p:cBhvr>
                                        <p:cTn id="11" dur="500" fill="hold">
                                          <p:stCondLst>
                                            <p:cond delay="0"/>
                                          </p:stCondLst>
                                        </p:cTn>
                                        <p:tgtEl>
                                          <p:spTgt spid="2"/>
                                        </p:tgtEl>
                                        <p:attrNameLst>
                                          <p:attrName>ppt_y</p:attrName>
                                        </p:attrNameLst>
                                      </p:cBhvr>
                                      <p:tavLst>
                                        <p:tav tm="0">
                                          <p:val>
                                            <p:fltVal val="0.5"/>
                                          </p:val>
                                        </p:tav>
                                        <p:tav tm="100000">
                                          <p:val>
                                            <p:fltVal val="0.599301"/>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1.2"/>
                                          </p:val>
                                        </p:tav>
                                      </p:tavLst>
                                    </p:anim>
                                    <p:anim calcmode="lin" valueType="num">
                                      <p:cBhvr>
                                        <p:cTn id="17" dur="500" fill="hold"/>
                                        <p:tgtEl>
                                          <p:spTgt spid="3"/>
                                        </p:tgtEl>
                                        <p:attrNameLst>
                                          <p:attrName>ppt_h</p:attrName>
                                        </p:attrNameLst>
                                      </p:cBhvr>
                                      <p:tavLst>
                                        <p:tav tm="0">
                                          <p:val>
                                            <p:fltVal val="0"/>
                                          </p:val>
                                        </p:tav>
                                        <p:tav tm="100000">
                                          <p:val>
                                            <p:strVal val="#ppt_h*1.2"/>
                                          </p:val>
                                        </p:tav>
                                      </p:tavLst>
                                    </p:anim>
                                    <p:animEffect transition="in" filter="fade">
                                      <p:cBhvr>
                                        <p:cTn id="18" dur="500"/>
                                        <p:tgtEl>
                                          <p:spTgt spid="3"/>
                                        </p:tgtEl>
                                      </p:cBhvr>
                                    </p:animEffect>
                                    <p:anim to="" calcmode="lin" valueType="num">
                                      <p:cBhvr>
                                        <p:cTn id="19" dur="500" fill="hold">
                                          <p:stCondLst>
                                            <p:cond delay="0"/>
                                          </p:stCondLst>
                                        </p:cTn>
                                        <p:tgtEl>
                                          <p:spTgt spid="3"/>
                                        </p:tgtEl>
                                        <p:attrNameLst>
                                          <p:attrName>ppt_x</p:attrName>
                                        </p:attrNameLst>
                                      </p:cBhvr>
                                      <p:tavLst>
                                        <p:tav tm="0">
                                          <p:val>
                                            <p:fltVal val="0.64909"/>
                                          </p:val>
                                        </p:tav>
                                        <p:tav tm="100000">
                                          <p:val>
                                            <p:fltVal val="0.723102"/>
                                          </p:val>
                                        </p:tav>
                                      </p:tavLst>
                                    </p:anim>
                                    <p:anim to="" calcmode="lin" valueType="num">
                                      <p:cBhvr>
                                        <p:cTn id="20" dur="500" fill="hold">
                                          <p:stCondLst>
                                            <p:cond delay="0"/>
                                          </p:stCondLst>
                                        </p:cTn>
                                        <p:tgtEl>
                                          <p:spTgt spid="3"/>
                                        </p:tgtEl>
                                        <p:attrNameLst>
                                          <p:attrName>ppt_y</p:attrName>
                                        </p:attrNameLst>
                                      </p:cBhvr>
                                      <p:tavLst>
                                        <p:tav tm="0">
                                          <p:val>
                                            <p:fltVal val="0.5"/>
                                          </p:val>
                                        </p:tav>
                                        <p:tav tm="100000">
                                          <p:val>
                                            <p:fltVal val="0.599301"/>
                                          </p:val>
                                        </p:tav>
                                      </p:tavLst>
                                    </p:anim>
                                  </p:childTnLst>
                                </p:cTn>
                              </p:par>
                              <p:par>
                                <p:cTn id="21" presetID="35" presetClass="path" presetSubtype="0" accel="50000" decel="50000" fill="hold" nodeType="withEffect">
                                  <p:stCondLst>
                                    <p:cond delay="0"/>
                                  </p:stCondLst>
                                  <p:childTnLst>
                                    <p:anim calcmode="lin" valueType="num">
                                      <p:cBhvr additive="base">
                                        <p:cTn id="22" dur="500" fill="hold">
                                          <p:stCondLst>
                                            <p:cond delay="0"/>
                                          </p:stCondLst>
                                        </p:cTn>
                                        <p:tgtEl>
                                          <p:spTgt spid="2"/>
                                        </p:tgtEl>
                                        <p:attrNameLst>
                                          <p:attrName>ppt_x</p:attrName>
                                        </p:attrNameLst>
                                      </p:cBhvr>
                                      <p:tavLst>
                                        <p:tav tm="0">
                                          <p:val>
                                            <p:strVal val="ppt_x"/>
                                          </p:val>
                                        </p:tav>
                                        <p:tav tm="100000">
                                          <p:val>
                                            <p:fltVal val="0.273044"/>
                                          </p:val>
                                        </p:tav>
                                      </p:tavLst>
                                    </p:anim>
                                    <p:anim calcmode="lin" valueType="num">
                                      <p:cBhvr additive="base">
                                        <p:cTn id="23" dur="500" fill="hold">
                                          <p:stCondLst>
                                            <p:cond delay="0"/>
                                          </p:stCondLst>
                                        </p:cTn>
                                        <p:tgtEl>
                                          <p:spTgt spid="2"/>
                                        </p:tgtEl>
                                        <p:attrNameLst>
                                          <p:attrName>ppt_y</p:attrName>
                                        </p:attrNameLst>
                                      </p:cBhvr>
                                      <p:tavLst>
                                        <p:tav tm="0">
                                          <p:val>
                                            <p:strVal val="ppt_y"/>
                                          </p:val>
                                        </p:tav>
                                        <p:tav tm="100000">
                                          <p:val>
                                            <p:fltVal val="0.632112"/>
                                          </p:val>
                                        </p:tav>
                                      </p:tavLst>
                                    </p:anim>
                                    <p:anim calcmode="lin" valueType="num">
                                      <p:cBhvr additive="base">
                                        <p:cTn id="24" dur="500" fill="hold">
                                          <p:stCondLst>
                                            <p:cond delay="0"/>
                                          </p:stCondLst>
                                        </p:cTn>
                                        <p:tgtEl>
                                          <p:spTgt spid="2"/>
                                        </p:tgtEl>
                                        <p:attrNameLst>
                                          <p:attrName>ppt_w</p:attrName>
                                        </p:attrNameLst>
                                      </p:cBhvr>
                                      <p:tavLst>
                                        <p:tav tm="0">
                                          <p:val>
                                            <p:strVal val="ppt_w"/>
                                          </p:val>
                                        </p:tav>
                                        <p:tav tm="100000">
                                          <p:val>
                                            <p:strVal val="#ppt_w"/>
                                          </p:val>
                                        </p:tav>
                                      </p:tavLst>
                                    </p:anim>
                                    <p:anim calcmode="lin" valueType="num">
                                      <p:cBhvr additive="base">
                                        <p:cTn id="25" dur="500" fill="hold">
                                          <p:stCondLst>
                                            <p:cond delay="0"/>
                                          </p:stCondLst>
                                        </p:cTn>
                                        <p:tgtEl>
                                          <p:spTgt spid="2"/>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1.2"/>
                                          </p:val>
                                        </p:tav>
                                      </p:tavLst>
                                    </p:anim>
                                    <p:anim calcmode="lin" valueType="num">
                                      <p:cBhvr>
                                        <p:cTn id="31" dur="500" fill="hold"/>
                                        <p:tgtEl>
                                          <p:spTgt spid="4"/>
                                        </p:tgtEl>
                                        <p:attrNameLst>
                                          <p:attrName>ppt_h</p:attrName>
                                        </p:attrNameLst>
                                      </p:cBhvr>
                                      <p:tavLst>
                                        <p:tav tm="0">
                                          <p:val>
                                            <p:fltVal val="0"/>
                                          </p:val>
                                        </p:tav>
                                        <p:tav tm="100000">
                                          <p:val>
                                            <p:strVal val="#ppt_h*1.2"/>
                                          </p:val>
                                        </p:tav>
                                      </p:tavLst>
                                    </p:anim>
                                    <p:animEffect transition="in" filter="fade">
                                      <p:cBhvr>
                                        <p:cTn id="32" dur="500"/>
                                        <p:tgtEl>
                                          <p:spTgt spid="4"/>
                                        </p:tgtEl>
                                      </p:cBhvr>
                                    </p:animEffect>
                                    <p:anim to="" calcmode="lin" valueType="num">
                                      <p:cBhvr>
                                        <p:cTn id="33" dur="500" fill="hold">
                                          <p:stCondLst>
                                            <p:cond delay="0"/>
                                          </p:stCondLst>
                                        </p:cTn>
                                        <p:tgtEl>
                                          <p:spTgt spid="4"/>
                                        </p:tgtEl>
                                        <p:attrNameLst>
                                          <p:attrName>ppt_x</p:attrName>
                                        </p:attrNameLst>
                                      </p:cBhvr>
                                      <p:tavLst>
                                        <p:tav tm="0">
                                          <p:val>
                                            <p:fltVal val="0.64909"/>
                                          </p:val>
                                        </p:tav>
                                        <p:tav tm="100000">
                                          <p:val>
                                            <p:fltVal val="0.63573"/>
                                          </p:val>
                                        </p:tav>
                                      </p:tavLst>
                                    </p:anim>
                                    <p:anim to="" calcmode="lin" valueType="num">
                                      <p:cBhvr>
                                        <p:cTn id="34" dur="500" fill="hold">
                                          <p:stCondLst>
                                            <p:cond delay="0"/>
                                          </p:stCondLst>
                                        </p:cTn>
                                        <p:tgtEl>
                                          <p:spTgt spid="4"/>
                                        </p:tgtEl>
                                        <p:attrNameLst>
                                          <p:attrName>ppt_y</p:attrName>
                                        </p:attrNameLst>
                                      </p:cBhvr>
                                      <p:tavLst>
                                        <p:tav tm="0">
                                          <p:val>
                                            <p:fltVal val="0.5"/>
                                          </p:val>
                                        </p:tav>
                                        <p:tav tm="100000">
                                          <p:val>
                                            <p:fltVal val="0.768846"/>
                                          </p:val>
                                        </p:tav>
                                      </p:tavLst>
                                    </p:anim>
                                  </p:childTnLst>
                                </p:cTn>
                              </p:par>
                              <p:par>
                                <p:cTn id="35" presetID="35" presetClass="path" presetSubtype="0" accel="50000" decel="50000" fill="hold" nodeType="withEffect">
                                  <p:stCondLst>
                                    <p:cond delay="0"/>
                                  </p:stCondLst>
                                  <p:childTnLst>
                                    <p:anim calcmode="lin" valueType="num">
                                      <p:cBhvr additive="base">
                                        <p:cTn id="36" dur="500" fill="hold">
                                          <p:stCondLst>
                                            <p:cond delay="0"/>
                                          </p:stCondLst>
                                        </p:cTn>
                                        <p:tgtEl>
                                          <p:spTgt spid="2"/>
                                        </p:tgtEl>
                                        <p:attrNameLst>
                                          <p:attrName>ppt_x</p:attrName>
                                        </p:attrNameLst>
                                      </p:cBhvr>
                                      <p:tavLst>
                                        <p:tav tm="0">
                                          <p:val>
                                            <p:strVal val="ppt_x"/>
                                          </p:val>
                                        </p:tav>
                                        <p:tav tm="100000">
                                          <p:val>
                                            <p:fltVal val="0.273044"/>
                                          </p:val>
                                        </p:tav>
                                      </p:tavLst>
                                    </p:anim>
                                    <p:anim calcmode="lin" valueType="num">
                                      <p:cBhvr additive="base">
                                        <p:cTn id="37" dur="500" fill="hold">
                                          <p:stCondLst>
                                            <p:cond delay="0"/>
                                          </p:stCondLst>
                                        </p:cTn>
                                        <p:tgtEl>
                                          <p:spTgt spid="2"/>
                                        </p:tgtEl>
                                        <p:attrNameLst>
                                          <p:attrName>ppt_y</p:attrName>
                                        </p:attrNameLst>
                                      </p:cBhvr>
                                      <p:tavLst>
                                        <p:tav tm="0">
                                          <p:val>
                                            <p:strVal val="ppt_y"/>
                                          </p:val>
                                        </p:tav>
                                        <p:tav tm="100000">
                                          <p:val>
                                            <p:fltVal val="0.530797"/>
                                          </p:val>
                                        </p:tav>
                                      </p:tavLst>
                                    </p:anim>
                                    <p:anim calcmode="lin" valueType="num">
                                      <p:cBhvr additive="base">
                                        <p:cTn id="38" dur="500" fill="hold">
                                          <p:stCondLst>
                                            <p:cond delay="0"/>
                                          </p:stCondLst>
                                        </p:cTn>
                                        <p:tgtEl>
                                          <p:spTgt spid="2"/>
                                        </p:tgtEl>
                                        <p:attrNameLst>
                                          <p:attrName>ppt_w</p:attrName>
                                        </p:attrNameLst>
                                      </p:cBhvr>
                                      <p:tavLst>
                                        <p:tav tm="0">
                                          <p:val>
                                            <p:strVal val="ppt_w"/>
                                          </p:val>
                                        </p:tav>
                                        <p:tav tm="100000">
                                          <p:val>
                                            <p:strVal val="#ppt_w"/>
                                          </p:val>
                                        </p:tav>
                                      </p:tavLst>
                                    </p:anim>
                                    <p:anim calcmode="lin" valueType="num">
                                      <p:cBhvr additive="base">
                                        <p:cTn id="39" dur="500" fill="hold">
                                          <p:stCondLst>
                                            <p:cond delay="0"/>
                                          </p:stCondLst>
                                        </p:cTn>
                                        <p:tgtEl>
                                          <p:spTgt spid="2"/>
                                        </p:tgtEl>
                                        <p:attrNameLst>
                                          <p:attrName>ppt_h</p:attrName>
                                        </p:attrNameLst>
                                      </p:cBhvr>
                                      <p:tavLst>
                                        <p:tav tm="0">
                                          <p:val>
                                            <p:strVal val="ppt_h"/>
                                          </p:val>
                                        </p:tav>
                                        <p:tav tm="100000">
                                          <p:val>
                                            <p:strVal val="#ppt_h"/>
                                          </p:val>
                                        </p:tav>
                                      </p:tavLst>
                                    </p:anim>
                                  </p:childTnLst>
                                </p:cTn>
                              </p:par>
                              <p:par>
                                <p:cTn id="40" presetID="35" presetClass="path" presetSubtype="0" accel="50000" decel="50000" fill="hold" nodeType="withEffect">
                                  <p:stCondLst>
                                    <p:cond delay="0"/>
                                  </p:stCondLst>
                                  <p:childTnLst>
                                    <p:anim calcmode="lin" valueType="num">
                                      <p:cBhvr additive="base">
                                        <p:cTn id="41" dur="500" fill="hold">
                                          <p:stCondLst>
                                            <p:cond delay="0"/>
                                          </p:stCondLst>
                                        </p:cTn>
                                        <p:tgtEl>
                                          <p:spTgt spid="3"/>
                                        </p:tgtEl>
                                        <p:attrNameLst>
                                          <p:attrName>ppt_x</p:attrName>
                                        </p:attrNameLst>
                                      </p:cBhvr>
                                      <p:tavLst>
                                        <p:tav tm="0">
                                          <p:val>
                                            <p:strVal val="ppt_x"/>
                                          </p:val>
                                        </p:tav>
                                        <p:tav tm="100000">
                                          <p:val>
                                            <p:fltVal val="0.723102"/>
                                          </p:val>
                                        </p:tav>
                                      </p:tavLst>
                                    </p:anim>
                                    <p:anim calcmode="lin" valueType="num">
                                      <p:cBhvr additive="base">
                                        <p:cTn id="42" dur="500" fill="hold">
                                          <p:stCondLst>
                                            <p:cond delay="0"/>
                                          </p:stCondLst>
                                        </p:cTn>
                                        <p:tgtEl>
                                          <p:spTgt spid="3"/>
                                        </p:tgtEl>
                                        <p:attrNameLst>
                                          <p:attrName>ppt_y</p:attrName>
                                        </p:attrNameLst>
                                      </p:cBhvr>
                                      <p:tavLst>
                                        <p:tav tm="0">
                                          <p:val>
                                            <p:strVal val="ppt_y"/>
                                          </p:val>
                                        </p:tav>
                                        <p:tav tm="100000">
                                          <p:val>
                                            <p:fltVal val="0.497985"/>
                                          </p:val>
                                        </p:tav>
                                      </p:tavLst>
                                    </p:anim>
                                    <p:anim calcmode="lin" valueType="num">
                                      <p:cBhvr additive="base">
                                        <p:cTn id="43" dur="500" fill="hold">
                                          <p:stCondLst>
                                            <p:cond delay="0"/>
                                          </p:stCondLst>
                                        </p:cTn>
                                        <p:tgtEl>
                                          <p:spTgt spid="3"/>
                                        </p:tgtEl>
                                        <p:attrNameLst>
                                          <p:attrName>ppt_w</p:attrName>
                                        </p:attrNameLst>
                                      </p:cBhvr>
                                      <p:tavLst>
                                        <p:tav tm="0">
                                          <p:val>
                                            <p:strVal val="ppt_w"/>
                                          </p:val>
                                        </p:tav>
                                        <p:tav tm="100000">
                                          <p:val>
                                            <p:strVal val="#ppt_w"/>
                                          </p:val>
                                        </p:tav>
                                      </p:tavLst>
                                    </p:anim>
                                    <p:anim calcmode="lin" valueType="num">
                                      <p:cBhvr additive="base">
                                        <p:cTn id="44" dur="500" fill="hold">
                                          <p:stCondLst>
                                            <p:cond delay="0"/>
                                          </p:stCondLst>
                                        </p:cTn>
                                        <p:tgtEl>
                                          <p:spTgt spid="3"/>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35" presetClass="path" presetSubtype="0" accel="50000" decel="50000" fill="hold" nodeType="clickEffect">
                                  <p:stCondLst>
                                    <p:cond delay="0"/>
                                  </p:stCondLst>
                                  <p:childTnLst>
                                    <p:anim calcmode="lin" valueType="num">
                                      <p:cBhvr additive="base">
                                        <p:cTn id="48" dur="250" fill="hold">
                                          <p:stCondLst>
                                            <p:cond delay="0"/>
                                          </p:stCondLst>
                                        </p:cTn>
                                        <p:tgtEl>
                                          <p:spTgt spid="4"/>
                                        </p:tgtEl>
                                        <p:attrNameLst>
                                          <p:attrName>ppt_x</p:attrName>
                                        </p:attrNameLst>
                                      </p:cBhvr>
                                      <p:tavLst>
                                        <p:tav tm="0">
                                          <p:val>
                                            <p:strVal val="ppt_x"/>
                                          </p:val>
                                        </p:tav>
                                        <p:tav tm="100000">
                                          <p:val>
                                            <p:fltVal val="0.63573"/>
                                          </p:val>
                                        </p:tav>
                                      </p:tavLst>
                                    </p:anim>
                                    <p:anim calcmode="lin" valueType="num">
                                      <p:cBhvr additive="base">
                                        <p:cTn id="49" dur="250" fill="hold">
                                          <p:stCondLst>
                                            <p:cond delay="0"/>
                                          </p:stCondLst>
                                        </p:cTn>
                                        <p:tgtEl>
                                          <p:spTgt spid="4"/>
                                        </p:tgtEl>
                                        <p:attrNameLst>
                                          <p:attrName>ppt_y</p:attrName>
                                        </p:attrNameLst>
                                      </p:cBhvr>
                                      <p:tavLst>
                                        <p:tav tm="0">
                                          <p:val>
                                            <p:strVal val="ppt_y"/>
                                          </p:val>
                                        </p:tav>
                                        <p:tav tm="100000">
                                          <p:val>
                                            <p:fltVal val="0.768846"/>
                                          </p:val>
                                        </p:tav>
                                      </p:tavLst>
                                    </p:anim>
                                    <p:anim calcmode="lin" valueType="num">
                                      <p:cBhvr additive="base">
                                        <p:cTn id="50" dur="250" fill="hold">
                                          <p:stCondLst>
                                            <p:cond delay="0"/>
                                          </p:stCondLst>
                                        </p:cTn>
                                        <p:tgtEl>
                                          <p:spTgt spid="4"/>
                                        </p:tgtEl>
                                        <p:attrNameLst>
                                          <p:attrName>ppt_w</p:attrName>
                                        </p:attrNameLst>
                                      </p:cBhvr>
                                      <p:tavLst>
                                        <p:tav tm="0">
                                          <p:val>
                                            <p:strVal val="ppt_w"/>
                                          </p:val>
                                        </p:tav>
                                        <p:tav tm="100000">
                                          <p:val>
                                            <p:strVal val="#ppt_w"/>
                                          </p:val>
                                        </p:tav>
                                      </p:tavLst>
                                    </p:anim>
                                    <p:anim calcmode="lin" valueType="num">
                                      <p:cBhvr additive="base">
                                        <p:cTn id="51" dur="250" fill="hold">
                                          <p:stCondLst>
                                            <p:cond delay="0"/>
                                          </p:stCondLst>
                                        </p:cTn>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36" name="图片 35"/>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35" name="图片 34"/>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sp>
        <p:nvSpPr>
          <p:cNvPr id="6" name="矩形 5"/>
          <p:cNvSpPr/>
          <p:nvPr>
            <p:custDataLst>
              <p:tags r:id="rId5"/>
            </p:custDataLst>
          </p:nvPr>
        </p:nvSpPr>
        <p:spPr>
          <a:xfrm>
            <a:off x="1018499" y="1219179"/>
            <a:ext cx="10972888" cy="3933294"/>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8" name="文本框 7"/>
          <p:cNvSpPr txBox="1"/>
          <p:nvPr>
            <p:custDataLst>
              <p:tags r:id="rId6"/>
            </p:custDataLst>
          </p:nvPr>
        </p:nvSpPr>
        <p:spPr>
          <a:xfrm>
            <a:off x="1066782" y="609600"/>
            <a:ext cx="10210876" cy="1009650"/>
          </a:xfrm>
          <a:prstGeom prst="rect">
            <a:avLst/>
          </a:prstGeom>
          <a:noFill/>
        </p:spPr>
        <p:txBody>
          <a:bodyPr wrap="square" lIns="63500" tIns="25400" rIns="63500" bIns="25400" rtlCol="0" anchor="t" anchorCtr="0">
            <a:normAutofit/>
          </a:bodyPr>
          <a:p>
            <a:pPr marL="0" indent="0" algn="l">
              <a:lnSpc>
                <a:spcPct val="100000"/>
              </a:lnSpc>
              <a:spcBef>
                <a:spcPts val="0"/>
              </a:spcBef>
              <a:spcAft>
                <a:spcPts val="0"/>
              </a:spcAft>
              <a:buSzPct val="100000"/>
              <a:buNone/>
            </a:pPr>
            <a:r>
              <a:rPr lang="zh-CN" altLang="en-US" sz="2800" b="1" spc="120" dirty="0">
                <a:solidFill>
                  <a:schemeClr val="accent1"/>
                </a:solidFill>
                <a:uFillTx/>
                <a:latin typeface="黑体" panose="02010609060101010101" charset="-122"/>
                <a:ea typeface="黑体" panose="02010609060101010101" charset="-122"/>
                <a:cs typeface="黑体" panose="02010609060101010101" charset="-122"/>
                <a:sym typeface="Arial" panose="020B0604020202020204" pitchFamily="34" charset="0"/>
              </a:rPr>
              <a:t>三</a:t>
            </a:r>
            <a:r>
              <a:rPr lang="en-US" altLang="zh-CN" sz="2800" b="1" spc="120" dirty="0">
                <a:solidFill>
                  <a:schemeClr val="accent1"/>
                </a:solidFill>
                <a:uFillTx/>
                <a:latin typeface="黑体" panose="02010609060101010101" charset="-122"/>
                <a:ea typeface="黑体" panose="02010609060101010101" charset="-122"/>
                <a:cs typeface="黑体" panose="02010609060101010101" charset="-122"/>
                <a:sym typeface="Arial" panose="020B0604020202020204" pitchFamily="34" charset="0"/>
              </a:rPr>
              <a:t>“理解当代中国” 葡萄牙语演讲课程设计</a:t>
            </a:r>
            <a:endParaRPr lang="en-US" altLang="zh-CN" sz="2800" b="1" spc="120" dirty="0">
              <a:solidFill>
                <a:schemeClr val="accent1"/>
              </a:solidFill>
              <a:uFillTx/>
              <a:latin typeface="黑体" panose="02010609060101010101" charset="-122"/>
              <a:ea typeface="黑体" panose="02010609060101010101" charset="-122"/>
              <a:cs typeface="黑体" panose="02010609060101010101" charset="-122"/>
              <a:sym typeface="Arial" panose="020B0604020202020204" pitchFamily="34" charset="0"/>
            </a:endParaRPr>
          </a:p>
        </p:txBody>
      </p:sp>
      <p:grpSp>
        <p:nvGrpSpPr>
          <p:cNvPr id="2" name="组合 1"/>
          <p:cNvGrpSpPr/>
          <p:nvPr>
            <p:custDataLst>
              <p:tags r:id="rId7"/>
            </p:custDataLst>
          </p:nvPr>
        </p:nvGrpSpPr>
        <p:grpSpPr>
          <a:xfrm>
            <a:off x="914400" y="2614295"/>
            <a:ext cx="1837690" cy="2945130"/>
            <a:chOff x="1440" y="4117"/>
            <a:chExt cx="2894" cy="4638"/>
          </a:xfrm>
        </p:grpSpPr>
        <p:sp>
          <p:nvSpPr>
            <p:cNvPr id="10" name="圆角矩形 14"/>
            <p:cNvSpPr/>
            <p:nvPr>
              <p:custDataLst>
                <p:tags r:id="rId8"/>
              </p:custDataLst>
            </p:nvPr>
          </p:nvSpPr>
          <p:spPr>
            <a:xfrm>
              <a:off x="1440" y="4117"/>
              <a:ext cx="2895" cy="4638"/>
            </a:xfrm>
            <a:prstGeom prst="roundRect">
              <a:avLst>
                <a:gd name="adj" fmla="val 5447"/>
              </a:avLst>
            </a:prstGeom>
            <a:solidFill>
              <a:schemeClr val="lt1"/>
            </a:solidFill>
            <a:ln>
              <a:noFill/>
            </a:ln>
            <a:effectLst>
              <a:outerShdw blurRad="304800" dist="76200" dir="2700000" algn="l" rotWithShape="0">
                <a:schemeClr val="accent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11" name="文本框 10"/>
            <p:cNvSpPr txBox="1"/>
            <p:nvPr>
              <p:custDataLst>
                <p:tags r:id="rId9"/>
              </p:custDataLst>
            </p:nvPr>
          </p:nvSpPr>
          <p:spPr>
            <a:xfrm>
              <a:off x="1604" y="5513"/>
              <a:ext cx="2567" cy="3120"/>
            </a:xfrm>
            <a:prstGeom prst="rect">
              <a:avLst/>
            </a:prstGeom>
            <a:noFill/>
          </p:spPr>
          <p:txBody>
            <a:bodyPr wrap="square" rtlCol="0" anchor="t" anchorCtr="0">
              <a:normAutofit/>
            </a:bodyPr>
            <a:p>
              <a:pPr marL="355600" lvl="0" indent="-355600" algn="l" fontAlgn="ctr">
                <a:lnSpc>
                  <a:spcPct val="120000"/>
                </a:lnSpc>
                <a:spcBef>
                  <a:spcPts val="0"/>
                </a:spcBef>
                <a:spcAft>
                  <a:spcPts val="800"/>
                </a:spcAft>
                <a:buSzPct val="100000"/>
                <a:buFont typeface="Wingdings" panose="05000000000000000000" charset="0"/>
                <a:buChar char="l"/>
              </a:pPr>
              <a:r>
                <a:rPr lang="zh-CN" altLang="en-US" sz="2000" spc="120">
                  <a:solidFill>
                    <a:schemeClr val="dk1"/>
                  </a:solidFill>
                  <a:uFillTx/>
                  <a:latin typeface="黑体" panose="02010609060101010101" charset="-122"/>
                  <a:ea typeface="黑体" panose="02010609060101010101" charset="-122"/>
                </a:rPr>
                <a:t>诊断需求</a:t>
              </a:r>
              <a:endParaRPr lang="zh-CN" altLang="en-US" sz="2000" spc="120">
                <a:solidFill>
                  <a:schemeClr val="dk1"/>
                </a:solidFill>
                <a:uFillTx/>
                <a:latin typeface="黑体" panose="02010609060101010101" charset="-122"/>
                <a:ea typeface="黑体" panose="02010609060101010101" charset="-122"/>
              </a:endParaRPr>
            </a:p>
            <a:p>
              <a:pPr marL="355600" lvl="0" indent="-355600" algn="l" fontAlgn="ctr">
                <a:lnSpc>
                  <a:spcPct val="120000"/>
                </a:lnSpc>
                <a:spcBef>
                  <a:spcPts val="0"/>
                </a:spcBef>
                <a:spcAft>
                  <a:spcPts val="800"/>
                </a:spcAft>
                <a:buSzPct val="100000"/>
                <a:buFont typeface="Wingdings" panose="05000000000000000000" charset="0"/>
                <a:buChar char="l"/>
              </a:pPr>
              <a:r>
                <a:rPr lang="en-US" altLang="zh-CN" sz="2000" spc="120">
                  <a:solidFill>
                    <a:schemeClr val="dk1"/>
                  </a:solidFill>
                  <a:uFillTx/>
                  <a:latin typeface="黑体" panose="02010609060101010101" charset="-122"/>
                  <a:ea typeface="黑体" panose="02010609060101010101" charset="-122"/>
                </a:rPr>
                <a:t>明确成果</a:t>
              </a:r>
              <a:endParaRPr lang="en-US" altLang="zh-CN" sz="2000" spc="120">
                <a:solidFill>
                  <a:schemeClr val="dk1"/>
                </a:solidFill>
                <a:uFillTx/>
                <a:latin typeface="黑体" panose="02010609060101010101" charset="-122"/>
                <a:ea typeface="黑体" panose="02010609060101010101" charset="-122"/>
              </a:endParaRPr>
            </a:p>
            <a:p>
              <a:pPr marL="355600" lvl="0" indent="-355600" algn="l" fontAlgn="ctr">
                <a:lnSpc>
                  <a:spcPct val="120000"/>
                </a:lnSpc>
                <a:spcBef>
                  <a:spcPts val="0"/>
                </a:spcBef>
                <a:spcAft>
                  <a:spcPts val="800"/>
                </a:spcAft>
                <a:buSzPct val="100000"/>
                <a:buFont typeface="Wingdings" panose="05000000000000000000" charset="0"/>
                <a:buChar char="l"/>
              </a:pPr>
              <a:r>
                <a:rPr lang="zh-CN" altLang="en-US" sz="2000" spc="120">
                  <a:solidFill>
                    <a:schemeClr val="dk1"/>
                  </a:solidFill>
                  <a:uFillTx/>
                  <a:latin typeface="黑体" panose="02010609060101010101" charset="-122"/>
                  <a:ea typeface="黑体" panose="02010609060101010101" charset="-122"/>
                </a:rPr>
                <a:t>明确教学目标</a:t>
              </a:r>
              <a:endParaRPr lang="zh-CN" altLang="en-US" sz="2000" spc="120">
                <a:solidFill>
                  <a:schemeClr val="dk1"/>
                </a:solidFill>
                <a:uFillTx/>
                <a:latin typeface="黑体" panose="02010609060101010101" charset="-122"/>
                <a:ea typeface="黑体" panose="02010609060101010101" charset="-122"/>
              </a:endParaRPr>
            </a:p>
          </p:txBody>
        </p:sp>
        <p:sp>
          <p:nvSpPr>
            <p:cNvPr id="12" name="圆角矩形 28"/>
            <p:cNvSpPr/>
            <p:nvPr>
              <p:custDataLst>
                <p:tags r:id="rId10"/>
              </p:custDataLst>
            </p:nvPr>
          </p:nvSpPr>
          <p:spPr>
            <a:xfrm>
              <a:off x="1440" y="4117"/>
              <a:ext cx="2895" cy="505"/>
            </a:xfrm>
            <a:prstGeom prst="roundRect">
              <a:avLst>
                <a:gd name="adj" fmla="val 5447"/>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13" name="椭圆 12"/>
            <p:cNvSpPr/>
            <p:nvPr>
              <p:custDataLst>
                <p:tags r:id="rId11"/>
              </p:custDataLst>
            </p:nvPr>
          </p:nvSpPr>
          <p:spPr>
            <a:xfrm>
              <a:off x="2772" y="4246"/>
              <a:ext cx="232" cy="232"/>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14" name="圆角矩形 12"/>
            <p:cNvSpPr/>
            <p:nvPr>
              <p:custDataLst>
                <p:tags r:id="rId12"/>
              </p:custDataLst>
            </p:nvPr>
          </p:nvSpPr>
          <p:spPr>
            <a:xfrm>
              <a:off x="1702" y="4857"/>
              <a:ext cx="613" cy="493"/>
            </a:xfrm>
            <a:prstGeom prst="roundRect">
              <a:avLst/>
            </a:prstGeom>
            <a:solidFill>
              <a:schemeClr val="accent1"/>
            </a:solidFill>
            <a:ln>
              <a:noFill/>
            </a:ln>
            <a:effectLst>
              <a:outerShdw blurRad="114300" dist="25400" dir="2700000" sx="94000" sy="94000" algn="ctr" rotWithShape="0">
                <a:schemeClr val="accent1">
                  <a:alpha val="6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90000" lnSpcReduction="10000"/>
            </a:bodyPr>
            <a:p>
              <a:pPr algn="ctr"/>
              <a:r>
                <a:rPr lang="en-US" altLang="zh-CN" sz="1400" b="1">
                  <a:solidFill>
                    <a:schemeClr val="lt1"/>
                  </a:solidFill>
                  <a:latin typeface="黑体" panose="02010609060101010101" charset="-122"/>
                  <a:ea typeface="黑体" panose="02010609060101010101" charset="-122"/>
                </a:rPr>
                <a:t>01</a:t>
              </a:r>
              <a:endParaRPr lang="en-US" altLang="zh-CN" sz="1400" b="1">
                <a:solidFill>
                  <a:schemeClr val="lt1"/>
                </a:solidFill>
                <a:latin typeface="黑体" panose="02010609060101010101" charset="-122"/>
                <a:ea typeface="黑体" panose="02010609060101010101" charset="-122"/>
              </a:endParaRPr>
            </a:p>
          </p:txBody>
        </p:sp>
      </p:grpSp>
      <p:grpSp>
        <p:nvGrpSpPr>
          <p:cNvPr id="3" name="组合 2"/>
          <p:cNvGrpSpPr/>
          <p:nvPr>
            <p:custDataLst>
              <p:tags r:id="rId13"/>
            </p:custDataLst>
          </p:nvPr>
        </p:nvGrpSpPr>
        <p:grpSpPr>
          <a:xfrm>
            <a:off x="3045460" y="2614295"/>
            <a:ext cx="1837690" cy="2945130"/>
            <a:chOff x="4796" y="4117"/>
            <a:chExt cx="2894" cy="4638"/>
          </a:xfrm>
        </p:grpSpPr>
        <p:sp>
          <p:nvSpPr>
            <p:cNvPr id="15" name="圆角矩形 32"/>
            <p:cNvSpPr/>
            <p:nvPr>
              <p:custDataLst>
                <p:tags r:id="rId14"/>
              </p:custDataLst>
            </p:nvPr>
          </p:nvSpPr>
          <p:spPr>
            <a:xfrm>
              <a:off x="4796" y="4117"/>
              <a:ext cx="2895" cy="4638"/>
            </a:xfrm>
            <a:prstGeom prst="roundRect">
              <a:avLst>
                <a:gd name="adj" fmla="val 5447"/>
              </a:avLst>
            </a:prstGeom>
            <a:solidFill>
              <a:schemeClr val="lt1"/>
            </a:solidFill>
            <a:ln>
              <a:noFill/>
            </a:ln>
            <a:effectLst>
              <a:outerShdw blurRad="304800" dist="76200" dir="2700000" algn="l" rotWithShape="0">
                <a:schemeClr val="accent2">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16" name="文本框 15"/>
            <p:cNvSpPr txBox="1"/>
            <p:nvPr>
              <p:custDataLst>
                <p:tags r:id="rId15"/>
              </p:custDataLst>
            </p:nvPr>
          </p:nvSpPr>
          <p:spPr>
            <a:xfrm>
              <a:off x="4961" y="5513"/>
              <a:ext cx="2567" cy="3120"/>
            </a:xfrm>
            <a:prstGeom prst="rect">
              <a:avLst/>
            </a:prstGeom>
            <a:noFill/>
          </p:spPr>
          <p:txBody>
            <a:bodyPr wrap="square" rtlCol="0" anchor="t" anchorCtr="0">
              <a:normAutofit/>
            </a:bodyPr>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000" spc="160">
                  <a:solidFill>
                    <a:schemeClr val="dk1"/>
                  </a:solidFill>
                  <a:uFillTx/>
                  <a:latin typeface="黑体" panose="02010609060101010101" charset="-122"/>
                  <a:ea typeface="黑体" panose="02010609060101010101" charset="-122"/>
                </a:rPr>
                <a:t>设计大纲</a:t>
              </a:r>
              <a:endParaRPr lang="zh-CN" altLang="en-US" sz="2000" spc="160">
                <a:solidFill>
                  <a:schemeClr val="dk1"/>
                </a:solidFill>
                <a:uFillTx/>
                <a:latin typeface="黑体" panose="02010609060101010101" charset="-122"/>
                <a:ea typeface="黑体" panose="02010609060101010101" charset="-122"/>
              </a:endParaRPr>
            </a:p>
            <a:p>
              <a:pPr marL="406400" lvl="0" indent="-406400" algn="l" fontAlgn="ctr">
                <a:lnSpc>
                  <a:spcPct val="120000"/>
                </a:lnSpc>
                <a:spcBef>
                  <a:spcPts val="0"/>
                </a:spcBef>
                <a:spcAft>
                  <a:spcPts val="800"/>
                </a:spcAft>
                <a:buSzPct val="100000"/>
                <a:buFont typeface="Wingdings" panose="05000000000000000000" charset="0"/>
                <a:buChar char="l"/>
              </a:pPr>
              <a:r>
                <a:rPr lang="zh-CN" altLang="en-US" sz="2000" spc="160">
                  <a:solidFill>
                    <a:schemeClr val="dk1"/>
                  </a:solidFill>
                  <a:uFillTx/>
                  <a:latin typeface="黑体" panose="02010609060101010101" charset="-122"/>
                  <a:ea typeface="黑体" panose="02010609060101010101" charset="-122"/>
                </a:rPr>
                <a:t>安排内容</a:t>
              </a:r>
              <a:endParaRPr lang="zh-CN" altLang="en-US" sz="2000" spc="160">
                <a:solidFill>
                  <a:schemeClr val="dk1"/>
                </a:solidFill>
                <a:uFillTx/>
                <a:latin typeface="黑体" panose="02010609060101010101" charset="-122"/>
                <a:ea typeface="黑体" panose="02010609060101010101" charset="-122"/>
              </a:endParaRPr>
            </a:p>
          </p:txBody>
        </p:sp>
        <p:sp>
          <p:nvSpPr>
            <p:cNvPr id="17" name="圆角矩形 34"/>
            <p:cNvSpPr/>
            <p:nvPr>
              <p:custDataLst>
                <p:tags r:id="rId16"/>
              </p:custDataLst>
            </p:nvPr>
          </p:nvSpPr>
          <p:spPr>
            <a:xfrm>
              <a:off x="4796" y="4117"/>
              <a:ext cx="2895" cy="505"/>
            </a:xfrm>
            <a:prstGeom prst="roundRect">
              <a:avLst>
                <a:gd name="adj" fmla="val 5447"/>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18" name="椭圆 17"/>
            <p:cNvSpPr/>
            <p:nvPr>
              <p:custDataLst>
                <p:tags r:id="rId17"/>
              </p:custDataLst>
            </p:nvPr>
          </p:nvSpPr>
          <p:spPr>
            <a:xfrm>
              <a:off x="6128" y="4246"/>
              <a:ext cx="232" cy="232"/>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19" name="圆角矩形 36"/>
            <p:cNvSpPr/>
            <p:nvPr>
              <p:custDataLst>
                <p:tags r:id="rId18"/>
              </p:custDataLst>
            </p:nvPr>
          </p:nvSpPr>
          <p:spPr>
            <a:xfrm>
              <a:off x="5059" y="4857"/>
              <a:ext cx="612" cy="492"/>
            </a:xfrm>
            <a:prstGeom prst="roundRect">
              <a:avLst/>
            </a:prstGeom>
            <a:solidFill>
              <a:schemeClr val="accent2"/>
            </a:solidFill>
            <a:ln>
              <a:noFill/>
            </a:ln>
            <a:effectLst>
              <a:outerShdw blurRad="114300" dist="25400" dir="2700000" sx="94000" sy="94000" algn="ctr" rotWithShape="0">
                <a:schemeClr val="accent2">
                  <a:alpha val="6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90000" lnSpcReduction="20000"/>
            </a:bodyPr>
            <a:p>
              <a:pPr algn="ctr"/>
              <a:r>
                <a:rPr lang="en-US" altLang="zh-CN" sz="1400" b="1">
                  <a:solidFill>
                    <a:schemeClr val="lt1"/>
                  </a:solidFill>
                  <a:latin typeface="黑体" panose="02010609060101010101" charset="-122"/>
                  <a:ea typeface="黑体" panose="02010609060101010101" charset="-122"/>
                </a:rPr>
                <a:t>02</a:t>
              </a:r>
              <a:endParaRPr lang="en-US" altLang="zh-CN" sz="1400" b="1">
                <a:solidFill>
                  <a:schemeClr val="lt1"/>
                </a:solidFill>
                <a:latin typeface="黑体" panose="02010609060101010101" charset="-122"/>
                <a:ea typeface="黑体" panose="02010609060101010101" charset="-122"/>
              </a:endParaRPr>
            </a:p>
          </p:txBody>
        </p:sp>
      </p:grpSp>
      <p:grpSp>
        <p:nvGrpSpPr>
          <p:cNvPr id="4" name="组合 3"/>
          <p:cNvGrpSpPr/>
          <p:nvPr>
            <p:custDataLst>
              <p:tags r:id="rId19"/>
            </p:custDataLst>
          </p:nvPr>
        </p:nvGrpSpPr>
        <p:grpSpPr>
          <a:xfrm>
            <a:off x="5177155" y="2614295"/>
            <a:ext cx="1837690" cy="2945130"/>
            <a:chOff x="8153" y="4117"/>
            <a:chExt cx="2894" cy="4638"/>
          </a:xfrm>
        </p:grpSpPr>
        <p:sp>
          <p:nvSpPr>
            <p:cNvPr id="20" name="圆角矩形 37"/>
            <p:cNvSpPr/>
            <p:nvPr>
              <p:custDataLst>
                <p:tags r:id="rId20"/>
              </p:custDataLst>
            </p:nvPr>
          </p:nvSpPr>
          <p:spPr>
            <a:xfrm>
              <a:off x="8153" y="4117"/>
              <a:ext cx="2895" cy="4638"/>
            </a:xfrm>
            <a:prstGeom prst="roundRect">
              <a:avLst>
                <a:gd name="adj" fmla="val 5447"/>
              </a:avLst>
            </a:prstGeom>
            <a:solidFill>
              <a:schemeClr val="lt1"/>
            </a:solidFill>
            <a:ln>
              <a:noFill/>
            </a:ln>
            <a:effectLst>
              <a:outerShdw blurRad="304800" dist="76200" dir="2700000" algn="l" rotWithShape="0">
                <a:schemeClr val="accent3">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1" name="文本框 20"/>
            <p:cNvSpPr txBox="1"/>
            <p:nvPr>
              <p:custDataLst>
                <p:tags r:id="rId21"/>
              </p:custDataLst>
            </p:nvPr>
          </p:nvSpPr>
          <p:spPr>
            <a:xfrm>
              <a:off x="8317" y="5513"/>
              <a:ext cx="2567" cy="3120"/>
            </a:xfrm>
            <a:prstGeom prst="rect">
              <a:avLst/>
            </a:prstGeom>
            <a:noFill/>
          </p:spPr>
          <p:txBody>
            <a:bodyPr wrap="square" rtlCol="0" anchor="t" anchorCtr="0">
              <a:normAutofit/>
            </a:bodyPr>
            <a:p>
              <a:pPr marL="0" lvl="0" indent="0" algn="just">
                <a:lnSpc>
                  <a:spcPct val="120000"/>
                </a:lnSpc>
                <a:spcBef>
                  <a:spcPts val="0"/>
                </a:spcBef>
                <a:spcAft>
                  <a:spcPts val="800"/>
                </a:spcAft>
                <a:buSzPct val="100000"/>
                <a:buNone/>
              </a:pPr>
              <a:r>
                <a:rPr lang="zh-CN" altLang="en-US" sz="2000" spc="200">
                  <a:solidFill>
                    <a:schemeClr val="dk1"/>
                  </a:solidFill>
                  <a:uFillTx/>
                  <a:latin typeface="黑体" panose="02010609060101010101" charset="-122"/>
                  <a:ea typeface="黑体" panose="02010609060101010101" charset="-122"/>
                </a:rPr>
                <a:t>设计教学活动</a:t>
              </a:r>
              <a:endParaRPr lang="zh-CN" altLang="en-US" sz="2000" spc="200">
                <a:solidFill>
                  <a:schemeClr val="dk1"/>
                </a:solidFill>
                <a:uFillTx/>
                <a:latin typeface="黑体" panose="02010609060101010101" charset="-122"/>
                <a:ea typeface="黑体" panose="02010609060101010101" charset="-122"/>
              </a:endParaRPr>
            </a:p>
          </p:txBody>
        </p:sp>
        <p:sp>
          <p:nvSpPr>
            <p:cNvPr id="22" name="圆角矩形 40"/>
            <p:cNvSpPr/>
            <p:nvPr>
              <p:custDataLst>
                <p:tags r:id="rId22"/>
              </p:custDataLst>
            </p:nvPr>
          </p:nvSpPr>
          <p:spPr>
            <a:xfrm>
              <a:off x="8153" y="4117"/>
              <a:ext cx="2895" cy="505"/>
            </a:xfrm>
            <a:prstGeom prst="roundRect">
              <a:avLst>
                <a:gd name="adj" fmla="val 5447"/>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3" name="椭圆 22"/>
            <p:cNvSpPr/>
            <p:nvPr>
              <p:custDataLst>
                <p:tags r:id="rId23"/>
              </p:custDataLst>
            </p:nvPr>
          </p:nvSpPr>
          <p:spPr>
            <a:xfrm>
              <a:off x="9485" y="4246"/>
              <a:ext cx="232" cy="232"/>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4" name="圆角矩形 42"/>
            <p:cNvSpPr/>
            <p:nvPr>
              <p:custDataLst>
                <p:tags r:id="rId24"/>
              </p:custDataLst>
            </p:nvPr>
          </p:nvSpPr>
          <p:spPr>
            <a:xfrm>
              <a:off x="8415" y="4857"/>
              <a:ext cx="612" cy="492"/>
            </a:xfrm>
            <a:prstGeom prst="roundRect">
              <a:avLst/>
            </a:prstGeom>
            <a:solidFill>
              <a:schemeClr val="accent3"/>
            </a:solidFill>
            <a:ln>
              <a:noFill/>
            </a:ln>
            <a:effectLst>
              <a:outerShdw blurRad="114300" dist="25400" dir="2700000" sx="94000" sy="94000" algn="ctr" rotWithShape="0">
                <a:schemeClr val="accent3">
                  <a:alpha val="6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90000" lnSpcReduction="20000"/>
            </a:bodyPr>
            <a:p>
              <a:pPr algn="ctr"/>
              <a:r>
                <a:rPr lang="en-US" altLang="zh-CN" sz="1400" b="1">
                  <a:solidFill>
                    <a:schemeClr val="lt1"/>
                  </a:solidFill>
                  <a:latin typeface="黑体" panose="02010609060101010101" charset="-122"/>
                  <a:ea typeface="黑体" panose="02010609060101010101" charset="-122"/>
                </a:rPr>
                <a:t>03</a:t>
              </a:r>
              <a:endParaRPr lang="en-US" altLang="zh-CN" sz="1400" b="1">
                <a:solidFill>
                  <a:schemeClr val="lt1"/>
                </a:solidFill>
                <a:latin typeface="黑体" panose="02010609060101010101" charset="-122"/>
                <a:ea typeface="黑体" panose="02010609060101010101" charset="-122"/>
              </a:endParaRPr>
            </a:p>
          </p:txBody>
        </p:sp>
      </p:grpSp>
      <p:grpSp>
        <p:nvGrpSpPr>
          <p:cNvPr id="5" name="组合 4"/>
          <p:cNvGrpSpPr/>
          <p:nvPr>
            <p:custDataLst>
              <p:tags r:id="rId25"/>
            </p:custDataLst>
          </p:nvPr>
        </p:nvGrpSpPr>
        <p:grpSpPr>
          <a:xfrm>
            <a:off x="7308215" y="2614295"/>
            <a:ext cx="1837690" cy="2945130"/>
            <a:chOff x="11509" y="4117"/>
            <a:chExt cx="2894" cy="4638"/>
          </a:xfrm>
        </p:grpSpPr>
        <p:sp>
          <p:nvSpPr>
            <p:cNvPr id="25" name="圆角矩形 1"/>
            <p:cNvSpPr/>
            <p:nvPr>
              <p:custDataLst>
                <p:tags r:id="rId26"/>
              </p:custDataLst>
            </p:nvPr>
          </p:nvSpPr>
          <p:spPr>
            <a:xfrm>
              <a:off x="11509" y="4117"/>
              <a:ext cx="2895" cy="4638"/>
            </a:xfrm>
            <a:prstGeom prst="roundRect">
              <a:avLst>
                <a:gd name="adj" fmla="val 5447"/>
              </a:avLst>
            </a:prstGeom>
            <a:solidFill>
              <a:schemeClr val="lt1"/>
            </a:solidFill>
            <a:ln>
              <a:noFill/>
            </a:ln>
            <a:effectLst>
              <a:outerShdw blurRad="304800" dist="76200" dir="2700000" algn="l" rotWithShape="0">
                <a:schemeClr val="accent6">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6" name="文本框 25"/>
            <p:cNvSpPr txBox="1"/>
            <p:nvPr>
              <p:custDataLst>
                <p:tags r:id="rId27"/>
              </p:custDataLst>
            </p:nvPr>
          </p:nvSpPr>
          <p:spPr>
            <a:xfrm>
              <a:off x="11674" y="5513"/>
              <a:ext cx="2567" cy="3120"/>
            </a:xfrm>
            <a:prstGeom prst="rect">
              <a:avLst/>
            </a:prstGeom>
            <a:noFill/>
          </p:spPr>
          <p:txBody>
            <a:bodyPr wrap="square" rtlCol="0" anchor="t" anchorCtr="0">
              <a:normAutofit/>
            </a:bodyPr>
            <a:p>
              <a:pPr marL="0" lvl="0" indent="0" algn="just">
                <a:lnSpc>
                  <a:spcPct val="120000"/>
                </a:lnSpc>
                <a:spcBef>
                  <a:spcPts val="0"/>
                </a:spcBef>
                <a:spcAft>
                  <a:spcPts val="800"/>
                </a:spcAft>
                <a:buSzPct val="100000"/>
                <a:buNone/>
              </a:pPr>
              <a:r>
                <a:rPr lang="zh-CN" altLang="en-US" sz="2000" spc="200">
                  <a:solidFill>
                    <a:schemeClr val="dk1"/>
                  </a:solidFill>
                  <a:uFillTx/>
                  <a:latin typeface="黑体" panose="02010609060101010101" charset="-122"/>
                  <a:ea typeface="黑体" panose="02010609060101010101" charset="-122"/>
                </a:rPr>
                <a:t>评价学习成果</a:t>
              </a:r>
              <a:endParaRPr lang="zh-CN" altLang="en-US" sz="2000" spc="200">
                <a:solidFill>
                  <a:schemeClr val="dk1"/>
                </a:solidFill>
                <a:uFillTx/>
                <a:latin typeface="黑体" panose="02010609060101010101" charset="-122"/>
                <a:ea typeface="黑体" panose="02010609060101010101" charset="-122"/>
              </a:endParaRPr>
            </a:p>
          </p:txBody>
        </p:sp>
        <p:sp>
          <p:nvSpPr>
            <p:cNvPr id="27" name="圆角矩形 4"/>
            <p:cNvSpPr/>
            <p:nvPr>
              <p:custDataLst>
                <p:tags r:id="rId28"/>
              </p:custDataLst>
            </p:nvPr>
          </p:nvSpPr>
          <p:spPr>
            <a:xfrm>
              <a:off x="11509" y="4117"/>
              <a:ext cx="2895" cy="505"/>
            </a:xfrm>
            <a:prstGeom prst="roundRect">
              <a:avLst>
                <a:gd name="adj" fmla="val 5447"/>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8" name="椭圆 27"/>
            <p:cNvSpPr/>
            <p:nvPr>
              <p:custDataLst>
                <p:tags r:id="rId29"/>
              </p:custDataLst>
            </p:nvPr>
          </p:nvSpPr>
          <p:spPr>
            <a:xfrm>
              <a:off x="12842" y="4246"/>
              <a:ext cx="232" cy="232"/>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9" name="圆角矩形 6"/>
            <p:cNvSpPr/>
            <p:nvPr>
              <p:custDataLst>
                <p:tags r:id="rId30"/>
              </p:custDataLst>
            </p:nvPr>
          </p:nvSpPr>
          <p:spPr>
            <a:xfrm>
              <a:off x="11772" y="4857"/>
              <a:ext cx="612" cy="492"/>
            </a:xfrm>
            <a:prstGeom prst="roundRect">
              <a:avLst/>
            </a:prstGeom>
            <a:solidFill>
              <a:schemeClr val="accent6"/>
            </a:solidFill>
            <a:ln>
              <a:noFill/>
            </a:ln>
            <a:effectLst>
              <a:outerShdw blurRad="114300" dist="25400" dir="2700000" sx="94000" sy="94000" algn="ctr" rotWithShape="0">
                <a:schemeClr val="accent6">
                  <a:alpha val="6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90000" lnSpcReduction="20000"/>
            </a:bodyPr>
            <a:p>
              <a:pPr algn="ctr"/>
              <a:r>
                <a:rPr lang="en-US" altLang="zh-CN" sz="1400" b="1">
                  <a:solidFill>
                    <a:schemeClr val="lt1"/>
                  </a:solidFill>
                  <a:latin typeface="黑体" panose="02010609060101010101" charset="-122"/>
                  <a:ea typeface="黑体" panose="02010609060101010101" charset="-122"/>
                </a:rPr>
                <a:t>04</a:t>
              </a:r>
              <a:endParaRPr lang="en-US" altLang="zh-CN" sz="1400" b="1">
                <a:solidFill>
                  <a:schemeClr val="lt1"/>
                </a:solidFill>
                <a:latin typeface="黑体" panose="02010609060101010101" charset="-122"/>
                <a:ea typeface="黑体" panose="02010609060101010101" charset="-122"/>
              </a:endParaRPr>
            </a:p>
          </p:txBody>
        </p:sp>
      </p:grpSp>
      <p:grpSp>
        <p:nvGrpSpPr>
          <p:cNvPr id="9" name="组合 8"/>
          <p:cNvGrpSpPr/>
          <p:nvPr>
            <p:custDataLst>
              <p:tags r:id="rId31"/>
            </p:custDataLst>
          </p:nvPr>
        </p:nvGrpSpPr>
        <p:grpSpPr>
          <a:xfrm>
            <a:off x="9439910" y="2614295"/>
            <a:ext cx="1837690" cy="2945130"/>
            <a:chOff x="14866" y="4117"/>
            <a:chExt cx="2894" cy="4638"/>
          </a:xfrm>
        </p:grpSpPr>
        <p:sp>
          <p:nvSpPr>
            <p:cNvPr id="30" name="圆角矩形 9"/>
            <p:cNvSpPr/>
            <p:nvPr>
              <p:custDataLst>
                <p:tags r:id="rId32"/>
              </p:custDataLst>
            </p:nvPr>
          </p:nvSpPr>
          <p:spPr>
            <a:xfrm>
              <a:off x="14866" y="4117"/>
              <a:ext cx="2895" cy="4638"/>
            </a:xfrm>
            <a:prstGeom prst="roundRect">
              <a:avLst>
                <a:gd name="adj" fmla="val 5447"/>
              </a:avLst>
            </a:prstGeom>
            <a:solidFill>
              <a:schemeClr val="lt1"/>
            </a:solidFill>
            <a:ln>
              <a:noFill/>
            </a:ln>
            <a:effectLst>
              <a:outerShdw blurRad="304800" dist="76200" dir="2700000" algn="l" rotWithShape="0">
                <a:schemeClr val="accent4">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31" name="文本框 30"/>
            <p:cNvSpPr txBox="1"/>
            <p:nvPr>
              <p:custDataLst>
                <p:tags r:id="rId33"/>
              </p:custDataLst>
            </p:nvPr>
          </p:nvSpPr>
          <p:spPr>
            <a:xfrm>
              <a:off x="15030" y="5513"/>
              <a:ext cx="2567" cy="3120"/>
            </a:xfrm>
            <a:prstGeom prst="rect">
              <a:avLst/>
            </a:prstGeom>
            <a:noFill/>
          </p:spPr>
          <p:txBody>
            <a:bodyPr wrap="square" rtlCol="0" anchor="t" anchorCtr="0">
              <a:normAutofit/>
            </a:bodyPr>
            <a:p>
              <a:pPr marL="0" lvl="0" indent="0" algn="just">
                <a:lnSpc>
                  <a:spcPct val="120000"/>
                </a:lnSpc>
                <a:spcBef>
                  <a:spcPts val="0"/>
                </a:spcBef>
                <a:spcAft>
                  <a:spcPts val="800"/>
                </a:spcAft>
                <a:buSzPct val="100000"/>
                <a:buNone/>
              </a:pPr>
              <a:r>
                <a:rPr lang="zh-CN" altLang="en-US" sz="2000" spc="200">
                  <a:solidFill>
                    <a:schemeClr val="dk1"/>
                  </a:solidFill>
                  <a:uFillTx/>
                  <a:latin typeface="黑体" panose="02010609060101010101" charset="-122"/>
                  <a:ea typeface="黑体" panose="02010609060101010101" charset="-122"/>
                </a:rPr>
                <a:t>调整平衡性和顺序性</a:t>
              </a:r>
              <a:endParaRPr lang="zh-CN" altLang="en-US" sz="2000" spc="200">
                <a:solidFill>
                  <a:schemeClr val="dk1"/>
                </a:solidFill>
                <a:uFillTx/>
                <a:latin typeface="黑体" panose="02010609060101010101" charset="-122"/>
                <a:ea typeface="黑体" panose="02010609060101010101" charset="-122"/>
              </a:endParaRPr>
            </a:p>
          </p:txBody>
        </p:sp>
        <p:sp>
          <p:nvSpPr>
            <p:cNvPr id="32" name="圆角矩形 11"/>
            <p:cNvSpPr/>
            <p:nvPr>
              <p:custDataLst>
                <p:tags r:id="rId34"/>
              </p:custDataLst>
            </p:nvPr>
          </p:nvSpPr>
          <p:spPr>
            <a:xfrm>
              <a:off x="14866" y="4117"/>
              <a:ext cx="2895" cy="505"/>
            </a:xfrm>
            <a:prstGeom prst="roundRect">
              <a:avLst>
                <a:gd name="adj" fmla="val 5447"/>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33" name="椭圆 32"/>
            <p:cNvSpPr/>
            <p:nvPr>
              <p:custDataLst>
                <p:tags r:id="rId35"/>
              </p:custDataLst>
            </p:nvPr>
          </p:nvSpPr>
          <p:spPr>
            <a:xfrm>
              <a:off x="16198" y="4246"/>
              <a:ext cx="232" cy="232"/>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34" name="圆角矩形 15"/>
            <p:cNvSpPr/>
            <p:nvPr>
              <p:custDataLst>
                <p:tags r:id="rId36"/>
              </p:custDataLst>
            </p:nvPr>
          </p:nvSpPr>
          <p:spPr>
            <a:xfrm>
              <a:off x="15128" y="4857"/>
              <a:ext cx="612" cy="492"/>
            </a:xfrm>
            <a:prstGeom prst="roundRect">
              <a:avLst/>
            </a:prstGeom>
            <a:solidFill>
              <a:schemeClr val="accent4"/>
            </a:solidFill>
            <a:ln>
              <a:noFill/>
            </a:ln>
            <a:effectLst>
              <a:outerShdw blurRad="114300" dist="25400" dir="2700000" sx="94000" sy="94000" algn="ctr" rotWithShape="0">
                <a:schemeClr val="accent4">
                  <a:alpha val="6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90000" lnSpcReduction="20000"/>
            </a:bodyPr>
            <a:p>
              <a:pPr algn="ctr"/>
              <a:r>
                <a:rPr lang="en-US" altLang="zh-CN" sz="1400" b="1">
                  <a:solidFill>
                    <a:schemeClr val="lt1"/>
                  </a:solidFill>
                  <a:latin typeface="黑体" panose="02010609060101010101" charset="-122"/>
                  <a:ea typeface="黑体" panose="02010609060101010101" charset="-122"/>
                </a:rPr>
                <a:t>05</a:t>
              </a:r>
              <a:endParaRPr lang="en-US" altLang="zh-CN" sz="1400" b="1">
                <a:solidFill>
                  <a:schemeClr val="lt1"/>
                </a:solidFill>
                <a:latin typeface="黑体" panose="02010609060101010101" charset="-122"/>
                <a:ea typeface="黑体" panose="02010609060101010101" charset="-122"/>
              </a:endParaRPr>
            </a:p>
          </p:txBody>
        </p:sp>
      </p:grpSp>
      <p:sp>
        <p:nvSpPr>
          <p:cNvPr id="7" name="矩形 6"/>
          <p:cNvSpPr/>
          <p:nvPr>
            <p:custDataLst>
              <p:tags r:id="rId37"/>
            </p:custDataLst>
          </p:nvPr>
        </p:nvSpPr>
        <p:spPr>
          <a:xfrm>
            <a:off x="609605" y="609600"/>
            <a:ext cx="152401" cy="6096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37" name="文本框 36"/>
          <p:cNvSpPr txBox="1"/>
          <p:nvPr/>
        </p:nvSpPr>
        <p:spPr>
          <a:xfrm>
            <a:off x="1296035" y="1588135"/>
            <a:ext cx="6014085" cy="460375"/>
          </a:xfrm>
          <a:prstGeom prst="rect">
            <a:avLst/>
          </a:prstGeom>
          <a:noFill/>
        </p:spPr>
        <p:txBody>
          <a:bodyPr wrap="square" rtlCol="0">
            <a:spAutoFit/>
          </a:bodyPr>
          <a:p>
            <a:r>
              <a:rPr lang="zh-CN" altLang="en-US" sz="2400" b="1">
                <a:solidFill>
                  <a:schemeClr val="tx1"/>
                </a:solidFill>
                <a:effectLst>
                  <a:outerShdw blurRad="38100" dist="19050" dir="2700000" algn="tl" rotWithShape="0">
                    <a:schemeClr val="dk1">
                      <a:alpha val="40000"/>
                    </a:schemeClr>
                  </a:outerShdw>
                </a:effectLst>
              </a:rPr>
              <a:t>课程设计步骤</a:t>
            </a:r>
            <a:endParaRPr lang="zh-CN" altLang="en-US" sz="2400" b="1">
              <a:solidFill>
                <a:schemeClr val="tx1"/>
              </a:solidFill>
              <a:effectLst>
                <a:outerShdw blurRad="38100" dist="19050" dir="2700000" algn="tl" rotWithShape="0">
                  <a:schemeClr val="dk1">
                    <a:alpha val="40000"/>
                  </a:schemeClr>
                </a:outerShdw>
              </a:effectLst>
            </a:endParaRPr>
          </a:p>
        </p:txBody>
      </p:sp>
    </p:spTree>
    <p:custDataLst>
      <p:tags r:id="rId3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1.2"/>
                                          </p:val>
                                        </p:tav>
                                      </p:tavLst>
                                    </p:anim>
                                    <p:anim calcmode="lin" valueType="num">
                                      <p:cBhvr>
                                        <p:cTn id="8" dur="500" fill="hold"/>
                                        <p:tgtEl>
                                          <p:spTgt spid="2"/>
                                        </p:tgtEl>
                                        <p:attrNameLst>
                                          <p:attrName>ppt_h</p:attrName>
                                        </p:attrNameLst>
                                      </p:cBhvr>
                                      <p:tavLst>
                                        <p:tav tm="0">
                                          <p:val>
                                            <p:fltVal val="0"/>
                                          </p:val>
                                        </p:tav>
                                        <p:tav tm="100000">
                                          <p:val>
                                            <p:strVal val="#ppt_h*1.2"/>
                                          </p:val>
                                        </p:tav>
                                      </p:tavLst>
                                    </p:anim>
                                    <p:animEffect transition="in" filter="fade">
                                      <p:cBhvr>
                                        <p:cTn id="9" dur="500"/>
                                        <p:tgtEl>
                                          <p:spTgt spid="2"/>
                                        </p:tgtEl>
                                      </p:cBhvr>
                                    </p:animEffect>
                                    <p:anim to="" calcmode="lin" valueType="num">
                                      <p:cBhvr>
                                        <p:cTn id="10" dur="500" fill="hold">
                                          <p:stCondLst>
                                            <p:cond delay="0"/>
                                          </p:stCondLst>
                                        </p:cTn>
                                        <p:tgtEl>
                                          <p:spTgt spid="2"/>
                                        </p:tgtEl>
                                        <p:attrNameLst>
                                          <p:attrName>ppt_x</p:attrName>
                                        </p:attrNameLst>
                                      </p:cBhvr>
                                      <p:tavLst>
                                        <p:tav tm="0">
                                          <p:val>
                                            <p:fltVal val="0.64909"/>
                                          </p:val>
                                        </p:tav>
                                        <p:tav tm="100000">
                                          <p:val>
                                            <p:fltVal val="0.504446"/>
                                          </p:val>
                                        </p:tav>
                                      </p:tavLst>
                                    </p:anim>
                                    <p:anim to="" calcmode="lin" valueType="num">
                                      <p:cBhvr>
                                        <p:cTn id="11" dur="500" fill="hold">
                                          <p:stCondLst>
                                            <p:cond delay="0"/>
                                          </p:stCondLst>
                                        </p:cTn>
                                        <p:tgtEl>
                                          <p:spTgt spid="2"/>
                                        </p:tgtEl>
                                        <p:attrNameLst>
                                          <p:attrName>ppt_y</p:attrName>
                                        </p:attrNameLst>
                                      </p:cBhvr>
                                      <p:tavLst>
                                        <p:tav tm="0">
                                          <p:val>
                                            <p:fltVal val="0.5"/>
                                          </p:val>
                                        </p:tav>
                                        <p:tav tm="100000">
                                          <p:val>
                                            <p:fltVal val="0.603737"/>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1.2"/>
                                          </p:val>
                                        </p:tav>
                                      </p:tavLst>
                                    </p:anim>
                                    <p:anim calcmode="lin" valueType="num">
                                      <p:cBhvr>
                                        <p:cTn id="17" dur="500" fill="hold"/>
                                        <p:tgtEl>
                                          <p:spTgt spid="3"/>
                                        </p:tgtEl>
                                        <p:attrNameLst>
                                          <p:attrName>ppt_h</p:attrName>
                                        </p:attrNameLst>
                                      </p:cBhvr>
                                      <p:tavLst>
                                        <p:tav tm="0">
                                          <p:val>
                                            <p:fltVal val="0"/>
                                          </p:val>
                                        </p:tav>
                                        <p:tav tm="100000">
                                          <p:val>
                                            <p:strVal val="#ppt_h*1.2"/>
                                          </p:val>
                                        </p:tav>
                                      </p:tavLst>
                                    </p:anim>
                                    <p:animEffect transition="in" filter="fade">
                                      <p:cBhvr>
                                        <p:cTn id="18" dur="500"/>
                                        <p:tgtEl>
                                          <p:spTgt spid="3"/>
                                        </p:tgtEl>
                                      </p:cBhvr>
                                    </p:animEffect>
                                    <p:anim to="" calcmode="lin" valueType="num">
                                      <p:cBhvr>
                                        <p:cTn id="19" dur="500" fill="hold">
                                          <p:stCondLst>
                                            <p:cond delay="0"/>
                                          </p:stCondLst>
                                        </p:cTn>
                                        <p:tgtEl>
                                          <p:spTgt spid="3"/>
                                        </p:tgtEl>
                                        <p:attrNameLst>
                                          <p:attrName>ppt_x</p:attrName>
                                        </p:attrNameLst>
                                      </p:cBhvr>
                                      <p:tavLst>
                                        <p:tav tm="0">
                                          <p:val>
                                            <p:fltVal val="0.64909"/>
                                          </p:val>
                                        </p:tav>
                                        <p:tav tm="100000">
                                          <p:val>
                                            <p:fltVal val="0.591854"/>
                                          </p:val>
                                        </p:tav>
                                      </p:tavLst>
                                    </p:anim>
                                    <p:anim to="" calcmode="lin" valueType="num">
                                      <p:cBhvr>
                                        <p:cTn id="20" dur="500" fill="hold">
                                          <p:stCondLst>
                                            <p:cond delay="0"/>
                                          </p:stCondLst>
                                        </p:cTn>
                                        <p:tgtEl>
                                          <p:spTgt spid="3"/>
                                        </p:tgtEl>
                                        <p:attrNameLst>
                                          <p:attrName>ppt_y</p:attrName>
                                        </p:attrNameLst>
                                      </p:cBhvr>
                                      <p:tavLst>
                                        <p:tav tm="0">
                                          <p:val>
                                            <p:fltVal val="0.5"/>
                                          </p:val>
                                        </p:tav>
                                        <p:tav tm="100000">
                                          <p:val>
                                            <p:fltVal val="0.603737"/>
                                          </p:val>
                                        </p:tav>
                                      </p:tavLst>
                                    </p:anim>
                                  </p:childTnLst>
                                </p:cTn>
                              </p:par>
                              <p:par>
                                <p:cTn id="21" presetID="35" presetClass="path" presetSubtype="0" accel="50000" decel="50000" fill="hold" nodeType="withEffect">
                                  <p:stCondLst>
                                    <p:cond delay="0"/>
                                  </p:stCondLst>
                                  <p:childTnLst>
                                    <p:anim calcmode="lin" valueType="num">
                                      <p:cBhvr additive="base">
                                        <p:cTn id="22" dur="500" fill="hold">
                                          <p:stCondLst>
                                            <p:cond delay="0"/>
                                          </p:stCondLst>
                                        </p:cTn>
                                        <p:tgtEl>
                                          <p:spTgt spid="2"/>
                                        </p:tgtEl>
                                        <p:attrNameLst>
                                          <p:attrName>ppt_x</p:attrName>
                                        </p:attrNameLst>
                                      </p:cBhvr>
                                      <p:tavLst>
                                        <p:tav tm="0">
                                          <p:val>
                                            <p:strVal val="ppt_x"/>
                                          </p:val>
                                        </p:tav>
                                        <p:tav tm="100000">
                                          <p:val>
                                            <p:fltVal val="0.417037"/>
                                          </p:val>
                                        </p:tav>
                                      </p:tavLst>
                                    </p:anim>
                                    <p:anim calcmode="lin" valueType="num">
                                      <p:cBhvr additive="base">
                                        <p:cTn id="23" dur="500" fill="hold">
                                          <p:stCondLst>
                                            <p:cond delay="0"/>
                                          </p:stCondLst>
                                        </p:cTn>
                                        <p:tgtEl>
                                          <p:spTgt spid="2"/>
                                        </p:tgtEl>
                                        <p:attrNameLst>
                                          <p:attrName>ppt_y</p:attrName>
                                        </p:attrNameLst>
                                      </p:cBhvr>
                                      <p:tavLst>
                                        <p:tav tm="0">
                                          <p:val>
                                            <p:strVal val="ppt_y"/>
                                          </p:val>
                                        </p:tav>
                                        <p:tav tm="100000">
                                          <p:val>
                                            <p:fltVal val="0.603737"/>
                                          </p:val>
                                        </p:tav>
                                      </p:tavLst>
                                    </p:anim>
                                    <p:anim calcmode="lin" valueType="num">
                                      <p:cBhvr additive="base">
                                        <p:cTn id="24" dur="500" fill="hold">
                                          <p:stCondLst>
                                            <p:cond delay="0"/>
                                          </p:stCondLst>
                                        </p:cTn>
                                        <p:tgtEl>
                                          <p:spTgt spid="2"/>
                                        </p:tgtEl>
                                        <p:attrNameLst>
                                          <p:attrName>ppt_w</p:attrName>
                                        </p:attrNameLst>
                                      </p:cBhvr>
                                      <p:tavLst>
                                        <p:tav tm="0">
                                          <p:val>
                                            <p:strVal val="ppt_w"/>
                                          </p:val>
                                        </p:tav>
                                        <p:tav tm="100000">
                                          <p:val>
                                            <p:strVal val="#ppt_w"/>
                                          </p:val>
                                        </p:tav>
                                      </p:tavLst>
                                    </p:anim>
                                    <p:anim calcmode="lin" valueType="num">
                                      <p:cBhvr additive="base">
                                        <p:cTn id="25" dur="500" fill="hold">
                                          <p:stCondLst>
                                            <p:cond delay="0"/>
                                          </p:stCondLst>
                                        </p:cTn>
                                        <p:tgtEl>
                                          <p:spTgt spid="2"/>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1.2"/>
                                          </p:val>
                                        </p:tav>
                                      </p:tavLst>
                                    </p:anim>
                                    <p:anim calcmode="lin" valueType="num">
                                      <p:cBhvr>
                                        <p:cTn id="31" dur="500" fill="hold"/>
                                        <p:tgtEl>
                                          <p:spTgt spid="4"/>
                                        </p:tgtEl>
                                        <p:attrNameLst>
                                          <p:attrName>ppt_h</p:attrName>
                                        </p:attrNameLst>
                                      </p:cBhvr>
                                      <p:tavLst>
                                        <p:tav tm="0">
                                          <p:val>
                                            <p:fltVal val="0"/>
                                          </p:val>
                                        </p:tav>
                                        <p:tav tm="100000">
                                          <p:val>
                                            <p:strVal val="#ppt_h*1.2"/>
                                          </p:val>
                                        </p:tav>
                                      </p:tavLst>
                                    </p:anim>
                                    <p:animEffect transition="in" filter="fade">
                                      <p:cBhvr>
                                        <p:cTn id="32" dur="500"/>
                                        <p:tgtEl>
                                          <p:spTgt spid="4"/>
                                        </p:tgtEl>
                                      </p:cBhvr>
                                    </p:animEffect>
                                    <p:anim to="" calcmode="lin" valueType="num">
                                      <p:cBhvr>
                                        <p:cTn id="33" dur="500" fill="hold">
                                          <p:stCondLst>
                                            <p:cond delay="0"/>
                                          </p:stCondLst>
                                        </p:cTn>
                                        <p:tgtEl>
                                          <p:spTgt spid="4"/>
                                        </p:tgtEl>
                                        <p:attrNameLst>
                                          <p:attrName>ppt_x</p:attrName>
                                        </p:attrNameLst>
                                      </p:cBhvr>
                                      <p:tavLst>
                                        <p:tav tm="0">
                                          <p:val>
                                            <p:fltVal val="0.64909"/>
                                          </p:val>
                                        </p:tav>
                                        <p:tav tm="100000">
                                          <p:val>
                                            <p:fltVal val="0.679263"/>
                                          </p:val>
                                        </p:tav>
                                      </p:tavLst>
                                    </p:anim>
                                    <p:anim to="" calcmode="lin" valueType="num">
                                      <p:cBhvr>
                                        <p:cTn id="34" dur="500" fill="hold">
                                          <p:stCondLst>
                                            <p:cond delay="0"/>
                                          </p:stCondLst>
                                        </p:cTn>
                                        <p:tgtEl>
                                          <p:spTgt spid="4"/>
                                        </p:tgtEl>
                                        <p:attrNameLst>
                                          <p:attrName>ppt_y</p:attrName>
                                        </p:attrNameLst>
                                      </p:cBhvr>
                                      <p:tavLst>
                                        <p:tav tm="0">
                                          <p:val>
                                            <p:fltVal val="0.5"/>
                                          </p:val>
                                        </p:tav>
                                        <p:tav tm="100000">
                                          <p:val>
                                            <p:fltVal val="0.603737"/>
                                          </p:val>
                                        </p:tav>
                                      </p:tavLst>
                                    </p:anim>
                                  </p:childTnLst>
                                </p:cTn>
                              </p:par>
                              <p:par>
                                <p:cTn id="35" presetID="35" presetClass="path" presetSubtype="0" accel="50000" decel="50000" fill="hold" nodeType="withEffect">
                                  <p:stCondLst>
                                    <p:cond delay="0"/>
                                  </p:stCondLst>
                                  <p:childTnLst>
                                    <p:anim calcmode="lin" valueType="num">
                                      <p:cBhvr additive="base">
                                        <p:cTn id="36" dur="500" fill="hold">
                                          <p:stCondLst>
                                            <p:cond delay="0"/>
                                          </p:stCondLst>
                                        </p:cTn>
                                        <p:tgtEl>
                                          <p:spTgt spid="2"/>
                                        </p:tgtEl>
                                        <p:attrNameLst>
                                          <p:attrName>ppt_x</p:attrName>
                                        </p:attrNameLst>
                                      </p:cBhvr>
                                      <p:tavLst>
                                        <p:tav tm="0">
                                          <p:val>
                                            <p:strVal val="ppt_x"/>
                                          </p:val>
                                        </p:tav>
                                        <p:tav tm="100000">
                                          <p:val>
                                            <p:fltVal val="0.329628"/>
                                          </p:val>
                                        </p:tav>
                                      </p:tavLst>
                                    </p:anim>
                                    <p:anim calcmode="lin" valueType="num">
                                      <p:cBhvr additive="base">
                                        <p:cTn id="37" dur="500" fill="hold">
                                          <p:stCondLst>
                                            <p:cond delay="0"/>
                                          </p:stCondLst>
                                        </p:cTn>
                                        <p:tgtEl>
                                          <p:spTgt spid="2"/>
                                        </p:tgtEl>
                                        <p:attrNameLst>
                                          <p:attrName>ppt_y</p:attrName>
                                        </p:attrNameLst>
                                      </p:cBhvr>
                                      <p:tavLst>
                                        <p:tav tm="0">
                                          <p:val>
                                            <p:strVal val="ppt_y"/>
                                          </p:val>
                                        </p:tav>
                                        <p:tav tm="100000">
                                          <p:val>
                                            <p:fltVal val="0.603737"/>
                                          </p:val>
                                        </p:tav>
                                      </p:tavLst>
                                    </p:anim>
                                    <p:anim calcmode="lin" valueType="num">
                                      <p:cBhvr additive="base">
                                        <p:cTn id="38" dur="500" fill="hold">
                                          <p:stCondLst>
                                            <p:cond delay="0"/>
                                          </p:stCondLst>
                                        </p:cTn>
                                        <p:tgtEl>
                                          <p:spTgt spid="2"/>
                                        </p:tgtEl>
                                        <p:attrNameLst>
                                          <p:attrName>ppt_w</p:attrName>
                                        </p:attrNameLst>
                                      </p:cBhvr>
                                      <p:tavLst>
                                        <p:tav tm="0">
                                          <p:val>
                                            <p:strVal val="ppt_w"/>
                                          </p:val>
                                        </p:tav>
                                        <p:tav tm="100000">
                                          <p:val>
                                            <p:strVal val="#ppt_w"/>
                                          </p:val>
                                        </p:tav>
                                      </p:tavLst>
                                    </p:anim>
                                    <p:anim calcmode="lin" valueType="num">
                                      <p:cBhvr additive="base">
                                        <p:cTn id="39" dur="500" fill="hold">
                                          <p:stCondLst>
                                            <p:cond delay="0"/>
                                          </p:stCondLst>
                                        </p:cTn>
                                        <p:tgtEl>
                                          <p:spTgt spid="2"/>
                                        </p:tgtEl>
                                        <p:attrNameLst>
                                          <p:attrName>ppt_h</p:attrName>
                                        </p:attrNameLst>
                                      </p:cBhvr>
                                      <p:tavLst>
                                        <p:tav tm="0">
                                          <p:val>
                                            <p:strVal val="ppt_h"/>
                                          </p:val>
                                        </p:tav>
                                        <p:tav tm="100000">
                                          <p:val>
                                            <p:strVal val="#ppt_h"/>
                                          </p:val>
                                        </p:tav>
                                      </p:tavLst>
                                    </p:anim>
                                  </p:childTnLst>
                                </p:cTn>
                              </p:par>
                              <p:par>
                                <p:cTn id="40" presetID="35" presetClass="path" presetSubtype="0" accel="50000" decel="50000" fill="hold" nodeType="withEffect">
                                  <p:stCondLst>
                                    <p:cond delay="0"/>
                                  </p:stCondLst>
                                  <p:childTnLst>
                                    <p:anim calcmode="lin" valueType="num">
                                      <p:cBhvr additive="base">
                                        <p:cTn id="41" dur="500" fill="hold">
                                          <p:stCondLst>
                                            <p:cond delay="0"/>
                                          </p:stCondLst>
                                        </p:cTn>
                                        <p:tgtEl>
                                          <p:spTgt spid="3"/>
                                        </p:tgtEl>
                                        <p:attrNameLst>
                                          <p:attrName>ppt_x</p:attrName>
                                        </p:attrNameLst>
                                      </p:cBhvr>
                                      <p:tavLst>
                                        <p:tav tm="0">
                                          <p:val>
                                            <p:strVal val="ppt_x"/>
                                          </p:val>
                                        </p:tav>
                                        <p:tav tm="100000">
                                          <p:val>
                                            <p:fltVal val="0.504446"/>
                                          </p:val>
                                        </p:tav>
                                      </p:tavLst>
                                    </p:anim>
                                    <p:anim calcmode="lin" valueType="num">
                                      <p:cBhvr additive="base">
                                        <p:cTn id="42" dur="500" fill="hold">
                                          <p:stCondLst>
                                            <p:cond delay="0"/>
                                          </p:stCondLst>
                                        </p:cTn>
                                        <p:tgtEl>
                                          <p:spTgt spid="3"/>
                                        </p:tgtEl>
                                        <p:attrNameLst>
                                          <p:attrName>ppt_y</p:attrName>
                                        </p:attrNameLst>
                                      </p:cBhvr>
                                      <p:tavLst>
                                        <p:tav tm="0">
                                          <p:val>
                                            <p:strVal val="ppt_y"/>
                                          </p:val>
                                        </p:tav>
                                        <p:tav tm="100000">
                                          <p:val>
                                            <p:fltVal val="0.603737"/>
                                          </p:val>
                                        </p:tav>
                                      </p:tavLst>
                                    </p:anim>
                                    <p:anim calcmode="lin" valueType="num">
                                      <p:cBhvr additive="base">
                                        <p:cTn id="43" dur="500" fill="hold">
                                          <p:stCondLst>
                                            <p:cond delay="0"/>
                                          </p:stCondLst>
                                        </p:cTn>
                                        <p:tgtEl>
                                          <p:spTgt spid="3"/>
                                        </p:tgtEl>
                                        <p:attrNameLst>
                                          <p:attrName>ppt_w</p:attrName>
                                        </p:attrNameLst>
                                      </p:cBhvr>
                                      <p:tavLst>
                                        <p:tav tm="0">
                                          <p:val>
                                            <p:strVal val="ppt_w"/>
                                          </p:val>
                                        </p:tav>
                                        <p:tav tm="100000">
                                          <p:val>
                                            <p:strVal val="#ppt_w"/>
                                          </p:val>
                                        </p:tav>
                                      </p:tavLst>
                                    </p:anim>
                                    <p:anim calcmode="lin" valueType="num">
                                      <p:cBhvr additive="base">
                                        <p:cTn id="44" dur="500" fill="hold">
                                          <p:stCondLst>
                                            <p:cond delay="0"/>
                                          </p:stCondLst>
                                        </p:cTn>
                                        <p:tgtEl>
                                          <p:spTgt spid="3"/>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1.2"/>
                                          </p:val>
                                        </p:tav>
                                      </p:tavLst>
                                    </p:anim>
                                    <p:anim calcmode="lin" valueType="num">
                                      <p:cBhvr>
                                        <p:cTn id="50" dur="500" fill="hold"/>
                                        <p:tgtEl>
                                          <p:spTgt spid="5"/>
                                        </p:tgtEl>
                                        <p:attrNameLst>
                                          <p:attrName>ppt_h</p:attrName>
                                        </p:attrNameLst>
                                      </p:cBhvr>
                                      <p:tavLst>
                                        <p:tav tm="0">
                                          <p:val>
                                            <p:fltVal val="0"/>
                                          </p:val>
                                        </p:tav>
                                        <p:tav tm="100000">
                                          <p:val>
                                            <p:strVal val="#ppt_h*1.2"/>
                                          </p:val>
                                        </p:tav>
                                      </p:tavLst>
                                    </p:anim>
                                    <p:animEffect transition="in" filter="fade">
                                      <p:cBhvr>
                                        <p:cTn id="51" dur="500"/>
                                        <p:tgtEl>
                                          <p:spTgt spid="5"/>
                                        </p:tgtEl>
                                      </p:cBhvr>
                                    </p:animEffect>
                                    <p:anim to="" calcmode="lin" valueType="num">
                                      <p:cBhvr>
                                        <p:cTn id="52" dur="500" fill="hold">
                                          <p:stCondLst>
                                            <p:cond delay="0"/>
                                          </p:stCondLst>
                                        </p:cTn>
                                        <p:tgtEl>
                                          <p:spTgt spid="5"/>
                                        </p:tgtEl>
                                        <p:attrNameLst>
                                          <p:attrName>ppt_x</p:attrName>
                                        </p:attrNameLst>
                                      </p:cBhvr>
                                      <p:tavLst>
                                        <p:tav tm="0">
                                          <p:val>
                                            <p:fltVal val="0.64909"/>
                                          </p:val>
                                        </p:tav>
                                        <p:tav tm="100000">
                                          <p:val>
                                            <p:fltVal val="0.766672"/>
                                          </p:val>
                                        </p:tav>
                                      </p:tavLst>
                                    </p:anim>
                                    <p:anim to="" calcmode="lin" valueType="num">
                                      <p:cBhvr>
                                        <p:cTn id="53" dur="500" fill="hold">
                                          <p:stCondLst>
                                            <p:cond delay="0"/>
                                          </p:stCondLst>
                                        </p:cTn>
                                        <p:tgtEl>
                                          <p:spTgt spid="5"/>
                                        </p:tgtEl>
                                        <p:attrNameLst>
                                          <p:attrName>ppt_y</p:attrName>
                                        </p:attrNameLst>
                                      </p:cBhvr>
                                      <p:tavLst>
                                        <p:tav tm="0">
                                          <p:val>
                                            <p:fltVal val="0.5"/>
                                          </p:val>
                                        </p:tav>
                                        <p:tav tm="100000">
                                          <p:val>
                                            <p:fltVal val="0.603737"/>
                                          </p:val>
                                        </p:tav>
                                      </p:tavLst>
                                    </p:anim>
                                  </p:childTnLst>
                                </p:cTn>
                              </p:par>
                              <p:par>
                                <p:cTn id="54" presetID="35" presetClass="path" presetSubtype="0" accel="50000" decel="50000" fill="hold" nodeType="withEffect">
                                  <p:stCondLst>
                                    <p:cond delay="0"/>
                                  </p:stCondLst>
                                  <p:childTnLst>
                                    <p:anim calcmode="lin" valueType="num">
                                      <p:cBhvr additive="base">
                                        <p:cTn id="55" dur="500" fill="hold">
                                          <p:stCondLst>
                                            <p:cond delay="0"/>
                                          </p:stCondLst>
                                        </p:cTn>
                                        <p:tgtEl>
                                          <p:spTgt spid="2"/>
                                        </p:tgtEl>
                                        <p:attrNameLst>
                                          <p:attrName>ppt_x</p:attrName>
                                        </p:attrNameLst>
                                      </p:cBhvr>
                                      <p:tavLst>
                                        <p:tav tm="0">
                                          <p:val>
                                            <p:strVal val="ppt_x"/>
                                          </p:val>
                                        </p:tav>
                                        <p:tav tm="100000">
                                          <p:val>
                                            <p:fltVal val="0.242219"/>
                                          </p:val>
                                        </p:tav>
                                      </p:tavLst>
                                    </p:anim>
                                    <p:anim calcmode="lin" valueType="num">
                                      <p:cBhvr additive="base">
                                        <p:cTn id="56" dur="500" fill="hold">
                                          <p:stCondLst>
                                            <p:cond delay="0"/>
                                          </p:stCondLst>
                                        </p:cTn>
                                        <p:tgtEl>
                                          <p:spTgt spid="2"/>
                                        </p:tgtEl>
                                        <p:attrNameLst>
                                          <p:attrName>ppt_y</p:attrName>
                                        </p:attrNameLst>
                                      </p:cBhvr>
                                      <p:tavLst>
                                        <p:tav tm="0">
                                          <p:val>
                                            <p:strVal val="ppt_y"/>
                                          </p:val>
                                        </p:tav>
                                        <p:tav tm="100000">
                                          <p:val>
                                            <p:fltVal val="0.603737"/>
                                          </p:val>
                                        </p:tav>
                                      </p:tavLst>
                                    </p:anim>
                                    <p:anim calcmode="lin" valueType="num">
                                      <p:cBhvr additive="base">
                                        <p:cTn id="57" dur="500" fill="hold">
                                          <p:stCondLst>
                                            <p:cond delay="0"/>
                                          </p:stCondLst>
                                        </p:cTn>
                                        <p:tgtEl>
                                          <p:spTgt spid="2"/>
                                        </p:tgtEl>
                                        <p:attrNameLst>
                                          <p:attrName>ppt_w</p:attrName>
                                        </p:attrNameLst>
                                      </p:cBhvr>
                                      <p:tavLst>
                                        <p:tav tm="0">
                                          <p:val>
                                            <p:strVal val="ppt_w"/>
                                          </p:val>
                                        </p:tav>
                                        <p:tav tm="100000">
                                          <p:val>
                                            <p:strVal val="#ppt_w"/>
                                          </p:val>
                                        </p:tav>
                                      </p:tavLst>
                                    </p:anim>
                                    <p:anim calcmode="lin" valueType="num">
                                      <p:cBhvr additive="base">
                                        <p:cTn id="58" dur="500" fill="hold">
                                          <p:stCondLst>
                                            <p:cond delay="0"/>
                                          </p:stCondLst>
                                        </p:cTn>
                                        <p:tgtEl>
                                          <p:spTgt spid="2"/>
                                        </p:tgtEl>
                                        <p:attrNameLst>
                                          <p:attrName>ppt_h</p:attrName>
                                        </p:attrNameLst>
                                      </p:cBhvr>
                                      <p:tavLst>
                                        <p:tav tm="0">
                                          <p:val>
                                            <p:strVal val="ppt_h"/>
                                          </p:val>
                                        </p:tav>
                                        <p:tav tm="100000">
                                          <p:val>
                                            <p:strVal val="#ppt_h"/>
                                          </p:val>
                                        </p:tav>
                                      </p:tavLst>
                                    </p:anim>
                                  </p:childTnLst>
                                </p:cTn>
                              </p:par>
                              <p:par>
                                <p:cTn id="59" presetID="35" presetClass="path" presetSubtype="0" accel="50000" decel="50000" fill="hold" nodeType="withEffect">
                                  <p:stCondLst>
                                    <p:cond delay="0"/>
                                  </p:stCondLst>
                                  <p:childTnLst>
                                    <p:anim calcmode="lin" valueType="num">
                                      <p:cBhvr additive="base">
                                        <p:cTn id="60" dur="500" fill="hold">
                                          <p:stCondLst>
                                            <p:cond delay="0"/>
                                          </p:stCondLst>
                                        </p:cTn>
                                        <p:tgtEl>
                                          <p:spTgt spid="3"/>
                                        </p:tgtEl>
                                        <p:attrNameLst>
                                          <p:attrName>ppt_x</p:attrName>
                                        </p:attrNameLst>
                                      </p:cBhvr>
                                      <p:tavLst>
                                        <p:tav tm="0">
                                          <p:val>
                                            <p:strVal val="ppt_x"/>
                                          </p:val>
                                        </p:tav>
                                        <p:tav tm="100000">
                                          <p:val>
                                            <p:fltVal val="0.417037"/>
                                          </p:val>
                                        </p:tav>
                                      </p:tavLst>
                                    </p:anim>
                                    <p:anim calcmode="lin" valueType="num">
                                      <p:cBhvr additive="base">
                                        <p:cTn id="61" dur="500" fill="hold">
                                          <p:stCondLst>
                                            <p:cond delay="0"/>
                                          </p:stCondLst>
                                        </p:cTn>
                                        <p:tgtEl>
                                          <p:spTgt spid="3"/>
                                        </p:tgtEl>
                                        <p:attrNameLst>
                                          <p:attrName>ppt_y</p:attrName>
                                        </p:attrNameLst>
                                      </p:cBhvr>
                                      <p:tavLst>
                                        <p:tav tm="0">
                                          <p:val>
                                            <p:strVal val="ppt_y"/>
                                          </p:val>
                                        </p:tav>
                                        <p:tav tm="100000">
                                          <p:val>
                                            <p:fltVal val="0.603737"/>
                                          </p:val>
                                        </p:tav>
                                      </p:tavLst>
                                    </p:anim>
                                    <p:anim calcmode="lin" valueType="num">
                                      <p:cBhvr additive="base">
                                        <p:cTn id="62" dur="500" fill="hold">
                                          <p:stCondLst>
                                            <p:cond delay="0"/>
                                          </p:stCondLst>
                                        </p:cTn>
                                        <p:tgtEl>
                                          <p:spTgt spid="3"/>
                                        </p:tgtEl>
                                        <p:attrNameLst>
                                          <p:attrName>ppt_w</p:attrName>
                                        </p:attrNameLst>
                                      </p:cBhvr>
                                      <p:tavLst>
                                        <p:tav tm="0">
                                          <p:val>
                                            <p:strVal val="ppt_w"/>
                                          </p:val>
                                        </p:tav>
                                        <p:tav tm="100000">
                                          <p:val>
                                            <p:strVal val="#ppt_w"/>
                                          </p:val>
                                        </p:tav>
                                      </p:tavLst>
                                    </p:anim>
                                    <p:anim calcmode="lin" valueType="num">
                                      <p:cBhvr additive="base">
                                        <p:cTn id="63" dur="500" fill="hold">
                                          <p:stCondLst>
                                            <p:cond delay="0"/>
                                          </p:stCondLst>
                                        </p:cTn>
                                        <p:tgtEl>
                                          <p:spTgt spid="3"/>
                                        </p:tgtEl>
                                        <p:attrNameLst>
                                          <p:attrName>ppt_h</p:attrName>
                                        </p:attrNameLst>
                                      </p:cBhvr>
                                      <p:tavLst>
                                        <p:tav tm="0">
                                          <p:val>
                                            <p:strVal val="ppt_h"/>
                                          </p:val>
                                        </p:tav>
                                        <p:tav tm="100000">
                                          <p:val>
                                            <p:strVal val="#ppt_h"/>
                                          </p:val>
                                        </p:tav>
                                      </p:tavLst>
                                    </p:anim>
                                  </p:childTnLst>
                                </p:cTn>
                              </p:par>
                              <p:par>
                                <p:cTn id="64" presetID="35" presetClass="path" presetSubtype="0" accel="50000" decel="50000" fill="hold" nodeType="withEffect">
                                  <p:stCondLst>
                                    <p:cond delay="0"/>
                                  </p:stCondLst>
                                  <p:childTnLst>
                                    <p:anim calcmode="lin" valueType="num">
                                      <p:cBhvr additive="base">
                                        <p:cTn id="65" dur="500" fill="hold">
                                          <p:stCondLst>
                                            <p:cond delay="0"/>
                                          </p:stCondLst>
                                        </p:cTn>
                                        <p:tgtEl>
                                          <p:spTgt spid="4"/>
                                        </p:tgtEl>
                                        <p:attrNameLst>
                                          <p:attrName>ppt_x</p:attrName>
                                        </p:attrNameLst>
                                      </p:cBhvr>
                                      <p:tavLst>
                                        <p:tav tm="0">
                                          <p:val>
                                            <p:strVal val="ppt_x"/>
                                          </p:val>
                                        </p:tav>
                                        <p:tav tm="100000">
                                          <p:val>
                                            <p:fltVal val="0.591854"/>
                                          </p:val>
                                        </p:tav>
                                      </p:tavLst>
                                    </p:anim>
                                    <p:anim calcmode="lin" valueType="num">
                                      <p:cBhvr additive="base">
                                        <p:cTn id="66" dur="500" fill="hold">
                                          <p:stCondLst>
                                            <p:cond delay="0"/>
                                          </p:stCondLst>
                                        </p:cTn>
                                        <p:tgtEl>
                                          <p:spTgt spid="4"/>
                                        </p:tgtEl>
                                        <p:attrNameLst>
                                          <p:attrName>ppt_y</p:attrName>
                                        </p:attrNameLst>
                                      </p:cBhvr>
                                      <p:tavLst>
                                        <p:tav tm="0">
                                          <p:val>
                                            <p:strVal val="ppt_y"/>
                                          </p:val>
                                        </p:tav>
                                        <p:tav tm="100000">
                                          <p:val>
                                            <p:fltVal val="0.603737"/>
                                          </p:val>
                                        </p:tav>
                                      </p:tavLst>
                                    </p:anim>
                                    <p:anim calcmode="lin" valueType="num">
                                      <p:cBhvr additive="base">
                                        <p:cTn id="67" dur="500" fill="hold">
                                          <p:stCondLst>
                                            <p:cond delay="0"/>
                                          </p:stCondLst>
                                        </p:cTn>
                                        <p:tgtEl>
                                          <p:spTgt spid="4"/>
                                        </p:tgtEl>
                                        <p:attrNameLst>
                                          <p:attrName>ppt_w</p:attrName>
                                        </p:attrNameLst>
                                      </p:cBhvr>
                                      <p:tavLst>
                                        <p:tav tm="0">
                                          <p:val>
                                            <p:strVal val="ppt_w"/>
                                          </p:val>
                                        </p:tav>
                                        <p:tav tm="100000">
                                          <p:val>
                                            <p:strVal val="#ppt_w"/>
                                          </p:val>
                                        </p:tav>
                                      </p:tavLst>
                                    </p:anim>
                                    <p:anim calcmode="lin" valueType="num">
                                      <p:cBhvr additive="base">
                                        <p:cTn id="68" dur="500" fill="hold">
                                          <p:stCondLst>
                                            <p:cond delay="0"/>
                                          </p:stCondLst>
                                        </p:cTn>
                                        <p:tgtEl>
                                          <p:spTgt spid="4"/>
                                        </p:tgtEl>
                                        <p:attrNameLst>
                                          <p:attrName>ppt_h</p:attrName>
                                        </p:attrNameLst>
                                      </p:cBhvr>
                                      <p:tavLst>
                                        <p:tav tm="0">
                                          <p:val>
                                            <p:strVal val="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1.2"/>
                                          </p:val>
                                        </p:tav>
                                      </p:tavLst>
                                    </p:anim>
                                    <p:anim calcmode="lin" valueType="num">
                                      <p:cBhvr>
                                        <p:cTn id="74" dur="500" fill="hold"/>
                                        <p:tgtEl>
                                          <p:spTgt spid="9"/>
                                        </p:tgtEl>
                                        <p:attrNameLst>
                                          <p:attrName>ppt_h</p:attrName>
                                        </p:attrNameLst>
                                      </p:cBhvr>
                                      <p:tavLst>
                                        <p:tav tm="0">
                                          <p:val>
                                            <p:fltVal val="0"/>
                                          </p:val>
                                        </p:tav>
                                        <p:tav tm="100000">
                                          <p:val>
                                            <p:strVal val="#ppt_h*1.2"/>
                                          </p:val>
                                        </p:tav>
                                      </p:tavLst>
                                    </p:anim>
                                    <p:animEffect transition="in" filter="fade">
                                      <p:cBhvr>
                                        <p:cTn id="75" dur="500"/>
                                        <p:tgtEl>
                                          <p:spTgt spid="9"/>
                                        </p:tgtEl>
                                      </p:cBhvr>
                                    </p:animEffect>
                                    <p:anim to="" calcmode="lin" valueType="num">
                                      <p:cBhvr>
                                        <p:cTn id="76" dur="500" fill="hold">
                                          <p:stCondLst>
                                            <p:cond delay="0"/>
                                          </p:stCondLst>
                                        </p:cTn>
                                        <p:tgtEl>
                                          <p:spTgt spid="9"/>
                                        </p:tgtEl>
                                        <p:attrNameLst>
                                          <p:attrName>ppt_x</p:attrName>
                                        </p:attrNameLst>
                                      </p:cBhvr>
                                      <p:tavLst>
                                        <p:tav tm="0">
                                          <p:val>
                                            <p:fltVal val="0.64909"/>
                                          </p:val>
                                        </p:tav>
                                        <p:tav tm="100000">
                                          <p:val>
                                            <p:fltVal val="0.854081"/>
                                          </p:val>
                                        </p:tav>
                                      </p:tavLst>
                                    </p:anim>
                                    <p:anim to="" calcmode="lin" valueType="num">
                                      <p:cBhvr>
                                        <p:cTn id="77" dur="500" fill="hold">
                                          <p:stCondLst>
                                            <p:cond delay="0"/>
                                          </p:stCondLst>
                                        </p:cTn>
                                        <p:tgtEl>
                                          <p:spTgt spid="9"/>
                                        </p:tgtEl>
                                        <p:attrNameLst>
                                          <p:attrName>ppt_y</p:attrName>
                                        </p:attrNameLst>
                                      </p:cBhvr>
                                      <p:tavLst>
                                        <p:tav tm="0">
                                          <p:val>
                                            <p:fltVal val="0.5"/>
                                          </p:val>
                                        </p:tav>
                                        <p:tav tm="100000">
                                          <p:val>
                                            <p:fltVal val="0.603737"/>
                                          </p:val>
                                        </p:tav>
                                      </p:tavLst>
                                    </p:anim>
                                  </p:childTnLst>
                                </p:cTn>
                              </p:par>
                              <p:par>
                                <p:cTn id="78" presetID="35" presetClass="path" presetSubtype="0" accel="50000" decel="50000" fill="hold" nodeType="withEffect">
                                  <p:stCondLst>
                                    <p:cond delay="0"/>
                                  </p:stCondLst>
                                  <p:childTnLst>
                                    <p:anim calcmode="lin" valueType="num">
                                      <p:cBhvr additive="base">
                                        <p:cTn id="79" dur="500" fill="hold">
                                          <p:stCondLst>
                                            <p:cond delay="0"/>
                                          </p:stCondLst>
                                        </p:cTn>
                                        <p:tgtEl>
                                          <p:spTgt spid="2"/>
                                        </p:tgtEl>
                                        <p:attrNameLst>
                                          <p:attrName>ppt_x</p:attrName>
                                        </p:attrNameLst>
                                      </p:cBhvr>
                                      <p:tavLst>
                                        <p:tav tm="0">
                                          <p:val>
                                            <p:strVal val="ppt_x"/>
                                          </p:val>
                                        </p:tav>
                                        <p:tav tm="100000">
                                          <p:val>
                                            <p:fltVal val="0.15481"/>
                                          </p:val>
                                        </p:tav>
                                      </p:tavLst>
                                    </p:anim>
                                    <p:anim calcmode="lin" valueType="num">
                                      <p:cBhvr additive="base">
                                        <p:cTn id="80" dur="500" fill="hold">
                                          <p:stCondLst>
                                            <p:cond delay="0"/>
                                          </p:stCondLst>
                                        </p:cTn>
                                        <p:tgtEl>
                                          <p:spTgt spid="2"/>
                                        </p:tgtEl>
                                        <p:attrNameLst>
                                          <p:attrName>ppt_y</p:attrName>
                                        </p:attrNameLst>
                                      </p:cBhvr>
                                      <p:tavLst>
                                        <p:tav tm="0">
                                          <p:val>
                                            <p:strVal val="ppt_y"/>
                                          </p:val>
                                        </p:tav>
                                        <p:tav tm="100000">
                                          <p:val>
                                            <p:fltVal val="0.603737"/>
                                          </p:val>
                                        </p:tav>
                                      </p:tavLst>
                                    </p:anim>
                                    <p:anim calcmode="lin" valueType="num">
                                      <p:cBhvr additive="base">
                                        <p:cTn id="81" dur="500" fill="hold">
                                          <p:stCondLst>
                                            <p:cond delay="0"/>
                                          </p:stCondLst>
                                        </p:cTn>
                                        <p:tgtEl>
                                          <p:spTgt spid="2"/>
                                        </p:tgtEl>
                                        <p:attrNameLst>
                                          <p:attrName>ppt_w</p:attrName>
                                        </p:attrNameLst>
                                      </p:cBhvr>
                                      <p:tavLst>
                                        <p:tav tm="0">
                                          <p:val>
                                            <p:strVal val="ppt_w"/>
                                          </p:val>
                                        </p:tav>
                                        <p:tav tm="100000">
                                          <p:val>
                                            <p:strVal val="#ppt_w"/>
                                          </p:val>
                                        </p:tav>
                                      </p:tavLst>
                                    </p:anim>
                                    <p:anim calcmode="lin" valueType="num">
                                      <p:cBhvr additive="base">
                                        <p:cTn id="82" dur="500" fill="hold">
                                          <p:stCondLst>
                                            <p:cond delay="0"/>
                                          </p:stCondLst>
                                        </p:cTn>
                                        <p:tgtEl>
                                          <p:spTgt spid="2"/>
                                        </p:tgtEl>
                                        <p:attrNameLst>
                                          <p:attrName>ppt_h</p:attrName>
                                        </p:attrNameLst>
                                      </p:cBhvr>
                                      <p:tavLst>
                                        <p:tav tm="0">
                                          <p:val>
                                            <p:strVal val="ppt_h"/>
                                          </p:val>
                                        </p:tav>
                                        <p:tav tm="100000">
                                          <p:val>
                                            <p:strVal val="#ppt_h"/>
                                          </p:val>
                                        </p:tav>
                                      </p:tavLst>
                                    </p:anim>
                                  </p:childTnLst>
                                </p:cTn>
                              </p:par>
                              <p:par>
                                <p:cTn id="83" presetID="35" presetClass="path" presetSubtype="0" accel="50000" decel="50000" fill="hold" nodeType="withEffect">
                                  <p:stCondLst>
                                    <p:cond delay="0"/>
                                  </p:stCondLst>
                                  <p:childTnLst>
                                    <p:anim calcmode="lin" valueType="num">
                                      <p:cBhvr additive="base">
                                        <p:cTn id="84" dur="500" fill="hold">
                                          <p:stCondLst>
                                            <p:cond delay="0"/>
                                          </p:stCondLst>
                                        </p:cTn>
                                        <p:tgtEl>
                                          <p:spTgt spid="3"/>
                                        </p:tgtEl>
                                        <p:attrNameLst>
                                          <p:attrName>ppt_x</p:attrName>
                                        </p:attrNameLst>
                                      </p:cBhvr>
                                      <p:tavLst>
                                        <p:tav tm="0">
                                          <p:val>
                                            <p:strVal val="ppt_x"/>
                                          </p:val>
                                        </p:tav>
                                        <p:tav tm="100000">
                                          <p:val>
                                            <p:fltVal val="0.329628"/>
                                          </p:val>
                                        </p:tav>
                                      </p:tavLst>
                                    </p:anim>
                                    <p:anim calcmode="lin" valueType="num">
                                      <p:cBhvr additive="base">
                                        <p:cTn id="85" dur="500" fill="hold">
                                          <p:stCondLst>
                                            <p:cond delay="0"/>
                                          </p:stCondLst>
                                        </p:cTn>
                                        <p:tgtEl>
                                          <p:spTgt spid="3"/>
                                        </p:tgtEl>
                                        <p:attrNameLst>
                                          <p:attrName>ppt_y</p:attrName>
                                        </p:attrNameLst>
                                      </p:cBhvr>
                                      <p:tavLst>
                                        <p:tav tm="0">
                                          <p:val>
                                            <p:strVal val="ppt_y"/>
                                          </p:val>
                                        </p:tav>
                                        <p:tav tm="100000">
                                          <p:val>
                                            <p:fltVal val="0.603737"/>
                                          </p:val>
                                        </p:tav>
                                      </p:tavLst>
                                    </p:anim>
                                    <p:anim calcmode="lin" valueType="num">
                                      <p:cBhvr additive="base">
                                        <p:cTn id="86" dur="500" fill="hold">
                                          <p:stCondLst>
                                            <p:cond delay="0"/>
                                          </p:stCondLst>
                                        </p:cTn>
                                        <p:tgtEl>
                                          <p:spTgt spid="3"/>
                                        </p:tgtEl>
                                        <p:attrNameLst>
                                          <p:attrName>ppt_w</p:attrName>
                                        </p:attrNameLst>
                                      </p:cBhvr>
                                      <p:tavLst>
                                        <p:tav tm="0">
                                          <p:val>
                                            <p:strVal val="ppt_w"/>
                                          </p:val>
                                        </p:tav>
                                        <p:tav tm="100000">
                                          <p:val>
                                            <p:strVal val="#ppt_w"/>
                                          </p:val>
                                        </p:tav>
                                      </p:tavLst>
                                    </p:anim>
                                    <p:anim calcmode="lin" valueType="num">
                                      <p:cBhvr additive="base">
                                        <p:cTn id="87" dur="500" fill="hold">
                                          <p:stCondLst>
                                            <p:cond delay="0"/>
                                          </p:stCondLst>
                                        </p:cTn>
                                        <p:tgtEl>
                                          <p:spTgt spid="3"/>
                                        </p:tgtEl>
                                        <p:attrNameLst>
                                          <p:attrName>ppt_h</p:attrName>
                                        </p:attrNameLst>
                                      </p:cBhvr>
                                      <p:tavLst>
                                        <p:tav tm="0">
                                          <p:val>
                                            <p:strVal val="ppt_h"/>
                                          </p:val>
                                        </p:tav>
                                        <p:tav tm="100000">
                                          <p:val>
                                            <p:strVal val="#ppt_h"/>
                                          </p:val>
                                        </p:tav>
                                      </p:tavLst>
                                    </p:anim>
                                  </p:childTnLst>
                                </p:cTn>
                              </p:par>
                              <p:par>
                                <p:cTn id="88" presetID="35" presetClass="path" presetSubtype="0" accel="50000" decel="50000" fill="hold" nodeType="withEffect">
                                  <p:stCondLst>
                                    <p:cond delay="0"/>
                                  </p:stCondLst>
                                  <p:childTnLst>
                                    <p:anim calcmode="lin" valueType="num">
                                      <p:cBhvr additive="base">
                                        <p:cTn id="89" dur="500" fill="hold">
                                          <p:stCondLst>
                                            <p:cond delay="0"/>
                                          </p:stCondLst>
                                        </p:cTn>
                                        <p:tgtEl>
                                          <p:spTgt spid="4"/>
                                        </p:tgtEl>
                                        <p:attrNameLst>
                                          <p:attrName>ppt_x</p:attrName>
                                        </p:attrNameLst>
                                      </p:cBhvr>
                                      <p:tavLst>
                                        <p:tav tm="0">
                                          <p:val>
                                            <p:strVal val="ppt_x"/>
                                          </p:val>
                                        </p:tav>
                                        <p:tav tm="100000">
                                          <p:val>
                                            <p:fltVal val="0.504446"/>
                                          </p:val>
                                        </p:tav>
                                      </p:tavLst>
                                    </p:anim>
                                    <p:anim calcmode="lin" valueType="num">
                                      <p:cBhvr additive="base">
                                        <p:cTn id="90" dur="500" fill="hold">
                                          <p:stCondLst>
                                            <p:cond delay="0"/>
                                          </p:stCondLst>
                                        </p:cTn>
                                        <p:tgtEl>
                                          <p:spTgt spid="4"/>
                                        </p:tgtEl>
                                        <p:attrNameLst>
                                          <p:attrName>ppt_y</p:attrName>
                                        </p:attrNameLst>
                                      </p:cBhvr>
                                      <p:tavLst>
                                        <p:tav tm="0">
                                          <p:val>
                                            <p:strVal val="ppt_y"/>
                                          </p:val>
                                        </p:tav>
                                        <p:tav tm="100000">
                                          <p:val>
                                            <p:fltVal val="0.603737"/>
                                          </p:val>
                                        </p:tav>
                                      </p:tavLst>
                                    </p:anim>
                                    <p:anim calcmode="lin" valueType="num">
                                      <p:cBhvr additive="base">
                                        <p:cTn id="91" dur="500" fill="hold">
                                          <p:stCondLst>
                                            <p:cond delay="0"/>
                                          </p:stCondLst>
                                        </p:cTn>
                                        <p:tgtEl>
                                          <p:spTgt spid="4"/>
                                        </p:tgtEl>
                                        <p:attrNameLst>
                                          <p:attrName>ppt_w</p:attrName>
                                        </p:attrNameLst>
                                      </p:cBhvr>
                                      <p:tavLst>
                                        <p:tav tm="0">
                                          <p:val>
                                            <p:strVal val="ppt_w"/>
                                          </p:val>
                                        </p:tav>
                                        <p:tav tm="100000">
                                          <p:val>
                                            <p:strVal val="#ppt_w"/>
                                          </p:val>
                                        </p:tav>
                                      </p:tavLst>
                                    </p:anim>
                                    <p:anim calcmode="lin" valueType="num">
                                      <p:cBhvr additive="base">
                                        <p:cTn id="92" dur="500" fill="hold">
                                          <p:stCondLst>
                                            <p:cond delay="0"/>
                                          </p:stCondLst>
                                        </p:cTn>
                                        <p:tgtEl>
                                          <p:spTgt spid="4"/>
                                        </p:tgtEl>
                                        <p:attrNameLst>
                                          <p:attrName>ppt_h</p:attrName>
                                        </p:attrNameLst>
                                      </p:cBhvr>
                                      <p:tavLst>
                                        <p:tav tm="0">
                                          <p:val>
                                            <p:strVal val="ppt_h"/>
                                          </p:val>
                                        </p:tav>
                                        <p:tav tm="100000">
                                          <p:val>
                                            <p:strVal val="#ppt_h"/>
                                          </p:val>
                                        </p:tav>
                                      </p:tavLst>
                                    </p:anim>
                                  </p:childTnLst>
                                </p:cTn>
                              </p:par>
                              <p:par>
                                <p:cTn id="93" presetID="35" presetClass="path" presetSubtype="0" accel="50000" decel="50000" fill="hold" nodeType="withEffect">
                                  <p:stCondLst>
                                    <p:cond delay="0"/>
                                  </p:stCondLst>
                                  <p:childTnLst>
                                    <p:anim calcmode="lin" valueType="num">
                                      <p:cBhvr additive="base">
                                        <p:cTn id="94" dur="500" fill="hold">
                                          <p:stCondLst>
                                            <p:cond delay="0"/>
                                          </p:stCondLst>
                                        </p:cTn>
                                        <p:tgtEl>
                                          <p:spTgt spid="5"/>
                                        </p:tgtEl>
                                        <p:attrNameLst>
                                          <p:attrName>ppt_x</p:attrName>
                                        </p:attrNameLst>
                                      </p:cBhvr>
                                      <p:tavLst>
                                        <p:tav tm="0">
                                          <p:val>
                                            <p:strVal val="ppt_x"/>
                                          </p:val>
                                        </p:tav>
                                        <p:tav tm="100000">
                                          <p:val>
                                            <p:fltVal val="0.679263"/>
                                          </p:val>
                                        </p:tav>
                                      </p:tavLst>
                                    </p:anim>
                                    <p:anim calcmode="lin" valueType="num">
                                      <p:cBhvr additive="base">
                                        <p:cTn id="95" dur="500" fill="hold">
                                          <p:stCondLst>
                                            <p:cond delay="0"/>
                                          </p:stCondLst>
                                        </p:cTn>
                                        <p:tgtEl>
                                          <p:spTgt spid="5"/>
                                        </p:tgtEl>
                                        <p:attrNameLst>
                                          <p:attrName>ppt_y</p:attrName>
                                        </p:attrNameLst>
                                      </p:cBhvr>
                                      <p:tavLst>
                                        <p:tav tm="0">
                                          <p:val>
                                            <p:strVal val="ppt_y"/>
                                          </p:val>
                                        </p:tav>
                                        <p:tav tm="100000">
                                          <p:val>
                                            <p:fltVal val="0.603737"/>
                                          </p:val>
                                        </p:tav>
                                      </p:tavLst>
                                    </p:anim>
                                    <p:anim calcmode="lin" valueType="num">
                                      <p:cBhvr additive="base">
                                        <p:cTn id="96" dur="500" fill="hold">
                                          <p:stCondLst>
                                            <p:cond delay="0"/>
                                          </p:stCondLst>
                                        </p:cTn>
                                        <p:tgtEl>
                                          <p:spTgt spid="5"/>
                                        </p:tgtEl>
                                        <p:attrNameLst>
                                          <p:attrName>ppt_w</p:attrName>
                                        </p:attrNameLst>
                                      </p:cBhvr>
                                      <p:tavLst>
                                        <p:tav tm="0">
                                          <p:val>
                                            <p:strVal val="ppt_w"/>
                                          </p:val>
                                        </p:tav>
                                        <p:tav tm="100000">
                                          <p:val>
                                            <p:strVal val="#ppt_w"/>
                                          </p:val>
                                        </p:tav>
                                      </p:tavLst>
                                    </p:anim>
                                    <p:anim calcmode="lin" valueType="num">
                                      <p:cBhvr additive="base">
                                        <p:cTn id="97" dur="500" fill="hold">
                                          <p:stCondLst>
                                            <p:cond delay="0"/>
                                          </p:stCondLst>
                                        </p:cTn>
                                        <p:tgtEl>
                                          <p:spTgt spid="5"/>
                                        </p:tgtEl>
                                        <p:attrNameLst>
                                          <p:attrName>ppt_h</p:attrName>
                                        </p:attrNameLst>
                                      </p:cBhvr>
                                      <p:tavLst>
                                        <p:tav tm="0">
                                          <p:val>
                                            <p:strVal val="ppt_h"/>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35" presetClass="path" presetSubtype="0" accel="50000" decel="50000" fill="hold" nodeType="clickEffect">
                                  <p:stCondLst>
                                    <p:cond delay="0"/>
                                  </p:stCondLst>
                                  <p:childTnLst>
                                    <p:anim calcmode="lin" valueType="num">
                                      <p:cBhvr additive="base">
                                        <p:cTn id="101" dur="250" fill="hold">
                                          <p:stCondLst>
                                            <p:cond delay="0"/>
                                          </p:stCondLst>
                                        </p:cTn>
                                        <p:tgtEl>
                                          <p:spTgt spid="9"/>
                                        </p:tgtEl>
                                        <p:attrNameLst>
                                          <p:attrName>ppt_x</p:attrName>
                                        </p:attrNameLst>
                                      </p:cBhvr>
                                      <p:tavLst>
                                        <p:tav tm="0">
                                          <p:val>
                                            <p:strVal val="ppt_x"/>
                                          </p:val>
                                        </p:tav>
                                        <p:tav tm="100000">
                                          <p:val>
                                            <p:fltVal val="0.854081"/>
                                          </p:val>
                                        </p:tav>
                                      </p:tavLst>
                                    </p:anim>
                                    <p:anim calcmode="lin" valueType="num">
                                      <p:cBhvr additive="base">
                                        <p:cTn id="102" dur="250" fill="hold">
                                          <p:stCondLst>
                                            <p:cond delay="0"/>
                                          </p:stCondLst>
                                        </p:cTn>
                                        <p:tgtEl>
                                          <p:spTgt spid="9"/>
                                        </p:tgtEl>
                                        <p:attrNameLst>
                                          <p:attrName>ppt_y</p:attrName>
                                        </p:attrNameLst>
                                      </p:cBhvr>
                                      <p:tavLst>
                                        <p:tav tm="0">
                                          <p:val>
                                            <p:strVal val="ppt_y"/>
                                          </p:val>
                                        </p:tav>
                                        <p:tav tm="100000">
                                          <p:val>
                                            <p:fltVal val="0.603737"/>
                                          </p:val>
                                        </p:tav>
                                      </p:tavLst>
                                    </p:anim>
                                    <p:anim calcmode="lin" valueType="num">
                                      <p:cBhvr additive="base">
                                        <p:cTn id="103" dur="250" fill="hold">
                                          <p:stCondLst>
                                            <p:cond delay="0"/>
                                          </p:stCondLst>
                                        </p:cTn>
                                        <p:tgtEl>
                                          <p:spTgt spid="9"/>
                                        </p:tgtEl>
                                        <p:attrNameLst>
                                          <p:attrName>ppt_w</p:attrName>
                                        </p:attrNameLst>
                                      </p:cBhvr>
                                      <p:tavLst>
                                        <p:tav tm="0">
                                          <p:val>
                                            <p:strVal val="ppt_w"/>
                                          </p:val>
                                        </p:tav>
                                        <p:tav tm="100000">
                                          <p:val>
                                            <p:strVal val="#ppt_w"/>
                                          </p:val>
                                        </p:tav>
                                      </p:tavLst>
                                    </p:anim>
                                    <p:anim calcmode="lin" valueType="num">
                                      <p:cBhvr additive="base">
                                        <p:cTn id="104" dur="250" fill="hold">
                                          <p:stCondLst>
                                            <p:cond delay="0"/>
                                          </p:stCondLst>
                                        </p:cTn>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 name="标题 89"/>
          <p:cNvSpPr>
            <a:spLocks noGrp="1"/>
          </p:cNvSpPr>
          <p:nvPr>
            <p:ph type="title"/>
          </p:nvPr>
        </p:nvSpPr>
        <p:spPr>
          <a:xfrm>
            <a:off x="838200" y="1106170"/>
            <a:ext cx="4424045" cy="535305"/>
          </a:xfrm>
        </p:spPr>
        <p:txBody>
          <a:bodyPr>
            <a:normAutofit fontScale="90000"/>
          </a:bodyPr>
          <a:p>
            <a:r>
              <a:rPr lang="en-US" altLang="zh-CN"/>
              <a:t>3.1 </a:t>
            </a:r>
            <a:r>
              <a:rPr lang="zh-CN" altLang="en-US"/>
              <a:t>产出成果及教学</a:t>
            </a:r>
            <a:r>
              <a:rPr lang="zh-CN" altLang="en-US"/>
              <a:t>目标</a:t>
            </a:r>
            <a:endParaRPr lang="zh-CN" altLang="en-US"/>
          </a:p>
        </p:txBody>
      </p:sp>
      <p:sp>
        <p:nvSpPr>
          <p:cNvPr id="88" name="Title 6"/>
          <p:cNvSpPr txBox="1"/>
          <p:nvPr>
            <p:custDataLst>
              <p:tags r:id="rId1"/>
            </p:custDataLst>
          </p:nvPr>
        </p:nvSpPr>
        <p:spPr>
          <a:xfrm>
            <a:off x="520065" y="2534285"/>
            <a:ext cx="5575935" cy="2537460"/>
          </a:xfrm>
          <a:prstGeom prst="rect">
            <a:avLst/>
          </a:prstGeom>
          <a:noFill/>
        </p:spPr>
        <p:txBody>
          <a:bodyPr wrap="square" lIns="101600" tIns="0" rIns="82550" bIns="0" rtlCol="0" anchor="t" anchorCtr="0">
            <a:noAutofit/>
          </a:bodyPr>
          <a:lstStyle>
            <a:defPPr>
              <a:defRPr lang="zh-CN"/>
            </a:defPPr>
            <a:lvl1pPr fontAlgn="auto">
              <a:lnSpc>
                <a:spcPct val="130000"/>
              </a:lnSpc>
              <a:spcAft>
                <a:spcPts val="1000"/>
              </a:spcAft>
              <a:defRPr sz="1600" spc="150"/>
            </a:lvl1pPr>
          </a:lstStyle>
          <a:p>
            <a:pPr marL="355600" lvl="0" indent="-355600" algn="l" fontAlgn="ctr">
              <a:lnSpc>
                <a:spcPct val="130000"/>
              </a:lnSpc>
              <a:spcBef>
                <a:spcPts val="1200"/>
              </a:spcBef>
              <a:spcAft>
                <a:spcPts val="0"/>
              </a:spcAft>
              <a:buSzPct val="100000"/>
              <a:buFont typeface="Wingdings" panose="05000000000000000000" charset="0"/>
              <a:buChar char="m"/>
            </a:pPr>
            <a:r>
              <a:rPr lang="zh-CN" altLang="en-US" sz="2400" spc="160" dirty="0">
                <a:solidFill>
                  <a:srgbClr val="FF0000"/>
                </a:solidFill>
                <a:uFillTx/>
                <a:latin typeface="微软雅黑" panose="020B0503020204020204" pitchFamily="34" charset="-122"/>
                <a:ea typeface="微软雅黑" panose="020B0503020204020204" pitchFamily="34" charset="-122"/>
                <a:sym typeface="+mn-ea"/>
              </a:rPr>
              <a:t>任务成果：</a:t>
            </a:r>
            <a:r>
              <a:rPr lang="zh-CN" altLang="en-US" sz="2400" spc="160" dirty="0">
                <a:solidFill>
                  <a:schemeClr val="tx1">
                    <a:lumMod val="75000"/>
                    <a:lumOff val="25000"/>
                  </a:schemeClr>
                </a:solidFill>
                <a:uFillTx/>
                <a:latin typeface="微软雅黑" panose="020B0503020204020204" pitchFamily="34" charset="-122"/>
                <a:ea typeface="微软雅黑" panose="020B0503020204020204" pitchFamily="34" charset="-122"/>
                <a:sym typeface="+mn-ea"/>
              </a:rPr>
              <a:t>通过演讲向巴西青年学生宣介当代中国核心概念</a:t>
            </a:r>
            <a:endParaRPr lang="zh-CN" altLang="en-US" sz="2400" spc="160" dirty="0">
              <a:solidFill>
                <a:schemeClr val="tx1">
                  <a:lumMod val="75000"/>
                  <a:lumOff val="25000"/>
                </a:schemeClr>
              </a:solidFill>
              <a:uFillTx/>
              <a:latin typeface="微软雅黑" panose="020B0503020204020204" pitchFamily="34" charset="-122"/>
              <a:ea typeface="微软雅黑" panose="020B0503020204020204" pitchFamily="34" charset="-122"/>
              <a:sym typeface="+mn-ea"/>
            </a:endParaRPr>
          </a:p>
          <a:p>
            <a:pPr marL="355600" lvl="0" indent="-355600" algn="l" fontAlgn="ctr">
              <a:lnSpc>
                <a:spcPct val="130000"/>
              </a:lnSpc>
              <a:spcBef>
                <a:spcPts val="1200"/>
              </a:spcBef>
              <a:spcAft>
                <a:spcPts val="0"/>
              </a:spcAft>
              <a:buSzPct val="100000"/>
              <a:buFont typeface="Wingdings" panose="05000000000000000000" charset="0"/>
              <a:buChar char="m"/>
            </a:pPr>
            <a:r>
              <a:rPr lang="zh-CN" altLang="en-US" sz="2400" spc="160" dirty="0">
                <a:solidFill>
                  <a:srgbClr val="FF0000"/>
                </a:solidFill>
                <a:uFillTx/>
                <a:latin typeface="微软雅黑" panose="020B0503020204020204" pitchFamily="34" charset="-122"/>
                <a:ea typeface="微软雅黑" panose="020B0503020204020204" pitchFamily="34" charset="-122"/>
                <a:sym typeface="+mn-ea"/>
              </a:rPr>
              <a:t>教学目标</a:t>
            </a:r>
            <a:r>
              <a:rPr lang="zh-CN" altLang="en-US" sz="2400" spc="160" dirty="0">
                <a:solidFill>
                  <a:schemeClr val="tx1">
                    <a:lumMod val="75000"/>
                    <a:lumOff val="25000"/>
                  </a:schemeClr>
                </a:solidFill>
                <a:uFillTx/>
                <a:latin typeface="微软雅黑" panose="020B0503020204020204" pitchFamily="34" charset="-122"/>
                <a:ea typeface="微软雅黑" panose="020B0503020204020204" pitchFamily="34" charset="-122"/>
                <a:sym typeface="+mn-ea"/>
              </a:rPr>
              <a:t>：知识目标、能力目标、价值目标</a:t>
            </a:r>
            <a:endParaRPr lang="zh-CN" altLang="en-US" sz="2400" spc="160" dirty="0">
              <a:solidFill>
                <a:schemeClr val="tx1">
                  <a:lumMod val="75000"/>
                  <a:lumOff val="25000"/>
                </a:schemeClr>
              </a:solidFill>
              <a:uFillTx/>
              <a:latin typeface="微软雅黑" panose="020B0503020204020204" pitchFamily="34" charset="-122"/>
              <a:ea typeface="微软雅黑" panose="020B0503020204020204" pitchFamily="34" charset="-122"/>
              <a:sym typeface="+mn-ea"/>
            </a:endParaRPr>
          </a:p>
        </p:txBody>
      </p:sp>
      <p:sp>
        <p:nvSpPr>
          <p:cNvPr id="8" name="椭圆 7" descr="7b0a20202020227461726765744964223a202270726f636573734f6e6c696e65466f6e7473220a7d0a"/>
          <p:cNvSpPr/>
          <p:nvPr>
            <p:custDataLst>
              <p:tags r:id="rId2"/>
            </p:custDataLst>
          </p:nvPr>
        </p:nvSpPr>
        <p:spPr>
          <a:xfrm>
            <a:off x="8117017" y="3067427"/>
            <a:ext cx="1297248" cy="1297248"/>
          </a:xfrm>
          <a:prstGeom prst="ellipse">
            <a:avLst/>
          </a:prstGeom>
          <a:solidFill>
            <a:schemeClr val="accent5">
              <a:lumMod val="75000"/>
            </a:scheme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60000"/>
          </a:bodyPr>
          <a:p>
            <a:pPr algn="ctr">
              <a:lnSpc>
                <a:spcPct val="120000"/>
              </a:lnSpc>
            </a:pPr>
            <a:r>
              <a:rPr lang="zh-CN" altLang="en-US" sz="2400" b="1" spc="300">
                <a:solidFill>
                  <a:sysClr val="window" lastClr="FFFFFF"/>
                </a:solidFill>
                <a:latin typeface="微软雅黑" panose="020B0503020204020204" pitchFamily="34" charset="-122"/>
                <a:ea typeface="微软雅黑" panose="020B0503020204020204" pitchFamily="34" charset="-122"/>
                <a:cs typeface="+mn-ea"/>
                <a:sym typeface="Arial" panose="020B0604020202020204" pitchFamily="34" charset="0"/>
              </a:rPr>
              <a:t>公众演讲能力</a:t>
            </a:r>
            <a:r>
              <a:rPr lang="zh-CN" altLang="en-US" sz="2400" b="1" spc="300">
                <a:solidFill>
                  <a:sysClr val="window" lastClr="FFFFFF"/>
                </a:solidFill>
                <a:latin typeface="微软雅黑" panose="020B0503020204020204" pitchFamily="34" charset="-122"/>
                <a:ea typeface="微软雅黑" panose="020B0503020204020204" pitchFamily="34" charset="-122"/>
                <a:cs typeface="+mn-ea"/>
                <a:sym typeface="Arial" panose="020B0604020202020204" pitchFamily="34" charset="0"/>
              </a:rPr>
              <a:t>标准</a:t>
            </a:r>
            <a:endParaRPr lang="zh-CN" altLang="en-US" sz="2400" b="1" spc="300">
              <a:solidFill>
                <a:sysClr val="window" lastClr="FFFFFF"/>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0" name="矩形 9"/>
          <p:cNvSpPr/>
          <p:nvPr>
            <p:custDataLst>
              <p:tags r:id="rId3"/>
            </p:custDataLst>
          </p:nvPr>
        </p:nvSpPr>
        <p:spPr>
          <a:xfrm>
            <a:off x="5727132" y="2923713"/>
            <a:ext cx="1445360" cy="502072"/>
          </a:xfrm>
          <a:prstGeom prst="rect">
            <a:avLst/>
          </a:prstGeom>
          <a:noFill/>
        </p:spPr>
        <p:txBody>
          <a:bodyPr wrap="none" anchor="ctr">
            <a:normAutofit/>
          </a:bodyPr>
          <a:p>
            <a:pPr algn="ctr">
              <a:lnSpc>
                <a:spcPct val="120000"/>
              </a:lnSpc>
            </a:pPr>
            <a:r>
              <a:rPr lang="zh-CN" altLang="en-US" sz="1400" spc="150">
                <a:solidFill>
                  <a:srgbClr val="DA0000"/>
                </a:solidFill>
                <a:latin typeface="微软雅黑" panose="020B0503020204020204" pitchFamily="34" charset="-122"/>
                <a:ea typeface="微软雅黑" panose="020B0503020204020204" pitchFamily="34" charset="-122"/>
                <a:sym typeface="Arial" panose="020B0604020202020204" pitchFamily="34" charset="0"/>
              </a:rPr>
              <a:t>演讲内容</a:t>
            </a:r>
            <a:endParaRPr lang="zh-CN" altLang="en-US" sz="1400" spc="150">
              <a:solidFill>
                <a:srgbClr val="DA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矩形 11"/>
          <p:cNvSpPr/>
          <p:nvPr>
            <p:custDataLst>
              <p:tags r:id="rId4"/>
            </p:custDataLst>
          </p:nvPr>
        </p:nvSpPr>
        <p:spPr>
          <a:xfrm>
            <a:off x="8039496" y="1641243"/>
            <a:ext cx="1445360" cy="502072"/>
          </a:xfrm>
          <a:prstGeom prst="rect">
            <a:avLst/>
          </a:prstGeom>
          <a:noFill/>
        </p:spPr>
        <p:txBody>
          <a:bodyPr wrap="none" anchor="ctr">
            <a:normAutofit/>
          </a:bodyPr>
          <a:p>
            <a:pPr algn="ctr">
              <a:lnSpc>
                <a:spcPct val="120000"/>
              </a:lnSpc>
            </a:pPr>
            <a:r>
              <a:rPr lang="zh-CN" altLang="en-US" sz="1400" spc="150">
                <a:solidFill>
                  <a:srgbClr val="DA0000"/>
                </a:solidFill>
                <a:latin typeface="微软雅黑" panose="020B0503020204020204" pitchFamily="34" charset="-122"/>
                <a:ea typeface="微软雅黑" panose="020B0503020204020204" pitchFamily="34" charset="-122"/>
                <a:sym typeface="Arial" panose="020B0604020202020204" pitchFamily="34" charset="0"/>
              </a:rPr>
              <a:t>演讲主题</a:t>
            </a:r>
            <a:endParaRPr lang="zh-CN" altLang="en-US" sz="1400" spc="150">
              <a:solidFill>
                <a:srgbClr val="DA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矩形 12"/>
          <p:cNvSpPr/>
          <p:nvPr>
            <p:custDataLst>
              <p:tags r:id="rId5"/>
            </p:custDataLst>
          </p:nvPr>
        </p:nvSpPr>
        <p:spPr>
          <a:xfrm>
            <a:off x="10339256" y="2923713"/>
            <a:ext cx="1445360" cy="502072"/>
          </a:xfrm>
          <a:prstGeom prst="rect">
            <a:avLst/>
          </a:prstGeom>
          <a:noFill/>
        </p:spPr>
        <p:txBody>
          <a:bodyPr wrap="none" anchor="ctr">
            <a:normAutofit/>
          </a:bodyPr>
          <a:p>
            <a:pPr algn="ctr">
              <a:lnSpc>
                <a:spcPct val="120000"/>
              </a:lnSpc>
            </a:pPr>
            <a:r>
              <a:rPr lang="zh-CN" altLang="en-US" sz="1400" spc="150">
                <a:solidFill>
                  <a:srgbClr val="DA0000"/>
                </a:solidFill>
                <a:latin typeface="微软雅黑" panose="020B0503020204020204" pitchFamily="34" charset="-122"/>
                <a:ea typeface="微软雅黑" panose="020B0503020204020204" pitchFamily="34" charset="-122"/>
                <a:sym typeface="Arial" panose="020B0604020202020204" pitchFamily="34" charset="0"/>
              </a:rPr>
              <a:t>非语言行为</a:t>
            </a:r>
            <a:endParaRPr lang="zh-CN" altLang="en-US" sz="1400" spc="150">
              <a:solidFill>
                <a:srgbClr val="DA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 name="矩形 13"/>
          <p:cNvSpPr/>
          <p:nvPr>
            <p:custDataLst>
              <p:tags r:id="rId6"/>
            </p:custDataLst>
          </p:nvPr>
        </p:nvSpPr>
        <p:spPr>
          <a:xfrm>
            <a:off x="9616575" y="4875552"/>
            <a:ext cx="1445360" cy="502072"/>
          </a:xfrm>
          <a:prstGeom prst="rect">
            <a:avLst/>
          </a:prstGeom>
          <a:noFill/>
        </p:spPr>
        <p:txBody>
          <a:bodyPr wrap="none" anchor="ctr">
            <a:normAutofit/>
          </a:bodyPr>
          <a:p>
            <a:pPr algn="ctr">
              <a:lnSpc>
                <a:spcPct val="120000"/>
              </a:lnSpc>
            </a:pPr>
            <a:r>
              <a:rPr lang="zh-CN" altLang="en-US" sz="1400" spc="150">
                <a:solidFill>
                  <a:srgbClr val="DA0000"/>
                </a:solidFill>
                <a:latin typeface="微软雅黑" panose="020B0503020204020204" pitchFamily="34" charset="-122"/>
                <a:ea typeface="微软雅黑" panose="020B0503020204020204" pitchFamily="34" charset="-122"/>
                <a:sym typeface="Arial" panose="020B0604020202020204" pitchFamily="34" charset="0"/>
              </a:rPr>
              <a:t>支撑材料（演讲文档、视觉辅助工具）</a:t>
            </a:r>
            <a:endParaRPr lang="zh-CN" altLang="en-US" sz="1400" spc="150">
              <a:solidFill>
                <a:srgbClr val="DA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矩形 14"/>
          <p:cNvSpPr/>
          <p:nvPr>
            <p:custDataLst>
              <p:tags r:id="rId7"/>
            </p:custDataLst>
          </p:nvPr>
        </p:nvSpPr>
        <p:spPr>
          <a:xfrm>
            <a:off x="6449811" y="4875552"/>
            <a:ext cx="1445360" cy="502072"/>
          </a:xfrm>
          <a:prstGeom prst="rect">
            <a:avLst/>
          </a:prstGeom>
          <a:noFill/>
        </p:spPr>
        <p:txBody>
          <a:bodyPr wrap="none" anchor="ctr">
            <a:normAutofit/>
          </a:bodyPr>
          <a:p>
            <a:pPr algn="ctr">
              <a:lnSpc>
                <a:spcPct val="120000"/>
              </a:lnSpc>
            </a:pPr>
            <a:r>
              <a:rPr lang="zh-CN" altLang="en-US" sz="1400" spc="150">
                <a:solidFill>
                  <a:srgbClr val="DA0000"/>
                </a:solidFill>
                <a:latin typeface="微软雅黑" panose="020B0503020204020204" pitchFamily="34" charset="-122"/>
                <a:ea typeface="微软雅黑" panose="020B0503020204020204" pitchFamily="34" charset="-122"/>
                <a:sym typeface="Arial" panose="020B0604020202020204" pitchFamily="34" charset="0"/>
              </a:rPr>
              <a:t>口头表达能力</a:t>
            </a:r>
            <a:endParaRPr lang="zh-CN" altLang="en-US" sz="1400" spc="150">
              <a:solidFill>
                <a:srgbClr val="DA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 name="文本框 16"/>
          <p:cNvSpPr txBox="1"/>
          <p:nvPr>
            <p:custDataLst>
              <p:tags r:id="rId8"/>
            </p:custDataLst>
          </p:nvPr>
        </p:nvSpPr>
        <p:spPr>
          <a:xfrm>
            <a:off x="8515108" y="2339871"/>
            <a:ext cx="501065" cy="491279"/>
          </a:xfrm>
          <a:prstGeom prst="rect">
            <a:avLst/>
          </a:prstGeom>
          <a:noFill/>
        </p:spPr>
        <p:txBody>
          <a:bodyPr wrap="square" rtlCol="0" anchor="ctr">
            <a:normAutofit fontScale="70000"/>
          </a:bodyPr>
          <a:p>
            <a:pPr algn="ctr"/>
            <a:r>
              <a:rPr lang="en-US" altLang="zh-CN" sz="3200">
                <a:solidFill>
                  <a:srgbClr val="DA0000"/>
                </a:solidFill>
                <a:latin typeface="微软雅黑" panose="020B0503020204020204" pitchFamily="34" charset="-122"/>
                <a:ea typeface="微软雅黑" panose="020B0503020204020204" pitchFamily="34" charset="-122"/>
              </a:rPr>
              <a:t>A</a:t>
            </a:r>
            <a:endParaRPr lang="en-US" altLang="zh-CN" sz="3200">
              <a:solidFill>
                <a:srgbClr val="DA0000"/>
              </a:solidFill>
              <a:latin typeface="微软雅黑" panose="020B0503020204020204" pitchFamily="34" charset="-122"/>
              <a:ea typeface="微软雅黑" panose="020B0503020204020204" pitchFamily="34" charset="-122"/>
            </a:endParaRPr>
          </a:p>
        </p:txBody>
      </p:sp>
      <p:sp>
        <p:nvSpPr>
          <p:cNvPr id="18" name="任意多边形 16"/>
          <p:cNvSpPr/>
          <p:nvPr>
            <p:custDataLst>
              <p:tags r:id="rId9"/>
            </p:custDataLst>
          </p:nvPr>
        </p:nvSpPr>
        <p:spPr>
          <a:xfrm>
            <a:off x="8337405" y="2196275"/>
            <a:ext cx="856469" cy="778470"/>
          </a:xfrm>
          <a:custGeom>
            <a:avLst/>
            <a:gdLst>
              <a:gd name="connsiteX0" fmla="*/ 186984 w 1017355"/>
              <a:gd name="connsiteY0" fmla="*/ 0 h 924704"/>
              <a:gd name="connsiteX1" fmla="*/ 227633 w 1017355"/>
              <a:gd name="connsiteY1" fmla="*/ 40648 h 924704"/>
              <a:gd name="connsiteX2" fmla="*/ 186984 w 1017355"/>
              <a:gd name="connsiteY2" fmla="*/ 81297 h 924704"/>
              <a:gd name="connsiteX3" fmla="*/ 171161 w 1017355"/>
              <a:gd name="connsiteY3" fmla="*/ 78103 h 924704"/>
              <a:gd name="connsiteX4" fmla="*/ 161319 w 1017355"/>
              <a:gd name="connsiteY4" fmla="*/ 71467 h 924704"/>
              <a:gd name="connsiteX5" fmla="*/ 102818 w 1017355"/>
              <a:gd name="connsiteY5" fmla="*/ 142371 h 924704"/>
              <a:gd name="connsiteX6" fmla="*/ 19228 w 1017355"/>
              <a:gd name="connsiteY6" fmla="*/ 416027 h 924704"/>
              <a:gd name="connsiteX7" fmla="*/ 508677 w 1017355"/>
              <a:gd name="connsiteY7" fmla="*/ 905476 h 924704"/>
              <a:gd name="connsiteX8" fmla="*/ 998127 w 1017355"/>
              <a:gd name="connsiteY8" fmla="*/ 416027 h 924704"/>
              <a:gd name="connsiteX9" fmla="*/ 914536 w 1017355"/>
              <a:gd name="connsiteY9" fmla="*/ 142371 h 924704"/>
              <a:gd name="connsiteX10" fmla="*/ 857082 w 1017355"/>
              <a:gd name="connsiteY10" fmla="*/ 72736 h 924704"/>
              <a:gd name="connsiteX11" fmla="*/ 849121 w 1017355"/>
              <a:gd name="connsiteY11" fmla="*/ 78103 h 924704"/>
              <a:gd name="connsiteX12" fmla="*/ 833299 w 1017355"/>
              <a:gd name="connsiteY12" fmla="*/ 81297 h 924704"/>
              <a:gd name="connsiteX13" fmla="*/ 792650 w 1017355"/>
              <a:gd name="connsiteY13" fmla="*/ 40648 h 924704"/>
              <a:gd name="connsiteX14" fmla="*/ 833299 w 1017355"/>
              <a:gd name="connsiteY14" fmla="*/ 0 h 924704"/>
              <a:gd name="connsiteX15" fmla="*/ 873948 w 1017355"/>
              <a:gd name="connsiteY15" fmla="*/ 40648 h 924704"/>
              <a:gd name="connsiteX16" fmla="*/ 870754 w 1017355"/>
              <a:gd name="connsiteY16" fmla="*/ 56471 h 924704"/>
              <a:gd name="connsiteX17" fmla="*/ 869730 w 1017355"/>
              <a:gd name="connsiteY17" fmla="*/ 57989 h 924704"/>
              <a:gd name="connsiteX18" fmla="*/ 930481 w 1017355"/>
              <a:gd name="connsiteY18" fmla="*/ 131621 h 924704"/>
              <a:gd name="connsiteX19" fmla="*/ 1017355 w 1017355"/>
              <a:gd name="connsiteY19" fmla="*/ 416027 h 924704"/>
              <a:gd name="connsiteX20" fmla="*/ 508677 w 1017355"/>
              <a:gd name="connsiteY20" fmla="*/ 924704 h 924704"/>
              <a:gd name="connsiteX21" fmla="*/ 0 w 1017355"/>
              <a:gd name="connsiteY21" fmla="*/ 416027 h 924704"/>
              <a:gd name="connsiteX22" fmla="*/ 148988 w 1017355"/>
              <a:gd name="connsiteY22" fmla="*/ 56338 h 924704"/>
              <a:gd name="connsiteX23" fmla="*/ 149429 w 1017355"/>
              <a:gd name="connsiteY23" fmla="*/ 55974 h 924704"/>
              <a:gd name="connsiteX24" fmla="*/ 146335 w 1017355"/>
              <a:gd name="connsiteY24" fmla="*/ 40648 h 924704"/>
              <a:gd name="connsiteX25" fmla="*/ 186984 w 1017355"/>
              <a:gd name="connsiteY25" fmla="*/ 0 h 92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7355" h="924704">
                <a:moveTo>
                  <a:pt x="186984" y="0"/>
                </a:moveTo>
                <a:cubicBezTo>
                  <a:pt x="209433" y="0"/>
                  <a:pt x="227633" y="18199"/>
                  <a:pt x="227633" y="40648"/>
                </a:cubicBezTo>
                <a:cubicBezTo>
                  <a:pt x="227633" y="63098"/>
                  <a:pt x="209433" y="81297"/>
                  <a:pt x="186984" y="81297"/>
                </a:cubicBezTo>
                <a:cubicBezTo>
                  <a:pt x="181371" y="81297"/>
                  <a:pt x="176024" y="80160"/>
                  <a:pt x="171161" y="78103"/>
                </a:cubicBezTo>
                <a:lnTo>
                  <a:pt x="161319" y="71467"/>
                </a:lnTo>
                <a:lnTo>
                  <a:pt x="102818" y="142371"/>
                </a:lnTo>
                <a:cubicBezTo>
                  <a:pt x="50044" y="220488"/>
                  <a:pt x="19228" y="314659"/>
                  <a:pt x="19228" y="416027"/>
                </a:cubicBezTo>
                <a:cubicBezTo>
                  <a:pt x="19228" y="686342"/>
                  <a:pt x="238362" y="905476"/>
                  <a:pt x="508677" y="905476"/>
                </a:cubicBezTo>
                <a:cubicBezTo>
                  <a:pt x="778993" y="905476"/>
                  <a:pt x="998127" y="686342"/>
                  <a:pt x="998127" y="416027"/>
                </a:cubicBezTo>
                <a:cubicBezTo>
                  <a:pt x="998127" y="314659"/>
                  <a:pt x="967311" y="220488"/>
                  <a:pt x="914536" y="142371"/>
                </a:cubicBezTo>
                <a:lnTo>
                  <a:pt x="857082" y="72736"/>
                </a:lnTo>
                <a:lnTo>
                  <a:pt x="849121" y="78103"/>
                </a:lnTo>
                <a:cubicBezTo>
                  <a:pt x="844258" y="80160"/>
                  <a:pt x="838911" y="81297"/>
                  <a:pt x="833299" y="81297"/>
                </a:cubicBezTo>
                <a:cubicBezTo>
                  <a:pt x="810849" y="81297"/>
                  <a:pt x="792650" y="63098"/>
                  <a:pt x="792650" y="40648"/>
                </a:cubicBezTo>
                <a:cubicBezTo>
                  <a:pt x="792650" y="18199"/>
                  <a:pt x="810849" y="0"/>
                  <a:pt x="833299" y="0"/>
                </a:cubicBezTo>
                <a:cubicBezTo>
                  <a:pt x="855749" y="0"/>
                  <a:pt x="873948" y="18199"/>
                  <a:pt x="873948" y="40648"/>
                </a:cubicBezTo>
                <a:cubicBezTo>
                  <a:pt x="873948" y="46261"/>
                  <a:pt x="872811" y="51608"/>
                  <a:pt x="870754" y="56471"/>
                </a:cubicBezTo>
                <a:lnTo>
                  <a:pt x="869730" y="57989"/>
                </a:lnTo>
                <a:lnTo>
                  <a:pt x="930481" y="131621"/>
                </a:lnTo>
                <a:cubicBezTo>
                  <a:pt x="985328" y="212806"/>
                  <a:pt x="1017355" y="310676"/>
                  <a:pt x="1017355" y="416027"/>
                </a:cubicBezTo>
                <a:cubicBezTo>
                  <a:pt x="1017355" y="696961"/>
                  <a:pt x="789612" y="924704"/>
                  <a:pt x="508677" y="924704"/>
                </a:cubicBezTo>
                <a:cubicBezTo>
                  <a:pt x="227742" y="924704"/>
                  <a:pt x="0" y="696961"/>
                  <a:pt x="0" y="416027"/>
                </a:cubicBezTo>
                <a:cubicBezTo>
                  <a:pt x="0" y="275559"/>
                  <a:pt x="56936" y="148390"/>
                  <a:pt x="148988" y="56338"/>
                </a:cubicBezTo>
                <a:lnTo>
                  <a:pt x="149429" y="55974"/>
                </a:lnTo>
                <a:lnTo>
                  <a:pt x="146335" y="40648"/>
                </a:lnTo>
                <a:cubicBezTo>
                  <a:pt x="146335" y="18199"/>
                  <a:pt x="164534" y="0"/>
                  <a:pt x="186984" y="0"/>
                </a:cubicBezTo>
                <a:close/>
              </a:path>
            </a:pathLst>
          </a:custGeom>
          <a:solidFill>
            <a:srgbClr val="DA0000"/>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endParaRPr lang="en-US" altLang="zh-CN" sz="3200" dirty="0">
              <a:solidFill>
                <a:srgbClr val="DA0000"/>
              </a:solidFill>
              <a:sym typeface="Arial" panose="020B0604020202020204" pitchFamily="34" charset="0"/>
            </a:endParaRPr>
          </a:p>
        </p:txBody>
      </p:sp>
      <p:sp>
        <p:nvSpPr>
          <p:cNvPr id="19" name="任意多边形 16"/>
          <p:cNvSpPr/>
          <p:nvPr>
            <p:custDataLst>
              <p:tags r:id="rId10"/>
            </p:custDataLst>
          </p:nvPr>
        </p:nvSpPr>
        <p:spPr>
          <a:xfrm rot="4320000">
            <a:off x="9412613" y="2977459"/>
            <a:ext cx="856469" cy="778470"/>
          </a:xfrm>
          <a:custGeom>
            <a:avLst/>
            <a:gdLst>
              <a:gd name="connsiteX0" fmla="*/ 186984 w 1017355"/>
              <a:gd name="connsiteY0" fmla="*/ 0 h 924704"/>
              <a:gd name="connsiteX1" fmla="*/ 227633 w 1017355"/>
              <a:gd name="connsiteY1" fmla="*/ 40648 h 924704"/>
              <a:gd name="connsiteX2" fmla="*/ 186984 w 1017355"/>
              <a:gd name="connsiteY2" fmla="*/ 81297 h 924704"/>
              <a:gd name="connsiteX3" fmla="*/ 171161 w 1017355"/>
              <a:gd name="connsiteY3" fmla="*/ 78103 h 924704"/>
              <a:gd name="connsiteX4" fmla="*/ 161319 w 1017355"/>
              <a:gd name="connsiteY4" fmla="*/ 71467 h 924704"/>
              <a:gd name="connsiteX5" fmla="*/ 102818 w 1017355"/>
              <a:gd name="connsiteY5" fmla="*/ 142371 h 924704"/>
              <a:gd name="connsiteX6" fmla="*/ 19228 w 1017355"/>
              <a:gd name="connsiteY6" fmla="*/ 416027 h 924704"/>
              <a:gd name="connsiteX7" fmla="*/ 508677 w 1017355"/>
              <a:gd name="connsiteY7" fmla="*/ 905476 h 924704"/>
              <a:gd name="connsiteX8" fmla="*/ 998127 w 1017355"/>
              <a:gd name="connsiteY8" fmla="*/ 416027 h 924704"/>
              <a:gd name="connsiteX9" fmla="*/ 914536 w 1017355"/>
              <a:gd name="connsiteY9" fmla="*/ 142371 h 924704"/>
              <a:gd name="connsiteX10" fmla="*/ 857082 w 1017355"/>
              <a:gd name="connsiteY10" fmla="*/ 72736 h 924704"/>
              <a:gd name="connsiteX11" fmla="*/ 849121 w 1017355"/>
              <a:gd name="connsiteY11" fmla="*/ 78103 h 924704"/>
              <a:gd name="connsiteX12" fmla="*/ 833299 w 1017355"/>
              <a:gd name="connsiteY12" fmla="*/ 81297 h 924704"/>
              <a:gd name="connsiteX13" fmla="*/ 792650 w 1017355"/>
              <a:gd name="connsiteY13" fmla="*/ 40648 h 924704"/>
              <a:gd name="connsiteX14" fmla="*/ 833299 w 1017355"/>
              <a:gd name="connsiteY14" fmla="*/ 0 h 924704"/>
              <a:gd name="connsiteX15" fmla="*/ 873948 w 1017355"/>
              <a:gd name="connsiteY15" fmla="*/ 40648 h 924704"/>
              <a:gd name="connsiteX16" fmla="*/ 870754 w 1017355"/>
              <a:gd name="connsiteY16" fmla="*/ 56471 h 924704"/>
              <a:gd name="connsiteX17" fmla="*/ 869730 w 1017355"/>
              <a:gd name="connsiteY17" fmla="*/ 57989 h 924704"/>
              <a:gd name="connsiteX18" fmla="*/ 930481 w 1017355"/>
              <a:gd name="connsiteY18" fmla="*/ 131621 h 924704"/>
              <a:gd name="connsiteX19" fmla="*/ 1017355 w 1017355"/>
              <a:gd name="connsiteY19" fmla="*/ 416027 h 924704"/>
              <a:gd name="connsiteX20" fmla="*/ 508677 w 1017355"/>
              <a:gd name="connsiteY20" fmla="*/ 924704 h 924704"/>
              <a:gd name="connsiteX21" fmla="*/ 0 w 1017355"/>
              <a:gd name="connsiteY21" fmla="*/ 416027 h 924704"/>
              <a:gd name="connsiteX22" fmla="*/ 148988 w 1017355"/>
              <a:gd name="connsiteY22" fmla="*/ 56338 h 924704"/>
              <a:gd name="connsiteX23" fmla="*/ 149429 w 1017355"/>
              <a:gd name="connsiteY23" fmla="*/ 55974 h 924704"/>
              <a:gd name="connsiteX24" fmla="*/ 146335 w 1017355"/>
              <a:gd name="connsiteY24" fmla="*/ 40648 h 924704"/>
              <a:gd name="connsiteX25" fmla="*/ 186984 w 1017355"/>
              <a:gd name="connsiteY25" fmla="*/ 0 h 92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7355" h="924704">
                <a:moveTo>
                  <a:pt x="186984" y="0"/>
                </a:moveTo>
                <a:cubicBezTo>
                  <a:pt x="209433" y="0"/>
                  <a:pt x="227633" y="18199"/>
                  <a:pt x="227633" y="40648"/>
                </a:cubicBezTo>
                <a:cubicBezTo>
                  <a:pt x="227633" y="63098"/>
                  <a:pt x="209433" y="81297"/>
                  <a:pt x="186984" y="81297"/>
                </a:cubicBezTo>
                <a:cubicBezTo>
                  <a:pt x="181371" y="81297"/>
                  <a:pt x="176024" y="80160"/>
                  <a:pt x="171161" y="78103"/>
                </a:cubicBezTo>
                <a:lnTo>
                  <a:pt x="161319" y="71467"/>
                </a:lnTo>
                <a:lnTo>
                  <a:pt x="102818" y="142371"/>
                </a:lnTo>
                <a:cubicBezTo>
                  <a:pt x="50044" y="220488"/>
                  <a:pt x="19228" y="314659"/>
                  <a:pt x="19228" y="416027"/>
                </a:cubicBezTo>
                <a:cubicBezTo>
                  <a:pt x="19228" y="686342"/>
                  <a:pt x="238362" y="905476"/>
                  <a:pt x="508677" y="905476"/>
                </a:cubicBezTo>
                <a:cubicBezTo>
                  <a:pt x="778993" y="905476"/>
                  <a:pt x="998127" y="686342"/>
                  <a:pt x="998127" y="416027"/>
                </a:cubicBezTo>
                <a:cubicBezTo>
                  <a:pt x="998127" y="314659"/>
                  <a:pt x="967311" y="220488"/>
                  <a:pt x="914536" y="142371"/>
                </a:cubicBezTo>
                <a:lnTo>
                  <a:pt x="857082" y="72736"/>
                </a:lnTo>
                <a:lnTo>
                  <a:pt x="849121" y="78103"/>
                </a:lnTo>
                <a:cubicBezTo>
                  <a:pt x="844258" y="80160"/>
                  <a:pt x="838911" y="81297"/>
                  <a:pt x="833299" y="81297"/>
                </a:cubicBezTo>
                <a:cubicBezTo>
                  <a:pt x="810849" y="81297"/>
                  <a:pt x="792650" y="63098"/>
                  <a:pt x="792650" y="40648"/>
                </a:cubicBezTo>
                <a:cubicBezTo>
                  <a:pt x="792650" y="18199"/>
                  <a:pt x="810849" y="0"/>
                  <a:pt x="833299" y="0"/>
                </a:cubicBezTo>
                <a:cubicBezTo>
                  <a:pt x="855749" y="0"/>
                  <a:pt x="873948" y="18199"/>
                  <a:pt x="873948" y="40648"/>
                </a:cubicBezTo>
                <a:cubicBezTo>
                  <a:pt x="873948" y="46261"/>
                  <a:pt x="872811" y="51608"/>
                  <a:pt x="870754" y="56471"/>
                </a:cubicBezTo>
                <a:lnTo>
                  <a:pt x="869730" y="57989"/>
                </a:lnTo>
                <a:lnTo>
                  <a:pt x="930481" y="131621"/>
                </a:lnTo>
                <a:cubicBezTo>
                  <a:pt x="985328" y="212806"/>
                  <a:pt x="1017355" y="310676"/>
                  <a:pt x="1017355" y="416027"/>
                </a:cubicBezTo>
                <a:cubicBezTo>
                  <a:pt x="1017355" y="696961"/>
                  <a:pt x="789612" y="924704"/>
                  <a:pt x="508677" y="924704"/>
                </a:cubicBezTo>
                <a:cubicBezTo>
                  <a:pt x="227742" y="924704"/>
                  <a:pt x="0" y="696961"/>
                  <a:pt x="0" y="416027"/>
                </a:cubicBezTo>
                <a:cubicBezTo>
                  <a:pt x="0" y="275559"/>
                  <a:pt x="56936" y="148390"/>
                  <a:pt x="148988" y="56338"/>
                </a:cubicBezTo>
                <a:lnTo>
                  <a:pt x="149429" y="55974"/>
                </a:lnTo>
                <a:lnTo>
                  <a:pt x="146335" y="40648"/>
                </a:lnTo>
                <a:cubicBezTo>
                  <a:pt x="146335" y="18199"/>
                  <a:pt x="164534" y="0"/>
                  <a:pt x="186984" y="0"/>
                </a:cubicBezTo>
                <a:close/>
              </a:path>
            </a:pathLst>
          </a:custGeom>
          <a:solidFill>
            <a:srgbClr val="DA0000"/>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endParaRPr lang="en-US" altLang="zh-CN" sz="3200" dirty="0">
              <a:solidFill>
                <a:srgbClr val="DA0000"/>
              </a:solidFill>
              <a:sym typeface="Arial" panose="020B0604020202020204" pitchFamily="34" charset="0"/>
            </a:endParaRPr>
          </a:p>
        </p:txBody>
      </p:sp>
      <p:sp>
        <p:nvSpPr>
          <p:cNvPr id="20" name="任意多边形 16"/>
          <p:cNvSpPr/>
          <p:nvPr>
            <p:custDataLst>
              <p:tags r:id="rId11"/>
            </p:custDataLst>
          </p:nvPr>
        </p:nvSpPr>
        <p:spPr>
          <a:xfrm rot="8640000">
            <a:off x="9001920" y="4241442"/>
            <a:ext cx="856469" cy="778470"/>
          </a:xfrm>
          <a:custGeom>
            <a:avLst/>
            <a:gdLst>
              <a:gd name="connsiteX0" fmla="*/ 186984 w 1017355"/>
              <a:gd name="connsiteY0" fmla="*/ 0 h 924704"/>
              <a:gd name="connsiteX1" fmla="*/ 227633 w 1017355"/>
              <a:gd name="connsiteY1" fmla="*/ 40648 h 924704"/>
              <a:gd name="connsiteX2" fmla="*/ 186984 w 1017355"/>
              <a:gd name="connsiteY2" fmla="*/ 81297 h 924704"/>
              <a:gd name="connsiteX3" fmla="*/ 171161 w 1017355"/>
              <a:gd name="connsiteY3" fmla="*/ 78103 h 924704"/>
              <a:gd name="connsiteX4" fmla="*/ 161319 w 1017355"/>
              <a:gd name="connsiteY4" fmla="*/ 71467 h 924704"/>
              <a:gd name="connsiteX5" fmla="*/ 102818 w 1017355"/>
              <a:gd name="connsiteY5" fmla="*/ 142371 h 924704"/>
              <a:gd name="connsiteX6" fmla="*/ 19228 w 1017355"/>
              <a:gd name="connsiteY6" fmla="*/ 416027 h 924704"/>
              <a:gd name="connsiteX7" fmla="*/ 508677 w 1017355"/>
              <a:gd name="connsiteY7" fmla="*/ 905476 h 924704"/>
              <a:gd name="connsiteX8" fmla="*/ 998127 w 1017355"/>
              <a:gd name="connsiteY8" fmla="*/ 416027 h 924704"/>
              <a:gd name="connsiteX9" fmla="*/ 914536 w 1017355"/>
              <a:gd name="connsiteY9" fmla="*/ 142371 h 924704"/>
              <a:gd name="connsiteX10" fmla="*/ 857082 w 1017355"/>
              <a:gd name="connsiteY10" fmla="*/ 72736 h 924704"/>
              <a:gd name="connsiteX11" fmla="*/ 849121 w 1017355"/>
              <a:gd name="connsiteY11" fmla="*/ 78103 h 924704"/>
              <a:gd name="connsiteX12" fmla="*/ 833299 w 1017355"/>
              <a:gd name="connsiteY12" fmla="*/ 81297 h 924704"/>
              <a:gd name="connsiteX13" fmla="*/ 792650 w 1017355"/>
              <a:gd name="connsiteY13" fmla="*/ 40648 h 924704"/>
              <a:gd name="connsiteX14" fmla="*/ 833299 w 1017355"/>
              <a:gd name="connsiteY14" fmla="*/ 0 h 924704"/>
              <a:gd name="connsiteX15" fmla="*/ 873948 w 1017355"/>
              <a:gd name="connsiteY15" fmla="*/ 40648 h 924704"/>
              <a:gd name="connsiteX16" fmla="*/ 870754 w 1017355"/>
              <a:gd name="connsiteY16" fmla="*/ 56471 h 924704"/>
              <a:gd name="connsiteX17" fmla="*/ 869730 w 1017355"/>
              <a:gd name="connsiteY17" fmla="*/ 57989 h 924704"/>
              <a:gd name="connsiteX18" fmla="*/ 930481 w 1017355"/>
              <a:gd name="connsiteY18" fmla="*/ 131621 h 924704"/>
              <a:gd name="connsiteX19" fmla="*/ 1017355 w 1017355"/>
              <a:gd name="connsiteY19" fmla="*/ 416027 h 924704"/>
              <a:gd name="connsiteX20" fmla="*/ 508677 w 1017355"/>
              <a:gd name="connsiteY20" fmla="*/ 924704 h 924704"/>
              <a:gd name="connsiteX21" fmla="*/ 0 w 1017355"/>
              <a:gd name="connsiteY21" fmla="*/ 416027 h 924704"/>
              <a:gd name="connsiteX22" fmla="*/ 148988 w 1017355"/>
              <a:gd name="connsiteY22" fmla="*/ 56338 h 924704"/>
              <a:gd name="connsiteX23" fmla="*/ 149429 w 1017355"/>
              <a:gd name="connsiteY23" fmla="*/ 55974 h 924704"/>
              <a:gd name="connsiteX24" fmla="*/ 146335 w 1017355"/>
              <a:gd name="connsiteY24" fmla="*/ 40648 h 924704"/>
              <a:gd name="connsiteX25" fmla="*/ 186984 w 1017355"/>
              <a:gd name="connsiteY25" fmla="*/ 0 h 92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7355" h="924704">
                <a:moveTo>
                  <a:pt x="186984" y="0"/>
                </a:moveTo>
                <a:cubicBezTo>
                  <a:pt x="209433" y="0"/>
                  <a:pt x="227633" y="18199"/>
                  <a:pt x="227633" y="40648"/>
                </a:cubicBezTo>
                <a:cubicBezTo>
                  <a:pt x="227633" y="63098"/>
                  <a:pt x="209433" y="81297"/>
                  <a:pt x="186984" y="81297"/>
                </a:cubicBezTo>
                <a:cubicBezTo>
                  <a:pt x="181371" y="81297"/>
                  <a:pt x="176024" y="80160"/>
                  <a:pt x="171161" y="78103"/>
                </a:cubicBezTo>
                <a:lnTo>
                  <a:pt x="161319" y="71467"/>
                </a:lnTo>
                <a:lnTo>
                  <a:pt x="102818" y="142371"/>
                </a:lnTo>
                <a:cubicBezTo>
                  <a:pt x="50044" y="220488"/>
                  <a:pt x="19228" y="314659"/>
                  <a:pt x="19228" y="416027"/>
                </a:cubicBezTo>
                <a:cubicBezTo>
                  <a:pt x="19228" y="686342"/>
                  <a:pt x="238362" y="905476"/>
                  <a:pt x="508677" y="905476"/>
                </a:cubicBezTo>
                <a:cubicBezTo>
                  <a:pt x="778993" y="905476"/>
                  <a:pt x="998127" y="686342"/>
                  <a:pt x="998127" y="416027"/>
                </a:cubicBezTo>
                <a:cubicBezTo>
                  <a:pt x="998127" y="314659"/>
                  <a:pt x="967311" y="220488"/>
                  <a:pt x="914536" y="142371"/>
                </a:cubicBezTo>
                <a:lnTo>
                  <a:pt x="857082" y="72736"/>
                </a:lnTo>
                <a:lnTo>
                  <a:pt x="849121" y="78103"/>
                </a:lnTo>
                <a:cubicBezTo>
                  <a:pt x="844258" y="80160"/>
                  <a:pt x="838911" y="81297"/>
                  <a:pt x="833299" y="81297"/>
                </a:cubicBezTo>
                <a:cubicBezTo>
                  <a:pt x="810849" y="81297"/>
                  <a:pt x="792650" y="63098"/>
                  <a:pt x="792650" y="40648"/>
                </a:cubicBezTo>
                <a:cubicBezTo>
                  <a:pt x="792650" y="18199"/>
                  <a:pt x="810849" y="0"/>
                  <a:pt x="833299" y="0"/>
                </a:cubicBezTo>
                <a:cubicBezTo>
                  <a:pt x="855749" y="0"/>
                  <a:pt x="873948" y="18199"/>
                  <a:pt x="873948" y="40648"/>
                </a:cubicBezTo>
                <a:cubicBezTo>
                  <a:pt x="873948" y="46261"/>
                  <a:pt x="872811" y="51608"/>
                  <a:pt x="870754" y="56471"/>
                </a:cubicBezTo>
                <a:lnTo>
                  <a:pt x="869730" y="57989"/>
                </a:lnTo>
                <a:lnTo>
                  <a:pt x="930481" y="131621"/>
                </a:lnTo>
                <a:cubicBezTo>
                  <a:pt x="985328" y="212806"/>
                  <a:pt x="1017355" y="310676"/>
                  <a:pt x="1017355" y="416027"/>
                </a:cubicBezTo>
                <a:cubicBezTo>
                  <a:pt x="1017355" y="696961"/>
                  <a:pt x="789612" y="924704"/>
                  <a:pt x="508677" y="924704"/>
                </a:cubicBezTo>
                <a:cubicBezTo>
                  <a:pt x="227742" y="924704"/>
                  <a:pt x="0" y="696961"/>
                  <a:pt x="0" y="416027"/>
                </a:cubicBezTo>
                <a:cubicBezTo>
                  <a:pt x="0" y="275559"/>
                  <a:pt x="56936" y="148390"/>
                  <a:pt x="148988" y="56338"/>
                </a:cubicBezTo>
                <a:lnTo>
                  <a:pt x="149429" y="55974"/>
                </a:lnTo>
                <a:lnTo>
                  <a:pt x="146335" y="40648"/>
                </a:lnTo>
                <a:cubicBezTo>
                  <a:pt x="146335" y="18199"/>
                  <a:pt x="164534" y="0"/>
                  <a:pt x="186984" y="0"/>
                </a:cubicBezTo>
                <a:close/>
              </a:path>
            </a:pathLst>
          </a:custGeom>
          <a:solidFill>
            <a:srgbClr val="DA0000"/>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endParaRPr lang="en-US" altLang="zh-CN" sz="3200" dirty="0">
              <a:solidFill>
                <a:srgbClr val="DA0000"/>
              </a:solidFill>
              <a:sym typeface="Arial" panose="020B0604020202020204" pitchFamily="34" charset="0"/>
            </a:endParaRPr>
          </a:p>
        </p:txBody>
      </p:sp>
      <p:sp>
        <p:nvSpPr>
          <p:cNvPr id="21" name="任意多边形 16"/>
          <p:cNvSpPr/>
          <p:nvPr>
            <p:custDataLst>
              <p:tags r:id="rId12"/>
            </p:custDataLst>
          </p:nvPr>
        </p:nvSpPr>
        <p:spPr>
          <a:xfrm rot="12960000">
            <a:off x="7672891" y="4241442"/>
            <a:ext cx="856469" cy="778470"/>
          </a:xfrm>
          <a:custGeom>
            <a:avLst/>
            <a:gdLst>
              <a:gd name="connsiteX0" fmla="*/ 186984 w 1017355"/>
              <a:gd name="connsiteY0" fmla="*/ 0 h 924704"/>
              <a:gd name="connsiteX1" fmla="*/ 227633 w 1017355"/>
              <a:gd name="connsiteY1" fmla="*/ 40648 h 924704"/>
              <a:gd name="connsiteX2" fmla="*/ 186984 w 1017355"/>
              <a:gd name="connsiteY2" fmla="*/ 81297 h 924704"/>
              <a:gd name="connsiteX3" fmla="*/ 171161 w 1017355"/>
              <a:gd name="connsiteY3" fmla="*/ 78103 h 924704"/>
              <a:gd name="connsiteX4" fmla="*/ 161319 w 1017355"/>
              <a:gd name="connsiteY4" fmla="*/ 71467 h 924704"/>
              <a:gd name="connsiteX5" fmla="*/ 102818 w 1017355"/>
              <a:gd name="connsiteY5" fmla="*/ 142371 h 924704"/>
              <a:gd name="connsiteX6" fmla="*/ 19228 w 1017355"/>
              <a:gd name="connsiteY6" fmla="*/ 416027 h 924704"/>
              <a:gd name="connsiteX7" fmla="*/ 508677 w 1017355"/>
              <a:gd name="connsiteY7" fmla="*/ 905476 h 924704"/>
              <a:gd name="connsiteX8" fmla="*/ 998127 w 1017355"/>
              <a:gd name="connsiteY8" fmla="*/ 416027 h 924704"/>
              <a:gd name="connsiteX9" fmla="*/ 914536 w 1017355"/>
              <a:gd name="connsiteY9" fmla="*/ 142371 h 924704"/>
              <a:gd name="connsiteX10" fmla="*/ 857082 w 1017355"/>
              <a:gd name="connsiteY10" fmla="*/ 72736 h 924704"/>
              <a:gd name="connsiteX11" fmla="*/ 849121 w 1017355"/>
              <a:gd name="connsiteY11" fmla="*/ 78103 h 924704"/>
              <a:gd name="connsiteX12" fmla="*/ 833299 w 1017355"/>
              <a:gd name="connsiteY12" fmla="*/ 81297 h 924704"/>
              <a:gd name="connsiteX13" fmla="*/ 792650 w 1017355"/>
              <a:gd name="connsiteY13" fmla="*/ 40648 h 924704"/>
              <a:gd name="connsiteX14" fmla="*/ 833299 w 1017355"/>
              <a:gd name="connsiteY14" fmla="*/ 0 h 924704"/>
              <a:gd name="connsiteX15" fmla="*/ 873948 w 1017355"/>
              <a:gd name="connsiteY15" fmla="*/ 40648 h 924704"/>
              <a:gd name="connsiteX16" fmla="*/ 870754 w 1017355"/>
              <a:gd name="connsiteY16" fmla="*/ 56471 h 924704"/>
              <a:gd name="connsiteX17" fmla="*/ 869730 w 1017355"/>
              <a:gd name="connsiteY17" fmla="*/ 57989 h 924704"/>
              <a:gd name="connsiteX18" fmla="*/ 930481 w 1017355"/>
              <a:gd name="connsiteY18" fmla="*/ 131621 h 924704"/>
              <a:gd name="connsiteX19" fmla="*/ 1017355 w 1017355"/>
              <a:gd name="connsiteY19" fmla="*/ 416027 h 924704"/>
              <a:gd name="connsiteX20" fmla="*/ 508677 w 1017355"/>
              <a:gd name="connsiteY20" fmla="*/ 924704 h 924704"/>
              <a:gd name="connsiteX21" fmla="*/ 0 w 1017355"/>
              <a:gd name="connsiteY21" fmla="*/ 416027 h 924704"/>
              <a:gd name="connsiteX22" fmla="*/ 148988 w 1017355"/>
              <a:gd name="connsiteY22" fmla="*/ 56338 h 924704"/>
              <a:gd name="connsiteX23" fmla="*/ 149429 w 1017355"/>
              <a:gd name="connsiteY23" fmla="*/ 55974 h 924704"/>
              <a:gd name="connsiteX24" fmla="*/ 146335 w 1017355"/>
              <a:gd name="connsiteY24" fmla="*/ 40648 h 924704"/>
              <a:gd name="connsiteX25" fmla="*/ 186984 w 1017355"/>
              <a:gd name="connsiteY25" fmla="*/ 0 h 92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7355" h="924704">
                <a:moveTo>
                  <a:pt x="186984" y="0"/>
                </a:moveTo>
                <a:cubicBezTo>
                  <a:pt x="209433" y="0"/>
                  <a:pt x="227633" y="18199"/>
                  <a:pt x="227633" y="40648"/>
                </a:cubicBezTo>
                <a:cubicBezTo>
                  <a:pt x="227633" y="63098"/>
                  <a:pt x="209433" y="81297"/>
                  <a:pt x="186984" y="81297"/>
                </a:cubicBezTo>
                <a:cubicBezTo>
                  <a:pt x="181371" y="81297"/>
                  <a:pt x="176024" y="80160"/>
                  <a:pt x="171161" y="78103"/>
                </a:cubicBezTo>
                <a:lnTo>
                  <a:pt x="161319" y="71467"/>
                </a:lnTo>
                <a:lnTo>
                  <a:pt x="102818" y="142371"/>
                </a:lnTo>
                <a:cubicBezTo>
                  <a:pt x="50044" y="220488"/>
                  <a:pt x="19228" y="314659"/>
                  <a:pt x="19228" y="416027"/>
                </a:cubicBezTo>
                <a:cubicBezTo>
                  <a:pt x="19228" y="686342"/>
                  <a:pt x="238362" y="905476"/>
                  <a:pt x="508677" y="905476"/>
                </a:cubicBezTo>
                <a:cubicBezTo>
                  <a:pt x="778993" y="905476"/>
                  <a:pt x="998127" y="686342"/>
                  <a:pt x="998127" y="416027"/>
                </a:cubicBezTo>
                <a:cubicBezTo>
                  <a:pt x="998127" y="314659"/>
                  <a:pt x="967311" y="220488"/>
                  <a:pt x="914536" y="142371"/>
                </a:cubicBezTo>
                <a:lnTo>
                  <a:pt x="857082" y="72736"/>
                </a:lnTo>
                <a:lnTo>
                  <a:pt x="849121" y="78103"/>
                </a:lnTo>
                <a:cubicBezTo>
                  <a:pt x="844258" y="80160"/>
                  <a:pt x="838911" y="81297"/>
                  <a:pt x="833299" y="81297"/>
                </a:cubicBezTo>
                <a:cubicBezTo>
                  <a:pt x="810849" y="81297"/>
                  <a:pt x="792650" y="63098"/>
                  <a:pt x="792650" y="40648"/>
                </a:cubicBezTo>
                <a:cubicBezTo>
                  <a:pt x="792650" y="18199"/>
                  <a:pt x="810849" y="0"/>
                  <a:pt x="833299" y="0"/>
                </a:cubicBezTo>
                <a:cubicBezTo>
                  <a:pt x="855749" y="0"/>
                  <a:pt x="873948" y="18199"/>
                  <a:pt x="873948" y="40648"/>
                </a:cubicBezTo>
                <a:cubicBezTo>
                  <a:pt x="873948" y="46261"/>
                  <a:pt x="872811" y="51608"/>
                  <a:pt x="870754" y="56471"/>
                </a:cubicBezTo>
                <a:lnTo>
                  <a:pt x="869730" y="57989"/>
                </a:lnTo>
                <a:lnTo>
                  <a:pt x="930481" y="131621"/>
                </a:lnTo>
                <a:cubicBezTo>
                  <a:pt x="985328" y="212806"/>
                  <a:pt x="1017355" y="310676"/>
                  <a:pt x="1017355" y="416027"/>
                </a:cubicBezTo>
                <a:cubicBezTo>
                  <a:pt x="1017355" y="696961"/>
                  <a:pt x="789612" y="924704"/>
                  <a:pt x="508677" y="924704"/>
                </a:cubicBezTo>
                <a:cubicBezTo>
                  <a:pt x="227742" y="924704"/>
                  <a:pt x="0" y="696961"/>
                  <a:pt x="0" y="416027"/>
                </a:cubicBezTo>
                <a:cubicBezTo>
                  <a:pt x="0" y="275559"/>
                  <a:pt x="56936" y="148390"/>
                  <a:pt x="148988" y="56338"/>
                </a:cubicBezTo>
                <a:lnTo>
                  <a:pt x="149429" y="55974"/>
                </a:lnTo>
                <a:lnTo>
                  <a:pt x="146335" y="40648"/>
                </a:lnTo>
                <a:cubicBezTo>
                  <a:pt x="146335" y="18199"/>
                  <a:pt x="164534" y="0"/>
                  <a:pt x="186984" y="0"/>
                </a:cubicBezTo>
                <a:close/>
              </a:path>
            </a:pathLst>
          </a:custGeom>
          <a:solidFill>
            <a:srgbClr val="DA0000"/>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endParaRPr lang="en-US" altLang="zh-CN" sz="3200" dirty="0">
              <a:solidFill>
                <a:srgbClr val="DA0000"/>
              </a:solidFill>
              <a:sym typeface="Arial" panose="020B0604020202020204" pitchFamily="34" charset="0"/>
            </a:endParaRPr>
          </a:p>
        </p:txBody>
      </p:sp>
      <p:sp>
        <p:nvSpPr>
          <p:cNvPr id="22" name="任意多边形 16"/>
          <p:cNvSpPr/>
          <p:nvPr>
            <p:custDataLst>
              <p:tags r:id="rId13"/>
            </p:custDataLst>
          </p:nvPr>
        </p:nvSpPr>
        <p:spPr>
          <a:xfrm rot="17280000">
            <a:off x="7262198" y="2977459"/>
            <a:ext cx="856469" cy="778470"/>
          </a:xfrm>
          <a:custGeom>
            <a:avLst/>
            <a:gdLst>
              <a:gd name="connsiteX0" fmla="*/ 186984 w 1017355"/>
              <a:gd name="connsiteY0" fmla="*/ 0 h 924704"/>
              <a:gd name="connsiteX1" fmla="*/ 227633 w 1017355"/>
              <a:gd name="connsiteY1" fmla="*/ 40648 h 924704"/>
              <a:gd name="connsiteX2" fmla="*/ 186984 w 1017355"/>
              <a:gd name="connsiteY2" fmla="*/ 81297 h 924704"/>
              <a:gd name="connsiteX3" fmla="*/ 171161 w 1017355"/>
              <a:gd name="connsiteY3" fmla="*/ 78103 h 924704"/>
              <a:gd name="connsiteX4" fmla="*/ 161319 w 1017355"/>
              <a:gd name="connsiteY4" fmla="*/ 71467 h 924704"/>
              <a:gd name="connsiteX5" fmla="*/ 102818 w 1017355"/>
              <a:gd name="connsiteY5" fmla="*/ 142371 h 924704"/>
              <a:gd name="connsiteX6" fmla="*/ 19228 w 1017355"/>
              <a:gd name="connsiteY6" fmla="*/ 416027 h 924704"/>
              <a:gd name="connsiteX7" fmla="*/ 508677 w 1017355"/>
              <a:gd name="connsiteY7" fmla="*/ 905476 h 924704"/>
              <a:gd name="connsiteX8" fmla="*/ 998127 w 1017355"/>
              <a:gd name="connsiteY8" fmla="*/ 416027 h 924704"/>
              <a:gd name="connsiteX9" fmla="*/ 914536 w 1017355"/>
              <a:gd name="connsiteY9" fmla="*/ 142371 h 924704"/>
              <a:gd name="connsiteX10" fmla="*/ 857082 w 1017355"/>
              <a:gd name="connsiteY10" fmla="*/ 72736 h 924704"/>
              <a:gd name="connsiteX11" fmla="*/ 849121 w 1017355"/>
              <a:gd name="connsiteY11" fmla="*/ 78103 h 924704"/>
              <a:gd name="connsiteX12" fmla="*/ 833299 w 1017355"/>
              <a:gd name="connsiteY12" fmla="*/ 81297 h 924704"/>
              <a:gd name="connsiteX13" fmla="*/ 792650 w 1017355"/>
              <a:gd name="connsiteY13" fmla="*/ 40648 h 924704"/>
              <a:gd name="connsiteX14" fmla="*/ 833299 w 1017355"/>
              <a:gd name="connsiteY14" fmla="*/ 0 h 924704"/>
              <a:gd name="connsiteX15" fmla="*/ 873948 w 1017355"/>
              <a:gd name="connsiteY15" fmla="*/ 40648 h 924704"/>
              <a:gd name="connsiteX16" fmla="*/ 870754 w 1017355"/>
              <a:gd name="connsiteY16" fmla="*/ 56471 h 924704"/>
              <a:gd name="connsiteX17" fmla="*/ 869730 w 1017355"/>
              <a:gd name="connsiteY17" fmla="*/ 57989 h 924704"/>
              <a:gd name="connsiteX18" fmla="*/ 930481 w 1017355"/>
              <a:gd name="connsiteY18" fmla="*/ 131621 h 924704"/>
              <a:gd name="connsiteX19" fmla="*/ 1017355 w 1017355"/>
              <a:gd name="connsiteY19" fmla="*/ 416027 h 924704"/>
              <a:gd name="connsiteX20" fmla="*/ 508677 w 1017355"/>
              <a:gd name="connsiteY20" fmla="*/ 924704 h 924704"/>
              <a:gd name="connsiteX21" fmla="*/ 0 w 1017355"/>
              <a:gd name="connsiteY21" fmla="*/ 416027 h 924704"/>
              <a:gd name="connsiteX22" fmla="*/ 148988 w 1017355"/>
              <a:gd name="connsiteY22" fmla="*/ 56338 h 924704"/>
              <a:gd name="connsiteX23" fmla="*/ 149429 w 1017355"/>
              <a:gd name="connsiteY23" fmla="*/ 55974 h 924704"/>
              <a:gd name="connsiteX24" fmla="*/ 146335 w 1017355"/>
              <a:gd name="connsiteY24" fmla="*/ 40648 h 924704"/>
              <a:gd name="connsiteX25" fmla="*/ 186984 w 1017355"/>
              <a:gd name="connsiteY25" fmla="*/ 0 h 92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7355" h="924704">
                <a:moveTo>
                  <a:pt x="186984" y="0"/>
                </a:moveTo>
                <a:cubicBezTo>
                  <a:pt x="209433" y="0"/>
                  <a:pt x="227633" y="18199"/>
                  <a:pt x="227633" y="40648"/>
                </a:cubicBezTo>
                <a:cubicBezTo>
                  <a:pt x="227633" y="63098"/>
                  <a:pt x="209433" y="81297"/>
                  <a:pt x="186984" y="81297"/>
                </a:cubicBezTo>
                <a:cubicBezTo>
                  <a:pt x="181371" y="81297"/>
                  <a:pt x="176024" y="80160"/>
                  <a:pt x="171161" y="78103"/>
                </a:cubicBezTo>
                <a:lnTo>
                  <a:pt x="161319" y="71467"/>
                </a:lnTo>
                <a:lnTo>
                  <a:pt x="102818" y="142371"/>
                </a:lnTo>
                <a:cubicBezTo>
                  <a:pt x="50044" y="220488"/>
                  <a:pt x="19228" y="314659"/>
                  <a:pt x="19228" y="416027"/>
                </a:cubicBezTo>
                <a:cubicBezTo>
                  <a:pt x="19228" y="686342"/>
                  <a:pt x="238362" y="905476"/>
                  <a:pt x="508677" y="905476"/>
                </a:cubicBezTo>
                <a:cubicBezTo>
                  <a:pt x="778993" y="905476"/>
                  <a:pt x="998127" y="686342"/>
                  <a:pt x="998127" y="416027"/>
                </a:cubicBezTo>
                <a:cubicBezTo>
                  <a:pt x="998127" y="314659"/>
                  <a:pt x="967311" y="220488"/>
                  <a:pt x="914536" y="142371"/>
                </a:cubicBezTo>
                <a:lnTo>
                  <a:pt x="857082" y="72736"/>
                </a:lnTo>
                <a:lnTo>
                  <a:pt x="849121" y="78103"/>
                </a:lnTo>
                <a:cubicBezTo>
                  <a:pt x="844258" y="80160"/>
                  <a:pt x="838911" y="81297"/>
                  <a:pt x="833299" y="81297"/>
                </a:cubicBezTo>
                <a:cubicBezTo>
                  <a:pt x="810849" y="81297"/>
                  <a:pt x="792650" y="63098"/>
                  <a:pt x="792650" y="40648"/>
                </a:cubicBezTo>
                <a:cubicBezTo>
                  <a:pt x="792650" y="18199"/>
                  <a:pt x="810849" y="0"/>
                  <a:pt x="833299" y="0"/>
                </a:cubicBezTo>
                <a:cubicBezTo>
                  <a:pt x="855749" y="0"/>
                  <a:pt x="873948" y="18199"/>
                  <a:pt x="873948" y="40648"/>
                </a:cubicBezTo>
                <a:cubicBezTo>
                  <a:pt x="873948" y="46261"/>
                  <a:pt x="872811" y="51608"/>
                  <a:pt x="870754" y="56471"/>
                </a:cubicBezTo>
                <a:lnTo>
                  <a:pt x="869730" y="57989"/>
                </a:lnTo>
                <a:lnTo>
                  <a:pt x="930481" y="131621"/>
                </a:lnTo>
                <a:cubicBezTo>
                  <a:pt x="985328" y="212806"/>
                  <a:pt x="1017355" y="310676"/>
                  <a:pt x="1017355" y="416027"/>
                </a:cubicBezTo>
                <a:cubicBezTo>
                  <a:pt x="1017355" y="696961"/>
                  <a:pt x="789612" y="924704"/>
                  <a:pt x="508677" y="924704"/>
                </a:cubicBezTo>
                <a:cubicBezTo>
                  <a:pt x="227742" y="924704"/>
                  <a:pt x="0" y="696961"/>
                  <a:pt x="0" y="416027"/>
                </a:cubicBezTo>
                <a:cubicBezTo>
                  <a:pt x="0" y="275559"/>
                  <a:pt x="56936" y="148390"/>
                  <a:pt x="148988" y="56338"/>
                </a:cubicBezTo>
                <a:lnTo>
                  <a:pt x="149429" y="55974"/>
                </a:lnTo>
                <a:lnTo>
                  <a:pt x="146335" y="40648"/>
                </a:lnTo>
                <a:cubicBezTo>
                  <a:pt x="146335" y="18199"/>
                  <a:pt x="164534" y="0"/>
                  <a:pt x="186984" y="0"/>
                </a:cubicBezTo>
                <a:close/>
              </a:path>
            </a:pathLst>
          </a:custGeom>
          <a:solidFill>
            <a:srgbClr val="DA0000"/>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endParaRPr lang="en-US" altLang="zh-CN" sz="3200" dirty="0">
              <a:solidFill>
                <a:srgbClr val="DA0000"/>
              </a:solidFill>
              <a:sym typeface="Arial" panose="020B0604020202020204" pitchFamily="34" charset="0"/>
            </a:endParaRPr>
          </a:p>
        </p:txBody>
      </p:sp>
      <p:sp>
        <p:nvSpPr>
          <p:cNvPr id="35" name="文本框 34"/>
          <p:cNvSpPr txBox="1"/>
          <p:nvPr>
            <p:custDataLst>
              <p:tags r:id="rId14"/>
            </p:custDataLst>
          </p:nvPr>
        </p:nvSpPr>
        <p:spPr>
          <a:xfrm rot="17280000">
            <a:off x="7439901" y="3121055"/>
            <a:ext cx="501065" cy="491279"/>
          </a:xfrm>
          <a:prstGeom prst="rect">
            <a:avLst/>
          </a:prstGeom>
          <a:noFill/>
        </p:spPr>
        <p:txBody>
          <a:bodyPr wrap="square" rtlCol="0" anchor="ctr">
            <a:normAutofit fontScale="70000"/>
          </a:bodyPr>
          <a:p>
            <a:pPr algn="ctr"/>
            <a:r>
              <a:rPr lang="en-US" altLang="zh-CN" sz="3200">
                <a:solidFill>
                  <a:srgbClr val="DA0000"/>
                </a:solidFill>
                <a:latin typeface="微软雅黑" panose="020B0503020204020204" pitchFamily="34" charset="-122"/>
                <a:ea typeface="微软雅黑" panose="020B0503020204020204" pitchFamily="34" charset="-122"/>
              </a:rPr>
              <a:t>B</a:t>
            </a:r>
            <a:endParaRPr lang="en-US" altLang="zh-CN" sz="3200">
              <a:solidFill>
                <a:srgbClr val="DA0000"/>
              </a:solidFill>
              <a:latin typeface="微软雅黑" panose="020B0503020204020204" pitchFamily="34" charset="-122"/>
              <a:ea typeface="微软雅黑" panose="020B0503020204020204" pitchFamily="34" charset="-122"/>
            </a:endParaRPr>
          </a:p>
        </p:txBody>
      </p:sp>
      <p:sp>
        <p:nvSpPr>
          <p:cNvPr id="36" name="文本框 35"/>
          <p:cNvSpPr txBox="1"/>
          <p:nvPr>
            <p:custDataLst>
              <p:tags r:id="rId15"/>
            </p:custDataLst>
          </p:nvPr>
        </p:nvSpPr>
        <p:spPr>
          <a:xfrm rot="4320000">
            <a:off x="9590315" y="3121055"/>
            <a:ext cx="501065" cy="491279"/>
          </a:xfrm>
          <a:prstGeom prst="rect">
            <a:avLst/>
          </a:prstGeom>
          <a:noFill/>
        </p:spPr>
        <p:txBody>
          <a:bodyPr wrap="square" rtlCol="0" anchor="ctr">
            <a:normAutofit fontScale="70000"/>
          </a:bodyPr>
          <a:p>
            <a:pPr algn="ctr"/>
            <a:r>
              <a:rPr lang="en-US" altLang="zh-CN" sz="3200">
                <a:solidFill>
                  <a:srgbClr val="DA0000"/>
                </a:solidFill>
                <a:latin typeface="微软雅黑" panose="020B0503020204020204" pitchFamily="34" charset="-122"/>
                <a:ea typeface="微软雅黑" panose="020B0503020204020204" pitchFamily="34" charset="-122"/>
              </a:rPr>
              <a:t>C</a:t>
            </a:r>
            <a:endParaRPr lang="en-US" altLang="zh-CN" sz="3200">
              <a:solidFill>
                <a:srgbClr val="DA0000"/>
              </a:solidFill>
              <a:latin typeface="微软雅黑" panose="020B0503020204020204" pitchFamily="34" charset="-122"/>
              <a:ea typeface="微软雅黑" panose="020B0503020204020204" pitchFamily="34" charset="-122"/>
            </a:endParaRPr>
          </a:p>
        </p:txBody>
      </p:sp>
      <p:sp>
        <p:nvSpPr>
          <p:cNvPr id="37" name="文本框 36"/>
          <p:cNvSpPr txBox="1"/>
          <p:nvPr>
            <p:custDataLst>
              <p:tags r:id="rId16"/>
            </p:custDataLst>
          </p:nvPr>
        </p:nvSpPr>
        <p:spPr>
          <a:xfrm rot="8640000" flipV="1">
            <a:off x="7850593" y="4385038"/>
            <a:ext cx="501065" cy="491279"/>
          </a:xfrm>
          <a:prstGeom prst="rect">
            <a:avLst/>
          </a:prstGeom>
          <a:noFill/>
        </p:spPr>
        <p:txBody>
          <a:bodyPr wrap="square" rtlCol="0" anchor="ctr">
            <a:normAutofit fontScale="70000"/>
          </a:bodyPr>
          <a:p>
            <a:pPr algn="ctr"/>
            <a:r>
              <a:rPr lang="en-US" altLang="zh-CN" sz="3200">
                <a:solidFill>
                  <a:srgbClr val="DA0000"/>
                </a:solidFill>
                <a:latin typeface="微软雅黑" panose="020B0503020204020204" pitchFamily="34" charset="-122"/>
                <a:ea typeface="微软雅黑" panose="020B0503020204020204" pitchFamily="34" charset="-122"/>
              </a:rPr>
              <a:t>D</a:t>
            </a:r>
            <a:endParaRPr lang="en-US" altLang="zh-CN" sz="3200">
              <a:solidFill>
                <a:srgbClr val="DA0000"/>
              </a:solidFill>
              <a:latin typeface="微软雅黑" panose="020B0503020204020204" pitchFamily="34" charset="-122"/>
              <a:ea typeface="微软雅黑" panose="020B0503020204020204" pitchFamily="34" charset="-122"/>
            </a:endParaRPr>
          </a:p>
        </p:txBody>
      </p:sp>
      <p:sp>
        <p:nvSpPr>
          <p:cNvPr id="38" name="文本框 37"/>
          <p:cNvSpPr txBox="1"/>
          <p:nvPr>
            <p:custDataLst>
              <p:tags r:id="rId17"/>
            </p:custDataLst>
          </p:nvPr>
        </p:nvSpPr>
        <p:spPr>
          <a:xfrm rot="8640000" flipV="1">
            <a:off x="9179622" y="4385038"/>
            <a:ext cx="501065" cy="491279"/>
          </a:xfrm>
          <a:prstGeom prst="rect">
            <a:avLst/>
          </a:prstGeom>
          <a:noFill/>
        </p:spPr>
        <p:txBody>
          <a:bodyPr wrap="square" rtlCol="0" anchor="ctr">
            <a:normAutofit fontScale="70000"/>
          </a:bodyPr>
          <a:p>
            <a:pPr algn="ctr"/>
            <a:r>
              <a:rPr lang="en-US" altLang="zh-CN" sz="3200">
                <a:solidFill>
                  <a:srgbClr val="DA0000"/>
                </a:solidFill>
                <a:latin typeface="微软雅黑" panose="020B0503020204020204" pitchFamily="34" charset="-122"/>
                <a:ea typeface="微软雅黑" panose="020B0503020204020204" pitchFamily="34" charset="-122"/>
              </a:rPr>
              <a:t>E</a:t>
            </a:r>
            <a:endParaRPr lang="en-US" altLang="zh-CN" sz="3200">
              <a:solidFill>
                <a:srgbClr val="DA0000"/>
              </a:solidFill>
              <a:latin typeface="微软雅黑" panose="020B0503020204020204" pitchFamily="34" charset="-122"/>
              <a:ea typeface="微软雅黑" panose="020B0503020204020204" pitchFamily="34" charset="-122"/>
            </a:endParaRPr>
          </a:p>
        </p:txBody>
      </p:sp>
      <p:sp>
        <p:nvSpPr>
          <p:cNvPr id="89" name="文本框 88"/>
          <p:cNvSpPr txBox="1"/>
          <p:nvPr/>
        </p:nvSpPr>
        <p:spPr>
          <a:xfrm>
            <a:off x="9458960" y="5679440"/>
            <a:ext cx="2286000" cy="645160"/>
          </a:xfrm>
          <a:prstGeom prst="rect">
            <a:avLst/>
          </a:prstGeom>
          <a:noFill/>
        </p:spPr>
        <p:txBody>
          <a:bodyPr wrap="square" rtlCol="0">
            <a:spAutoFit/>
          </a:bodyPr>
          <a:p>
            <a:r>
              <a:rPr lang="zh-CN" altLang="en-US">
                <a:sym typeface="+mn-ea"/>
              </a:rPr>
              <a:t>Schreiber </a:t>
            </a:r>
            <a:r>
              <a:rPr lang="en-US" altLang="zh-CN">
                <a:sym typeface="+mn-ea"/>
              </a:rPr>
              <a:t> et.al 2012</a:t>
            </a:r>
            <a:endParaRPr lang="zh-CN" altLang="en-US"/>
          </a:p>
        </p:txBody>
      </p:sp>
    </p:spTree>
    <p:custDataLst>
      <p:tags r:id="rId1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 calcmode="lin" valueType="num">
                                      <p:cBhvr additive="base">
                                        <p:cTn id="7" dur="500" fill="hold"/>
                                        <p:tgtEl>
                                          <p:spTgt spid="8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8">
                                            <p:txEl>
                                              <p:pRg st="1" end="1"/>
                                            </p:txEl>
                                          </p:spTgt>
                                        </p:tgtEl>
                                        <p:attrNameLst>
                                          <p:attrName>style.visibility</p:attrName>
                                        </p:attrNameLst>
                                      </p:cBhvr>
                                      <p:to>
                                        <p:strVal val="visible"/>
                                      </p:to>
                                    </p:set>
                                    <p:anim calcmode="lin" valueType="num">
                                      <p:cBhvr additive="base">
                                        <p:cTn id="11" dur="500" fill="hold"/>
                                        <p:tgtEl>
                                          <p:spTgt spid="8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0" name="表格 49"/>
          <p:cNvGraphicFramePr/>
          <p:nvPr>
            <p:custDataLst>
              <p:tags r:id="rId1"/>
            </p:custDataLst>
          </p:nvPr>
        </p:nvGraphicFramePr>
        <p:xfrm>
          <a:off x="1090295" y="913765"/>
          <a:ext cx="9550400" cy="4782185"/>
        </p:xfrm>
        <a:graphic>
          <a:graphicData uri="http://schemas.openxmlformats.org/drawingml/2006/table">
            <a:tbl>
              <a:tblPr firstRow="1" bandRow="1">
                <a:tableStyleId>{92035E39-A97B-4AD6-A3AF-86644779A598}</a:tableStyleId>
              </a:tblPr>
              <a:tblGrid>
                <a:gridCol w="996315"/>
                <a:gridCol w="8554085"/>
              </a:tblGrid>
              <a:tr h="596900">
                <a:tc gridSpan="2">
                  <a:txBody>
                    <a:bodyPr/>
                    <a:p>
                      <a:pPr indent="0" algn="ctr">
                        <a:lnSpc>
                          <a:spcPct val="120000"/>
                        </a:lnSpc>
                        <a:spcBef>
                          <a:spcPts val="0"/>
                        </a:spcBef>
                        <a:spcAft>
                          <a:spcPts val="0"/>
                        </a:spcAft>
                        <a:buNone/>
                      </a:pPr>
                      <a:r>
                        <a:rPr lang="en-US" sz="2000" b="1" spc="120">
                          <a:solidFill>
                            <a:srgbClr val="FF6238"/>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spc="120">
                          <a:solidFill>
                            <a:srgbClr val="FF6238"/>
                          </a:solidFill>
                          <a:latin typeface="微软雅黑" panose="020B0503020204020204" pitchFamily="34" charset="-122"/>
                          <a:ea typeface="微软雅黑" panose="020B0503020204020204" pitchFamily="34" charset="-122"/>
                          <a:cs typeface="微软雅黑" panose="020B0503020204020204" pitchFamily="34" charset="-122"/>
                        </a:rPr>
                        <a:t>理解当代中国</a:t>
                      </a:r>
                      <a:r>
                        <a:rPr lang="en-US" altLang="zh-CN" sz="2000" b="1" spc="120">
                          <a:solidFill>
                            <a:srgbClr val="FF6238"/>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spc="120">
                          <a:solidFill>
                            <a:srgbClr val="FF6238"/>
                          </a:solidFill>
                          <a:latin typeface="微软雅黑" panose="020B0503020204020204" pitchFamily="34" charset="-122"/>
                          <a:ea typeface="微软雅黑" panose="020B0503020204020204" pitchFamily="34" charset="-122"/>
                          <a:cs typeface="微软雅黑" panose="020B0503020204020204" pitchFamily="34" charset="-122"/>
                        </a:rPr>
                        <a:t>葡语演讲实践</a:t>
                      </a:r>
                      <a:r>
                        <a:rPr lang="en-US" sz="2000" b="1" spc="120">
                          <a:solidFill>
                            <a:srgbClr val="FF6238"/>
                          </a:solidFill>
                          <a:latin typeface="微软雅黑" panose="020B0503020204020204" pitchFamily="34" charset="-122"/>
                          <a:ea typeface="微软雅黑" panose="020B0503020204020204" pitchFamily="34" charset="-122"/>
                          <a:cs typeface="微软雅黑" panose="020B0503020204020204" pitchFamily="34" charset="-122"/>
                        </a:rPr>
                        <a:t>课程</a:t>
                      </a:r>
                      <a:endParaRPr lang="en-US" sz="2000" b="1" spc="120">
                        <a:solidFill>
                          <a:srgbClr val="FF6238"/>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ctr">
                        <a:lnSpc>
                          <a:spcPct val="120000"/>
                        </a:lnSpc>
                        <a:spcBef>
                          <a:spcPts val="0"/>
                        </a:spcBef>
                        <a:spcAft>
                          <a:spcPts val="0"/>
                        </a:spcAft>
                        <a:buNone/>
                      </a:pPr>
                      <a:r>
                        <a:rPr lang="zh-CN" altLang="en-US" sz="2000" b="1" spc="120">
                          <a:solidFill>
                            <a:srgbClr val="FF6238"/>
                          </a:solidFill>
                          <a:latin typeface="微软雅黑" panose="020B0503020204020204" pitchFamily="34" charset="-122"/>
                          <a:ea typeface="微软雅黑" panose="020B0503020204020204" pitchFamily="34" charset="-122"/>
                          <a:cs typeface="微软雅黑" panose="020B0503020204020204" pitchFamily="34" charset="-122"/>
                        </a:rPr>
                        <a:t>教学</a:t>
                      </a:r>
                      <a:r>
                        <a:rPr lang="en-US" sz="2000" b="1" spc="120">
                          <a:solidFill>
                            <a:srgbClr val="FF6238"/>
                          </a:solidFill>
                          <a:latin typeface="微软雅黑" panose="020B0503020204020204" pitchFamily="34" charset="-122"/>
                          <a:ea typeface="微软雅黑" panose="020B0503020204020204" pitchFamily="34" charset="-122"/>
                          <a:cs typeface="微软雅黑" panose="020B0503020204020204" pitchFamily="34" charset="-122"/>
                        </a:rPr>
                        <a:t>目标</a:t>
                      </a:r>
                      <a:endParaRPr lang="en-US" altLang="en-US" sz="2000" b="1" spc="120">
                        <a:solidFill>
                          <a:srgbClr val="FF6238"/>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vert="horz" anchor="ctr" anchorCtr="0">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solidFill>
                      <a:srgbClr val="FFFFFF"/>
                    </a:solidFill>
                  </a:tcPr>
                </a:tc>
                <a:tc hMerge="1">
                  <a:tcPr>
                    <a:lnR w="9525">
                      <a:solidFill>
                        <a:srgbClr val="FF6238"/>
                      </a:solidFill>
                      <a:prstDash val="sysDash"/>
                    </a:lnR>
                    <a:lnT w="9525">
                      <a:solidFill>
                        <a:srgbClr val="FF6238"/>
                      </a:solidFill>
                      <a:prstDash val="sysDash"/>
                    </a:lnT>
                    <a:lnB w="9525">
                      <a:solidFill>
                        <a:srgbClr val="FF6238"/>
                      </a:solidFill>
                      <a:prstDash val="sysDash"/>
                    </a:lnB>
                  </a:tcPr>
                </a:tc>
              </a:tr>
              <a:tr h="1552575">
                <a:tc>
                  <a:txBody>
                    <a:bodyPr/>
                    <a:p>
                      <a:pPr algn="ctr">
                        <a:lnSpc>
                          <a:spcPct val="120000"/>
                        </a:lnSpc>
                        <a:spcBef>
                          <a:spcPts val="0"/>
                        </a:spcBef>
                        <a:spcAft>
                          <a:spcPts val="0"/>
                        </a:spcAft>
                        <a:buClrTx/>
                        <a:buSzTx/>
                        <a:buFontTx/>
                        <a:buNone/>
                      </a:pPr>
                      <a:r>
                        <a:rPr lang="en-US" sz="1400" b="0" spc="60">
                          <a:solidFill>
                            <a:srgbClr val="FF6238"/>
                          </a:solidFill>
                          <a:latin typeface="微软雅黑" panose="020B0503020204020204" pitchFamily="34" charset="-122"/>
                          <a:ea typeface="微软雅黑" panose="020B0503020204020204" pitchFamily="34" charset="-122"/>
                        </a:rPr>
                        <a:t>知识目标</a:t>
                      </a:r>
                      <a:endParaRPr lang="en-US" sz="1400" b="0" spc="60">
                        <a:solidFill>
                          <a:srgbClr val="FF6238"/>
                        </a:solidFill>
                        <a:latin typeface="微软雅黑" panose="020B0503020204020204" pitchFamily="34" charset="-122"/>
                        <a:ea typeface="微软雅黑" panose="020B0503020204020204" pitchFamily="34" charset="-122"/>
                      </a:endParaRPr>
                    </a:p>
                  </a:txBody>
                  <a:tcPr marL="25400" marR="25400" marT="6350" marB="6350" vert="horz" anchor="ctr" anchorCtr="0">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solidFill>
                      <a:srgbClr val="FFFFFF"/>
                    </a:solidFill>
                  </a:tcPr>
                </a:tc>
                <a:tc>
                  <a:txBody>
                    <a:bodyPr/>
                    <a:p>
                      <a:pPr indent="0" algn="l">
                        <a:lnSpc>
                          <a:spcPct val="120000"/>
                        </a:lnSpc>
                        <a:spcBef>
                          <a:spcPts val="0"/>
                        </a:spcBef>
                        <a:spcAft>
                          <a:spcPts val="0"/>
                        </a:spcAft>
                        <a:buClrTx/>
                        <a:buSzTx/>
                        <a:buNone/>
                      </a:pPr>
                      <a:r>
                        <a:rPr lang="en-US" sz="14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① 掌握演讲基础知识（社会功能、基本结构、评价标准等）</a:t>
                      </a:r>
                      <a:endParaRPr lang="en-US" sz="14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20000"/>
                        </a:lnSpc>
                        <a:spcBef>
                          <a:spcPts val="0"/>
                        </a:spcBef>
                        <a:spcAft>
                          <a:spcPts val="0"/>
                        </a:spcAft>
                        <a:buClrTx/>
                        <a:buSzTx/>
                        <a:buNone/>
                      </a:pPr>
                      <a:r>
                        <a:rPr lang="en-US" sz="14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② 了解说解性演讲的基本特征、听众分析和术语选择策略</a:t>
                      </a:r>
                      <a:endParaRPr lang="en-US" sz="14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20000"/>
                        </a:lnSpc>
                        <a:spcBef>
                          <a:spcPts val="0"/>
                        </a:spcBef>
                        <a:spcAft>
                          <a:spcPts val="0"/>
                        </a:spcAft>
                        <a:buClrTx/>
                        <a:buSzTx/>
                        <a:buNone/>
                      </a:pPr>
                      <a:r>
                        <a:rPr lang="en-US" sz="14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③ 知晓当代中国主题核心概念的内涵及葡语表述</a:t>
                      </a:r>
                      <a:endParaRPr lang="en-US" sz="14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vert="horz" anchor="ctr" anchorCtr="0">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solidFill>
                      <a:srgbClr val="FFFFFF"/>
                    </a:solidFill>
                  </a:tcPr>
                </a:tc>
              </a:tr>
              <a:tr h="1316990">
                <a:tc>
                  <a:txBody>
                    <a:bodyPr/>
                    <a:p>
                      <a:pPr indent="0" algn="ctr">
                        <a:lnSpc>
                          <a:spcPct val="120000"/>
                        </a:lnSpc>
                        <a:spcBef>
                          <a:spcPts val="0"/>
                        </a:spcBef>
                        <a:spcAft>
                          <a:spcPts val="0"/>
                        </a:spcAft>
                        <a:buClrTx/>
                        <a:buSzTx/>
                        <a:buNone/>
                      </a:pPr>
                      <a:r>
                        <a:rPr lang="en-US" sz="1400" b="0" spc="60">
                          <a:solidFill>
                            <a:srgbClr val="FF6238"/>
                          </a:solidFill>
                          <a:latin typeface="微软雅黑" panose="020B0503020204020204" pitchFamily="34" charset="-122"/>
                          <a:ea typeface="微软雅黑" panose="020B0503020204020204" pitchFamily="34" charset="-122"/>
                        </a:rPr>
                        <a:t>能力目标</a:t>
                      </a:r>
                      <a:endParaRPr lang="en-US" sz="1400" b="0" spc="60">
                        <a:solidFill>
                          <a:srgbClr val="FF6238"/>
                        </a:solidFill>
                        <a:latin typeface="微软雅黑" panose="020B0503020204020204" pitchFamily="34" charset="-122"/>
                        <a:ea typeface="微软雅黑" panose="020B0503020204020204" pitchFamily="34" charset="-122"/>
                      </a:endParaRPr>
                    </a:p>
                  </a:txBody>
                  <a:tcPr marL="25400" marR="25400" marT="6350" marB="6350" vert="horz" anchor="ctr" anchorCtr="0">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solidFill>
                      <a:srgbClr val="FFFFFF"/>
                    </a:solidFill>
                  </a:tcPr>
                </a:tc>
                <a:tc>
                  <a:txBody>
                    <a:bodyPr/>
                    <a:p>
                      <a:pPr indent="0" algn="l">
                        <a:lnSpc>
                          <a:spcPct val="120000"/>
                        </a:lnSpc>
                        <a:spcBef>
                          <a:spcPts val="0"/>
                        </a:spcBef>
                        <a:spcAft>
                          <a:spcPts val="0"/>
                        </a:spcAft>
                        <a:buClrTx/>
                        <a:buSzTx/>
                        <a:buNone/>
                      </a:pPr>
                      <a:r>
                        <a:rPr lang="en-US" sz="14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① 能根据所选主题收集材料、组织演讲内容</a:t>
                      </a:r>
                      <a:endParaRPr lang="en-US" sz="14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20000"/>
                        </a:lnSpc>
                        <a:spcBef>
                          <a:spcPts val="0"/>
                        </a:spcBef>
                        <a:spcAft>
                          <a:spcPts val="0"/>
                        </a:spcAft>
                        <a:buClrTx/>
                        <a:buSzTx/>
                        <a:buNone/>
                      </a:pPr>
                      <a:r>
                        <a:rPr lang="en-US" sz="14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② 能用准确的术语和流畅准确的语言介绍“理解当代中国”相关主题</a:t>
                      </a:r>
                      <a:endParaRPr lang="en-US" sz="14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20000"/>
                        </a:lnSpc>
                        <a:spcBef>
                          <a:spcPts val="0"/>
                        </a:spcBef>
                        <a:spcAft>
                          <a:spcPts val="0"/>
                        </a:spcAft>
                        <a:buClrTx/>
                        <a:buSzTx/>
                        <a:buNone/>
                      </a:pPr>
                      <a:r>
                        <a:rPr lang="en-US" sz="14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③ 能运用论据、观点和推理以及文字、图片、音视频材料等增强演讲的说服力</a:t>
                      </a:r>
                      <a:endParaRPr lang="en-US" sz="14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vert="horz" anchor="ctr" anchorCtr="0">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solidFill>
                      <a:srgbClr val="FFFFFF"/>
                    </a:solidFill>
                  </a:tcPr>
                </a:tc>
              </a:tr>
              <a:tr h="1315720">
                <a:tc>
                  <a:txBody>
                    <a:bodyPr/>
                    <a:p>
                      <a:pPr indent="0" algn="ctr">
                        <a:lnSpc>
                          <a:spcPct val="120000"/>
                        </a:lnSpc>
                        <a:spcBef>
                          <a:spcPts val="0"/>
                        </a:spcBef>
                        <a:spcAft>
                          <a:spcPts val="0"/>
                        </a:spcAft>
                        <a:buClrTx/>
                        <a:buSzTx/>
                        <a:buNone/>
                      </a:pPr>
                      <a:r>
                        <a:rPr lang="en-US" sz="1400" b="0" spc="60">
                          <a:solidFill>
                            <a:srgbClr val="FF6238"/>
                          </a:solidFill>
                          <a:latin typeface="微软雅黑" panose="020B0503020204020204" pitchFamily="34" charset="-122"/>
                          <a:ea typeface="微软雅黑" panose="020B0503020204020204" pitchFamily="34" charset="-122"/>
                        </a:rPr>
                        <a:t>价值目标</a:t>
                      </a:r>
                      <a:endParaRPr lang="en-US" sz="1400" b="0" spc="60">
                        <a:solidFill>
                          <a:srgbClr val="FF6238"/>
                        </a:solidFill>
                        <a:latin typeface="微软雅黑" panose="020B0503020204020204" pitchFamily="34" charset="-122"/>
                        <a:ea typeface="微软雅黑" panose="020B0503020204020204" pitchFamily="34" charset="-122"/>
                      </a:endParaRPr>
                    </a:p>
                  </a:txBody>
                  <a:tcPr marL="25400" marR="25400" marT="6350" marB="6350" vert="horz" anchor="ctr" anchorCtr="0">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solidFill>
                      <a:srgbClr val="FFFFFF"/>
                    </a:solidFill>
                  </a:tcPr>
                </a:tc>
                <a:tc>
                  <a:txBody>
                    <a:bodyPr/>
                    <a:p>
                      <a:pPr indent="0" algn="l">
                        <a:lnSpc>
                          <a:spcPct val="120000"/>
                        </a:lnSpc>
                        <a:spcBef>
                          <a:spcPts val="0"/>
                        </a:spcBef>
                        <a:spcAft>
                          <a:spcPts val="0"/>
                        </a:spcAft>
                        <a:buClrTx/>
                        <a:buSzTx/>
                        <a:buNone/>
                      </a:pPr>
                      <a:r>
                        <a:rPr lang="en-US" sz="14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① 培养学生乐观积极自信的自我认知及良好的团队合作精神，实现公开场合自信表达及有效传播</a:t>
                      </a:r>
                      <a:endParaRPr lang="en-US" sz="14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20000"/>
                        </a:lnSpc>
                        <a:spcBef>
                          <a:spcPts val="0"/>
                        </a:spcBef>
                        <a:spcAft>
                          <a:spcPts val="0"/>
                        </a:spcAft>
                        <a:buClrTx/>
                        <a:buSzTx/>
                        <a:buNone/>
                      </a:pPr>
                      <a:r>
                        <a:rPr lang="en-US" sz="14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② 培养学生对习近平新时代中国特色社会主义思想的领悟力及跨文化传播意识</a:t>
                      </a:r>
                      <a:endParaRPr lang="en-US" sz="14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20000"/>
                        </a:lnSpc>
                        <a:spcBef>
                          <a:spcPts val="0"/>
                        </a:spcBef>
                        <a:spcAft>
                          <a:spcPts val="0"/>
                        </a:spcAft>
                        <a:buClrTx/>
                        <a:buSzTx/>
                        <a:buNone/>
                      </a:pPr>
                      <a:r>
                        <a:rPr lang="en-US" sz="14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③ 培养学生用葡语“讲好中国故事”的使命感与责任感</a:t>
                      </a:r>
                      <a:endParaRPr lang="en-US" sz="14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6350" marB="6350" vert="horz" anchor="ctr" anchorCtr="0">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solidFill>
                      <a:srgbClr val="FFFFFF"/>
                    </a:solidFill>
                  </a:tcPr>
                </a:tc>
              </a:tr>
            </a:tbl>
          </a:graphicData>
        </a:graphic>
      </p:graphicFrame>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25" name="图片 24"/>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24" name="图片 23"/>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sp>
        <p:nvSpPr>
          <p:cNvPr id="3" name="文本框 2"/>
          <p:cNvSpPr txBox="1"/>
          <p:nvPr>
            <p:custDataLst>
              <p:tags r:id="rId5"/>
            </p:custDataLst>
          </p:nvPr>
        </p:nvSpPr>
        <p:spPr>
          <a:xfrm>
            <a:off x="609605" y="609605"/>
            <a:ext cx="10972876" cy="609600"/>
          </a:xfrm>
          <a:prstGeom prst="rect">
            <a:avLst/>
          </a:prstGeom>
          <a:noFill/>
        </p:spPr>
        <p:txBody>
          <a:bodyPr wrap="square" lIns="63500" tIns="25400" rIns="63500" bIns="25400" rtlCol="0" anchor="ctr" anchorCtr="0">
            <a:normAutofit lnSpcReduction="10000"/>
          </a:bodyPr>
          <a:p>
            <a:pPr marL="0" indent="0" algn="l">
              <a:lnSpc>
                <a:spcPct val="100000"/>
              </a:lnSpc>
              <a:spcBef>
                <a:spcPts val="0"/>
              </a:spcBef>
              <a:spcAft>
                <a:spcPts val="0"/>
              </a:spcAft>
              <a:buSzPct val="100000"/>
              <a:buNone/>
            </a:pPr>
            <a:r>
              <a:rPr lang="en-US" altLang="zh-CN" sz="3600" b="1" spc="200">
                <a:solidFill>
                  <a:schemeClr val="accent1"/>
                </a:solidFill>
                <a:uFillTx/>
                <a:latin typeface="黑体" panose="02010609060101010101" charset="-122"/>
                <a:ea typeface="黑体" panose="02010609060101010101" charset="-122"/>
              </a:rPr>
              <a:t>3.2 </a:t>
            </a:r>
            <a:r>
              <a:rPr lang="zh-CN" altLang="en-US" sz="3600" b="1" spc="200">
                <a:solidFill>
                  <a:schemeClr val="accent1"/>
                </a:solidFill>
                <a:uFillTx/>
                <a:latin typeface="黑体" panose="02010609060101010101" charset="-122"/>
                <a:ea typeface="黑体" panose="02010609060101010101" charset="-122"/>
              </a:rPr>
              <a:t>葡萄牙语演讲</a:t>
            </a:r>
            <a:r>
              <a:rPr lang="zh-CN" altLang="en-US" sz="3600" b="1" spc="200">
                <a:solidFill>
                  <a:schemeClr val="accent1"/>
                </a:solidFill>
                <a:uFillTx/>
                <a:latin typeface="黑体" panose="02010609060101010101" charset="-122"/>
                <a:ea typeface="黑体" panose="02010609060101010101" charset="-122"/>
              </a:rPr>
              <a:t>课程内容模块</a:t>
            </a:r>
            <a:r>
              <a:rPr lang="zh-CN" altLang="en-US" sz="3600" b="1" spc="200">
                <a:solidFill>
                  <a:schemeClr val="accent1"/>
                </a:solidFill>
                <a:uFillTx/>
                <a:latin typeface="黑体" panose="02010609060101010101" charset="-122"/>
                <a:ea typeface="黑体" panose="02010609060101010101" charset="-122"/>
              </a:rPr>
              <a:t>设计</a:t>
            </a:r>
            <a:endParaRPr lang="zh-CN" altLang="en-US" sz="3600" b="1" spc="200">
              <a:solidFill>
                <a:schemeClr val="accent1"/>
              </a:solidFill>
              <a:uFillTx/>
              <a:latin typeface="黑体" panose="02010609060101010101" charset="-122"/>
              <a:ea typeface="黑体" panose="02010609060101010101" charset="-122"/>
            </a:endParaRPr>
          </a:p>
        </p:txBody>
      </p:sp>
      <p:sp>
        <p:nvSpPr>
          <p:cNvPr id="76" name="三角形 15"/>
          <p:cNvSpPr/>
          <p:nvPr>
            <p:custDataLst>
              <p:tags r:id="rId6"/>
            </p:custDataLst>
          </p:nvPr>
        </p:nvSpPr>
        <p:spPr>
          <a:xfrm>
            <a:off x="609971" y="2408998"/>
            <a:ext cx="340460" cy="395191"/>
          </a:xfrm>
          <a:custGeom>
            <a:avLst/>
            <a:gdLst>
              <a:gd name="connsiteX0" fmla="*/ 0 w 268794"/>
              <a:gd name="connsiteY0" fmla="*/ 0 h 311799"/>
              <a:gd name="connsiteX1" fmla="*/ 268794 w 268794"/>
              <a:gd name="connsiteY1" fmla="*/ 155899 h 311799"/>
              <a:gd name="connsiteX2" fmla="*/ 0 w 268794"/>
              <a:gd name="connsiteY2" fmla="*/ 311799 h 311799"/>
            </a:gdLst>
            <a:ahLst/>
            <a:cxnLst>
              <a:cxn ang="0">
                <a:pos x="connsiteX0" y="connsiteY0"/>
              </a:cxn>
              <a:cxn ang="0">
                <a:pos x="connsiteX1" y="connsiteY1"/>
              </a:cxn>
              <a:cxn ang="0">
                <a:pos x="connsiteX2" y="connsiteY2"/>
              </a:cxn>
            </a:cxnLst>
            <a:rect l="l" t="t" r="r" b="b"/>
            <a:pathLst>
              <a:path w="268794" h="311799">
                <a:moveTo>
                  <a:pt x="0" y="0"/>
                </a:moveTo>
                <a:lnTo>
                  <a:pt x="268794" y="155899"/>
                </a:lnTo>
                <a:lnTo>
                  <a:pt x="0" y="311799"/>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黑体" panose="02010609060101010101" charset="-122"/>
              <a:ea typeface="黑体" panose="02010609060101010101" charset="-122"/>
            </a:endParaRPr>
          </a:p>
        </p:txBody>
      </p:sp>
      <p:sp>
        <p:nvSpPr>
          <p:cNvPr id="13" name="文本框 10"/>
          <p:cNvSpPr txBox="1"/>
          <p:nvPr>
            <p:custDataLst>
              <p:tags r:id="rId7"/>
            </p:custDataLst>
          </p:nvPr>
        </p:nvSpPr>
        <p:spPr>
          <a:xfrm>
            <a:off x="901335" y="1946198"/>
            <a:ext cx="1992859" cy="1308719"/>
          </a:xfrm>
          <a:prstGeom prst="rect">
            <a:avLst/>
          </a:prstGeom>
          <a:noFill/>
        </p:spPr>
        <p:txBody>
          <a:bodyPr vert="horz" wrap="square" lIns="90000" tIns="46800" rIns="90000" bIns="46800"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1900" spc="200" dirty="0">
                <a:solidFill>
                  <a:schemeClr val="dk1">
                    <a:lumMod val="75000"/>
                    <a:lumOff val="25000"/>
                  </a:schemeClr>
                </a:solidFill>
                <a:latin typeface="黑体" panose="02010609060101010101" charset="-122"/>
                <a:ea typeface="黑体" panose="02010609060101010101" charset="-122"/>
                <a:sym typeface="+mn-ea"/>
              </a:rPr>
              <a:t>演讲基础知识</a:t>
            </a:r>
            <a:endParaRPr lang="zh-CN" altLang="en-US" sz="1900" spc="200" dirty="0">
              <a:solidFill>
                <a:schemeClr val="dk1">
                  <a:lumMod val="75000"/>
                  <a:lumOff val="25000"/>
                </a:schemeClr>
              </a:solidFill>
              <a:latin typeface="黑体" panose="02010609060101010101" charset="-122"/>
              <a:ea typeface="黑体" panose="02010609060101010101" charset="-122"/>
              <a:sym typeface="+mn-ea"/>
            </a:endParaRPr>
          </a:p>
        </p:txBody>
      </p:sp>
      <p:sp>
        <p:nvSpPr>
          <p:cNvPr id="14" name="矩形: 圆角 13"/>
          <p:cNvSpPr/>
          <p:nvPr>
            <p:custDataLst>
              <p:tags r:id="rId8"/>
            </p:custDataLst>
          </p:nvPr>
        </p:nvSpPr>
        <p:spPr>
          <a:xfrm>
            <a:off x="770141" y="1825467"/>
            <a:ext cx="2241564" cy="156386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黑体" panose="02010609060101010101" charset="-122"/>
              <a:ea typeface="黑体" panose="02010609060101010101" charset="-122"/>
            </a:endParaRPr>
          </a:p>
        </p:txBody>
      </p:sp>
      <p:sp>
        <p:nvSpPr>
          <p:cNvPr id="2" name="三角形 15"/>
          <p:cNvSpPr/>
          <p:nvPr>
            <p:custDataLst>
              <p:tags r:id="rId9"/>
            </p:custDataLst>
          </p:nvPr>
        </p:nvSpPr>
        <p:spPr>
          <a:xfrm>
            <a:off x="3467015" y="2408998"/>
            <a:ext cx="340460" cy="395191"/>
          </a:xfrm>
          <a:custGeom>
            <a:avLst/>
            <a:gdLst>
              <a:gd name="connsiteX0" fmla="*/ 0 w 268794"/>
              <a:gd name="connsiteY0" fmla="*/ 0 h 311799"/>
              <a:gd name="connsiteX1" fmla="*/ 268794 w 268794"/>
              <a:gd name="connsiteY1" fmla="*/ 155899 h 311799"/>
              <a:gd name="connsiteX2" fmla="*/ 0 w 268794"/>
              <a:gd name="connsiteY2" fmla="*/ 311799 h 311799"/>
            </a:gdLst>
            <a:ahLst/>
            <a:cxnLst>
              <a:cxn ang="0">
                <a:pos x="connsiteX0" y="connsiteY0"/>
              </a:cxn>
              <a:cxn ang="0">
                <a:pos x="connsiteX1" y="connsiteY1"/>
              </a:cxn>
              <a:cxn ang="0">
                <a:pos x="connsiteX2" y="connsiteY2"/>
              </a:cxn>
            </a:cxnLst>
            <a:rect l="l" t="t" r="r" b="b"/>
            <a:pathLst>
              <a:path w="268794" h="311799">
                <a:moveTo>
                  <a:pt x="0" y="0"/>
                </a:moveTo>
                <a:lnTo>
                  <a:pt x="268794" y="155899"/>
                </a:lnTo>
                <a:lnTo>
                  <a:pt x="0" y="311799"/>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黑体" panose="02010609060101010101" charset="-122"/>
              <a:ea typeface="黑体" panose="02010609060101010101" charset="-122"/>
            </a:endParaRPr>
          </a:p>
        </p:txBody>
      </p:sp>
      <p:sp>
        <p:nvSpPr>
          <p:cNvPr id="4" name="文本框 10"/>
          <p:cNvSpPr txBox="1"/>
          <p:nvPr>
            <p:custDataLst>
              <p:tags r:id="rId10"/>
            </p:custDataLst>
          </p:nvPr>
        </p:nvSpPr>
        <p:spPr>
          <a:xfrm>
            <a:off x="3758378" y="1946198"/>
            <a:ext cx="1992859" cy="1308719"/>
          </a:xfrm>
          <a:prstGeom prst="rect">
            <a:avLst/>
          </a:prstGeom>
          <a:noFill/>
        </p:spPr>
        <p:txBody>
          <a:bodyPr vert="horz" wrap="square" lIns="90000" tIns="46800" rIns="90000" bIns="46800"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1900" spc="140" dirty="0">
                <a:solidFill>
                  <a:schemeClr val="dk1">
                    <a:lumMod val="75000"/>
                    <a:lumOff val="25000"/>
                  </a:schemeClr>
                </a:solidFill>
                <a:latin typeface="黑体" panose="02010609060101010101" charset="-122"/>
                <a:ea typeface="黑体" panose="02010609060101010101" charset="-122"/>
                <a:sym typeface="+mn-ea"/>
              </a:rPr>
              <a:t>演讲内容组织和论据类型</a:t>
            </a:r>
            <a:endParaRPr lang="zh-CN" altLang="en-US" sz="1900" spc="140" dirty="0">
              <a:solidFill>
                <a:schemeClr val="dk1">
                  <a:lumMod val="75000"/>
                  <a:lumOff val="25000"/>
                </a:schemeClr>
              </a:solidFill>
              <a:latin typeface="黑体" panose="02010609060101010101" charset="-122"/>
              <a:ea typeface="黑体" panose="02010609060101010101" charset="-122"/>
              <a:sym typeface="+mn-ea"/>
            </a:endParaRPr>
          </a:p>
        </p:txBody>
      </p:sp>
      <p:sp>
        <p:nvSpPr>
          <p:cNvPr id="6" name="矩形: 圆角 13"/>
          <p:cNvSpPr/>
          <p:nvPr>
            <p:custDataLst>
              <p:tags r:id="rId11"/>
            </p:custDataLst>
          </p:nvPr>
        </p:nvSpPr>
        <p:spPr>
          <a:xfrm>
            <a:off x="3627184" y="1825467"/>
            <a:ext cx="2241564" cy="156386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黑体" panose="02010609060101010101" charset="-122"/>
              <a:ea typeface="黑体" panose="02010609060101010101" charset="-122"/>
            </a:endParaRPr>
          </a:p>
        </p:txBody>
      </p:sp>
      <p:sp>
        <p:nvSpPr>
          <p:cNvPr id="7" name="三角形 15"/>
          <p:cNvSpPr/>
          <p:nvPr>
            <p:custDataLst>
              <p:tags r:id="rId12"/>
            </p:custDataLst>
          </p:nvPr>
        </p:nvSpPr>
        <p:spPr>
          <a:xfrm>
            <a:off x="6324058" y="2408998"/>
            <a:ext cx="340460" cy="395191"/>
          </a:xfrm>
          <a:custGeom>
            <a:avLst/>
            <a:gdLst>
              <a:gd name="connsiteX0" fmla="*/ 0 w 268794"/>
              <a:gd name="connsiteY0" fmla="*/ 0 h 311799"/>
              <a:gd name="connsiteX1" fmla="*/ 268794 w 268794"/>
              <a:gd name="connsiteY1" fmla="*/ 155899 h 311799"/>
              <a:gd name="connsiteX2" fmla="*/ 0 w 268794"/>
              <a:gd name="connsiteY2" fmla="*/ 311799 h 311799"/>
            </a:gdLst>
            <a:ahLst/>
            <a:cxnLst>
              <a:cxn ang="0">
                <a:pos x="connsiteX0" y="connsiteY0"/>
              </a:cxn>
              <a:cxn ang="0">
                <a:pos x="connsiteX1" y="connsiteY1"/>
              </a:cxn>
              <a:cxn ang="0">
                <a:pos x="connsiteX2" y="connsiteY2"/>
              </a:cxn>
            </a:cxnLst>
            <a:rect l="l" t="t" r="r" b="b"/>
            <a:pathLst>
              <a:path w="268794" h="311799">
                <a:moveTo>
                  <a:pt x="0" y="0"/>
                </a:moveTo>
                <a:lnTo>
                  <a:pt x="268794" y="155899"/>
                </a:lnTo>
                <a:lnTo>
                  <a:pt x="0" y="311799"/>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黑体" panose="02010609060101010101" charset="-122"/>
              <a:ea typeface="黑体" panose="02010609060101010101" charset="-122"/>
            </a:endParaRPr>
          </a:p>
        </p:txBody>
      </p:sp>
      <p:sp>
        <p:nvSpPr>
          <p:cNvPr id="8" name="文本框 10"/>
          <p:cNvSpPr txBox="1"/>
          <p:nvPr>
            <p:custDataLst>
              <p:tags r:id="rId13"/>
            </p:custDataLst>
          </p:nvPr>
        </p:nvSpPr>
        <p:spPr>
          <a:xfrm>
            <a:off x="6615421" y="1946198"/>
            <a:ext cx="1992859" cy="1308719"/>
          </a:xfrm>
          <a:prstGeom prst="rect">
            <a:avLst/>
          </a:prstGeom>
          <a:noFill/>
        </p:spPr>
        <p:txBody>
          <a:bodyPr vert="horz" wrap="square" lIns="90000" tIns="46800" rIns="90000" bIns="46800"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1900" spc="110" dirty="0">
                <a:solidFill>
                  <a:schemeClr val="dk1">
                    <a:lumMod val="75000"/>
                    <a:lumOff val="25000"/>
                  </a:schemeClr>
                </a:solidFill>
                <a:latin typeface="黑体" panose="02010609060101010101" charset="-122"/>
                <a:ea typeface="黑体" panose="02010609060101010101" charset="-122"/>
                <a:sym typeface="+mn-ea"/>
              </a:rPr>
              <a:t>解说性演讲的基本特征、听众分析和术语选择</a:t>
            </a:r>
            <a:endParaRPr lang="zh-CN" altLang="en-US" sz="1900" spc="110" dirty="0">
              <a:solidFill>
                <a:schemeClr val="dk1">
                  <a:lumMod val="75000"/>
                  <a:lumOff val="25000"/>
                </a:schemeClr>
              </a:solidFill>
              <a:latin typeface="黑体" panose="02010609060101010101" charset="-122"/>
              <a:ea typeface="黑体" panose="02010609060101010101" charset="-122"/>
              <a:sym typeface="+mn-ea"/>
            </a:endParaRPr>
          </a:p>
        </p:txBody>
      </p:sp>
      <p:sp>
        <p:nvSpPr>
          <p:cNvPr id="9" name="矩形: 圆角 13"/>
          <p:cNvSpPr/>
          <p:nvPr>
            <p:custDataLst>
              <p:tags r:id="rId14"/>
            </p:custDataLst>
          </p:nvPr>
        </p:nvSpPr>
        <p:spPr>
          <a:xfrm>
            <a:off x="6484227" y="1825467"/>
            <a:ext cx="2241564" cy="156386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黑体" panose="02010609060101010101" charset="-122"/>
              <a:ea typeface="黑体" panose="02010609060101010101" charset="-122"/>
            </a:endParaRPr>
          </a:p>
        </p:txBody>
      </p:sp>
      <p:sp>
        <p:nvSpPr>
          <p:cNvPr id="10" name="三角形 15"/>
          <p:cNvSpPr/>
          <p:nvPr>
            <p:custDataLst>
              <p:tags r:id="rId15"/>
            </p:custDataLst>
          </p:nvPr>
        </p:nvSpPr>
        <p:spPr>
          <a:xfrm>
            <a:off x="9181100" y="2408998"/>
            <a:ext cx="340460" cy="395191"/>
          </a:xfrm>
          <a:custGeom>
            <a:avLst/>
            <a:gdLst>
              <a:gd name="connsiteX0" fmla="*/ 0 w 268794"/>
              <a:gd name="connsiteY0" fmla="*/ 0 h 311799"/>
              <a:gd name="connsiteX1" fmla="*/ 268794 w 268794"/>
              <a:gd name="connsiteY1" fmla="*/ 155899 h 311799"/>
              <a:gd name="connsiteX2" fmla="*/ 0 w 268794"/>
              <a:gd name="connsiteY2" fmla="*/ 311799 h 311799"/>
            </a:gdLst>
            <a:ahLst/>
            <a:cxnLst>
              <a:cxn ang="0">
                <a:pos x="connsiteX0" y="connsiteY0"/>
              </a:cxn>
              <a:cxn ang="0">
                <a:pos x="connsiteX1" y="connsiteY1"/>
              </a:cxn>
              <a:cxn ang="0">
                <a:pos x="connsiteX2" y="connsiteY2"/>
              </a:cxn>
            </a:cxnLst>
            <a:rect l="l" t="t" r="r" b="b"/>
            <a:pathLst>
              <a:path w="268794" h="311799">
                <a:moveTo>
                  <a:pt x="0" y="0"/>
                </a:moveTo>
                <a:lnTo>
                  <a:pt x="268794" y="155899"/>
                </a:lnTo>
                <a:lnTo>
                  <a:pt x="0" y="311799"/>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黑体" panose="02010609060101010101" charset="-122"/>
              <a:ea typeface="黑体" panose="02010609060101010101" charset="-122"/>
            </a:endParaRPr>
          </a:p>
        </p:txBody>
      </p:sp>
      <p:sp>
        <p:nvSpPr>
          <p:cNvPr id="11" name="文本框 10"/>
          <p:cNvSpPr txBox="1"/>
          <p:nvPr>
            <p:custDataLst>
              <p:tags r:id="rId16"/>
            </p:custDataLst>
          </p:nvPr>
        </p:nvSpPr>
        <p:spPr>
          <a:xfrm>
            <a:off x="9472463" y="1946198"/>
            <a:ext cx="1992859" cy="1308719"/>
          </a:xfrm>
          <a:prstGeom prst="rect">
            <a:avLst/>
          </a:prstGeom>
          <a:noFill/>
        </p:spPr>
        <p:txBody>
          <a:bodyPr vert="horz" wrap="square" lIns="90000" tIns="46800" rIns="90000" bIns="46800"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1900" spc="200" dirty="0">
                <a:solidFill>
                  <a:schemeClr val="dk1">
                    <a:lumMod val="75000"/>
                    <a:lumOff val="25000"/>
                  </a:schemeClr>
                </a:solidFill>
                <a:latin typeface="黑体" panose="02010609060101010101" charset="-122"/>
                <a:ea typeface="黑体" panose="02010609060101010101" charset="-122"/>
                <a:sym typeface="+mn-ea"/>
              </a:rPr>
              <a:t>演讲稿撰写和修改</a:t>
            </a:r>
            <a:endParaRPr lang="zh-CN" altLang="en-US" sz="1900" spc="200" dirty="0">
              <a:solidFill>
                <a:schemeClr val="dk1">
                  <a:lumMod val="75000"/>
                  <a:lumOff val="25000"/>
                </a:schemeClr>
              </a:solidFill>
              <a:latin typeface="黑体" panose="02010609060101010101" charset="-122"/>
              <a:ea typeface="黑体" panose="02010609060101010101" charset="-122"/>
              <a:sym typeface="+mn-ea"/>
            </a:endParaRPr>
          </a:p>
        </p:txBody>
      </p:sp>
      <p:sp>
        <p:nvSpPr>
          <p:cNvPr id="12" name="矩形: 圆角 13"/>
          <p:cNvSpPr/>
          <p:nvPr>
            <p:custDataLst>
              <p:tags r:id="rId17"/>
            </p:custDataLst>
          </p:nvPr>
        </p:nvSpPr>
        <p:spPr>
          <a:xfrm>
            <a:off x="9341269" y="1825467"/>
            <a:ext cx="2241564" cy="156386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黑体" panose="02010609060101010101" charset="-122"/>
              <a:ea typeface="黑体" panose="02010609060101010101" charset="-122"/>
            </a:endParaRPr>
          </a:p>
        </p:txBody>
      </p:sp>
      <p:sp>
        <p:nvSpPr>
          <p:cNvPr id="15" name="三角形 15"/>
          <p:cNvSpPr/>
          <p:nvPr>
            <p:custDataLst>
              <p:tags r:id="rId18"/>
            </p:custDataLst>
          </p:nvPr>
        </p:nvSpPr>
        <p:spPr>
          <a:xfrm>
            <a:off x="609971" y="4357805"/>
            <a:ext cx="340460" cy="395191"/>
          </a:xfrm>
          <a:custGeom>
            <a:avLst/>
            <a:gdLst>
              <a:gd name="connsiteX0" fmla="*/ 0 w 268794"/>
              <a:gd name="connsiteY0" fmla="*/ 0 h 311799"/>
              <a:gd name="connsiteX1" fmla="*/ 268794 w 268794"/>
              <a:gd name="connsiteY1" fmla="*/ 155899 h 311799"/>
              <a:gd name="connsiteX2" fmla="*/ 0 w 268794"/>
              <a:gd name="connsiteY2" fmla="*/ 311799 h 311799"/>
            </a:gdLst>
            <a:ahLst/>
            <a:cxnLst>
              <a:cxn ang="0">
                <a:pos x="connsiteX0" y="connsiteY0"/>
              </a:cxn>
              <a:cxn ang="0">
                <a:pos x="connsiteX1" y="connsiteY1"/>
              </a:cxn>
              <a:cxn ang="0">
                <a:pos x="connsiteX2" y="connsiteY2"/>
              </a:cxn>
            </a:cxnLst>
            <a:rect l="l" t="t" r="r" b="b"/>
            <a:pathLst>
              <a:path w="268794" h="311799">
                <a:moveTo>
                  <a:pt x="0" y="0"/>
                </a:moveTo>
                <a:lnTo>
                  <a:pt x="268794" y="155899"/>
                </a:lnTo>
                <a:lnTo>
                  <a:pt x="0" y="311799"/>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黑体" panose="02010609060101010101" charset="-122"/>
              <a:ea typeface="黑体" panose="02010609060101010101" charset="-122"/>
            </a:endParaRPr>
          </a:p>
        </p:txBody>
      </p:sp>
      <p:sp>
        <p:nvSpPr>
          <p:cNvPr id="16" name="文本框 10"/>
          <p:cNvSpPr txBox="1"/>
          <p:nvPr>
            <p:custDataLst>
              <p:tags r:id="rId19"/>
            </p:custDataLst>
          </p:nvPr>
        </p:nvSpPr>
        <p:spPr>
          <a:xfrm>
            <a:off x="901335" y="3895005"/>
            <a:ext cx="1992859" cy="1308719"/>
          </a:xfrm>
          <a:prstGeom prst="rect">
            <a:avLst/>
          </a:prstGeom>
          <a:noFill/>
        </p:spPr>
        <p:txBody>
          <a:bodyPr vert="horz" wrap="square" lIns="90000" tIns="46800" rIns="90000" bIns="46800"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1900" spc="180" dirty="0">
                <a:solidFill>
                  <a:schemeClr val="dk1">
                    <a:lumMod val="75000"/>
                    <a:lumOff val="25000"/>
                  </a:schemeClr>
                </a:solidFill>
                <a:latin typeface="黑体" panose="02010609060101010101" charset="-122"/>
                <a:ea typeface="黑体" panose="02010609060101010101" charset="-122"/>
                <a:sym typeface="+mn-ea"/>
              </a:rPr>
              <a:t>演讲仪态和语言表现力</a:t>
            </a:r>
            <a:endParaRPr lang="zh-CN" altLang="en-US" sz="1900" spc="180" dirty="0">
              <a:solidFill>
                <a:schemeClr val="dk1">
                  <a:lumMod val="75000"/>
                  <a:lumOff val="25000"/>
                </a:schemeClr>
              </a:solidFill>
              <a:latin typeface="黑体" panose="02010609060101010101" charset="-122"/>
              <a:ea typeface="黑体" panose="02010609060101010101" charset="-122"/>
              <a:sym typeface="+mn-ea"/>
            </a:endParaRPr>
          </a:p>
        </p:txBody>
      </p:sp>
      <p:sp>
        <p:nvSpPr>
          <p:cNvPr id="17" name="矩形: 圆角 13"/>
          <p:cNvSpPr/>
          <p:nvPr>
            <p:custDataLst>
              <p:tags r:id="rId20"/>
            </p:custDataLst>
          </p:nvPr>
        </p:nvSpPr>
        <p:spPr>
          <a:xfrm>
            <a:off x="770141" y="3774274"/>
            <a:ext cx="2241564" cy="156386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黑体" panose="02010609060101010101" charset="-122"/>
              <a:ea typeface="黑体" panose="02010609060101010101" charset="-122"/>
            </a:endParaRPr>
          </a:p>
        </p:txBody>
      </p:sp>
      <p:sp>
        <p:nvSpPr>
          <p:cNvPr id="18" name="三角形 15"/>
          <p:cNvSpPr/>
          <p:nvPr>
            <p:custDataLst>
              <p:tags r:id="rId21"/>
            </p:custDataLst>
          </p:nvPr>
        </p:nvSpPr>
        <p:spPr>
          <a:xfrm>
            <a:off x="3467015" y="4357805"/>
            <a:ext cx="340460" cy="395191"/>
          </a:xfrm>
          <a:custGeom>
            <a:avLst/>
            <a:gdLst>
              <a:gd name="connsiteX0" fmla="*/ 0 w 268794"/>
              <a:gd name="connsiteY0" fmla="*/ 0 h 311799"/>
              <a:gd name="connsiteX1" fmla="*/ 268794 w 268794"/>
              <a:gd name="connsiteY1" fmla="*/ 155899 h 311799"/>
              <a:gd name="connsiteX2" fmla="*/ 0 w 268794"/>
              <a:gd name="connsiteY2" fmla="*/ 311799 h 311799"/>
            </a:gdLst>
            <a:ahLst/>
            <a:cxnLst>
              <a:cxn ang="0">
                <a:pos x="connsiteX0" y="connsiteY0"/>
              </a:cxn>
              <a:cxn ang="0">
                <a:pos x="connsiteX1" y="connsiteY1"/>
              </a:cxn>
              <a:cxn ang="0">
                <a:pos x="connsiteX2" y="connsiteY2"/>
              </a:cxn>
            </a:cxnLst>
            <a:rect l="l" t="t" r="r" b="b"/>
            <a:pathLst>
              <a:path w="268794" h="311799">
                <a:moveTo>
                  <a:pt x="0" y="0"/>
                </a:moveTo>
                <a:lnTo>
                  <a:pt x="268794" y="155899"/>
                </a:lnTo>
                <a:lnTo>
                  <a:pt x="0" y="311799"/>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黑体" panose="02010609060101010101" charset="-122"/>
              <a:ea typeface="黑体" panose="02010609060101010101" charset="-122"/>
            </a:endParaRPr>
          </a:p>
        </p:txBody>
      </p:sp>
      <p:sp>
        <p:nvSpPr>
          <p:cNvPr id="19" name="文本框 10"/>
          <p:cNvSpPr txBox="1"/>
          <p:nvPr>
            <p:custDataLst>
              <p:tags r:id="rId22"/>
            </p:custDataLst>
          </p:nvPr>
        </p:nvSpPr>
        <p:spPr>
          <a:xfrm>
            <a:off x="3758378" y="3895005"/>
            <a:ext cx="1992859" cy="1308719"/>
          </a:xfrm>
          <a:prstGeom prst="rect">
            <a:avLst/>
          </a:prstGeom>
          <a:noFill/>
        </p:spPr>
        <p:txBody>
          <a:bodyPr vert="horz" wrap="square" lIns="90000" tIns="46800" rIns="90000" bIns="46800"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1900" spc="140" dirty="0">
                <a:solidFill>
                  <a:schemeClr val="dk1">
                    <a:lumMod val="75000"/>
                    <a:lumOff val="25000"/>
                  </a:schemeClr>
                </a:solidFill>
                <a:latin typeface="黑体" panose="02010609060101010101" charset="-122"/>
                <a:ea typeface="黑体" panose="02010609060101010101" charset="-122"/>
                <a:cs typeface="黑体" panose="02010609060101010101" charset="-122"/>
                <a:sym typeface="+mn-ea"/>
              </a:rPr>
              <a:t>演讲PPT制作与视频剪辑</a:t>
            </a:r>
            <a:endParaRPr lang="zh-CN" altLang="en-US" sz="1900" spc="140" dirty="0">
              <a:solidFill>
                <a:schemeClr val="dk1">
                  <a:lumMod val="75000"/>
                  <a:lumOff val="25000"/>
                </a:schemeClr>
              </a:solidFill>
              <a:latin typeface="黑体" panose="02010609060101010101" charset="-122"/>
              <a:ea typeface="黑体" panose="02010609060101010101" charset="-122"/>
              <a:cs typeface="黑体" panose="02010609060101010101" charset="-122"/>
              <a:sym typeface="+mn-ea"/>
            </a:endParaRPr>
          </a:p>
        </p:txBody>
      </p:sp>
      <p:sp>
        <p:nvSpPr>
          <p:cNvPr id="20" name="矩形: 圆角 13"/>
          <p:cNvSpPr/>
          <p:nvPr>
            <p:custDataLst>
              <p:tags r:id="rId23"/>
            </p:custDataLst>
          </p:nvPr>
        </p:nvSpPr>
        <p:spPr>
          <a:xfrm>
            <a:off x="3627184" y="3774274"/>
            <a:ext cx="2241564" cy="156386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黑体" panose="02010609060101010101" charset="-122"/>
              <a:ea typeface="黑体" panose="02010609060101010101" charset="-122"/>
            </a:endParaRPr>
          </a:p>
        </p:txBody>
      </p:sp>
      <p:sp>
        <p:nvSpPr>
          <p:cNvPr id="21" name="三角形 15"/>
          <p:cNvSpPr/>
          <p:nvPr>
            <p:custDataLst>
              <p:tags r:id="rId24"/>
            </p:custDataLst>
          </p:nvPr>
        </p:nvSpPr>
        <p:spPr>
          <a:xfrm>
            <a:off x="6324058" y="4357805"/>
            <a:ext cx="340460" cy="395191"/>
          </a:xfrm>
          <a:custGeom>
            <a:avLst/>
            <a:gdLst>
              <a:gd name="connsiteX0" fmla="*/ 0 w 268794"/>
              <a:gd name="connsiteY0" fmla="*/ 0 h 311799"/>
              <a:gd name="connsiteX1" fmla="*/ 268794 w 268794"/>
              <a:gd name="connsiteY1" fmla="*/ 155899 h 311799"/>
              <a:gd name="connsiteX2" fmla="*/ 0 w 268794"/>
              <a:gd name="connsiteY2" fmla="*/ 311799 h 311799"/>
            </a:gdLst>
            <a:ahLst/>
            <a:cxnLst>
              <a:cxn ang="0">
                <a:pos x="connsiteX0" y="connsiteY0"/>
              </a:cxn>
              <a:cxn ang="0">
                <a:pos x="connsiteX1" y="connsiteY1"/>
              </a:cxn>
              <a:cxn ang="0">
                <a:pos x="connsiteX2" y="connsiteY2"/>
              </a:cxn>
            </a:cxnLst>
            <a:rect l="l" t="t" r="r" b="b"/>
            <a:pathLst>
              <a:path w="268794" h="311799">
                <a:moveTo>
                  <a:pt x="0" y="0"/>
                </a:moveTo>
                <a:lnTo>
                  <a:pt x="268794" y="155899"/>
                </a:lnTo>
                <a:lnTo>
                  <a:pt x="0" y="311799"/>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latin typeface="黑体" panose="02010609060101010101" charset="-122"/>
              <a:ea typeface="黑体" panose="02010609060101010101" charset="-122"/>
            </a:endParaRPr>
          </a:p>
        </p:txBody>
      </p:sp>
      <p:sp>
        <p:nvSpPr>
          <p:cNvPr id="22" name="文本框 10"/>
          <p:cNvSpPr txBox="1"/>
          <p:nvPr>
            <p:custDataLst>
              <p:tags r:id="rId25"/>
            </p:custDataLst>
          </p:nvPr>
        </p:nvSpPr>
        <p:spPr>
          <a:xfrm>
            <a:off x="6615420" y="3895005"/>
            <a:ext cx="1992859" cy="1308719"/>
          </a:xfrm>
          <a:prstGeom prst="rect">
            <a:avLst/>
          </a:prstGeom>
          <a:noFill/>
        </p:spPr>
        <p:txBody>
          <a:bodyPr vert="horz" wrap="square" lIns="90000" tIns="46800" rIns="90000" bIns="46800"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fontAlgn="auto">
              <a:lnSpc>
                <a:spcPct val="120000"/>
              </a:lnSpc>
              <a:spcBef>
                <a:spcPts val="0"/>
              </a:spcBef>
              <a:spcAft>
                <a:spcPts val="800"/>
              </a:spcAft>
              <a:buSzPct val="100000"/>
              <a:buNone/>
            </a:pPr>
            <a:r>
              <a:rPr lang="zh-CN" altLang="en-US" sz="1900" spc="200" dirty="0">
                <a:solidFill>
                  <a:schemeClr val="dk1">
                    <a:lumMod val="75000"/>
                    <a:lumOff val="25000"/>
                  </a:schemeClr>
                </a:solidFill>
                <a:latin typeface="黑体" panose="02010609060101010101" charset="-122"/>
                <a:ea typeface="黑体" panose="02010609060101010101" charset="-122"/>
                <a:sym typeface="+mn-ea"/>
              </a:rPr>
              <a:t>展示与评价</a:t>
            </a:r>
            <a:endParaRPr lang="zh-CN" altLang="en-US" sz="1900" spc="200" dirty="0">
              <a:solidFill>
                <a:schemeClr val="dk1">
                  <a:lumMod val="75000"/>
                  <a:lumOff val="25000"/>
                </a:schemeClr>
              </a:solidFill>
              <a:latin typeface="黑体" panose="02010609060101010101" charset="-122"/>
              <a:ea typeface="黑体" panose="02010609060101010101" charset="-122"/>
              <a:sym typeface="+mn-ea"/>
            </a:endParaRPr>
          </a:p>
        </p:txBody>
      </p:sp>
      <p:sp>
        <p:nvSpPr>
          <p:cNvPr id="23" name="矩形: 圆角 13"/>
          <p:cNvSpPr/>
          <p:nvPr>
            <p:custDataLst>
              <p:tags r:id="rId26"/>
            </p:custDataLst>
          </p:nvPr>
        </p:nvSpPr>
        <p:spPr>
          <a:xfrm>
            <a:off x="6484227" y="3774274"/>
            <a:ext cx="2241564" cy="156386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黑体" panose="02010609060101010101" charset="-122"/>
              <a:ea typeface="黑体" panose="02010609060101010101" charset="-122"/>
            </a:endParaRPr>
          </a:p>
        </p:txBody>
      </p:sp>
    </p:spTree>
    <p:custDataLst>
      <p:tags r:id="rId2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6" name="图片 5"/>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7" name="图片 6"/>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cxnSp>
        <p:nvCxnSpPr>
          <p:cNvPr id="4" name="直接连接符 3"/>
          <p:cNvCxnSpPr/>
          <p:nvPr>
            <p:custDataLst>
              <p:tags r:id="rId5"/>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6"/>
            </p:custDataLst>
          </p:nvPr>
        </p:nvSpPr>
        <p:spPr>
          <a:xfrm>
            <a:off x="629289" y="3048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indent="0" algn="l">
              <a:lnSpc>
                <a:spcPct val="100000"/>
              </a:lnSpc>
              <a:spcBef>
                <a:spcPts val="0"/>
              </a:spcBef>
              <a:spcAft>
                <a:spcPts val="0"/>
              </a:spcAft>
              <a:buSzPct val="100000"/>
              <a:buNone/>
            </a:pPr>
            <a:r>
              <a:rPr lang="en-US" altLang="zh-CN" sz="3600">
                <a:solidFill>
                  <a:schemeClr val="accent1"/>
                </a:solidFill>
                <a:latin typeface="黑体" panose="02010609060101010101" charset="-122"/>
                <a:ea typeface="黑体" panose="02010609060101010101" charset="-122"/>
              </a:rPr>
              <a:t>3.3 </a:t>
            </a:r>
            <a:r>
              <a:rPr lang="zh-CN" altLang="en-US" sz="3600">
                <a:solidFill>
                  <a:schemeClr val="accent1"/>
                </a:solidFill>
                <a:latin typeface="黑体" panose="02010609060101010101" charset="-122"/>
                <a:ea typeface="黑体" panose="02010609060101010101" charset="-122"/>
              </a:rPr>
              <a:t>形成课程内容</a:t>
            </a:r>
            <a:r>
              <a:rPr lang="zh-CN" altLang="en-US" sz="3600">
                <a:solidFill>
                  <a:schemeClr val="accent1"/>
                </a:solidFill>
                <a:latin typeface="黑体" panose="02010609060101010101" charset="-122"/>
                <a:ea typeface="黑体" panose="02010609060101010101" charset="-122"/>
              </a:rPr>
              <a:t>及活动实施</a:t>
            </a:r>
            <a:r>
              <a:rPr lang="zh-CN" altLang="en-US" sz="3600">
                <a:solidFill>
                  <a:schemeClr val="accent1"/>
                </a:solidFill>
                <a:latin typeface="黑体" panose="02010609060101010101" charset="-122"/>
                <a:ea typeface="黑体" panose="02010609060101010101" charset="-122"/>
              </a:rPr>
              <a:t>方案</a:t>
            </a:r>
            <a:endParaRPr lang="zh-CN" altLang="en-US" sz="3600">
              <a:solidFill>
                <a:schemeClr val="accent1"/>
              </a:solidFill>
              <a:latin typeface="黑体" panose="02010609060101010101" charset="-122"/>
              <a:ea typeface="黑体" panose="02010609060101010101" charset="-122"/>
            </a:endParaRPr>
          </a:p>
        </p:txBody>
      </p:sp>
      <p:sp>
        <p:nvSpPr>
          <p:cNvPr id="22" name="Title 6"/>
          <p:cNvSpPr txBox="1"/>
          <p:nvPr>
            <p:custDataLst>
              <p:tags r:id="rId7"/>
            </p:custDataLst>
          </p:nvPr>
        </p:nvSpPr>
        <p:spPr>
          <a:xfrm>
            <a:off x="457200" y="1135849"/>
            <a:ext cx="11277599" cy="461454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14605" lvl="0" indent="0" algn="l" fontAlgn="auto">
              <a:lnSpc>
                <a:spcPct val="130000"/>
              </a:lnSpc>
              <a:spcBef>
                <a:spcPts val="845"/>
              </a:spcBef>
              <a:spcAft>
                <a:spcPts val="0"/>
              </a:spcAft>
              <a:buSzPct val="100000"/>
              <a:buFont typeface="+mj-lt"/>
            </a:pPr>
            <a:r>
              <a:rPr lang="zh-CN" altLang="en-US" sz="1800" b="1"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第一讲 演讲基础知识 </a:t>
            </a:r>
            <a:endParaRPr lang="zh-CN" altLang="en-US" sz="1800" b="1"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23545" lvl="0" indent="-408940" algn="l" fontAlgn="auto">
              <a:lnSpc>
                <a:spcPct val="130000"/>
              </a:lnSpc>
              <a:spcBef>
                <a:spcPts val="845"/>
              </a:spcBef>
              <a:spcAft>
                <a:spcPts val="0"/>
              </a:spcAft>
              <a:buClrTx/>
              <a:buSzTx/>
              <a:buFont typeface="+mj-lt"/>
              <a:buAutoNum type="arabicPeriod"/>
            </a:pPr>
            <a:r>
              <a:rPr lang="zh-CN" altLang="en-US" sz="1400"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内容：</a:t>
            </a:r>
            <a:r>
              <a:rPr lang="zh-CN" altLang="en-US" sz="1400"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介绍演讲的社会功能、类型以及克服演讲恐惧的具体方法</a:t>
            </a:r>
            <a:endParaRPr lang="zh-CN" altLang="en-US" sz="1400"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23545" lvl="0" indent="-408940" algn="l" fontAlgn="auto">
              <a:lnSpc>
                <a:spcPct val="130000"/>
              </a:lnSpc>
              <a:spcBef>
                <a:spcPts val="845"/>
              </a:spcBef>
              <a:spcAft>
                <a:spcPts val="0"/>
              </a:spcAft>
              <a:buClrTx/>
              <a:buSzTx/>
              <a:buFont typeface="+mj-lt"/>
              <a:buAutoNum type="arabicPeriod"/>
            </a:pPr>
            <a:r>
              <a:rPr lang="zh-CN" altLang="en-US" sz="1400"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活动及成果：学生将通过教师讲授、阅读参考书目、观看演讲视频以及线上讨论理解公共演讲的必要性、具体功能、演讲类型以及通过心理准备、演讲练习和高能姿势的使用缓解演讲紧张情绪的具体方法。</a:t>
            </a:r>
            <a:endParaRPr lang="zh-CN" altLang="en-US" sz="1400"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4605" lvl="0" indent="0" algn="l" fontAlgn="auto">
              <a:lnSpc>
                <a:spcPct val="130000"/>
              </a:lnSpc>
              <a:spcBef>
                <a:spcPts val="845"/>
              </a:spcBef>
              <a:spcAft>
                <a:spcPts val="0"/>
              </a:spcAft>
              <a:buClrTx/>
              <a:buSzTx/>
              <a:buFont typeface="+mj-lt"/>
            </a:pPr>
            <a:r>
              <a:rPr lang="zh-CN" altLang="en-US" sz="1800" b="1"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第二讲 演讲内容组织和论据类型</a:t>
            </a:r>
            <a:r>
              <a:rPr lang="zh-CN" altLang="en-US" sz="1800"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1800"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23545" lvl="0" indent="-408940" algn="l" fontAlgn="auto">
              <a:lnSpc>
                <a:spcPct val="130000"/>
              </a:lnSpc>
              <a:spcBef>
                <a:spcPts val="845"/>
              </a:spcBef>
              <a:spcAft>
                <a:spcPts val="0"/>
              </a:spcAft>
              <a:buClrTx/>
              <a:buSzTx/>
              <a:buFont typeface="+mj-lt"/>
              <a:buAutoNum type="arabicPeriod"/>
            </a:pPr>
            <a:r>
              <a:rPr lang="zh-CN" altLang="en-US" sz="1400"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内容：介绍演讲内容组织的三种主要形式、以及主次要信息分辨、以及短例、长例、数据、引用等论据类型。</a:t>
            </a:r>
            <a:endParaRPr lang="zh-CN" altLang="en-US" sz="1400"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23545" lvl="0" indent="-408940" algn="l" fontAlgn="auto">
              <a:lnSpc>
                <a:spcPct val="130000"/>
              </a:lnSpc>
              <a:spcBef>
                <a:spcPts val="845"/>
              </a:spcBef>
              <a:spcAft>
                <a:spcPts val="0"/>
              </a:spcAft>
              <a:buClrTx/>
              <a:buSzTx/>
              <a:buFont typeface="+mj-lt"/>
              <a:buAutoNum type="arabicPeriod"/>
            </a:pPr>
            <a:r>
              <a:rPr lang="zh-CN" altLang="en-US" sz="1400"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活动及成果：学生将通过观看演讲课程在线资源、精选演讲示例，通过思维导图分析演讲结构，明确演讲内容组织方式及理解各种论据的使用目的和具体效果。</a:t>
            </a:r>
            <a:endParaRPr lang="zh-CN" altLang="en-US" sz="1400"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4605" lvl="0" indent="0" algn="l" fontAlgn="auto">
              <a:lnSpc>
                <a:spcPct val="130000"/>
              </a:lnSpc>
              <a:spcBef>
                <a:spcPts val="845"/>
              </a:spcBef>
              <a:spcAft>
                <a:spcPts val="0"/>
              </a:spcAft>
              <a:buClrTx/>
              <a:buSzTx/>
              <a:buFont typeface="+mj-lt"/>
            </a:pPr>
            <a:r>
              <a:rPr lang="zh-CN" altLang="en-US" sz="1800" b="1"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第三讲  解说性演讲的基本特征、听众分析及术语选择 </a:t>
            </a:r>
            <a:endParaRPr lang="zh-CN" altLang="en-US" sz="1800" b="1"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23545" lvl="0" indent="-408940" algn="l" fontAlgn="auto">
              <a:lnSpc>
                <a:spcPct val="130000"/>
              </a:lnSpc>
              <a:spcBef>
                <a:spcPts val="845"/>
              </a:spcBef>
              <a:spcAft>
                <a:spcPts val="0"/>
              </a:spcAft>
              <a:buClrTx/>
              <a:buSzTx/>
              <a:buFont typeface="+mj-lt"/>
              <a:buAutoNum type="arabicPeriod"/>
            </a:pPr>
            <a:r>
              <a:rPr lang="zh-CN" altLang="en-US" sz="1400"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内容：介绍解说行演讲的基本特征，同时介绍听众分析在演讲设计中的作用，以及如何将专门术语以便于听众接受的方式准确传达。</a:t>
            </a:r>
            <a:endParaRPr lang="zh-CN" altLang="en-US" sz="1400"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23545" lvl="0" indent="-408940" algn="l" fontAlgn="auto">
              <a:lnSpc>
                <a:spcPct val="130000"/>
              </a:lnSpc>
              <a:spcBef>
                <a:spcPts val="845"/>
              </a:spcBef>
              <a:spcAft>
                <a:spcPts val="0"/>
              </a:spcAft>
              <a:buClrTx/>
              <a:buSzTx/>
              <a:buFont typeface="+mj-lt"/>
              <a:buAutoNum type="arabicPeriod"/>
            </a:pPr>
            <a:r>
              <a:rPr lang="zh-CN" altLang="en-US" sz="1400"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活动及成果：学生将在教师讲授之后对精选演讲示例进行分析讨论</a:t>
            </a:r>
            <a:r>
              <a:rPr lang="zh-CN" altLang="en-US" sz="1800"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1800" spc="182"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8"/>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6"/>
          <p:cNvSpPr txBox="1"/>
          <p:nvPr>
            <p:custDataLst>
              <p:tags r:id="rId1"/>
            </p:custDataLst>
          </p:nvPr>
        </p:nvSpPr>
        <p:spPr>
          <a:xfrm>
            <a:off x="1035050" y="1143000"/>
            <a:ext cx="9585325" cy="5571490"/>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auto">
              <a:lnSpc>
                <a:spcPct val="130000"/>
              </a:lnSpc>
              <a:spcBef>
                <a:spcPts val="800"/>
              </a:spcBef>
              <a:spcAft>
                <a:spcPts val="0"/>
              </a:spcAft>
              <a:buSzPct val="100000"/>
              <a:buFont typeface="+mj-lt"/>
            </a:pPr>
            <a:r>
              <a:rPr lang="zh-CN" altLang="en-US" sz="2400" spc="160" dirty="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第四讲“理解当代中国”主题演讲内容设计、演讲稿撰写及修改 </a:t>
            </a:r>
            <a:endParaRPr lang="zh-CN" altLang="en-US" sz="2400" spc="160" dirty="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81000" lvl="0" indent="-381000" algn="l" fontAlgn="auto">
              <a:lnSpc>
                <a:spcPct val="130000"/>
              </a:lnSpc>
              <a:spcBef>
                <a:spcPts val="800"/>
              </a:spcBef>
              <a:spcAft>
                <a:spcPts val="0"/>
              </a:spcAft>
              <a:buClrTx/>
              <a:buSzTx/>
              <a:buFont typeface="+mj-lt"/>
              <a:buAutoNum type="arabicPeriod"/>
            </a:pPr>
            <a:r>
              <a:rPr lang="zh-CN" altLang="en-US" sz="1800"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内容：主题学习，演讲内容设计相关知识综合运用</a:t>
            </a:r>
            <a:endParaRPr lang="zh-CN" altLang="en-US" sz="1800"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81000" lvl="0" indent="-381000" algn="l" fontAlgn="auto">
              <a:lnSpc>
                <a:spcPct val="130000"/>
              </a:lnSpc>
              <a:spcBef>
                <a:spcPts val="800"/>
              </a:spcBef>
              <a:spcAft>
                <a:spcPts val="0"/>
              </a:spcAft>
              <a:buClrTx/>
              <a:buSzTx/>
              <a:buFont typeface="+mj-lt"/>
              <a:buAutoNum type="arabicPeriod"/>
            </a:pPr>
            <a:r>
              <a:rPr lang="zh-CN" altLang="en-US" sz="1800"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活动及成果： 学生将选择感兴趣的中国主题并组成3-4个小组进行分组学习。</a:t>
            </a:r>
            <a:endParaRPr lang="zh-CN" altLang="en-US" sz="1800"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ct val="130000"/>
              </a:lnSpc>
              <a:spcBef>
                <a:spcPts val="800"/>
              </a:spcBef>
              <a:spcAft>
                <a:spcPts val="0"/>
              </a:spcAft>
              <a:buClrTx/>
              <a:buSzTx/>
              <a:buFont typeface="+mj-lt"/>
            </a:pPr>
            <a:r>
              <a:rPr altLang="zh-CN" sz="1800"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800"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学生将在教师指导下完成主题演讲思维导图、小组讨论、初稿撰写、组内演讲稿互评、教师集中点评、线上学习反馈等学习活动，其中穿插如何构建演讲说服力的学习与讨论，引导学生思考如何通过演讲内容设计、术语选择、逻辑组织等让“理解当代中国”主题演讲贴近受众，达到良好的传播效果。</a:t>
            </a:r>
            <a:endParaRPr lang="zh-CN" altLang="en-US" sz="1800"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ct val="130000"/>
              </a:lnSpc>
              <a:spcBef>
                <a:spcPts val="800"/>
              </a:spcBef>
              <a:spcAft>
                <a:spcPts val="0"/>
              </a:spcAft>
              <a:buSzPct val="100000"/>
              <a:buFont typeface="+mj-lt"/>
            </a:pPr>
            <a:r>
              <a:rPr lang="zh-CN" altLang="en-US" sz="2400" spc="160" dirty="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第五讲  演讲仪态和语言表现力</a:t>
            </a:r>
            <a:endParaRPr lang="zh-CN" altLang="en-US" sz="2400" spc="160" dirty="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ct val="130000"/>
              </a:lnSpc>
              <a:spcBef>
                <a:spcPts val="800"/>
              </a:spcBef>
              <a:spcAft>
                <a:spcPts val="0"/>
              </a:spcAft>
              <a:buClrTx/>
              <a:buSzTx/>
              <a:buFont typeface="+mj-lt"/>
            </a:pPr>
            <a:r>
              <a:rPr lang="zh-CN" altLang="en-US" sz="1800"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1. 内容：演讲中身体语言的使用以及通过表情、声调的变化增强语言表现力。</a:t>
            </a:r>
            <a:endParaRPr lang="zh-CN" altLang="en-US" sz="1800"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ct val="130000"/>
              </a:lnSpc>
              <a:spcBef>
                <a:spcPts val="800"/>
              </a:spcBef>
              <a:spcAft>
                <a:spcPts val="0"/>
              </a:spcAft>
              <a:buClrTx/>
              <a:buSzTx/>
              <a:buFont typeface="+mj-lt"/>
            </a:pPr>
            <a:r>
              <a:rPr lang="zh-CN" altLang="en-US" sz="1800"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2. 活动及成果： 学生将通过观看演讲视频感受手势、表情、声调对演讲效果的具体影响，同时结合自己的讲稿进行演讲训练。</a:t>
            </a:r>
            <a:endParaRPr lang="zh-CN" altLang="en-US" sz="1800"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auto">
              <a:lnSpc>
                <a:spcPct val="130000"/>
              </a:lnSpc>
              <a:spcBef>
                <a:spcPts val="800"/>
              </a:spcBef>
              <a:spcAft>
                <a:spcPts val="0"/>
              </a:spcAft>
              <a:buSzPct val="100000"/>
              <a:buFont typeface="+mj-lt"/>
            </a:pPr>
            <a:endParaRPr lang="zh-CN" altLang="en-US" sz="1800"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38200" y="873125"/>
            <a:ext cx="10515600" cy="5304155"/>
          </a:xfrm>
        </p:spPr>
        <p:txBody>
          <a:bodyPr>
            <a:normAutofit fontScale="90000" lnSpcReduction="10000"/>
          </a:bodyPr>
          <a:p>
            <a:pPr lvl="0" indent="0" algn="l" fontAlgn="auto">
              <a:lnSpc>
                <a:spcPct val="130000"/>
              </a:lnSpc>
              <a:spcBef>
                <a:spcPts val="800"/>
              </a:spcBef>
              <a:spcAft>
                <a:spcPts val="0"/>
              </a:spcAft>
              <a:buSzPct val="100000"/>
              <a:buFont typeface="+mj-lt"/>
              <a:buNone/>
            </a:pPr>
            <a:r>
              <a:rPr lang="zh-CN" altLang="en-US" sz="2665" spc="160" dirty="0">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第六讲 演讲PPT 制作与视频剪辑</a:t>
            </a:r>
            <a:endParaRPr lang="zh-CN" altLang="en-US" sz="2665" spc="160" dirty="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fontAlgn="auto">
              <a:lnSpc>
                <a:spcPct val="130000"/>
              </a:lnSpc>
              <a:spcBef>
                <a:spcPts val="800"/>
              </a:spcBef>
              <a:spcAft>
                <a:spcPts val="0"/>
              </a:spcAft>
              <a:buClrTx/>
              <a:buSzTx/>
              <a:buFont typeface="+mj-lt"/>
              <a:buNone/>
            </a:pPr>
            <a:r>
              <a:rPr lang="zh-CN" altLang="en-US"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1. 内容：了讲与PPT 的关系，同时了解PPT 制作的常见误区以及五种PPT类型。介绍常见视频制作软件及演讲视频制作方法。</a:t>
            </a:r>
            <a:endParaRPr lang="zh-CN" altLang="en-US"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fontAlgn="auto">
              <a:lnSpc>
                <a:spcPct val="130000"/>
              </a:lnSpc>
              <a:spcBef>
                <a:spcPts val="800"/>
              </a:spcBef>
              <a:spcAft>
                <a:spcPts val="0"/>
              </a:spcAft>
              <a:buClrTx/>
              <a:buSzTx/>
              <a:buFont typeface="+mj-lt"/>
              <a:buNone/>
            </a:pPr>
            <a:r>
              <a:rPr lang="zh-CN" altLang="en-US"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2. 活动及成学生在演讲稿的基础上完成演讲PPT 制作，并完成演讲视频录制和剪辑。</a:t>
            </a:r>
            <a:endParaRPr lang="zh-CN" altLang="en-US"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fontAlgn="auto">
              <a:lnSpc>
                <a:spcPct val="130000"/>
              </a:lnSpc>
              <a:spcBef>
                <a:spcPts val="800"/>
              </a:spcBef>
              <a:spcAft>
                <a:spcPts val="0"/>
              </a:spcAft>
              <a:buClrTx/>
              <a:buSzTx/>
              <a:buFont typeface="+mj-lt"/>
              <a:buNone/>
            </a:pPr>
            <a:r>
              <a:rPr lang="zh-CN" altLang="en-US"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665"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665" spc="160" dirty="0">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第七讲 演讲视频展映及反馈</a:t>
            </a:r>
            <a:r>
              <a:rPr lang="zh-CN" altLang="en-US" spc="160" dirty="0">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pc="160" dirty="0">
              <a:solidFill>
                <a:schemeClr val="tx1"/>
              </a:solidFill>
              <a:effectLst>
                <a:outerShdw blurRad="38100" dist="19050" dir="2700000" algn="tl" rotWithShape="0">
                  <a:schemeClr val="dk1">
                    <a:alpha val="40000"/>
                  </a:schemeClr>
                </a:outerShdw>
              </a:effectLst>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fontAlgn="auto">
              <a:lnSpc>
                <a:spcPct val="130000"/>
              </a:lnSpc>
              <a:spcBef>
                <a:spcPts val="800"/>
              </a:spcBef>
              <a:spcAft>
                <a:spcPts val="0"/>
              </a:spcAft>
              <a:buClrTx/>
              <a:buSzTx/>
              <a:buFont typeface="+mj-lt"/>
              <a:buNone/>
            </a:pPr>
            <a:r>
              <a:rPr lang="zh-CN" altLang="en-US"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1. 内容：演讲任务及反馈</a:t>
            </a:r>
            <a:endParaRPr lang="zh-CN" altLang="en-US"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fontAlgn="auto">
              <a:lnSpc>
                <a:spcPct val="130000"/>
              </a:lnSpc>
              <a:spcBef>
                <a:spcPts val="800"/>
              </a:spcBef>
              <a:spcAft>
                <a:spcPts val="0"/>
              </a:spcAft>
              <a:buClrTx/>
              <a:buSzTx/>
              <a:buFont typeface="+mj-lt"/>
              <a:buNone/>
            </a:pPr>
            <a:r>
              <a:rPr lang="zh-CN" altLang="en-US"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2. 活动及成果：就制作的演讲视频进行集中展映并邀请对象国青年受众就演讲内容、语言表达、视觉呈现、传播效果等方面进行点评，学生之间进行互评和讨论，教师进行反馈。通过组织与目标受众面对面交流活动，使学生能够直观收到受众反馈，对如何传播中国文化，讲好中国故事进行深入思考。</a:t>
            </a:r>
            <a:endParaRPr lang="zh-CN" altLang="en-US"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8" name="图片 7"/>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cxnSp>
        <p:nvCxnSpPr>
          <p:cNvPr id="4" name="直接连接符 3"/>
          <p:cNvCxnSpPr/>
          <p:nvPr>
            <p:custDataLst>
              <p:tags r:id="rId5"/>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6"/>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indent="0" algn="l">
              <a:lnSpc>
                <a:spcPct val="100000"/>
              </a:lnSpc>
              <a:spcBef>
                <a:spcPts val="0"/>
              </a:spcBef>
              <a:spcAft>
                <a:spcPts val="0"/>
              </a:spcAft>
              <a:buSzPct val="100000"/>
              <a:buNone/>
            </a:pPr>
            <a:r>
              <a:rPr lang="zh-CN" altLang="en-US" sz="3600">
                <a:solidFill>
                  <a:schemeClr val="accent1"/>
                </a:solidFill>
                <a:latin typeface="黑体" panose="02010609060101010101" charset="-122"/>
                <a:ea typeface="黑体" panose="02010609060101010101" charset="-122"/>
                <a:cs typeface="黑体" panose="02010609060101010101" charset="-122"/>
              </a:rPr>
              <a:t>四、课程</a:t>
            </a:r>
            <a:r>
              <a:rPr lang="zh-CN" altLang="en-US" sz="3600">
                <a:solidFill>
                  <a:schemeClr val="accent1"/>
                </a:solidFill>
                <a:latin typeface="黑体" panose="02010609060101010101" charset="-122"/>
                <a:ea typeface="黑体" panose="02010609060101010101" charset="-122"/>
                <a:cs typeface="黑体" panose="02010609060101010101" charset="-122"/>
              </a:rPr>
              <a:t>实施</a:t>
            </a:r>
            <a:endParaRPr lang="zh-CN" altLang="en-US" sz="3600">
              <a:solidFill>
                <a:schemeClr val="accent1"/>
              </a:solidFill>
              <a:latin typeface="黑体" panose="02010609060101010101" charset="-122"/>
              <a:ea typeface="黑体" panose="02010609060101010101" charset="-122"/>
              <a:cs typeface="黑体" panose="02010609060101010101" charset="-122"/>
            </a:endParaRPr>
          </a:p>
        </p:txBody>
      </p:sp>
      <p:sp>
        <p:nvSpPr>
          <p:cNvPr id="5" name="矩形 4"/>
          <p:cNvSpPr/>
          <p:nvPr>
            <p:custDataLst>
              <p:tags r:id="rId7"/>
            </p:custDataLst>
          </p:nvPr>
        </p:nvSpPr>
        <p:spPr>
          <a:xfrm rot="21480000">
            <a:off x="1327689" y="1219179"/>
            <a:ext cx="9536622" cy="5334042"/>
          </a:xfrm>
          <a:prstGeom prst="rect">
            <a:avLst/>
          </a:prstGeom>
          <a:solidFill>
            <a:schemeClr val="lt1"/>
          </a:solidFill>
          <a:ln w="127000">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pic>
        <p:nvPicPr>
          <p:cNvPr id="6" name="图片 5"/>
          <p:cNvPicPr>
            <a:picLocks noChangeAspect="1"/>
          </p:cNvPicPr>
          <p:nvPr>
            <p:custDataLst>
              <p:tags r:id="rId8"/>
            </p:custDataLst>
          </p:nvPr>
        </p:nvPicPr>
        <p:blipFill rotWithShape="1">
          <a:blip r:embed="rId9"/>
          <a:srcRect l="4084" r="4084"/>
          <a:stretch>
            <a:fillRect/>
          </a:stretch>
        </p:blipFill>
        <p:spPr>
          <a:xfrm rot="21480000">
            <a:off x="1428715" y="1380715"/>
            <a:ext cx="9334567" cy="5010969"/>
          </a:xfrm>
          <a:custGeom>
            <a:avLst/>
            <a:gdLst/>
            <a:ahLst/>
            <a:cxnLst>
              <a:cxn ang="3">
                <a:pos x="hc" y="t"/>
              </a:cxn>
              <a:cxn ang="cd2">
                <a:pos x="l" y="vc"/>
              </a:cxn>
              <a:cxn ang="cd4">
                <a:pos x="hc" y="b"/>
              </a:cxn>
              <a:cxn ang="0">
                <a:pos x="r" y="vc"/>
              </a:cxn>
            </a:cxnLst>
            <a:rect l="l" t="t" r="r" b="b"/>
            <a:pathLst>
              <a:path w="13200" h="6960">
                <a:moveTo>
                  <a:pt x="0" y="0"/>
                </a:moveTo>
                <a:lnTo>
                  <a:pt x="13200" y="0"/>
                </a:lnTo>
                <a:lnTo>
                  <a:pt x="13200" y="6960"/>
                </a:lnTo>
                <a:lnTo>
                  <a:pt x="0" y="6960"/>
                </a:lnTo>
                <a:lnTo>
                  <a:pt x="0" y="0"/>
                </a:lnTo>
                <a:close/>
              </a:path>
            </a:pathLst>
          </a:custGeom>
        </p:spPr>
      </p:pic>
    </p:spTree>
    <p:custDataLst>
      <p:tags r:id="rId10"/>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cxnSp>
        <p:nvCxnSpPr>
          <p:cNvPr id="3" name="直接连接符 2"/>
          <p:cNvCxnSpPr/>
          <p:nvPr>
            <p:custDataLst>
              <p:tags r:id="rId1"/>
            </p:custDataLst>
          </p:nvPr>
        </p:nvCxnSpPr>
        <p:spPr>
          <a:xfrm>
            <a:off x="457204" y="914407"/>
            <a:ext cx="11277690" cy="12700"/>
          </a:xfrm>
          <a:prstGeom prst="line">
            <a:avLst/>
          </a:prstGeom>
          <a:ln w="31750">
            <a:solidFill>
              <a:schemeClr val="bg2">
                <a:lumMod val="65000"/>
              </a:schemeClr>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scene3d>
              <a:camera prst="orthographicFront"/>
              <a:lightRig rig="harsh" dir="t"/>
            </a:scene3d>
            <a:sp3d extrusionH="57150" prstMaterial="matte">
              <a:bevelT w="63500" h="12700" prst="angle"/>
              <a:contourClr>
                <a:schemeClr val="bg1">
                  <a:lumMod val="65000"/>
                </a:schemeClr>
              </a:contourClr>
            </a:sp3d>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indent="0" algn="l">
              <a:lnSpc>
                <a:spcPct val="100000"/>
              </a:lnSpc>
              <a:spcBef>
                <a:spcPts val="0"/>
              </a:spcBef>
              <a:spcAft>
                <a:spcPts val="0"/>
              </a:spcAft>
              <a:buSzPct val="100000"/>
              <a:buNone/>
            </a:pPr>
            <a:r>
              <a:rPr lang="zh-CN" altLang="en-US" sz="3600">
                <a:solidFill>
                  <a:schemeClr val="accent3"/>
                </a:solidFill>
                <a:effectLst/>
                <a:latin typeface="黑体" panose="02010609060101010101" charset="-122"/>
                <a:ea typeface="黑体" panose="02010609060101010101" charset="-122"/>
                <a:cs typeface="黑体" panose="02010609060101010101" charset="-122"/>
              </a:rPr>
              <a:t>一、葡萄牙语演讲课程及教材使用</a:t>
            </a:r>
            <a:r>
              <a:rPr lang="zh-CN" altLang="en-US" sz="3600">
                <a:solidFill>
                  <a:schemeClr val="accent3"/>
                </a:solidFill>
                <a:effectLst/>
                <a:latin typeface="黑体" panose="02010609060101010101" charset="-122"/>
                <a:ea typeface="黑体" panose="02010609060101010101" charset="-122"/>
                <a:cs typeface="黑体" panose="02010609060101010101" charset="-122"/>
              </a:rPr>
              <a:t>情况</a:t>
            </a:r>
            <a:endParaRPr lang="zh-CN" altLang="en-US" sz="3600">
              <a:solidFill>
                <a:schemeClr val="accent3"/>
              </a:solidFill>
              <a:effectLst/>
              <a:latin typeface="黑体" panose="02010609060101010101" charset="-122"/>
              <a:ea typeface="黑体" panose="02010609060101010101" charset="-122"/>
              <a:cs typeface="黑体" panose="02010609060101010101" charset="-122"/>
            </a:endParaRPr>
          </a:p>
        </p:txBody>
      </p:sp>
      <p:cxnSp>
        <p:nvCxnSpPr>
          <p:cNvPr id="10" name="直接连接符 9"/>
          <p:cNvCxnSpPr/>
          <p:nvPr>
            <p:custDataLst>
              <p:tags r:id="rId3"/>
            </p:custDataLst>
          </p:nvPr>
        </p:nvCxnSpPr>
        <p:spPr>
          <a:xfrm>
            <a:off x="1772264" y="1218995"/>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4"/>
            </p:custDataLst>
          </p:nvPr>
        </p:nvCxnSpPr>
        <p:spPr>
          <a:xfrm>
            <a:off x="1626210" y="128778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5"/>
            </p:custDataLst>
          </p:nvPr>
        </p:nvCxnSpPr>
        <p:spPr>
          <a:xfrm>
            <a:off x="10166179" y="6085167"/>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6"/>
            </p:custDataLst>
          </p:nvPr>
        </p:nvCxnSpPr>
        <p:spPr>
          <a:xfrm>
            <a:off x="10020125" y="6153960"/>
            <a:ext cx="398934" cy="3989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2638425" y="1562735"/>
            <a:ext cx="7282180" cy="368300"/>
          </a:xfrm>
          <a:prstGeom prst="rect">
            <a:avLst/>
          </a:prstGeom>
          <a:noFill/>
        </p:spPr>
        <p:txBody>
          <a:bodyPr wrap="square" rtlCol="0">
            <a:spAutoFit/>
          </a:bodyPr>
          <a:p>
            <a:r>
              <a:rPr lang="zh-CN" altLang="en-US"/>
              <a:t>图</a:t>
            </a:r>
            <a:r>
              <a:rPr lang="en-US" altLang="zh-CN"/>
              <a:t>1 </a:t>
            </a:r>
            <a:r>
              <a:rPr lang="zh-CN" altLang="en-US"/>
              <a:t>全国</a:t>
            </a:r>
            <a:r>
              <a:rPr lang="en-US" altLang="zh-CN"/>
              <a:t>44</a:t>
            </a:r>
            <a:r>
              <a:rPr lang="zh-CN" altLang="en-US"/>
              <a:t>所葡萄牙语葡语本科高校</a:t>
            </a:r>
            <a:r>
              <a:rPr lang="en-US" altLang="zh-CN"/>
              <a:t>“</a:t>
            </a:r>
            <a:r>
              <a:rPr lang="zh-CN" altLang="en-US"/>
              <a:t>理解当代中国</a:t>
            </a:r>
            <a:r>
              <a:rPr lang="en-US" altLang="zh-CN"/>
              <a:t>”</a:t>
            </a:r>
            <a:r>
              <a:rPr lang="zh-CN" altLang="en-US"/>
              <a:t>系列教材使用</a:t>
            </a:r>
            <a:r>
              <a:rPr lang="zh-CN" altLang="en-US"/>
              <a:t>情况</a:t>
            </a:r>
            <a:endParaRPr lang="zh-CN" altLang="en-US"/>
          </a:p>
        </p:txBody>
      </p:sp>
      <p:sp>
        <p:nvSpPr>
          <p:cNvPr id="5" name="文本框 4"/>
          <p:cNvSpPr txBox="1"/>
          <p:nvPr/>
        </p:nvSpPr>
        <p:spPr>
          <a:xfrm>
            <a:off x="3108960" y="6055995"/>
            <a:ext cx="6572250" cy="368300"/>
          </a:xfrm>
          <a:prstGeom prst="rect">
            <a:avLst/>
          </a:prstGeom>
          <a:noFill/>
        </p:spPr>
        <p:txBody>
          <a:bodyPr wrap="square" rtlCol="0">
            <a:spAutoFit/>
          </a:bodyPr>
          <a:p>
            <a:r>
              <a:rPr lang="en-US" altLang="zh-CN">
                <a:solidFill>
                  <a:schemeClr val="accent1"/>
                </a:solidFill>
                <a:effectLst>
                  <a:outerShdw blurRad="38100" dist="25400" dir="5400000" algn="ctr" rotWithShape="0">
                    <a:srgbClr val="6E747A">
                      <a:alpha val="43000"/>
                    </a:srgbClr>
                  </a:outerShdw>
                </a:effectLst>
              </a:rPr>
              <a:t> </a:t>
            </a:r>
            <a:r>
              <a:rPr lang="zh-CN" altLang="en-US">
                <a:solidFill>
                  <a:schemeClr val="accent1"/>
                </a:solidFill>
                <a:effectLst>
                  <a:outerShdw blurRad="38100" dist="25400" dir="5400000" algn="ctr" rotWithShape="0">
                    <a:srgbClr val="6E747A">
                      <a:alpha val="43000"/>
                    </a:srgbClr>
                  </a:outerShdw>
                </a:effectLst>
              </a:rPr>
              <a:t>已使用</a:t>
            </a:r>
            <a:r>
              <a:rPr lang="en-US" altLang="zh-CN">
                <a:solidFill>
                  <a:schemeClr val="accent1"/>
                </a:solidFill>
                <a:effectLst>
                  <a:outerShdw blurRad="38100" dist="25400" dir="5400000" algn="ctr" rotWithShape="0">
                    <a:srgbClr val="6E747A">
                      <a:alpha val="43000"/>
                    </a:srgbClr>
                  </a:outerShdw>
                </a:effectLst>
              </a:rPr>
              <a:t>  21</a:t>
            </a:r>
            <a:r>
              <a:rPr lang="zh-CN" altLang="en-US">
                <a:solidFill>
                  <a:schemeClr val="accent1"/>
                </a:solidFill>
                <a:effectLst>
                  <a:outerShdw blurRad="38100" dist="25400" dir="5400000" algn="ctr" rotWithShape="0">
                    <a:srgbClr val="6E747A">
                      <a:alpha val="43000"/>
                    </a:srgbClr>
                  </a:outerShdw>
                </a:effectLst>
              </a:rPr>
              <a:t>所</a:t>
            </a:r>
            <a:r>
              <a:rPr lang="en-US" altLang="zh-CN">
                <a:solidFill>
                  <a:schemeClr val="accent1"/>
                </a:solidFill>
                <a:effectLst>
                  <a:outerShdw blurRad="38100" dist="25400" dir="5400000" algn="ctr" rotWithShape="0">
                    <a:srgbClr val="6E747A">
                      <a:alpha val="43000"/>
                    </a:srgbClr>
                  </a:outerShdw>
                </a:effectLst>
              </a:rPr>
              <a:t>          </a:t>
            </a:r>
            <a:r>
              <a:rPr lang="zh-CN" altLang="en-US">
                <a:solidFill>
                  <a:schemeClr val="accent1"/>
                </a:solidFill>
                <a:effectLst>
                  <a:outerShdw blurRad="38100" dist="25400" dir="5400000" algn="ctr" rotWithShape="0">
                    <a:srgbClr val="6E747A">
                      <a:alpha val="43000"/>
                    </a:srgbClr>
                  </a:outerShdw>
                </a:effectLst>
              </a:rPr>
              <a:t>未使用，但计划使用</a:t>
            </a:r>
            <a:r>
              <a:rPr lang="en-US" altLang="zh-CN">
                <a:solidFill>
                  <a:schemeClr val="accent1"/>
                </a:solidFill>
                <a:effectLst>
                  <a:outerShdw blurRad="38100" dist="25400" dir="5400000" algn="ctr" rotWithShape="0">
                    <a:srgbClr val="6E747A">
                      <a:alpha val="43000"/>
                    </a:srgbClr>
                  </a:outerShdw>
                </a:effectLst>
              </a:rPr>
              <a:t> 7</a:t>
            </a:r>
            <a:r>
              <a:rPr lang="zh-CN" altLang="en-US">
                <a:solidFill>
                  <a:schemeClr val="accent1"/>
                </a:solidFill>
                <a:effectLst>
                  <a:outerShdw blurRad="38100" dist="25400" dir="5400000" algn="ctr" rotWithShape="0">
                    <a:srgbClr val="6E747A">
                      <a:alpha val="43000"/>
                    </a:srgbClr>
                  </a:outerShdw>
                </a:effectLst>
              </a:rPr>
              <a:t>所</a:t>
            </a:r>
            <a:r>
              <a:rPr lang="en-US" altLang="zh-CN">
                <a:solidFill>
                  <a:schemeClr val="accent1"/>
                </a:solidFill>
                <a:effectLst>
                  <a:outerShdw blurRad="38100" dist="25400" dir="5400000" algn="ctr" rotWithShape="0">
                    <a:srgbClr val="6E747A">
                      <a:alpha val="43000"/>
                    </a:srgbClr>
                  </a:outerShdw>
                </a:effectLst>
              </a:rPr>
              <a:t>    </a:t>
            </a:r>
            <a:r>
              <a:rPr lang="zh-CN" altLang="en-US">
                <a:solidFill>
                  <a:schemeClr val="accent1"/>
                </a:solidFill>
                <a:effectLst>
                  <a:outerShdw blurRad="38100" dist="25400" dir="5400000" algn="ctr" rotWithShape="0">
                    <a:srgbClr val="6E747A">
                      <a:alpha val="43000"/>
                    </a:srgbClr>
                  </a:outerShdw>
                </a:effectLst>
              </a:rPr>
              <a:t>未使用</a:t>
            </a:r>
            <a:r>
              <a:rPr lang="en-US" altLang="zh-CN">
                <a:solidFill>
                  <a:schemeClr val="accent1"/>
                </a:solidFill>
                <a:effectLst>
                  <a:outerShdw blurRad="38100" dist="25400" dir="5400000" algn="ctr" rotWithShape="0">
                    <a:srgbClr val="6E747A">
                      <a:alpha val="43000"/>
                    </a:srgbClr>
                  </a:outerShdw>
                </a:effectLst>
              </a:rPr>
              <a:t> 6</a:t>
            </a:r>
            <a:r>
              <a:rPr lang="zh-CN" altLang="en-US">
                <a:solidFill>
                  <a:schemeClr val="accent1"/>
                </a:solidFill>
                <a:effectLst>
                  <a:outerShdw blurRad="38100" dist="25400" dir="5400000" algn="ctr" rotWithShape="0">
                    <a:srgbClr val="6E747A">
                      <a:alpha val="43000"/>
                    </a:srgbClr>
                  </a:outerShdw>
                </a:effectLst>
              </a:rPr>
              <a:t>所</a:t>
            </a:r>
            <a:endParaRPr lang="zh-CN" altLang="en-US">
              <a:solidFill>
                <a:schemeClr val="accent1"/>
              </a:solidFill>
              <a:effectLst>
                <a:outerShdw blurRad="38100" dist="25400" dir="5400000" algn="ctr" rotWithShape="0">
                  <a:srgbClr val="6E747A">
                    <a:alpha val="43000"/>
                  </a:srgbClr>
                </a:outerShdw>
              </a:effectLst>
            </a:endParaRPr>
          </a:p>
        </p:txBody>
      </p:sp>
      <p:pic>
        <p:nvPicPr>
          <p:cNvPr id="4" name="图片 3"/>
          <p:cNvPicPr/>
          <p:nvPr/>
        </p:nvPicPr>
        <p:blipFill>
          <a:blip r:embed="rId9"/>
          <a:stretch>
            <a:fillRect/>
          </a:stretch>
        </p:blipFill>
        <p:spPr>
          <a:xfrm>
            <a:off x="2348230" y="2133600"/>
            <a:ext cx="7672070" cy="4290695"/>
          </a:xfrm>
          <a:prstGeom prst="rect">
            <a:avLst/>
          </a:prstGeom>
          <a:extLst>
            <wpswe:webExtensionRef xmlns:wpswe="http://www.wps.cn/officeDocument/2018/webExtension" r:id="rId8"/>
          </a:extLst>
        </p:spPr>
      </p:pic>
      <p:sp>
        <p:nvSpPr>
          <p:cNvPr id="7" name="文本框 6"/>
          <p:cNvSpPr txBox="1"/>
          <p:nvPr/>
        </p:nvSpPr>
        <p:spPr>
          <a:xfrm>
            <a:off x="10276205" y="2629535"/>
            <a:ext cx="1644015" cy="1753235"/>
          </a:xfrm>
          <a:prstGeom prst="rect">
            <a:avLst/>
          </a:prstGeom>
          <a:noFill/>
        </p:spPr>
        <p:txBody>
          <a:bodyPr wrap="square" rtlCol="0">
            <a:spAutoFit/>
          </a:bodyPr>
          <a:p>
            <a:pPr marL="285750" indent="-285750">
              <a:buFont typeface="Arial" panose="020B0604020202020204" pitchFamily="34" charset="0"/>
              <a:buChar char="•"/>
            </a:pPr>
            <a:r>
              <a:rPr lang="zh-CN" altLang="en-US"/>
              <a:t>已使用</a:t>
            </a:r>
            <a:r>
              <a:rPr lang="en-US" altLang="zh-CN"/>
              <a:t> 21</a:t>
            </a:r>
            <a:r>
              <a:rPr lang="zh-CN" altLang="en-US"/>
              <a:t>所</a:t>
            </a:r>
            <a:endParaRPr lang="zh-CN" altLang="en-US"/>
          </a:p>
          <a:p>
            <a:pPr marL="285750" indent="-285750">
              <a:buFont typeface="Arial" panose="020B0604020202020204" pitchFamily="34" charset="0"/>
              <a:buChar char="•"/>
            </a:pPr>
            <a:r>
              <a:rPr lang="zh-CN" altLang="en-US"/>
              <a:t>暂未使用</a:t>
            </a:r>
            <a:r>
              <a:rPr lang="en-US" altLang="zh-CN"/>
              <a:t> 13</a:t>
            </a:r>
            <a:r>
              <a:rPr lang="zh-CN" altLang="en-US"/>
              <a:t>所（其中计划使用</a:t>
            </a:r>
            <a:r>
              <a:rPr lang="en-US" altLang="zh-CN"/>
              <a:t>7</a:t>
            </a:r>
            <a:r>
              <a:rPr lang="zh-CN" altLang="en-US"/>
              <a:t>所）</a:t>
            </a:r>
            <a:endParaRPr lang="zh-CN" altLang="en-US"/>
          </a:p>
        </p:txBody>
      </p:sp>
    </p:spTree>
    <p:custDataLst>
      <p:tags r:id="rId10"/>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29" name="图片 28"/>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28" name="图片 27"/>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sp>
        <p:nvSpPr>
          <p:cNvPr id="3" name="矩形 2"/>
          <p:cNvSpPr/>
          <p:nvPr>
            <p:custDataLst>
              <p:tags r:id="rId5"/>
            </p:custDataLst>
          </p:nvPr>
        </p:nvSpPr>
        <p:spPr>
          <a:xfrm>
            <a:off x="6006011" y="0"/>
            <a:ext cx="6185989" cy="6858000"/>
          </a:xfrm>
          <a:prstGeom prst="rect">
            <a:avLst/>
          </a:prstGeom>
          <a:solidFill>
            <a:schemeClr val="lt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pic>
        <p:nvPicPr>
          <p:cNvPr id="13" name="图片 12"/>
          <p:cNvPicPr>
            <a:picLocks noChangeAspect="1"/>
          </p:cNvPicPr>
          <p:nvPr>
            <p:custDataLst>
              <p:tags r:id="rId6"/>
            </p:custDataLst>
          </p:nvPr>
        </p:nvPicPr>
        <p:blipFill rotWithShape="1">
          <a:blip r:embed="rId7"/>
          <a:srcRect/>
          <a:stretch>
            <a:fillRect/>
          </a:stretch>
        </p:blipFill>
        <p:spPr>
          <a:xfrm>
            <a:off x="660487" y="180340"/>
            <a:ext cx="4507230" cy="2959783"/>
          </a:xfrm>
          <a:prstGeom prst="rect">
            <a:avLst/>
          </a:prstGeom>
        </p:spPr>
      </p:pic>
      <p:pic>
        <p:nvPicPr>
          <p:cNvPr id="15" name="图片 14"/>
          <p:cNvPicPr>
            <a:picLocks noChangeAspect="1"/>
          </p:cNvPicPr>
          <p:nvPr>
            <p:custDataLst>
              <p:tags r:id="rId8"/>
            </p:custDataLst>
          </p:nvPr>
        </p:nvPicPr>
        <p:blipFill rotWithShape="1">
          <a:blip r:embed="rId4"/>
          <a:srcRect/>
          <a:stretch>
            <a:fillRect/>
          </a:stretch>
        </p:blipFill>
        <p:spPr>
          <a:xfrm>
            <a:off x="7215089" y="4045211"/>
            <a:ext cx="1092835" cy="1943944"/>
          </a:xfrm>
          <a:prstGeom prst="rect">
            <a:avLst/>
          </a:prstGeom>
        </p:spPr>
      </p:pic>
      <p:pic>
        <p:nvPicPr>
          <p:cNvPr id="16" name="图片 15"/>
          <p:cNvPicPr>
            <a:picLocks noChangeAspect="1"/>
          </p:cNvPicPr>
          <p:nvPr>
            <p:custDataLst>
              <p:tags r:id="rId9"/>
            </p:custDataLst>
          </p:nvPr>
        </p:nvPicPr>
        <p:blipFill rotWithShape="1">
          <a:blip r:embed="rId10"/>
          <a:srcRect/>
          <a:stretch>
            <a:fillRect/>
          </a:stretch>
        </p:blipFill>
        <p:spPr>
          <a:xfrm>
            <a:off x="5708015" y="-635"/>
            <a:ext cx="6569710" cy="6978650"/>
          </a:xfrm>
          <a:prstGeom prst="rect">
            <a:avLst/>
          </a:prstGeom>
        </p:spPr>
      </p:pic>
      <p:sp>
        <p:nvSpPr>
          <p:cNvPr id="17" name="文本框 16"/>
          <p:cNvSpPr txBox="1"/>
          <p:nvPr>
            <p:custDataLst>
              <p:tags r:id="rId11"/>
            </p:custDataLst>
          </p:nvPr>
        </p:nvSpPr>
        <p:spPr>
          <a:xfrm>
            <a:off x="660400" y="3140234"/>
            <a:ext cx="4788000" cy="1753235"/>
          </a:xfrm>
          <a:prstGeom prst="rect">
            <a:avLst/>
          </a:prstGeom>
          <a:noFill/>
        </p:spPr>
        <p:txBody>
          <a:bodyPr wrap="square" rtlCol="0" anchor="ctr" anchorCtr="0">
            <a:normAutofit/>
          </a:bodyPr>
          <a:p>
            <a:pPr marL="0" lvl="0" indent="-285750" algn="l" fontAlgn="ctr">
              <a:lnSpc>
                <a:spcPct val="120000"/>
              </a:lnSpc>
              <a:spcBef>
                <a:spcPts val="0"/>
              </a:spcBef>
              <a:spcAft>
                <a:spcPts val="800"/>
              </a:spcAft>
              <a:buSzPct val="100000"/>
              <a:buFont typeface="Wingdings" panose="05000000000000000000" charset="0"/>
              <a:buNone/>
            </a:pPr>
            <a:r>
              <a:rPr lang="zh-CN" altLang="en-US" sz="2700" spc="190">
                <a:solidFill>
                  <a:schemeClr val="lt1">
                    <a:lumMod val="50000"/>
                  </a:schemeClr>
                </a:solidFill>
                <a:latin typeface="黑体" panose="02010609060101010101" charset="-122"/>
                <a:ea typeface="黑体" panose="02010609060101010101" charset="-122"/>
              </a:rPr>
              <a:t>痛苦的演讲稿修改过程</a:t>
            </a:r>
            <a:endParaRPr lang="zh-CN" altLang="en-US" sz="2700" spc="190">
              <a:solidFill>
                <a:schemeClr val="lt1">
                  <a:lumMod val="50000"/>
                </a:schemeClr>
              </a:solidFill>
              <a:latin typeface="黑体" panose="02010609060101010101" charset="-122"/>
              <a:ea typeface="黑体" panose="02010609060101010101" charset="-122"/>
            </a:endParaRPr>
          </a:p>
          <a:p>
            <a:pPr marL="0" lvl="0" indent="-285750" algn="l" fontAlgn="ctr">
              <a:lnSpc>
                <a:spcPct val="120000"/>
              </a:lnSpc>
              <a:spcBef>
                <a:spcPts val="0"/>
              </a:spcBef>
              <a:spcAft>
                <a:spcPts val="800"/>
              </a:spcAft>
              <a:buSzPct val="100000"/>
              <a:buFont typeface="Wingdings" panose="05000000000000000000" charset="0"/>
              <a:buNone/>
            </a:pPr>
            <a:r>
              <a:rPr lang="zh-CN" altLang="en-US" sz="2700" spc="190">
                <a:solidFill>
                  <a:schemeClr val="lt1">
                    <a:lumMod val="50000"/>
                  </a:schemeClr>
                </a:solidFill>
                <a:latin typeface="黑体" panose="02010609060101010101" charset="-122"/>
                <a:ea typeface="黑体" panose="02010609060101010101" charset="-122"/>
              </a:rPr>
              <a:t>教师反馈非常重要！！！</a:t>
            </a:r>
            <a:endParaRPr lang="zh-CN" altLang="en-US" sz="2700" spc="190">
              <a:solidFill>
                <a:schemeClr val="lt1">
                  <a:lumMod val="50000"/>
                </a:schemeClr>
              </a:solidFill>
              <a:latin typeface="黑体" panose="02010609060101010101" charset="-122"/>
              <a:ea typeface="黑体" panose="02010609060101010101" charset="-122"/>
            </a:endParaRPr>
          </a:p>
        </p:txBody>
      </p:sp>
      <p:sp>
        <p:nvSpPr>
          <p:cNvPr id="19" name="圆角矩形 18"/>
          <p:cNvSpPr/>
          <p:nvPr>
            <p:custDataLst>
              <p:tags r:id="rId12"/>
            </p:custDataLst>
          </p:nvPr>
        </p:nvSpPr>
        <p:spPr>
          <a:xfrm>
            <a:off x="773512" y="5985329"/>
            <a:ext cx="444500" cy="139700"/>
          </a:xfrm>
          <a:prstGeom prst="roundRect">
            <a:avLst>
              <a:gd name="adj" fmla="val 50000"/>
            </a:avLst>
          </a:prstGeom>
          <a:solidFill>
            <a:schemeClr val="l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0" name="椭圆 19"/>
          <p:cNvSpPr/>
          <p:nvPr>
            <p:custDataLst>
              <p:tags r:id="rId13"/>
            </p:custDataLst>
          </p:nvPr>
        </p:nvSpPr>
        <p:spPr>
          <a:xfrm>
            <a:off x="1331283" y="5985329"/>
            <a:ext cx="139700" cy="139700"/>
          </a:xfrm>
          <a:prstGeom prst="ellipse">
            <a:avLst/>
          </a:prstGeom>
          <a:solidFill>
            <a:schemeClr val="lt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21" name="椭圆 20"/>
          <p:cNvSpPr/>
          <p:nvPr>
            <p:custDataLst>
              <p:tags r:id="rId14"/>
            </p:custDataLst>
          </p:nvPr>
        </p:nvSpPr>
        <p:spPr>
          <a:xfrm>
            <a:off x="1584254" y="5985329"/>
            <a:ext cx="139700" cy="139700"/>
          </a:xfrm>
          <a:prstGeom prst="ellipse">
            <a:avLst/>
          </a:prstGeom>
          <a:solidFill>
            <a:schemeClr val="lt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8" name="椭圆 7"/>
          <p:cNvSpPr/>
          <p:nvPr>
            <p:custDataLst>
              <p:tags r:id="rId15"/>
            </p:custDataLst>
          </p:nvPr>
        </p:nvSpPr>
        <p:spPr>
          <a:xfrm>
            <a:off x="1837225" y="5985329"/>
            <a:ext cx="139700" cy="139700"/>
          </a:xfrm>
          <a:prstGeom prst="ellipse">
            <a:avLst/>
          </a:prstGeom>
          <a:solidFill>
            <a:schemeClr val="lt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Tree>
    <p:custDataLst>
      <p:tags r:id="rId16"/>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5" name="图片 14"/>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16" name="图片 15"/>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cxnSp>
        <p:nvCxnSpPr>
          <p:cNvPr id="3" name="直接连接符 2"/>
          <p:cNvCxnSpPr/>
          <p:nvPr>
            <p:custDataLst>
              <p:tags r:id="rId5"/>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11" name="文本框 6"/>
          <p:cNvSpPr txBox="1"/>
          <p:nvPr>
            <p:custDataLst>
              <p:tags r:id="rId6"/>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indent="0" algn="l">
              <a:lnSpc>
                <a:spcPct val="100000"/>
              </a:lnSpc>
              <a:spcBef>
                <a:spcPts val="0"/>
              </a:spcBef>
              <a:spcAft>
                <a:spcPts val="0"/>
              </a:spcAft>
              <a:buSzPct val="100000"/>
              <a:buNone/>
            </a:pPr>
            <a:r>
              <a:rPr lang="zh-CN" altLang="en-US" sz="3600" u="none">
                <a:solidFill>
                  <a:schemeClr val="accent1"/>
                </a:solidFill>
                <a:uLnTx/>
                <a:uFillTx/>
                <a:latin typeface="黑体" panose="02010609060101010101" charset="-122"/>
                <a:ea typeface="黑体" panose="02010609060101010101" charset="-122"/>
              </a:rPr>
              <a:t>五、课程成果展示</a:t>
            </a:r>
            <a:endParaRPr lang="zh-CN" altLang="en-US" sz="3600" u="none">
              <a:solidFill>
                <a:schemeClr val="accent1"/>
              </a:solidFill>
              <a:uLnTx/>
              <a:uFillTx/>
              <a:latin typeface="黑体" panose="02010609060101010101" charset="-122"/>
              <a:ea typeface="黑体" panose="02010609060101010101" charset="-122"/>
            </a:endParaRPr>
          </a:p>
        </p:txBody>
      </p:sp>
      <p:sp>
        <p:nvSpPr>
          <p:cNvPr id="7" name="Title 6"/>
          <p:cNvSpPr txBox="1"/>
          <p:nvPr>
            <p:custDataLst>
              <p:tags r:id="rId7"/>
            </p:custDataLst>
          </p:nvPr>
        </p:nvSpPr>
        <p:spPr>
          <a:xfrm>
            <a:off x="668020" y="2244090"/>
            <a:ext cx="4005580" cy="135191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auto">
              <a:lnSpc>
                <a:spcPct val="130000"/>
              </a:lnSpc>
              <a:spcBef>
                <a:spcPts val="800"/>
              </a:spcBef>
              <a:spcAft>
                <a:spcPts val="0"/>
              </a:spcAft>
              <a:buSzPct val="100000"/>
              <a:buFont typeface="+mj-lt"/>
            </a:pPr>
            <a:r>
              <a:rPr lang="zh-CN" altLang="en-US" sz="1600"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altLang="zh-CN" sz="1600"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1. </a:t>
            </a:r>
            <a:r>
              <a:rPr lang="zh-CN" altLang="en-US" sz="1600"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学生张艾嘉“中国梦”主题演讲介绍了中国梦产生的历史背景和深刻内涵，得到巴西青年学生高度评价，认为通过这个演讲第一次了解了中国的革命历史。</a:t>
            </a:r>
            <a:endParaRPr lang="zh-CN" altLang="en-US" sz="1600" spc="160"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4" name="图片 13"/>
          <p:cNvPicPr>
            <a:picLocks noChangeAspect="1"/>
          </p:cNvPicPr>
          <p:nvPr>
            <p:custDataLst>
              <p:tags r:id="rId8"/>
            </p:custDataLst>
          </p:nvPr>
        </p:nvPicPr>
        <p:blipFill rotWithShape="1">
          <a:blip r:embed="rId9"/>
          <a:srcRect l="16875" r="16875"/>
          <a:stretch>
            <a:fillRect/>
          </a:stretch>
        </p:blipFill>
        <p:spPr>
          <a:xfrm>
            <a:off x="5486400" y="2101850"/>
            <a:ext cx="4773295" cy="3242310"/>
          </a:xfrm>
          <a:custGeom>
            <a:avLst/>
            <a:gdLst/>
            <a:ahLst/>
            <a:cxnLst>
              <a:cxn ang="3">
                <a:pos x="hc" y="t"/>
              </a:cxn>
              <a:cxn ang="cd2">
                <a:pos x="l" y="vc"/>
              </a:cxn>
              <a:cxn ang="cd4">
                <a:pos x="hc" y="b"/>
              </a:cxn>
              <a:cxn ang="0">
                <a:pos x="r" y="vc"/>
              </a:cxn>
            </a:cxnLst>
            <a:rect l="l" t="t" r="r" b="b"/>
            <a:pathLst>
              <a:path w="8880" h="6480">
                <a:moveTo>
                  <a:pt x="0" y="0"/>
                </a:moveTo>
                <a:lnTo>
                  <a:pt x="8880" y="0"/>
                </a:lnTo>
                <a:lnTo>
                  <a:pt x="8880" y="6480"/>
                </a:lnTo>
                <a:lnTo>
                  <a:pt x="0" y="6480"/>
                </a:lnTo>
                <a:lnTo>
                  <a:pt x="0" y="0"/>
                </a:lnTo>
                <a:close/>
              </a:path>
            </a:pathLst>
          </a:custGeom>
        </p:spPr>
      </p:pic>
      <p:pic>
        <p:nvPicPr>
          <p:cNvPr id="2" name="1657887215401203 (2)">
            <a:hlinkClick r:id="" action="ppaction://media"/>
          </p:cNvPr>
          <p:cNvPicPr/>
          <p:nvPr>
            <a:videoFile r:link="rId10"/>
            <p:extLst>
              <p:ext uri="{DAA4B4D4-6D71-4841-9C94-3DE7FCFB9230}">
                <p14:media xmlns:p14="http://schemas.microsoft.com/office/powerpoint/2010/main" r:embed="rId11"/>
              </p:ext>
            </p:extLst>
            <p:custDataLst>
              <p:tags r:id="rId12"/>
            </p:custDataLst>
          </p:nvPr>
        </p:nvPicPr>
        <p:blipFill>
          <a:blip r:embed="rId13"/>
          <a:stretch>
            <a:fillRect/>
          </a:stretch>
        </p:blipFill>
        <p:spPr>
          <a:xfrm>
            <a:off x="5486400" y="1705610"/>
            <a:ext cx="5994400" cy="4009390"/>
          </a:xfrm>
          <a:prstGeom prst="rect">
            <a:avLst/>
          </a:prstGeom>
        </p:spPr>
      </p:pic>
    </p:spTree>
    <p:custDataLst>
      <p:tags r:id="rId14"/>
    </p:custDataLst>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2" name="图片 11"/>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13" name="图片 12"/>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cxnSp>
        <p:nvCxnSpPr>
          <p:cNvPr id="2" name="直接连接符 1"/>
          <p:cNvCxnSpPr/>
          <p:nvPr>
            <p:custDataLst>
              <p:tags r:id="rId5"/>
            </p:custDataLst>
          </p:nvPr>
        </p:nvCxnSpPr>
        <p:spPr>
          <a:xfrm>
            <a:off x="457204" y="304802"/>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8" name="矩形 7"/>
          <p:cNvSpPr/>
          <p:nvPr userDrawn="1">
            <p:custDataLst>
              <p:tags r:id="rId6"/>
            </p:custDataLst>
          </p:nvPr>
        </p:nvSpPr>
        <p:spPr>
          <a:xfrm>
            <a:off x="577005" y="609633"/>
            <a:ext cx="11037991" cy="5943533"/>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9" name="Title 6"/>
          <p:cNvSpPr txBox="1"/>
          <p:nvPr>
            <p:custDataLst>
              <p:tags r:id="rId7"/>
            </p:custDataLst>
          </p:nvPr>
        </p:nvSpPr>
        <p:spPr>
          <a:xfrm>
            <a:off x="7690359" y="1925200"/>
            <a:ext cx="3623434" cy="3312401"/>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2</a:t>
            </a:r>
            <a:r>
              <a:rPr altLang="zh-CN" sz="1800" spc="10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a:t>
            </a:r>
            <a:r>
              <a:rPr lang="zh-CN" altLang="en-US" sz="1800" spc="10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吕靖菡文化自信主题演讲，通过小故事讲述文化自信对当代中巴两国青年的重要性，用共情打动观众</a:t>
            </a:r>
            <a:endParaRPr lang="zh-CN" altLang="en-US" sz="1800" spc="10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endParaRPr>
          </a:p>
        </p:txBody>
      </p:sp>
      <p:pic>
        <p:nvPicPr>
          <p:cNvPr id="10" name="图片 9"/>
          <p:cNvPicPr>
            <a:picLocks noChangeAspect="1"/>
          </p:cNvPicPr>
          <p:nvPr>
            <p:custDataLst>
              <p:tags r:id="rId8"/>
            </p:custDataLst>
          </p:nvPr>
        </p:nvPicPr>
        <p:blipFill rotWithShape="1">
          <a:blip r:embed="rId9"/>
          <a:srcRect l="18142" r="18142"/>
          <a:stretch>
            <a:fillRect/>
          </a:stretch>
        </p:blipFill>
        <p:spPr>
          <a:xfrm>
            <a:off x="1168163" y="1534162"/>
            <a:ext cx="5797491" cy="4094477"/>
          </a:xfrm>
          <a:custGeom>
            <a:avLst/>
            <a:gdLst/>
            <a:ahLst/>
            <a:cxnLst>
              <a:cxn ang="3">
                <a:pos x="hc" y="t"/>
              </a:cxn>
              <a:cxn ang="cd2">
                <a:pos x="l" y="vc"/>
              </a:cxn>
              <a:cxn ang="cd4">
                <a:pos x="hc" y="b"/>
              </a:cxn>
              <a:cxn ang="0">
                <a:pos x="r" y="vc"/>
              </a:cxn>
            </a:cxnLst>
            <a:rect l="l" t="t" r="r" b="b"/>
            <a:pathLst>
              <a:path w="9600" h="5520">
                <a:moveTo>
                  <a:pt x="0" y="0"/>
                </a:moveTo>
                <a:lnTo>
                  <a:pt x="9600" y="0"/>
                </a:lnTo>
                <a:lnTo>
                  <a:pt x="9600" y="5520"/>
                </a:lnTo>
                <a:lnTo>
                  <a:pt x="0" y="5520"/>
                </a:lnTo>
                <a:lnTo>
                  <a:pt x="0" y="0"/>
                </a:lnTo>
                <a:close/>
              </a:path>
            </a:pathLst>
          </a:custGeom>
        </p:spPr>
      </p:pic>
      <p:sp>
        <p:nvSpPr>
          <p:cNvPr id="3" name="bj"/>
          <p:cNvSpPr/>
          <p:nvPr>
            <p:custDataLst>
              <p:tags r:id="rId10"/>
            </p:custDataLst>
          </p:nvPr>
        </p:nvSpPr>
        <p:spPr>
          <a:xfrm>
            <a:off x="877686" y="1244286"/>
            <a:ext cx="6377201" cy="4674199"/>
          </a:xfrm>
          <a:prstGeom prst="rect">
            <a:avLst/>
          </a:prstGeom>
          <a:noFill/>
          <a:ln w="12700">
            <a:solidFill>
              <a:schemeClr val="accent1">
                <a:alpha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solidFill>
                <a:schemeClr val="lt1"/>
              </a:solidFill>
              <a:latin typeface="黑体" panose="02010609060101010101" charset="-122"/>
              <a:ea typeface="黑体" panose="02010609060101010101" charset="-122"/>
            </a:endParaRPr>
          </a:p>
        </p:txBody>
      </p:sp>
    </p:spTree>
    <p:custDataLst>
      <p:tags r:id="rId1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9" name="图片 8"/>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12" name="图片 11"/>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cxnSp>
        <p:nvCxnSpPr>
          <p:cNvPr id="6" name="直接连接符 5"/>
          <p:cNvCxnSpPr/>
          <p:nvPr>
            <p:custDataLst>
              <p:tags r:id="rId5"/>
            </p:custDataLst>
          </p:nvPr>
        </p:nvCxnSpPr>
        <p:spPr>
          <a:xfrm>
            <a:off x="457204" y="304802"/>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矩形 1"/>
          <p:cNvSpPr/>
          <p:nvPr>
            <p:custDataLst>
              <p:tags r:id="rId6"/>
            </p:custDataLst>
          </p:nvPr>
        </p:nvSpPr>
        <p:spPr>
          <a:xfrm>
            <a:off x="457204" y="4876838"/>
            <a:ext cx="11277690" cy="1676413"/>
          </a:xfrm>
          <a:prstGeom prst="rect">
            <a:avLst/>
          </a:prstGeom>
          <a:solidFill>
            <a:schemeClr val="lt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pic>
        <p:nvPicPr>
          <p:cNvPr id="7" name="图片 6"/>
          <p:cNvPicPr>
            <a:picLocks noChangeAspect="1"/>
          </p:cNvPicPr>
          <p:nvPr>
            <p:custDataLst>
              <p:tags r:id="rId7"/>
            </p:custDataLst>
          </p:nvPr>
        </p:nvPicPr>
        <p:blipFill rotWithShape="1">
          <a:blip r:embed="rId8"/>
          <a:srcRect t="9460" b="9460"/>
          <a:stretch>
            <a:fillRect/>
          </a:stretch>
        </p:blipFill>
        <p:spPr>
          <a:xfrm>
            <a:off x="457204" y="609604"/>
            <a:ext cx="11277688" cy="4114825"/>
          </a:xfrm>
          <a:custGeom>
            <a:avLst/>
            <a:gdLst/>
            <a:ahLst/>
            <a:cxnLst>
              <a:cxn ang="3">
                <a:pos x="hc" y="t"/>
              </a:cxn>
              <a:cxn ang="cd2">
                <a:pos x="l" y="vc"/>
              </a:cxn>
              <a:cxn ang="cd4">
                <a:pos x="hc" y="b"/>
              </a:cxn>
              <a:cxn ang="0">
                <a:pos x="r" y="vc"/>
              </a:cxn>
            </a:cxnLst>
            <a:rect l="l" t="t" r="r" b="b"/>
            <a:pathLst>
              <a:path w="17760" h="6480">
                <a:moveTo>
                  <a:pt x="0" y="0"/>
                </a:moveTo>
                <a:lnTo>
                  <a:pt x="17760" y="0"/>
                </a:lnTo>
                <a:lnTo>
                  <a:pt x="17760" y="6480"/>
                </a:lnTo>
                <a:lnTo>
                  <a:pt x="0" y="6480"/>
                </a:lnTo>
                <a:lnTo>
                  <a:pt x="0" y="0"/>
                </a:lnTo>
                <a:close/>
              </a:path>
            </a:pathLst>
          </a:custGeom>
        </p:spPr>
      </p:pic>
      <p:sp>
        <p:nvSpPr>
          <p:cNvPr id="8" name="Title 6"/>
          <p:cNvSpPr txBox="1"/>
          <p:nvPr>
            <p:custDataLst>
              <p:tags r:id="rId9"/>
            </p:custDataLst>
          </p:nvPr>
        </p:nvSpPr>
        <p:spPr>
          <a:xfrm>
            <a:off x="762006" y="5334041"/>
            <a:ext cx="10668076" cy="7620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altLang="zh-CN" sz="1800" spc="10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3.</a:t>
            </a:r>
            <a:r>
              <a:rPr lang="zh-CN" sz="1800" spc="10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荆艾辰以“我们共同的未来”主题演讲阐释“人类命运共同体”的核心内涵，落落大方，条理清晰的表达得到了同学们的一致好评</a:t>
            </a:r>
            <a:endParaRPr lang="zh-CN" sz="1800" spc="10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endParaRPr>
          </a:p>
        </p:txBody>
      </p:sp>
    </p:spTree>
    <p:custDataLst>
      <p:tags r:id="rId10"/>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26" name="图片 25"/>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21" name="图片 20"/>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sp>
        <p:nvSpPr>
          <p:cNvPr id="8" name="任意多边形 31"/>
          <p:cNvSpPr>
            <a:spLocks noChangeAspect="1"/>
          </p:cNvSpPr>
          <p:nvPr>
            <p:custDataLst>
              <p:tags r:id="rId5"/>
            </p:custDataLst>
          </p:nvPr>
        </p:nvSpPr>
        <p:spPr>
          <a:xfrm>
            <a:off x="1293955" y="1323220"/>
            <a:ext cx="815283" cy="639829"/>
          </a:xfrm>
          <a:custGeom>
            <a:avLst/>
            <a:gdLst/>
            <a:ahLst/>
            <a:cxnLst/>
            <a:rect l="l" t="t" r="r" b="b"/>
            <a:pathLst>
              <a:path w="346472" h="271909">
                <a:moveTo>
                  <a:pt x="321916" y="0"/>
                </a:moveTo>
                <a:lnTo>
                  <a:pt x="346472" y="52238"/>
                </a:lnTo>
                <a:cubicBezTo>
                  <a:pt x="321171" y="60573"/>
                  <a:pt x="303163" y="72181"/>
                  <a:pt x="292448" y="87064"/>
                </a:cubicBezTo>
                <a:cubicBezTo>
                  <a:pt x="281732" y="101947"/>
                  <a:pt x="276077" y="121741"/>
                  <a:pt x="275481" y="146447"/>
                </a:cubicBezTo>
                <a:lnTo>
                  <a:pt x="336203" y="146447"/>
                </a:lnTo>
                <a:lnTo>
                  <a:pt x="336203" y="271909"/>
                </a:lnTo>
                <a:lnTo>
                  <a:pt x="210741" y="271909"/>
                </a:lnTo>
                <a:lnTo>
                  <a:pt x="210741" y="181719"/>
                </a:lnTo>
                <a:cubicBezTo>
                  <a:pt x="210741" y="145405"/>
                  <a:pt x="213866" y="116830"/>
                  <a:pt x="220117" y="95994"/>
                </a:cubicBezTo>
                <a:cubicBezTo>
                  <a:pt x="226368" y="75158"/>
                  <a:pt x="238200" y="56331"/>
                  <a:pt x="255613" y="39514"/>
                </a:cubicBezTo>
                <a:cubicBezTo>
                  <a:pt x="273026" y="22696"/>
                  <a:pt x="295126" y="9525"/>
                  <a:pt x="321916" y="0"/>
                </a:cubicBezTo>
                <a:close/>
                <a:moveTo>
                  <a:pt x="111175" y="0"/>
                </a:moveTo>
                <a:lnTo>
                  <a:pt x="135732" y="52238"/>
                </a:lnTo>
                <a:cubicBezTo>
                  <a:pt x="110728" y="60573"/>
                  <a:pt x="92795" y="72181"/>
                  <a:pt x="81930" y="87064"/>
                </a:cubicBezTo>
                <a:cubicBezTo>
                  <a:pt x="71066" y="101947"/>
                  <a:pt x="65485" y="121741"/>
                  <a:pt x="65187" y="146447"/>
                </a:cubicBezTo>
                <a:lnTo>
                  <a:pt x="125462" y="146447"/>
                </a:lnTo>
                <a:lnTo>
                  <a:pt x="125462" y="271909"/>
                </a:lnTo>
                <a:lnTo>
                  <a:pt x="0" y="271909"/>
                </a:lnTo>
                <a:lnTo>
                  <a:pt x="0" y="181719"/>
                </a:lnTo>
                <a:cubicBezTo>
                  <a:pt x="0" y="145405"/>
                  <a:pt x="3200" y="116830"/>
                  <a:pt x="9600" y="95994"/>
                </a:cubicBezTo>
                <a:cubicBezTo>
                  <a:pt x="15999" y="75158"/>
                  <a:pt x="27906" y="56331"/>
                  <a:pt x="45319" y="39514"/>
                </a:cubicBezTo>
                <a:cubicBezTo>
                  <a:pt x="62731" y="22696"/>
                  <a:pt x="84684" y="9525"/>
                  <a:pt x="11117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黑体" panose="02010609060101010101" charset="-122"/>
              <a:ea typeface="黑体" panose="02010609060101010101" charset="-122"/>
            </a:endParaRPr>
          </a:p>
        </p:txBody>
      </p:sp>
      <p:sp>
        <p:nvSpPr>
          <p:cNvPr id="11" name="任意多边形 31"/>
          <p:cNvSpPr>
            <a:spLocks noChangeAspect="1"/>
          </p:cNvSpPr>
          <p:nvPr>
            <p:custDataLst>
              <p:tags r:id="rId6"/>
            </p:custDataLst>
          </p:nvPr>
        </p:nvSpPr>
        <p:spPr>
          <a:xfrm rot="10800000">
            <a:off x="10038961" y="4860578"/>
            <a:ext cx="859084" cy="674203"/>
          </a:xfrm>
          <a:custGeom>
            <a:avLst/>
            <a:gdLst/>
            <a:ahLst/>
            <a:cxnLst/>
            <a:rect l="l" t="t" r="r" b="b"/>
            <a:pathLst>
              <a:path w="346472" h="271909">
                <a:moveTo>
                  <a:pt x="321916" y="0"/>
                </a:moveTo>
                <a:lnTo>
                  <a:pt x="346472" y="52238"/>
                </a:lnTo>
                <a:cubicBezTo>
                  <a:pt x="321171" y="60573"/>
                  <a:pt x="303163" y="72181"/>
                  <a:pt x="292448" y="87064"/>
                </a:cubicBezTo>
                <a:cubicBezTo>
                  <a:pt x="281732" y="101947"/>
                  <a:pt x="276077" y="121741"/>
                  <a:pt x="275481" y="146447"/>
                </a:cubicBezTo>
                <a:lnTo>
                  <a:pt x="336203" y="146447"/>
                </a:lnTo>
                <a:lnTo>
                  <a:pt x="336203" y="271909"/>
                </a:lnTo>
                <a:lnTo>
                  <a:pt x="210741" y="271909"/>
                </a:lnTo>
                <a:lnTo>
                  <a:pt x="210741" y="181719"/>
                </a:lnTo>
                <a:cubicBezTo>
                  <a:pt x="210741" y="145405"/>
                  <a:pt x="213866" y="116830"/>
                  <a:pt x="220117" y="95994"/>
                </a:cubicBezTo>
                <a:cubicBezTo>
                  <a:pt x="226368" y="75158"/>
                  <a:pt x="238200" y="56331"/>
                  <a:pt x="255613" y="39514"/>
                </a:cubicBezTo>
                <a:cubicBezTo>
                  <a:pt x="273026" y="22696"/>
                  <a:pt x="295126" y="9525"/>
                  <a:pt x="321916" y="0"/>
                </a:cubicBezTo>
                <a:close/>
                <a:moveTo>
                  <a:pt x="111175" y="0"/>
                </a:moveTo>
                <a:lnTo>
                  <a:pt x="135732" y="52238"/>
                </a:lnTo>
                <a:cubicBezTo>
                  <a:pt x="110728" y="60573"/>
                  <a:pt x="92795" y="72181"/>
                  <a:pt x="81930" y="87064"/>
                </a:cubicBezTo>
                <a:cubicBezTo>
                  <a:pt x="71066" y="101947"/>
                  <a:pt x="65485" y="121741"/>
                  <a:pt x="65187" y="146447"/>
                </a:cubicBezTo>
                <a:lnTo>
                  <a:pt x="125462" y="146447"/>
                </a:lnTo>
                <a:lnTo>
                  <a:pt x="125462" y="271909"/>
                </a:lnTo>
                <a:lnTo>
                  <a:pt x="0" y="271909"/>
                </a:lnTo>
                <a:lnTo>
                  <a:pt x="0" y="181719"/>
                </a:lnTo>
                <a:cubicBezTo>
                  <a:pt x="0" y="145405"/>
                  <a:pt x="3200" y="116830"/>
                  <a:pt x="9600" y="95994"/>
                </a:cubicBezTo>
                <a:cubicBezTo>
                  <a:pt x="15999" y="75158"/>
                  <a:pt x="27906" y="56331"/>
                  <a:pt x="45319" y="39514"/>
                </a:cubicBezTo>
                <a:cubicBezTo>
                  <a:pt x="62731" y="22696"/>
                  <a:pt x="84684" y="9525"/>
                  <a:pt x="11117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13" name="Title 6"/>
          <p:cNvSpPr txBox="1"/>
          <p:nvPr>
            <p:custDataLst>
              <p:tags r:id="rId7"/>
            </p:custDataLst>
          </p:nvPr>
        </p:nvSpPr>
        <p:spPr>
          <a:xfrm>
            <a:off x="1517650" y="2095500"/>
            <a:ext cx="9161780" cy="24765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400" spc="6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通过这几次同学的互评、老师的改稿和视频课的学习，我认为我的演讲稿还存在以下几个问题：</a:t>
            </a:r>
            <a:endParaRPr lang="zh-CN" altLang="en-US" sz="1400" spc="6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endParaRPr>
          </a:p>
          <a:p>
            <a:pPr marL="533400" lvl="1" indent="-254000" algn="l" fontAlgn="ctr">
              <a:lnSpc>
                <a:spcPct val="120000"/>
              </a:lnSpc>
              <a:spcBef>
                <a:spcPts val="0"/>
              </a:spcBef>
              <a:spcAft>
                <a:spcPts val="800"/>
              </a:spcAft>
              <a:buSzPct val="100000"/>
              <a:buFont typeface="Arial" panose="020B0604020202020204" pitchFamily="34" charset="0"/>
              <a:buChar char="○"/>
            </a:pPr>
            <a:r>
              <a:rPr lang="zh-CN" altLang="en-US" sz="1200" spc="4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首先是我的语言并没有足够精确，对听众来说也还没有足够的说服力，最开始例子不足，全篇展开论述毫无论据基础，后面论据安排不够合理，显得生硬效果不够好，后面老师建议我把</a:t>
            </a:r>
            <a:r>
              <a:rPr lang="zh-CN" altLang="en-US" sz="1200" spc="40">
                <a:solidFill>
                  <a:schemeClr val="accent1"/>
                </a:solidFill>
                <a:effectLst>
                  <a:outerShdw blurRad="38100" dist="25400" dir="5400000" algn="ctr" rotWithShape="0">
                    <a:srgbClr val="6E747A">
                      <a:alpha val="43000"/>
                    </a:srgbClr>
                  </a:outerShdw>
                </a:effectLst>
                <a:uFillTx/>
                <a:latin typeface="黑体" panose="02010609060101010101" charset="-122"/>
                <a:ea typeface="黑体" panose="02010609060101010101" charset="-122"/>
                <a:cs typeface="黑体" panose="02010609060101010101" charset="-122"/>
              </a:rPr>
              <a:t>引用的外国专家的话改成直接的数据，我才明白原来论据也有好和更好的区别</a:t>
            </a:r>
            <a:r>
              <a:rPr lang="zh-CN" altLang="en-US" sz="1200" spc="4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，通过观看网课视频我也学习到，在说服力之外，寻找一些新奇的例据也能为我的演讲稿达到意想不到的好效果，接下来我会好好思考</a:t>
            </a:r>
            <a:r>
              <a:rPr lang="zh-CN" altLang="en-US" sz="1200" spc="40">
                <a:solidFill>
                  <a:schemeClr val="accent1"/>
                </a:solidFill>
                <a:effectLst>
                  <a:outerShdw blurRad="38100" dist="25400" dir="5400000" algn="ctr" rotWithShape="0">
                    <a:srgbClr val="6E747A">
                      <a:alpha val="43000"/>
                    </a:srgbClr>
                  </a:outerShdw>
                </a:effectLst>
                <a:uFillTx/>
                <a:latin typeface="黑体" panose="02010609060101010101" charset="-122"/>
                <a:ea typeface="黑体" panose="02010609060101010101" charset="-122"/>
                <a:cs typeface="黑体" panose="02010609060101010101" charset="-122"/>
              </a:rPr>
              <a:t>论据的选择</a:t>
            </a:r>
            <a:r>
              <a:rPr lang="zh-CN" altLang="en-US" sz="1200" spc="4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还有它与我论证过程的合理插入与安排。</a:t>
            </a:r>
            <a:endParaRPr lang="zh-CN" altLang="en-US" sz="1200" spc="4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endParaRPr>
          </a:p>
          <a:p>
            <a:pPr marL="533400" lvl="1" indent="-254000" algn="l" fontAlgn="ctr">
              <a:lnSpc>
                <a:spcPct val="120000"/>
              </a:lnSpc>
              <a:spcBef>
                <a:spcPts val="0"/>
              </a:spcBef>
              <a:spcAft>
                <a:spcPts val="800"/>
              </a:spcAft>
              <a:buSzPct val="100000"/>
              <a:buFont typeface="Arial" panose="020B0604020202020204" pitchFamily="34" charset="0"/>
              <a:buChar char="○"/>
            </a:pPr>
            <a:r>
              <a:rPr lang="zh-CN" altLang="en-US" sz="1200" spc="4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演讲中概念解释不够清楚，听众们生活在他国文化环境里，很多中国人认为理所应当的概念他们很难去理解，所以为了让我的受众能够尽可能多地get我的意思，我需要注意到每一个我使用到的有专有意义的词都附上条理清晰的解释。</a:t>
            </a:r>
            <a:endParaRPr lang="zh-CN" altLang="en-US" sz="1200" spc="4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endParaRPr>
          </a:p>
        </p:txBody>
      </p:sp>
    </p:spTree>
    <p:custDataLst>
      <p:tags r:id="rId8"/>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8" name="图片 7"/>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7" name="图片 6"/>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sp>
        <p:nvSpPr>
          <p:cNvPr id="4" name="任意多边形 31"/>
          <p:cNvSpPr>
            <a:spLocks noChangeAspect="1"/>
          </p:cNvSpPr>
          <p:nvPr>
            <p:custDataLst>
              <p:tags r:id="rId5"/>
            </p:custDataLst>
          </p:nvPr>
        </p:nvSpPr>
        <p:spPr>
          <a:xfrm>
            <a:off x="1293955" y="1323220"/>
            <a:ext cx="815283" cy="639829"/>
          </a:xfrm>
          <a:custGeom>
            <a:avLst/>
            <a:gdLst/>
            <a:ahLst/>
            <a:cxnLst/>
            <a:rect l="l" t="t" r="r" b="b"/>
            <a:pathLst>
              <a:path w="346472" h="271909">
                <a:moveTo>
                  <a:pt x="321916" y="0"/>
                </a:moveTo>
                <a:lnTo>
                  <a:pt x="346472" y="52238"/>
                </a:lnTo>
                <a:cubicBezTo>
                  <a:pt x="321171" y="60573"/>
                  <a:pt x="303163" y="72181"/>
                  <a:pt x="292448" y="87064"/>
                </a:cubicBezTo>
                <a:cubicBezTo>
                  <a:pt x="281732" y="101947"/>
                  <a:pt x="276077" y="121741"/>
                  <a:pt x="275481" y="146447"/>
                </a:cubicBezTo>
                <a:lnTo>
                  <a:pt x="336203" y="146447"/>
                </a:lnTo>
                <a:lnTo>
                  <a:pt x="336203" y="271909"/>
                </a:lnTo>
                <a:lnTo>
                  <a:pt x="210741" y="271909"/>
                </a:lnTo>
                <a:lnTo>
                  <a:pt x="210741" y="181719"/>
                </a:lnTo>
                <a:cubicBezTo>
                  <a:pt x="210741" y="145405"/>
                  <a:pt x="213866" y="116830"/>
                  <a:pt x="220117" y="95994"/>
                </a:cubicBezTo>
                <a:cubicBezTo>
                  <a:pt x="226368" y="75158"/>
                  <a:pt x="238200" y="56331"/>
                  <a:pt x="255613" y="39514"/>
                </a:cubicBezTo>
                <a:cubicBezTo>
                  <a:pt x="273026" y="22696"/>
                  <a:pt x="295126" y="9525"/>
                  <a:pt x="321916" y="0"/>
                </a:cubicBezTo>
                <a:close/>
                <a:moveTo>
                  <a:pt x="111175" y="0"/>
                </a:moveTo>
                <a:lnTo>
                  <a:pt x="135732" y="52238"/>
                </a:lnTo>
                <a:cubicBezTo>
                  <a:pt x="110728" y="60573"/>
                  <a:pt x="92795" y="72181"/>
                  <a:pt x="81930" y="87064"/>
                </a:cubicBezTo>
                <a:cubicBezTo>
                  <a:pt x="71066" y="101947"/>
                  <a:pt x="65485" y="121741"/>
                  <a:pt x="65187" y="146447"/>
                </a:cubicBezTo>
                <a:lnTo>
                  <a:pt x="125462" y="146447"/>
                </a:lnTo>
                <a:lnTo>
                  <a:pt x="125462" y="271909"/>
                </a:lnTo>
                <a:lnTo>
                  <a:pt x="0" y="271909"/>
                </a:lnTo>
                <a:lnTo>
                  <a:pt x="0" y="181719"/>
                </a:lnTo>
                <a:cubicBezTo>
                  <a:pt x="0" y="145405"/>
                  <a:pt x="3200" y="116830"/>
                  <a:pt x="9600" y="95994"/>
                </a:cubicBezTo>
                <a:cubicBezTo>
                  <a:pt x="15999" y="75158"/>
                  <a:pt x="27906" y="56331"/>
                  <a:pt x="45319" y="39514"/>
                </a:cubicBezTo>
                <a:cubicBezTo>
                  <a:pt x="62731" y="22696"/>
                  <a:pt x="84684" y="9525"/>
                  <a:pt x="11117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latin typeface="黑体" panose="02010609060101010101" charset="-122"/>
              <a:ea typeface="黑体" panose="02010609060101010101" charset="-122"/>
            </a:endParaRPr>
          </a:p>
        </p:txBody>
      </p:sp>
      <p:sp>
        <p:nvSpPr>
          <p:cNvPr id="6" name="任意多边形 31"/>
          <p:cNvSpPr>
            <a:spLocks noChangeAspect="1"/>
          </p:cNvSpPr>
          <p:nvPr>
            <p:custDataLst>
              <p:tags r:id="rId6"/>
            </p:custDataLst>
          </p:nvPr>
        </p:nvSpPr>
        <p:spPr>
          <a:xfrm rot="10800000">
            <a:off x="10038961" y="4860578"/>
            <a:ext cx="859084" cy="674203"/>
          </a:xfrm>
          <a:custGeom>
            <a:avLst/>
            <a:gdLst/>
            <a:ahLst/>
            <a:cxnLst/>
            <a:rect l="l" t="t" r="r" b="b"/>
            <a:pathLst>
              <a:path w="346472" h="271909">
                <a:moveTo>
                  <a:pt x="321916" y="0"/>
                </a:moveTo>
                <a:lnTo>
                  <a:pt x="346472" y="52238"/>
                </a:lnTo>
                <a:cubicBezTo>
                  <a:pt x="321171" y="60573"/>
                  <a:pt x="303163" y="72181"/>
                  <a:pt x="292448" y="87064"/>
                </a:cubicBezTo>
                <a:cubicBezTo>
                  <a:pt x="281732" y="101947"/>
                  <a:pt x="276077" y="121741"/>
                  <a:pt x="275481" y="146447"/>
                </a:cubicBezTo>
                <a:lnTo>
                  <a:pt x="336203" y="146447"/>
                </a:lnTo>
                <a:lnTo>
                  <a:pt x="336203" y="271909"/>
                </a:lnTo>
                <a:lnTo>
                  <a:pt x="210741" y="271909"/>
                </a:lnTo>
                <a:lnTo>
                  <a:pt x="210741" y="181719"/>
                </a:lnTo>
                <a:cubicBezTo>
                  <a:pt x="210741" y="145405"/>
                  <a:pt x="213866" y="116830"/>
                  <a:pt x="220117" y="95994"/>
                </a:cubicBezTo>
                <a:cubicBezTo>
                  <a:pt x="226368" y="75158"/>
                  <a:pt x="238200" y="56331"/>
                  <a:pt x="255613" y="39514"/>
                </a:cubicBezTo>
                <a:cubicBezTo>
                  <a:pt x="273026" y="22696"/>
                  <a:pt x="295126" y="9525"/>
                  <a:pt x="321916" y="0"/>
                </a:cubicBezTo>
                <a:close/>
                <a:moveTo>
                  <a:pt x="111175" y="0"/>
                </a:moveTo>
                <a:lnTo>
                  <a:pt x="135732" y="52238"/>
                </a:lnTo>
                <a:cubicBezTo>
                  <a:pt x="110728" y="60573"/>
                  <a:pt x="92795" y="72181"/>
                  <a:pt x="81930" y="87064"/>
                </a:cubicBezTo>
                <a:cubicBezTo>
                  <a:pt x="71066" y="101947"/>
                  <a:pt x="65485" y="121741"/>
                  <a:pt x="65187" y="146447"/>
                </a:cubicBezTo>
                <a:lnTo>
                  <a:pt x="125462" y="146447"/>
                </a:lnTo>
                <a:lnTo>
                  <a:pt x="125462" y="271909"/>
                </a:lnTo>
                <a:lnTo>
                  <a:pt x="0" y="271909"/>
                </a:lnTo>
                <a:lnTo>
                  <a:pt x="0" y="181719"/>
                </a:lnTo>
                <a:cubicBezTo>
                  <a:pt x="0" y="145405"/>
                  <a:pt x="3200" y="116830"/>
                  <a:pt x="9600" y="95994"/>
                </a:cubicBezTo>
                <a:cubicBezTo>
                  <a:pt x="15999" y="75158"/>
                  <a:pt x="27906" y="56331"/>
                  <a:pt x="45319" y="39514"/>
                </a:cubicBezTo>
                <a:cubicBezTo>
                  <a:pt x="62731" y="22696"/>
                  <a:pt x="84684" y="9525"/>
                  <a:pt x="11117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黑体" panose="02010609060101010101" charset="-122"/>
              <a:ea typeface="黑体" panose="02010609060101010101" charset="-122"/>
            </a:endParaRPr>
          </a:p>
        </p:txBody>
      </p:sp>
      <p:sp>
        <p:nvSpPr>
          <p:cNvPr id="11" name="Title 6"/>
          <p:cNvSpPr txBox="1"/>
          <p:nvPr>
            <p:custDataLst>
              <p:tags r:id="rId7"/>
            </p:custDataLst>
          </p:nvPr>
        </p:nvSpPr>
        <p:spPr>
          <a:xfrm>
            <a:off x="1535430" y="2286000"/>
            <a:ext cx="9144064" cy="22860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600" spc="8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我的稿子第一次改后版花了一部分篇幅说别的国家的集体“梦”（我最初的思路就是通过与其他国家的“梦”进行对比，来突出中国梦的优越性）并且在后续论述的</a:t>
            </a:r>
            <a:r>
              <a:rPr lang="zh-CN" altLang="en-US" sz="1600" spc="80">
                <a:solidFill>
                  <a:schemeClr val="accent1"/>
                </a:solidFill>
                <a:effectLst>
                  <a:outerShdw blurRad="38100" dist="25400" dir="5400000" algn="ctr" rotWithShape="0">
                    <a:srgbClr val="6E747A">
                      <a:alpha val="43000"/>
                    </a:srgbClr>
                  </a:outerShdw>
                </a:effectLst>
                <a:uFillTx/>
                <a:latin typeface="黑体" panose="02010609060101010101" charset="-122"/>
                <a:ea typeface="黑体" panose="02010609060101010101" charset="-122"/>
                <a:cs typeface="黑体" panose="02010609060101010101" charset="-122"/>
              </a:rPr>
              <a:t>逻辑主线比较混乱</a:t>
            </a:r>
            <a:r>
              <a:rPr lang="zh-CN" altLang="en-US" sz="1600" spc="8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，同学和老师看了以后都认为稿件的内容主次不明显，论证结构不清晰，观点句和论据的位置安排不得当且论证空虚乏力，在老师的建议和学习视频之后我做出了一些修改；再改的时候，老师提出了</a:t>
            </a:r>
            <a:r>
              <a:rPr lang="zh-CN" altLang="en-US" sz="1600" spc="80">
                <a:solidFill>
                  <a:schemeClr val="accent1"/>
                </a:solidFill>
                <a:effectLst>
                  <a:outerShdw blurRad="38100" dist="25400" dir="5400000" algn="ctr" rotWithShape="0">
                    <a:srgbClr val="6E747A">
                      <a:alpha val="43000"/>
                    </a:srgbClr>
                  </a:outerShdw>
                </a:effectLst>
                <a:uFillTx/>
                <a:latin typeface="黑体" panose="02010609060101010101" charset="-122"/>
                <a:ea typeface="黑体" panose="02010609060101010101" charset="-122"/>
                <a:cs typeface="黑体" panose="02010609060101010101" charset="-122"/>
              </a:rPr>
              <a:t>更好的论证结构</a:t>
            </a:r>
            <a:r>
              <a:rPr lang="zh-CN" altLang="en-US" sz="1600" spc="8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让我舍弃原有的国内外对比和发展成果由世界共享，而是着重论述中国梦在结合个人与国家利益这方面的突出贡献（演讲稿的核心是想说个人梦想与国家梦想紧紧相连，中国梦是国家的梦也是个人的梦，应该围绕这点写清楚）。</a:t>
            </a:r>
            <a:endParaRPr lang="zh-CN" altLang="en-US" sz="1600" spc="8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endParaRPr>
          </a:p>
        </p:txBody>
      </p:sp>
    </p:spTree>
    <p:custDataLst>
      <p:tags r:id="rId8"/>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14" name="图片 13"/>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cxnSp>
        <p:nvCxnSpPr>
          <p:cNvPr id="6" name="直接连接符 5"/>
          <p:cNvCxnSpPr/>
          <p:nvPr>
            <p:custDataLst>
              <p:tags r:id="rId5"/>
            </p:custDataLst>
          </p:nvPr>
        </p:nvCxnSpPr>
        <p:spPr>
          <a:xfrm>
            <a:off x="457204" y="304802"/>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3" name="矩形 2"/>
          <p:cNvSpPr/>
          <p:nvPr>
            <p:custDataLst>
              <p:tags r:id="rId6"/>
            </p:custDataLst>
          </p:nvPr>
        </p:nvSpPr>
        <p:spPr>
          <a:xfrm>
            <a:off x="1115379" y="918453"/>
            <a:ext cx="9934947" cy="5325324"/>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solidFill>
                <a:schemeClr val="lt1"/>
              </a:solidFill>
              <a:latin typeface="黑体" panose="02010609060101010101" charset="-122"/>
              <a:ea typeface="黑体" panose="02010609060101010101" charset="-122"/>
              <a:cs typeface="+mn-ea"/>
              <a:sym typeface="+mn-lt"/>
            </a:endParaRPr>
          </a:p>
        </p:txBody>
      </p:sp>
      <p:cxnSp>
        <p:nvCxnSpPr>
          <p:cNvPr id="10" name="直接连接符 9"/>
          <p:cNvCxnSpPr/>
          <p:nvPr>
            <p:custDataLst>
              <p:tags r:id="rId7"/>
            </p:custDataLst>
          </p:nvPr>
        </p:nvCxnSpPr>
        <p:spPr>
          <a:xfrm>
            <a:off x="1278123" y="609371"/>
            <a:ext cx="444527" cy="444527"/>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8"/>
            </p:custDataLst>
          </p:nvPr>
        </p:nvCxnSpPr>
        <p:spPr>
          <a:xfrm>
            <a:off x="1115377" y="686026"/>
            <a:ext cx="444527" cy="444527"/>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631342" y="6031678"/>
            <a:ext cx="444527" cy="444527"/>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10468596" y="6108332"/>
            <a:ext cx="444527" cy="444527"/>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itle 6"/>
          <p:cNvSpPr txBox="1"/>
          <p:nvPr>
            <p:custDataLst>
              <p:tags r:id="rId11"/>
            </p:custDataLst>
          </p:nvPr>
        </p:nvSpPr>
        <p:spPr>
          <a:xfrm>
            <a:off x="1692474" y="1454529"/>
            <a:ext cx="8780841" cy="4253209"/>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00">
                <a:ln w="3175">
                  <a:noFill/>
                  <a:prstDash val="dash"/>
                </a:ln>
                <a:solidFill>
                  <a:schemeClr val="dk1">
                    <a:lumMod val="75000"/>
                    <a:lumOff val="25000"/>
                  </a:schemeClr>
                </a:solidFill>
                <a:uFillTx/>
                <a:latin typeface="黑体" panose="02010609060101010101" charset="-122"/>
                <a:ea typeface="黑体" panose="02010609060101010101" charset="-122"/>
                <a:cs typeface="微软雅黑" panose="020B0503020204020204" pitchFamily="34" charset="-122"/>
              </a:rPr>
              <a:t>我的初稿有很多的问题，逻辑不清晰，对象不明确，论证不充分，用词不恰当等等。经过老师的反复几次批改，我</a:t>
            </a:r>
            <a:r>
              <a:rPr lang="zh-CN" altLang="en-US" sz="1800" spc="100">
                <a:solidFill>
                  <a:schemeClr val="accent1"/>
                </a:solidFill>
                <a:effectLst>
                  <a:outerShdw blurRad="38100" dist="25400" dir="5400000" algn="ctr" rotWithShape="0">
                    <a:srgbClr val="6E747A">
                      <a:alpha val="43000"/>
                    </a:srgbClr>
                  </a:outerShdw>
                </a:effectLst>
                <a:uFillTx/>
                <a:latin typeface="黑体" panose="02010609060101010101" charset="-122"/>
                <a:ea typeface="黑体" panose="02010609060101010101" charset="-122"/>
                <a:cs typeface="微软雅黑" panose="020B0503020204020204" pitchFamily="34" charset="-122"/>
              </a:rPr>
              <a:t>前后改了六次</a:t>
            </a:r>
            <a:r>
              <a:rPr lang="zh-CN" altLang="en-US" sz="1800" spc="100">
                <a:ln w="3175">
                  <a:noFill/>
                  <a:prstDash val="dash"/>
                </a:ln>
                <a:solidFill>
                  <a:schemeClr val="dk1">
                    <a:lumMod val="75000"/>
                    <a:lumOff val="25000"/>
                  </a:schemeClr>
                </a:solidFill>
                <a:uFillTx/>
                <a:latin typeface="黑体" panose="02010609060101010101" charset="-122"/>
                <a:ea typeface="黑体" panose="02010609060101010101" charset="-122"/>
                <a:cs typeface="微软雅黑" panose="020B0503020204020204" pitchFamily="34" charset="-122"/>
              </a:rPr>
              <a:t>才终于写出了一篇差强人意的演讲稿。通过上外老师的几个视频，我也学到了怎样让自己的讲稿有更强的说服力。过去我想当然地以为提出观点就可以了，对于那些我自认为显然正确的观点缺少有力的论证，而经过老师点拨，我明白了</a:t>
            </a:r>
            <a:r>
              <a:rPr lang="zh-CN" altLang="en-US" sz="1800" spc="100">
                <a:solidFill>
                  <a:schemeClr val="accent1"/>
                </a:solidFill>
                <a:effectLst>
                  <a:outerShdw blurRad="38100" dist="25400" dir="5400000" algn="ctr" rotWithShape="0">
                    <a:srgbClr val="6E747A">
                      <a:alpha val="43000"/>
                    </a:srgbClr>
                  </a:outerShdw>
                </a:effectLst>
                <a:uFillTx/>
                <a:latin typeface="黑体" panose="02010609060101010101" charset="-122"/>
                <a:ea typeface="黑体" panose="02010609060101010101" charset="-122"/>
                <a:cs typeface="微软雅黑" panose="020B0503020204020204" pitchFamily="34" charset="-122"/>
              </a:rPr>
              <a:t>每一个观点都需要进行充分的论证</a:t>
            </a:r>
            <a:r>
              <a:rPr lang="zh-CN" altLang="en-US" sz="1800" spc="100">
                <a:ln w="3175">
                  <a:noFill/>
                  <a:prstDash val="dash"/>
                </a:ln>
                <a:solidFill>
                  <a:schemeClr val="dk1">
                    <a:lumMod val="75000"/>
                    <a:lumOff val="25000"/>
                  </a:schemeClr>
                </a:solidFill>
                <a:uFillTx/>
                <a:latin typeface="黑体" panose="02010609060101010101" charset="-122"/>
                <a:ea typeface="黑体" panose="02010609060101010101" charset="-122"/>
                <a:cs typeface="微软雅黑" panose="020B0503020204020204" pitchFamily="34" charset="-122"/>
              </a:rPr>
              <a:t>，因为我们自己并不是权威的专家，所以不能妄下结论，应该多引用权威的观点，准确的数据和可靠的调查。</a:t>
            </a:r>
            <a:endParaRPr lang="zh-CN" altLang="en-US" sz="1800" spc="100">
              <a:ln w="3175">
                <a:noFill/>
                <a:prstDash val="dash"/>
              </a:ln>
              <a:solidFill>
                <a:schemeClr val="dk1">
                  <a:lumMod val="75000"/>
                  <a:lumOff val="25000"/>
                </a:schemeClr>
              </a:solidFill>
              <a:uFillTx/>
              <a:latin typeface="黑体" panose="02010609060101010101" charset="-122"/>
              <a:ea typeface="黑体" panose="02010609060101010101" charset="-122"/>
              <a:cs typeface="微软雅黑" panose="020B0503020204020204" pitchFamily="34" charset="-122"/>
            </a:endParaRPr>
          </a:p>
        </p:txBody>
      </p:sp>
    </p:spTree>
    <p:custDataLst>
      <p:tags r:id="rId1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3" name="图片 12"/>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12" name="图片 11"/>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sp>
        <p:nvSpPr>
          <p:cNvPr id="11" name="矩形 10"/>
          <p:cNvSpPr/>
          <p:nvPr>
            <p:custDataLst>
              <p:tags r:id="rId5"/>
            </p:custDataLst>
          </p:nvPr>
        </p:nvSpPr>
        <p:spPr>
          <a:xfrm>
            <a:off x="582613" y="848995"/>
            <a:ext cx="11048365" cy="5523865"/>
          </a:xfrm>
          <a:prstGeom prst="rect">
            <a:avLst/>
          </a:prstGeom>
          <a:solidFill>
            <a:schemeClr val="lt1"/>
          </a:solidFill>
          <a:ln w="349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solidFill>
                <a:schemeClr val="lt1"/>
              </a:solidFill>
              <a:latin typeface="黑体" panose="02010609060101010101" charset="-122"/>
              <a:ea typeface="黑体" panose="02010609060101010101" charset="-122"/>
              <a:sym typeface="Arial" panose="020B0604020202020204" pitchFamily="34" charset="0"/>
            </a:endParaRPr>
          </a:p>
        </p:txBody>
      </p:sp>
      <p:sp>
        <p:nvSpPr>
          <p:cNvPr id="5" name="矩形 4"/>
          <p:cNvSpPr/>
          <p:nvPr>
            <p:custDataLst>
              <p:tags r:id="rId6"/>
            </p:custDataLst>
          </p:nvPr>
        </p:nvSpPr>
        <p:spPr>
          <a:xfrm>
            <a:off x="2225040" y="469265"/>
            <a:ext cx="7919720" cy="787400"/>
          </a:xfrm>
          <a:prstGeom prst="rect">
            <a:avLst/>
          </a:prstGeom>
          <a:solidFill>
            <a:schemeClr val="accent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p>
            <a:pPr algn="ctr">
              <a:lnSpc>
                <a:spcPct val="120000"/>
              </a:lnSpc>
            </a:pPr>
            <a:endParaRPr lang="zh-CN" altLang="en-US">
              <a:solidFill>
                <a:schemeClr val="lt1"/>
              </a:solidFill>
              <a:latin typeface="黑体" panose="02010609060101010101" charset="-122"/>
              <a:ea typeface="黑体" panose="02010609060101010101" charset="-122"/>
              <a:sym typeface="Arial" panose="020B0604020202020204" pitchFamily="34" charset="0"/>
            </a:endParaRPr>
          </a:p>
        </p:txBody>
      </p:sp>
      <p:sp>
        <p:nvSpPr>
          <p:cNvPr id="9" name="标题 1"/>
          <p:cNvSpPr>
            <a:spLocks noGrp="1"/>
          </p:cNvSpPr>
          <p:nvPr>
            <p:custDataLst>
              <p:tags r:id="rId7"/>
            </p:custDataLst>
          </p:nvPr>
        </p:nvSpPr>
        <p:spPr>
          <a:xfrm>
            <a:off x="2146618" y="468630"/>
            <a:ext cx="7920355" cy="788035"/>
          </a:xfrm>
          <a:prstGeom prst="rect">
            <a:avLst/>
          </a:prstGeom>
        </p:spPr>
        <p:txBody>
          <a:bodyPr vert="horz" lIns="91440" tIns="45720" rIns="91440" bIns="45720" rtlCol="0" anchor="ctr" anchorCtr="0">
            <a:normAutofit lnSpcReduction="100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微软雅黑" panose="020B0503020204020204" pitchFamily="34" charset="-122"/>
                <a:ea typeface="微软雅黑" panose="020B0503020204020204" pitchFamily="34" charset="-122"/>
                <a:cs typeface="+mj-cs"/>
              </a:defRPr>
            </a:lvl1pPr>
          </a:lstStyle>
          <a:p>
            <a:pPr marL="0" indent="0" algn="ctr">
              <a:lnSpc>
                <a:spcPct val="100000"/>
              </a:lnSpc>
              <a:spcBef>
                <a:spcPts val="0"/>
              </a:spcBef>
              <a:spcAft>
                <a:spcPts val="0"/>
              </a:spcAft>
              <a:buSzPct val="100000"/>
              <a:buNone/>
            </a:pPr>
            <a:r>
              <a:rPr lang="zh-CN" altLang="en-US" sz="4500" spc="290">
                <a:solidFill>
                  <a:schemeClr val="lt1"/>
                </a:solidFill>
                <a:uFillTx/>
                <a:latin typeface="黑体" panose="02010609060101010101" charset="-122"/>
                <a:ea typeface="黑体" panose="02010609060101010101" charset="-122"/>
              </a:rPr>
              <a:t>六、课程设计的持续改进</a:t>
            </a:r>
            <a:endParaRPr lang="zh-CN" altLang="en-US" sz="4500" spc="290">
              <a:solidFill>
                <a:schemeClr val="lt1"/>
              </a:solidFill>
              <a:uFillTx/>
              <a:latin typeface="黑体" panose="02010609060101010101" charset="-122"/>
              <a:ea typeface="黑体" panose="02010609060101010101" charset="-122"/>
            </a:endParaRPr>
          </a:p>
        </p:txBody>
      </p:sp>
      <p:sp>
        <p:nvSpPr>
          <p:cNvPr id="10" name="文本框 9"/>
          <p:cNvSpPr txBox="1"/>
          <p:nvPr>
            <p:custDataLst>
              <p:tags r:id="rId8"/>
            </p:custDataLst>
          </p:nvPr>
        </p:nvSpPr>
        <p:spPr>
          <a:xfrm>
            <a:off x="1040130" y="1773974"/>
            <a:ext cx="10111740" cy="3685266"/>
          </a:xfrm>
          <a:prstGeom prst="rect">
            <a:avLst/>
          </a:prstGeom>
          <a:noFill/>
        </p:spPr>
        <p:txBody>
          <a:bodyPr vert="horz" lIns="90000" tIns="46800" rIns="90000" bIns="46800" rtlCol="0" anchor="ctr">
            <a:normAutofit/>
          </a:bodyPr>
          <a:lstStyle>
            <a:lvl1pPr marL="285750" indent="-285750" fontAlgn="auto">
              <a:lnSpc>
                <a:spcPct val="150000"/>
              </a:lnSpc>
              <a:spcBef>
                <a:spcPts val="0"/>
              </a:spcBef>
              <a:spcAft>
                <a:spcPts val="800"/>
              </a:spcAft>
              <a:buFont typeface="+mj-ea"/>
              <a:buAutoNum type="ea1JpnChsDbPeriod"/>
              <a:defRPr sz="1100" u="none" strike="noStrike" cap="none" spc="150" normalizeH="0" baseline="0">
                <a:solidFill>
                  <a:schemeClr val="tx1">
                    <a:lumMod val="95000"/>
                    <a:lumOff val="5000"/>
                  </a:schemeClr>
                </a:solidFill>
                <a:uFillTx/>
                <a:latin typeface="微软雅黑 Light" panose="020B0502040204020203" pitchFamily="34" charset="-122"/>
                <a:ea typeface="微软雅黑 Light" panose="020B0502040204020203" pitchFamily="34" charset="-122"/>
              </a:defRPr>
            </a:lvl1pPr>
            <a:lvl2pPr marL="685800" indent="-228600" fontAlgn="auto">
              <a:lnSpc>
                <a:spcPct val="130000"/>
              </a:lnSpc>
              <a:spcBef>
                <a:spcPts val="0"/>
              </a:spcBef>
              <a:spcAft>
                <a:spcPts val="1000"/>
              </a:spcAft>
              <a:buFont typeface="Arial" panose="020B0604020202020204" pitchFamily="34" charset="0"/>
              <a:buChar char="•"/>
              <a:tabLst>
                <a:tab pos="1609725" algn="l"/>
              </a:tabLst>
              <a:defRPr sz="1600" u="none" strike="noStrike" cap="none" spc="150" normalizeH="0" baseline="0">
                <a:uFillTx/>
                <a:latin typeface="微软雅黑" panose="020B0503020204020204" pitchFamily="34" charset="-122"/>
                <a:ea typeface="微软雅黑" panose="020B0503020204020204" pitchFamily="34" charset="-122"/>
              </a:defRPr>
            </a:lvl2pPr>
            <a:lvl3pPr marL="11430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pitchFamily="34" charset="-122"/>
                <a:ea typeface="微软雅黑" panose="020B0503020204020204" pitchFamily="34" charset="-122"/>
              </a:defRPr>
            </a:lvl3pPr>
            <a:lvl4pPr marL="16002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pitchFamily="34" charset="-122"/>
                <a:ea typeface="微软雅黑" panose="020B0503020204020204" pitchFamily="34" charset="-122"/>
              </a:defRPr>
            </a:lvl4pPr>
            <a:lvl5pPr marL="20574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pitchFamily="34" charset="-122"/>
                <a:ea typeface="微软雅黑" panose="020B0503020204020204" pitchFamily="3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31800" lvl="0" indent="-431800" algn="l">
              <a:lnSpc>
                <a:spcPct val="120000"/>
              </a:lnSpc>
              <a:buClr>
                <a:schemeClr val="tx1">
                  <a:lumMod val="95000"/>
                  <a:lumOff val="5000"/>
                </a:schemeClr>
              </a:buClr>
              <a:buSzPct val="100000"/>
              <a:buFont typeface="+mj-ea"/>
            </a:pPr>
            <a:r>
              <a:rPr lang="en-US" altLang="zh-CN" sz="2600" spc="180">
                <a:solidFill>
                  <a:schemeClr val="dk1">
                    <a:lumMod val="85000"/>
                    <a:lumOff val="15000"/>
                  </a:schemeClr>
                </a:solidFill>
                <a:latin typeface="黑体" panose="02010609060101010101" charset="-122"/>
                <a:ea typeface="黑体" panose="02010609060101010101" charset="-122"/>
                <a:cs typeface="黑体" panose="02010609060101010101" charset="-122"/>
              </a:rPr>
              <a:t>任务设计: 更多受众，现场直播？</a:t>
            </a:r>
            <a:endParaRPr lang="en-US" altLang="zh-CN" sz="2600" spc="180">
              <a:solidFill>
                <a:schemeClr val="dk1">
                  <a:lumMod val="85000"/>
                  <a:lumOff val="15000"/>
                </a:schemeClr>
              </a:solidFill>
              <a:latin typeface="黑体" panose="02010609060101010101" charset="-122"/>
              <a:ea typeface="黑体" panose="02010609060101010101" charset="-122"/>
              <a:cs typeface="黑体" panose="02010609060101010101" charset="-122"/>
            </a:endParaRPr>
          </a:p>
          <a:p>
            <a:pPr marL="431800" lvl="0" indent="-431800" algn="l">
              <a:lnSpc>
                <a:spcPct val="120000"/>
              </a:lnSpc>
              <a:buClr>
                <a:schemeClr val="tx1">
                  <a:lumMod val="95000"/>
                  <a:lumOff val="5000"/>
                </a:schemeClr>
              </a:buClr>
              <a:buSzPct val="100000"/>
              <a:buFont typeface="+mj-ea"/>
            </a:pPr>
            <a:r>
              <a:rPr lang="en-US" altLang="zh-CN" sz="2600" spc="180">
                <a:solidFill>
                  <a:schemeClr val="dk1">
                    <a:lumMod val="85000"/>
                    <a:lumOff val="15000"/>
                  </a:schemeClr>
                </a:solidFill>
                <a:latin typeface="黑体" panose="02010609060101010101" charset="-122"/>
                <a:ea typeface="黑体" panose="02010609060101010101" charset="-122"/>
                <a:cs typeface="黑体" panose="02010609060101010101" charset="-122"/>
              </a:rPr>
              <a:t>内容调整：</a:t>
            </a:r>
            <a:endParaRPr lang="en-US" altLang="zh-CN" sz="2600" spc="180">
              <a:solidFill>
                <a:schemeClr val="dk1">
                  <a:lumMod val="85000"/>
                  <a:lumOff val="15000"/>
                </a:schemeClr>
              </a:solidFill>
              <a:latin typeface="黑体" panose="02010609060101010101" charset="-122"/>
              <a:ea typeface="黑体" panose="02010609060101010101" charset="-122"/>
              <a:cs typeface="黑体" panose="02010609060101010101" charset="-122"/>
            </a:endParaRPr>
          </a:p>
          <a:p>
            <a:pPr marL="838200" lvl="1" indent="-406400" algn="l" fontAlgn="ctr">
              <a:lnSpc>
                <a:spcPct val="120000"/>
              </a:lnSpc>
              <a:spcAft>
                <a:spcPts val="800"/>
              </a:spcAft>
              <a:buSzPct val="100000"/>
              <a:buFont typeface="Calibri Light" panose="020F0302020204030204" charset="0"/>
              <a:buAutoNum type="arabicPeriod"/>
            </a:pPr>
            <a:r>
              <a:rPr lang="zh-CN" altLang="en-US" sz="2400" spc="160">
                <a:solidFill>
                  <a:schemeClr val="dk1">
                    <a:lumMod val="85000"/>
                    <a:lumOff val="15000"/>
                  </a:schemeClr>
                </a:solidFill>
                <a:latin typeface="黑体" panose="02010609060101010101" charset="-122"/>
                <a:ea typeface="黑体" panose="02010609060101010101" charset="-122"/>
                <a:cs typeface="黑体" panose="02010609060101010101" charset="-122"/>
              </a:rPr>
              <a:t>加重《理解当代中国：</a:t>
            </a:r>
            <a:r>
              <a:rPr lang="zh-CN" altLang="en-US" sz="2400" spc="160">
                <a:solidFill>
                  <a:schemeClr val="dk1">
                    <a:lumMod val="85000"/>
                    <a:lumOff val="15000"/>
                  </a:schemeClr>
                </a:solidFill>
                <a:latin typeface="黑体" panose="02010609060101010101" charset="-122"/>
                <a:ea typeface="黑体" panose="02010609060101010101" charset="-122"/>
                <a:cs typeface="黑体" panose="02010609060101010101" charset="-122"/>
              </a:rPr>
              <a:t>葡萄牙语演讲教程》课文学习比重；</a:t>
            </a:r>
            <a:endParaRPr lang="zh-CN" altLang="en-US" sz="2400" spc="160">
              <a:solidFill>
                <a:schemeClr val="dk1">
                  <a:lumMod val="85000"/>
                  <a:lumOff val="15000"/>
                </a:schemeClr>
              </a:solidFill>
              <a:latin typeface="黑体" panose="02010609060101010101" charset="-122"/>
              <a:ea typeface="黑体" panose="02010609060101010101" charset="-122"/>
              <a:cs typeface="黑体" panose="02010609060101010101" charset="-122"/>
            </a:endParaRPr>
          </a:p>
          <a:p>
            <a:pPr marL="838200" lvl="1" indent="-406400" algn="l" fontAlgn="ctr">
              <a:lnSpc>
                <a:spcPct val="120000"/>
              </a:lnSpc>
              <a:spcAft>
                <a:spcPts val="800"/>
              </a:spcAft>
              <a:buSzPct val="100000"/>
              <a:buFont typeface="Calibri Light" panose="020F0302020204030204" charset="0"/>
              <a:buAutoNum type="arabicPeriod"/>
            </a:pPr>
            <a:r>
              <a:rPr lang="zh-CN" altLang="en-US" sz="2400" spc="160">
                <a:solidFill>
                  <a:schemeClr val="dk1">
                    <a:lumMod val="85000"/>
                    <a:lumOff val="15000"/>
                  </a:schemeClr>
                </a:solidFill>
                <a:latin typeface="黑体" panose="02010609060101010101" charset="-122"/>
                <a:ea typeface="黑体" panose="02010609060101010101" charset="-122"/>
                <a:cs typeface="黑体" panose="02010609060101010101" charset="-122"/>
              </a:rPr>
              <a:t>加强演讲稿设计、撰写和修改过程中“对内话语”与“对外话语”的分析对比。</a:t>
            </a:r>
            <a:endParaRPr lang="zh-CN" altLang="en-US" sz="2400" spc="160">
              <a:solidFill>
                <a:schemeClr val="dk1">
                  <a:lumMod val="85000"/>
                  <a:lumOff val="15000"/>
                </a:schemeClr>
              </a:solidFill>
              <a:latin typeface="黑体" panose="02010609060101010101" charset="-122"/>
              <a:ea typeface="黑体" panose="02010609060101010101" charset="-122"/>
              <a:cs typeface="黑体" panose="02010609060101010101" charset="-122"/>
            </a:endParaRPr>
          </a:p>
        </p:txBody>
      </p:sp>
      <p:sp>
        <p:nvSpPr>
          <p:cNvPr id="6" name="矩形 5"/>
          <p:cNvSpPr/>
          <p:nvPr>
            <p:custDataLst>
              <p:tags r:id="rId9"/>
            </p:custDataLst>
          </p:nvPr>
        </p:nvSpPr>
        <p:spPr>
          <a:xfrm>
            <a:off x="412115" y="2698750"/>
            <a:ext cx="330835" cy="1460500"/>
          </a:xfrm>
          <a:prstGeom prst="rect">
            <a:avLst/>
          </a:prstGeom>
          <a:solidFill>
            <a:schemeClr val="accent1">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p>
            <a:pPr algn="ctr">
              <a:lnSpc>
                <a:spcPct val="120000"/>
              </a:lnSpc>
            </a:pPr>
            <a:endParaRPr lang="zh-CN" altLang="en-US">
              <a:solidFill>
                <a:schemeClr val="lt1"/>
              </a:solidFill>
              <a:latin typeface="黑体" panose="02010609060101010101" charset="-122"/>
              <a:ea typeface="黑体" panose="02010609060101010101" charset="-122"/>
              <a:sym typeface="Arial" panose="020B0604020202020204" pitchFamily="34" charset="0"/>
            </a:endParaRPr>
          </a:p>
        </p:txBody>
      </p:sp>
      <p:sp>
        <p:nvSpPr>
          <p:cNvPr id="8" name="矩形 7"/>
          <p:cNvSpPr/>
          <p:nvPr>
            <p:custDataLst>
              <p:tags r:id="rId10"/>
            </p:custDataLst>
          </p:nvPr>
        </p:nvSpPr>
        <p:spPr>
          <a:xfrm>
            <a:off x="11453495" y="2698750"/>
            <a:ext cx="330835" cy="1460500"/>
          </a:xfrm>
          <a:prstGeom prst="rect">
            <a:avLst/>
          </a:prstGeom>
          <a:solidFill>
            <a:schemeClr val="accent1">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p>
            <a:pPr algn="ctr">
              <a:lnSpc>
                <a:spcPct val="120000"/>
              </a:lnSpc>
            </a:pPr>
            <a:endParaRPr lang="zh-CN" altLang="en-US">
              <a:solidFill>
                <a:schemeClr val="lt1"/>
              </a:solidFill>
              <a:latin typeface="黑体" panose="02010609060101010101" charset="-122"/>
              <a:ea typeface="黑体" panose="02010609060101010101" charset="-122"/>
              <a:sym typeface="Arial" panose="020B0604020202020204" pitchFamily="34" charset="0"/>
            </a:endParaRPr>
          </a:p>
        </p:txBody>
      </p:sp>
    </p:spTree>
    <p:custDataLst>
      <p:tags r:id="rId1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6" name="图片 5"/>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7" name="图片 6"/>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sp>
        <p:nvSpPr>
          <p:cNvPr id="15" name="文本框 14"/>
          <p:cNvSpPr txBox="1"/>
          <p:nvPr>
            <p:custDataLst>
              <p:tags r:id="rId5"/>
            </p:custDataLst>
          </p:nvPr>
        </p:nvSpPr>
        <p:spPr>
          <a:xfrm>
            <a:off x="2328545" y="1060450"/>
            <a:ext cx="7282180" cy="368300"/>
          </a:xfrm>
          <a:prstGeom prst="rect">
            <a:avLst/>
          </a:prstGeom>
          <a:noFill/>
        </p:spPr>
        <p:txBody>
          <a:bodyPr wrap="square" rtlCol="0">
            <a:spAutoFit/>
          </a:bodyPr>
          <a:p>
            <a:r>
              <a:rPr lang="zh-CN" altLang="en-US"/>
              <a:t>图</a:t>
            </a:r>
            <a:r>
              <a:rPr lang="en-US" altLang="zh-CN"/>
              <a:t>2 </a:t>
            </a:r>
            <a:r>
              <a:rPr lang="zh-CN" altLang="en-US"/>
              <a:t>全国</a:t>
            </a:r>
            <a:r>
              <a:rPr lang="en-US" altLang="zh-CN"/>
              <a:t>44</a:t>
            </a:r>
            <a:r>
              <a:rPr lang="zh-CN" altLang="en-US"/>
              <a:t>所葡萄牙语葡语本科高校《葡萄牙语演讲</a:t>
            </a:r>
            <a:r>
              <a:rPr lang="zh-CN" altLang="en-US"/>
              <a:t>课程》开设</a:t>
            </a:r>
            <a:r>
              <a:rPr lang="zh-CN" altLang="en-US"/>
              <a:t>情况</a:t>
            </a:r>
            <a:endParaRPr lang="zh-CN" altLang="en-US"/>
          </a:p>
        </p:txBody>
      </p:sp>
      <p:pic>
        <p:nvPicPr>
          <p:cNvPr id="5" name="图片 4"/>
          <p:cNvPicPr/>
          <p:nvPr/>
        </p:nvPicPr>
        <p:blipFill>
          <a:blip r:embed="rId8"/>
          <a:stretch>
            <a:fillRect/>
          </a:stretch>
        </p:blipFill>
        <p:spPr>
          <a:xfrm>
            <a:off x="1640840" y="1732280"/>
            <a:ext cx="8994140" cy="3743960"/>
          </a:xfrm>
          <a:prstGeom prst="rect">
            <a:avLst/>
          </a:prstGeom>
          <a:extLst>
            <wpswe:webExtensionRef xmlns:wpswe="http://www.wps.cn/officeDocument/2018/webExtension" r:id="rId7"/>
          </a:extLst>
        </p:spPr>
      </p:pic>
      <p:sp>
        <p:nvSpPr>
          <p:cNvPr id="3" name="文本框 2"/>
          <p:cNvSpPr txBox="1"/>
          <p:nvPr/>
        </p:nvSpPr>
        <p:spPr>
          <a:xfrm>
            <a:off x="2663825" y="5778500"/>
            <a:ext cx="7217410" cy="368300"/>
          </a:xfrm>
          <a:prstGeom prst="rect">
            <a:avLst/>
          </a:prstGeom>
          <a:noFill/>
        </p:spPr>
        <p:txBody>
          <a:bodyPr wrap="square" rtlCol="0">
            <a:spAutoFit/>
          </a:bodyPr>
          <a:p>
            <a:r>
              <a:rPr lang="zh-CN" altLang="en-US"/>
              <a:t>已开设</a:t>
            </a:r>
            <a:r>
              <a:rPr lang="en-US" altLang="zh-CN"/>
              <a:t> </a:t>
            </a:r>
            <a:r>
              <a:rPr lang="en-US" altLang="zh-CN">
                <a:solidFill>
                  <a:srgbClr val="FF0000"/>
                </a:solidFill>
              </a:rPr>
              <a:t>8</a:t>
            </a:r>
            <a:r>
              <a:rPr lang="zh-CN" altLang="en-US"/>
              <a:t>所</a:t>
            </a:r>
            <a:r>
              <a:rPr lang="en-US" altLang="zh-CN"/>
              <a:t>   </a:t>
            </a:r>
            <a:r>
              <a:rPr lang="zh-CN" altLang="en-US"/>
              <a:t>计划开设</a:t>
            </a:r>
            <a:r>
              <a:rPr lang="en-US" altLang="zh-CN"/>
              <a:t> </a:t>
            </a:r>
            <a:r>
              <a:rPr lang="en-US" altLang="zh-CN">
                <a:solidFill>
                  <a:srgbClr val="FF0000"/>
                </a:solidFill>
              </a:rPr>
              <a:t>2</a:t>
            </a:r>
            <a:r>
              <a:rPr lang="zh-CN" altLang="en-US"/>
              <a:t>所</a:t>
            </a:r>
            <a:r>
              <a:rPr lang="en-US" altLang="zh-CN"/>
              <a:t>   </a:t>
            </a:r>
            <a:r>
              <a:rPr lang="zh-CN" altLang="en-US"/>
              <a:t>未开设</a:t>
            </a:r>
            <a:r>
              <a:rPr lang="en-US" altLang="zh-CN">
                <a:solidFill>
                  <a:srgbClr val="FF0000"/>
                </a:solidFill>
              </a:rPr>
              <a:t>24</a:t>
            </a:r>
            <a:r>
              <a:rPr lang="zh-CN" altLang="en-US"/>
              <a:t>所</a:t>
            </a:r>
            <a:endParaRPr lang="zh-CN" altLang="en-US"/>
          </a:p>
        </p:txBody>
      </p:sp>
    </p:spTree>
    <p:custDataLst>
      <p:tags r:id="rId9"/>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6" name="图片 5"/>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7" name="图片 6"/>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sp>
        <p:nvSpPr>
          <p:cNvPr id="14" name="Title 6"/>
          <p:cNvSpPr txBox="1"/>
          <p:nvPr>
            <p:custDataLst>
              <p:tags r:id="rId5"/>
            </p:custDataLst>
          </p:nvPr>
        </p:nvSpPr>
        <p:spPr>
          <a:xfrm>
            <a:off x="1054056" y="761343"/>
            <a:ext cx="10972222" cy="56134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0"/>
              </a:spcBef>
              <a:spcAft>
                <a:spcPts val="800"/>
              </a:spcAft>
              <a:buSzPct val="100000"/>
              <a:buNone/>
            </a:pPr>
            <a:r>
              <a:rPr lang="zh-CN" altLang="en-US" sz="2100" spc="13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图3</a:t>
            </a:r>
            <a:r>
              <a:rPr altLang="zh-CN" sz="2100" spc="13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  44</a:t>
            </a:r>
            <a:r>
              <a:rPr lang="zh-CN" altLang="en-US" sz="2100" spc="13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所葡语高校使用《理解当代中国：葡萄牙语演讲教程》</a:t>
            </a:r>
            <a:r>
              <a:rPr lang="zh-CN" altLang="en-US" sz="2100" spc="13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情况 </a:t>
            </a:r>
            <a:endParaRPr lang="zh-CN" altLang="en-US" sz="2100" spc="13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endParaRPr>
          </a:p>
        </p:txBody>
      </p:sp>
      <p:pic>
        <p:nvPicPr>
          <p:cNvPr id="2" name="图片 1"/>
          <p:cNvPicPr/>
          <p:nvPr/>
        </p:nvPicPr>
        <p:blipFill>
          <a:blip r:embed="rId8"/>
          <a:stretch>
            <a:fillRect/>
          </a:stretch>
        </p:blipFill>
        <p:spPr>
          <a:xfrm>
            <a:off x="1828800" y="1322705"/>
            <a:ext cx="8533765" cy="4799965"/>
          </a:xfrm>
          <a:prstGeom prst="rect">
            <a:avLst/>
          </a:prstGeom>
          <a:extLst>
            <wpswe:webExtensionRef xmlns:wpswe="http://www.wps.cn/officeDocument/2018/webExtension" r:id="rId7"/>
          </a:extLst>
        </p:spPr>
      </p:pic>
    </p:spTree>
    <p:custDataLst>
      <p:tags r:id="rId9"/>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9815830" y="1736090"/>
            <a:ext cx="153035" cy="368300"/>
          </a:xfrm>
          <a:prstGeom prst="rect">
            <a:avLst/>
          </a:prstGeom>
          <a:noFill/>
        </p:spPr>
        <p:txBody>
          <a:bodyPr wrap="square" rtlCol="0">
            <a:spAutoFit/>
          </a:bodyPr>
          <a:p>
            <a:endParaRPr lang="zh-CN" altLang="en-US"/>
          </a:p>
        </p:txBody>
      </p:sp>
      <p:pic>
        <p:nvPicPr>
          <p:cNvPr id="5" name="内容占位符 4" descr="chart (10)"/>
          <p:cNvPicPr>
            <a:picLocks noChangeAspect="1"/>
          </p:cNvPicPr>
          <p:nvPr>
            <p:ph idx="1"/>
            <p:custDataLst>
              <p:tags r:id="rId2"/>
            </p:custDataLst>
          </p:nvPr>
        </p:nvPicPr>
        <p:blipFill>
          <a:blip r:embed="rId3"/>
          <a:stretch>
            <a:fillRect/>
          </a:stretch>
        </p:blipFill>
        <p:spPr>
          <a:xfrm>
            <a:off x="2174875" y="1829435"/>
            <a:ext cx="7025640" cy="3981450"/>
          </a:xfrm>
          <a:prstGeom prst="rect">
            <a:avLst/>
          </a:prstGeom>
        </p:spPr>
      </p:pic>
      <p:sp>
        <p:nvSpPr>
          <p:cNvPr id="7" name="文本框 6"/>
          <p:cNvSpPr txBox="1"/>
          <p:nvPr/>
        </p:nvSpPr>
        <p:spPr>
          <a:xfrm>
            <a:off x="2283460" y="1204595"/>
            <a:ext cx="7685405" cy="645160"/>
          </a:xfrm>
          <a:prstGeom prst="rect">
            <a:avLst/>
          </a:prstGeom>
          <a:noFill/>
        </p:spPr>
        <p:txBody>
          <a:bodyPr wrap="square" rtlCol="0">
            <a:spAutoFit/>
          </a:bodyPr>
          <a:p>
            <a:r>
              <a:rPr lang="zh-CN" altLang="en-US"/>
              <a:t>图</a:t>
            </a:r>
            <a:r>
              <a:rPr lang="en-US" altLang="zh-CN"/>
              <a:t>4  </a:t>
            </a:r>
            <a:r>
              <a:rPr lang="zh-CN" altLang="en-US"/>
              <a:t>葡语教师希望《理解当代</a:t>
            </a:r>
            <a:r>
              <a:rPr lang="zh-CN" altLang="en-US"/>
              <a:t>中国：葡萄牙语演讲教程》虚拟教研室举办的活动</a:t>
            </a:r>
            <a:r>
              <a:rPr lang="zh-CN" altLang="en-US"/>
              <a:t>类型</a:t>
            </a:r>
            <a:endParaRPr lang="zh-CN" altLang="en-US"/>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9" name="图片 8"/>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10" name="图片 9"/>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sp>
        <p:nvSpPr>
          <p:cNvPr id="11" name="Title 6"/>
          <p:cNvSpPr txBox="1"/>
          <p:nvPr>
            <p:custDataLst>
              <p:tags r:id="rId5"/>
            </p:custDataLst>
          </p:nvPr>
        </p:nvSpPr>
        <p:spPr>
          <a:xfrm>
            <a:off x="3626485" y="3545205"/>
            <a:ext cx="5869940" cy="215963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n-ea"/>
              <a:buAutoNum type="ea1JpnChsDbPeriod"/>
            </a:pPr>
            <a:r>
              <a:rPr lang="zh-CN" altLang="en-US" sz="2800" spc="100"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微软雅黑" panose="020B0503020204020204" pitchFamily="34" charset="-122"/>
                <a:sym typeface="+mn-ea"/>
              </a:rPr>
              <a:t>我们如何</a:t>
            </a:r>
            <a:r>
              <a:rPr lang="zh-CN" altLang="en-US" sz="2800" spc="100"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微软雅黑" panose="020B0503020204020204" pitchFamily="34" charset="-122"/>
                <a:sym typeface="+mn-ea"/>
              </a:rPr>
              <a:t>上好</a:t>
            </a:r>
            <a:r>
              <a:rPr lang="zh-CN" altLang="en-US" sz="2800" spc="100"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微软雅黑" panose="020B0503020204020204" pitchFamily="34" charset="-122"/>
                <a:sym typeface="+mn-ea"/>
              </a:rPr>
              <a:t>演讲</a:t>
            </a:r>
            <a:r>
              <a:rPr lang="zh-CN" altLang="en-US" sz="2800" spc="100"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微软雅黑" panose="020B0503020204020204" pitchFamily="34" charset="-122"/>
                <a:sym typeface="+mn-ea"/>
              </a:rPr>
              <a:t>课程？</a:t>
            </a:r>
            <a:endParaRPr lang="zh-CN" altLang="en-US" sz="2800" spc="100"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微软雅黑" panose="020B0503020204020204" pitchFamily="34" charset="-122"/>
              <a:sym typeface="+mn-ea"/>
            </a:endParaRPr>
          </a:p>
          <a:p>
            <a:pPr marL="400050" lvl="0" indent="-400050" algn="l" fontAlgn="ctr">
              <a:lnSpc>
                <a:spcPct val="130000"/>
              </a:lnSpc>
              <a:spcBef>
                <a:spcPts val="1000"/>
              </a:spcBef>
              <a:spcAft>
                <a:spcPts val="0"/>
              </a:spcAft>
              <a:buSzPct val="100000"/>
              <a:buFont typeface="+mn-ea"/>
              <a:buAutoNum type="ea1JpnChsDbPeriod"/>
            </a:pPr>
            <a:r>
              <a:rPr lang="zh-CN" altLang="en-US" sz="2800" spc="100"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微软雅黑" panose="020B0503020204020204" pitchFamily="34" charset="-122"/>
                <a:sym typeface="+mn-ea"/>
              </a:rPr>
              <a:t>我们如何</a:t>
            </a:r>
            <a:r>
              <a:rPr lang="zh-CN" altLang="en-US" sz="2800" spc="100"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微软雅黑" panose="020B0503020204020204" pitchFamily="34" charset="-122"/>
                <a:sym typeface="+mn-ea"/>
              </a:rPr>
              <a:t>用好</a:t>
            </a:r>
            <a:r>
              <a:rPr lang="zh-CN" altLang="en-US" sz="2800" spc="100"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微软雅黑" panose="020B0503020204020204" pitchFamily="34" charset="-122"/>
                <a:sym typeface="+mn-ea"/>
              </a:rPr>
              <a:t>演讲</a:t>
            </a:r>
            <a:r>
              <a:rPr lang="zh-CN" altLang="en-US" sz="2800" spc="100"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微软雅黑" panose="020B0503020204020204" pitchFamily="34" charset="-122"/>
                <a:sym typeface="+mn-ea"/>
              </a:rPr>
              <a:t>教材？</a:t>
            </a:r>
            <a:endParaRPr lang="zh-CN" altLang="en-US" sz="2800" spc="100"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微软雅黑" panose="020B0503020204020204" pitchFamily="34" charset="-122"/>
              <a:sym typeface="+mn-ea"/>
            </a:endParaRPr>
          </a:p>
        </p:txBody>
      </p:sp>
      <p:pic>
        <p:nvPicPr>
          <p:cNvPr id="8" name="图片 7"/>
          <p:cNvPicPr>
            <a:picLocks noChangeAspect="1"/>
          </p:cNvPicPr>
          <p:nvPr>
            <p:custDataLst>
              <p:tags r:id="rId6"/>
            </p:custDataLst>
          </p:nvPr>
        </p:nvPicPr>
        <p:blipFill rotWithShape="1">
          <a:blip r:embed="rId7">
            <a:extLst>
              <a:ext uri="{96DAC541-7B7A-43D3-8B79-37D633B846F1}">
                <asvg:svgBlip xmlns:asvg="http://schemas.microsoft.com/office/drawing/2016/SVG/main" r:embed="rId8"/>
              </a:ext>
            </a:extLst>
          </a:blip>
          <a:srcRect l="604" r="604"/>
          <a:stretch>
            <a:fillRect/>
          </a:stretch>
        </p:blipFill>
        <p:spPr>
          <a:xfrm>
            <a:off x="4408817" y="797689"/>
            <a:ext cx="2714417" cy="2747633"/>
          </a:xfrm>
          <a:custGeom>
            <a:avLst/>
            <a:gdLst/>
            <a:ahLst/>
            <a:cxnLst>
              <a:cxn ang="3">
                <a:pos x="hc" y="t"/>
              </a:cxn>
              <a:cxn ang="cd2">
                <a:pos x="l" y="vc"/>
              </a:cxn>
              <a:cxn ang="cd4">
                <a:pos x="hc" y="b"/>
              </a:cxn>
              <a:cxn ang="0">
                <a:pos x="r" y="vc"/>
              </a:cxn>
            </a:cxnLst>
            <a:rect l="l" t="t" r="r" b="b"/>
            <a:pathLst>
              <a:path w="7680" h="7440">
                <a:moveTo>
                  <a:pt x="0" y="0"/>
                </a:moveTo>
                <a:lnTo>
                  <a:pt x="7680" y="0"/>
                </a:lnTo>
                <a:lnTo>
                  <a:pt x="7680" y="7440"/>
                </a:lnTo>
                <a:lnTo>
                  <a:pt x="0" y="7440"/>
                </a:lnTo>
                <a:lnTo>
                  <a:pt x="0" y="0"/>
                </a:lnTo>
                <a:close/>
              </a:path>
            </a:pathLst>
          </a:custGeom>
        </p:spPr>
      </p:pic>
    </p:spTree>
    <p:custDataLst>
      <p:tags r:id="rId9"/>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20" name="图片 19"/>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21" name="图片 20"/>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cxnSp>
        <p:nvCxnSpPr>
          <p:cNvPr id="3" name="直接连接符 2"/>
          <p:cNvCxnSpPr/>
          <p:nvPr>
            <p:custDataLst>
              <p:tags r:id="rId5"/>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4" name="文本框 6"/>
          <p:cNvSpPr txBox="1"/>
          <p:nvPr>
            <p:custDataLst>
              <p:tags r:id="rId6"/>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indent="0" algn="l">
              <a:lnSpc>
                <a:spcPct val="100000"/>
              </a:lnSpc>
              <a:spcBef>
                <a:spcPts val="0"/>
              </a:spcBef>
              <a:spcAft>
                <a:spcPts val="0"/>
              </a:spcAft>
              <a:buSzPct val="100000"/>
              <a:buNone/>
            </a:pPr>
            <a:r>
              <a:rPr lang="zh-CN" altLang="en-US" sz="3600">
                <a:solidFill>
                  <a:schemeClr val="accent1"/>
                </a:solidFill>
                <a:uFillTx/>
                <a:latin typeface="黑体" panose="02010609060101010101" charset="-122"/>
                <a:ea typeface="黑体" panose="02010609060101010101" charset="-122"/>
              </a:rPr>
              <a:t>二、课程、教材与教学的关系</a:t>
            </a:r>
            <a:endParaRPr lang="zh-CN" altLang="en-US" sz="3600">
              <a:solidFill>
                <a:schemeClr val="accent1"/>
              </a:solidFill>
              <a:uFillTx/>
              <a:latin typeface="黑体" panose="02010609060101010101" charset="-122"/>
              <a:ea typeface="黑体" panose="02010609060101010101" charset="-122"/>
            </a:endParaRPr>
          </a:p>
        </p:txBody>
      </p:sp>
      <p:sp>
        <p:nvSpPr>
          <p:cNvPr id="5" name="Title 6"/>
          <p:cNvSpPr txBox="1"/>
          <p:nvPr>
            <p:custDataLst>
              <p:tags r:id="rId7"/>
            </p:custDataLst>
          </p:nvPr>
        </p:nvSpPr>
        <p:spPr>
          <a:xfrm>
            <a:off x="2403475" y="2267585"/>
            <a:ext cx="6395085" cy="829310"/>
          </a:xfrm>
          <a:prstGeom prst="rect">
            <a:avLst/>
          </a:prstGeom>
          <a:noFill/>
          <a:ln w="3175">
            <a:noFill/>
            <a:prstDash val="dash"/>
          </a:ln>
        </p:spPr>
        <p:txBody>
          <a:bodyPr wrap="square" lIns="63500" tIns="25400" rIns="63500" bIns="25400" anchor="b" anchorCtr="0">
            <a:normAutofit fontScale="25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12800" spc="10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课程 = 教材？</a:t>
            </a:r>
            <a:endParaRPr lang="zh-CN" altLang="en-US" sz="12800" spc="10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12800" spc="10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先有教材?  先有课程</a:t>
            </a:r>
            <a:r>
              <a:rPr lang="zh-CN" altLang="en-US" sz="10665" spc="10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a:t>
            </a:r>
            <a:r>
              <a:rPr lang="zh-CN" altLang="en-US" sz="1800" spc="10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rPr>
              <a:t>？</a:t>
            </a:r>
            <a:endParaRPr lang="zh-CN" altLang="en-US" sz="1800" spc="100">
              <a:ln w="3175">
                <a:noFill/>
                <a:prstDash val="dash"/>
              </a:ln>
              <a:solidFill>
                <a:schemeClr val="dk1">
                  <a:lumMod val="75000"/>
                  <a:lumOff val="25000"/>
                </a:schemeClr>
              </a:solidFill>
              <a:uFillTx/>
              <a:latin typeface="黑体" panose="02010609060101010101" charset="-122"/>
              <a:ea typeface="黑体" panose="02010609060101010101" charset="-122"/>
              <a:cs typeface="黑体" panose="02010609060101010101" charset="-122"/>
            </a:endParaRPr>
          </a:p>
        </p:txBody>
      </p:sp>
      <p:grpSp>
        <p:nvGrpSpPr>
          <p:cNvPr id="7" name="组合 6"/>
          <p:cNvGrpSpPr/>
          <p:nvPr>
            <p:custDataLst>
              <p:tags r:id="rId8"/>
            </p:custDataLst>
          </p:nvPr>
        </p:nvGrpSpPr>
        <p:grpSpPr>
          <a:xfrm rot="10800000">
            <a:off x="1582623" y="1219204"/>
            <a:ext cx="820622" cy="683852"/>
            <a:chOff x="13507" y="7307"/>
            <a:chExt cx="4780" cy="4212"/>
          </a:xfrm>
          <a:solidFill>
            <a:srgbClr val="000000">
              <a:alpha val="10000"/>
            </a:srgbClr>
          </a:solidFill>
        </p:grpSpPr>
        <p:sp>
          <p:nvSpPr>
            <p:cNvPr id="8" name="任意多边形: 形状 26"/>
            <p:cNvSpPr>
              <a:spLocks noChangeAspect="1"/>
            </p:cNvSpPr>
            <p:nvPr>
              <p:custDataLst>
                <p:tags r:id="rId9"/>
              </p:custDataLst>
            </p:nvPr>
          </p:nvSpPr>
          <p:spPr>
            <a:xfrm rot="10800000">
              <a:off x="13507" y="7307"/>
              <a:ext cx="2079" cy="4212"/>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w="317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黑体" panose="02010609060101010101" charset="-122"/>
                <a:ea typeface="黑体" panose="02010609060101010101" charset="-122"/>
              </a:endParaRPr>
            </a:p>
          </p:txBody>
        </p:sp>
        <p:sp>
          <p:nvSpPr>
            <p:cNvPr id="10" name="任意多边形: 形状 27"/>
            <p:cNvSpPr>
              <a:spLocks noChangeAspect="1"/>
            </p:cNvSpPr>
            <p:nvPr>
              <p:custDataLst>
                <p:tags r:id="rId10"/>
              </p:custDataLst>
            </p:nvPr>
          </p:nvSpPr>
          <p:spPr>
            <a:xfrm rot="10800000">
              <a:off x="16209" y="7307"/>
              <a:ext cx="2079" cy="4212"/>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w="317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黑体" panose="02010609060101010101" charset="-122"/>
                <a:ea typeface="黑体" panose="02010609060101010101" charset="-122"/>
              </a:endParaRPr>
            </a:p>
          </p:txBody>
        </p:sp>
      </p:grpSp>
      <p:grpSp>
        <p:nvGrpSpPr>
          <p:cNvPr id="11" name="组合 10"/>
          <p:cNvGrpSpPr/>
          <p:nvPr>
            <p:custDataLst>
              <p:tags r:id="rId11"/>
            </p:custDataLst>
          </p:nvPr>
        </p:nvGrpSpPr>
        <p:grpSpPr>
          <a:xfrm>
            <a:off x="9788842" y="5869394"/>
            <a:ext cx="820622" cy="683852"/>
            <a:chOff x="13507" y="7307"/>
            <a:chExt cx="4780" cy="4212"/>
          </a:xfrm>
          <a:solidFill>
            <a:srgbClr val="000000">
              <a:alpha val="10000"/>
            </a:srgbClr>
          </a:solidFill>
        </p:grpSpPr>
        <p:sp>
          <p:nvSpPr>
            <p:cNvPr id="18" name="任意多边形: 形状 26"/>
            <p:cNvSpPr>
              <a:spLocks noChangeAspect="1"/>
            </p:cNvSpPr>
            <p:nvPr>
              <p:custDataLst>
                <p:tags r:id="rId12"/>
              </p:custDataLst>
            </p:nvPr>
          </p:nvSpPr>
          <p:spPr>
            <a:xfrm rot="10800000">
              <a:off x="13507" y="7307"/>
              <a:ext cx="2079" cy="4212"/>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w="317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黑体" panose="02010609060101010101" charset="-122"/>
                <a:ea typeface="黑体" panose="02010609060101010101" charset="-122"/>
              </a:endParaRPr>
            </a:p>
          </p:txBody>
        </p:sp>
        <p:sp>
          <p:nvSpPr>
            <p:cNvPr id="19" name="任意多边形: 形状 27"/>
            <p:cNvSpPr>
              <a:spLocks noChangeAspect="1"/>
            </p:cNvSpPr>
            <p:nvPr>
              <p:custDataLst>
                <p:tags r:id="rId13"/>
              </p:custDataLst>
            </p:nvPr>
          </p:nvSpPr>
          <p:spPr>
            <a:xfrm rot="10800000">
              <a:off x="16209" y="7307"/>
              <a:ext cx="2079" cy="4212"/>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grpFill/>
            <a:ln w="317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黑体" panose="02010609060101010101" charset="-122"/>
                <a:ea typeface="黑体" panose="02010609060101010101" charset="-122"/>
              </a:endParaRPr>
            </a:p>
          </p:txBody>
        </p:sp>
      </p:grpSp>
      <p:sp>
        <p:nvSpPr>
          <p:cNvPr id="2" name="文本框 1"/>
          <p:cNvSpPr txBox="1"/>
          <p:nvPr/>
        </p:nvSpPr>
        <p:spPr>
          <a:xfrm>
            <a:off x="1868805" y="1452880"/>
            <a:ext cx="4064000" cy="368300"/>
          </a:xfrm>
          <a:prstGeom prst="rect">
            <a:avLst/>
          </a:prstGeom>
          <a:noFill/>
        </p:spPr>
        <p:txBody>
          <a:bodyPr wrap="square" rtlCol="0">
            <a:spAutoFit/>
          </a:bodyPr>
          <a:p>
            <a:endParaRPr lang="zh-CN" altLang="en-US"/>
          </a:p>
        </p:txBody>
      </p:sp>
    </p:spTree>
    <p:custDataLst>
      <p:tags r:id="rId1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8" name="图片 7"/>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3" name="图片 2"/>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sp>
        <p:nvSpPr>
          <p:cNvPr id="11" name="矩形 10"/>
          <p:cNvSpPr/>
          <p:nvPr>
            <p:custDataLst>
              <p:tags r:id="rId5"/>
            </p:custDataLst>
          </p:nvPr>
        </p:nvSpPr>
        <p:spPr>
          <a:xfrm>
            <a:off x="582613" y="848995"/>
            <a:ext cx="11048365" cy="5523865"/>
          </a:xfrm>
          <a:prstGeom prst="rect">
            <a:avLst/>
          </a:prstGeom>
          <a:solidFill>
            <a:schemeClr val="lt1"/>
          </a:solidFill>
          <a:ln w="349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solidFill>
                <a:schemeClr val="lt1"/>
              </a:solidFill>
              <a:latin typeface="黑体" panose="02010609060101010101" charset="-122"/>
              <a:ea typeface="黑体" panose="02010609060101010101" charset="-122"/>
              <a:sym typeface="Arial" panose="020B0604020202020204" pitchFamily="34" charset="0"/>
            </a:endParaRPr>
          </a:p>
        </p:txBody>
      </p:sp>
      <p:sp>
        <p:nvSpPr>
          <p:cNvPr id="4" name="矩形 3"/>
          <p:cNvSpPr/>
          <p:nvPr>
            <p:custDataLst>
              <p:tags r:id="rId6"/>
            </p:custDataLst>
          </p:nvPr>
        </p:nvSpPr>
        <p:spPr>
          <a:xfrm>
            <a:off x="2146935" y="469265"/>
            <a:ext cx="7919720" cy="787400"/>
          </a:xfrm>
          <a:prstGeom prst="rect">
            <a:avLst/>
          </a:prstGeom>
          <a:solidFill>
            <a:schemeClr val="accent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p>
            <a:pPr algn="ctr">
              <a:lnSpc>
                <a:spcPct val="120000"/>
              </a:lnSpc>
            </a:pPr>
            <a:endParaRPr lang="zh-CN" altLang="en-US">
              <a:solidFill>
                <a:schemeClr val="lt1"/>
              </a:solidFill>
              <a:latin typeface="黑体" panose="02010609060101010101" charset="-122"/>
              <a:ea typeface="黑体" panose="02010609060101010101" charset="-122"/>
              <a:sym typeface="Arial" panose="020B0604020202020204" pitchFamily="34" charset="0"/>
            </a:endParaRPr>
          </a:p>
        </p:txBody>
      </p:sp>
      <p:sp>
        <p:nvSpPr>
          <p:cNvPr id="7" name="标题 1"/>
          <p:cNvSpPr>
            <a:spLocks noGrp="1"/>
          </p:cNvSpPr>
          <p:nvPr>
            <p:custDataLst>
              <p:tags r:id="rId7"/>
            </p:custDataLst>
          </p:nvPr>
        </p:nvSpPr>
        <p:spPr>
          <a:xfrm>
            <a:off x="2146618" y="468630"/>
            <a:ext cx="7920355" cy="788035"/>
          </a:xfrm>
          <a:prstGeom prst="rect">
            <a:avLst/>
          </a:prstGeom>
        </p:spPr>
        <p:txBody>
          <a:bodyPr vert="horz" lIns="91440" tIns="45720" rIns="91440" bIns="45720" rtlCol="0" anchor="ctr" anchorCtr="0">
            <a:normAutofit/>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微软雅黑" panose="020B0503020204020204" pitchFamily="34" charset="-122"/>
                <a:ea typeface="微软雅黑" panose="020B0503020204020204" pitchFamily="34" charset="-122"/>
                <a:cs typeface="+mj-cs"/>
              </a:defRPr>
            </a:lvl1pPr>
          </a:lstStyle>
          <a:p>
            <a:pPr marL="0" indent="0" algn="ctr">
              <a:lnSpc>
                <a:spcPct val="100000"/>
              </a:lnSpc>
              <a:spcBef>
                <a:spcPts val="0"/>
              </a:spcBef>
              <a:spcAft>
                <a:spcPts val="0"/>
              </a:spcAft>
              <a:buSzPct val="100000"/>
              <a:buNone/>
            </a:pPr>
            <a:r>
              <a:rPr lang="zh-CN" altLang="zh-CN" sz="4400" spc="280" dirty="0">
                <a:solidFill>
                  <a:schemeClr val="lt1"/>
                </a:solidFill>
                <a:uFillTx/>
                <a:latin typeface="黑体" panose="02010609060101010101" charset="-122"/>
                <a:ea typeface="黑体" panose="02010609060101010101" charset="-122"/>
              </a:rPr>
              <a:t>课程的五种形态</a:t>
            </a:r>
            <a:endParaRPr lang="zh-CN" altLang="zh-CN" sz="4400" spc="280" dirty="0">
              <a:solidFill>
                <a:schemeClr val="lt1"/>
              </a:solidFill>
              <a:uFillTx/>
              <a:latin typeface="黑体" panose="02010609060101010101" charset="-122"/>
              <a:ea typeface="黑体" panose="02010609060101010101" charset="-122"/>
            </a:endParaRPr>
          </a:p>
        </p:txBody>
      </p:sp>
      <p:sp>
        <p:nvSpPr>
          <p:cNvPr id="10" name="文本框 9"/>
          <p:cNvSpPr txBox="1"/>
          <p:nvPr>
            <p:custDataLst>
              <p:tags r:id="rId8"/>
            </p:custDataLst>
          </p:nvPr>
        </p:nvSpPr>
        <p:spPr>
          <a:xfrm>
            <a:off x="1040130" y="1773974"/>
            <a:ext cx="10111740" cy="3685266"/>
          </a:xfrm>
          <a:prstGeom prst="rect">
            <a:avLst/>
          </a:prstGeom>
          <a:noFill/>
        </p:spPr>
        <p:txBody>
          <a:bodyPr vert="horz" lIns="90000" tIns="46800" rIns="90000" bIns="46800" rtlCol="0" anchor="ctr">
            <a:normAutofit fontScale="90000"/>
          </a:bodyPr>
          <a:lstStyle>
            <a:lvl1pPr marL="285750" indent="-285750" fontAlgn="auto">
              <a:lnSpc>
                <a:spcPct val="150000"/>
              </a:lnSpc>
              <a:spcBef>
                <a:spcPts val="0"/>
              </a:spcBef>
              <a:spcAft>
                <a:spcPts val="800"/>
              </a:spcAft>
              <a:buFont typeface="+mj-ea"/>
              <a:buAutoNum type="ea1JpnChsDbPeriod"/>
              <a:defRPr sz="1100" u="none" strike="noStrike" cap="none" spc="150" normalizeH="0" baseline="0">
                <a:solidFill>
                  <a:schemeClr val="tx1">
                    <a:lumMod val="95000"/>
                    <a:lumOff val="5000"/>
                  </a:schemeClr>
                </a:solidFill>
                <a:uFillTx/>
                <a:latin typeface="微软雅黑 Light" panose="020B0502040204020203" pitchFamily="34" charset="-122"/>
                <a:ea typeface="微软雅黑 Light" panose="020B0502040204020203" pitchFamily="34" charset="-122"/>
              </a:defRPr>
            </a:lvl1pPr>
            <a:lvl2pPr marL="685800" indent="-228600" fontAlgn="auto">
              <a:lnSpc>
                <a:spcPct val="130000"/>
              </a:lnSpc>
              <a:spcBef>
                <a:spcPts val="0"/>
              </a:spcBef>
              <a:spcAft>
                <a:spcPts val="1000"/>
              </a:spcAft>
              <a:buFont typeface="Arial" panose="020B0604020202020204" pitchFamily="34" charset="0"/>
              <a:buChar char="•"/>
              <a:tabLst>
                <a:tab pos="1609725" algn="l"/>
              </a:tabLst>
              <a:defRPr sz="1600" u="none" strike="noStrike" cap="none" spc="150" normalizeH="0" baseline="0">
                <a:uFillTx/>
                <a:latin typeface="微软雅黑" panose="020B0503020204020204" pitchFamily="34" charset="-122"/>
                <a:ea typeface="微软雅黑" panose="020B0503020204020204" pitchFamily="34" charset="-122"/>
              </a:defRPr>
            </a:lvl2pPr>
            <a:lvl3pPr marL="11430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pitchFamily="34" charset="-122"/>
                <a:ea typeface="微软雅黑" panose="020B0503020204020204" pitchFamily="34" charset="-122"/>
              </a:defRPr>
            </a:lvl3pPr>
            <a:lvl4pPr marL="16002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pitchFamily="34" charset="-122"/>
                <a:ea typeface="微软雅黑" panose="020B0503020204020204" pitchFamily="34" charset="-122"/>
              </a:defRPr>
            </a:lvl4pPr>
            <a:lvl5pPr marL="20574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pitchFamily="34" charset="-122"/>
                <a:ea typeface="微软雅黑" panose="020B0503020204020204" pitchFamily="3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06400" lvl="0" indent="-406400" algn="l">
              <a:lnSpc>
                <a:spcPct val="120000"/>
              </a:lnSpc>
              <a:buClr>
                <a:schemeClr val="tx1">
                  <a:lumMod val="95000"/>
                  <a:lumOff val="5000"/>
                </a:schemeClr>
              </a:buClr>
              <a:buSzPct val="100000"/>
              <a:buFont typeface="+mj-ea"/>
            </a:pPr>
            <a:r>
              <a:rPr altLang="zh-CN" sz="2400" spc="160">
                <a:solidFill>
                  <a:schemeClr val="dk1">
                    <a:lumMod val="85000"/>
                    <a:lumOff val="15000"/>
                  </a:schemeClr>
                </a:solidFill>
                <a:latin typeface="黑体" panose="02010609060101010101" charset="-122"/>
                <a:ea typeface="黑体" panose="02010609060101010101" charset="-122"/>
                <a:cs typeface="黑体" panose="02010609060101010101" charset="-122"/>
                <a:sym typeface="+mn-ea"/>
              </a:rPr>
              <a:t>“理想的课程”（课程专家或学术团体提出应开设的课程）</a:t>
            </a:r>
            <a:endParaRPr altLang="zh-CN" sz="2400" spc="160">
              <a:solidFill>
                <a:schemeClr val="dk1">
                  <a:lumMod val="85000"/>
                  <a:lumOff val="15000"/>
                </a:schemeClr>
              </a:solidFill>
              <a:latin typeface="黑体" panose="02010609060101010101" charset="-122"/>
              <a:ea typeface="黑体" panose="02010609060101010101" charset="-122"/>
              <a:cs typeface="黑体" panose="02010609060101010101" charset="-122"/>
              <a:sym typeface="+mn-ea"/>
            </a:endParaRPr>
          </a:p>
          <a:p>
            <a:pPr marL="406400" lvl="0" indent="-406400" algn="l">
              <a:lnSpc>
                <a:spcPct val="120000"/>
              </a:lnSpc>
              <a:buClr>
                <a:schemeClr val="tx1">
                  <a:lumMod val="95000"/>
                  <a:lumOff val="5000"/>
                </a:schemeClr>
              </a:buClr>
              <a:buSzPct val="100000"/>
              <a:buFont typeface="+mj-ea"/>
            </a:pPr>
            <a:r>
              <a:rPr altLang="zh-CN" sz="2400" spc="160">
                <a:solidFill>
                  <a:schemeClr val="dk1">
                    <a:lumMod val="85000"/>
                    <a:lumOff val="15000"/>
                  </a:schemeClr>
                </a:solidFill>
                <a:latin typeface="黑体" panose="02010609060101010101" charset="-122"/>
                <a:ea typeface="黑体" panose="02010609060101010101" charset="-122"/>
                <a:cs typeface="黑体" panose="02010609060101010101" charset="-122"/>
                <a:sym typeface="+mn-ea"/>
              </a:rPr>
              <a:t>“正式的课程”（教育行政部门规定的课程标准和教材）</a:t>
            </a:r>
            <a:endParaRPr altLang="zh-CN" sz="2400" spc="160">
              <a:solidFill>
                <a:schemeClr val="dk1">
                  <a:lumMod val="85000"/>
                  <a:lumOff val="15000"/>
                </a:schemeClr>
              </a:solidFill>
              <a:latin typeface="黑体" panose="02010609060101010101" charset="-122"/>
              <a:ea typeface="黑体" panose="02010609060101010101" charset="-122"/>
              <a:cs typeface="黑体" panose="02010609060101010101" charset="-122"/>
              <a:sym typeface="+mn-ea"/>
            </a:endParaRPr>
          </a:p>
          <a:p>
            <a:pPr marL="406400" lvl="0" indent="-406400" algn="l">
              <a:lnSpc>
                <a:spcPct val="120000"/>
              </a:lnSpc>
              <a:buClr>
                <a:schemeClr val="tx1">
                  <a:lumMod val="95000"/>
                  <a:lumOff val="5000"/>
                </a:schemeClr>
              </a:buClr>
              <a:buSzPct val="100000"/>
              <a:buFont typeface="+mj-ea"/>
            </a:pPr>
            <a:r>
              <a:rPr altLang="zh-CN" sz="2400" spc="160">
                <a:solidFill>
                  <a:schemeClr val="dk1">
                    <a:lumMod val="85000"/>
                    <a:lumOff val="15000"/>
                  </a:schemeClr>
                </a:solidFill>
                <a:latin typeface="黑体" panose="02010609060101010101" charset="-122"/>
                <a:ea typeface="黑体" panose="02010609060101010101" charset="-122"/>
                <a:cs typeface="黑体" panose="02010609060101010101" charset="-122"/>
                <a:sym typeface="+mn-ea"/>
              </a:rPr>
              <a:t>“领悟的课程”（任课教师感悟、理解的课程）</a:t>
            </a:r>
            <a:endParaRPr altLang="zh-CN" sz="2400" spc="160">
              <a:solidFill>
                <a:schemeClr val="dk1">
                  <a:lumMod val="85000"/>
                  <a:lumOff val="15000"/>
                </a:schemeClr>
              </a:solidFill>
              <a:latin typeface="黑体" panose="02010609060101010101" charset="-122"/>
              <a:ea typeface="黑体" panose="02010609060101010101" charset="-122"/>
              <a:cs typeface="黑体" panose="02010609060101010101" charset="-122"/>
              <a:sym typeface="+mn-ea"/>
            </a:endParaRPr>
          </a:p>
          <a:p>
            <a:pPr marL="406400" lvl="0" indent="-406400" algn="l">
              <a:lnSpc>
                <a:spcPct val="120000"/>
              </a:lnSpc>
              <a:buClr>
                <a:schemeClr val="tx1">
                  <a:lumMod val="95000"/>
                  <a:lumOff val="5000"/>
                </a:schemeClr>
              </a:buClr>
              <a:buSzPct val="100000"/>
              <a:buFont typeface="+mj-ea"/>
            </a:pPr>
            <a:r>
              <a:rPr altLang="zh-CN" sz="2400" spc="160">
                <a:solidFill>
                  <a:schemeClr val="dk1">
                    <a:lumMod val="85000"/>
                    <a:lumOff val="15000"/>
                  </a:schemeClr>
                </a:solidFill>
                <a:latin typeface="黑体" panose="02010609060101010101" charset="-122"/>
                <a:ea typeface="黑体" panose="02010609060101010101" charset="-122"/>
                <a:cs typeface="黑体" panose="02010609060101010101" charset="-122"/>
                <a:sym typeface="+mn-ea"/>
              </a:rPr>
              <a:t>“实施的课程”（课堂上实际实施的课程）</a:t>
            </a:r>
            <a:endParaRPr altLang="zh-CN" sz="2400" spc="160">
              <a:solidFill>
                <a:schemeClr val="dk1">
                  <a:lumMod val="85000"/>
                  <a:lumOff val="15000"/>
                </a:schemeClr>
              </a:solidFill>
              <a:latin typeface="黑体" panose="02010609060101010101" charset="-122"/>
              <a:ea typeface="黑体" panose="02010609060101010101" charset="-122"/>
              <a:cs typeface="黑体" panose="02010609060101010101" charset="-122"/>
              <a:sym typeface="+mn-ea"/>
            </a:endParaRPr>
          </a:p>
          <a:p>
            <a:pPr marL="406400" lvl="0" indent="-406400" algn="l">
              <a:lnSpc>
                <a:spcPct val="120000"/>
              </a:lnSpc>
              <a:buClr>
                <a:schemeClr val="tx1">
                  <a:lumMod val="95000"/>
                  <a:lumOff val="5000"/>
                </a:schemeClr>
              </a:buClr>
              <a:buSzPct val="100000"/>
              <a:buFont typeface="+mj-ea"/>
            </a:pPr>
            <a:r>
              <a:rPr altLang="zh-CN" sz="2400" spc="160">
                <a:solidFill>
                  <a:schemeClr val="dk1">
                    <a:lumMod val="85000"/>
                    <a:lumOff val="15000"/>
                  </a:schemeClr>
                </a:solidFill>
                <a:latin typeface="黑体" panose="02010609060101010101" charset="-122"/>
                <a:ea typeface="黑体" panose="02010609060101010101" charset="-122"/>
                <a:cs typeface="黑体" panose="02010609060101010101" charset="-122"/>
                <a:sym typeface="+mn-ea"/>
              </a:rPr>
              <a:t>“领悟的课程”（学生体验、感悟的课程）</a:t>
            </a:r>
            <a:endParaRPr altLang="zh-CN" sz="2400" spc="160">
              <a:solidFill>
                <a:schemeClr val="dk1">
                  <a:lumMod val="85000"/>
                  <a:lumOff val="15000"/>
                </a:schemeClr>
              </a:solidFill>
              <a:latin typeface="黑体" panose="02010609060101010101" charset="-122"/>
              <a:ea typeface="黑体" panose="02010609060101010101" charset="-122"/>
              <a:cs typeface="黑体" panose="02010609060101010101" charset="-122"/>
              <a:sym typeface="+mn-ea"/>
            </a:endParaRPr>
          </a:p>
          <a:p>
            <a:pPr marL="0" lvl="0" indent="0" algn="l">
              <a:lnSpc>
                <a:spcPct val="120000"/>
              </a:lnSpc>
              <a:buClr>
                <a:schemeClr val="tx1">
                  <a:lumMod val="95000"/>
                  <a:lumOff val="5000"/>
                </a:schemeClr>
              </a:buClr>
              <a:buSzPct val="100000"/>
              <a:buFont typeface="+mj-ea"/>
              <a:buNone/>
            </a:pPr>
            <a:r>
              <a:rPr lang="en-US" sz="2400" spc="160">
                <a:solidFill>
                  <a:schemeClr val="dk1">
                    <a:lumMod val="85000"/>
                    <a:lumOff val="15000"/>
                  </a:schemeClr>
                </a:solidFill>
                <a:latin typeface="黑体" panose="02010609060101010101" charset="-122"/>
                <a:ea typeface="黑体" panose="02010609060101010101" charset="-122"/>
                <a:cs typeface="黑体" panose="02010609060101010101" charset="-122"/>
                <a:sym typeface="+mn-ea"/>
              </a:rPr>
              <a:t>                                      ——</a:t>
            </a:r>
            <a:r>
              <a:rPr lang="en-US" altLang="zh-CN" sz="2400" spc="160">
                <a:solidFill>
                  <a:schemeClr val="dk1">
                    <a:lumMod val="85000"/>
                    <a:lumOff val="15000"/>
                  </a:schemeClr>
                </a:solidFill>
                <a:latin typeface="黑体" panose="02010609060101010101" charset="-122"/>
                <a:ea typeface="黑体" panose="02010609060101010101" charset="-122"/>
                <a:cs typeface="黑体" panose="02010609060101010101" charset="-122"/>
                <a:sym typeface="+mn-ea"/>
              </a:rPr>
              <a:t>约翰•古德莱德</a:t>
            </a:r>
            <a:r>
              <a:rPr lang="zh-CN" altLang="en-US" sz="2400" spc="160">
                <a:solidFill>
                  <a:schemeClr val="dk1">
                    <a:lumMod val="85000"/>
                    <a:lumOff val="15000"/>
                  </a:schemeClr>
                </a:solidFill>
                <a:latin typeface="黑体" panose="02010609060101010101" charset="-122"/>
                <a:ea typeface="黑体" panose="02010609060101010101" charset="-122"/>
                <a:cs typeface="黑体" panose="02010609060101010101" charset="-122"/>
                <a:sym typeface="+mn-ea"/>
              </a:rPr>
              <a:t>（</a:t>
            </a:r>
            <a:r>
              <a:rPr lang="zh-CN" altLang="en-US" sz="2400" spc="160">
                <a:solidFill>
                  <a:schemeClr val="dk1">
                    <a:lumMod val="85000"/>
                    <a:lumOff val="15000"/>
                  </a:schemeClr>
                </a:solidFill>
                <a:latin typeface="黑体" panose="02010609060101010101" charset="-122"/>
                <a:ea typeface="黑体" panose="02010609060101010101" charset="-122"/>
                <a:cs typeface="黑体" panose="02010609060101010101" charset="-122"/>
                <a:sym typeface="+mn-ea"/>
              </a:rPr>
              <a:t>美）</a:t>
            </a:r>
            <a:endParaRPr lang="zh-CN" altLang="en-US" sz="2400" spc="160">
              <a:solidFill>
                <a:schemeClr val="dk1">
                  <a:lumMod val="85000"/>
                  <a:lumOff val="15000"/>
                </a:schemeClr>
              </a:solidFill>
              <a:latin typeface="黑体" panose="02010609060101010101" charset="-122"/>
              <a:ea typeface="黑体" panose="02010609060101010101" charset="-122"/>
              <a:cs typeface="黑体" panose="02010609060101010101" charset="-122"/>
              <a:sym typeface="+mn-ea"/>
            </a:endParaRPr>
          </a:p>
          <a:p>
            <a:pPr marL="0" lvl="0" indent="0" algn="l">
              <a:lnSpc>
                <a:spcPct val="120000"/>
              </a:lnSpc>
              <a:buClr>
                <a:schemeClr val="tx1">
                  <a:lumMod val="95000"/>
                  <a:lumOff val="5000"/>
                </a:schemeClr>
              </a:buClr>
              <a:buSzPct val="100000"/>
              <a:buFont typeface="+mj-ea"/>
              <a:buNone/>
            </a:pPr>
            <a:r>
              <a:rPr lang="en-US" altLang="zh-CN" sz="2400" spc="160">
                <a:solidFill>
                  <a:schemeClr val="dk1">
                    <a:lumMod val="85000"/>
                    <a:lumOff val="15000"/>
                  </a:schemeClr>
                </a:solidFill>
                <a:latin typeface="黑体" panose="02010609060101010101" charset="-122"/>
                <a:ea typeface="黑体" panose="02010609060101010101" charset="-122"/>
                <a:cs typeface="黑体" panose="02010609060101010101" charset="-122"/>
                <a:sym typeface="+mn-ea"/>
              </a:rPr>
              <a:t>                                </a:t>
            </a:r>
            <a:endParaRPr lang="zh-CN" altLang="en-US" sz="2000" spc="160">
              <a:solidFill>
                <a:schemeClr val="dk1">
                  <a:lumMod val="85000"/>
                  <a:lumOff val="15000"/>
                </a:schemeClr>
              </a:solidFill>
              <a:latin typeface="Times New Roman" panose="02020603050405020304" charset="0"/>
              <a:ea typeface="黑体" panose="02010609060101010101" charset="-122"/>
              <a:cs typeface="Times New Roman" panose="02020603050405020304" charset="0"/>
              <a:sym typeface="+mn-ea"/>
            </a:endParaRPr>
          </a:p>
        </p:txBody>
      </p:sp>
      <p:sp>
        <p:nvSpPr>
          <p:cNvPr id="2" name="矩形 1"/>
          <p:cNvSpPr/>
          <p:nvPr>
            <p:custDataLst>
              <p:tags r:id="rId9"/>
            </p:custDataLst>
          </p:nvPr>
        </p:nvSpPr>
        <p:spPr>
          <a:xfrm>
            <a:off x="412115" y="2698750"/>
            <a:ext cx="330835" cy="1460500"/>
          </a:xfrm>
          <a:prstGeom prst="rect">
            <a:avLst/>
          </a:prstGeom>
          <a:solidFill>
            <a:schemeClr val="accent1">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p>
            <a:pPr algn="ctr">
              <a:lnSpc>
                <a:spcPct val="120000"/>
              </a:lnSpc>
            </a:pPr>
            <a:endParaRPr lang="zh-CN" altLang="en-US">
              <a:solidFill>
                <a:schemeClr val="lt1"/>
              </a:solidFill>
              <a:latin typeface="黑体" panose="02010609060101010101" charset="-122"/>
              <a:ea typeface="黑体" panose="02010609060101010101" charset="-122"/>
              <a:sym typeface="Arial" panose="020B0604020202020204" pitchFamily="34" charset="0"/>
            </a:endParaRPr>
          </a:p>
        </p:txBody>
      </p:sp>
      <p:sp>
        <p:nvSpPr>
          <p:cNvPr id="5" name="矩形 4"/>
          <p:cNvSpPr/>
          <p:nvPr>
            <p:custDataLst>
              <p:tags r:id="rId10"/>
            </p:custDataLst>
          </p:nvPr>
        </p:nvSpPr>
        <p:spPr>
          <a:xfrm>
            <a:off x="11453495" y="2698750"/>
            <a:ext cx="330835" cy="1460500"/>
          </a:xfrm>
          <a:prstGeom prst="rect">
            <a:avLst/>
          </a:prstGeom>
          <a:solidFill>
            <a:schemeClr val="accent1">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p>
            <a:pPr algn="ctr">
              <a:lnSpc>
                <a:spcPct val="120000"/>
              </a:lnSpc>
            </a:pPr>
            <a:endParaRPr lang="zh-CN" altLang="en-US">
              <a:solidFill>
                <a:schemeClr val="lt1"/>
              </a:solidFill>
              <a:latin typeface="黑体" panose="02010609060101010101" charset="-122"/>
              <a:ea typeface="黑体" panose="02010609060101010101" charset="-122"/>
              <a:sym typeface="Arial" panose="020B0604020202020204" pitchFamily="34" charset="0"/>
            </a:endParaRPr>
          </a:p>
        </p:txBody>
      </p:sp>
    </p:spTree>
    <p:custDataLst>
      <p:tags r:id="rId1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1" name="图片 10"/>
          <p:cNvPicPr>
            <a:picLocks noChangeAspect="1"/>
          </p:cNvPicPr>
          <p:nvPr userDrawn="1">
            <p:custDataLst>
              <p:tags r:id="rId1"/>
            </p:custDataLst>
          </p:nvPr>
        </p:nvPicPr>
        <p:blipFill>
          <a:blip r:embed="rId2" cstate="email"/>
          <a:stretch>
            <a:fillRect/>
          </a:stretch>
        </p:blipFill>
        <p:spPr>
          <a:xfrm>
            <a:off x="-5275" y="0"/>
            <a:ext cx="1646063" cy="1390008"/>
          </a:xfrm>
          <a:prstGeom prst="rect">
            <a:avLst/>
          </a:prstGeom>
        </p:spPr>
      </p:pic>
      <p:pic>
        <p:nvPicPr>
          <p:cNvPr id="10" name="图片 9"/>
          <p:cNvPicPr>
            <a:picLocks noChangeAspect="1"/>
          </p:cNvPicPr>
          <p:nvPr userDrawn="1">
            <p:custDataLst>
              <p:tags r:id="rId3"/>
            </p:custDataLst>
          </p:nvPr>
        </p:nvPicPr>
        <p:blipFill>
          <a:blip r:embed="rId4" cstate="email"/>
          <a:stretch>
            <a:fillRect/>
          </a:stretch>
        </p:blipFill>
        <p:spPr>
          <a:xfrm>
            <a:off x="10259401" y="3419558"/>
            <a:ext cx="1932599" cy="3438442"/>
          </a:xfrm>
          <a:prstGeom prst="rect">
            <a:avLst/>
          </a:prstGeom>
        </p:spPr>
      </p:pic>
      <p:sp>
        <p:nvSpPr>
          <p:cNvPr id="66" name="任意多边形: 形状 65"/>
          <p:cNvSpPr/>
          <p:nvPr>
            <p:custDataLst>
              <p:tags r:id="rId5"/>
            </p:custDataLst>
          </p:nvPr>
        </p:nvSpPr>
        <p:spPr>
          <a:xfrm>
            <a:off x="1" y="1"/>
            <a:ext cx="1103575" cy="2417361"/>
          </a:xfrm>
          <a:custGeom>
            <a:avLst/>
            <a:gdLst>
              <a:gd name="connsiteX0" fmla="*/ 1015705 w 1103575"/>
              <a:gd name="connsiteY0" fmla="*/ 0 h 2417361"/>
              <a:gd name="connsiteX1" fmla="*/ 1103575 w 1103575"/>
              <a:gd name="connsiteY1" fmla="*/ 0 h 2417361"/>
              <a:gd name="connsiteX2" fmla="*/ 0 w 1103575"/>
              <a:gd name="connsiteY2" fmla="*/ 2417361 h 2417361"/>
              <a:gd name="connsiteX3" fmla="*/ 0 w 1103575"/>
              <a:gd name="connsiteY3" fmla="*/ 2224883 h 2417361"/>
            </a:gdLst>
            <a:ahLst/>
            <a:cxnLst>
              <a:cxn ang="0">
                <a:pos x="connsiteX0" y="connsiteY0"/>
              </a:cxn>
              <a:cxn ang="0">
                <a:pos x="connsiteX1" y="connsiteY1"/>
              </a:cxn>
              <a:cxn ang="0">
                <a:pos x="connsiteX2" y="connsiteY2"/>
              </a:cxn>
              <a:cxn ang="0">
                <a:pos x="connsiteX3" y="connsiteY3"/>
              </a:cxn>
            </a:cxnLst>
            <a:rect l="l" t="t" r="r" b="b"/>
            <a:pathLst>
              <a:path w="1103575" h="2417361">
                <a:moveTo>
                  <a:pt x="1015705" y="0"/>
                </a:moveTo>
                <a:lnTo>
                  <a:pt x="1103575" y="0"/>
                </a:lnTo>
                <a:lnTo>
                  <a:pt x="0" y="2417361"/>
                </a:lnTo>
                <a:lnTo>
                  <a:pt x="0" y="2224883"/>
                </a:lnTo>
                <a:close/>
              </a:path>
            </a:pathLst>
          </a:custGeom>
          <a:solidFill>
            <a:schemeClr val="accent1">
              <a:lumMod val="60000"/>
              <a:lumOff val="4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600" b="1" dirty="0">
              <a:solidFill>
                <a:schemeClr val="lt1"/>
              </a:solidFill>
              <a:latin typeface="黑体" panose="02010609060101010101" charset="-122"/>
              <a:ea typeface="黑体" panose="02010609060101010101" charset="-122"/>
              <a:sym typeface="Arial" panose="020B0604020202020204" pitchFamily="34" charset="0"/>
            </a:endParaRPr>
          </a:p>
        </p:txBody>
      </p:sp>
      <p:sp>
        <p:nvSpPr>
          <p:cNvPr id="61" name="平行四边形 60"/>
          <p:cNvSpPr/>
          <p:nvPr>
            <p:custDataLst>
              <p:tags r:id="rId6"/>
            </p:custDataLst>
          </p:nvPr>
        </p:nvSpPr>
        <p:spPr>
          <a:xfrm>
            <a:off x="6578600" y="0"/>
            <a:ext cx="3218689" cy="6858000"/>
          </a:xfrm>
          <a:prstGeom prst="parallelogram">
            <a:avLst>
              <a:gd name="adj" fmla="val 93597"/>
            </a:avLst>
          </a:prstGeom>
          <a:pattFill prst="zigZag">
            <a:fgClr>
              <a:schemeClr val="accent3">
                <a:lumMod val="20000"/>
                <a:lumOff val="80000"/>
              </a:schemeClr>
            </a:fgClr>
            <a:bgClr>
              <a:schemeClr val="accent1">
                <a:lumMod val="40000"/>
                <a:lumOff val="6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kumimoji="1" lang="zh-CN" altLang="en-US" sz="1600" b="1" dirty="0">
              <a:solidFill>
                <a:schemeClr val="lt1"/>
              </a:solidFill>
              <a:latin typeface="黑体" panose="02010609060101010101" charset="-122"/>
              <a:ea typeface="黑体" panose="02010609060101010101" charset="-122"/>
              <a:sym typeface="Arial" panose="020B0604020202020204" pitchFamily="34" charset="0"/>
            </a:endParaRPr>
          </a:p>
        </p:txBody>
      </p:sp>
      <p:sp>
        <p:nvSpPr>
          <p:cNvPr id="40" name="平行四边形 39"/>
          <p:cNvSpPr/>
          <p:nvPr>
            <p:custDataLst>
              <p:tags r:id="rId7"/>
            </p:custDataLst>
          </p:nvPr>
        </p:nvSpPr>
        <p:spPr>
          <a:xfrm>
            <a:off x="7183372" y="0"/>
            <a:ext cx="4495800" cy="6858000"/>
          </a:xfrm>
          <a:prstGeom prst="parallelogram">
            <a:avLst>
              <a:gd name="adj" fmla="val 65395"/>
            </a:avLst>
          </a:prstGeom>
          <a:pattFill prst="zigZag">
            <a:fgClr>
              <a:schemeClr val="accent1">
                <a:lumMod val="60000"/>
                <a:lumOff val="40000"/>
              </a:schemeClr>
            </a:fgClr>
            <a:bgClr>
              <a:schemeClr val="l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600" b="1" dirty="0">
              <a:solidFill>
                <a:schemeClr val="lt1"/>
              </a:solidFill>
              <a:latin typeface="黑体" panose="02010609060101010101" charset="-122"/>
              <a:ea typeface="黑体" panose="02010609060101010101" charset="-122"/>
              <a:sym typeface="Arial" panose="020B0604020202020204" pitchFamily="34" charset="0"/>
            </a:endParaRPr>
          </a:p>
        </p:txBody>
      </p:sp>
      <p:sp>
        <p:nvSpPr>
          <p:cNvPr id="6" name="矩形 5"/>
          <p:cNvSpPr/>
          <p:nvPr>
            <p:custDataLst>
              <p:tags r:id="rId8"/>
            </p:custDataLst>
          </p:nvPr>
        </p:nvSpPr>
        <p:spPr>
          <a:xfrm>
            <a:off x="669882" y="6387797"/>
            <a:ext cx="10852237" cy="165403"/>
          </a:xfrm>
          <a:prstGeom prst="rect">
            <a:avLst/>
          </a:prstGeom>
          <a:solidFill>
            <a:schemeClr val="accent1">
              <a:lumMod val="60000"/>
              <a:lumOff val="4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600" b="1">
              <a:solidFill>
                <a:schemeClr val="lt1"/>
              </a:solidFill>
              <a:latin typeface="黑体" panose="02010609060101010101" charset="-122"/>
              <a:ea typeface="黑体" panose="02010609060101010101" charset="-122"/>
              <a:sym typeface="Arial" panose="020B0604020202020204" pitchFamily="34" charset="0"/>
            </a:endParaRPr>
          </a:p>
        </p:txBody>
      </p:sp>
      <p:sp>
        <p:nvSpPr>
          <p:cNvPr id="8" name="矩形 7"/>
          <p:cNvSpPr/>
          <p:nvPr>
            <p:custDataLst>
              <p:tags r:id="rId9"/>
            </p:custDataLst>
          </p:nvPr>
        </p:nvSpPr>
        <p:spPr>
          <a:xfrm>
            <a:off x="513080" y="478155"/>
            <a:ext cx="11166475" cy="5909945"/>
          </a:xfrm>
          <a:prstGeom prst="rect">
            <a:avLst/>
          </a:prstGeom>
          <a:solidFill>
            <a:schemeClr val="lt1"/>
          </a:solidFill>
          <a:ln w="50800">
            <a:solidFill>
              <a:schemeClr val="accent1">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600" b="1" dirty="0">
              <a:solidFill>
                <a:schemeClr val="lt1"/>
              </a:solidFill>
              <a:latin typeface="黑体" panose="02010609060101010101" charset="-122"/>
              <a:ea typeface="黑体" panose="02010609060101010101" charset="-122"/>
              <a:sym typeface="Arial" panose="020B0604020202020204" pitchFamily="34" charset="0"/>
            </a:endParaRPr>
          </a:p>
        </p:txBody>
      </p:sp>
      <p:sp>
        <p:nvSpPr>
          <p:cNvPr id="9" name="文本框 8"/>
          <p:cNvSpPr txBox="1"/>
          <p:nvPr>
            <p:custDataLst>
              <p:tags r:id="rId10"/>
            </p:custDataLst>
          </p:nvPr>
        </p:nvSpPr>
        <p:spPr>
          <a:xfrm>
            <a:off x="1805998" y="855156"/>
            <a:ext cx="8580638" cy="5155942"/>
          </a:xfrm>
          <a:prstGeom prst="rect">
            <a:avLst/>
          </a:prstGeom>
          <a:noFill/>
        </p:spPr>
        <p:txBody>
          <a:bodyPr wrap="square" lIns="91440" tIns="45720" rIns="91440" bIns="45720" rtlCol="0" anchor="ctr" anchorCtr="0">
            <a:normAutofit/>
          </a:bodyPr>
          <a:p>
            <a:pPr marL="406400" lvl="0" indent="-406400" algn="l">
              <a:lnSpc>
                <a:spcPct val="120000"/>
              </a:lnSpc>
              <a:spcBef>
                <a:spcPts val="0"/>
              </a:spcBef>
              <a:spcAft>
                <a:spcPts val="800"/>
              </a:spcAft>
              <a:buClr>
                <a:schemeClr val="tx1">
                  <a:lumMod val="65000"/>
                  <a:lumOff val="35000"/>
                </a:schemeClr>
              </a:buClr>
              <a:buSzPct val="100000"/>
              <a:buFont typeface="Wingdings" panose="05000000000000000000" pitchFamily="2" charset="2"/>
              <a:buChar char="n"/>
            </a:pPr>
            <a:r>
              <a:rPr lang="zh-CN" altLang="en-US" sz="2400" spc="160">
                <a:solidFill>
                  <a:schemeClr val="dk1">
                    <a:lumMod val="85000"/>
                    <a:lumOff val="15000"/>
                  </a:schemeClr>
                </a:solidFill>
                <a:latin typeface="黑体" panose="02010609060101010101" charset="-122"/>
                <a:ea typeface="黑体" panose="02010609060101010101" charset="-122"/>
                <a:cs typeface="黑体" panose="02010609060101010101" charset="-122"/>
              </a:rPr>
              <a:t>从本质上看</a:t>
            </a:r>
            <a:r>
              <a:rPr lang="zh-CN" altLang="en-US" sz="2400" spc="16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rPr>
              <a:t>课程</a:t>
            </a:r>
            <a:r>
              <a:rPr lang="zh-CN" altLang="en-US" sz="2400" spc="160">
                <a:solidFill>
                  <a:schemeClr val="dk1">
                    <a:lumMod val="85000"/>
                    <a:lumOff val="15000"/>
                  </a:schemeClr>
                </a:solidFill>
                <a:latin typeface="黑体" panose="02010609060101010101" charset="-122"/>
                <a:ea typeface="黑体" panose="02010609060101010101" charset="-122"/>
                <a:cs typeface="黑体" panose="02010609060101010101" charset="-122"/>
              </a:rPr>
              <a:t>是生成于实践的、无法分解的、整体化的“教育活动”。既然是”教育活动”,就必然现实地而不是抽象地包含和涉及</a:t>
            </a:r>
            <a:r>
              <a:rPr lang="zh-CN" altLang="en-US" sz="2400" spc="16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rPr>
              <a:t>教育中</a:t>
            </a:r>
            <a:r>
              <a:rPr lang="zh-CN" altLang="en-US" sz="2400" spc="160">
                <a:solidFill>
                  <a:schemeClr val="dk1">
                    <a:lumMod val="85000"/>
                    <a:lumOff val="15000"/>
                  </a:schemeClr>
                </a:solidFill>
                <a:latin typeface="黑体" panose="02010609060101010101" charset="-122"/>
                <a:ea typeface="黑体" panose="02010609060101010101" charset="-122"/>
                <a:cs typeface="黑体" panose="02010609060101010101" charset="-122"/>
              </a:rPr>
              <a:t>的</a:t>
            </a:r>
            <a:r>
              <a:rPr lang="zh-CN" altLang="en-US" sz="2400" spc="16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rPr>
              <a:t>各个成分、各个要素</a:t>
            </a:r>
            <a:r>
              <a:rPr lang="zh-CN" altLang="en-US" sz="2400" spc="160">
                <a:solidFill>
                  <a:schemeClr val="dk1">
                    <a:lumMod val="85000"/>
                    <a:lumOff val="15000"/>
                  </a:schemeClr>
                </a:solidFill>
                <a:latin typeface="黑体" panose="02010609060101010101" charset="-122"/>
                <a:ea typeface="黑体" panose="02010609060101010101" charset="-122"/>
                <a:cs typeface="黑体" panose="02010609060101010101" charset="-122"/>
              </a:rPr>
              <a:t>以及</a:t>
            </a:r>
            <a:r>
              <a:rPr lang="zh-CN" altLang="en-US" sz="2400" spc="16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rPr>
              <a:t>各个方面</a:t>
            </a:r>
            <a:r>
              <a:rPr lang="zh-CN" altLang="en-US" sz="2400" spc="160">
                <a:solidFill>
                  <a:schemeClr val="dk1">
                    <a:lumMod val="85000"/>
                    <a:lumOff val="15000"/>
                  </a:schemeClr>
                </a:solidFill>
                <a:latin typeface="黑体" panose="02010609060101010101" charset="-122"/>
                <a:ea typeface="黑体" panose="02010609060101010101" charset="-122"/>
                <a:cs typeface="黑体" panose="02010609060101010101" charset="-122"/>
              </a:rPr>
              <a:t>。</a:t>
            </a:r>
            <a:endParaRPr lang="zh-CN" altLang="en-US" sz="2400" spc="160">
              <a:solidFill>
                <a:schemeClr val="dk1">
                  <a:lumMod val="85000"/>
                  <a:lumOff val="15000"/>
                </a:schemeClr>
              </a:solidFill>
              <a:latin typeface="黑体" panose="02010609060101010101" charset="-122"/>
              <a:ea typeface="黑体" panose="02010609060101010101" charset="-122"/>
              <a:cs typeface="黑体" panose="02010609060101010101" charset="-122"/>
            </a:endParaRPr>
          </a:p>
          <a:p>
            <a:pPr lvl="0" indent="0" algn="l">
              <a:lnSpc>
                <a:spcPct val="120000"/>
              </a:lnSpc>
              <a:spcBef>
                <a:spcPts val="0"/>
              </a:spcBef>
              <a:spcAft>
                <a:spcPts val="800"/>
              </a:spcAft>
              <a:buClr>
                <a:schemeClr val="tx1">
                  <a:lumMod val="65000"/>
                  <a:lumOff val="35000"/>
                </a:schemeClr>
              </a:buClr>
              <a:buSzPct val="100000"/>
              <a:buFont typeface="Wingdings" panose="05000000000000000000" pitchFamily="2" charset="2"/>
              <a:buNone/>
            </a:pPr>
            <a:r>
              <a:rPr lang="en-US" altLang="zh-CN" sz="2400" spc="160">
                <a:solidFill>
                  <a:schemeClr val="dk1">
                    <a:lumMod val="85000"/>
                    <a:lumOff val="15000"/>
                  </a:schemeClr>
                </a:solidFill>
                <a:latin typeface="黑体" panose="02010609060101010101" charset="-122"/>
                <a:ea typeface="黑体" panose="02010609060101010101" charset="-122"/>
                <a:cs typeface="黑体" panose="02010609060101010101" charset="-122"/>
              </a:rPr>
              <a:t>                                    </a:t>
            </a:r>
            <a:r>
              <a:rPr lang="zh-CN" altLang="en-US" spc="160">
                <a:solidFill>
                  <a:schemeClr val="dk1">
                    <a:lumMod val="85000"/>
                    <a:lumOff val="15000"/>
                  </a:schemeClr>
                </a:solidFill>
                <a:latin typeface="黑体" panose="02010609060101010101" charset="-122"/>
                <a:ea typeface="黑体" panose="02010609060101010101" charset="-122"/>
                <a:cs typeface="黑体" panose="02010609060101010101" charset="-122"/>
              </a:rPr>
              <a:t>黄甫全，2014:56.</a:t>
            </a:r>
            <a:endParaRPr lang="zh-CN" altLang="en-US" spc="160">
              <a:solidFill>
                <a:schemeClr val="dk1">
                  <a:lumMod val="85000"/>
                  <a:lumOff val="15000"/>
                </a:schemeClr>
              </a:solidFill>
              <a:latin typeface="黑体" panose="02010609060101010101" charset="-122"/>
              <a:ea typeface="黑体" panose="02010609060101010101" charset="-122"/>
              <a:cs typeface="黑体" panose="02010609060101010101" charset="-122"/>
            </a:endParaRPr>
          </a:p>
        </p:txBody>
      </p:sp>
    </p:spTree>
    <p:custDataLst>
      <p:tags r:id="rId1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WM_BEAUTIFY_SHAPE_IDENTITY" val="{a682b93b-8ad8-4c4e-b4d8-670fdebb02ee}"/>
</p:tagLst>
</file>

<file path=ppt/tags/tag10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4.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5.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1540"/>
</p:tagLst>
</file>

<file path=ppt/tags/tag136.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1540"/>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TAG_VERSION" val="1.0"/>
  <p:tag name="KSO_WM_BEAUTIFY_FLAG" val="#wm#"/>
  <p:tag name="KSO_WM_COMBINE_RELATE_SLIDE_ID" val="custom1049576_1"/>
  <p:tag name="KSO_WM_TEMPLATE_CATEGORY" val="custom"/>
  <p:tag name="KSO_WM_TEMPLATE_INDEX" val="20181540"/>
  <p:tag name="KSO_WM_TEMPLATE_SUBCATEGORY" val="0"/>
  <p:tag name="KSO_WM_TEMPLATE_THUMBS_INDEX" val="1、4、6、11、12、18、23、28、29、33"/>
  <p:tag name="KSO_WM_TEMPLATE_TOPIC_ID" val="2869567"/>
  <p:tag name="KSO_WM_TEMPLATE_OUTLINE_ID" val="15"/>
  <p:tag name="KSO_WM_TEMPLATE_SCENE_ID" val="1"/>
  <p:tag name="KSO_WM_TEMPLATE_JOB_ID" val="2"/>
  <p:tag name="KSO_WM_TEMPLATE_TOPIC_DEFAULT" val="1"/>
  <p:tag name="KSO_WM_TEMPLATE_MASTER_TYPE"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92cf7871-5ae3-4925-aecc-6da94fc8d0e0}"/>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5e458e83-c689-4277-9a67-70e6b987bf15}"/>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22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2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2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2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3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3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3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3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3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3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3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3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4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4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4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4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4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4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4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5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5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5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5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5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5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5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6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6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6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6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6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6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6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6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6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7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7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7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7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7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77.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8.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1540"/>
</p:tagLst>
</file>

<file path=ppt/tags/tag279.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1540"/>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3.xml><?xml version="1.0" encoding="utf-8"?>
<p:tagLst xmlns:p="http://schemas.openxmlformats.org/presentationml/2006/main">
  <p:tag name="KSO_WM_TAG_VERSION" val="1.0"/>
  <p:tag name="KSO_WM_BEAUTIFY_FLAG" val="#wm#"/>
  <p:tag name="KSO_WM_COMBINE_RELATE_SLIDE_ID" val="custom1049576_1"/>
  <p:tag name="KSO_WM_TEMPLATE_CATEGORY" val="custom"/>
  <p:tag name="KSO_WM_TEMPLATE_INDEX" val="20181540"/>
  <p:tag name="KSO_WM_TEMPLATE_SUBCATEGORY" val="0"/>
  <p:tag name="KSO_WM_TEMPLATE_THUMBS_INDEX" val="1、4、6、11、12、18、23、28、29、33"/>
  <p:tag name="KSO_WM_TEMPLATE_TOPIC_ID" val="2869567"/>
  <p:tag name="KSO_WM_TEMPLATE_OUTLINE_ID" val="15"/>
  <p:tag name="KSO_WM_TEMPLATE_SCENE_ID" val="1"/>
  <p:tag name="KSO_WM_TEMPLATE_JOB_ID" val="2"/>
  <p:tag name="KSO_WM_TEMPLATE_TOPIC_DEFAULT" val="1"/>
  <p:tag name="KSO_WM_TEMPLATE_MASTER_TYPE" val="1"/>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MH_OLD_SHAPE_ID" val="5"/>
  <p:tag name="REFSHAPE" val="526519224"/>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MH_OLD_SHAPE_ID" val="6"/>
  <p:tag name="REFSHAPE" val="526520184"/>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MH_OLD_SHAPE_ID" val="2"/>
  <p:tag name="REFSHAPE" val="526516464"/>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MH_OLD_SHAPE_ID" val="3"/>
  <p:tag name="REFSHAPE" val="526518264"/>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MH_OLD_SHAPE_ID" val="4"/>
  <p:tag name="REFSHAPE" val="526516584"/>
</p:tagLst>
</file>

<file path=ppt/tags/tag289.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1540"/>
</p:tagLst>
</file>

<file path=ppt/tags/tag291.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1540"/>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5.xml><?xml version="1.0" encoding="utf-8"?>
<p:tagLst xmlns:p="http://schemas.openxmlformats.org/presentationml/2006/main">
  <p:tag name="KSO_WM_TAG_VERSION" val="1.0"/>
  <p:tag name="KSO_WM_BEAUTIFY_FLAG" val="#wm#"/>
  <p:tag name="KSO_WM_COMBINE_RELATE_SLIDE_ID" val="custom1049576_1"/>
  <p:tag name="KSO_WM_TEMPLATE_CATEGORY" val="custom"/>
  <p:tag name="KSO_WM_TEMPLATE_INDEX" val="20181540"/>
  <p:tag name="KSO_WM_TEMPLATE_SUBCATEGORY" val="0"/>
  <p:tag name="KSO_WM_TEMPLATE_THUMBS_INDEX" val="1、4、6、11、12、18、23、28、29、33"/>
  <p:tag name="KSO_WM_TEMPLATE_TOPIC_ID" val="2869567"/>
  <p:tag name="KSO_WM_TEMPLATE_OUTLINE_ID" val="15"/>
  <p:tag name="KSO_WM_TEMPLATE_SCENE_ID" val="1"/>
  <p:tag name="KSO_WM_TEMPLATE_JOB_ID" val="2"/>
  <p:tag name="KSO_WM_TEMPLATE_TOPIC_DEFAULT" val="1"/>
  <p:tag name="KSO_WM_TEMPLATE_MASTER_TYPE" val="1"/>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375.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37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38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8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8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8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8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8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38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9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9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9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9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9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39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9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9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40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40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40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40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0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0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1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1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41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41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1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1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1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2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2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2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42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42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42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42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43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432.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33.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1540"/>
</p:tagLst>
</file>

<file path=ppt/tags/tag434.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1540"/>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38.xml><?xml version="1.0" encoding="utf-8"?>
<p:tagLst xmlns:p="http://schemas.openxmlformats.org/presentationml/2006/main">
  <p:tag name="KSO_WM_TAG_VERSION" val="1.0"/>
  <p:tag name="KSO_WM_BEAUTIFY_FLAG" val="#wm#"/>
  <p:tag name="KSO_WM_COMBINE_RELATE_SLIDE_ID" val="custom1049576_1"/>
  <p:tag name="KSO_WM_TEMPLATE_CATEGORY" val="custom"/>
  <p:tag name="KSO_WM_TEMPLATE_INDEX" val="20181540"/>
  <p:tag name="KSO_WM_TEMPLATE_SUBCATEGORY" val="0"/>
  <p:tag name="KSO_WM_TEMPLATE_THUMBS_INDEX" val="1、4、6、11、12、18、23、28、29、33"/>
  <p:tag name="KSO_WM_TEMPLATE_TOPIC_ID" val="2869567"/>
  <p:tag name="KSO_WM_TEMPLATE_OUTLINE_ID" val="15"/>
  <p:tag name="KSO_WM_TEMPLATE_SCENE_ID" val="1"/>
  <p:tag name="KSO_WM_TEMPLATE_JOB_ID" val="2"/>
  <p:tag name="KSO_WM_TEMPLATE_TOPIC_DEFAULT" val="1"/>
  <p:tag name="KSO_WM_TEMPLATE_MASTER_TYPE" val="1"/>
</p:tagLst>
</file>

<file path=ppt/tags/tag439.xml><?xml version="1.0" encoding="utf-8"?>
<p:tagLst xmlns:p="http://schemas.openxmlformats.org/presentationml/2006/main">
  <p:tag name="KSO_WM_UNIT_PLACING_PICTURE_USER_VIEWPORT" val="{&quot;height&quot;:5998,&quot;width&quot;:19192}"/>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0.xml><?xml version="1.0" encoding="utf-8"?>
<p:tagLst xmlns:p="http://schemas.openxmlformats.org/presentationml/2006/main">
  <p:tag name="KSO_WM_UNIT_PLACING_PICTURE_USER_VIEWPORT" val="{&quot;height&quot;:1450.4629921259843,&quot;width&quot;:6547.804724409449}"/>
</p:tagLst>
</file>

<file path=ppt/tags/tag441.xml><?xml version="1.0" encoding="utf-8"?>
<p:tagLst xmlns:p="http://schemas.openxmlformats.org/presentationml/2006/main">
  <p:tag name="KSO_WM_TEMPLATE_CATEGORY" val="custom"/>
  <p:tag name="KSO_WM_TEMPLATE_INDEX" val="20181540"/>
  <p:tag name="KSO_WM_TAG_VERSION" val="1.0"/>
  <p:tag name="KSO_WM_BEAUTIFY_FLAG" val="#wm#"/>
  <p:tag name="KSO_WM_UNIT_TYPE" val="a"/>
  <p:tag name="KSO_WM_UNIT_INDEX" val="1"/>
  <p:tag name="KSO_WM_UNIT_LAYERLEVEL" val="1"/>
  <p:tag name="KSO_WM_UNIT_VALUE" val="14"/>
  <p:tag name="KSO_WM_UNIT_ISCONTENTSTITLE" val="0"/>
  <p:tag name="KSO_WM_UNIT_HIGHLIGHT" val="0"/>
  <p:tag name="KSO_WM_UNIT_COMPATIBLE" val="0"/>
  <p:tag name="KSO_WM_UNIT_ID" val="custom20181540_1*a*1"/>
  <p:tag name="KSO_WM_UNIT_PRESET_TEXT" val="欧美曲线年终汇报"/>
  <p:tag name="KSO_WM_UNIT_NOCLEAR" val="0"/>
  <p:tag name="KSO_WM_UNIT_DIAGRAM_ISNUMVISUAL" val="0"/>
  <p:tag name="KSO_WM_UNIT_DIAGRAM_ISREFERUNIT" val="0"/>
  <p:tag name="KSO_WM_UNIT_ISNUMDGMTITLE" val="0"/>
</p:tagLst>
</file>

<file path=ppt/tags/tag442.xml><?xml version="1.0" encoding="utf-8"?>
<p:tagLst xmlns:p="http://schemas.openxmlformats.org/presentationml/2006/main">
  <p:tag name="KSO_WM_TAG_VERSION" val="1.0"/>
  <p:tag name="KSO_WM_SLIDE_ITEM_CNT" val="0"/>
  <p:tag name="KSO_WM_SLIDE_LAYOUT" val="a_b"/>
  <p:tag name="KSO_WM_SLIDE_LAYOUT_CNT" val="1_1"/>
  <p:tag name="KSO_WM_SLIDE_TYPE" val="title"/>
  <p:tag name="KSO_WM_BEAUTIFY_FLAG" val="#wm#"/>
  <p:tag name="KSO_WM_COMBINE_RELATE_SLIDE_ID" val="custom1049576_1"/>
  <p:tag name="KSO_WM_TEMPLATE_CATEGORY" val="custom"/>
  <p:tag name="KSO_WM_TEMPLATE_INDEX" val="20181540"/>
  <p:tag name="KSO_WM_SLIDE_ID" val="custom20181540_1"/>
  <p:tag name="KSO_WM_SLIDE_INDEX" val="1"/>
  <p:tag name="KSO_WM_TEMPLATE_SUBCATEGORY" val="0"/>
  <p:tag name="KSO_WM_TEMPLATE_THUMBS_INDEX" val="1、4、6、11、12、18、23、28、29、33"/>
  <p:tag name="KSO_WM_TEMPLATE_TOPIC_ID" val="2869567"/>
  <p:tag name="KSO_WM_TEMPLATE_OUTLINE_ID" val="15"/>
  <p:tag name="KSO_WM_TEMPLATE_SCENE_ID" val="1"/>
  <p:tag name="KSO_WM_TEMPLATE_JOB_ID" val="2"/>
  <p:tag name="KSO_WM_TEMPLATE_TOPIC_DEFAULT" val="1"/>
  <p:tag name="KSO_WM_SLIDE_SUBTYPE" val="pureTxt"/>
  <p:tag name="KSO_WM_TEMPLATE_MASTER_TYPE" val="1"/>
  <p:tag name="KSO_WM_TEMPLATE_COLOR_TYPE" val="0"/>
  <p:tag name="KSO_WM_SPECIAL_SOURCE" val="bdnull"/>
  <p:tag name="KSO_WM_SLIDE_ANIMATION_ID" val="3126320"/>
  <p:tag name="KSO_WM_SLIDE_ANIMATION_TYPE" val="0_8_2"/>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44.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Lst>
</file>

<file path=ppt/tags/tag445.xml><?xml version="1.0" encoding="utf-8"?>
<p:tagLst xmlns:p="http://schemas.openxmlformats.org/presentationml/2006/main">
  <p:tag name="KSO_WM_TAG_VERSION" val="1.0"/>
  <p:tag name="KSO_WM_BEAUTIFY_FLAG" val="#wm#"/>
  <p:tag name="KSO_WM_UNIT_TYPE" val="i"/>
  <p:tag name="KSO_WM_UNIT_ID" val="diagram20208600_1*i*2"/>
  <p:tag name="KSO_WM_TEMPLATE_CATEGORY" val="diagram"/>
  <p:tag name="KSO_WM_TEMPLATE_INDEX" val="20208600"/>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1"/>
  <p:tag name="KSO_WM_TEMPLATE_ASSEMBLE_GROUPID" val="60656e7a4054ed1e2fb7f9a1"/>
</p:tagLst>
</file>

<file path=ppt/tags/tag446.xml><?xml version="1.0" encoding="utf-8"?>
<p:tagLst xmlns:p="http://schemas.openxmlformats.org/presentationml/2006/main">
  <p:tag name="KSO_WM_TAG_VERSION" val="1.0"/>
  <p:tag name="KSO_WM_BEAUTIFY_FLAG" val="#wm#"/>
  <p:tag name="KSO_WM_UNIT_TYPE" val="i"/>
  <p:tag name="KSO_WM_UNIT_ID" val="diagram20208600_1*i*3"/>
  <p:tag name="KSO_WM_TEMPLATE_CATEGORY" val="diagram"/>
  <p:tag name="KSO_WM_TEMPLATE_INDEX" val="20208600"/>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1"/>
  <p:tag name="KSO_WM_TEMPLATE_ASSEMBLE_GROUPID" val="60656e7a4054ed1e2fb7f9a1"/>
</p:tagLst>
</file>

<file path=ppt/tags/tag447.xml><?xml version="1.0" encoding="utf-8"?>
<p:tagLst xmlns:p="http://schemas.openxmlformats.org/presentationml/2006/main">
  <p:tag name="KSO_WM_TAG_VERSION" val="1.0"/>
  <p:tag name="KSO_WM_BEAUTIFY_FLAG" val="#wm#"/>
  <p:tag name="KSO_WM_UNIT_TYPE" val="i"/>
  <p:tag name="KSO_WM_UNIT_ID" val="diagram20208600_1*i*4"/>
  <p:tag name="KSO_WM_TEMPLATE_CATEGORY" val="diagram"/>
  <p:tag name="KSO_WM_TEMPLATE_INDEX" val="20208600"/>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1"/>
  <p:tag name="KSO_WM_TEMPLATE_ASSEMBLE_GROUPID" val="60656e7a4054ed1e2fb7f9a1"/>
</p:tagLst>
</file>

<file path=ppt/tags/tag448.xml><?xml version="1.0" encoding="utf-8"?>
<p:tagLst xmlns:p="http://schemas.openxmlformats.org/presentationml/2006/main">
  <p:tag name="KSO_WM_TAG_VERSION" val="1.0"/>
  <p:tag name="KSO_WM_BEAUTIFY_FLAG" val="#wm#"/>
  <p:tag name="KSO_WM_UNIT_TYPE" val="i"/>
  <p:tag name="KSO_WM_UNIT_ID" val="diagram20208600_1*i*5"/>
  <p:tag name="KSO_WM_TEMPLATE_CATEGORY" val="diagram"/>
  <p:tag name="KSO_WM_TEMPLATE_INDEX" val="20208600"/>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1"/>
  <p:tag name="KSO_WM_TEMPLATE_ASSEMBLE_GROUPID" val="60656e7a4054ed1e2fb7f9a1"/>
</p:tagLst>
</file>

<file path=ppt/tags/tag449.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3-24T18:15:01&quot;,&quot;maxSize&quot;:{&quot;size1&quot;:20},&quot;minSize&quot;:{&quot;size1&quot;:11.2},&quot;normalSize&quot;:{&quot;size1&quot;:11.2},&quot;subLayout&quot;:[{&quot;id&quot;:&quot;2023-03-24T18:15:01&quot;,&quot;margin&quot;:{&quot;bottom&quot;:0.026000002399086952,&quot;left&quot;:1.2699999809265137,&quot;right&quot;:1.2699999809265137,&quot;top&quot;:0.4230000078678131},&quot;type&quot;:0},{&quot;id&quot;:&quot;2023-03-24T18:15:01&quot;,&quot;margin&quot;:{&quot;bottom&quot;:0.847000002861023,&quot;left&quot;:1.2699999809265137,&quot;right&quot;:1.2699999809265137,&quot;top&quot;:1.2699999809265137},&quot;type&quot;:0}],&quot;type&quot;:0}"/>
  <p:tag name="KSO_WM_SLIDE_RATIO" val="1.777778"/>
  <p:tag name="KSO_WM_SLIDE_BACKGROUND" val="[&quot;general&quot;]"/>
  <p:tag name="KSO_WM_SLIDE_BK_DARK_LIGHT" val=""/>
  <p:tag name="KSO_WM_SLIDE_BACKGROUND_TYPE" val="general"/>
  <p:tag name="KSO_WM_SPECIAL_SOURCE" val="bdnull"/>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ef371ca6-4d9b-45ab-bf6b-0dc7ca726365}"/>
  <p:tag name="KSO_WM_UNIT_TYPE" val="i"/>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8e5f5f13-8992-465c-94d8-048bfa16e27c}"/>
  <p:tag name="KSO_WM_UNIT_TYPE" val="i"/>
  <p:tag name="KSO_WM_UNIT_PLACING_PICTURE_USER_VIEWPORT" val="{&quot;height&quot;:5414.869291338583,&quot;width&quot;:3043.4629921259843}"/>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3-24T18:15:03&quot;,&quot;maxSize&quot;:{&quot;size1&quot;:20},&quot;minSize&quot;:{&quot;size1&quot;:11.2},&quot;normalSize&quot;:{&quot;size1&quot;:11.2},&quot;subLayout&quot;:[{&quot;id&quot;:&quot;2023-03-24T18:15:03&quot;,&quot;margin&quot;:{&quot;bottom&quot;:0.026000002399086952,&quot;left&quot;:1.2699999809265137,&quot;right&quot;:1.2699999809265137,&quot;top&quot;:0.4230000078678131},&quot;type&quot;:0},{&quot;id&quot;:&quot;2023-03-24T18:15:03&quot;,&quot;margin&quot;:{&quot;bottom&quot;:0.847000002861023,&quot;left&quot;:1.2699999809265137,&quot;right&quot;:1.2699999809265137,&quot;top&quot;:1.2699999809265137},&quot;type&quot;:0}],&quot;type&quot;:0}"/>
  <p:tag name="KSO_WM_SLIDE_RATIO" val="1.777778"/>
  <p:tag name="KSO_WM_SLIDE_BACKGROUND" val="[&quot;general&quot;]"/>
  <p:tag name="KSO_WM_SLIDE_BK_DARK_LIGHT" val=""/>
  <p:tag name="KSO_WM_SLIDE_BACKGROUND_TYPE" val="general"/>
  <p:tag name="KSO_WM_SPECIAL_SOURCE" val="bdnull"/>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Lst>
</file>

<file path=ppt/tags/tag456.xml><?xml version="1.0" encoding="utf-8"?>
<p:tagLst xmlns:p="http://schemas.openxmlformats.org/presentationml/2006/main">
  <p:tag name="KSO_WM_UNIT_TEX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1401_1*h_f*1_1"/>
  <p:tag name="KSO_WM_TEMPLATE_CATEGORY" val="diagram"/>
  <p:tag name="KSO_WM_TEMPLATE_INDEX" val="20211401"/>
  <p:tag name="KSO_WM_UNIT_LAYERLEVEL" val="1_1"/>
  <p:tag name="KSO_WM_TAG_VERSION" val="1.0"/>
  <p:tag name="KSO_WM_BEAUTIFY_FLAG" val="#wm#"/>
  <p:tag name="KSO_WM_UNIT_SUBTYPE" val="a"/>
  <p:tag name="KSO_WM_UNIT_DEFAULT_FONT" val="14;20;2"/>
  <p:tag name="KSO_WM_UNIT_BLOCK" val="0"/>
  <p:tag name="KSO_WM_UNIT_VALUE" val="43"/>
  <p:tag name="KSO_WM_UNIT_SHOW_EDIT_AREA_INDICATION" val="1"/>
  <p:tag name="KSO_WM_CHIP_GROUPID" val="5e6b05b36848fb12bee65ad8"/>
  <p:tag name="KSO_WM_CHIP_XID" val="5e6b05b36848fb12bee65ada"/>
  <p:tag name="KSO_WM_UNIT_DEC_AREA_ID" val="9bbe4448c1194b83ad21f584caf650d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true},&quot;whChangeMode&quot;:0}"/>
  <p:tag name="KSO_WM_UNIT_SM_LIMIT_TYPE" val="2"/>
  <p:tag name="KSO_WM_CHIP_FILLAREA_FILL_RULE" val="{&quot;fill_align&quot;:&quot;lm&quot;,&quot;fill_mode&quot;:&quot;full&quot;,&quot;sacle_strategy&quot;:&quot;smart&quot;}"/>
  <p:tag name="KSO_WM_ASSEMBLE_CHIP_INDEX" val="08a2ca4f5f084115b34988d7802f5065"/>
  <p:tag name="KSO_WM_UNIT_TEXT_FILL_FORE_SCHEMECOLOR_INDEX_BRIGHTNESS" val="0.25"/>
  <p:tag name="KSO_WM_UNIT_TEXT_FILL_FORE_SCHEMECOLOR_INDEX" val="13"/>
  <p:tag name="KSO_WM_UNIT_TEXT_FILL_TYPE" val="1"/>
  <p:tag name="KSO_WM_TEMPLATE_ASSEMBLE_XID" val="60656efa4054ed1e2fb801ad"/>
  <p:tag name="KSO_WM_TEMPLATE_ASSEMBLE_GROUPID" val="60656efa4054ed1e2fb801ad"/>
</p:tagLst>
</file>

<file path=ppt/tags/tag457.xml><?xml version="1.0" encoding="utf-8"?>
<p:tagLst xmlns:p="http://schemas.openxmlformats.org/presentationml/2006/main">
  <p:tag name="KSO_WM_BEAUTIFY_FLAG" val="#wm#"/>
  <p:tag name="KSO_WM_TEMPLATE_CATEGORY" val="diagram"/>
  <p:tag name="KSO_WM_TEMPLATE_INDEX" val="20211401"/>
  <p:tag name="KSO_WM_SLIDE_ID" val="diagram2021140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3.954*44.2"/>
  <p:tag name="KSO_WM_SLIDE_POSITION" val="47.9965*95.2983"/>
  <p:tag name="KSO_WM_TAG_VERSION" val="1.0"/>
  <p:tag name="KSO_WM_SLIDE_LAYOUT" val="d_h"/>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23:41&quot;,&quot;maxSize&quot;:{&quot;size1&quot;:31.09960637530657},&quot;minSize&quot;:{&quot;size1&quot;:20.09960637530657},&quot;normalSize&quot;:{&quot;size1&quot;:25.932939708639907},&quot;subLayout&quot;:[{&quot;id&quot;:&quot;2021-04-01T15:23:41&quot;,&quot;margin&quot;:{&quot;bottom&quot;:0.0260000042617321,&quot;left&quot;:1.6929999589920044,&quot;right&quot;:1.6929999589920044,&quot;top&quot;:1.6929999589920044},&quot;maxSize&quot;:{&quot;size1&quot;:80.9385246689709},&quot;minSize&quot;:{&quot;size1&quot;:65.0385246689709},&quot;normalSize&quot;:{&quot;size1&quot;:65.0385246689709},&quot;subLayout&quot;:[{&quot;id&quot;:&quot;2021-04-01T15:23:41&quot;,&quot;margin&quot;:{&quot;bottom&quot;:0.046929981559515,&quot;left&quot;:1.6929999589920044,&quot;right&quot;:1.6929999589920044,&quot;top&quot;:1.6929999589920044},&quot;type&quot;:0},{&quot;id&quot;:&quot;2021-04-01T15:23:41&quot;,&quot;margin&quot;:{&quot;bottom&quot;:0.0260000042617321,&quot;left&quot;:1.6929999589920044,&quot;right&quot;:1.6929999589920044,&quot;top&quot;:0.14886166155338287},&quot;type&quot;:0}],&quot;type&quot;:0},{&quot;id&quot;:&quot;2021-04-01T15:23:41&quot;,&quot;margin&quot;:{&quot;bottom&quot;:1.6929999589920044,&quot;left&quot;:1.6929999589920044,&quot;right&quot;:1.6929999589920044,&quot;top&quot;:0.8199999928474426},&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d96349c98c299aacc02c7"/>
  <p:tag name="KSO_WM_CHIP_FILLPROP" val="[[{&quot;text_align&quot;:&quot;lm&quot;,&quot;text_direction&quot;:&quot;horizontal&quot;,&quot;support_big_font&quot;:false,&quot;picture_toward&quot;:0,&quot;picture_dockside&quot;:[],&quot;fill_id&quot;:&quot;511b1c75f1234b9e8830a0fc8507d58d&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f59f3e6f069b43bf81b59d708180a1f2&quot;,&quot;fill_align&quot;:&quot;cm&quot;,&quot;chip_types&quot;:[&quot;diagram&quot;,&quot;text&quot;,&quot;picture&quot;,&quot;chart&quot;,&quot;table&quot;,&quot;video&quot;]}]]"/>
  <p:tag name="KSO_WM_CHIP_DECFILLPROP" val="[]"/>
  <p:tag name="KSO_WM_SLIDE_CAN_ADD_NAVIGATION" val="1"/>
  <p:tag name="KSO_WM_CHIP_GROUPID" val="5f6c93987b7ee298d401b017"/>
  <p:tag name="KSO_WM_SLIDE_BACKGROUND_TYPE" val="general"/>
  <p:tag name="KSO_WM_SLIDE_SUPPORT_FEATURE_TYPE" val="3"/>
  <p:tag name="KSO_WM_TEMPLATE_ASSEMBLE_XID" val="60656efa4054ed1e2fb801ad"/>
  <p:tag name="KSO_WM_TEMPLATE_ASSEMBLE_GROUPID" val="60656efa4054ed1e2fb801ad"/>
  <p:tag name="KSO_WM_SPECIAL_SOURCE" val="bdnul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UNIT_PLACING_PICTURE_USER_VIEWPORT" val="{&quot;height&quot;:6270,&quot;width&quot;:11064}"/>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60.xml><?xml version="1.0" encoding="utf-8"?>
<p:tagLst xmlns:p="http://schemas.openxmlformats.org/presentationml/2006/main">
  <p:tag name="KSO_WM_BEAUTIFY_FLAG" val="#wm#"/>
  <p:tag name="KSO_WM_TEMPLATE_CATEGORY" val="diagram"/>
  <p:tag name="KSO_WM_TEMPLATE_INDEX" val="20211401"/>
  <p:tag name="KSO_WM_SPECIAL_SOURCE" val="bdnull"/>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fd2b9c65-3332-47ba-b215-2bde1c807db8}"/>
  <p:tag name="KSO_WM_UNIT_TYPE" val="i"/>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6626519e-5b18-4ac0-b9f8-f6c45f2c74bc}"/>
  <p:tag name="KSO_WM_UNIT_TYPE" val="i"/>
  <p:tag name="KSO_WM_UNIT_PLACING_PICTURE_USER_VIEWPORT" val="{&quot;height&quot;:5414.869291338583,&quot;width&quot;:3043.4629921259843}"/>
</p:tagLst>
</file>

<file path=ppt/tags/tag46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899_1*f*1"/>
  <p:tag name="KSO_WM_TEMPLATE_CATEGORY" val="diagram"/>
  <p:tag name="KSO_WM_TEMPLATE_INDEX" val="20211899"/>
  <p:tag name="KSO_WM_UNIT_LAYERLEVEL" val="1"/>
  <p:tag name="KSO_WM_TAG_VERSION" val="1.0"/>
  <p:tag name="KSO_WM_BEAUTIFY_FLAG" val="#wm#"/>
  <p:tag name="KSO_WM_UNIT_DEFAULT_FONT" val="14;20;2"/>
  <p:tag name="KSO_WM_UNIT_BLOCK" val="0"/>
  <p:tag name="KSO_WM_UNIT_VALUE" val="294"/>
  <p:tag name="KSO_WM_UNIT_SHOW_EDIT_AREA_INDICATION" val="1"/>
  <p:tag name="KSO_WM_CHIP_GROUPID" val="5e6b05596848fb12bee65ac8"/>
  <p:tag name="KSO_WM_CHIP_XID" val="5e6b05596848fb12bee65aca"/>
  <p:tag name="KSO_WM_UNIT_DEC_AREA_ID" val="24c1277e83284b3e8ff9d295f21b0b3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1d359df93964d5d92ead9569eaa9c26"/>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60656f0e4054ed1e2fb802b1"/>
  <p:tag name="KSO_WM_TEMPLATE_ASSEMBLE_GROUPID" val="60656f0e4054ed1e2fb802b1"/>
</p:tagLst>
</file>

<file path=ppt/tags/tag464.xml><?xml version="1.0" encoding="utf-8"?>
<p:tagLst xmlns:p="http://schemas.openxmlformats.org/presentationml/2006/main">
  <p:tag name="KSO_WM_UNIT_VALUE" val="1311*1354"/>
  <p:tag name="KSO_WM_UNIT_HIGHLIGHT" val="0"/>
  <p:tag name="KSO_WM_UNIT_COMPATIBLE" val="0"/>
  <p:tag name="KSO_WM_UNIT_DIAGRAM_ISNUMVISUAL" val="0"/>
  <p:tag name="KSO_WM_UNIT_DIAGRAM_ISREFERUNIT" val="0"/>
  <p:tag name="KSO_WM_UNIT_TYPE" val="d"/>
  <p:tag name="KSO_WM_UNIT_INDEX" val="1"/>
  <p:tag name="KSO_WM_UNIT_ID" val="diagram20211899_1*d*1"/>
  <p:tag name="KSO_WM_TEMPLATE_CATEGORY" val="diagram"/>
  <p:tag name="KSO_WM_TEMPLATE_INDEX" val="20211899"/>
  <p:tag name="KSO_WM_UNIT_LAYERLEVEL" val="1"/>
  <p:tag name="KSO_WM_TAG_VERSION" val="1.0"/>
  <p:tag name="KSO_WM_BEAUTIFY_FLAG" val="#wm#"/>
  <p:tag name="KSO_WM_CHIP_GROUPID" val="5e7310da9a230a26b9e88a19"/>
  <p:tag name="KSO_WM_CHIP_XID" val="5e7310da9a230a26b9e88a1a"/>
  <p:tag name="KSO_WM_UNIT_DEC_AREA_ID" val="51e6b16af8414593af898aa3f2cc02e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78138117cc34770aa353d22a3ee0721"/>
  <p:tag name="KSO_WM_UNIT_PLACING_PICTURE" val="978138117cc34770aa353d22a3ee0721"/>
  <p:tag name="KSO_WM_TEMPLATE_ASSEMBLE_XID" val="60656f0e4054ed1e2fb802b1"/>
  <p:tag name="KSO_WM_TEMPLATE_ASSEMBLE_GROUPID" val="60656f0e4054ed1e2fb802b1"/>
  <p:tag name="KSO_WM_UNIT_PLACING_PICTURE_INFO" val="{&quot;code&quot;:&quot;&quot;,&quot;full_picture&quot;:false,&quot;scheme&quot;:&quot;&quot;,&quot;spacing&quot;:5}"/>
  <p:tag name="KSO_WM_UNIT_PLACING_PICTURE_COLLAGE_VIEWPORT" val="{&quot;height&quot;:4326.9812841226685,&quot;width&quot;:4274.672859097302}"/>
</p:tagLst>
</file>

<file path=ppt/tags/tag465.xml><?xml version="1.0" encoding="utf-8"?>
<p:tagLst xmlns:p="http://schemas.openxmlformats.org/presentationml/2006/main">
  <p:tag name="KSO_WM_SLIDE_ID" val="diagram20220058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058"/>
  <p:tag name="KSO_WM_SLIDE_TYPE" val="text"/>
  <p:tag name="KSO_WM_SLIDE_SUBTYPE" val="picTxt"/>
  <p:tag name="KSO_WM_SLIDE_LAYOUTTYPE" val="topbottom"/>
  <p:tag name="KSO_WM_SLIDE_SIZE" val="888*492"/>
  <p:tag name="KSO_WM_SLIDE_POSITION" val="36*24"/>
  <p:tag name="KSO_WM_SLIDE_LAYOUT" val="d"/>
  <p:tag name="KSO_WM_SLIDE_LAYOUT_CNT" val="1"/>
  <p:tag name="KSO_WM_SLIDE_LAYOUT_INFO" val="{&quot;backgroundInfo&quot;:[{&quot;bottom&quot;:0,&quot;bottomAbs&quot;:false,&quot;left&quot;:0,&quot;leftAbs&quot;:false,&quot;right&quot;:0,&quot;rightAbs&quot;:false,&quot;top&quot;:0,&quot;topAbs&quot;:false,&quot;type&quot;:&quot;general&quot;}],&quot;id&quot;:&quot;2023-03-24T18:15:01&quot;,&quot;margin&quot;:{&quot;bottom&quot;:0.847000002861023,&quot;left&quot;:1.2699999809265137,&quot;right&quot;:1.2699999809265137,&quot;top&quot;:1.6929999589920044},&quot;type&quot;:0}"/>
  <p:tag name="KSO_WM_SLIDE_RATIO" val="1.777778"/>
  <p:tag name="KSO_WM_SLIDE_BACKGROUND" val="[&quot;general&quot;]"/>
  <p:tag name="KSO_WM_SLIDE_BK_DARK_LIGHT" val=""/>
  <p:tag name="KSO_WM_SLIDE_BACKGROUND_TYPE" val="general"/>
  <p:tag name="KSO_WM_SPECIAL_SOURCE" val="bdnull"/>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fd2b9c65-3332-47ba-b215-2bde1c807db8}"/>
  <p:tag name="KSO_WM_UNIT_TYPE" val="i"/>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6626519e-5b18-4ac0-b9f8-f6c45f2c74bc}"/>
  <p:tag name="KSO_WM_UNIT_TYPE" val="i"/>
  <p:tag name="KSO_WM_UNIT_PLACING_PICTURE_USER_VIEWPORT" val="{&quot;height&quot;:5414.869291338583,&quot;width&quot;:3043.4629921259843}"/>
</p:tagLst>
</file>

<file path=ppt/tags/tag4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69.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7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2063_1*f*2"/>
  <p:tag name="KSO_WM_TEMPLATE_CATEGORY" val="diagram"/>
  <p:tag name="KSO_WM_TEMPLATE_INDEX" val="20212063"/>
  <p:tag name="KSO_WM_UNIT_LAYERLEVEL" val="1"/>
  <p:tag name="KSO_WM_TAG_VERSION" val="1.0"/>
  <p:tag name="KSO_WM_BEAUTIFY_FLAG" val="#wm#"/>
  <p:tag name="KSO_WM_UNIT_DEFAULT_FONT" val="14;20;2"/>
  <p:tag name="KSO_WM_UNIT_BLOCK" val="0"/>
  <p:tag name="KSO_WM_UNIT_VALUE" val="136"/>
  <p:tag name="KSO_WM_UNIT_SHOW_EDIT_AREA_INDICATION" val="1"/>
  <p:tag name="KSO_WM_CHIP_GROUPID" val="5e6b05596848fb12bee65ac8"/>
  <p:tag name="KSO_WM_CHIP_XID" val="5e6b05596848fb12bee65aca"/>
  <p:tag name="KSO_WM_UNIT_DEC_AREA_ID" val="eb8ba09594c04894921e8b22e75ef99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SM_LIMIT_TYPE" val="2"/>
  <p:tag name="KSO_WM_CHIP_FILLAREA_FILL_RULE" val="{&quot;fill_align&quot;:&quot;lb&quot;,&quot;fill_mode&quot;:&quot;full&quot;,&quot;sacle_strategy&quot;:&quot;smart&quot;}"/>
  <p:tag name="KSO_WM_ASSEMBLE_CHIP_INDEX" val="e7dac7120bfd4342bc5c35637f643488"/>
  <p:tag name="KSO_WM_UNIT_TEXT_FILL_FORE_SCHEMECOLOR_INDEX_BRIGHTNESS" val="0.25"/>
  <p:tag name="KSO_WM_UNIT_TEXT_FILL_FORE_SCHEMECOLOR_INDEX" val="13"/>
  <p:tag name="KSO_WM_UNIT_TEXT_FILL_TYPE" val="1"/>
  <p:tag name="KSO_WM_TEMPLATE_ASSEMBLE_XID" val="60656f104054ed1e2fb802cb"/>
  <p:tag name="KSO_WM_TEMPLATE_ASSEMBLE_GROUPID" val="60656f104054ed1e2fb802cb"/>
</p:tagLst>
</file>

<file path=ppt/tags/tag471.xml><?xml version="1.0" encoding="utf-8"?>
<p:tagLst xmlns:p="http://schemas.openxmlformats.org/presentationml/2006/main">
  <p:tag name="KSO_WM_UNIT_BLOCK" val="0"/>
  <p:tag name="KSO_WM_UNIT_SM_LIMIT_TYPE" val="0"/>
  <p:tag name="KSO_WM_UNIT_DEC_AREA_ID" val="9fe8f9b8744a4846ad6cbb4a6464646a"/>
  <p:tag name="KSO_WM_UNIT_HIGHLIGHT" val="0"/>
  <p:tag name="KSO_WM_UNIT_COMPATIBLE" val="0"/>
  <p:tag name="KSO_WM_UNIT_DIAGRAM_ISNUMVISUAL" val="0"/>
  <p:tag name="KSO_WM_UNIT_DIAGRAM_ISREFERUNIT" val="0"/>
  <p:tag name="KSO_WM_UNIT_ID" val="diagram20212063_1*i*1"/>
  <p:tag name="KSO_WM_TEMPLATE_CATEGORY" val="diagram"/>
  <p:tag name="KSO_WM_TEMPLATE_INDEX" val="20212063"/>
  <p:tag name="KSO_WM_UNIT_LAYERLEVEL" val="1"/>
  <p:tag name="KSO_WM_TAG_VERSION" val="1.0"/>
  <p:tag name="KSO_WM_BEAUTIFY_FLAG" val="#wm#"/>
  <p:tag name="KSO_WM_UNIT_TYPE" val="i"/>
  <p:tag name="KSO_WM_UNIT_INDEX" val="1"/>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CHIP_GROUPID" val="5e6f1c5e605d5daf04fe6053"/>
  <p:tag name="KSO_WM_CHIP_XID" val="5e6f1c5e605d5daf04fe6054"/>
  <p:tag name="KSO_WM_TEMPLATE_ASSEMBLE_XID" val="60656f104054ed1e2fb802cb"/>
  <p:tag name="KSO_WM_TEMPLATE_ASSEMBLE_GROUPID" val="60656f104054ed1e2fb802cb"/>
</p:tagLst>
</file>

<file path=ppt/tags/tag472.xml><?xml version="1.0" encoding="utf-8"?>
<p:tagLst xmlns:p="http://schemas.openxmlformats.org/presentationml/2006/main">
  <p:tag name="KSO_WM_UNIT_SM_LIMIT_TYPE" val="0"/>
  <p:tag name="KSO_WM_UNIT_HIGHLIGHT" val="0"/>
  <p:tag name="KSO_WM_UNIT_COMPATIBLE" val="0"/>
  <p:tag name="KSO_WM_UNIT_DIAGRAM_ISNUMVISUAL" val="0"/>
  <p:tag name="KSO_WM_UNIT_DIAGRAM_ISREFERUNIT" val="0"/>
  <p:tag name="KSO_WM_UNIT_ID" val="diagram20212063_1*i*2"/>
  <p:tag name="KSO_WM_TEMPLATE_CATEGORY" val="diagram"/>
  <p:tag name="KSO_WM_TEMPLATE_INDEX" val="20212063"/>
  <p:tag name="KSO_WM_UNIT_LAYERLEVEL" val="1"/>
  <p:tag name="KSO_WM_TAG_VERSION" val="1.0"/>
  <p:tag name="KSO_WM_BEAUTIFY_FLAG" val="#wm#"/>
  <p:tag name="KSO_WM_UNIT_TYPE" val="i"/>
  <p:tag name="KSO_WM_UNIT_INDEX" val="2"/>
  <p:tag name="KSO_WM_CHIP_GROUPID" val="5e6f1c5e605d5daf04fe6053"/>
  <p:tag name="KSO_WM_CHIP_XID" val="5e6f1c5e605d5daf04fe6054"/>
  <p:tag name="KSO_WM_UNIT_TEXT_FILL_FORE_SCHEMECOLOR_INDEX_BRIGHTNESS" val="0"/>
  <p:tag name="KSO_WM_UNIT_TEXT_FILL_FORE_SCHEMECOLOR_INDEX" val="2"/>
  <p:tag name="KSO_WM_UNIT_TEXT_FILL_TYPE" val="1"/>
  <p:tag name="KSO_WM_UNIT_VALUE" val="3"/>
  <p:tag name="KSO_WM_TEMPLATE_ASSEMBLE_XID" val="60656f104054ed1e2fb802cb"/>
  <p:tag name="KSO_WM_TEMPLATE_ASSEMBLE_GROUPID" val="60656f104054ed1e2fb802cb"/>
</p:tagLst>
</file>

<file path=ppt/tags/tag473.xml><?xml version="1.0" encoding="utf-8"?>
<p:tagLst xmlns:p="http://schemas.openxmlformats.org/presentationml/2006/main">
  <p:tag name="KSO_WM_UNIT_SM_LIMIT_TYPE" val="0"/>
  <p:tag name="KSO_WM_UNIT_HIGHLIGHT" val="0"/>
  <p:tag name="KSO_WM_UNIT_COMPATIBLE" val="0"/>
  <p:tag name="KSO_WM_UNIT_DIAGRAM_ISNUMVISUAL" val="0"/>
  <p:tag name="KSO_WM_UNIT_DIAGRAM_ISREFERUNIT" val="0"/>
  <p:tag name="KSO_WM_UNIT_ID" val="diagram20212063_1*i*3"/>
  <p:tag name="KSO_WM_TEMPLATE_CATEGORY" val="diagram"/>
  <p:tag name="KSO_WM_TEMPLATE_INDEX" val="20212063"/>
  <p:tag name="KSO_WM_UNIT_LAYERLEVEL" val="1"/>
  <p:tag name="KSO_WM_TAG_VERSION" val="1.0"/>
  <p:tag name="KSO_WM_BEAUTIFY_FLAG" val="#wm#"/>
  <p:tag name="KSO_WM_UNIT_TYPE" val="i"/>
  <p:tag name="KSO_WM_UNIT_INDEX" val="3"/>
  <p:tag name="KSO_WM_CHIP_GROUPID" val="5e6f1c5e605d5daf04fe6053"/>
  <p:tag name="KSO_WM_CHIP_XID" val="5e6f1c5e605d5daf04fe6054"/>
  <p:tag name="KSO_WM_UNIT_TEXT_FILL_FORE_SCHEMECOLOR_INDEX_BRIGHTNESS" val="0"/>
  <p:tag name="KSO_WM_UNIT_TEXT_FILL_FORE_SCHEMECOLOR_INDEX" val="2"/>
  <p:tag name="KSO_WM_UNIT_TEXT_FILL_TYPE" val="1"/>
  <p:tag name="KSO_WM_UNIT_VALUE" val="3"/>
  <p:tag name="KSO_WM_TEMPLATE_ASSEMBLE_XID" val="60656f104054ed1e2fb802cb"/>
  <p:tag name="KSO_WM_TEMPLATE_ASSEMBLE_GROUPID" val="60656f104054ed1e2fb802cb"/>
</p:tagLst>
</file>

<file path=ppt/tags/tag474.xml><?xml version="1.0" encoding="utf-8"?>
<p:tagLst xmlns:p="http://schemas.openxmlformats.org/presentationml/2006/main">
  <p:tag name="KSO_WM_UNIT_BLOCK" val="0"/>
  <p:tag name="KSO_WM_UNIT_SM_LIMIT_TYPE" val="0"/>
  <p:tag name="KSO_WM_UNIT_DEC_AREA_ID" val="a82f62af78b3430f8bc17026659794cb"/>
  <p:tag name="KSO_WM_UNIT_HIGHLIGHT" val="0"/>
  <p:tag name="KSO_WM_UNIT_COMPATIBLE" val="0"/>
  <p:tag name="KSO_WM_UNIT_DIAGRAM_ISNUMVISUAL" val="0"/>
  <p:tag name="KSO_WM_UNIT_DIAGRAM_ISREFERUNIT" val="0"/>
  <p:tag name="KSO_WM_UNIT_ID" val="diagram20212063_1*i*4"/>
  <p:tag name="KSO_WM_TEMPLATE_CATEGORY" val="diagram"/>
  <p:tag name="KSO_WM_TEMPLATE_INDEX" val="20212063"/>
  <p:tag name="KSO_WM_UNIT_LAYERLEVEL" val="1"/>
  <p:tag name="KSO_WM_TAG_VERSION" val="1.0"/>
  <p:tag name="KSO_WM_BEAUTIFY_FLAG" val="#wm#"/>
  <p:tag name="KSO_WM_UNIT_TYPE" val="i"/>
  <p:tag name="KSO_WM_UNIT_INDEX" val="4"/>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 name="KSO_WM_CHIP_GROUPID" val="5e6f1c5e605d5daf04fe6053"/>
  <p:tag name="KSO_WM_CHIP_XID" val="5e6f1c5e605d5daf04fe6054"/>
  <p:tag name="KSO_WM_TEMPLATE_ASSEMBLE_XID" val="60656f104054ed1e2fb802cb"/>
  <p:tag name="KSO_WM_TEMPLATE_ASSEMBLE_GROUPID" val="60656f104054ed1e2fb802cb"/>
</p:tagLst>
</file>

<file path=ppt/tags/tag475.xml><?xml version="1.0" encoding="utf-8"?>
<p:tagLst xmlns:p="http://schemas.openxmlformats.org/presentationml/2006/main">
  <p:tag name="KSO_WM_UNIT_SM_LIMIT_TYPE" val="0"/>
  <p:tag name="KSO_WM_UNIT_HIGHLIGHT" val="0"/>
  <p:tag name="KSO_WM_UNIT_COMPATIBLE" val="0"/>
  <p:tag name="KSO_WM_UNIT_DIAGRAM_ISNUMVISUAL" val="0"/>
  <p:tag name="KSO_WM_UNIT_DIAGRAM_ISREFERUNIT" val="0"/>
  <p:tag name="KSO_WM_UNIT_ID" val="diagram20212063_1*i*5"/>
  <p:tag name="KSO_WM_TEMPLATE_CATEGORY" val="diagram"/>
  <p:tag name="KSO_WM_TEMPLATE_INDEX" val="20212063"/>
  <p:tag name="KSO_WM_UNIT_LAYERLEVEL" val="1"/>
  <p:tag name="KSO_WM_TAG_VERSION" val="1.0"/>
  <p:tag name="KSO_WM_BEAUTIFY_FLAG" val="#wm#"/>
  <p:tag name="KSO_WM_UNIT_TYPE" val="i"/>
  <p:tag name="KSO_WM_UNIT_INDEX" val="5"/>
  <p:tag name="KSO_WM_CHIP_GROUPID" val="5e6f1c5e605d5daf04fe6053"/>
  <p:tag name="KSO_WM_CHIP_XID" val="5e6f1c5e605d5daf04fe6054"/>
  <p:tag name="KSO_WM_UNIT_TEXT_FILL_FORE_SCHEMECOLOR_INDEX_BRIGHTNESS" val="0"/>
  <p:tag name="KSO_WM_UNIT_TEXT_FILL_FORE_SCHEMECOLOR_INDEX" val="2"/>
  <p:tag name="KSO_WM_UNIT_TEXT_FILL_TYPE" val="1"/>
  <p:tag name="KSO_WM_UNIT_VALUE" val="3"/>
  <p:tag name="KSO_WM_TEMPLATE_ASSEMBLE_XID" val="60656f104054ed1e2fb802cb"/>
  <p:tag name="KSO_WM_TEMPLATE_ASSEMBLE_GROUPID" val="60656f104054ed1e2fb802cb"/>
</p:tagLst>
</file>

<file path=ppt/tags/tag476.xml><?xml version="1.0" encoding="utf-8"?>
<p:tagLst xmlns:p="http://schemas.openxmlformats.org/presentationml/2006/main">
  <p:tag name="KSO_WM_UNIT_SM_LIMIT_TYPE" val="0"/>
  <p:tag name="KSO_WM_UNIT_HIGHLIGHT" val="0"/>
  <p:tag name="KSO_WM_UNIT_COMPATIBLE" val="0"/>
  <p:tag name="KSO_WM_UNIT_DIAGRAM_ISNUMVISUAL" val="0"/>
  <p:tag name="KSO_WM_UNIT_DIAGRAM_ISREFERUNIT" val="0"/>
  <p:tag name="KSO_WM_UNIT_ID" val="diagram20212063_1*i*6"/>
  <p:tag name="KSO_WM_TEMPLATE_CATEGORY" val="diagram"/>
  <p:tag name="KSO_WM_TEMPLATE_INDEX" val="20212063"/>
  <p:tag name="KSO_WM_UNIT_LAYERLEVEL" val="1"/>
  <p:tag name="KSO_WM_TAG_VERSION" val="1.0"/>
  <p:tag name="KSO_WM_BEAUTIFY_FLAG" val="#wm#"/>
  <p:tag name="KSO_WM_UNIT_TYPE" val="i"/>
  <p:tag name="KSO_WM_UNIT_INDEX" val="6"/>
  <p:tag name="KSO_WM_CHIP_GROUPID" val="5e6f1c5e605d5daf04fe6053"/>
  <p:tag name="KSO_WM_CHIP_XID" val="5e6f1c5e605d5daf04fe6054"/>
  <p:tag name="KSO_WM_UNIT_TEXT_FILL_FORE_SCHEMECOLOR_INDEX_BRIGHTNESS" val="0"/>
  <p:tag name="KSO_WM_UNIT_TEXT_FILL_FORE_SCHEMECOLOR_INDEX" val="2"/>
  <p:tag name="KSO_WM_UNIT_TEXT_FILL_TYPE" val="1"/>
  <p:tag name="KSO_WM_UNIT_VALUE" val="3"/>
  <p:tag name="KSO_WM_TEMPLATE_ASSEMBLE_XID" val="60656f104054ed1e2fb802cb"/>
  <p:tag name="KSO_WM_TEMPLATE_ASSEMBLE_GROUPID" val="60656f104054ed1e2fb802cb"/>
</p:tagLst>
</file>

<file path=ppt/tags/tag477.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3-24T18:15:02&quot;,&quot;maxSize&quot;:{&quot;size1&quot;:20},&quot;minSize&quot;:{&quot;size1&quot;:11.2},&quot;normalSize&quot;:{&quot;size1&quot;:11.2},&quot;subLayout&quot;:[{&quot;id&quot;:&quot;2023-03-24T18:15:02&quot;,&quot;margin&quot;:{&quot;bottom&quot;:0.026000002399086952,&quot;left&quot;:1.2699999809265137,&quot;right&quot;:1.2699999809265137,&quot;top&quot;:0.4230000078678131},&quot;type&quot;:0},{&quot;id&quot;:&quot;2023-03-24T18:15:02&quot;,&quot;margin&quot;:{&quot;bottom&quot;:0.847000002861023,&quot;left&quot;:1.2699999809265137,&quot;right&quot;:1.2699999809265137,&quot;top&quot;:1.2699999809265137},&quot;type&quot;:0}],&quot;type&quot;:0}"/>
  <p:tag name="KSO_WM_SLIDE_RATIO" val="1.777778"/>
  <p:tag name="KSO_WM_SLIDE_BACKGROUND" val="[&quot;general&quot;]"/>
  <p:tag name="KSO_WM_SLIDE_BK_DARK_LIGHT" val=""/>
  <p:tag name="KSO_WM_SLIDE_BACKGROUND_TYPE" val="general"/>
  <p:tag name="KSO_WM_SPECIAL_SOURCE" val="bdnull"/>
</p:tagLst>
</file>

<file path=ppt/tags/tag4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3671_1*i*1"/>
  <p:tag name="KSO_WM_TEMPLATE_CATEGORY" val="diagram"/>
  <p:tag name="KSO_WM_TEMPLATE_INDEX" val="20203671"/>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25"/>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3671_1*i*2"/>
  <p:tag name="KSO_WM_TEMPLATE_CATEGORY" val="diagram"/>
  <p:tag name="KSO_WM_TEMPLATE_INDEX" val="2020367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82.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03671_1*a*1"/>
  <p:tag name="KSO_WM_TEMPLATE_CATEGORY" val="diagram"/>
  <p:tag name="KSO_WM_TEMPLATE_INDEX" val="20203671"/>
  <p:tag name="KSO_WM_UNIT_LAYERLEVEL" val="1"/>
  <p:tag name="KSO_WM_TAG_VERSION" val="1.0"/>
  <p:tag name="KSO_WM_BEAUTIFY_FLAG" val="#wm#"/>
  <p:tag name="KSO_WM_UNIT_PRESET_TEXT" val="单击此处添加标题"/>
  <p:tag name="KSO_WM_UNIT_ISNUMDGMTITLE" val="0"/>
  <p:tag name="KSO_WM_UNIT_TEXT_FILL_FORE_SCHEMECOLOR_INDEX_BRIGHTNESS" val="0"/>
  <p:tag name="KSO_WM_UNIT_TEXT_FILL_FORE_SCHEMECOLOR_INDEX" val="14"/>
  <p:tag name="KSO_WM_UNIT_TEXT_FILL_TYPE" val="1"/>
</p:tagLst>
</file>

<file path=ppt/tags/tag483.xml><?xml version="1.0" encoding="utf-8"?>
<p:tagLst xmlns:p="http://schemas.openxmlformats.org/presentationml/2006/main">
  <p:tag name="KSO_WM_UNIT_NOCLEAR" val="0"/>
  <p:tag name="KSO_WM_UNIT_VALUE" val="1144"/>
  <p:tag name="KSO_WM_UNIT_HIGHLIGHT" val="0"/>
  <p:tag name="KSO_WM_UNIT_COMPATIBLE" val="0"/>
  <p:tag name="KSO_WM_UNIT_DIAGRAM_ISNUMVISUAL" val="0"/>
  <p:tag name="KSO_WM_UNIT_DIAGRAM_ISREFERUNIT" val="0"/>
  <p:tag name="KSO_WM_UNIT_TYPE" val="f"/>
  <p:tag name="KSO_WM_UNIT_INDEX" val="1"/>
  <p:tag name="KSO_WM_UNIT_ID" val="diagram20203671_1*f*1"/>
  <p:tag name="KSO_WM_TEMPLATE_CATEGORY" val="diagram"/>
  <p:tag name="KSO_WM_TEMPLATE_INDEX" val="20203671"/>
  <p:tag name="KSO_WM_UNIT_LAYERLEVEL" val="1"/>
  <p:tag name="KSO_WM_TAG_VERSION" val="1.0"/>
  <p:tag name="KSO_WM_BEAUTIFY_FLAG" val="#wm#"/>
  <p:tag name="KSO_WM_UNIT_PRESET_TEXT" val="单击此处添加文本具体内容，简明扼要地阐述你的观点。&#13;单击此处添加文本具体内容，简明扼要地阐述你的观点。&#13;单击此处添加文本具体内容，简明扼要地阐述你的观点。&#13;单击此处添加文本具体内容，简明扼要地阐述你的观点。&#13;单击此处添加文本具体内容，简明扼要地阐述你的观点。"/>
  <p:tag name="KSO_WM_UNIT_SUBTYPE" val="a"/>
  <p:tag name="KSO_WM_UNIT_TEXT_FILL_FORE_SCHEMECOLOR_INDEX_BRIGHTNESS" val="0.15"/>
  <p:tag name="KSO_WM_UNIT_TEXT_FILL_FORE_SCHEMECOLOR_INDEX" val="13"/>
  <p:tag name="KSO_WM_UNIT_TEXT_FILL_TYPE" val="1"/>
</p:tagLst>
</file>

<file path=ppt/tags/tag4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3671_1*i*3"/>
  <p:tag name="KSO_WM_TEMPLATE_CATEGORY" val="diagram"/>
  <p:tag name="KSO_WM_TEMPLATE_INDEX" val="20203671"/>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671_1*i*4"/>
  <p:tag name="KSO_WM_TEMPLATE_CATEGORY" val="diagram"/>
  <p:tag name="KSO_WM_TEMPLATE_INDEX" val="20203671"/>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86.xml><?xml version="1.0" encoding="utf-8"?>
<p:tagLst xmlns:p="http://schemas.openxmlformats.org/presentationml/2006/main">
  <p:tag name="FIXED_XID_TMP" val="5f5ee1ca4d6848d78f644aeb"/>
  <p:tag name="KSO_WM_SLIDE_ID" val="diagram20203671_1"/>
  <p:tag name="KSO_WM_TEMPLATE_SUBCATEGORY" val="0"/>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03671"/>
  <p:tag name="KSO_WM_SLIDE_LAYOUT" val="a_f"/>
  <p:tag name="KSO_WM_SLIDE_LAYOUT_CNT" val="1_1"/>
  <p:tag name="KSO_WM_SLIDE_TYPE" val="text"/>
  <p:tag name="KSO_WM_SLIDE_SUBTYPE" val="pureTxt"/>
  <p:tag name="KSO_WM_SLIDE_LAYOUTTYPE" val="topbottom"/>
  <p:tag name="KSO_WM_SLIDE_SIZE" val="895*464"/>
  <p:tag name="KSO_WM_SLIDE_POSITION" val="32*36"/>
  <p:tag name="KSO_WM_SLIDE_RATIO" val="1.777778"/>
  <p:tag name="KSO_WM_SLIDE_BACKGROUND" val="[&quot;general&quot;]"/>
  <p:tag name="KSO_WM_SLIDE_BACKGROUND_TYPE" val="general"/>
  <p:tag name="KSO_WM_SPECIAL_SOURCE" val="bdnull"/>
</p:tagLst>
</file>

<file path=ppt/tags/tag4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Lst>
</file>

<file path=ppt/tags/tag4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3749_1*i*1"/>
  <p:tag name="KSO_WM_TEMPLATE_CATEGORY" val="diagram"/>
  <p:tag name="KSO_WM_TEMPLATE_INDEX" val="20203749"/>
  <p:tag name="KSO_WM_UNIT_LAYERLEVEL" val="1"/>
  <p:tag name="KSO_WM_TAG_VERSION" val="1.0"/>
  <p:tag name="KSO_WM_BEAUTIFY_FLAG" val="#wm#"/>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3749_1*i*2"/>
  <p:tag name="KSO_WM_TEMPLATE_CATEGORY" val="diagram"/>
  <p:tag name="KSO_WM_TEMPLATE_INDEX" val="20203749"/>
  <p:tag name="KSO_WM_UNIT_LAYERLEVEL" val="1"/>
  <p:tag name="KSO_WM_TAG_VERSION" val="1.0"/>
  <p:tag name="KSO_WM_BEAUTIFY_FLAG" val="#wm#"/>
  <p:tag name="KSO_WM_UNIT_FILL_FORE_SCHEMECOLOR_INDEX_BRIGHTNESS" val="0.8"/>
  <p:tag name="KSO_WM_UNIT_FILL_FORE_SCHEMECOLOR_INDEX" val="7"/>
  <p:tag name="KSO_WM_UNIT_FILL_BACK_SCHEMECOLOR_INDEX_BRIGHTNESS" val="0.6"/>
  <p:tag name="KSO_WM_UNIT_FILL_BACK_SCHEMECOLOR_INDEX" val="5"/>
  <p:tag name="KSO_WM_UNIT_FILL_TYPE" val="2"/>
  <p:tag name="KSO_WM_UNIT_TEXT_FILL_FORE_SCHEMECOLOR_INDEX_BRIGHTNESS" val="0"/>
  <p:tag name="KSO_WM_UNIT_TEXT_FILL_FORE_SCHEMECOLOR_INDEX" val="14"/>
  <p:tag name="KSO_WM_UNIT_TEXT_FILL_TYPE" val="1"/>
</p:tagLst>
</file>

<file path=ppt/tags/tag4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3749_1*i*3"/>
  <p:tag name="KSO_WM_TEMPLATE_CATEGORY" val="diagram"/>
  <p:tag name="KSO_WM_TEMPLATE_INDEX" val="20203749"/>
  <p:tag name="KSO_WM_UNIT_LAYERLEVEL" val="1"/>
  <p:tag name="KSO_WM_TAG_VERSION" val="1.0"/>
  <p:tag name="KSO_WM_BEAUTIFY_FLAG" val="#wm#"/>
  <p:tag name="KSO_WM_UNIT_FILL_FORE_SCHEMECOLOR_INDEX_BRIGHTNESS" val="0.4"/>
  <p:tag name="KSO_WM_UNIT_FILL_FORE_SCHEMECOLOR_INDEX" val="5"/>
  <p:tag name="KSO_WM_UNIT_FILL_BACK_SCHEMECOLOR_INDEX_BRIGHTNESS" val="0"/>
  <p:tag name="KSO_WM_UNIT_FILL_BACK_SCHEMECOLOR_INDEX" val="14"/>
  <p:tag name="KSO_WM_UNIT_FILL_TYPE" val="2"/>
  <p:tag name="KSO_WM_UNIT_TEXT_FILL_FORE_SCHEMECOLOR_INDEX_BRIGHTNESS" val="0"/>
  <p:tag name="KSO_WM_UNIT_TEXT_FILL_FORE_SCHEMECOLOR_INDEX" val="14"/>
  <p:tag name="KSO_WM_UNIT_TEXT_FILL_TYPE" val="1"/>
</p:tagLst>
</file>

<file path=ppt/tags/tag4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3749_1*i*5"/>
  <p:tag name="KSO_WM_TEMPLATE_CATEGORY" val="diagram"/>
  <p:tag name="KSO_WM_TEMPLATE_INDEX" val="20203749"/>
  <p:tag name="KSO_WM_UNIT_LAYERLEVEL" val="1"/>
  <p:tag name="KSO_WM_TAG_VERSION" val="1.0"/>
  <p:tag name="KSO_WM_BEAUTIFY_FLAG" val="#wm#"/>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4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749_1*i*4"/>
  <p:tag name="KSO_WM_TEMPLATE_CATEGORY" val="diagram"/>
  <p:tag name="KSO_WM_TEMPLATE_INDEX" val="20203749"/>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Lst>
</file>

<file path=ppt/tags/tag494.xml><?xml version="1.0" encoding="utf-8"?>
<p:tagLst xmlns:p="http://schemas.openxmlformats.org/presentationml/2006/main">
  <p:tag name="KSO_WM_UNIT_TEXT_PART_ID_V2" val="a-1-2"/>
  <p:tag name="KSO_WM_UNIT_COLOR_SCHEME_SHAPE_ID" val="16"/>
  <p:tag name="KSO_WM_UNIT_COLOR_SCHEME_PARENT_PAGE" val="0_1"/>
  <p:tag name="KSO_WM_UNIT_ISCONTENTSTITLE" val="0"/>
  <p:tag name="KSO_WM_UNIT_NOCLEAR" val="0"/>
  <p:tag name="KSO_WM_UNIT_VALUE" val="32"/>
  <p:tag name="KSO_WM_UNIT_HIGHLIGHT" val="0"/>
  <p:tag name="KSO_WM_UNIT_COMPATIBLE" val="0"/>
  <p:tag name="KSO_WM_UNIT_DIAGRAM_ISNUMVISUAL" val="0"/>
  <p:tag name="KSO_WM_UNIT_DIAGRAM_ISREFERUNIT" val="0"/>
  <p:tag name="KSO_WM_UNIT_TYPE" val="f"/>
  <p:tag name="KSO_WM_UNIT_INDEX" val="1"/>
  <p:tag name="KSO_WM_UNIT_ID" val="diagram20203749_1*f*1"/>
  <p:tag name="KSO_WM_TEMPLATE_CATEGORY" val="diagram"/>
  <p:tag name="KSO_WM_TEMPLATE_INDEX" val="20203749"/>
  <p:tag name="KSO_WM_UNIT_LAYERLEVEL" val="1"/>
  <p:tag name="KSO_WM_TAG_VERSION" val="1.0"/>
  <p:tag name="KSO_WM_BEAUTIFY_FLAG" val="#wm#"/>
  <p:tag name="KSO_WM_UNIT_PRESET_TEXT" val="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
  <p:tag name="KSO_WM_UNIT_SUBTYPE" val="a"/>
  <p:tag name="KSO_WM_UNIT_TEXT_FILL_FORE_SCHEMECOLOR_INDEX_BRIGHTNESS" val="0.15"/>
  <p:tag name="KSO_WM_UNIT_TEXT_FILL_FORE_SCHEMECOLOR_INDEX" val="13"/>
  <p:tag name="KSO_WM_UNIT_TEXT_FILL_TYPE" val="1"/>
</p:tagLst>
</file>

<file path=ppt/tags/tag495.xml><?xml version="1.0" encoding="utf-8"?>
<p:tagLst xmlns:p="http://schemas.openxmlformats.org/presentationml/2006/main">
  <p:tag name="KSO_WM_SLIDE_ID" val="diagram20203749_1"/>
  <p:tag name="KSO_WM_TEMPLATE_SUBCATEGORY" val="0"/>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03749"/>
  <p:tag name="KSO_WM_SLIDE_TYPE" val="text"/>
  <p:tag name="KSO_WM_SLIDE_SUBTYPE" val="pureTxt"/>
  <p:tag name="KSO_WM_SLIDE_LAYOUTTYPE" val="topbottom"/>
  <p:tag name="KSO_WM_SLIDE_SIZE" val="919*540"/>
  <p:tag name="KSO_WM_SLIDE_POSITION" val="0*0"/>
  <p:tag name="KSO_WM_SLIDE_LAYOUT" val="f"/>
  <p:tag name="KSO_WM_SLIDE_LAYOUT_CNT" val="1"/>
  <p:tag name="KSO_WM_SLIDE_RATIO" val="1.777778"/>
  <p:tag name="KSO_WM_SLIDE_BACKGROUND" val="[&quot;general&quot;]"/>
  <p:tag name="KSO_WM_SLIDE_BACKGROUND_TYPE" val="general"/>
  <p:tag name="KSO_WM_SPECIAL_SOURCE" val="bdnull"/>
</p:tagLst>
</file>

<file path=ppt/tags/tag4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fd2b9c65-3332-47ba-b215-2bde1c807db8}"/>
  <p:tag name="KSO_WM_UNIT_TYPE" val="i"/>
</p:tagLst>
</file>

<file path=ppt/tags/tag4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6626519e-5b18-4ac0-b9f8-f6c45f2c74bc}"/>
  <p:tag name="KSO_WM_UNIT_TYPE" val="i"/>
  <p:tag name="KSO_WM_UNIT_PLACING_PICTURE_USER_VIEWPORT" val="{&quot;height&quot;:5414.869291338583,&quot;width&quot;:3043.4629921259843}"/>
</p:tagLst>
</file>

<file path=ppt/tags/tag4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499.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00.xml><?xml version="1.0" encoding="utf-8"?>
<p:tagLst xmlns:p="http://schemas.openxmlformats.org/presentationml/2006/main">
  <p:tag name="KSO_WM_TAG_VERSION" val="1.0"/>
  <p:tag name="KSO_WM_BEAUTIFY_FLAG" val="#wm#"/>
  <p:tag name="KSO_WM_TEMPLATE_CATEGORY" val="diagram"/>
  <p:tag name="KSO_WM_TEMPLATE_INDEX" val="20174816"/>
  <p:tag name="KSO_WM_UNIT_TYPE" val="m_h_f"/>
  <p:tag name="KSO_WM_UNIT_INDEX" val="1_1_1"/>
  <p:tag name="KSO_WM_UNIT_LAYERLEVEL" val="1_1_1"/>
  <p:tag name="KSO_WM_UNIT_VALUE" val="30"/>
  <p:tag name="KSO_WM_UNIT_HIGHLIGHT" val="0"/>
  <p:tag name="KSO_WM_UNIT_COMPATIBLE" val="0"/>
  <p:tag name="KSO_WM_UNIT_CLEAR" val="0"/>
  <p:tag name="KSO_WM_UNIT_PRESET_TEXT_INDEX" val="4"/>
  <p:tag name="KSO_WM_UNIT_PRESET_TEXT_LEN" val="17"/>
  <p:tag name="KSO_WM_DIAGRAM_GROUP_CODE" val="m1-1"/>
  <p:tag name="KSO_WM_UNIT_ID" val="diagram20174816_2*m_h_f*1_1_1"/>
  <p:tag name="KSO_WM_UNIT_FILL_FORE_SCHEMECOLOR_INDEX" val="5"/>
  <p:tag name="KSO_WM_UNIT_FILL_TYPE" val="1"/>
  <p:tag name="KSO_WM_UNIT_TEXT_FILL_FORE_SCHEMECOLOR_INDEX" val="14"/>
  <p:tag name="KSO_WM_UNIT_TEXT_FILL_TYPE" val="1"/>
</p:tagLst>
</file>

<file path=ppt/tags/tag501.xml><?xml version="1.0" encoding="utf-8"?>
<p:tagLst xmlns:p="http://schemas.openxmlformats.org/presentationml/2006/main">
  <p:tag name="KSO_WM_TAG_VERSION" val="1.0"/>
  <p:tag name="KSO_WM_BEAUTIFY_FLAG" val="#wm#"/>
  <p:tag name="KSO_WM_TEMPLATE_CATEGORY" val="diagram"/>
  <p:tag name="KSO_WM_TEMPLATE_INDEX" val="20174816"/>
  <p:tag name="KSO_WM_UNIT_TYPE" val="m_h_f"/>
  <p:tag name="KSO_WM_UNIT_INDEX" val="1_2_1"/>
  <p:tag name="KSO_WM_UNIT_LAYERLEVEL" val="1_1_1"/>
  <p:tag name="KSO_WM_UNIT_VALUE" val="30"/>
  <p:tag name="KSO_WM_UNIT_HIGHLIGHT" val="0"/>
  <p:tag name="KSO_WM_UNIT_COMPATIBLE" val="0"/>
  <p:tag name="KSO_WM_UNIT_CLEAR" val="0"/>
  <p:tag name="KSO_WM_UNIT_PRESET_TEXT_INDEX" val="4"/>
  <p:tag name="KSO_WM_UNIT_PRESET_TEXT_LEN" val="17"/>
  <p:tag name="KSO_WM_DIAGRAM_GROUP_CODE" val="m1-1"/>
  <p:tag name="KSO_WM_UNIT_ID" val="diagram20174816_2*m_h_f*1_2_1"/>
  <p:tag name="KSO_WM_UNIT_FILL_FORE_SCHEMECOLOR_INDEX" val="6"/>
  <p:tag name="KSO_WM_UNIT_FILL_TYPE" val="1"/>
  <p:tag name="KSO_WM_UNIT_TEXT_FILL_FORE_SCHEMECOLOR_INDEX" val="14"/>
  <p:tag name="KSO_WM_UNIT_TEXT_FILL_TYPE" val="1"/>
</p:tagLst>
</file>

<file path=ppt/tags/tag502.xml><?xml version="1.0" encoding="utf-8"?>
<p:tagLst xmlns:p="http://schemas.openxmlformats.org/presentationml/2006/main">
  <p:tag name="KSO_WM_TAG_VERSION" val="1.0"/>
  <p:tag name="KSO_WM_BEAUTIFY_FLAG" val="#wm#"/>
  <p:tag name="KSO_WM_TEMPLATE_CATEGORY" val="diagram"/>
  <p:tag name="KSO_WM_TEMPLATE_INDEX" val="20174816"/>
  <p:tag name="KSO_WM_UNIT_TYPE" val="m_h_f"/>
  <p:tag name="KSO_WM_UNIT_INDEX" val="1_3_1"/>
  <p:tag name="KSO_WM_UNIT_LAYERLEVEL" val="1_1_1"/>
  <p:tag name="KSO_WM_UNIT_VALUE" val="30"/>
  <p:tag name="KSO_WM_UNIT_HIGHLIGHT" val="0"/>
  <p:tag name="KSO_WM_UNIT_COMPATIBLE" val="0"/>
  <p:tag name="KSO_WM_UNIT_CLEAR" val="0"/>
  <p:tag name="KSO_WM_UNIT_PRESET_TEXT_INDEX" val="4"/>
  <p:tag name="KSO_WM_UNIT_PRESET_TEXT_LEN" val="17"/>
  <p:tag name="KSO_WM_DIAGRAM_GROUP_CODE" val="m1-1"/>
  <p:tag name="KSO_WM_UNIT_ID" val="diagram20174816_2*m_h_f*1_3_1"/>
  <p:tag name="KSO_WM_UNIT_FILL_FORE_SCHEMECOLOR_INDEX" val="7"/>
  <p:tag name="KSO_WM_UNIT_FILL_TYPE" val="1"/>
  <p:tag name="KSO_WM_UNIT_TEXT_FILL_FORE_SCHEMECOLOR_INDEX" val="14"/>
  <p:tag name="KSO_WM_UNIT_TEXT_FILL_TYPE" val="1"/>
</p:tagLst>
</file>

<file path=ppt/tags/tag503.xml><?xml version="1.0" encoding="utf-8"?>
<p:tagLst xmlns:p="http://schemas.openxmlformats.org/presentationml/2006/main">
  <p:tag name="KSO_WM_TAG_VERSION" val="1.0"/>
  <p:tag name="KSO_WM_BEAUTIFY_FLAG" val="#wm#"/>
  <p:tag name="KSO_WM_TEMPLATE_CATEGORY" val="diagram"/>
  <p:tag name="KSO_WM_TEMPLATE_INDEX" val="20174816"/>
  <p:tag name="KSO_WM_UNIT_TYPE" val="m_i"/>
  <p:tag name="KSO_WM_UNIT_INDEX" val="1_1"/>
  <p:tag name="KSO_WM_UNIT_ID" val="diagram20174816_2*m_i*1_1"/>
  <p:tag name="KSO_WM_UNIT_LAYERLEVEL" val="1_1"/>
  <p:tag name="KSO_WM_DIAGRAM_GROUP_CODE" val="m1-1"/>
  <p:tag name="KSO_WM_UNIT_FILL_FORE_SCHEMECOLOR_INDEX" val="14"/>
  <p:tag name="KSO_WM_UNIT_FILL_TYPE" val="1"/>
  <p:tag name="KSO_WM_UNIT_TEXT_FILL_FORE_SCHEMECOLOR_INDEX" val="16"/>
  <p:tag name="KSO_WM_UNIT_TEXT_FILL_TYPE" val="1"/>
</p:tagLst>
</file>

<file path=ppt/tags/tag504.xml><?xml version="1.0" encoding="utf-8"?>
<p:tagLst xmlns:p="http://schemas.openxmlformats.org/presentationml/2006/main">
  <p:tag name="KSO_WM_TAG_VERSION" val="1.0"/>
  <p:tag name="KSO_WM_BEAUTIFY_FLAG" val="#wm#"/>
  <p:tag name="KSO_WM_TEMPLATE_CATEGORY" val="diagram"/>
  <p:tag name="KSO_WM_TEMPLATE_INDEX" val="20174816"/>
  <p:tag name="KSO_WM_UNIT_TYPE" val="m_i"/>
  <p:tag name="KSO_WM_UNIT_INDEX" val="1_2"/>
  <p:tag name="KSO_WM_UNIT_ID" val="diagram20174816_2*m_i*1_2"/>
  <p:tag name="KSO_WM_UNIT_LAYERLEVEL" val="1_1"/>
  <p:tag name="KSO_WM_DIAGRAM_GROUP_CODE" val="m1-1"/>
  <p:tag name="KSO_WM_UNIT_FILL_FORE_SCHEMECOLOR_INDEX" val="14"/>
  <p:tag name="KSO_WM_UNIT_FILL_TYPE" val="1"/>
  <p:tag name="KSO_WM_UNIT_TEXT_FILL_FORE_SCHEMECOLOR_INDEX" val="16"/>
  <p:tag name="KSO_WM_UNIT_TEXT_FILL_TYPE" val="1"/>
</p:tagLst>
</file>

<file path=ppt/tags/tag505.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3-24T18:15:04&quot;,&quot;maxSize&quot;:{&quot;size1&quot;:20},&quot;minSize&quot;:{&quot;size1&quot;:11.2},&quot;normalSize&quot;:{&quot;size1&quot;:11.2},&quot;subLayout&quot;:[{&quot;id&quot;:&quot;2023-03-24T18:15:04&quot;,&quot;margin&quot;:{&quot;bottom&quot;:0.026000002399086952,&quot;left&quot;:1.2699999809265137,&quot;right&quot;:1.2699999809265137,&quot;top&quot;:0.4230000078678131},&quot;type&quot;:0},{&quot;id&quot;:&quot;2023-03-24T18:15:04&quot;,&quot;margin&quot;:{&quot;bottom&quot;:0.847000002861023,&quot;left&quot;:1.2699999809265137,&quot;right&quot;:1.2699999809265137,&quot;top&quot;:1.2699999809265137},&quot;type&quot;:0}],&quot;type&quot;:0}"/>
  <p:tag name="KSO_WM_SLIDE_RATIO" val="1.777778"/>
  <p:tag name="KSO_WM_SLIDE_BACKGROUND" val="[&quot;general&quot;]"/>
  <p:tag name="KSO_WM_SLIDE_BK_DARK_LIGHT" val=""/>
  <p:tag name="KSO_WM_SLIDE_BACKGROUND_TYPE" val="general"/>
  <p:tag name="KSO_WM_SPECIAL_SOURCE" val="bdnull"/>
</p:tagLst>
</file>

<file path=ppt/tags/tag5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Lst>
</file>

<file path=ppt/tags/tag5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PLACING_PICTURE_USER_VIEWPORT" val="{&quot;height&quot;:5414.869291338583,&quot;width&quot;:3043.4629921259843}"/>
</p:tagLst>
</file>

<file path=ppt/tags/tag508.xml><?xml version="1.0" encoding="utf-8"?>
<p:tagLst xmlns:p="http://schemas.openxmlformats.org/presentationml/2006/main">
  <p:tag name="KSO_WM_TAG_VERSION" val="1.0"/>
  <p:tag name="KSO_WM_BEAUTIFY_FLAG" val="#wm#"/>
  <p:tag name="KSO_WM_TEMPLATE_CATEGORY" val="diagram"/>
  <p:tag name="KSO_WM_TEMPLATE_INDEX" val="160459"/>
  <p:tag name="KSO_WM_UNIT_TYPE" val="a"/>
  <p:tag name="KSO_WM_UNIT_INDEX" val="1"/>
  <p:tag name="KSO_WM_UNIT_ID" val="diagram160459_3*a*1"/>
  <p:tag name="KSO_WM_UNIT_CLEAR" val="1"/>
  <p:tag name="KSO_WM_UNIT_LAYERLEVEL" val="1"/>
  <p:tag name="KSO_WM_UNIT_VALUE" val="21"/>
  <p:tag name="KSO_WM_UNIT_ISCONTENTSTITLE" val="0"/>
  <p:tag name="KSO_WM_UNIT_HIGHLIGHT" val="0"/>
  <p:tag name="KSO_WM_UNIT_COMPATIBLE" val="1"/>
  <p:tag name="KSO_WM_UNIT_PRESET_TEXT_INDEX" val="3"/>
  <p:tag name="KSO_WM_UNIT_PRESET_TEXT_LEN" val="17"/>
</p:tagLst>
</file>

<file path=ppt/tags/tag5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1"/>
  <p:tag name="KSO_WM_UNIT_ID" val="diagram20227927_3*i*1"/>
  <p:tag name="KSO_WM_TEMPLATE_CATEGORY" val="diagram"/>
  <p:tag name="KSO_WM_TEMPLATE_INDEX" val="20227927"/>
  <p:tag name="KSO_WM_UNIT_LAYERLEVEL" val="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0.xml><?xml version="1.0" encoding="utf-8"?>
<p:tagLst xmlns:p="http://schemas.openxmlformats.org/presentationml/2006/main">
  <p:tag name="KSO_WM_UNIT_ISCONTENTSTITLE" val="0"/>
  <p:tag name="KSO_WM_UNIT_ISNUMDGMTITLE" val="0"/>
  <p:tag name="KSO_WM_UNIT_PRESET_TEXT" val="单击添加大标题"/>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20227927_3*a*1"/>
  <p:tag name="KSO_WM_TEMPLATE_CATEGORY" val="diagram"/>
  <p:tag name="KSO_WM_TEMPLATE_INDEX" val="20227927"/>
  <p:tag name="KSO_WM_UNIT_LAYERLEVEL" val="1"/>
  <p:tag name="KSO_WM_TAG_VERSION" val="1.0"/>
  <p:tag name="KSO_WM_BEAUTIFY_FLAG" val="#wm#"/>
  <p:tag name="KSO_WM_UNIT_TEXT_FILL_FORE_SCHEMECOLOR_INDEX" val="13"/>
  <p:tag name="KSO_WM_UNIT_TEXT_FILL_TYPE" val="1"/>
</p:tagLst>
</file>

<file path=ppt/tags/tag511.xml><?xml version="1.0" encoding="utf-8"?>
<p:tagLst xmlns:p="http://schemas.openxmlformats.org/presentationml/2006/main">
  <p:tag name="KSO_WM_TAG_VERSION" val="1.0"/>
  <p:tag name="KSO_WM_BEAUTIFY_FLAG" val="#wm#"/>
  <p:tag name="KSO_WM_TEMPLATE_CATEGORY" val="diagram"/>
  <p:tag name="KSO_WM_TEMPLATE_INDEX" val="20174797"/>
  <p:tag name="KSO_WM_UNIT_TYPE" val="q_h_i"/>
  <p:tag name="KSO_WM_UNIT_INDEX" val="1_1_1"/>
  <p:tag name="KSO_WM_UNIT_ID" val="diagram20174797_1*q_h_i*1_1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9"/>
  <p:tag name="KSO_WM_UNIT_FILL_TYPE" val="1"/>
  <p:tag name="KSO_WM_UNIT_TEXT_FILL_FORE_SCHEMECOLOR_INDEX" val="16"/>
  <p:tag name="KSO_WM_UNIT_TEXT_FILL_TYPE" val="1"/>
</p:tagLst>
</file>

<file path=ppt/tags/tag512.xml><?xml version="1.0" encoding="utf-8"?>
<p:tagLst xmlns:p="http://schemas.openxmlformats.org/presentationml/2006/main">
  <p:tag name="KSO_WM_TAG_VERSION" val="1.0"/>
  <p:tag name="KSO_WM_BEAUTIFY_FLAG" val="#wm#"/>
  <p:tag name="KSO_WM_TEMPLATE_CATEGORY" val="diagram"/>
  <p:tag name="KSO_WM_TEMPLATE_INDEX" val="20174797"/>
  <p:tag name="KSO_WM_UNIT_TYPE" val="q_h_i"/>
  <p:tag name="KSO_WM_UNIT_INDEX" val="1_1_2"/>
  <p:tag name="KSO_WM_UNIT_ID" val="diagram20174797_1*q_h_i*1_1_2"/>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9"/>
  <p:tag name="KSO_WM_UNIT_FILL_TYPE" val="1"/>
  <p:tag name="KSO_WM_UNIT_TEXT_FILL_FORE_SCHEMECOLOR_INDEX" val="13"/>
  <p:tag name="KSO_WM_UNIT_TEXT_FILL_TYPE" val="1"/>
</p:tagLst>
</file>

<file path=ppt/tags/tag513.xml><?xml version="1.0" encoding="utf-8"?>
<p:tagLst xmlns:p="http://schemas.openxmlformats.org/presentationml/2006/main">
  <p:tag name="KSO_WM_TEMPLATE_CATEGORY" val="diagram"/>
  <p:tag name="KSO_WM_TEMPLATE_INDEX" val="20174797"/>
  <p:tag name="KSO_WM_TAG_VERSION" val="1.0"/>
  <p:tag name="KSO_WM_BEAUTIFY_FLAG" val="#wm#"/>
  <p:tag name="KSO_WM_UNIT_TYPE" val="q_h_a"/>
  <p:tag name="KSO_WM_UNIT_INDEX" val="1_1_1"/>
  <p:tag name="KSO_WM_UNIT_LAYERLEVEL" val="1_1_1"/>
  <p:tag name="KSO_WM_UNIT_HIGHLIGHT" val="0"/>
  <p:tag name="KSO_WM_UNIT_COMPATIBLE" val="0"/>
  <p:tag name="KSO_WM_DIAGRAM_GROUP_CODE" val="q1-1"/>
  <p:tag name="KSO_WM_UNIT_ID" val="diagram20174797_1*q_h_a*1_1_1"/>
  <p:tag name="KSO_WM_UNIT_ISCONTENTSTITLE" val="0"/>
  <p:tag name="KSO_WM_UNIT_NOCLEAR" val="0"/>
  <p:tag name="KSO_WM_UNIT_DIAGRAM_ISNUMVISUAL" val="0"/>
  <p:tag name="KSO_WM_UNIT_DIAGRAM_ISREFERUNIT" val="0"/>
  <p:tag name="KSO_WM_UNIT_PRESET_TEXT" val="单击此处添加标题"/>
  <p:tag name="KSO_WM_UNIT_VALUE" val="10"/>
  <p:tag name="KSO_WM_UNIT_TEXT_FILL_FORE_SCHEMECOLOR_INDEX" val="13"/>
  <p:tag name="KSO_WM_UNIT_TEXT_FILL_TYPE" val="1"/>
</p:tagLst>
</file>

<file path=ppt/tags/tag514.xml><?xml version="1.0" encoding="utf-8"?>
<p:tagLst xmlns:p="http://schemas.openxmlformats.org/presentationml/2006/main">
  <p:tag name="KSO_WM_TEMPLATE_CATEGORY" val="diagram"/>
  <p:tag name="KSO_WM_TEMPLATE_INDEX" val="20174797"/>
  <p:tag name="KSO_WM_TAG_VERSION" val="1.0"/>
  <p:tag name="KSO_WM_BEAUTIFY_FLAG" val="#wm#"/>
  <p:tag name="KSO_WM_UNIT_TYPE" val="q_h_f"/>
  <p:tag name="KSO_WM_UNIT_INDEX" val="1_1_1"/>
  <p:tag name="KSO_WM_UNIT_LAYERLEVEL" val="1_1_1"/>
  <p:tag name="KSO_WM_UNIT_HIGHLIGHT" val="0"/>
  <p:tag name="KSO_WM_UNIT_COMPATIBLE" val="0"/>
  <p:tag name="KSO_WM_DIAGRAM_GROUP_CODE" val="q1-1"/>
  <p:tag name="KSO_WM_UNIT_ID" val="diagram20174797_1*q_h_f*1_1_1"/>
  <p:tag name="KSO_WM_UNIT_NOCLEAR" val="0"/>
  <p:tag name="KSO_WM_UNIT_DIAGRAM_ISNUMVISUAL" val="0"/>
  <p:tag name="KSO_WM_UNIT_DIAGRAM_ISREFERUNIT" val="0"/>
  <p:tag name="KSO_WM_UNIT_PRESET_TEXT" val="单击此处添加文本具体内容，简明扼要的阐述您的观点。根据需要可酌情增减文字，以便观者准确的理解您传达的思想。"/>
  <p:tag name="KSO_WM_UNIT_VALUE" val="70"/>
  <p:tag name="KSO_WM_UNIT_TEXT_FILL_FORE_SCHEMECOLOR_INDEX" val="13"/>
  <p:tag name="KSO_WM_UNIT_TEXT_FILL_TYPE" val="1"/>
</p:tagLst>
</file>

<file path=ppt/tags/tag515.xml><?xml version="1.0" encoding="utf-8"?>
<p:tagLst xmlns:p="http://schemas.openxmlformats.org/presentationml/2006/main">
  <p:tag name="KSO_WM_TAG_VERSION" val="1.0"/>
  <p:tag name="KSO_WM_BEAUTIFY_FLAG" val="#wm#"/>
  <p:tag name="KSO_WM_TEMPLATE_CATEGORY" val="diagram"/>
  <p:tag name="KSO_WM_TEMPLATE_INDEX" val="20174797"/>
  <p:tag name="KSO_WM_UNIT_TYPE" val="q_h_a"/>
  <p:tag name="KSO_WM_UNIT_INDEX" val="1_1_2"/>
  <p:tag name="KSO_WM_UNIT_ID" val="diagram20174797_1*q_h_a*1_1_2"/>
  <p:tag name="KSO_WM_UNIT_LAYERLEVEL" val="1_1_1"/>
  <p:tag name="KSO_WM_UNIT_HIGHLIGHT" val="0"/>
  <p:tag name="KSO_WM_UNIT_COMPATIBLE" val="0"/>
  <p:tag name="KSO_WM_DIAGRAM_GROUP_CODE" val="q1-1"/>
  <p:tag name="KSO_WM_UNIT_ISCONTENTSTITLE" val="0"/>
  <p:tag name="KSO_WM_UNIT_NOCLEAR" val="0"/>
  <p:tag name="KSO_WM_UNIT_DIAGRAM_ISNUMVISUAL" val="0"/>
  <p:tag name="KSO_WM_UNIT_DIAGRAM_ISREFERUNIT" val="0"/>
  <p:tag name="KSO_WM_UNIT_PRESET_TEXT" val="添加标题"/>
  <p:tag name="KSO_WM_UNIT_VALUE" val="6"/>
  <p:tag name="KSO_WM_UNIT_TEXT_FILL_FORE_SCHEMECOLOR_INDEX" val="14"/>
  <p:tag name="KSO_WM_UNIT_TEXT_FILL_TYPE" val="1"/>
</p:tagLst>
</file>

<file path=ppt/tags/tag516.xml><?xml version="1.0" encoding="utf-8"?>
<p:tagLst xmlns:p="http://schemas.openxmlformats.org/presentationml/2006/main">
  <p:tag name="KSO_WM_TAG_VERSION" val="1.0"/>
  <p:tag name="KSO_WM_BEAUTIFY_FLAG" val="#wm#"/>
  <p:tag name="KSO_WM_TEMPLATE_CATEGORY" val="diagram"/>
  <p:tag name="KSO_WM_TEMPLATE_INDEX" val="20174797"/>
  <p:tag name="KSO_WM_UNIT_TYPE" val="q_h_i"/>
  <p:tag name="KSO_WM_UNIT_INDEX" val="1_2_1"/>
  <p:tag name="KSO_WM_UNIT_ID" val="diagram20174797_1*q_h_i*1_2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16"/>
  <p:tag name="KSO_WM_UNIT_TEXT_FILL_TYPE" val="1"/>
</p:tagLst>
</file>

<file path=ppt/tags/tag517.xml><?xml version="1.0" encoding="utf-8"?>
<p:tagLst xmlns:p="http://schemas.openxmlformats.org/presentationml/2006/main">
  <p:tag name="KSO_WM_TAG_VERSION" val="1.0"/>
  <p:tag name="KSO_WM_BEAUTIFY_FLAG" val="#wm#"/>
  <p:tag name="KSO_WM_TEMPLATE_CATEGORY" val="diagram"/>
  <p:tag name="KSO_WM_TEMPLATE_INDEX" val="20174797"/>
  <p:tag name="KSO_WM_UNIT_TYPE" val="q_h_i"/>
  <p:tag name="KSO_WM_UNIT_INDEX" val="1_2_2"/>
  <p:tag name="KSO_WM_UNIT_ID" val="diagram20174797_1*q_h_i*1_2_2"/>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518.xml><?xml version="1.0" encoding="utf-8"?>
<p:tagLst xmlns:p="http://schemas.openxmlformats.org/presentationml/2006/main">
  <p:tag name="KSO_WM_TEMPLATE_CATEGORY" val="diagram"/>
  <p:tag name="KSO_WM_TEMPLATE_INDEX" val="20174797"/>
  <p:tag name="KSO_WM_TAG_VERSION" val="1.0"/>
  <p:tag name="KSO_WM_BEAUTIFY_FLAG" val="#wm#"/>
  <p:tag name="KSO_WM_UNIT_TYPE" val="q_h_a"/>
  <p:tag name="KSO_WM_UNIT_INDEX" val="1_2_1"/>
  <p:tag name="KSO_WM_UNIT_LAYERLEVEL" val="1_1_1"/>
  <p:tag name="KSO_WM_UNIT_HIGHLIGHT" val="0"/>
  <p:tag name="KSO_WM_UNIT_COMPATIBLE" val="0"/>
  <p:tag name="KSO_WM_DIAGRAM_GROUP_CODE" val="q1-1"/>
  <p:tag name="KSO_WM_UNIT_ID" val="diagram20174797_1*q_h_a*1_2_1"/>
  <p:tag name="KSO_WM_UNIT_ISCONTENTSTITLE" val="0"/>
  <p:tag name="KSO_WM_UNIT_NOCLEAR" val="0"/>
  <p:tag name="KSO_WM_UNIT_DIAGRAM_ISNUMVISUAL" val="0"/>
  <p:tag name="KSO_WM_UNIT_DIAGRAM_ISREFERUNIT" val="0"/>
  <p:tag name="KSO_WM_UNIT_PRESET_TEXT" val="单击此处添加标题"/>
  <p:tag name="KSO_WM_UNIT_VALUE" val="10"/>
  <p:tag name="KSO_WM_UNIT_TEXT_FILL_FORE_SCHEMECOLOR_INDEX" val="13"/>
  <p:tag name="KSO_WM_UNIT_TEXT_FILL_TYPE" val="1"/>
</p:tagLst>
</file>

<file path=ppt/tags/tag519.xml><?xml version="1.0" encoding="utf-8"?>
<p:tagLst xmlns:p="http://schemas.openxmlformats.org/presentationml/2006/main">
  <p:tag name="KSO_WM_TEMPLATE_CATEGORY" val="diagram"/>
  <p:tag name="KSO_WM_TEMPLATE_INDEX" val="20174797"/>
  <p:tag name="KSO_WM_TAG_VERSION" val="1.0"/>
  <p:tag name="KSO_WM_BEAUTIFY_FLAG" val="#wm#"/>
  <p:tag name="KSO_WM_UNIT_TYPE" val="q_h_f"/>
  <p:tag name="KSO_WM_UNIT_INDEX" val="1_2_1"/>
  <p:tag name="KSO_WM_UNIT_LAYERLEVEL" val="1_1_1"/>
  <p:tag name="KSO_WM_UNIT_HIGHLIGHT" val="0"/>
  <p:tag name="KSO_WM_UNIT_COMPATIBLE" val="0"/>
  <p:tag name="KSO_WM_DIAGRAM_GROUP_CODE" val="q1-1"/>
  <p:tag name="KSO_WM_UNIT_ID" val="diagram20174797_1*q_h_f*1_2_1"/>
  <p:tag name="KSO_WM_UNIT_NOCLEAR" val="0"/>
  <p:tag name="KSO_WM_UNIT_DIAGRAM_ISNUMVISUAL" val="0"/>
  <p:tag name="KSO_WM_UNIT_DIAGRAM_ISREFERUNIT" val="0"/>
  <p:tag name="KSO_WM_UNIT_PRESET_TEXT" val="单击此处添加文本具体内容，简明扼要的阐述您的观点。根据需要可酌情增减文字，以便观者准确的理解您传达的思想。"/>
  <p:tag name="KSO_WM_UNIT_VALUE" val="70"/>
  <p:tag name="KSO_WM_UNIT_TEXT_FILL_FORE_SCHEMECOLOR_INDEX" val="13"/>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0.xml><?xml version="1.0" encoding="utf-8"?>
<p:tagLst xmlns:p="http://schemas.openxmlformats.org/presentationml/2006/main">
  <p:tag name="KSO_WM_TAG_VERSION" val="1.0"/>
  <p:tag name="KSO_WM_BEAUTIFY_FLAG" val="#wm#"/>
  <p:tag name="KSO_WM_TEMPLATE_CATEGORY" val="diagram"/>
  <p:tag name="KSO_WM_TEMPLATE_INDEX" val="20174797"/>
  <p:tag name="KSO_WM_UNIT_TYPE" val="q_h_a"/>
  <p:tag name="KSO_WM_UNIT_INDEX" val="1_2_2"/>
  <p:tag name="KSO_WM_UNIT_ID" val="diagram20174797_1*q_h_a*1_2_2"/>
  <p:tag name="KSO_WM_UNIT_LAYERLEVEL" val="1_1_1"/>
  <p:tag name="KSO_WM_UNIT_HIGHLIGHT" val="0"/>
  <p:tag name="KSO_WM_UNIT_COMPATIBLE" val="0"/>
  <p:tag name="KSO_WM_DIAGRAM_GROUP_CODE" val="q1-1"/>
  <p:tag name="KSO_WM_UNIT_ISCONTENTSTITLE" val="0"/>
  <p:tag name="KSO_WM_UNIT_NOCLEAR" val="0"/>
  <p:tag name="KSO_WM_UNIT_DIAGRAM_ISNUMVISUAL" val="0"/>
  <p:tag name="KSO_WM_UNIT_DIAGRAM_ISREFERUNIT" val="0"/>
  <p:tag name="KSO_WM_UNIT_PRESET_TEXT" val="添加标题"/>
  <p:tag name="KSO_WM_UNIT_VALUE" val="6"/>
  <p:tag name="KSO_WM_UNIT_TEXT_FILL_FORE_SCHEMECOLOR_INDEX" val="14"/>
  <p:tag name="KSO_WM_UNIT_TEXT_FILL_TYPE" val="1"/>
</p:tagLst>
</file>

<file path=ppt/tags/tag521.xml><?xml version="1.0" encoding="utf-8"?>
<p:tagLst xmlns:p="http://schemas.openxmlformats.org/presentationml/2006/main">
  <p:tag name="KSO_WM_TAG_VERSION" val="1.0"/>
  <p:tag name="KSO_WM_BEAUTIFY_FLAG" val="#wm#"/>
  <p:tag name="KSO_WM_TEMPLATE_CATEGORY" val="diagram"/>
  <p:tag name="KSO_WM_TEMPLATE_INDEX" val="20174797"/>
  <p:tag name="KSO_WM_UNIT_TYPE" val="q_h_i"/>
  <p:tag name="KSO_WM_UNIT_INDEX" val="1_3_1"/>
  <p:tag name="KSO_WM_UNIT_ID" val="diagram20174797_1*q_h_i*1_3_1"/>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8"/>
  <p:tag name="KSO_WM_UNIT_FILL_TYPE" val="1"/>
  <p:tag name="KSO_WM_UNIT_TEXT_FILL_FORE_SCHEMECOLOR_INDEX" val="16"/>
  <p:tag name="KSO_WM_UNIT_TEXT_FILL_TYPE" val="1"/>
</p:tagLst>
</file>

<file path=ppt/tags/tag522.xml><?xml version="1.0" encoding="utf-8"?>
<p:tagLst xmlns:p="http://schemas.openxmlformats.org/presentationml/2006/main">
  <p:tag name="KSO_WM_TAG_VERSION" val="1.0"/>
  <p:tag name="KSO_WM_BEAUTIFY_FLAG" val="#wm#"/>
  <p:tag name="KSO_WM_TEMPLATE_CATEGORY" val="diagram"/>
  <p:tag name="KSO_WM_TEMPLATE_INDEX" val="20174797"/>
  <p:tag name="KSO_WM_UNIT_TYPE" val="q_h_i"/>
  <p:tag name="KSO_WM_UNIT_INDEX" val="1_3_2"/>
  <p:tag name="KSO_WM_UNIT_ID" val="diagram20174797_1*q_h_i*1_3_2"/>
  <p:tag name="KSO_WM_UNIT_LAYERLEVEL" val="1_1_1"/>
  <p:tag name="KSO_WM_DIAGRAM_GROUP_CODE" val="q1-1"/>
  <p:tag name="KSO_WM_UNIT_HIGHLIGHT" val="0"/>
  <p:tag name="KSO_WM_UNIT_COMPATIBLE" val="0"/>
  <p:tag name="KSO_WM_UNIT_DIAGRAM_ISNUMVISUAL" val="0"/>
  <p:tag name="KSO_WM_UNIT_DIAGRAM_ISREFERUNIT" val="0"/>
  <p:tag name="KSO_WM_UNIT_FILL_FORE_SCHEMECOLOR_INDEX" val="8"/>
  <p:tag name="KSO_WM_UNIT_FILL_TYPE" val="1"/>
  <p:tag name="KSO_WM_UNIT_TEXT_FILL_FORE_SCHEMECOLOR_INDEX" val="13"/>
  <p:tag name="KSO_WM_UNIT_TEXT_FILL_TYPE" val="1"/>
</p:tagLst>
</file>

<file path=ppt/tags/tag523.xml><?xml version="1.0" encoding="utf-8"?>
<p:tagLst xmlns:p="http://schemas.openxmlformats.org/presentationml/2006/main">
  <p:tag name="KSO_WM_TEMPLATE_CATEGORY" val="diagram"/>
  <p:tag name="KSO_WM_TEMPLATE_INDEX" val="20174797"/>
  <p:tag name="KSO_WM_TAG_VERSION" val="1.0"/>
  <p:tag name="KSO_WM_BEAUTIFY_FLAG" val="#wm#"/>
  <p:tag name="KSO_WM_UNIT_TYPE" val="q_h_a"/>
  <p:tag name="KSO_WM_UNIT_INDEX" val="1_3_1"/>
  <p:tag name="KSO_WM_UNIT_LAYERLEVEL" val="1_1_1"/>
  <p:tag name="KSO_WM_UNIT_HIGHLIGHT" val="0"/>
  <p:tag name="KSO_WM_UNIT_COMPATIBLE" val="0"/>
  <p:tag name="KSO_WM_DIAGRAM_GROUP_CODE" val="q1-1"/>
  <p:tag name="KSO_WM_UNIT_ID" val="diagram20174797_1*q_h_a*1_3_1"/>
  <p:tag name="KSO_WM_UNIT_ISCONTENTSTITLE" val="0"/>
  <p:tag name="KSO_WM_UNIT_NOCLEAR" val="0"/>
  <p:tag name="KSO_WM_UNIT_DIAGRAM_ISNUMVISUAL" val="0"/>
  <p:tag name="KSO_WM_UNIT_DIAGRAM_ISREFERUNIT" val="0"/>
  <p:tag name="KSO_WM_UNIT_PRESET_TEXT" val="单击此处添加标题"/>
  <p:tag name="KSO_WM_UNIT_VALUE" val="10"/>
  <p:tag name="KSO_WM_UNIT_TEXT_FILL_FORE_SCHEMECOLOR_INDEX" val="13"/>
  <p:tag name="KSO_WM_UNIT_TEXT_FILL_TYPE" val="1"/>
</p:tagLst>
</file>

<file path=ppt/tags/tag524.xml><?xml version="1.0" encoding="utf-8"?>
<p:tagLst xmlns:p="http://schemas.openxmlformats.org/presentationml/2006/main">
  <p:tag name="KSO_WM_TEMPLATE_CATEGORY" val="diagram"/>
  <p:tag name="KSO_WM_TEMPLATE_INDEX" val="20174797"/>
  <p:tag name="KSO_WM_TAG_VERSION" val="1.0"/>
  <p:tag name="KSO_WM_BEAUTIFY_FLAG" val="#wm#"/>
  <p:tag name="KSO_WM_UNIT_TYPE" val="q_h_f"/>
  <p:tag name="KSO_WM_UNIT_INDEX" val="1_3_1"/>
  <p:tag name="KSO_WM_UNIT_LAYERLEVEL" val="1_1_1"/>
  <p:tag name="KSO_WM_UNIT_HIGHLIGHT" val="0"/>
  <p:tag name="KSO_WM_UNIT_COMPATIBLE" val="0"/>
  <p:tag name="KSO_WM_DIAGRAM_GROUP_CODE" val="q1-1"/>
  <p:tag name="KSO_WM_UNIT_ID" val="diagram20174797_1*q_h_f*1_3_1"/>
  <p:tag name="KSO_WM_UNIT_NOCLEAR" val="0"/>
  <p:tag name="KSO_WM_UNIT_DIAGRAM_ISNUMVISUAL" val="0"/>
  <p:tag name="KSO_WM_UNIT_DIAGRAM_ISREFERUNIT" val="0"/>
  <p:tag name="KSO_WM_UNIT_PRESET_TEXT" val="单击此处添加文本具体内容，简明扼要的阐述您的观点。根据需要可酌情增减文字，以便观者准确的理解您传达的思想。"/>
  <p:tag name="KSO_WM_UNIT_VALUE" val="70"/>
  <p:tag name="KSO_WM_UNIT_TEXT_FILL_FORE_SCHEMECOLOR_INDEX" val="13"/>
  <p:tag name="KSO_WM_UNIT_TEXT_FILL_TYPE" val="1"/>
</p:tagLst>
</file>

<file path=ppt/tags/tag525.xml><?xml version="1.0" encoding="utf-8"?>
<p:tagLst xmlns:p="http://schemas.openxmlformats.org/presentationml/2006/main">
  <p:tag name="KSO_WM_TAG_VERSION" val="1.0"/>
  <p:tag name="KSO_WM_BEAUTIFY_FLAG" val="#wm#"/>
  <p:tag name="KSO_WM_TEMPLATE_CATEGORY" val="diagram"/>
  <p:tag name="KSO_WM_TEMPLATE_INDEX" val="20174797"/>
  <p:tag name="KSO_WM_UNIT_TYPE" val="q_h_a"/>
  <p:tag name="KSO_WM_UNIT_INDEX" val="1_3_2"/>
  <p:tag name="KSO_WM_UNIT_ID" val="diagram20174797_1*q_h_a*1_3_2"/>
  <p:tag name="KSO_WM_UNIT_LAYERLEVEL" val="1_1_1"/>
  <p:tag name="KSO_WM_UNIT_HIGHLIGHT" val="0"/>
  <p:tag name="KSO_WM_UNIT_COMPATIBLE" val="0"/>
  <p:tag name="KSO_WM_DIAGRAM_GROUP_CODE" val="q1-1"/>
  <p:tag name="KSO_WM_UNIT_ISCONTENTSTITLE" val="0"/>
  <p:tag name="KSO_WM_UNIT_NOCLEAR" val="0"/>
  <p:tag name="KSO_WM_UNIT_DIAGRAM_ISNUMVISUAL" val="0"/>
  <p:tag name="KSO_WM_UNIT_DIAGRAM_ISREFERUNIT" val="0"/>
  <p:tag name="KSO_WM_UNIT_PRESET_TEXT" val="添加标题"/>
  <p:tag name="KSO_WM_UNIT_VALUE" val="6"/>
  <p:tag name="KSO_WM_UNIT_TEXT_FILL_FORE_SCHEMECOLOR_INDEX" val="14"/>
  <p:tag name="KSO_WM_UNIT_TEXT_FILL_TYPE" val="1"/>
</p:tagLst>
</file>

<file path=ppt/tags/tag526.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TYPE" val="text"/>
  <p:tag name="KSO_WM_SLIDE_SUBTYPE" val="picTxt"/>
  <p:tag name="KSO_WM_SLIDE_LAYOUTTYPE" val="topbottom"/>
  <p:tag name="KSO_WM_SLIDE_SIZE" val="888*504"/>
  <p:tag name="KSO_WM_SLIDE_POSITION" val="36*12"/>
  <p:tag name="KSO_WM_SLIDE_LAYOUT" val="a_d"/>
  <p:tag name="KSO_WM_SLIDE_LAYOUT_CNT" val="1_1"/>
  <p:tag name="KSO_WM_SLIDE_RATIO" val="1.777778"/>
  <p:tag name="KSO_WM_SLIDE_BACKGROUND" val="[&quot;general&quot;]"/>
  <p:tag name="KSO_WM_SLIDE_BACKGROUND_TYPE" val="general"/>
  <p:tag name="KSO_WM_SPECIAL_SOURCE" val="bdnull"/>
  <p:tag name="KSO_WM_SLIDE_LAYOUT_INFO" val="{&quot;backgroundInfo&quot;:[{&quot;bottom&quot;:0,&quot;bottomAbs&quot;:false,&quot;left&quot;:0,&quot;leftAbs&quot;:false,&quot;right&quot;:0,&quot;rightAbs&quot;:false,&quot;top&quot;:0,&quot;topAbs&quot;:false,&quot;type&quot;:&quot;general&quot;}],&quot;id&quot;:&quot;2023-03-25T00:02:50&quot;,&quot;maxSize&quot;:{&quot;size1&quot;:20},&quot;minSize&quot;:{&quot;size1&quot;:11.2},&quot;normalSize&quot;:{&quot;size1&quot;:11.2},&quot;subLayout&quot;:[{&quot;id&quot;:&quot;2023-03-25T00:02:50&quot;,&quot;margin&quot;:{&quot;bottom&quot;:0.025999998673796654,&quot;left&quot;:1.2699999809265137,&quot;right&quot;:1.2699999809265137,&quot;top&quot;:0.4230000376701355},&quot;type&quot;:0},{&quot;id&quot;:&quot;2023-03-25T00:02:50&quot;,&quot;margin&quot;:{&quot;bottom&quot;:0.847000002861023,&quot;left&quot;:1.2699999809265137,&quot;right&quot;:1.2699999809265137,&quot;top&quot;:1.2699999809265137},&quot;type&quot;:0}],&quot;type&quot;:0}"/>
  <p:tag name="KSO_WM_SLIDE_ANIMATION_ID" val="3167240"/>
  <p:tag name="KSO_WM_SLIDE_ANIMATION_TYPE" val="1_3_2_3"/>
</p:tagLst>
</file>

<file path=ppt/tags/tag5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Lst>
</file>

<file path=ppt/tags/tag5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PLACING_PICTURE_USER_VIEWPORT" val="{&quot;height&quot;:5414.869291338583,&quot;width&quot;:3043.4629921259843}"/>
</p:tagLst>
</file>

<file path=ppt/tags/tag5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699_1*i*1"/>
  <p:tag name="KSO_WM_TEMPLATE_CATEGORY" val="diagram"/>
  <p:tag name="KSO_WM_TEMPLATE_INDEX" val="20212699"/>
  <p:tag name="KSO_WM_UNIT_LAYERLEVEL" val="1"/>
  <p:tag name="KSO_WM_TAG_VERSION" val="1.0"/>
  <p:tag name="KSO_WM_BEAUTIFY_FLAG" val="#wm#"/>
  <p:tag name="KSO_WM_UNIT_BLOCK" val="0"/>
  <p:tag name="KSO_WM_UNIT_SM_LIMIT_TYPE" val="2"/>
  <p:tag name="KSO_WM_UNIT_DEC_AREA_ID" val="462f2f4f3ede498aa7d98d7315d1e9bd"/>
  <p:tag name="KSO_WM_UNIT_DECORATE_INFO" val="{&quot;DecorateInfoH&quot;:{&quot;IsAbs&quot;:false},&quot;DecorateInfoW&quot;:{&quot;IsAbs&quot;:false},&quot;DecorateInfoX&quot;:{&quot;IsAbs&quot;:false,&quot;Pos&quot;:1},&quot;DecorateInfoY&quot;:{&quot;IsAbs&quot;:false,&quot;Pos&quot;:1},&quot;ReferentInfo&quot;:{&quot;Id&quot;:&quot;99c6afd96b22485bb30bea811c562038&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816"/>
  <p:tag name="KSO_WM_TEMPLATE_ASSEMBLE_XID" val="60656f644054ed1e2fb8092f"/>
  <p:tag name="KSO_WM_TEMPLATE_ASSEMBLE_GROUPID" val="60656f644054ed1e2fb8092f"/>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0.xml><?xml version="1.0" encoding="utf-8"?>
<p:tagLst xmlns:p="http://schemas.openxmlformats.org/presentationml/2006/main">
  <p:tag name="KSO_WM_UNIT_ISCONTENTSTITLE" val="0"/>
  <p:tag name="KSO_WM_UNIT_ISNUMDGMTITLE" val="0"/>
  <p:tag name="KSO_WM_UNIT_NOCLEAR" val="0"/>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diagram20212699_1*a*1"/>
  <p:tag name="KSO_WM_TEMPLATE_CATEGORY" val="diagram"/>
  <p:tag name="KSO_WM_TEMPLATE_INDEX" val="202126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44660ad41c9b4afcb22ca6bead5f9c0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43077f9c1a354450ba6003239b8d3f36"/>
  <p:tag name="KSO_WM_UNIT_TEXT_FILL_FORE_SCHEMECOLOR_INDEX_BRIGHTNESS" val="0"/>
  <p:tag name="KSO_WM_UNIT_TEXT_FILL_FORE_SCHEMECOLOR_INDEX" val="13"/>
  <p:tag name="KSO_WM_UNIT_TEXT_FILL_TYPE" val="1"/>
  <p:tag name="KSO_WM_TEMPLATE_ASSEMBLE_XID" val="60656f644054ed1e2fb8092f"/>
  <p:tag name="KSO_WM_TEMPLATE_ASSEMBLE_GROUPID" val="60656f644054ed1e2fb8092f"/>
</p:tagLst>
</file>

<file path=ppt/tags/tag531.xml><?xml version="1.0" encoding="utf-8"?>
<p:tagLst xmlns:p="http://schemas.openxmlformats.org/presentationml/2006/main">
  <p:tag name="KSO_WM_SLIDE_ANIMATION_ID" val="3110590"/>
</p:tagLst>
</file>

<file path=ppt/tags/tag5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778_4*l_h_i*1_1_1"/>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533.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778_4*l_h_f*1_1_1"/>
  <p:tag name="KSO_WM_TEMPLATE_CATEGORY" val="diagram"/>
  <p:tag name="KSO_WM_TEMPLATE_INDEX" val="20228778"/>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5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8778_4*l_h_i*1_1_3"/>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8778_4*l_h_i*1_1_4"/>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8778_4*l_h_i*1_1_2"/>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537.xml><?xml version="1.0" encoding="utf-8"?>
<p:tagLst xmlns:p="http://schemas.openxmlformats.org/presentationml/2006/main">
  <p:tag name="KSO_WM_SLIDE_ANIMATION_ID" val="3110590"/>
</p:tagLst>
</file>

<file path=ppt/tags/tag5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778_4*l_h_i*1_2_1"/>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
  <p:tag name="KSO_WM_UNIT_SHADOW_SCHEMECOLOR_INDEX" val="6"/>
  <p:tag name="KSO_WM_UNIT_TEXT_FILL_FORE_SCHEMECOLOR_INDEX_BRIGHTNESS" val="0"/>
  <p:tag name="KSO_WM_UNIT_TEXT_FILL_FORE_SCHEMECOLOR_INDEX" val="2"/>
  <p:tag name="KSO_WM_UNIT_TEXT_FILL_TYPE" val="1"/>
  <p:tag name="KSO_WM_UNIT_USESOURCEFORMAT_APPLY" val="1"/>
</p:tagLst>
</file>

<file path=ppt/tags/tag539.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778_4*l_h_f*1_2_1"/>
  <p:tag name="KSO_WM_TEMPLATE_CATEGORY" val="diagram"/>
  <p:tag name="KSO_WM_TEMPLATE_INDEX" val="20228778"/>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8778_4*l_h_i*1_2_3"/>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28778_4*l_h_i*1_2_4"/>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8778_4*l_h_i*1_2_2"/>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SHADOW_SCHEMECOLOR_INDEX_BRIGHTNESS" val="0"/>
  <p:tag name="KSO_WM_UNIT_SHADOW_SCHEMECOLOR_INDEX" val="6"/>
  <p:tag name="KSO_WM_UNIT_TEXT_FILL_FORE_SCHEMECOLOR_INDEX_BRIGHTNESS" val="0"/>
  <p:tag name="KSO_WM_UNIT_TEXT_FILL_FORE_SCHEMECOLOR_INDEX" val="2"/>
  <p:tag name="KSO_WM_UNIT_TEXT_FILL_TYPE" val="1"/>
  <p:tag name="KSO_WM_UNIT_USESOURCEFORMAT_APPLY" val="1"/>
</p:tagLst>
</file>

<file path=ppt/tags/tag543.xml><?xml version="1.0" encoding="utf-8"?>
<p:tagLst xmlns:p="http://schemas.openxmlformats.org/presentationml/2006/main">
  <p:tag name="KSO_WM_SLIDE_ANIMATION_ID" val="3110590"/>
</p:tagLst>
</file>

<file path=ppt/tags/tag5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8778_4*l_h_i*1_3_1"/>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
  <p:tag name="KSO_WM_UNIT_SHADOW_SCHEMECOLOR_INDEX" val="7"/>
  <p:tag name="KSO_WM_UNIT_TEXT_FILL_FORE_SCHEMECOLOR_INDEX_BRIGHTNESS" val="0"/>
  <p:tag name="KSO_WM_UNIT_TEXT_FILL_FORE_SCHEMECOLOR_INDEX" val="2"/>
  <p:tag name="KSO_WM_UNIT_TEXT_FILL_TYPE" val="1"/>
  <p:tag name="KSO_WM_UNIT_USESOURCEFORMAT_APPLY" val="1"/>
</p:tagLst>
</file>

<file path=ppt/tags/tag545.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8778_4*l_h_f*1_3_1"/>
  <p:tag name="KSO_WM_TEMPLATE_CATEGORY" val="diagram"/>
  <p:tag name="KSO_WM_TEMPLATE_INDEX" val="20228778"/>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5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28778_4*l_h_i*1_3_3"/>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28778_4*l_h_i*1_3_4"/>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20228778_4*l_h_i*1_3_2"/>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SHADOW_SCHEMECOLOR_INDEX_BRIGHTNESS" val="0"/>
  <p:tag name="KSO_WM_UNIT_SHADOW_SCHEMECOLOR_INDEX" val="7"/>
  <p:tag name="KSO_WM_UNIT_TEXT_FILL_FORE_SCHEMECOLOR_INDEX_BRIGHTNESS" val="0"/>
  <p:tag name="KSO_WM_UNIT_TEXT_FILL_FORE_SCHEMECOLOR_INDEX" val="2"/>
  <p:tag name="KSO_WM_UNIT_TEXT_FILL_TYPE" val="1"/>
  <p:tag name="KSO_WM_UNIT_USESOURCEFORMAT_APPLY" val="1"/>
</p:tagLst>
</file>

<file path=ppt/tags/tag549.xml><?xml version="1.0" encoding="utf-8"?>
<p:tagLst xmlns:p="http://schemas.openxmlformats.org/presentationml/2006/main">
  <p:tag name="KSO_WM_SLIDE_ANIMATION_ID" val="3110590"/>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28778_4*l_h_i*1_4_1"/>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
  <p:tag name="KSO_WM_UNIT_SHADOW_SCHEMECOLOR_INDEX" val="10"/>
  <p:tag name="KSO_WM_UNIT_TEXT_FILL_FORE_SCHEMECOLOR_INDEX_BRIGHTNESS" val="0"/>
  <p:tag name="KSO_WM_UNIT_TEXT_FILL_FORE_SCHEMECOLOR_INDEX" val="2"/>
  <p:tag name="KSO_WM_UNIT_TEXT_FILL_TYPE" val="1"/>
  <p:tag name="KSO_WM_UNIT_USESOURCEFORMAT_APPLY" val="1"/>
</p:tagLst>
</file>

<file path=ppt/tags/tag551.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28778_4*l_h_f*1_4_1"/>
  <p:tag name="KSO_WM_TEMPLATE_CATEGORY" val="diagram"/>
  <p:tag name="KSO_WM_TEMPLATE_INDEX" val="20228778"/>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5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28778_4*l_h_i*1_4_3"/>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28778_4*l_h_i*1_4_4"/>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ID" val="diagram20228778_4*l_h_i*1_4_2"/>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0"/>
  <p:tag name="KSO_WM_UNIT_FILL_TYPE" val="1"/>
  <p:tag name="KSO_WM_UNIT_SHADOW_SCHEMECOLOR_INDEX_BRIGHTNESS" val="0"/>
  <p:tag name="KSO_WM_UNIT_SHADOW_SCHEMECOLOR_INDEX" val="10"/>
  <p:tag name="KSO_WM_UNIT_TEXT_FILL_FORE_SCHEMECOLOR_INDEX_BRIGHTNESS" val="0"/>
  <p:tag name="KSO_WM_UNIT_TEXT_FILL_FORE_SCHEMECOLOR_INDEX" val="2"/>
  <p:tag name="KSO_WM_UNIT_TEXT_FILL_TYPE" val="1"/>
  <p:tag name="KSO_WM_UNIT_USESOURCEFORMAT_APPLY" val="1"/>
</p:tagLst>
</file>

<file path=ppt/tags/tag555.xml><?xml version="1.0" encoding="utf-8"?>
<p:tagLst xmlns:p="http://schemas.openxmlformats.org/presentationml/2006/main">
  <p:tag name="KSO_WM_SLIDE_ANIMATION_ID" val="3110590"/>
</p:tagLst>
</file>

<file path=ppt/tags/tag5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28778_4*l_h_i*1_5_1"/>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
  <p:tag name="KSO_WM_UNIT_SHADOW_SCHEMECOLOR_INDEX" val="8"/>
  <p:tag name="KSO_WM_UNIT_TEXT_FILL_FORE_SCHEMECOLOR_INDEX_BRIGHTNESS" val="0"/>
  <p:tag name="KSO_WM_UNIT_TEXT_FILL_FORE_SCHEMECOLOR_INDEX" val="2"/>
  <p:tag name="KSO_WM_UNIT_TEXT_FILL_TYPE" val="1"/>
  <p:tag name="KSO_WM_UNIT_USESOURCEFORMAT_APPLY" val="1"/>
</p:tagLst>
</file>

<file path=ppt/tags/tag557.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28778_4*l_h_f*1_5_1"/>
  <p:tag name="KSO_WM_TEMPLATE_CATEGORY" val="diagram"/>
  <p:tag name="KSO_WM_TEMPLATE_INDEX" val="20228778"/>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Lst>
</file>

<file path=ppt/tags/tag5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28778_4*l_h_i*1_5_3"/>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0228778_4*l_h_i*1_5_4"/>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2"/>
  <p:tag name="KSO_WM_UNIT_ID" val="diagram20228778_4*l_h_i*1_5_2"/>
  <p:tag name="KSO_WM_TEMPLATE_CATEGORY" val="diagram"/>
  <p:tag name="KSO_WM_TEMPLATE_INDEX" val="20228778"/>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SHADOW_SCHEMECOLOR_INDEX_BRIGHTNESS" val="0"/>
  <p:tag name="KSO_WM_UNIT_SHADOW_SCHEMECOLOR_INDEX" val="8"/>
  <p:tag name="KSO_WM_UNIT_TEXT_FILL_FORE_SCHEMECOLOR_INDEX_BRIGHTNESS" val="0"/>
  <p:tag name="KSO_WM_UNIT_TEXT_FILL_FORE_SCHEMECOLOR_INDEX" val="2"/>
  <p:tag name="KSO_WM_UNIT_TEXT_FILL_TYPE" val="1"/>
  <p:tag name="KSO_WM_UNIT_USESOURCEFORMAT_APPLY" val="1"/>
</p:tagLst>
</file>

<file path=ppt/tags/tag5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2699_1*i*2"/>
  <p:tag name="KSO_WM_TEMPLATE_CATEGORY" val="diagram"/>
  <p:tag name="KSO_WM_TEMPLATE_INDEX" val="20212699"/>
  <p:tag name="KSO_WM_UNIT_LAYERLEVEL" val="1"/>
  <p:tag name="KSO_WM_TAG_VERSION" val="1.0"/>
  <p:tag name="KSO_WM_BEAUTIFY_FLAG" val="#wm#"/>
  <p:tag name="KSO_WM_UNIT_BLOCK" val="0"/>
  <p:tag name="KSO_WM_UNIT_SM_LIMIT_TYPE" val="2"/>
  <p:tag name="KSO_WM_UNIT_DEC_AREA_ID" val="ab9e3ede4f02433781ee8c4bc865c25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708c7a747e3ea6e292a7fb"/>
  <p:tag name="KSO_WM_CHIP_XID" val="5f708c7a747e3ea6e292a7f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f644054ed1e2fb8092f"/>
  <p:tag name="KSO_WM_TEMPLATE_ASSEMBLE_GROUPID" val="60656f644054ed1e2fb8092f"/>
</p:tagLst>
</file>

<file path=ppt/tags/tag562.xml><?xml version="1.0" encoding="utf-8"?>
<p:tagLst xmlns:p="http://schemas.openxmlformats.org/presentationml/2006/main">
  <p:tag name="KSO_WM_BEAUTIFY_FLAG" val="#wm#"/>
  <p:tag name="KSO_WM_TEMPLATE_CATEGORY" val="diagram"/>
  <p:tag name="KSO_WM_TEMPLATE_INDEX" val="20212699"/>
  <p:tag name="KSO_WM_SLIDE_ITEM_CNT" val="0"/>
  <p:tag name="KSO_WM_SLIDE_ID" val="diagram20212699_1"/>
  <p:tag name="KSO_WM_TEMPLATE_SUBCATEGORY" val="21"/>
  <p:tag name="KSO_WM_TEMPLATE_MASTER_TYPE" val="0"/>
  <p:tag name="KSO_WM_TEMPLATE_COLOR_TYPE" val="1"/>
  <p:tag name="KSO_WM_SLIDE_TYPE" val="text"/>
  <p:tag name="KSO_WM_SLIDE_SUBTYPE" val="picTxt"/>
  <p:tag name="KSO_WM_SLIDE_INDEX" val="1"/>
  <p:tag name="KSO_WM_SLIDE_SIZE" val="864*444"/>
  <p:tag name="KSO_WM_SLIDE_POSITION" val="47*48"/>
  <p:tag name="KSO_WM_TAG_VERSION" val="1.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43:52&quot;,&quot;maxSize&quot;:{&quot;size1&quot;:26.7},&quot;minSize&quot;:{&quot;size1&quot;:17.9},&quot;normalSize&quot;:{&quot;size1&quot;:23.733333333333334},&quot;subLayout&quot;:[{&quot;id&quot;:&quot;2021-04-01T15:43:52&quot;,&quot;margin&quot;:{&quot;bottom&quot;:0.02600000612437725,&quot;left&quot;:2.9629998207092285,&quot;right&quot;:2.5399999618530273,&quot;top&quot;:1.6929999589920044},&quot;type&quot;:0},{&quot;id&quot;:&quot;2021-04-01T15:43:52&quot;,&quot;margin&quot;:{&quot;bottom&quot;:2.5399999618530273,&quot;left&quot;:2.5399999618530273,&quot;right&quot;:2.5399999618530273,&quot;top&quot;:1.6670000553131104},&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8c7a747e3ea6e292a7fc"/>
  <p:tag name="KSO_WM_CHIP_FILLPROP" val="[[{&quot;text_align&quot;:&quot;lt&quot;,&quot;text_direction&quot;:&quot;horizontal&quot;,&quot;support_big_font&quot;:false,&quot;picture_toward&quot;:0,&quot;picture_dockside&quot;:[],&quot;fill_id&quot;:&quot;577fb6fb92184a2fb8c769fd05bb9d24&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ca3f0f9c0eb4416e9bcff006547ecf8f&quot;,&quot;fill_align&quot;:&quot;cm&quot;,&quot;chip_types&quot;:[&quot;diagram&quot;,&quot;text&quot;,&quot;picture&quot;,&quot;chart&quot;,&quot;table&quot;,&quot;video&quot;]}]]"/>
  <p:tag name="KSO_WM_CHIP_DECFILLPROP" val="[]"/>
  <p:tag name="KSO_WM_SLIDE_CAN_ADD_NAVIGATION" val="1"/>
  <p:tag name="KSO_WM_CHIP_GROUPID" val="5f708c7a747e3ea6e292a7fb"/>
  <p:tag name="KSO_WM_SLIDE_BACKGROUND_TYPE" val="general"/>
  <p:tag name="KSO_WM_SLIDE_SUPPORT_FEATURE_TYPE" val="3"/>
  <p:tag name="KSO_WM_TEMPLATE_ASSEMBLE_XID" val="60656f644054ed1e2fb8092f"/>
  <p:tag name="KSO_WM_TEMPLATE_ASSEMBLE_GROUPID" val="60656f644054ed1e2fb8092f"/>
  <p:tag name="KSO_WM_SPECIAL_SOURCE" val="bdnull"/>
</p:tagLst>
</file>

<file path=ppt/tags/tag563.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1"/>
  <p:tag name="KSO_WM_UNIT_VALUE" val="130"/>
  <p:tag name="KSO_WM_UNIT_HIGHLIGHT" val="0"/>
  <p:tag name="KSO_WM_UNIT_COMPATIBLE" val="0"/>
  <p:tag name="KSO_WM_UNIT_DIAGRAM_ISNUMVISUAL" val="0"/>
  <p:tag name="KSO_WM_UNIT_DIAGRAM_ISREFERUNIT" val="0"/>
  <p:tag name="KSO_WM_UNIT_ID" val="mixed20201947_224*f*1"/>
  <p:tag name="KSO_WM_TEMPLATE_CATEGORY" val="mixed"/>
  <p:tag name="KSO_WM_TEMPLATE_INDEX" val="20201947"/>
  <p:tag name="KSO_WM_UNIT_LAYERLEVEL" val="1"/>
  <p:tag name="KSO_WM_TAG_VERSION" val="1.0"/>
  <p:tag name="KSO_WM_UNIT_TEXTBOXSTYLE_GUID" val="{de0e3880-159b-4bb4-87af-2edcc6ccc331}"/>
  <p:tag name="KSO_WM_UNIT_TEXTBOXSTYLE_TEMPLATEID" val="3132796"/>
  <p:tag name="KSO_WM_UNIT_TEXTBOXSTYLE_TYPE" val="8"/>
</p:tagLst>
</file>

<file path=ppt/tags/tag564.xml><?xml version="1.0" encoding="utf-8"?>
<p:tagLst xmlns:p="http://schemas.openxmlformats.org/presentationml/2006/main">
  <p:tag name="KSO_WM_DIAGRAM_GROUP_CODE" val="n1-1"/>
  <p:tag name="KSO_WM_TEMPLATE_CATEGORY" val="diagram"/>
  <p:tag name="KSO_WM_TEMPLATE_INDEX" val="160165"/>
  <p:tag name="KSO_WM_UNIT_TYPE" val="n_h_f"/>
  <p:tag name="KSO_WM_UNIT_INDEX" val="728_1_1"/>
  <p:tag name="KSO_WM_UNIT_ID" val="diagram160165_4*n_h_f*728_1_1"/>
  <p:tag name="KSO_WM_UNIT_LAYERLEVEL" val="1_1_1"/>
  <p:tag name="KSO_WM_UNIT_VALUE" val="12"/>
  <p:tag name="KSO_WM_UNIT_HIGHLIGHT" val="0"/>
  <p:tag name="KSO_WM_UNIT_COMPATIBLE" val="0"/>
  <p:tag name="KSO_WM_BEAUTIFY_FLAG" val="#wm#"/>
  <p:tag name="KSO_WM_TAG_VERSION" val="1.0"/>
  <p:tag name="KSO_WM_UNIT_ISCONTENTSTITLE" val="0"/>
  <p:tag name="KSO_WM_UNIT_NOCLEAR" val="0"/>
  <p:tag name="KSO_WM_UNIT_DIAGRAM_ISNUMVISUAL" val="0"/>
  <p:tag name="KSO_WM_UNIT_DIAGRAM_ISREFERUNIT" val="0"/>
  <p:tag name="KSO_WM_UNIT_PRESET_TEXT" val="添加标题"/>
  <p:tag name="KSO_WM_UNIT_FILL_FORE_SCHEMECOLOR_INDEX" val="5"/>
  <p:tag name="KSO_WM_UNIT_FILL_TYPE" val="1"/>
  <p:tag name="KSO_WM_UNIT_TEXT_FILL_FORE_SCHEMECOLOR_INDEX" val="14"/>
  <p:tag name="KSO_WM_UNIT_TEXT_FILL_TYPE" val="1"/>
  <p:tag name="KSO_WM_UNIT_DIAGRAM_SCHEMECOLOR_ID" val="0"/>
  <p:tag name="KSO_WM_UNIT_USESOURCEFORMAT_APPLY" val="0"/>
</p:tagLst>
</file>

<file path=ppt/tags/tag565.xml><?xml version="1.0" encoding="utf-8"?>
<p:tagLst xmlns:p="http://schemas.openxmlformats.org/presentationml/2006/main">
  <p:tag name="KSO_WM_TEMPLATE_CATEGORY" val="diagram"/>
  <p:tag name="KSO_WM_TEMPLATE_INDEX" val="160165"/>
  <p:tag name="KSO_WM_UNIT_TYPE" val="n_h_h_f"/>
  <p:tag name="KSO_WM_UNIT_INDEX" val="728_2_2_1"/>
  <p:tag name="KSO_WM_UNIT_ID" val="diagram160165_4*n_h_h_f*728_2_2_1"/>
  <p:tag name="KSO_WM_UNIT_LAYERLEVEL" val="1_1_1_1"/>
  <p:tag name="KSO_WM_UNIT_VALUE" val="16"/>
  <p:tag name="KSO_WM_UNIT_HIGHLIGHT" val="0"/>
  <p:tag name="KSO_WM_UNIT_COMPATIBLE" val="0"/>
  <p:tag name="KSO_WM_BEAUTIFY_FLAG" val="#wm#"/>
  <p:tag name="KSO_WM_DIAGRAM_GROUP_CODE" val="n1-1"/>
  <p:tag name="KSO_WM_TAG_VERSION" val="1.0"/>
  <p:tag name="KSO_WM_UNIT_PRESET_TEXT" val="单击此处添加文本"/>
  <p:tag name="KSO_WM_UNIT_NOCLEAR" val="0"/>
  <p:tag name="KSO_WM_UNIT_DIAGRAM_ISNUMVISUAL" val="0"/>
  <p:tag name="KSO_WM_UNIT_DIAGRAM_ISREFERUNIT" val="0"/>
  <p:tag name="KSO_WM_UNIT_TEXT_FILL_FORE_SCHEMECOLOR_INDEX" val="6"/>
  <p:tag name="KSO_WM_UNIT_TEXT_FILL_TYPE" val="1"/>
  <p:tag name="KSO_WM_UNIT_DIAGRAM_SCHEMECOLOR_ID" val="0"/>
  <p:tag name="KSO_WM_UNIT_USESOURCEFORMAT_APPLY" val="0"/>
</p:tagLst>
</file>

<file path=ppt/tags/tag566.xml><?xml version="1.0" encoding="utf-8"?>
<p:tagLst xmlns:p="http://schemas.openxmlformats.org/presentationml/2006/main">
  <p:tag name="KSO_WM_TEMPLATE_CATEGORY" val="diagram"/>
  <p:tag name="KSO_WM_TEMPLATE_INDEX" val="160165"/>
  <p:tag name="KSO_WM_UNIT_TYPE" val="n_h_h_f"/>
  <p:tag name="KSO_WM_UNIT_INDEX" val="728_2_1_1"/>
  <p:tag name="KSO_WM_UNIT_ID" val="diagram160165_4*n_h_h_f*728_2_1_1"/>
  <p:tag name="KSO_WM_UNIT_LAYERLEVEL" val="1_1_1_1"/>
  <p:tag name="KSO_WM_UNIT_VALUE" val="16"/>
  <p:tag name="KSO_WM_UNIT_HIGHLIGHT" val="0"/>
  <p:tag name="KSO_WM_UNIT_COMPATIBLE" val="0"/>
  <p:tag name="KSO_WM_BEAUTIFY_FLAG" val="#wm#"/>
  <p:tag name="KSO_WM_DIAGRAM_GROUP_CODE" val="n1-1"/>
  <p:tag name="KSO_WM_TAG_VERSION" val="1.0"/>
  <p:tag name="KSO_WM_UNIT_PRESET_TEXT" val="单击此处添加文本"/>
  <p:tag name="KSO_WM_UNIT_NOCLEAR" val="0"/>
  <p:tag name="KSO_WM_UNIT_DIAGRAM_ISNUMVISUAL" val="0"/>
  <p:tag name="KSO_WM_UNIT_DIAGRAM_ISREFERUNIT" val="0"/>
  <p:tag name="KSO_WM_UNIT_TEXT_FILL_FORE_SCHEMECOLOR_INDEX" val="6"/>
  <p:tag name="KSO_WM_UNIT_TEXT_FILL_TYPE" val="1"/>
  <p:tag name="KSO_WM_UNIT_DIAGRAM_SCHEMECOLOR_ID" val="0"/>
  <p:tag name="KSO_WM_UNIT_USESOURCEFORMAT_APPLY" val="0"/>
</p:tagLst>
</file>

<file path=ppt/tags/tag567.xml><?xml version="1.0" encoding="utf-8"?>
<p:tagLst xmlns:p="http://schemas.openxmlformats.org/presentationml/2006/main">
  <p:tag name="KSO_WM_TEMPLATE_CATEGORY" val="diagram"/>
  <p:tag name="KSO_WM_TEMPLATE_INDEX" val="160165"/>
  <p:tag name="KSO_WM_UNIT_TYPE" val="n_h_h_f"/>
  <p:tag name="KSO_WM_UNIT_INDEX" val="728_2_3_1"/>
  <p:tag name="KSO_WM_UNIT_ID" val="diagram160165_4*n_h_h_f*728_2_3_1"/>
  <p:tag name="KSO_WM_UNIT_LAYERLEVEL" val="1_1_1_1"/>
  <p:tag name="KSO_WM_UNIT_VALUE" val="16"/>
  <p:tag name="KSO_WM_UNIT_HIGHLIGHT" val="0"/>
  <p:tag name="KSO_WM_UNIT_COMPATIBLE" val="0"/>
  <p:tag name="KSO_WM_BEAUTIFY_FLAG" val="#wm#"/>
  <p:tag name="KSO_WM_DIAGRAM_GROUP_CODE" val="n1-1"/>
  <p:tag name="KSO_WM_TAG_VERSION" val="1.0"/>
  <p:tag name="KSO_WM_UNIT_PRESET_TEXT" val="单击此处添加文本"/>
  <p:tag name="KSO_WM_UNIT_NOCLEAR" val="0"/>
  <p:tag name="KSO_WM_UNIT_DIAGRAM_ISNUMVISUAL" val="0"/>
  <p:tag name="KSO_WM_UNIT_DIAGRAM_ISREFERUNIT" val="0"/>
  <p:tag name="KSO_WM_UNIT_TEXT_FILL_FORE_SCHEMECOLOR_INDEX" val="6"/>
  <p:tag name="KSO_WM_UNIT_TEXT_FILL_TYPE" val="1"/>
  <p:tag name="KSO_WM_UNIT_DIAGRAM_SCHEMECOLOR_ID" val="0"/>
  <p:tag name="KSO_WM_UNIT_USESOURCEFORMAT_APPLY" val="0"/>
</p:tagLst>
</file>

<file path=ppt/tags/tag568.xml><?xml version="1.0" encoding="utf-8"?>
<p:tagLst xmlns:p="http://schemas.openxmlformats.org/presentationml/2006/main">
  <p:tag name="KSO_WM_TEMPLATE_CATEGORY" val="diagram"/>
  <p:tag name="KSO_WM_TEMPLATE_INDEX" val="160165"/>
  <p:tag name="KSO_WM_UNIT_TYPE" val="n_h_h_f"/>
  <p:tag name="KSO_WM_UNIT_INDEX" val="728_2_5_1"/>
  <p:tag name="KSO_WM_UNIT_ID" val="diagram160165_4*n_h_h_f*728_2_5_1"/>
  <p:tag name="KSO_WM_UNIT_LAYERLEVEL" val="1_1_1_1"/>
  <p:tag name="KSO_WM_UNIT_VALUE" val="16"/>
  <p:tag name="KSO_WM_UNIT_HIGHLIGHT" val="0"/>
  <p:tag name="KSO_WM_UNIT_COMPATIBLE" val="0"/>
  <p:tag name="KSO_WM_BEAUTIFY_FLAG" val="#wm#"/>
  <p:tag name="KSO_WM_DIAGRAM_GROUP_CODE" val="n1-1"/>
  <p:tag name="KSO_WM_TAG_VERSION" val="1.0"/>
  <p:tag name="KSO_WM_UNIT_PRESET_TEXT" val="单击此处添加文本"/>
  <p:tag name="KSO_WM_UNIT_NOCLEAR" val="0"/>
  <p:tag name="KSO_WM_UNIT_DIAGRAM_ISNUMVISUAL" val="0"/>
  <p:tag name="KSO_WM_UNIT_DIAGRAM_ISREFERUNIT" val="0"/>
  <p:tag name="KSO_WM_UNIT_TEXT_FILL_FORE_SCHEMECOLOR_INDEX" val="6"/>
  <p:tag name="KSO_WM_UNIT_TEXT_FILL_TYPE" val="1"/>
  <p:tag name="KSO_WM_UNIT_DIAGRAM_SCHEMECOLOR_ID" val="0"/>
  <p:tag name="KSO_WM_UNIT_USESOURCEFORMAT_APPLY" val="0"/>
</p:tagLst>
</file>

<file path=ppt/tags/tag569.xml><?xml version="1.0" encoding="utf-8"?>
<p:tagLst xmlns:p="http://schemas.openxmlformats.org/presentationml/2006/main">
  <p:tag name="KSO_WM_TEMPLATE_CATEGORY" val="diagram"/>
  <p:tag name="KSO_WM_TEMPLATE_INDEX" val="160165"/>
  <p:tag name="KSO_WM_UNIT_TYPE" val="n_h_h_i"/>
  <p:tag name="KSO_WM_UNIT_INDEX" val="728_2_4_2"/>
  <p:tag name="KSO_WM_UNIT_ID" val="diagram160165_4*n_h_h_i*728_2_4_2"/>
  <p:tag name="KSO_WM_UNIT_LAYERLEVEL" val="1_1_1_1"/>
  <p:tag name="KSO_WM_UNIT_HIGHLIGHT" val="0"/>
  <p:tag name="KSO_WM_UNIT_COMPATIBLE" val="0"/>
  <p:tag name="KSO_WM_BEAUTIFY_FLAG" val="#wm#"/>
  <p:tag name="KSO_WM_DIAGRAM_GROUP_CODE" val="n1-1"/>
  <p:tag name="KSO_WM_TAG_VERSION" val="1.0"/>
  <p:tag name="KSO_WM_UNIT_NOCLEAR" val="0"/>
  <p:tag name="KSO_WM_UNIT_DIAGRAM_ISNUMVISUAL" val="0"/>
  <p:tag name="KSO_WM_UNIT_DIAGRAM_ISREFERUNIT" val="0"/>
  <p:tag name="KSO_WM_UNIT_TEXT_FILL_FORE_SCHEMECOLOR_INDEX" val="6"/>
  <p:tag name="KSO_WM_UNIT_TEXT_FILL_TYPE" val="1"/>
  <p:tag name="KSO_WM_UNIT_DIAGRAM_SCHEMECOLOR_ID" val="0"/>
  <p:tag name="KSO_WM_UNIT_USESOURCEFORMAT_APPLY" val="0"/>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160165_4*n_h_h_i*728_2_1_1"/>
  <p:tag name="KSO_WM_TEMPLATE_CATEGORY" val="diagram"/>
  <p:tag name="KSO_WM_TEMPLATE_INDEX" val="160165"/>
  <p:tag name="KSO_WM_UNIT_LAYERLEVEL" val="1_1_1_1"/>
  <p:tag name="KSO_WM_TAG_VERSION" val="1.0"/>
  <p:tag name="KSO_WM_BEAUTIFY_FLAG" val="#wm#"/>
  <p:tag name="KSO_WM_UNIT_TYPE" val="n_h_h_i"/>
  <p:tag name="KSO_WM_UNIT_INDEX" val="728_2_1_1"/>
  <p:tag name="KSO_WM_UNIT_TEXT_FILL_FORE_SCHEMECOLOR_INDEX" val="6"/>
  <p:tag name="KSO_WM_UNIT_TEXT_FILL_TYPE" val="1"/>
  <p:tag name="KSO_WM_UNIT_DIAGRAM_SCHEMECOLOR_ID" val="0"/>
  <p:tag name="KSO_WM_UNIT_USESOURCEFORMAT_APPLY" val="0"/>
</p:tagLst>
</file>

<file path=ppt/tags/tag571.xml><?xml version="1.0" encoding="utf-8"?>
<p:tagLst xmlns:p="http://schemas.openxmlformats.org/presentationml/2006/main">
  <p:tag name="KSO_WM_TEMPLATE_CATEGORY" val="diagram"/>
  <p:tag name="KSO_WM_TEMPLATE_INDEX" val="160165"/>
  <p:tag name="KSO_WM_UNIT_TYPE" val="n_h_h_i"/>
  <p:tag name="KSO_WM_UNIT_INDEX" val="728_2_1_2"/>
  <p:tag name="KSO_WM_UNIT_ID" val="diagram160165_4*n_h_h_i*728_2_1_2"/>
  <p:tag name="KSO_WM_UNIT_LAYERLEVEL" val="1_1_1_1"/>
  <p:tag name="KSO_WM_BEAUTIFY_FLAG" val="#wm#"/>
  <p:tag name="KSO_WM_DIAGRAM_GROUP_CODE" val="n1-1"/>
  <p:tag name="KSO_WM_TAG_VERSION" val="1.0"/>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6"/>
  <p:tag name="KSO_WM_UNIT_TEXT_FILL_TYPE" val="1"/>
  <p:tag name="KSO_WM_UNIT_DIAGRAM_SCHEMECOLOR_ID" val="0"/>
  <p:tag name="KSO_WM_UNIT_USESOURCEFORMAT_APPLY" val="0"/>
</p:tagLst>
</file>

<file path=ppt/tags/tag572.xml><?xml version="1.0" encoding="utf-8"?>
<p:tagLst xmlns:p="http://schemas.openxmlformats.org/presentationml/2006/main">
  <p:tag name="KSO_WM_TEMPLATE_CATEGORY" val="diagram"/>
  <p:tag name="KSO_WM_TEMPLATE_INDEX" val="160165"/>
  <p:tag name="KSO_WM_UNIT_TYPE" val="n_h_h_i"/>
  <p:tag name="KSO_WM_UNIT_INDEX" val="728_2_3_2"/>
  <p:tag name="KSO_WM_UNIT_ID" val="diagram160165_4*n_h_h_i*728_2_3_2"/>
  <p:tag name="KSO_WM_UNIT_LAYERLEVEL" val="1_1_1_1"/>
  <p:tag name="KSO_WM_BEAUTIFY_FLAG" val="#wm#"/>
  <p:tag name="KSO_WM_DIAGRAM_GROUP_CODE" val="n1-1"/>
  <p:tag name="KSO_WM_TAG_VERSION" val="1.0"/>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6"/>
  <p:tag name="KSO_WM_UNIT_TEXT_FILL_TYPE" val="1"/>
  <p:tag name="KSO_WM_UNIT_DIAGRAM_SCHEMECOLOR_ID" val="0"/>
  <p:tag name="KSO_WM_UNIT_USESOURCEFORMAT_APPLY" val="0"/>
</p:tagLst>
</file>

<file path=ppt/tags/tag573.xml><?xml version="1.0" encoding="utf-8"?>
<p:tagLst xmlns:p="http://schemas.openxmlformats.org/presentationml/2006/main">
  <p:tag name="KSO_WM_TEMPLATE_CATEGORY" val="diagram"/>
  <p:tag name="KSO_WM_TEMPLATE_INDEX" val="160165"/>
  <p:tag name="KSO_WM_UNIT_TYPE" val="n_h_h_i"/>
  <p:tag name="KSO_WM_UNIT_INDEX" val="728_2_5_2"/>
  <p:tag name="KSO_WM_UNIT_ID" val="diagram160165_4*n_h_h_i*728_2_5_2"/>
  <p:tag name="KSO_WM_UNIT_LAYERLEVEL" val="1_1_1_1"/>
  <p:tag name="KSO_WM_BEAUTIFY_FLAG" val="#wm#"/>
  <p:tag name="KSO_WM_DIAGRAM_GROUP_CODE" val="n1-1"/>
  <p:tag name="KSO_WM_TAG_VERSION" val="1.0"/>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6"/>
  <p:tag name="KSO_WM_UNIT_TEXT_FILL_TYPE" val="1"/>
  <p:tag name="KSO_WM_UNIT_DIAGRAM_SCHEMECOLOR_ID" val="0"/>
  <p:tag name="KSO_WM_UNIT_USESOURCEFORMAT_APPLY" val="0"/>
</p:tagLst>
</file>

<file path=ppt/tags/tag574.xml><?xml version="1.0" encoding="utf-8"?>
<p:tagLst xmlns:p="http://schemas.openxmlformats.org/presentationml/2006/main">
  <p:tag name="KSO_WM_TEMPLATE_CATEGORY" val="diagram"/>
  <p:tag name="KSO_WM_TEMPLATE_INDEX" val="160165"/>
  <p:tag name="KSO_WM_UNIT_TYPE" val="n_h_h_f"/>
  <p:tag name="KSO_WM_UNIT_INDEX" val="728_2_4_1"/>
  <p:tag name="KSO_WM_UNIT_ID" val="diagram160165_4*n_h_h_f*728_2_4_1"/>
  <p:tag name="KSO_WM_UNIT_LAYERLEVEL" val="1_1_1_1"/>
  <p:tag name="KSO_WM_BEAUTIFY_FLAG" val="#wm#"/>
  <p:tag name="KSO_WM_DIAGRAM_GROUP_CODE" val="n1-1"/>
  <p:tag name="KSO_WM_TAG_VERSION" val="1.0"/>
  <p:tag name="KSO_WM_UNIT_HIGHLIGHT" val="0"/>
  <p:tag name="KSO_WM_UNIT_COMPATIBLE" val="0"/>
  <p:tag name="KSO_WM_UNIT_DIAGRAM_ISNUMVISUAL" val="0"/>
  <p:tag name="KSO_WM_UNIT_DIAGRAM_ISREFERUNIT" val="0"/>
  <p:tag name="KSO_WM_UNIT_PRESET_TEXT_INDEX" val="0"/>
  <p:tag name="KSO_WM_UNIT_PRESET_TEXT_LEN" val="0"/>
  <p:tag name="KSO_WM_UNIT_NOCLEAR" val="0"/>
  <p:tag name="KSO_WM_UNIT_FILL_FORE_SCHEMECOLOR_INDEX" val="6"/>
  <p:tag name="KSO_WM_UNIT_FILL_TYPE" val="1"/>
  <p:tag name="KSO_WM_UNIT_TEXT_FILL_FORE_SCHEMECOLOR_INDEX" val="6"/>
  <p:tag name="KSO_WM_UNIT_TEXT_FILL_TYPE" val="1"/>
  <p:tag name="KSO_WM_UNIT_DIAGRAM_SCHEMECOLOR_ID" val="0"/>
  <p:tag name="KSO_WM_UNIT_USESOURCEFORMAT_APPLY" val="0"/>
</p:tagLst>
</file>

<file path=ppt/tags/tag575.xml><?xml version="1.0" encoding="utf-8"?>
<p:tagLst xmlns:p="http://schemas.openxmlformats.org/presentationml/2006/main">
  <p:tag name="KSO_WM_TEMPLATE_CATEGORY" val="diagram"/>
  <p:tag name="KSO_WM_TEMPLATE_INDEX" val="160165"/>
  <p:tag name="KSO_WM_UNIT_TYPE" val="n_h_h_i"/>
  <p:tag name="KSO_WM_UNIT_INDEX" val="728_2_2_2"/>
  <p:tag name="KSO_WM_UNIT_ID" val="diagram160165_4*n_h_h_i*728_2_2_2"/>
  <p:tag name="KSO_WM_UNIT_LAYERLEVEL" val="1_1_1_1"/>
  <p:tag name="KSO_WM_BEAUTIFY_FLAG" val="#wm#"/>
  <p:tag name="KSO_WM_DIAGRAM_GROUP_CODE" val="n1-1"/>
  <p:tag name="KSO_WM_TAG_VERSION" val="1.0"/>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6"/>
  <p:tag name="KSO_WM_UNIT_TEXT_FILL_TYPE" val="1"/>
  <p:tag name="KSO_WM_UNIT_DIAGRAM_SCHEMECOLOR_ID" val="0"/>
  <p:tag name="KSO_WM_UNIT_USESOURCEFORMAT_APPLY" val="0"/>
</p:tagLst>
</file>

<file path=ppt/tags/tag5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160165_4*n_h_h_i*728_2_2_1"/>
  <p:tag name="KSO_WM_TEMPLATE_CATEGORY" val="diagram"/>
  <p:tag name="KSO_WM_TEMPLATE_INDEX" val="160165"/>
  <p:tag name="KSO_WM_UNIT_LAYERLEVEL" val="1_1_1_1"/>
  <p:tag name="KSO_WM_TAG_VERSION" val="1.0"/>
  <p:tag name="KSO_WM_BEAUTIFY_FLAG" val="#wm#"/>
  <p:tag name="KSO_WM_UNIT_TYPE" val="n_h_h_i"/>
  <p:tag name="KSO_WM_UNIT_INDEX" val="728_2_2_1"/>
  <p:tag name="KSO_WM_UNIT_TEXT_FILL_FORE_SCHEMECOLOR_INDEX" val="6"/>
  <p:tag name="KSO_WM_UNIT_TEXT_FILL_TYPE" val="1"/>
  <p:tag name="KSO_WM_UNIT_DIAGRAM_SCHEMECOLOR_ID" val="0"/>
  <p:tag name="KSO_WM_UNIT_USESOURCEFORMAT_APPLY" val="0"/>
</p:tagLst>
</file>

<file path=ppt/tags/tag5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160165_4*n_h_h_i*728_2_3_1"/>
  <p:tag name="KSO_WM_TEMPLATE_CATEGORY" val="diagram"/>
  <p:tag name="KSO_WM_TEMPLATE_INDEX" val="160165"/>
  <p:tag name="KSO_WM_UNIT_LAYERLEVEL" val="1_1_1_1"/>
  <p:tag name="KSO_WM_TAG_VERSION" val="1.0"/>
  <p:tag name="KSO_WM_BEAUTIFY_FLAG" val="#wm#"/>
  <p:tag name="KSO_WM_UNIT_TYPE" val="n_h_h_i"/>
  <p:tag name="KSO_WM_UNIT_INDEX" val="728_2_3_1"/>
  <p:tag name="KSO_WM_UNIT_TEXT_FILL_FORE_SCHEMECOLOR_INDEX" val="6"/>
  <p:tag name="KSO_WM_UNIT_TEXT_FILL_TYPE" val="1"/>
  <p:tag name="KSO_WM_UNIT_DIAGRAM_SCHEMECOLOR_ID" val="0"/>
  <p:tag name="KSO_WM_UNIT_USESOURCEFORMAT_APPLY" val="0"/>
</p:tagLst>
</file>

<file path=ppt/tags/tag5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160165_4*n_h_h_i*728_2_4_1"/>
  <p:tag name="KSO_WM_TEMPLATE_CATEGORY" val="diagram"/>
  <p:tag name="KSO_WM_TEMPLATE_INDEX" val="160165"/>
  <p:tag name="KSO_WM_UNIT_LAYERLEVEL" val="1_1_1_1"/>
  <p:tag name="KSO_WM_TAG_VERSION" val="1.0"/>
  <p:tag name="KSO_WM_BEAUTIFY_FLAG" val="#wm#"/>
  <p:tag name="KSO_WM_UNIT_TYPE" val="n_h_h_i"/>
  <p:tag name="KSO_WM_UNIT_INDEX" val="728_2_4_1"/>
  <p:tag name="KSO_WM_UNIT_TEXT_FILL_FORE_SCHEMECOLOR_INDEX" val="6"/>
  <p:tag name="KSO_WM_UNIT_TEXT_FILL_TYPE" val="1"/>
  <p:tag name="KSO_WM_UNIT_DIAGRAM_SCHEMECOLOR_ID" val="0"/>
  <p:tag name="KSO_WM_UNIT_USESOURCEFORMAT_APPLY" val="0"/>
</p:tagLst>
</file>

<file path=ppt/tags/tag5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160165_4*n_h_h_i*728_2_5_1"/>
  <p:tag name="KSO_WM_TEMPLATE_CATEGORY" val="diagram"/>
  <p:tag name="KSO_WM_TEMPLATE_INDEX" val="160165"/>
  <p:tag name="KSO_WM_UNIT_LAYERLEVEL" val="1_1_1_1"/>
  <p:tag name="KSO_WM_TAG_VERSION" val="1.0"/>
  <p:tag name="KSO_WM_BEAUTIFY_FLAG" val="#wm#"/>
  <p:tag name="KSO_WM_UNIT_TYPE" val="n_h_h_i"/>
  <p:tag name="KSO_WM_UNIT_INDEX" val="728_2_5_1"/>
  <p:tag name="KSO_WM_UNIT_TEXT_FILL_FORE_SCHEMECOLOR_INDEX" val="6"/>
  <p:tag name="KSO_WM_UNIT_TEXT_FILL_TYPE" val="1"/>
  <p:tag name="KSO_WM_UNIT_DIAGRAM_SCHEMECOLOR_ID" val="0"/>
  <p:tag name="KSO_WM_UNIT_USESOURCEFORMAT_APPLY" val="0"/>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0.xml><?xml version="1.0" encoding="utf-8"?>
<p:tagLst xmlns:p="http://schemas.openxmlformats.org/presentationml/2006/main">
  <p:tag name="KSO_WM_BEAUTIFY_FLAG" val="#wm#"/>
  <p:tag name="KSO_WM_TEMPLATE_CATEGORY" val="diagram"/>
  <p:tag name="KSO_WM_TEMPLATE_INDEX" val="20220058"/>
  <p:tag name="KSO_WM_SLIDE_ITEM_CNT" val="5"/>
  <p:tag name="KSO_WM_SPECIAL_SOURCE" val="bdnull"/>
</p:tagLst>
</file>

<file path=ppt/tags/tag581.xml><?xml version="1.0" encoding="utf-8"?>
<p:tagLst xmlns:p="http://schemas.openxmlformats.org/presentationml/2006/main">
  <p:tag name="KSO_WM_UNIT_TABLE_BEAUTIFY" val="smartTable{945cf767-0e76-4d5a-86dc-c54037c00c00}"/>
  <p:tag name="TABLE_ONEKEY_SKIN_IDX" val="1"/>
  <p:tag name="KSO_WM_BEAUTIFY_FLAG" val=""/>
  <p:tag name="KSO_WM_UNIT_TYPE" val="β"/>
  <p:tag name="TABLE_SKINIDX" val="2"/>
  <p:tag name="TABLE_COLORIDX" val="16"/>
  <p:tag name="TABLE_ENDDRAG_ORIGIN_RECT" val="752*371"/>
  <p:tag name="TABLE_ENDDRAG_RECT" val="85*71*752*371"/>
  <p:tag name="TABLE_RECT" val="188.45*183.2*583.1*173.6"/>
  <p:tag name="TABLE_EMPHASIZE_COLOR" val="16736824"/>
</p:tagLst>
</file>

<file path=ppt/tags/tag582.xml><?xml version="1.0" encoding="utf-8"?>
<p:tagLst xmlns:p="http://schemas.openxmlformats.org/presentationml/2006/main">
  <p:tag name="KSO_WM_BEAUTIFY_FLAG" val="#wm#"/>
  <p:tag name="KSO_WM_TEMPLATE_CATEGORY" val="diagram"/>
  <p:tag name="KSO_WM_TEMPLATE_INDEX" val="20220058"/>
  <p:tag name="KSO_WM_SPECIAL_SOURCE" val="bdnull"/>
</p:tagLst>
</file>

<file path=ppt/tags/tag5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Lst>
</file>

<file path=ppt/tags/tag5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Lst>
</file>

<file path=ppt/tags/tag58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5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53_6*m_h_i*1_1_1"/>
  <p:tag name="KSO_WM_TEMPLATE_CATEGORY" val="diagram"/>
  <p:tag name="KSO_WM_TEMPLATE_INDEX" val="20219153"/>
  <p:tag name="KSO_WM_UNIT_LAYERLEVEL" val="1_1_1"/>
  <p:tag name="KSO_WM_TAG_VERSION" val="1.0"/>
  <p:tag name="KSO_WM_BEAUTIFY_FLAG" val="#wm#"/>
  <p:tag name="KSO_WM_UNIT_TYPE" val="m_h_i"/>
  <p:tag name="KSO_WM_UNIT_INDEX" val="1_1_1"/>
  <p:tag name="KSO_WM_DIAGRAM_GROUP_CODE" val="m1-1"/>
  <p:tag name="KSO_WM_CHIP_GROUPID" val="60b9ecfbd573a1aeab43c12c"/>
  <p:tag name="KSO_WM_CHIP_XID" val="60b9ecfbd573a1aeab43c12d"/>
  <p:tag name="KSO_WM_ASSEMBLE_CHIP_INDEX" val="0311299307ca4aafa4dcc50fe0ab35cf"/>
  <p:tag name="KSO_WM_UNIT_VALUE"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8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1_1"/>
  <p:tag name="KSO_WM_UNIT_ID" val="diagram20219153_6*m_h_f*1_1_1"/>
  <p:tag name="KSO_WM_TEMPLATE_CATEGORY" val="diagram"/>
  <p:tag name="KSO_WM_TEMPLATE_INDEX" val="20219153"/>
  <p:tag name="KSO_WM_UNIT_LAYERLEVEL" val="1_1_1"/>
  <p:tag name="KSO_WM_TAG_VERSION" val="1.0"/>
  <p:tag name="KSO_WM_BEAUTIFY_FLAG" val="#wm#"/>
  <p:tag name="KSO_WM_DIAGRAM_GROUP_CODE" val="m1-1"/>
  <p:tag name="KSO_WM_UNIT_PRESET_TEXT" val="单击此处输入正文"/>
  <p:tag name="KSO_WM_UNIT_VALUE" val="10"/>
  <p:tag name="KSO_WM_CHIP_GROUPID" val="60b9ecfbd573a1aeab43c12c"/>
  <p:tag name="KSO_WM_CHIP_XID" val="60b9ecfbd573a1aeab43c12d"/>
  <p:tag name="KSO_WM_ASSEMBLE_CHIP_INDEX" val="0311299307ca4aafa4dcc50fe0ab35cf"/>
  <p:tag name="KSO_WM_UNIT_TEXT_FILL_FORE_SCHEMECOLOR_INDEX_BRIGHTNESS" val="0.25"/>
  <p:tag name="KSO_WM_UNIT_TEXT_FILL_FORE_SCHEMECOLOR_INDEX" val="13"/>
  <p:tag name="KSO_WM_UNIT_TEXT_FILL_TYPE" val="1"/>
  <p:tag name="KSO_WM_UNIT_USESOURCEFORMAT_APPLY" val="1"/>
</p:tagLst>
</file>

<file path=ppt/tags/tag5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53_6*m_h_i*1_1_2"/>
  <p:tag name="KSO_WM_TEMPLATE_CATEGORY" val="diagram"/>
  <p:tag name="KSO_WM_TEMPLATE_INDEX" val="20219153"/>
  <p:tag name="KSO_WM_UNIT_LAYERLEVEL" val="1_1_1"/>
  <p:tag name="KSO_WM_TAG_VERSION" val="1.0"/>
  <p:tag name="KSO_WM_BEAUTIFY_FLAG" val="#wm#"/>
  <p:tag name="KSO_WM_UNIT_TYPE" val="m_h_i"/>
  <p:tag name="KSO_WM_UNIT_INDEX" val="1_1_2"/>
  <p:tag name="KSO_WM_DIAGRAM_GROUP_CODE" val="m1-1"/>
  <p:tag name="KSO_WM_CHIP_GROUPID" val="60b9ecfbd573a1aeab43c12c"/>
  <p:tag name="KSO_WM_CHIP_XID" val="60b9ecfbd573a1aeab43c12d"/>
  <p:tag name="KSO_WM_ASSEMBLE_CHIP_INDEX" val="0311299307ca4aafa4dcc50fe0ab35cf"/>
  <p:tag name="KSO_WM_UNIT_VALUE" val="2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5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53_6*m_h_i*1_2_1"/>
  <p:tag name="KSO_WM_TEMPLATE_CATEGORY" val="diagram"/>
  <p:tag name="KSO_WM_TEMPLATE_INDEX" val="20219153"/>
  <p:tag name="KSO_WM_UNIT_LAYERLEVEL" val="1_1_1"/>
  <p:tag name="KSO_WM_TAG_VERSION" val="1.0"/>
  <p:tag name="KSO_WM_BEAUTIFY_FLAG" val="#wm#"/>
  <p:tag name="KSO_WM_UNIT_TYPE" val="m_h_i"/>
  <p:tag name="KSO_WM_UNIT_INDEX" val="1_2_1"/>
  <p:tag name="KSO_WM_DIAGRAM_GROUP_CODE" val="m1-1"/>
  <p:tag name="KSO_WM_CHIP_GROUPID" val="60b9ecfbd573a1aeab43c12c"/>
  <p:tag name="KSO_WM_CHIP_XID" val="60b9ecfbd573a1aeab43c12d"/>
  <p:tag name="KSO_WM_ASSEMBLE_CHIP_INDEX" val="0311299307ca4aafa4dcc50fe0ab35cf"/>
  <p:tag name="KSO_WM_UNIT_VALUE"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2_1"/>
  <p:tag name="KSO_WM_UNIT_ID" val="diagram20219153_6*m_h_f*1_2_1"/>
  <p:tag name="KSO_WM_TEMPLATE_CATEGORY" val="diagram"/>
  <p:tag name="KSO_WM_TEMPLATE_INDEX" val="20219153"/>
  <p:tag name="KSO_WM_UNIT_LAYERLEVEL" val="1_1_1"/>
  <p:tag name="KSO_WM_TAG_VERSION" val="1.0"/>
  <p:tag name="KSO_WM_BEAUTIFY_FLAG" val="#wm#"/>
  <p:tag name="KSO_WM_DIAGRAM_GROUP_CODE" val="m1-1"/>
  <p:tag name="KSO_WM_UNIT_PRESET_TEXT" val="单击此处输入正文"/>
  <p:tag name="KSO_WM_UNIT_VALUE" val="10"/>
  <p:tag name="KSO_WM_CHIP_GROUPID" val="60b9ecfbd573a1aeab43c12c"/>
  <p:tag name="KSO_WM_CHIP_XID" val="60b9ecfbd573a1aeab43c12d"/>
  <p:tag name="KSO_WM_ASSEMBLE_CHIP_INDEX" val="0311299307ca4aafa4dcc50fe0ab35cf"/>
  <p:tag name="KSO_WM_UNIT_TEXT_FILL_FORE_SCHEMECOLOR_INDEX_BRIGHTNESS" val="0.25"/>
  <p:tag name="KSO_WM_UNIT_TEXT_FILL_FORE_SCHEMECOLOR_INDEX" val="13"/>
  <p:tag name="KSO_WM_UNIT_TEXT_FILL_TYPE" val="1"/>
  <p:tag name="KSO_WM_UNIT_USESOURCEFORMAT_APPLY" val="1"/>
</p:tagLst>
</file>

<file path=ppt/tags/tag5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53_6*m_h_i*1_2_2"/>
  <p:tag name="KSO_WM_TEMPLATE_CATEGORY" val="diagram"/>
  <p:tag name="KSO_WM_TEMPLATE_INDEX" val="20219153"/>
  <p:tag name="KSO_WM_UNIT_LAYERLEVEL" val="1_1_1"/>
  <p:tag name="KSO_WM_TAG_VERSION" val="1.0"/>
  <p:tag name="KSO_WM_BEAUTIFY_FLAG" val="#wm#"/>
  <p:tag name="KSO_WM_UNIT_TYPE" val="m_h_i"/>
  <p:tag name="KSO_WM_UNIT_INDEX" val="1_2_2"/>
  <p:tag name="KSO_WM_DIAGRAM_GROUP_CODE" val="m1-1"/>
  <p:tag name="KSO_WM_CHIP_GROUPID" val="60b9ecfbd573a1aeab43c12c"/>
  <p:tag name="KSO_WM_CHIP_XID" val="60b9ecfbd573a1aeab43c12d"/>
  <p:tag name="KSO_WM_ASSEMBLE_CHIP_INDEX" val="0311299307ca4aafa4dcc50fe0ab35cf"/>
  <p:tag name="KSO_WM_UNIT_VALUE" val="2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5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53_6*m_h_i*1_3_1"/>
  <p:tag name="KSO_WM_TEMPLATE_CATEGORY" val="diagram"/>
  <p:tag name="KSO_WM_TEMPLATE_INDEX" val="20219153"/>
  <p:tag name="KSO_WM_UNIT_LAYERLEVEL" val="1_1_1"/>
  <p:tag name="KSO_WM_TAG_VERSION" val="1.0"/>
  <p:tag name="KSO_WM_BEAUTIFY_FLAG" val="#wm#"/>
  <p:tag name="KSO_WM_UNIT_TYPE" val="m_h_i"/>
  <p:tag name="KSO_WM_UNIT_INDEX" val="1_3_1"/>
  <p:tag name="KSO_WM_DIAGRAM_GROUP_CODE" val="m1-1"/>
  <p:tag name="KSO_WM_CHIP_GROUPID" val="60b9ecfbd573a1aeab43c12c"/>
  <p:tag name="KSO_WM_CHIP_XID" val="60b9ecfbd573a1aeab43c12d"/>
  <p:tag name="KSO_WM_ASSEMBLE_CHIP_INDEX" val="0311299307ca4aafa4dcc50fe0ab35cf"/>
  <p:tag name="KSO_WM_UNIT_VALUE"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9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3_1"/>
  <p:tag name="KSO_WM_UNIT_ID" val="diagram20219153_6*m_h_f*1_3_1"/>
  <p:tag name="KSO_WM_TEMPLATE_CATEGORY" val="diagram"/>
  <p:tag name="KSO_WM_TEMPLATE_INDEX" val="20219153"/>
  <p:tag name="KSO_WM_UNIT_LAYERLEVEL" val="1_1_1"/>
  <p:tag name="KSO_WM_TAG_VERSION" val="1.0"/>
  <p:tag name="KSO_WM_BEAUTIFY_FLAG" val="#wm#"/>
  <p:tag name="KSO_WM_DIAGRAM_GROUP_CODE" val="m1-1"/>
  <p:tag name="KSO_WM_UNIT_PRESET_TEXT" val="单击此处输入正文"/>
  <p:tag name="KSO_WM_UNIT_VALUE" val="10"/>
  <p:tag name="KSO_WM_CHIP_GROUPID" val="60b9ecfbd573a1aeab43c12c"/>
  <p:tag name="KSO_WM_CHIP_XID" val="60b9ecfbd573a1aeab43c12d"/>
  <p:tag name="KSO_WM_ASSEMBLE_CHIP_INDEX" val="0311299307ca4aafa4dcc50fe0ab35cf"/>
  <p:tag name="KSO_WM_UNIT_TEXT_FILL_FORE_SCHEMECOLOR_INDEX_BRIGHTNESS" val="0.25"/>
  <p:tag name="KSO_WM_UNIT_TEXT_FILL_FORE_SCHEMECOLOR_INDEX" val="13"/>
  <p:tag name="KSO_WM_UNIT_TEXT_FILL_TYPE" val="1"/>
  <p:tag name="KSO_WM_UNIT_USESOURCEFORMAT_APPLY" val="1"/>
</p:tagLst>
</file>

<file path=ppt/tags/tag5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53_6*m_h_i*1_3_2"/>
  <p:tag name="KSO_WM_TEMPLATE_CATEGORY" val="diagram"/>
  <p:tag name="KSO_WM_TEMPLATE_INDEX" val="20219153"/>
  <p:tag name="KSO_WM_UNIT_LAYERLEVEL" val="1_1_1"/>
  <p:tag name="KSO_WM_TAG_VERSION" val="1.0"/>
  <p:tag name="KSO_WM_BEAUTIFY_FLAG" val="#wm#"/>
  <p:tag name="KSO_WM_UNIT_TYPE" val="m_h_i"/>
  <p:tag name="KSO_WM_UNIT_INDEX" val="1_3_2"/>
  <p:tag name="KSO_WM_DIAGRAM_GROUP_CODE" val="m1-1"/>
  <p:tag name="KSO_WM_CHIP_GROUPID" val="60b9ecfbd573a1aeab43c12c"/>
  <p:tag name="KSO_WM_CHIP_XID" val="60b9ecfbd573a1aeab43c12d"/>
  <p:tag name="KSO_WM_ASSEMBLE_CHIP_INDEX" val="0311299307ca4aafa4dcc50fe0ab35cf"/>
  <p:tag name="KSO_WM_UNIT_VALUE" val="2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5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53_6*m_h_i*1_4_1"/>
  <p:tag name="KSO_WM_TEMPLATE_CATEGORY" val="diagram"/>
  <p:tag name="KSO_WM_TEMPLATE_INDEX" val="20219153"/>
  <p:tag name="KSO_WM_UNIT_LAYERLEVEL" val="1_1_1"/>
  <p:tag name="KSO_WM_TAG_VERSION" val="1.0"/>
  <p:tag name="KSO_WM_BEAUTIFY_FLAG" val="#wm#"/>
  <p:tag name="KSO_WM_UNIT_TYPE" val="m_h_i"/>
  <p:tag name="KSO_WM_UNIT_INDEX" val="1_4_1"/>
  <p:tag name="KSO_WM_DIAGRAM_GROUP_CODE" val="m1-1"/>
  <p:tag name="KSO_WM_CHIP_GROUPID" val="60b9ecfbd573a1aeab43c12c"/>
  <p:tag name="KSO_WM_CHIP_XID" val="60b9ecfbd573a1aeab43c12d"/>
  <p:tag name="KSO_WM_ASSEMBLE_CHIP_INDEX" val="0311299307ca4aafa4dcc50fe0ab35cf"/>
  <p:tag name="KSO_WM_UNIT_VALUE"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9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4_1"/>
  <p:tag name="KSO_WM_UNIT_ID" val="diagram20219153_6*m_h_f*1_4_1"/>
  <p:tag name="KSO_WM_TEMPLATE_CATEGORY" val="diagram"/>
  <p:tag name="KSO_WM_TEMPLATE_INDEX" val="20219153"/>
  <p:tag name="KSO_WM_UNIT_LAYERLEVEL" val="1_1_1"/>
  <p:tag name="KSO_WM_TAG_VERSION" val="1.0"/>
  <p:tag name="KSO_WM_BEAUTIFY_FLAG" val="#wm#"/>
  <p:tag name="KSO_WM_DIAGRAM_GROUP_CODE" val="m1-1"/>
  <p:tag name="KSO_WM_UNIT_PRESET_TEXT" val="单击此处输入正文"/>
  <p:tag name="KSO_WM_UNIT_VALUE" val="10"/>
  <p:tag name="KSO_WM_CHIP_GROUPID" val="60b9ecfbd573a1aeab43c12c"/>
  <p:tag name="KSO_WM_CHIP_XID" val="60b9ecfbd573a1aeab43c12d"/>
  <p:tag name="KSO_WM_ASSEMBLE_CHIP_INDEX" val="0311299307ca4aafa4dcc50fe0ab35cf"/>
  <p:tag name="KSO_WM_UNIT_TEXT_FILL_FORE_SCHEMECOLOR_INDEX_BRIGHTNESS" val="0.25"/>
  <p:tag name="KSO_WM_UNIT_TEXT_FILL_FORE_SCHEMECOLOR_INDEX" val="13"/>
  <p:tag name="KSO_WM_UNIT_TEXT_FILL_TYPE" val="1"/>
  <p:tag name="KSO_WM_UNIT_USESOURCEFORMAT_APPLY" val="1"/>
</p:tagLst>
</file>

<file path=ppt/tags/tag5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53_6*m_h_i*1_4_2"/>
  <p:tag name="KSO_WM_TEMPLATE_CATEGORY" val="diagram"/>
  <p:tag name="KSO_WM_TEMPLATE_INDEX" val="20219153"/>
  <p:tag name="KSO_WM_UNIT_LAYERLEVEL" val="1_1_1"/>
  <p:tag name="KSO_WM_TAG_VERSION" val="1.0"/>
  <p:tag name="KSO_WM_BEAUTIFY_FLAG" val="#wm#"/>
  <p:tag name="KSO_WM_UNIT_TYPE" val="m_h_i"/>
  <p:tag name="KSO_WM_UNIT_INDEX" val="1_4_2"/>
  <p:tag name="KSO_WM_DIAGRAM_GROUP_CODE" val="m1-1"/>
  <p:tag name="KSO_WM_CHIP_GROUPID" val="60b9ecfbd573a1aeab43c12c"/>
  <p:tag name="KSO_WM_CHIP_XID" val="60b9ecfbd573a1aeab43c12d"/>
  <p:tag name="KSO_WM_ASSEMBLE_CHIP_INDEX" val="0311299307ca4aafa4dcc50fe0ab35cf"/>
  <p:tag name="KSO_WM_UNIT_VALUE" val="2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5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53_6*m_h_i*1_5_1"/>
  <p:tag name="KSO_WM_TEMPLATE_CATEGORY" val="diagram"/>
  <p:tag name="KSO_WM_TEMPLATE_INDEX" val="20219153"/>
  <p:tag name="KSO_WM_UNIT_LAYERLEVEL" val="1_1_1"/>
  <p:tag name="KSO_WM_TAG_VERSION" val="1.0"/>
  <p:tag name="KSO_WM_BEAUTIFY_FLAG" val="#wm#"/>
  <p:tag name="KSO_WM_UNIT_TYPE" val="m_h_i"/>
  <p:tag name="KSO_WM_UNIT_INDEX" val="1_5_1"/>
  <p:tag name="KSO_WM_DIAGRAM_GROUP_CODE" val="m1-1"/>
  <p:tag name="KSO_WM_CHIP_GROUPID" val="60b9ecfbd573a1aeab43c12c"/>
  <p:tag name="KSO_WM_CHIP_XID" val="60b9ecfbd573a1aeab43c12d"/>
  <p:tag name="KSO_WM_ASSEMBLE_CHIP_INDEX" val="0311299307ca4aafa4dcc50fe0ab35cf"/>
  <p:tag name="KSO_WM_UNIT_VALUE"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9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5_1"/>
  <p:tag name="KSO_WM_UNIT_ID" val="diagram20219153_6*m_h_f*1_5_1"/>
  <p:tag name="KSO_WM_TEMPLATE_CATEGORY" val="diagram"/>
  <p:tag name="KSO_WM_TEMPLATE_INDEX" val="20219153"/>
  <p:tag name="KSO_WM_UNIT_LAYERLEVEL" val="1_1_1"/>
  <p:tag name="KSO_WM_TAG_VERSION" val="1.0"/>
  <p:tag name="KSO_WM_BEAUTIFY_FLAG" val="#wm#"/>
  <p:tag name="KSO_WM_DIAGRAM_GROUP_CODE" val="m1-1"/>
  <p:tag name="KSO_WM_UNIT_PRESET_TEXT" val="单击此处输入正文"/>
  <p:tag name="KSO_WM_UNIT_VALUE" val="10"/>
  <p:tag name="KSO_WM_CHIP_GROUPID" val="60b9ecfbd573a1aeab43c12c"/>
  <p:tag name="KSO_WM_CHIP_XID" val="60b9ecfbd573a1aeab43c12d"/>
  <p:tag name="KSO_WM_ASSEMBLE_CHIP_INDEX" val="0311299307ca4aafa4dcc50fe0ab35cf"/>
  <p:tag name="KSO_WM_UNIT_TEXT_FILL_FORE_SCHEMECOLOR_INDEX_BRIGHTNESS" val="0.25"/>
  <p:tag name="KSO_WM_UNIT_TEXT_FILL_FORE_SCHEMECOLOR_INDEX" val="13"/>
  <p:tag name="KSO_WM_UNIT_TEXT_FILL_TYPE" val="1"/>
  <p:tag name="KSO_WM_UNIT_USESOURCEFORMAT_APPLY"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53_6*m_h_i*1_5_2"/>
  <p:tag name="KSO_WM_TEMPLATE_CATEGORY" val="diagram"/>
  <p:tag name="KSO_WM_TEMPLATE_INDEX" val="20219153"/>
  <p:tag name="KSO_WM_UNIT_LAYERLEVEL" val="1_1_1"/>
  <p:tag name="KSO_WM_TAG_VERSION" val="1.0"/>
  <p:tag name="KSO_WM_BEAUTIFY_FLAG" val="#wm#"/>
  <p:tag name="KSO_WM_UNIT_TYPE" val="m_h_i"/>
  <p:tag name="KSO_WM_UNIT_INDEX" val="1_5_2"/>
  <p:tag name="KSO_WM_DIAGRAM_GROUP_CODE" val="m1-1"/>
  <p:tag name="KSO_WM_CHIP_GROUPID" val="60b9ecfbd573a1aeab43c12c"/>
  <p:tag name="KSO_WM_CHIP_XID" val="60b9ecfbd573a1aeab43c12d"/>
  <p:tag name="KSO_WM_ASSEMBLE_CHIP_INDEX" val="0311299307ca4aafa4dcc50fe0ab35cf"/>
  <p:tag name="KSO_WM_UNIT_VALUE" val="2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6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53_6*m_h_i*1_6_1"/>
  <p:tag name="KSO_WM_TEMPLATE_CATEGORY" val="diagram"/>
  <p:tag name="KSO_WM_TEMPLATE_INDEX" val="20219153"/>
  <p:tag name="KSO_WM_UNIT_LAYERLEVEL" val="1_1_1"/>
  <p:tag name="KSO_WM_TAG_VERSION" val="1.0"/>
  <p:tag name="KSO_WM_BEAUTIFY_FLAG" val="#wm#"/>
  <p:tag name="KSO_WM_UNIT_TYPE" val="m_h_i"/>
  <p:tag name="KSO_WM_UNIT_INDEX" val="1_6_1"/>
  <p:tag name="KSO_WM_DIAGRAM_GROUP_CODE" val="m1-1"/>
  <p:tag name="KSO_WM_CHIP_GROUPID" val="60b9ecfbd573a1aeab43c12c"/>
  <p:tag name="KSO_WM_CHIP_XID" val="60b9ecfbd573a1aeab43c12d"/>
  <p:tag name="KSO_WM_ASSEMBLE_CHIP_INDEX" val="0311299307ca4aafa4dcc50fe0ab35cf"/>
  <p:tag name="KSO_WM_UNIT_VALUE"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60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6_1"/>
  <p:tag name="KSO_WM_UNIT_ID" val="diagram20219153_6*m_h_f*1_6_1"/>
  <p:tag name="KSO_WM_TEMPLATE_CATEGORY" val="diagram"/>
  <p:tag name="KSO_WM_TEMPLATE_INDEX" val="20219153"/>
  <p:tag name="KSO_WM_UNIT_LAYERLEVEL" val="1_1_1"/>
  <p:tag name="KSO_WM_TAG_VERSION" val="1.0"/>
  <p:tag name="KSO_WM_BEAUTIFY_FLAG" val="#wm#"/>
  <p:tag name="KSO_WM_DIAGRAM_GROUP_CODE" val="m1-1"/>
  <p:tag name="KSO_WM_UNIT_PRESET_TEXT" val="单击此处输入正文"/>
  <p:tag name="KSO_WM_UNIT_VALUE" val="10"/>
  <p:tag name="KSO_WM_CHIP_GROUPID" val="60b9ecfbd573a1aeab43c12c"/>
  <p:tag name="KSO_WM_CHIP_XID" val="60b9ecfbd573a1aeab43c12d"/>
  <p:tag name="KSO_WM_ASSEMBLE_CHIP_INDEX" val="0311299307ca4aafa4dcc50fe0ab35cf"/>
  <p:tag name="KSO_WM_UNIT_TEXT_FILL_FORE_SCHEMECOLOR_INDEX_BRIGHTNESS" val="0.25"/>
  <p:tag name="KSO_WM_UNIT_TEXT_FILL_FORE_SCHEMECOLOR_INDEX" val="13"/>
  <p:tag name="KSO_WM_UNIT_TEXT_FILL_TYPE" val="1"/>
  <p:tag name="KSO_WM_UNIT_USESOURCEFORMAT_APPLY" val="1"/>
</p:tagLst>
</file>

<file path=ppt/tags/tag6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53_6*m_h_i*1_6_2"/>
  <p:tag name="KSO_WM_TEMPLATE_CATEGORY" val="diagram"/>
  <p:tag name="KSO_WM_TEMPLATE_INDEX" val="20219153"/>
  <p:tag name="KSO_WM_UNIT_LAYERLEVEL" val="1_1_1"/>
  <p:tag name="KSO_WM_TAG_VERSION" val="1.0"/>
  <p:tag name="KSO_WM_BEAUTIFY_FLAG" val="#wm#"/>
  <p:tag name="KSO_WM_UNIT_TYPE" val="m_h_i"/>
  <p:tag name="KSO_WM_UNIT_INDEX" val="1_6_2"/>
  <p:tag name="KSO_WM_DIAGRAM_GROUP_CODE" val="m1-1"/>
  <p:tag name="KSO_WM_CHIP_GROUPID" val="60b9ecfbd573a1aeab43c12c"/>
  <p:tag name="KSO_WM_CHIP_XID" val="60b9ecfbd573a1aeab43c12d"/>
  <p:tag name="KSO_WM_ASSEMBLE_CHIP_INDEX" val="0311299307ca4aafa4dcc50fe0ab35cf"/>
  <p:tag name="KSO_WM_UNIT_VALUE" val="2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6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53_6*m_h_i*1_7_1"/>
  <p:tag name="KSO_WM_TEMPLATE_CATEGORY" val="diagram"/>
  <p:tag name="KSO_WM_TEMPLATE_INDEX" val="20219153"/>
  <p:tag name="KSO_WM_UNIT_LAYERLEVEL" val="1_1_1"/>
  <p:tag name="KSO_WM_TAG_VERSION" val="1.0"/>
  <p:tag name="KSO_WM_BEAUTIFY_FLAG" val="#wm#"/>
  <p:tag name="KSO_WM_UNIT_TYPE" val="m_h_i"/>
  <p:tag name="KSO_WM_UNIT_INDEX" val="1_7_1"/>
  <p:tag name="KSO_WM_DIAGRAM_GROUP_CODE" val="m1-1"/>
  <p:tag name="KSO_WM_CHIP_GROUPID" val="60b9ecfbd573a1aeab43c12c"/>
  <p:tag name="KSO_WM_CHIP_XID" val="60b9ecfbd573a1aeab43c12d"/>
  <p:tag name="KSO_WM_ASSEMBLE_CHIP_INDEX" val="0311299307ca4aafa4dcc50fe0ab35cf"/>
  <p:tag name="KSO_WM_UNIT_VALUE"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60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7_1"/>
  <p:tag name="KSO_WM_UNIT_ID" val="diagram20219153_6*m_h_f*1_7_1"/>
  <p:tag name="KSO_WM_TEMPLATE_CATEGORY" val="diagram"/>
  <p:tag name="KSO_WM_TEMPLATE_INDEX" val="20219153"/>
  <p:tag name="KSO_WM_UNIT_LAYERLEVEL" val="1_1_1"/>
  <p:tag name="KSO_WM_TAG_VERSION" val="1.0"/>
  <p:tag name="KSO_WM_BEAUTIFY_FLAG" val="#wm#"/>
  <p:tag name="KSO_WM_DIAGRAM_GROUP_CODE" val="m1-1"/>
  <p:tag name="KSO_WM_UNIT_PRESET_TEXT" val="单击此处输入正文"/>
  <p:tag name="KSO_WM_UNIT_VALUE" val="10"/>
  <p:tag name="KSO_WM_CHIP_GROUPID" val="60b9ecfbd573a1aeab43c12c"/>
  <p:tag name="KSO_WM_CHIP_XID" val="60b9ecfbd573a1aeab43c12d"/>
  <p:tag name="KSO_WM_ASSEMBLE_CHIP_INDEX" val="0311299307ca4aafa4dcc50fe0ab35cf"/>
  <p:tag name="KSO_WM_UNIT_TEXT_FILL_FORE_SCHEMECOLOR_INDEX_BRIGHTNESS" val="0.25"/>
  <p:tag name="KSO_WM_UNIT_TEXT_FILL_FORE_SCHEMECOLOR_INDEX" val="13"/>
  <p:tag name="KSO_WM_UNIT_TEXT_FILL_TYPE" val="1"/>
  <p:tag name="KSO_WM_UNIT_USESOURCEFORMAT_APPLY" val="1"/>
</p:tagLst>
</file>

<file path=ppt/tags/tag6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9153_6*m_h_i*1_7_2"/>
  <p:tag name="KSO_WM_TEMPLATE_CATEGORY" val="diagram"/>
  <p:tag name="KSO_WM_TEMPLATE_INDEX" val="20219153"/>
  <p:tag name="KSO_WM_UNIT_LAYERLEVEL" val="1_1_1"/>
  <p:tag name="KSO_WM_TAG_VERSION" val="1.0"/>
  <p:tag name="KSO_WM_BEAUTIFY_FLAG" val="#wm#"/>
  <p:tag name="KSO_WM_UNIT_TYPE" val="m_h_i"/>
  <p:tag name="KSO_WM_UNIT_INDEX" val="1_7_2"/>
  <p:tag name="KSO_WM_DIAGRAM_GROUP_CODE" val="m1-1"/>
  <p:tag name="KSO_WM_CHIP_GROUPID" val="60b9ecfbd573a1aeab43c12c"/>
  <p:tag name="KSO_WM_CHIP_XID" val="60b9ecfbd573a1aeab43c12d"/>
  <p:tag name="KSO_WM_ASSEMBLE_CHIP_INDEX" val="0311299307ca4aafa4dcc50fe0ab35cf"/>
  <p:tag name="KSO_WM_UNIT_VALUE" val="2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607.xml><?xml version="1.0" encoding="utf-8"?>
<p:tagLst xmlns:p="http://schemas.openxmlformats.org/presentationml/2006/main">
  <p:tag name="KSO_WM_BEAUTIFY_FLAG" val="#wm#"/>
  <p:tag name="KSO_WM_TEMPLATE_CATEGORY" val="diagram"/>
  <p:tag name="KSO_WM_TEMPLATE_INDEX" val="20229659"/>
  <p:tag name="KSO_WM_SLIDE_ITEM_CNT" val="0"/>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17.8},&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ACKGROUND_TYPE" val="general"/>
  <p:tag name="KSO_WM_SLIDE_SUPPORT_FEATURE_TYPE" val="3"/>
  <p:tag name="KSO_WM_TEMPLATE_ASSEMBLE_XID" val="639aeb060c9383becde692eb"/>
  <p:tag name="KSO_WM_TEMPLATE_ASSEMBLE_GROUPID" val="639aeb060c9383becde692eb"/>
  <p:tag name="KSO_WM_SPECIAL_SOURCE" val="bdnull"/>
</p:tagLst>
</file>

<file path=ppt/tags/tag6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fd2b9c65-3332-47ba-b215-2bde1c807db8}"/>
  <p:tag name="KSO_WM_UNIT_TYPE" val="i"/>
</p:tagLst>
</file>

<file path=ppt/tags/tag6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6626519e-5b18-4ac0-b9f8-f6c45f2c74bc}"/>
  <p:tag name="KSO_WM_UNIT_TYPE" val="i"/>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611.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Lst>
</file>

<file path=ppt/tags/tag612.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3;为了演示发布的良好效果，请言简意赅的阐述您的观点。&#13;您的正文已经经简明扼要。字字珠玑，但信息却千丝万缕、错综复杂。"/>
  <p:tag name="KSO_WM_UNIT_NOCLEAR" val="1"/>
  <p:tag name="KSO_WM_UNIT_VALUE" val="88"/>
  <p:tag name="KSO_WM_UNIT_HIGHLIGHT" val="0"/>
  <p:tag name="KSO_WM_UNIT_COMPATIBLE" val="0"/>
  <p:tag name="KSO_WM_UNIT_DIAGRAM_ISNUMVISUAL" val="0"/>
  <p:tag name="KSO_WM_UNIT_DIAGRAM_ISREFERUNIT" val="0"/>
  <p:tag name="KSO_WM_UNIT_TYPE" val="f"/>
  <p:tag name="KSO_WM_UNIT_INDEX" val="1"/>
  <p:tag name="KSO_WM_UNIT_ID" val="mixed20201947_4*f*1"/>
  <p:tag name="KSO_WM_TEMPLATE_CATEGORY" val="mixed"/>
  <p:tag name="KSO_WM_TEMPLATE_INDEX" val="20201947"/>
  <p:tag name="KSO_WM_UNIT_LAYERLEVEL" val="1"/>
  <p:tag name="KSO_WM_TAG_VERSION" val="1.0"/>
  <p:tag name="KSO_WM_BEAUTIFY_FLAG" val="#wm#"/>
  <p:tag name="KSO_WM_UNIT_TEXTBOXSTYLE_GUID" val="{48b91c2d-dc38-4330-bb70-0d815439ff1a}"/>
  <p:tag name="KSO_WM_UNIT_TEXTBOXSTYLE_TEMPLATEID" val="3132576"/>
  <p:tag name="KSO_WM_UNIT_TEXTBOXSTYLE_TYPE" val="8"/>
</p:tagLst>
</file>

<file path=ppt/tags/tag613.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3-24T18:15:06&quot;,&quot;maxSize&quot;:{&quot;size1&quot;:20},&quot;minSize&quot;:{&quot;size1&quot;:11.2},&quot;normalSize&quot;:{&quot;size1&quot;:11.2},&quot;subLayout&quot;:[{&quot;id&quot;:&quot;2023-03-24T18:15:06&quot;,&quot;margin&quot;:{&quot;bottom&quot;:0.026000002399086952,&quot;left&quot;:1.2699999809265137,&quot;right&quot;:1.2699999809265137,&quot;top&quot;:0.4230000078678131},&quot;type&quot;:0},{&quot;id&quot;:&quot;2023-03-24T18:15:06&quot;,&quot;margin&quot;:{&quot;bottom&quot;:0.847000002861023,&quot;left&quot;:1.2699999809265137,&quot;right&quot;:1.2699999809265137,&quot;top&quot;:1.2699999809265137},&quot;type&quot;:0}],&quot;type&quot;:0}"/>
  <p:tag name="KSO_WM_SLIDE_RATIO" val="1.777778"/>
  <p:tag name="KSO_WM_SLIDE_BACKGROUND" val="[&quot;general&quot;]"/>
  <p:tag name="KSO_WM_SLIDE_BK_DARK_LIGHT" val=""/>
  <p:tag name="KSO_WM_SLIDE_BACKGROUND_TYPE" val="general"/>
  <p:tag name="KSO_WM_SPECIAL_SOURCE" val="bdnull"/>
</p:tagLst>
</file>

<file path=ppt/tags/tag614.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3;为了演示发布的良好效果，请言简意赅的阐述您的观点。&#13;您的正文已经经简明扼要。字字珠玑，但信息却千丝万缕、错综复杂。"/>
  <p:tag name="KSO_WM_UNIT_NOCLEAR" val="1"/>
  <p:tag name="KSO_WM_UNIT_VALUE" val="88"/>
  <p:tag name="KSO_WM_UNIT_HIGHLIGHT" val="0"/>
  <p:tag name="KSO_WM_UNIT_COMPATIBLE" val="0"/>
  <p:tag name="KSO_WM_UNIT_DIAGRAM_ISNUMVISUAL" val="0"/>
  <p:tag name="KSO_WM_UNIT_DIAGRAM_ISREFERUNIT" val="0"/>
  <p:tag name="KSO_WM_UNIT_TYPE" val="f"/>
  <p:tag name="KSO_WM_UNIT_INDEX" val="1"/>
  <p:tag name="KSO_WM_UNIT_ID" val="mixed20201947_3*f*1"/>
  <p:tag name="KSO_WM_TEMPLATE_CATEGORY" val="mixed"/>
  <p:tag name="KSO_WM_TEMPLATE_INDEX" val="20201947"/>
  <p:tag name="KSO_WM_UNIT_LAYERLEVEL" val="1"/>
  <p:tag name="KSO_WM_TAG_VERSION" val="1.0"/>
  <p:tag name="KSO_WM_BEAUTIFY_FLAG" val="#wm#"/>
  <p:tag name="KSO_WM_UNIT_TEXTBOXSTYLE_GUID" val="{c606a4a8-d583-425f-a660-2c4d423b33ba}"/>
  <p:tag name="KSO_WM_UNIT_TEXTBOXSTYLE_TEMPLATEID" val="3132575"/>
  <p:tag name="KSO_WM_UNIT_TEXTBOXSTYLE_TYPE" val="8"/>
</p:tagLst>
</file>

<file path=ppt/tags/tag615.xml><?xml version="1.0" encoding="utf-8"?>
<p:tagLst xmlns:p="http://schemas.openxmlformats.org/presentationml/2006/main">
  <p:tag name="KSO_WM_BEAUTIFY_FLAG" val="#wm#"/>
  <p:tag name="KSO_WM_TEMPLATE_CATEGORY" val="diagram"/>
  <p:tag name="KSO_WM_TEMPLATE_INDEX" val="20220058"/>
  <p:tag name="KSO_WM_SPECIAL_SOURCE" val="bdnull"/>
</p:tagLst>
</file>

<file path=ppt/tags/tag616.xml><?xml version="1.0" encoding="utf-8"?>
<p:tagLst xmlns:p="http://schemas.openxmlformats.org/presentationml/2006/main">
  <p:tag name="KSO_WM_BEAUTIFY_FLAG" val="#wm#"/>
  <p:tag name="KSO_WM_TEMPLATE_CATEGORY" val="diagram"/>
  <p:tag name="KSO_WM_TEMPLATE_INDEX" val="20220058"/>
  <p:tag name="KSO_WM_SPECIAL_SOURCE" val="bdnull"/>
</p:tagLst>
</file>

<file path=ppt/tags/tag6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fd2b9c65-3332-47ba-b215-2bde1c807db8}"/>
  <p:tag name="KSO_WM_UNIT_TYPE" val="i"/>
</p:tagLst>
</file>

<file path=ppt/tags/tag6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6626519e-5b18-4ac0-b9f8-f6c45f2c74bc}"/>
  <p:tag name="KSO_WM_UNIT_TYPE" val="i"/>
</p:tagLst>
</file>

<file path=ppt/tags/tag6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0.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Lst>
</file>

<file path=ppt/tags/tag6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5148_1*i*1"/>
  <p:tag name="KSO_WM_TEMPLATE_CATEGORY" val="diagram"/>
  <p:tag name="KSO_WM_TEMPLATE_INDEX" val="20215148"/>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C_AREA_ID" val="01c7081624ed423c931e1355a6fde211"/>
  <p:tag name="KSO_WM_CHIP_GROUPID" val="5e9d7554dc741d3f2d9ea561"/>
  <p:tag name="KSO_WM_CHIP_XID" val="5e9d0cda6b953a2f5c83d012"/>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702"/>
  <p:tag name="KSO_WM_TEMPLATE_ASSEMBLE_XID" val="60656e6c4054ed1e2fb7f86d"/>
  <p:tag name="KSO_WM_TEMPLATE_ASSEMBLE_GROUPID" val="60656e6c4054ed1e2fb7f86d"/>
</p:tagLst>
</file>

<file path=ppt/tags/tag622.xml><?xml version="1.0" encoding="utf-8"?>
<p:tagLst xmlns:p="http://schemas.openxmlformats.org/presentationml/2006/main">
  <p:tag name="KSO_WM_UNIT_VALUE" val="1227*2327"/>
  <p:tag name="KSO_WM_UNIT_HIGHLIGHT" val="0"/>
  <p:tag name="KSO_WM_UNIT_COMPATIBLE" val="0"/>
  <p:tag name="KSO_WM_UNIT_DIAGRAM_ISNUMVISUAL" val="0"/>
  <p:tag name="KSO_WM_UNIT_DIAGRAM_ISREFERUNIT" val="0"/>
  <p:tag name="KSO_WM_UNIT_TYPE" val="d"/>
  <p:tag name="KSO_WM_UNIT_INDEX" val="1"/>
  <p:tag name="KSO_WM_UNIT_ID" val="diagram20215148_1*d*1"/>
  <p:tag name="KSO_WM_TEMPLATE_CATEGORY" val="diagram"/>
  <p:tag name="KSO_WM_TEMPLATE_INDEX" val="20215148"/>
  <p:tag name="KSO_WM_UNIT_LAYERLEVEL" val="1"/>
  <p:tag name="KSO_WM_TAG_VERSION" val="1.0"/>
  <p:tag name="KSO_WM_BEAUTIFY_FLAG" val="#wm#"/>
  <p:tag name="KSO_WM_CHIP_GROUPID" val="5e7310da9a230a26b9e88a19"/>
  <p:tag name="KSO_WM_CHIP_XID" val="5e7310da9a230a26b9e88a1a"/>
  <p:tag name="KSO_WM_UNIT_DEC_AREA_ID" val="d4216ce1de2a45308d1823bbf11145d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81c3aa5a01a47bdb36849c30d9ab285"/>
  <p:tag name="KSO_WM_UNIT_PLACING_PICTURE" val="081c3aa5a01a47bdb36849c30d9ab285"/>
  <p:tag name="KSO_WM_TEMPLATE_ASSEMBLE_XID" val="60656e6c4054ed1e2fb7f86d"/>
  <p:tag name="KSO_WM_TEMPLATE_ASSEMBLE_GROUPID" val="60656e6c4054ed1e2fb7f86d"/>
</p:tagLst>
</file>

<file path=ppt/tags/tag623.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3-24T18:15:05&quot;,&quot;maxSize&quot;:{&quot;size1&quot;:20},&quot;minSize&quot;:{&quot;size1&quot;:11.2},&quot;normalSize&quot;:{&quot;size1&quot;:11.2},&quot;subLayout&quot;:[{&quot;id&quot;:&quot;2023-03-24T18:15:05&quot;,&quot;margin&quot;:{&quot;bottom&quot;:0.026000002399086952,&quot;left&quot;:1.2699999809265137,&quot;right&quot;:1.2699999809265137,&quot;top&quot;:0.4230000078678131},&quot;type&quot;:0},{&quot;id&quot;:&quot;2023-03-24T18:15:05&quot;,&quot;margin&quot;:{&quot;bottom&quot;:0.847000002861023,&quot;left&quot;:1.2699999809265137,&quot;right&quot;:1.2699999809265137,&quot;top&quot;:1.2699999809265137},&quot;type&quot;:0}],&quot;type&quot;:0}"/>
  <p:tag name="KSO_WM_SLIDE_RATIO" val="1.777778"/>
  <p:tag name="KSO_WM_SLIDE_BACKGROUND" val="[&quot;general&quot;]"/>
  <p:tag name="KSO_WM_SLIDE_BK_DARK_LIGHT" val=""/>
  <p:tag name="KSO_WM_SLIDE_BACKGROUND_TYPE" val="general"/>
  <p:tag name="KSO_WM_SPECIAL_SOURCE" val="bdnull"/>
</p:tagLst>
</file>

<file path=ppt/tags/tag6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Lst>
</file>

<file path=ppt/tags/tag6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 name="KSO_WM_UNIT_PLACING_PICTURE_USER_VIEWPORT" val="{&quot;height&quot;:5414.869291338583,&quot;width&quot;:3043.4629921259843}"/>
</p:tagLst>
</file>

<file path=ppt/tags/tag6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594_1*i*1"/>
  <p:tag name="KSO_WM_TEMPLATE_CATEGORY" val="diagram"/>
  <p:tag name="KSO_WM_TEMPLATE_INDEX" val="20200594"/>
  <p:tag name="KSO_WM_UNIT_LAYERLEVEL" val="1"/>
  <p:tag name="KSO_WM_TAG_VERSION" val="1.0"/>
  <p:tag name="KSO_WM_BEAUTIFY_FLAG" val="#wm#"/>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627.xml><?xml version="1.0" encoding="utf-8"?>
<p:tagLst xmlns:p="http://schemas.openxmlformats.org/presentationml/2006/main">
  <p:tag name="KSO_WM_UNIT_VALUE" val="822*1460"/>
  <p:tag name="KSO_WM_UNIT_HIGHLIGHT" val="0"/>
  <p:tag name="KSO_WM_UNIT_COMPATIBLE" val="0"/>
  <p:tag name="KSO_WM_UNIT_DIAGRAM_ISNUMVISUAL" val="0"/>
  <p:tag name="KSO_WM_UNIT_DIAGRAM_ISREFERUNIT" val="0"/>
  <p:tag name="KSO_WM_UNIT_TYPE" val="d"/>
  <p:tag name="KSO_WM_UNIT_INDEX" val="1"/>
  <p:tag name="KSO_WM_UNIT_ID" val="diagram20200594_1*d*1"/>
  <p:tag name="KSO_WM_TEMPLATE_CATEGORY" val="diagram"/>
  <p:tag name="KSO_WM_TEMPLATE_INDEX" val="20200594"/>
  <p:tag name="KSO_WM_UNIT_LAYERLEVEL" val="1"/>
  <p:tag name="KSO_WM_TAG_VERSION" val="1.0"/>
  <p:tag name="KSO_WM_BEAUTIFY_FLAG" val="#wm#"/>
  <p:tag name="KSO_WM_UNIT_PICTURE_CLIP_FLAG" val="0"/>
  <p:tag name="KSO_WM_UNIT_PLACING_PICTURE_USER_VIEWPORT" val="{&quot;height&quot;:4661.075590551181,&quot;width&quot;:7098}"/>
</p:tagLst>
</file>

<file path=ppt/tags/tag628.xml><?xml version="1.0" encoding="utf-8"?>
<p:tagLst xmlns:p="http://schemas.openxmlformats.org/presentationml/2006/main">
  <p:tag name="KSO_WM_UNIT_VALUE" val="540*719"/>
  <p:tag name="KSO_WM_UNIT_HIGHLIGHT" val="0"/>
  <p:tag name="KSO_WM_UNIT_COMPATIBLE" val="0"/>
  <p:tag name="KSO_WM_UNIT_DIAGRAM_ISNUMVISUAL" val="0"/>
  <p:tag name="KSO_WM_UNIT_DIAGRAM_ISREFERUNIT" val="0"/>
  <p:tag name="KSO_WM_UNIT_TYPE" val="d"/>
  <p:tag name="KSO_WM_UNIT_INDEX" val="2"/>
  <p:tag name="KSO_WM_UNIT_ID" val="diagram20200594_1*d*2"/>
  <p:tag name="KSO_WM_TEMPLATE_CATEGORY" val="diagram"/>
  <p:tag name="KSO_WM_TEMPLATE_INDEX" val="20200594"/>
  <p:tag name="KSO_WM_UNIT_LAYERLEVEL" val="1"/>
  <p:tag name="KSO_WM_TAG_VERSION" val="1.0"/>
  <p:tag name="KSO_WM_BEAUTIFY_FLAG" val="#wm#"/>
  <p:tag name="KSO_WM_UNIT_PLACING_PICTURE_USER_VIEWPORT" val="{&quot;height&quot;:3061.3291338582676,&quot;width&quot;:1721}"/>
</p:tagLst>
</file>

<file path=ppt/tags/tag629.xml><?xml version="1.0" encoding="utf-8"?>
<p:tagLst xmlns:p="http://schemas.openxmlformats.org/presentationml/2006/main">
  <p:tag name="KSO_WM_UNIT_VALUE" val="540*719"/>
  <p:tag name="KSO_WM_UNIT_HIGHLIGHT" val="0"/>
  <p:tag name="KSO_WM_UNIT_COMPATIBLE" val="0"/>
  <p:tag name="KSO_WM_UNIT_DIAGRAM_ISNUMVISUAL" val="0"/>
  <p:tag name="KSO_WM_UNIT_DIAGRAM_ISREFERUNIT" val="0"/>
  <p:tag name="KSO_WM_UNIT_TYPE" val="d"/>
  <p:tag name="KSO_WM_UNIT_INDEX" val="3"/>
  <p:tag name="KSO_WM_UNIT_ID" val="diagram20200594_1*d*3"/>
  <p:tag name="KSO_WM_TEMPLATE_CATEGORY" val="diagram"/>
  <p:tag name="KSO_WM_TEMPLATE_INDEX" val="20200594"/>
  <p:tag name="KSO_WM_UNIT_LAYERLEVEL" val="1"/>
  <p:tag name="KSO_WM_TAG_VERSION" val="1.0"/>
  <p:tag name="KSO_WM_BEAUTIFY_FLAG" val="#wm#"/>
  <p:tag name="KSO_WM_UNIT_PLACING_PICTURE_USER_VIEWPORT" val="{&quot;height&quot;:3061.3291338582676,&quot;width&quot;:2882}"/>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0.xml><?xml version="1.0" encoding="utf-8"?>
<p:tagLst xmlns:p="http://schemas.openxmlformats.org/presentationml/2006/main">
  <p:tag name="KSO_WM_UNIT_NOCLEAR" val="0"/>
  <p:tag name="KSO_WM_UNIT_VALUE" val="100"/>
  <p:tag name="KSO_WM_UNIT_HIGHLIGHT" val="0"/>
  <p:tag name="KSO_WM_UNIT_COMPATIBLE" val="0"/>
  <p:tag name="KSO_WM_UNIT_DIAGRAM_ISNUMVISUAL" val="0"/>
  <p:tag name="KSO_WM_UNIT_DIAGRAM_ISREFERUNIT" val="0"/>
  <p:tag name="KSO_WM_UNIT_TYPE" val="f"/>
  <p:tag name="KSO_WM_UNIT_INDEX" val="1"/>
  <p:tag name="KSO_WM_UNIT_ID" val="diagram20200594_1*f*1"/>
  <p:tag name="KSO_WM_TEMPLATE_CATEGORY" val="diagram"/>
  <p:tag name="KSO_WM_TEMPLATE_INDEX" val="20200594"/>
  <p:tag name="KSO_WM_UNIT_LAYERLEVEL" val="1"/>
  <p:tag name="KSO_WM_TAG_VERSION" val="1.0"/>
  <p:tag name="KSO_WM_BEAUTIFY_FLAG" val="#wm#"/>
  <p:tag name="KSO_WM_UNIT_PRESET_TEXT" val="3月21日，第二届巴渝社工宣传周活动在我区开展，全市30余家社工服务组织搭上展台，为市民展示社工活动。在展示区，沙坪坝区萤火虫社工服务组织的展台前围满了市民。"/>
  <p:tag name="KSO_WM_UNIT_TEXT_FILL_FORE_SCHEMECOLOR_INDEX_BRIGHTNESS" val="-0.5"/>
  <p:tag name="KSO_WM_UNIT_TEXT_FILL_FORE_SCHEMECOLOR_INDEX" val="14"/>
  <p:tag name="KSO_WM_UNIT_TEXT_FILL_TYPE" val="1"/>
</p:tagLst>
</file>

<file path=ppt/tags/tag6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0594_1*i*2"/>
  <p:tag name="KSO_WM_TEMPLATE_CATEGORY" val="diagram"/>
  <p:tag name="KSO_WM_TEMPLATE_INDEX" val="20200594"/>
  <p:tag name="KSO_WM_UNIT_LAYERLEVEL" val="1"/>
  <p:tag name="KSO_WM_TAG_VERSION" val="1.0"/>
  <p:tag name="KSO_WM_BEAUTIFY_FLAG" val="#wm#"/>
  <p:tag name="KSO_WM_UNIT_FILL_FORE_SCHEMECOLOR_INDEX_BRIGHTNESS" val="-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6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0594_1*i*3"/>
  <p:tag name="KSO_WM_TEMPLATE_CATEGORY" val="diagram"/>
  <p:tag name="KSO_WM_TEMPLATE_INDEX" val="20200594"/>
  <p:tag name="KSO_WM_UNIT_LAYERLEVEL" val="1"/>
  <p:tag name="KSO_WM_TAG_VERSION" val="1.0"/>
  <p:tag name="KSO_WM_BEAUTIFY_FLAG" val="#wm#"/>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6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0594_1*i*4"/>
  <p:tag name="KSO_WM_TEMPLATE_CATEGORY" val="diagram"/>
  <p:tag name="KSO_WM_TEMPLATE_INDEX" val="20200594"/>
  <p:tag name="KSO_WM_UNIT_LAYERLEVEL" val="1"/>
  <p:tag name="KSO_WM_TAG_VERSION" val="1.0"/>
  <p:tag name="KSO_WM_BEAUTIFY_FLAG" val="#wm#"/>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6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0594_1*i*5"/>
  <p:tag name="KSO_WM_TEMPLATE_CATEGORY" val="diagram"/>
  <p:tag name="KSO_WM_TEMPLATE_INDEX" val="20200594"/>
  <p:tag name="KSO_WM_UNIT_LAYERLEVEL" val="1"/>
  <p:tag name="KSO_WM_TAG_VERSION" val="1.0"/>
  <p:tag name="KSO_WM_BEAUTIFY_FLAG" val="#wm#"/>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635.xml><?xml version="1.0" encoding="utf-8"?>
<p:tagLst xmlns:p="http://schemas.openxmlformats.org/presentationml/2006/main">
  <p:tag name="KSO_WM_SLIDE_ID" val="diagram20200594_1"/>
  <p:tag name="KSO_WM_TEMPLATE_SUBCATEGORY" val="0"/>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00594"/>
  <p:tag name="KSO_WM_SLIDE_TYPE" val="text"/>
  <p:tag name="KSO_WM_SLIDE_SUBTYPE" val="picTxt"/>
  <p:tag name="KSO_WM_SLIDE_LAYOUTTYPE" val="topbottom"/>
  <p:tag name="KSO_WM_SLIDE_SIZE" val="907*540"/>
  <p:tag name="KSO_WM_SLIDE_POSITION" val="52*0"/>
  <p:tag name="KSO_WM_SLIDE_LAYOUT" val="a_b_d_f"/>
  <p:tag name="KSO_WM_SLIDE_LAYOUT_CNT" val="1_1_3_1"/>
  <p:tag name="KSO_WM_SLIDE_RATIO" val="1.777778"/>
  <p:tag name="KSO_WM_SLIDE_BACKGROUND" val="[&quot;general&quot;]"/>
  <p:tag name="KSO_WM_SLIDE_BACKGROUND_TYPE" val="general"/>
  <p:tag name="KSO_WM_SPECIAL_SOURCE" val="bdnull"/>
</p:tagLst>
</file>

<file path=ppt/tags/tag6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fd2b9c65-3332-47ba-b215-2bde1c807db8}"/>
  <p:tag name="KSO_WM_UNIT_TYPE" val="i"/>
</p:tagLst>
</file>

<file path=ppt/tags/tag6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6626519e-5b18-4ac0-b9f8-f6c45f2c74bc}"/>
  <p:tag name="KSO_WM_UNIT_TYPE" val="i"/>
</p:tagLst>
</file>

<file path=ppt/tags/tag6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Lst>
</file>

<file path=ppt/tags/tag639.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40.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3;为了演示发布的良好效果，请言简意赅的阐述您的观点。&#13;您的正文已经经简明扼要。字字珠玑，但信息却千丝万缕、错综复杂。"/>
  <p:tag name="KSO_WM_UNIT_NOCLEAR" val="1"/>
  <p:tag name="KSO_WM_UNIT_VALUE" val="88"/>
  <p:tag name="KSO_WM_UNIT_HIGHLIGHT" val="0"/>
  <p:tag name="KSO_WM_UNIT_COMPATIBLE" val="0"/>
  <p:tag name="KSO_WM_UNIT_DIAGRAM_ISNUMVISUAL" val="0"/>
  <p:tag name="KSO_WM_UNIT_DIAGRAM_ISREFERUNIT" val="0"/>
  <p:tag name="KSO_WM_UNIT_TYPE" val="f"/>
  <p:tag name="KSO_WM_UNIT_INDEX" val="1"/>
  <p:tag name="KSO_WM_UNIT_ID" val="mixed20201947_3*f*1"/>
  <p:tag name="KSO_WM_TEMPLATE_CATEGORY" val="mixed"/>
  <p:tag name="KSO_WM_TEMPLATE_INDEX" val="20201947"/>
  <p:tag name="KSO_WM_UNIT_LAYERLEVEL" val="1"/>
  <p:tag name="KSO_WM_TAG_VERSION" val="1.0"/>
  <p:tag name="KSO_WM_BEAUTIFY_FLAG" val="#wm#"/>
  <p:tag name="KSO_WM_UNIT_TEXTBOXSTYLE_GUID" val="{03b61609-b86d-49bd-9336-b709071d7438}"/>
  <p:tag name="KSO_WM_UNIT_TEXTBOXSTYLE_TEMPLATEID" val="3132575"/>
  <p:tag name="KSO_WM_UNIT_TEXTBOXSTYLE_TYPE" val="8"/>
</p:tagLst>
</file>

<file path=ppt/tags/tag641.xml><?xml version="1.0" encoding="utf-8"?>
<p:tagLst xmlns:p="http://schemas.openxmlformats.org/presentationml/2006/main">
  <p:tag name="KSO_WM_UNIT_VALUE" val="1142*1565"/>
  <p:tag name="KSO_WM_UNIT_HIGHLIGHT" val="0"/>
  <p:tag name="KSO_WM_UNIT_COMPATIBLE" val="1"/>
  <p:tag name="KSO_WM_UNIT_DIAGRAM_ISNUMVISUAL" val="0"/>
  <p:tag name="KSO_WM_UNIT_DIAGRAM_ISREFERUNIT" val="0"/>
  <p:tag name="KSO_WM_UNIT_TYPE" val="d"/>
  <p:tag name="KSO_WM_UNIT_INDEX" val="1"/>
  <p:tag name="KSO_WM_UNIT_ID" val="diagram20211051_1*d*1"/>
  <p:tag name="KSO_WM_TEMPLATE_CATEGORY" val="diagram"/>
  <p:tag name="KSO_WM_TEMPLATE_INDEX" val="20211051"/>
  <p:tag name="KSO_WM_UNIT_LAYERLEVEL" val="1"/>
  <p:tag name="KSO_WM_TAG_VERSION" val="1.0"/>
  <p:tag name="KSO_WM_BEAUTIFY_FLAG" val="#wm#"/>
  <p:tag name="KSO_WM_CHIP_GROUPID" val="5e7310da9a230a26b9e88a19"/>
  <p:tag name="KSO_WM_CHIP_XID" val="5e7310da9a230a26b9e88a1a"/>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902a4d0b8544cc19ecd8dfac07ae853"/>
  <p:tag name="KSO_WM_UNIT_PLACING_PICTURE" val="9902a4d0b8544cc19ecd8dfac07ae853"/>
  <p:tag name="KSO_WM_UNIT_SUPPORT_UNIT_TYPE" val="[&quot;l&quot;,&quot;m&quot;,&quot;n&quot;,&quot;o&quot;,&quot;p&quot;,&quot;q&quot;,&quot;r&quot;,&quot;δ&quot;,&quot;ε&quot;,&quot;ζ&quot;,&quot;η&quot;,&quot;d&quot;,&quot;α&quot;,&quot;β&quot;,&quot;θ&quot;]"/>
  <p:tag name="KSO_WM_TEMPLATE_ASSEMBLE_XID" val="60656ea44054ed1e2fb7fce2"/>
  <p:tag name="KSO_WM_TEMPLATE_ASSEMBLE_GROUPID" val="60656ea44054ed1e2fb7fce2"/>
  <p:tag name="KSO_WM_UNIT_PLACING_PICTURE_INFO" val="{&quot;code&quot;:&quot;&quot;,&quot;full_picture&quot;:false,&quot;scheme&quot;:&quot;&quot;,&quot;spacing&quot;:5}"/>
  <p:tag name="KSO_WM_UNIT_PLACING_PICTURE_COLLAGE_VIEWPORT" val="{&quot;height&quot;:5956.262972499783,&quot;width&quot;:8768.943307086614}"/>
</p:tagLst>
</file>

<file path=ppt/tags/tag642.xml><?xml version="1.0" encoding="utf-8"?>
<p:tagLst xmlns:p="http://schemas.openxmlformats.org/presentationml/2006/main">
  <p:tag name="KSO_WM_MEDIACOVER_FLAG" val="1"/>
  <p:tag name="KSO_WM_UNIT_MEDIACOVER_BTN_STATE" val="1"/>
  <p:tag name="KSO_WM_UNIT_MEDIACOVER_BTNRECT" val="4137*2574*1165*1165"/>
  <p:tag name="KSO_WM_UNIT_PLACING_PICTURE_USER_VIEWPORT" val="{&quot;height&quot;:7200,&quot;width&quot;:1440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643.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3-03-24T18:15:07&quot;,&quot;maxSize&quot;:{&quot;size1&quot;:20},&quot;minSize&quot;:{&quot;size1&quot;:11.2},&quot;normalSize&quot;:{&quot;size1&quot;:11.2},&quot;subLayout&quot;:[{&quot;id&quot;:&quot;2023-03-24T18:15:07&quot;,&quot;margin&quot;:{&quot;bottom&quot;:0.026000002399086952,&quot;left&quot;:1.2699999809265137,&quot;right&quot;:1.2699999809265137,&quot;top&quot;:0.4230000078678131},&quot;type&quot;:0},{&quot;id&quot;:&quot;2023-03-24T18:15:07&quot;,&quot;margin&quot;:{&quot;bottom&quot;:0.847000002861023,&quot;left&quot;:1.2699999809265137,&quot;right&quot;:1.2699999809265137,&quot;top&quot;:1.2699999809265137},&quot;type&quot;:0}],&quot;type&quot;:0}"/>
  <p:tag name="KSO_WM_SLIDE_RATIO" val="1.777778"/>
  <p:tag name="KSO_WM_SLIDE_BACKGROUND" val="[&quot;general&quot;]"/>
  <p:tag name="KSO_WM_SLIDE_BK_DARK_LIGHT" val=""/>
  <p:tag name="KSO_WM_SLIDE_BACKGROUND_TYPE" val="general"/>
  <p:tag name="KSO_WM_SPECIAL_SOURCE" val="bdnull"/>
</p:tagLst>
</file>

<file path=ppt/tags/tag6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fd2b9c65-3332-47ba-b215-2bde1c807db8}"/>
  <p:tag name="KSO_WM_UNIT_TYPE" val="i"/>
</p:tagLst>
</file>

<file path=ppt/tags/tag6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6626519e-5b18-4ac0-b9f8-f6c45f2c74bc}"/>
  <p:tag name="KSO_WM_UNIT_TYPE" val="i"/>
</p:tagLst>
</file>

<file path=ppt/tags/tag6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3*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3"/>
  <p:tag name="KSO_WM_UNIT_DEC_AREA_ID" val="8a3794c4b6e349188cfeedf5b6c3c579"/>
  <p:tag name="KSO_WM_UNIT_DECORATE_INFO" val="{&quot;ReferentInfo&quot;:{&quot;Id&quot;:&quot;d1a394a27fb4426d839dac8d39cf9a61&quot;,&quot;X&quot;:{&quot;Pos&quot;:1},&quot;Y&quot;:{&quot;Pos&quot;:0}},&quot;DecorateInfoX&quot;:{&quot;Pos&quot;:1,&quot;IsAbs&quot;:true},&quot;DecorateInfoY&quot;:{&quot;Pos&quot;:1,&quot;IsAbs&quot;:true},&quot;DecorateInfoW&quot;:{&quot;IsAbs&quot;:false},&quot;DecorateInfoH&quot;:{&quot;IsAbs&quot;:true},&quot;whChangeMode&quot;:0}"/>
  <p:tag name="KSO_WM_UNIT_LINE_FORE_SCHEMECOLOR_INDEX_BRIGHTNESS" val="0"/>
  <p:tag name="KSO_WM_UNIT_LINE_FORE_SCHEMECOLOR_INDEX" val="5"/>
  <p:tag name="KSO_WM_UNIT_LINE_FILL_TYPE" val="2"/>
</p:tagLst>
</file>

<file path=ppt/tags/tag6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645_1*i*1"/>
  <p:tag name="KSO_WM_UNIT_LAYERLEVEL" val="1"/>
  <p:tag name="KSO_WM_TAG_VERSION" val="1.0"/>
  <p:tag name="KSO_WM_BEAUTIFY_FLAG" val="#wm#"/>
  <p:tag name="KSO_WM_SLIDE_BK_DARK_LIGHT" val="2"/>
  <p:tag name="KSO_WM_UNIT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2645"/>
  <p:tag name="KSO_WM_UNIT_VALUE" val="1150"/>
  <p:tag name="KSO_WM_TEMPLATE_ASSEMBLE_XID" val="60656f514054ed1e2fb807b2"/>
  <p:tag name="KSO_WM_TEMPLATE_ASSEMBLE_GROUPID" val="60656f514054ed1e2fb807b2"/>
</p:tagLst>
</file>

<file path=ppt/tags/tag64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645_1*f*1"/>
  <p:tag name="KSO_WM_TEMPLATE_CATEGORY" val="diagram"/>
  <p:tag name="KSO_WM_TEMPLATE_INDEX" val="20212645"/>
  <p:tag name="KSO_WM_UNIT_LAYERLEVEL" val="1"/>
  <p:tag name="KSO_WM_TAG_VERSION" val="1.0"/>
  <p:tag name="KSO_WM_BEAUTIFY_FLAG" val="#wm#"/>
  <p:tag name="KSO_WM_UNIT_DEFAULT_FONT" val="14;20;2"/>
  <p:tag name="KSO_WM_UNIT_BLOCK" val="0"/>
  <p:tag name="KSO_WM_UNIT_VALUE" val="64"/>
  <p:tag name="KSO_WM_UNIT_SHOW_EDIT_AREA_INDICATION" val="1"/>
  <p:tag name="KSO_WM_CHIP_GROUPID" val="5e6b05596848fb12bee65ac8"/>
  <p:tag name="KSO_WM_CHIP_XID" val="5e6b05596848fb12bee65aca"/>
  <p:tag name="KSO_WM_UNIT_DEC_AREA_ID" val="b6b39df81e38446da897721cdd2a329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a1b8d362b8974d5aa0e99571d01defee"/>
  <p:tag name="KSO_WM_UNIT_TEXT_FILL_FORE_SCHEMECOLOR_INDEX_BRIGHTNESS" val="0.25"/>
  <p:tag name="KSO_WM_UNIT_TEXT_FILL_FORE_SCHEMECOLOR_INDEX" val="13"/>
  <p:tag name="KSO_WM_UNIT_TEXT_FILL_TYPE" val="1"/>
  <p:tag name="KSO_WM_TEMPLATE_ASSEMBLE_XID" val="60656f514054ed1e2fb807b2"/>
  <p:tag name="KSO_WM_TEMPLATE_ASSEMBLE_GROUPID" val="60656f514054ed1e2fb807b2"/>
</p:tagLst>
</file>

<file path=ppt/tags/tag649.xml><?xml version="1.0" encoding="utf-8"?>
<p:tagLst xmlns:p="http://schemas.openxmlformats.org/presentationml/2006/main">
  <p:tag name="KSO_WM_UNIT_VALUE" val="973*1692"/>
  <p:tag name="KSO_WM_UNIT_HIGHLIGHT" val="0"/>
  <p:tag name="KSO_WM_UNIT_COMPATIBLE" val="1"/>
  <p:tag name="KSO_WM_UNIT_DIAGRAM_ISNUMVISUAL" val="0"/>
  <p:tag name="KSO_WM_UNIT_DIAGRAM_ISREFERUNIT" val="0"/>
  <p:tag name="KSO_WM_UNIT_TYPE" val="d"/>
  <p:tag name="KSO_WM_UNIT_INDEX" val="1"/>
  <p:tag name="KSO_WM_UNIT_ID" val="diagram20212645_1*d*1"/>
  <p:tag name="KSO_WM_TEMPLATE_CATEGORY" val="diagram"/>
  <p:tag name="KSO_WM_TEMPLATE_INDEX" val="20212645"/>
  <p:tag name="KSO_WM_UNIT_LAYERLEVEL" val="1"/>
  <p:tag name="KSO_WM_TAG_VERSION" val="1.0"/>
  <p:tag name="KSO_WM_BEAUTIFY_FLAG" val="#wm#"/>
  <p:tag name="KSO_WM_CHIP_GROUPID" val="5e7310da9a230a26b9e88a19"/>
  <p:tag name="KSO_WM_CHIP_XID" val="5e7310da9a230a26b9e88a1a"/>
  <p:tag name="KSO_WM_UNIT_DEC_AREA_ID" val="82295de0c9904d8397a6e503f12afad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9c3c814740a44818146a34ca93d4fff"/>
  <p:tag name="KSO_WM_UNIT_PLACING_PICTURE" val="c9c3c814740a44818146a34ca93d4fff"/>
  <p:tag name="KSO_WM_UNIT_SUPPORT_UNIT_TYPE" val="[&quot;d&quot;,&quot;θ&quot;]"/>
  <p:tag name="KSO_WM_TEMPLATE_ASSEMBLE_XID" val="60656f514054ed1e2fb807b2"/>
  <p:tag name="KSO_WM_TEMPLATE_ASSEMBLE_GROUPID" val="60656f514054ed1e2fb807b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50.xml><?xml version="1.0" encoding="utf-8"?>
<p:tagLst xmlns:p="http://schemas.openxmlformats.org/presentationml/2006/main">
  <p:tag name="KSO_WM_UNIT_BLOCK" val="0"/>
  <p:tag name="KSO_WM_UNIT_SM_LIMIT_TYPE" val="2"/>
  <p:tag name="KSO_WM_UNIT_DEC_AREA_ID" val="048b1570465242f39166aec647b487b0"/>
  <p:tag name="KSO_WM_UNIT_HIGHLIGHT" val="0"/>
  <p:tag name="KSO_WM_UNIT_COMPATIBLE" val="0"/>
  <p:tag name="KSO_WM_UNIT_DIAGRAM_ISNUMVISUAL" val="0"/>
  <p:tag name="KSO_WM_UNIT_DIAGRAM_ISREFERUNIT" val="0"/>
  <p:tag name="KSO_WM_UNIT_TYPE" val="i"/>
  <p:tag name="KSO_WM_UNIT_INDEX" val="2"/>
  <p:tag name="KSO_WM_UNIT_ID" val="diagram20212645_1*i*2"/>
  <p:tag name="KSO_WM_TEMPLATE_CATEGORY" val="diagram"/>
  <p:tag name="KSO_WM_TEMPLATE_INDEX" val="20212645"/>
  <p:tag name="KSO_WM_UNIT_LAYERLEVEL" val="1"/>
  <p:tag name="KSO_WM_TAG_VERSION" val="1.0"/>
  <p:tag name="KSO_WM_BEAUTIFY_FLAG" val="#wm#"/>
  <p:tag name="KSO_WM_UNIT_DECORATE_INFO" val="{&quot;DecorateInfoH&quot;:{&quot;IsAbs&quot;:true},&quot;DecorateInfoW&quot;:{&quot;IsAbs&quot;:true},&quot;DecorateInfoX&quot;:{&quot;IsAbs&quot;:true,&quot;Pos&quot;:1},&quot;DecorateInfoY&quot;:{&quot;IsAbs&quot;:true,&quot;Pos&quot;:1},&quot;ReferentInfo&quot;:{&quot;Id&quot;:&quot;82295de0c9904d8397a6e503f12afad1&quot;,&quot;X&quot;:{&quot;Pos&quot;:1},&quot;Y&quot;:{&quot;Pos&quot;:1}},&quot;whChangeMode&quot;:0}"/>
  <p:tag name="KSO_WM_CHIP_GROUPID" val="5e6effd1605d5daf04fe5f9d"/>
  <p:tag name="KSO_WM_CHIP_XID" val="5e6effd1605d5daf04fe5f9e"/>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35"/>
  <p:tag name="KSO_WM_TEMPLATE_ASSEMBLE_XID" val="60656f514054ed1e2fb807b2"/>
  <p:tag name="KSO_WM_TEMPLATE_ASSEMBLE_GROUPID" val="60656f514054ed1e2fb807b2"/>
</p:tagLst>
</file>

<file path=ppt/tags/tag651.xml><?xml version="1.0" encoding="utf-8"?>
<p:tagLst xmlns:p="http://schemas.openxmlformats.org/presentationml/2006/main">
  <p:tag name="KSO_WM_SLIDE_ID" val="diagram20220058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058"/>
  <p:tag name="KSO_WM_SLIDE_TYPE" val="text"/>
  <p:tag name="KSO_WM_SLIDE_SUBTYPE" val="picTxt"/>
  <p:tag name="KSO_WM_SLIDE_LAYOUTTYPE" val="topbottom"/>
  <p:tag name="KSO_WM_SLIDE_SIZE" val="888*492"/>
  <p:tag name="KSO_WM_SLIDE_POSITION" val="36*24"/>
  <p:tag name="KSO_WM_SLIDE_LAYOUT" val="d"/>
  <p:tag name="KSO_WM_SLIDE_LAYOUT_CNT" val="1"/>
  <p:tag name="KSO_WM_SLIDE_LAYOUT_INFO" val="{&quot;backgroundInfo&quot;:[{&quot;bottom&quot;:0,&quot;bottomAbs&quot;:false,&quot;left&quot;:0,&quot;leftAbs&quot;:false,&quot;right&quot;:0,&quot;rightAbs&quot;:false,&quot;top&quot;:0,&quot;topAbs&quot;:false,&quot;type&quot;:&quot;general&quot;}],&quot;id&quot;:&quot;2023-03-24T18:15:04&quot;,&quot;margin&quot;:{&quot;bottom&quot;:0.847000002861023,&quot;left&quot;:1.2699999809265137,&quot;right&quot;:1.2699999809265137,&quot;top&quot;:1.6929999589920044},&quot;type&quot;:0}"/>
  <p:tag name="KSO_WM_SLIDE_RATIO" val="1.777778"/>
  <p:tag name="KSO_WM_SLIDE_BACKGROUND" val="[&quot;general&quot;]"/>
  <p:tag name="KSO_WM_SLIDE_BK_DARK_LIGHT" val=""/>
  <p:tag name="KSO_WM_SLIDE_BACKGROUND_TYPE" val="general"/>
  <p:tag name="KSO_WM_SPECIAL_SOURCE" val="bdnull"/>
</p:tagLst>
</file>

<file path=ppt/tags/tag6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fd2b9c65-3332-47ba-b215-2bde1c807db8}"/>
  <p:tag name="KSO_WM_UNIT_TYPE" val="i"/>
</p:tagLst>
</file>

<file path=ppt/tags/tag6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6626519e-5b18-4ac0-b9f8-f6c45f2c74bc}"/>
  <p:tag name="KSO_WM_UNIT_TYPE" val="i"/>
</p:tagLst>
</file>

<file path=ppt/tags/tag6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3*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3"/>
  <p:tag name="KSO_WM_UNIT_DEC_AREA_ID" val="8a3794c4b6e349188cfeedf5b6c3c579"/>
  <p:tag name="KSO_WM_UNIT_DECORATE_INFO" val="{&quot;ReferentInfo&quot;:{&quot;Id&quot;:&quot;d1a394a27fb4426d839dac8d39cf9a61&quot;,&quot;X&quot;:{&quot;Pos&quot;:1},&quot;Y&quot;:{&quot;Pos&quot;:0}},&quot;DecorateInfoX&quot;:{&quot;Pos&quot;:1,&quot;IsAbs&quot;:true},&quot;DecorateInfoY&quot;:{&quot;Pos&quot;:1,&quot;IsAbs&quot;:true},&quot;DecorateInfoW&quot;:{&quot;IsAbs&quot;:false},&quot;DecorateInfoH&quot;:{&quot;IsAbs&quot;:true},&quot;whChangeMode&quot;:0}"/>
  <p:tag name="KSO_WM_UNIT_LINE_FORE_SCHEMECOLOR_INDEX_BRIGHTNESS" val="0"/>
  <p:tag name="KSO_WM_UNIT_LINE_FORE_SCHEMECOLOR_INDEX" val="5"/>
  <p:tag name="KSO_WM_UNIT_LINE_FILL_TYPE" val="2"/>
</p:tagLst>
</file>

<file path=ppt/tags/tag6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7586_1*i*1"/>
  <p:tag name="KSO_WM_TEMPLATE_CATEGORY" val="diagram"/>
  <p:tag name="KSO_WM_TEMPLATE_INDEX" val="20207586"/>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UNIT_DEC_AREA_ID" val="6b771f22b5724ffa90a866b49ead7904"/>
  <p:tag name="KSO_WM_CHIP_GROUPID" val="5e9d7803dc741d3f2d9ea5bb"/>
  <p:tag name="KSO_WM_CHIP_XID" val="5e99803bdade925159b52637"/>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294"/>
  <p:tag name="KSO_WM_TEMPLATE_ASSEMBLE_XID" val="60656e6c4054ed1e2fb7f876"/>
  <p:tag name="KSO_WM_TEMPLATE_ASSEMBLE_GROUPID" val="60656e6c4054ed1e2fb7f876"/>
</p:tagLst>
</file>

<file path=ppt/tags/tag656.xml><?xml version="1.0" encoding="utf-8"?>
<p:tagLst xmlns:p="http://schemas.openxmlformats.org/presentationml/2006/main">
  <p:tag name="KSO_WM_UNIT_VALUE" val="1142*3130"/>
  <p:tag name="KSO_WM_UNIT_HIGHLIGHT" val="0"/>
  <p:tag name="KSO_WM_UNIT_COMPATIBLE" val="0"/>
  <p:tag name="KSO_WM_UNIT_DIAGRAM_ISNUMVISUAL" val="0"/>
  <p:tag name="KSO_WM_UNIT_DIAGRAM_ISREFERUNIT" val="0"/>
  <p:tag name="KSO_WM_UNIT_TYPE" val="d"/>
  <p:tag name="KSO_WM_UNIT_INDEX" val="1"/>
  <p:tag name="KSO_WM_UNIT_ID" val="diagram20207586_1*d*1"/>
  <p:tag name="KSO_WM_TEMPLATE_CATEGORY" val="diagram"/>
  <p:tag name="KSO_WM_TEMPLATE_INDEX" val="20207586"/>
  <p:tag name="KSO_WM_UNIT_LAYERLEVEL" val="1"/>
  <p:tag name="KSO_WM_TAG_VERSION" val="1.0"/>
  <p:tag name="KSO_WM_BEAUTIFY_FLAG" val="#wm#"/>
  <p:tag name="KSO_WM_CHIP_GROUPID" val="5e7310da9a230a26b9e88a19"/>
  <p:tag name="KSO_WM_CHIP_XID" val="5e7310da9a230a26b9e88a1a"/>
  <p:tag name="KSO_WM_UNIT_DEC_AREA_ID" val="9b5460fa05984660b9db72d1272f80d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6bb899a98f9489fafe0c93ec4f9816d"/>
  <p:tag name="KSO_WM_UNIT_PLACING_PICTURE" val="f6bb899a98f9489fafe0c93ec4f9816d"/>
  <p:tag name="KSO_WM_UNIT_SUPPORT_UNIT_TYPE" val="[&quot;d&quot;,&quot;θ&quot;]"/>
  <p:tag name="KSO_WM_TEMPLATE_ASSEMBLE_XID" val="60656e6c4054ed1e2fb7f876"/>
  <p:tag name="KSO_WM_TEMPLATE_ASSEMBLE_GROUPID" val="60656e6c4054ed1e2fb7f876"/>
</p:tagLst>
</file>

<file path=ppt/tags/tag65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586_1*f*1"/>
  <p:tag name="KSO_WM_TEMPLATE_CATEGORY" val="diagram"/>
  <p:tag name="KSO_WM_TEMPLATE_INDEX" val="20207586"/>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4c53578b8ec740e8b0fca09dfc7465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08b3f3f60214323b9f4660b438bba31"/>
  <p:tag name="KSO_WM_UNIT_TEXT_FILL_FORE_SCHEMECOLOR_INDEX_BRIGHTNESS" val="0.25"/>
  <p:tag name="KSO_WM_UNIT_TEXT_FILL_FORE_SCHEMECOLOR_INDEX" val="13"/>
  <p:tag name="KSO_WM_UNIT_TEXT_FILL_TYPE" val="1"/>
  <p:tag name="KSO_WM_TEMPLATE_ASSEMBLE_XID" val="60656e6c4054ed1e2fb7f876"/>
  <p:tag name="KSO_WM_TEMPLATE_ASSEMBLE_GROUPID" val="60656e6c4054ed1e2fb7f876"/>
</p:tagLst>
</file>

<file path=ppt/tags/tag658.xml><?xml version="1.0" encoding="utf-8"?>
<p:tagLst xmlns:p="http://schemas.openxmlformats.org/presentationml/2006/main">
  <p:tag name="KSO_WM_SLIDE_ID" val="diagram20220058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058"/>
  <p:tag name="KSO_WM_SLIDE_TYPE" val="text"/>
  <p:tag name="KSO_WM_SLIDE_SUBTYPE" val="picTxt"/>
  <p:tag name="KSO_WM_SLIDE_LAYOUTTYPE" val="topbottom"/>
  <p:tag name="KSO_WM_SLIDE_SIZE" val="888*492"/>
  <p:tag name="KSO_WM_SLIDE_POSITION" val="36*24"/>
  <p:tag name="KSO_WM_SLIDE_LAYOUT" val="d"/>
  <p:tag name="KSO_WM_SLIDE_LAYOUT_CNT" val="1"/>
  <p:tag name="KSO_WM_SLIDE_LAYOUT_INFO" val="{&quot;backgroundInfo&quot;:[{&quot;bottom&quot;:0,&quot;bottomAbs&quot;:false,&quot;left&quot;:0,&quot;leftAbs&quot;:false,&quot;right&quot;:0,&quot;rightAbs&quot;:false,&quot;top&quot;:0,&quot;topAbs&quot;:false,&quot;type&quot;:&quot;general&quot;}],&quot;id&quot;:&quot;2023-03-24T18:15:07&quot;,&quot;margin&quot;:{&quot;bottom&quot;:0.847000002861023,&quot;left&quot;:1.2699999809265137,&quot;right&quot;:1.2699999809265137,&quot;top&quot;:1.6929999589920044},&quot;type&quot;:0}"/>
  <p:tag name="KSO_WM_SLIDE_RATIO" val="1.777778"/>
  <p:tag name="KSO_WM_SLIDE_BACKGROUND" val="[&quot;general&quot;]"/>
  <p:tag name="KSO_WM_SLIDE_BK_DARK_LIGHT" val=""/>
  <p:tag name="KSO_WM_SLIDE_BACKGROUND_TYPE" val="general"/>
  <p:tag name="KSO_WM_SPECIAL_SOURCE" val="bdnull"/>
</p:tagLst>
</file>

<file path=ppt/tags/tag6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Lst>
</file>

<file path=ppt/tags/tag6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345_1*i*1"/>
  <p:tag name="KSO_WM_TEMPLATE_CATEGORY" val="diagram"/>
  <p:tag name="KSO_WM_TEMPLATE_INDEX" val="20209345"/>
  <p:tag name="KSO_WM_UNIT_LAYERLEVEL" val="1"/>
  <p:tag name="KSO_WM_TAG_VERSION" val="1.0"/>
  <p:tag name="KSO_WM_BEAUTIFY_FLAG" val="#wm#"/>
  <p:tag name="KSO_WM_UNIT_BLOCK" val="0"/>
  <p:tag name="KSO_WM_UNIT_SM_LIMIT_TYPE" val="2"/>
  <p:tag name="KSO_WM_UNIT_DEC_AREA_ID" val="21332f97fbba4e12806446ed40358a3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ecbcf1a758c1ec0b708d3e"/>
  <p:tag name="KSO_WM_CHIP_XID" val="5eecbcf1a758c1ec0b708d3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60656e8c4054ed1e2fb7fb37"/>
  <p:tag name="KSO_WM_TEMPLATE_ASSEMBLE_GROUPID" val="60656e8c4054ed1e2fb7fb37"/>
</p:tagLst>
</file>

<file path=ppt/tags/tag6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9345_1*i*2"/>
  <p:tag name="KSO_WM_TEMPLATE_CATEGORY" val="diagram"/>
  <p:tag name="KSO_WM_TEMPLATE_INDEX" val="20209345"/>
  <p:tag name="KSO_WM_UNIT_LAYERLEVEL" val="1"/>
  <p:tag name="KSO_WM_TAG_VERSION" val="1.0"/>
  <p:tag name="KSO_WM_BEAUTIFY_FLAG" val="#wm#"/>
  <p:tag name="KSO_WM_UNIT_BLOCK" val="0"/>
  <p:tag name="KSO_WM_UNIT_SM_LIMIT_TYPE" val="2"/>
  <p:tag name="KSO_WM_UNIT_DEC_AREA_ID" val="7449436611fd4da6bb61f062c2f41787"/>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ecbcf1a758c1ec0b708d3e"/>
  <p:tag name="KSO_WM_CHIP_XID" val="5eecbcf1a758c1ec0b708d3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60656e8c4054ed1e2fb7fb37"/>
  <p:tag name="KSO_WM_TEMPLATE_ASSEMBLE_GROUPID" val="60656e8c4054ed1e2fb7fb37"/>
</p:tagLst>
</file>

<file path=ppt/tags/tag66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345_1*f*1"/>
  <p:tag name="KSO_WM_TEMPLATE_CATEGORY" val="diagram"/>
  <p:tag name="KSO_WM_TEMPLATE_INDEX" val="20209345"/>
  <p:tag name="KSO_WM_UNIT_LAYERLEVEL" val="1"/>
  <p:tag name="KSO_WM_TAG_VERSION" val="1.0"/>
  <p:tag name="KSO_WM_BEAUTIFY_FLAG" val="#wm#"/>
  <p:tag name="KSO_WM_UNIT_DEFAULT_FONT" val="14;20;2"/>
  <p:tag name="KSO_WM_UNIT_BLOCK" val="0"/>
  <p:tag name="KSO_WM_UNIT_VALUE" val="120"/>
  <p:tag name="KSO_WM_UNIT_SHOW_EDIT_AREA_INDICATION" val="1"/>
  <p:tag name="KSO_WM_CHIP_GROUPID" val="5e6b05596848fb12bee65ac8"/>
  <p:tag name="KSO_WM_CHIP_XID" val="5e6b05596848fb12bee65aca"/>
  <p:tag name="KSO_WM_UNIT_DEC_AREA_ID" val="5384e76793b24466a5e71d1939b72f0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3f1d13dcc404ff49166f4903eafb1f8"/>
  <p:tag name="KSO_WM_UNIT_SUPPORT_BIG_FONT" val="1"/>
  <p:tag name="KSO_WM_UNIT_TEXT_FILL_FORE_SCHEMECOLOR_INDEX_BRIGHTNESS" val="0.25"/>
  <p:tag name="KSO_WM_UNIT_TEXT_FILL_FORE_SCHEMECOLOR_INDEX" val="13"/>
  <p:tag name="KSO_WM_UNIT_TEXT_FILL_TYPE" val="1"/>
  <p:tag name="KSO_WM_TEMPLATE_ASSEMBLE_XID" val="60656e8c4054ed1e2fb7fb37"/>
  <p:tag name="KSO_WM_TEMPLATE_ASSEMBLE_GROUPID" val="60656e8c4054ed1e2fb7fb37"/>
</p:tagLst>
</file>

<file path=ppt/tags/tag664.xml><?xml version="1.0" encoding="utf-8"?>
<p:tagLst xmlns:p="http://schemas.openxmlformats.org/presentationml/2006/main">
  <p:tag name="KSO_WM_SLIDE_ID" val="diagram20209345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09345"/>
  <p:tag name="KSO_WM_SLIDE_TYPE" val="text"/>
  <p:tag name="KSO_WM_SLIDE_SUBTYPE" val="pureTxt"/>
  <p:tag name="KSO_WM_SLIDE_LAYOUTTYPE" val="topbottom"/>
  <p:tag name="KSO_WM_SLIDE_SIZE" val="756*331"/>
  <p:tag name="KSO_WM_SLIDE_POSITION" val="101*104"/>
  <p:tag name="KSO_WM_SLIDE_LAYOUT" val="f"/>
  <p:tag name="KSO_WM_SLIDE_LAYOUT_CNT" val="1"/>
  <p:tag name="KSO_WM_SLIDE_RATIO" val="1.777778"/>
  <p:tag name="KSO_WM_SLIDE_BACKGROUND" val="[&quot;general&quot;]"/>
  <p:tag name="KSO_WM_SLIDE_BACKGROUND_TYPE" val="general"/>
  <p:tag name="KSO_WM_SPECIAL_SOURCE" val="bdnull"/>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ecbcf1a758c1ec0b708d3f"/>
  <p:tag name="KSO_WM_CHIP_FILLPROP" val="[[{&quot;text_align&quot;:&quot;cm&quot;,&quot;text_direction&quot;:&quot;horizontal&quot;,&quot;support_big_font&quot;:true,&quot;picture_toward&quot;:0,&quot;picture_dockside&quot;:[],&quot;fill_id&quot;:&quot;c78fec7d9f4d442ca0ed700ee78be74c&quot;,&quot;fill_align&quot;:&quot;cm&quot;,&quot;chip_types&quot;:[&quot;header&quot;]}],[{&quot;text_align&quot;:&quot;lm&quot;,&quot;text_direction&quot;:&quot;horizontal&quot;,&quot;support_big_font&quot;:true,&quot;picture_toward&quot;:0,&quot;picture_dockside&quot;:[],&quot;fill_id&quot;:&quot;c78fec7d9f4d442ca0ed700ee78be74c&quot;,&quot;fill_align&quot;:&quot;cm&quot;,&quot;chip_types&quot;:[&quot;text&quot;]}]]"/>
  <p:tag name="KSO_WM_CHIP_DECFILLPROP" val="[]"/>
  <p:tag name="KSO_WM_CHIP_GROUPID" val="5eecbcf1a758c1ec0b708d3e"/>
  <p:tag name="KSO_WM_SLIDE_SUPPORT_FEATURE_TYPE" val="0"/>
  <p:tag name="KSO_WM_TEMPLATE_ASSEMBLE_XID" val="60656e8c4054ed1e2fb7fb37"/>
  <p:tag name="KSO_WM_TEMPLATE_ASSEMBLE_GROUPID" val="60656e8c4054ed1e2fb7fb37"/>
  <p:tag name="KSO_WM_SLIDE_CAN_ADD_NAVIGATION" val="1"/>
  <p:tag name="KSO_WM_SLIDE_LAYOUT_INFO" val="{&quot;backgroundInfo&quot;:[{&quot;bottom&quot;:0,&quot;bottomAbs&quot;:false,&quot;left&quot;:0,&quot;leftAbs&quot;:false,&quot;right&quot;:0,&quot;rightAbs&quot;:false,&quot;top&quot;:0,&quot;topAbs&quot;:false,&quot;type&quot;:&quot;general&quot;}],&quot;id&quot;:&quot;2021-04-01T15:05:47&quot;,&quot;maxSize&quot;:{&quot;size1&quot;:0},&quot;minSize&quot;:{&quot;size1&quot;:0},&quot;normalSize&quot;:{&quot;size1&quot;:0},&quot;subLayout&quot;:[{&quot;id&quot;:&quot;2021-04-01T15:05:47&quot;,&quot;type&quot;:0},{&quot;id&quot;:&quot;2021-04-01T15:05:47&quot;,&quot;margin&quot;:{&quot;bottom&quot;:6.349999904632568,&quot;left&quot;:4.2330002784729,&quot;right&quot;:4.2330002784729,&quot;top&quot;:6.349999904632568},&quot;type&quot;:0}],&quot;type&quot;:0}"/>
</p:tagLst>
</file>

<file path=ppt/tags/tag6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Lst>
</file>

<file path=ppt/tags/tag6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Lst>
</file>

<file path=ppt/tags/tag6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345_1*i*1"/>
  <p:tag name="KSO_WM_TEMPLATE_CATEGORY" val="diagram"/>
  <p:tag name="KSO_WM_TEMPLATE_INDEX" val="20209345"/>
  <p:tag name="KSO_WM_UNIT_LAYERLEVEL" val="1"/>
  <p:tag name="KSO_WM_TAG_VERSION" val="1.0"/>
  <p:tag name="KSO_WM_BEAUTIFY_FLAG" val="#wm#"/>
  <p:tag name="KSO_WM_UNIT_BLOCK" val="0"/>
  <p:tag name="KSO_WM_UNIT_SM_LIMIT_TYPE" val="2"/>
  <p:tag name="KSO_WM_UNIT_DEC_AREA_ID" val="21332f97fbba4e12806446ed40358a3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eecbcf1a758c1ec0b708d3e"/>
  <p:tag name="KSO_WM_CHIP_XID" val="5eecbcf1a758c1ec0b708d3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60656e8c4054ed1e2fb7fb37"/>
  <p:tag name="KSO_WM_TEMPLATE_ASSEMBLE_GROUPID" val="60656e8c4054ed1e2fb7fb37"/>
</p:tagLst>
</file>

<file path=ppt/tags/tag6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9345_1*i*2"/>
  <p:tag name="KSO_WM_TEMPLATE_CATEGORY" val="diagram"/>
  <p:tag name="KSO_WM_TEMPLATE_INDEX" val="20209345"/>
  <p:tag name="KSO_WM_UNIT_LAYERLEVEL" val="1"/>
  <p:tag name="KSO_WM_TAG_VERSION" val="1.0"/>
  <p:tag name="KSO_WM_BEAUTIFY_FLAG" val="#wm#"/>
  <p:tag name="KSO_WM_UNIT_BLOCK" val="0"/>
  <p:tag name="KSO_WM_UNIT_SM_LIMIT_TYPE" val="2"/>
  <p:tag name="KSO_WM_UNIT_DEC_AREA_ID" val="7449436611fd4da6bb61f062c2f41787"/>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ecbcf1a758c1ec0b708d3e"/>
  <p:tag name="KSO_WM_CHIP_XID" val="5eecbcf1a758c1ec0b708d3f"/>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60656e8c4054ed1e2fb7fb37"/>
  <p:tag name="KSO_WM_TEMPLATE_ASSEMBLE_GROUPID" val="60656e8c4054ed1e2fb7fb37"/>
</p:tagLst>
</file>

<file path=ppt/tags/tag66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345_1*f*1"/>
  <p:tag name="KSO_WM_TEMPLATE_CATEGORY" val="diagram"/>
  <p:tag name="KSO_WM_TEMPLATE_INDEX" val="20209345"/>
  <p:tag name="KSO_WM_UNIT_LAYERLEVEL" val="1"/>
  <p:tag name="KSO_WM_TAG_VERSION" val="1.0"/>
  <p:tag name="KSO_WM_BEAUTIFY_FLAG" val="#wm#"/>
  <p:tag name="KSO_WM_UNIT_DEFAULT_FONT" val="14;20;2"/>
  <p:tag name="KSO_WM_UNIT_BLOCK" val="0"/>
  <p:tag name="KSO_WM_UNIT_VALUE" val="120"/>
  <p:tag name="KSO_WM_UNIT_SHOW_EDIT_AREA_INDICATION" val="1"/>
  <p:tag name="KSO_WM_CHIP_GROUPID" val="5e6b05596848fb12bee65ac8"/>
  <p:tag name="KSO_WM_CHIP_XID" val="5e6b05596848fb12bee65aca"/>
  <p:tag name="KSO_WM_UNIT_DEC_AREA_ID" val="5384e76793b24466a5e71d1939b72f0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3f1d13dcc404ff49166f4903eafb1f8"/>
  <p:tag name="KSO_WM_UNIT_SUPPORT_BIG_FONT" val="1"/>
  <p:tag name="KSO_WM_UNIT_TEXT_FILL_FORE_SCHEMECOLOR_INDEX_BRIGHTNESS" val="0.25"/>
  <p:tag name="KSO_WM_UNIT_TEXT_FILL_FORE_SCHEMECOLOR_INDEX" val="13"/>
  <p:tag name="KSO_WM_UNIT_TEXT_FILL_TYPE" val="1"/>
  <p:tag name="KSO_WM_TEMPLATE_ASSEMBLE_XID" val="60656e8c4054ed1e2fb7fb37"/>
  <p:tag name="KSO_WM_TEMPLATE_ASSEMBLE_GROUPID" val="60656e8c4054ed1e2fb7fb37"/>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0.xml><?xml version="1.0" encoding="utf-8"?>
<p:tagLst xmlns:p="http://schemas.openxmlformats.org/presentationml/2006/main">
  <p:tag name="KSO_WM_BEAUTIFY_FLAG" val="#wm#"/>
  <p:tag name="KSO_WM_TEMPLATE_CATEGORY" val="diagram"/>
  <p:tag name="KSO_WM_TEMPLATE_INDEX" val="20209345"/>
  <p:tag name="KSO_WM_SLIDE_ID" val="diagram20209345_1"/>
  <p:tag name="KSO_WM_TEMPLATE_SUBCATEGORY" val="21"/>
  <p:tag name="KSO_WM_SLIDE_TYPE" val="text"/>
  <p:tag name="KSO_WM_SLIDE_SUBTYPE" val="pureTxt"/>
  <p:tag name="KSO_WM_SLIDE_ITEM_CNT" val="0"/>
  <p:tag name="KSO_WM_SLIDE_INDEX" val="1"/>
  <p:tag name="KSO_WM_SLIDE_SIZE" val="756*331"/>
  <p:tag name="KSO_WM_SLIDE_POSITION" val="101*104"/>
  <p:tag name="KSO_WM_TAG_VERSION" val="1.0"/>
  <p:tag name="KSO_WM_SLIDE_LAYOUT" val="f"/>
  <p:tag name="KSO_WM_SLIDE_LAYOUT_CNT" val="1"/>
  <p:tag name="KSO_WM_TEMPLATE_MASTER_TYPE" val="0"/>
  <p:tag name="KSO_WM_TEMPLATE_COLOR_TYPE" val="1"/>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true,&quot;picture_toward&quot;:0,&quot;picture_dockside&quot;:[],&quot;fill_id&quot;:&quot;c78fec7d9f4d442ca0ed700ee78be74c&quot;,&quot;fill_align&quot;:&quot;cm&quot;,&quot;chip_types&quot;:[&quot;header&quot;]}],[{&quot;text_align&quot;:&quot;lm&quot;,&quot;text_direction&quot;:&quot;horizontal&quot;,&quot;support_big_font&quot;:true,&quot;picture_toward&quot;:0,&quot;picture_dockside&quot;:[],&quot;fill_id&quot;:&quot;c78fec7d9f4d442ca0ed700ee78be74c&quot;,&quot;fill_align&quot;:&quot;cm&quot;,&quot;chip_types&quot;:[&quot;text&quot;]}]]"/>
  <p:tag name="KSO_WM_CHIP_XID" val="5eecbcf1a758c1ec0b708d3f"/>
  <p:tag name="KSO_WM_SLIDE_CAN_ADD_NAVIGATION" val="1"/>
  <p:tag name="KSO_WM_CHIP_DECFILLPROP" val="[]"/>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1-04-01T15:05:47&quot;,&quot;maxSize&quot;:{&quot;size1&quot;:0},&quot;minSize&quot;:{&quot;size1&quot;:0},&quot;normalSize&quot;:{&quot;size1&quot;:0},&quot;subLayout&quot;:[{&quot;id&quot;:&quot;2021-04-01T15:05:47&quot;,&quot;type&quot;:0},{&quot;id&quot;:&quot;2021-04-01T15:05:47&quot;,&quot;margin&quot;:{&quot;bottom&quot;:6.349999904632568,&quot;left&quot;:4.2330002784729,&quot;right&quot;:4.2330002784729,&quot;top&quot;:6.349999904632568},&quot;type&quot;:0}],&quot;type&quot;:0}"/>
  <p:tag name="KSO_WM_CHIP_GROUPID" val="5eecbcf1a758c1ec0b708d3e"/>
  <p:tag name="KSO_WM_SLIDE_BACKGROUND_TYPE" val="general"/>
  <p:tag name="KSO_WM_SLIDE_SUPPORT_FEATURE_TYPE" val="0"/>
  <p:tag name="KSO_WM_TEMPLATE_ASSEMBLE_XID" val="60656e8c4054ed1e2fb7fb37"/>
  <p:tag name="KSO_WM_TEMPLATE_ASSEMBLE_GROUPID" val="60656e8c4054ed1e2fb7fb37"/>
  <p:tag name="KSO_WM_SPECIAL_SOURCE" val="bdnull"/>
</p:tagLst>
</file>

<file path=ppt/tags/tag6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fd2b9c65-3332-47ba-b215-2bde1c807db8}"/>
  <p:tag name="KSO_WM_UNIT_TYPE" val="i"/>
</p:tagLst>
</file>

<file path=ppt/tags/tag6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6626519e-5b18-4ac0-b9f8-f6c45f2c74bc}"/>
  <p:tag name="KSO_WM_UNIT_TYPE" val="i"/>
  <p:tag name="KSO_WM_UNIT_PLACING_PICTURE_USER_VIEWPORT" val="{&quot;height&quot;:5414.869291338583,&quot;width&quot;:3043.4629921259843}"/>
</p:tagLst>
</file>

<file path=ppt/tags/tag6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3*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3"/>
  <p:tag name="KSO_WM_UNIT_DEC_AREA_ID" val="8a3794c4b6e349188cfeedf5b6c3c579"/>
  <p:tag name="KSO_WM_UNIT_DECORATE_INFO" val="{&quot;ReferentInfo&quot;:{&quot;Id&quot;:&quot;d1a394a27fb4426d839dac8d39cf9a61&quot;,&quot;X&quot;:{&quot;Pos&quot;:1},&quot;Y&quot;:{&quot;Pos&quot;:0}},&quot;DecorateInfoX&quot;:{&quot;Pos&quot;:1,&quot;IsAbs&quot;:true},&quot;DecorateInfoY&quot;:{&quot;Pos&quot;:1,&quot;IsAbs&quot;:true},&quot;DecorateInfoW&quot;:{&quot;IsAbs&quot;:false},&quot;DecorateInfoH&quot;:{&quot;IsAbs&quot;:true},&quot;whChangeMode&quot;:0}"/>
  <p:tag name="KSO_WM_UNIT_LINE_FORE_SCHEMECOLOR_INDEX_BRIGHTNESS" val="0"/>
  <p:tag name="KSO_WM_UNIT_LINE_FORE_SCHEMECOLOR_INDEX" val="5"/>
  <p:tag name="KSO_WM_UNIT_LINE_FILL_TYPE" val="2"/>
</p:tagLst>
</file>

<file path=ppt/tags/tag674.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Lst>
</file>

<file path=ppt/tags/tag675.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Lst>
</file>

<file path=ppt/tags/tag676.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Lst>
</file>

<file path=ppt/tags/tag677.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Lst>
</file>

<file path=ppt/tags/tag678.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Lst>
</file>

<file path=ppt/tags/tag67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0.xml><?xml version="1.0" encoding="utf-8"?>
<p:tagLst xmlns:p="http://schemas.openxmlformats.org/presentationml/2006/main">
  <p:tag name="KSO_WM_SLIDE_ID" val="diagram20220058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058"/>
  <p:tag name="KSO_WM_SLIDE_TYPE" val="text"/>
  <p:tag name="KSO_WM_SLIDE_SUBTYPE" val="picTxt"/>
  <p:tag name="KSO_WM_SLIDE_LAYOUTTYPE" val="topbottom"/>
  <p:tag name="KSO_WM_SLIDE_SIZE" val="888*492"/>
  <p:tag name="KSO_WM_SLIDE_POSITION" val="36*24"/>
  <p:tag name="KSO_WM_SLIDE_LAYOUT" val="d"/>
  <p:tag name="KSO_WM_SLIDE_LAYOUT_CNT" val="1"/>
  <p:tag name="KSO_WM_SLIDE_LAYOUT_INFO" val="{&quot;backgroundInfo&quot;:[{&quot;bottom&quot;:0,&quot;bottomAbs&quot;:false,&quot;left&quot;:0,&quot;leftAbs&quot;:false,&quot;right&quot;:0,&quot;rightAbs&quot;:false,&quot;top&quot;:0,&quot;topAbs&quot;:false,&quot;type&quot;:&quot;general&quot;}],&quot;id&quot;:&quot;2023-03-24T18:15:07&quot;,&quot;margin&quot;:{&quot;bottom&quot;:0.847000002861023,&quot;left&quot;:1.2699999809265137,&quot;right&quot;:1.2699999809265137,&quot;top&quot;:1.6929999589920044},&quot;type&quot;:0}"/>
  <p:tag name="KSO_WM_SLIDE_RATIO" val="1.777778"/>
  <p:tag name="KSO_WM_SLIDE_BACKGROUND" val="[&quot;general&quot;]"/>
  <p:tag name="KSO_WM_SLIDE_BK_DARK_LIGHT" val=""/>
  <p:tag name="KSO_WM_SLIDE_BACKGROUND_TYPE" val="general"/>
  <p:tag name="KSO_WM_SPECIAL_SOURCE" val="bdnull"/>
</p:tagLst>
</file>

<file path=ppt/tags/tag6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Lst>
</file>

<file path=ppt/tags/tag6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UNIT_TYPE" val="i"/>
</p:tagLst>
</file>

<file path=ppt/tags/tag6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3671_1*i*1"/>
  <p:tag name="KSO_WM_TEMPLATE_CATEGORY" val="diagram"/>
  <p:tag name="KSO_WM_TEMPLATE_INDEX" val="20203671"/>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25"/>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3671_1*i*2"/>
  <p:tag name="KSO_WM_TEMPLATE_CATEGORY" val="diagram"/>
  <p:tag name="KSO_WM_TEMPLATE_INDEX" val="2020367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85.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03671_1*a*1"/>
  <p:tag name="KSO_WM_TEMPLATE_CATEGORY" val="diagram"/>
  <p:tag name="KSO_WM_TEMPLATE_INDEX" val="20203671"/>
  <p:tag name="KSO_WM_UNIT_LAYERLEVEL" val="1"/>
  <p:tag name="KSO_WM_TAG_VERSION" val="1.0"/>
  <p:tag name="KSO_WM_BEAUTIFY_FLAG" val="#wm#"/>
  <p:tag name="KSO_WM_UNIT_PRESET_TEXT" val="单击此处添加标题"/>
  <p:tag name="KSO_WM_UNIT_ISNUMDGMTITLE" val="0"/>
  <p:tag name="KSO_WM_UNIT_TEXT_FILL_FORE_SCHEMECOLOR_INDEX_BRIGHTNESS" val="0"/>
  <p:tag name="KSO_WM_UNIT_TEXT_FILL_FORE_SCHEMECOLOR_INDEX" val="14"/>
  <p:tag name="KSO_WM_UNIT_TEXT_FILL_TYPE" val="1"/>
</p:tagLst>
</file>

<file path=ppt/tags/tag686.xml><?xml version="1.0" encoding="utf-8"?>
<p:tagLst xmlns:p="http://schemas.openxmlformats.org/presentationml/2006/main">
  <p:tag name="KSO_WM_UNIT_NOCLEAR" val="0"/>
  <p:tag name="KSO_WM_UNIT_VALUE" val="1144"/>
  <p:tag name="KSO_WM_UNIT_HIGHLIGHT" val="0"/>
  <p:tag name="KSO_WM_UNIT_COMPATIBLE" val="0"/>
  <p:tag name="KSO_WM_UNIT_DIAGRAM_ISNUMVISUAL" val="0"/>
  <p:tag name="KSO_WM_UNIT_DIAGRAM_ISREFERUNIT" val="0"/>
  <p:tag name="KSO_WM_UNIT_TYPE" val="f"/>
  <p:tag name="KSO_WM_UNIT_INDEX" val="1"/>
  <p:tag name="KSO_WM_UNIT_ID" val="diagram20203671_1*f*1"/>
  <p:tag name="KSO_WM_TEMPLATE_CATEGORY" val="diagram"/>
  <p:tag name="KSO_WM_TEMPLATE_INDEX" val="20203671"/>
  <p:tag name="KSO_WM_UNIT_LAYERLEVEL" val="1"/>
  <p:tag name="KSO_WM_TAG_VERSION" val="1.0"/>
  <p:tag name="KSO_WM_BEAUTIFY_FLAG" val="#wm#"/>
  <p:tag name="KSO_WM_UNIT_PRESET_TEXT" val="单击此处添加文本具体内容，简明扼要地阐述你的观点。&#13;单击此处添加文本具体内容，简明扼要地阐述你的观点。&#13;单击此处添加文本具体内容，简明扼要地阐述你的观点。&#13;单击此处添加文本具体内容，简明扼要地阐述你的观点。&#13;单击此处添加文本具体内容，简明扼要地阐述你的观点。"/>
  <p:tag name="KSO_WM_UNIT_SUBTYPE" val="a"/>
  <p:tag name="KSO_WM_UNIT_TEXT_FILL_FORE_SCHEMECOLOR_INDEX_BRIGHTNESS" val="0.15"/>
  <p:tag name="KSO_WM_UNIT_TEXT_FILL_FORE_SCHEMECOLOR_INDEX" val="13"/>
  <p:tag name="KSO_WM_UNIT_TEXT_FILL_TYPE" val="1"/>
</p:tagLst>
</file>

<file path=ppt/tags/tag6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3671_1*i*3"/>
  <p:tag name="KSO_WM_TEMPLATE_CATEGORY" val="diagram"/>
  <p:tag name="KSO_WM_TEMPLATE_INDEX" val="20203671"/>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671_1*i*4"/>
  <p:tag name="KSO_WM_TEMPLATE_CATEGORY" val="diagram"/>
  <p:tag name="KSO_WM_TEMPLATE_INDEX" val="20203671"/>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89.xml><?xml version="1.0" encoding="utf-8"?>
<p:tagLst xmlns:p="http://schemas.openxmlformats.org/presentationml/2006/main">
  <p:tag name="KSO_WM_BEAUTIFY_FLAG" val="#wm#"/>
  <p:tag name="KSO_WM_TEMPLATE_CATEGORY" val="diagram"/>
  <p:tag name="KSO_WM_TEMPLATE_INDEX" val="20203671"/>
  <p:tag name="KSO_WM_SLIDE_ID" val="diagram20203671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895*464"/>
  <p:tag name="KSO_WM_SLIDE_POSITION" val="32*36"/>
  <p:tag name="KSO_WM_TAG_VERSION" val="1.0"/>
  <p:tag name="KSO_WM_SLIDE_LAYOUT" val="a_f"/>
  <p:tag name="KSO_WM_SLIDE_LAYOUT_CNT" val="1_1"/>
  <p:tag name="KSO_WM_SLIDE_BACKGROUND_TYPE" val="general"/>
  <p:tag name="KSO_WM_SPECIAL_SOURCE" val="bdnull"/>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0.xml><?xml version="1.0" encoding="utf-8"?>
<p:tagLst xmlns:p="http://schemas.openxmlformats.org/presentationml/2006/main">
  <p:tag name="AS_NET" val="4.0.30319.42000"/>
  <p:tag name="AS_OS" val="Microsoft Windows NT 6.2.9200.0"/>
  <p:tag name="AS_RELEASE_DATE" val="2020.04.14"/>
  <p:tag name="AS_TITLE" val="Aspose.Slides for .NET 4.0 Client Profile"/>
  <p:tag name="AS_VERSION" val="20.4"/>
  <p:tag name="ISPRING_PRESENTATION_TITLE" val="75"/>
  <p:tag name="COMMONDATA" val="eyJoZGlkIjoiODViY2JkMjU3NGYzZTEwMzZmMGFkZWViYmNkYWU3NDIifQ=="/>
  <p:tag name="KSO_WPP_MARK_KEY" val="7360e750-0cc8-4fdf-ba86-1849ef5bd15b"/>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ef371ca6-4d9b-45ab-bf6b-0dc7ca726365}"/>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WM_BEAUTIFY_SHAPE_IDENTITY" val="{8e5f5f13-8992-465c-94d8-048bfa16e27c}"/>
</p:tagLst>
</file>

<file path=ppt/tags/tag77.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8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 name="WM_BEAUTIFY_SHAPE_IDENTITY" val="{ef020be4-4589-4224-8af0-403ee4d836ef}"/>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WM_BEAUTIFY_SHAPE_IDENTITY" val="{86521da8-7203-43e7-882c-26a0b48ca825}"/>
</p:tagLst>
</file>

<file path=ppt/tags/tag9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heme/theme1.xml><?xml version="1.0" encoding="utf-8"?>
<a:theme xmlns:a="http://schemas.openxmlformats.org/drawingml/2006/mai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212121"/>
      </a:dk2>
      <a:lt2>
        <a:srgbClr val="FFFFFF"/>
      </a:lt2>
      <a:accent1>
        <a:srgbClr val="54C888"/>
      </a:accent1>
      <a:accent2>
        <a:srgbClr val="42C2AA"/>
      </a:accent2>
      <a:accent3>
        <a:srgbClr val="42AAC2"/>
      </a:accent3>
      <a:accent4>
        <a:srgbClr val="5898CC"/>
      </a:accent4>
      <a:accent5>
        <a:srgbClr val="7B7BB3"/>
      </a:accent5>
      <a:accent6>
        <a:srgbClr val="8371BB"/>
      </a:accent6>
      <a:hlink>
        <a:srgbClr val="304FFE"/>
      </a:hlink>
      <a:folHlink>
        <a:srgbClr val="49206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
      <a:dk1>
        <a:srgbClr val="000000"/>
      </a:dk1>
      <a:lt1>
        <a:srgbClr val="FFFFFF"/>
      </a:lt1>
      <a:dk2>
        <a:srgbClr val="E6E6E6"/>
      </a:dk2>
      <a:lt2>
        <a:srgbClr val="FFFFFF"/>
      </a:lt2>
      <a:accent1>
        <a:srgbClr val="C30000"/>
      </a:accent1>
      <a:accent2>
        <a:srgbClr val="DA0000"/>
      </a:accent2>
      <a:accent3>
        <a:srgbClr val="C73F3D"/>
      </a:accent3>
      <a:accent4>
        <a:srgbClr val="E24C4A"/>
      </a:accent4>
      <a:accent5>
        <a:srgbClr val="EC6562"/>
      </a:accent5>
      <a:accent6>
        <a:srgbClr val="F67E7B"/>
      </a:accent6>
      <a:hlink>
        <a:srgbClr val="009999"/>
      </a:hlink>
      <a:folHlink>
        <a:srgbClr val="99CC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
      <a:dk1>
        <a:srgbClr val="000000"/>
      </a:dk1>
      <a:lt1>
        <a:srgbClr val="FFFFFF"/>
      </a:lt1>
      <a:dk2>
        <a:srgbClr val="E6E6E6"/>
      </a:dk2>
      <a:lt2>
        <a:srgbClr val="FFFFFF"/>
      </a:lt2>
      <a:accent1>
        <a:srgbClr val="C30000"/>
      </a:accent1>
      <a:accent2>
        <a:srgbClr val="DA0000"/>
      </a:accent2>
      <a:accent3>
        <a:srgbClr val="C73F3D"/>
      </a:accent3>
      <a:accent4>
        <a:srgbClr val="E24C4A"/>
      </a:accent4>
      <a:accent5>
        <a:srgbClr val="EC6562"/>
      </a:accent5>
      <a:accent6>
        <a:srgbClr val="F67E7B"/>
      </a:accent6>
      <a:hlink>
        <a:srgbClr val="009999"/>
      </a:hlink>
      <a:folHlink>
        <a:srgbClr val="99CC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
      <a:dk1>
        <a:srgbClr val="000000"/>
      </a:dk1>
      <a:lt1>
        <a:srgbClr val="FFFFFF"/>
      </a:lt1>
      <a:dk2>
        <a:srgbClr val="E6E6E6"/>
      </a:dk2>
      <a:lt2>
        <a:srgbClr val="FFFFFF"/>
      </a:lt2>
      <a:accent1>
        <a:srgbClr val="C30000"/>
      </a:accent1>
      <a:accent2>
        <a:srgbClr val="DA0000"/>
      </a:accent2>
      <a:accent3>
        <a:srgbClr val="C73F3D"/>
      </a:accent3>
      <a:accent4>
        <a:srgbClr val="E24C4A"/>
      </a:accent4>
      <a:accent5>
        <a:srgbClr val="EC6562"/>
      </a:accent5>
      <a:accent6>
        <a:srgbClr val="F67E7B"/>
      </a:accent6>
      <a:hlink>
        <a:srgbClr val="009999"/>
      </a:hlink>
      <a:folHlink>
        <a:srgbClr val="99CC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package" Target="../embeddings/Workbook1.xlsx"/></Relationships>
</file>

<file path=ppt/webExtensions/_rels/webExtension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package" Target="../embeddings/Workbook2.xlsx"/></Relationships>
</file>

<file path=ppt/webExtensions/_rels/webExtension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package" Target="../embeddings/Workbook3.xlsx"/></Relationships>
</file>

<file path=ppt/webExtensions/webExtension1.xml><?xml version="1.0" encoding="utf-8"?>
<wpswe:webExtension xmlns:wpswe="http://www.wps.cn/officeDocument/2018/webExtension">
  <wpswe:extSource id="dschart" version="1.0"/>
  <wpswe:properties>
    <wpswe:property key="DiscardFirstCodeChange" value="0"/>
    <wpswe:property key="autoSnapshot" value="0"/>
    <wpswe:property key="dschart" value="{&quot;dschart_data&quot;:{&quot;blockId&quot;:&quot;164758982116793344&quot;,&quot;chart_type&quot;:&quot;饼图&quot;,&quot;classifty_type&quot;:[&quot;占比类&quot;],&quot;dataSrc&quot;:{&quot;data&quot;:[[[&quot;受教育水平&quot;,&quot;占比（%）&quot;,&quot;&quot;],[&quot;是&quot;,&quot;62&quot;,&quot;21所&quot;],[&quot;否&quot;,&quot;18&quot;,&quot;6所&quot;],[&quot;暂未，但计划使用&quot;,&quot;20&quot;,&quot;7所&quot;]]],&quot;dataType&quot;:&quot;obejct-table&quot;,&quot;download&quot;:false,&quot;srcType&quot;:&quot;local&quot;,&quot;url&quot;:&quot;&quot;},&quot;function_type&quot;:[&quot;饼图&quot;],&quot;gif&quot;:&quot;https://image.dycharts.com/444746070325460997.gif?imageView2/2/w/500/quality/90&quot;,&quot;isFree&quot;:&quot;0&quot;,&quot;label&quot;:&quot;&lt;e-piebasic-chart&gt;&quot;,&quot;position&quot;:{&quot;left&quot;:0,&quot;top&quot;:0},&quot;price&quot;:0,&quot;projectId&quot;:&quot;164758965901334784&quot;,&quot;props&quot;:{&quot;animation&quot;:{&quot;duration&quot;:&quot;1.5&quot;,&quot;easeStyle&quot;:&quot;&quot;,&quot;endPause&quot;:&quot;1&quot;,&quot;moveOptions&quot;:[&quot;轮子&quot;,&quot;百叶窗&quot;,&quot;折扇&quot;,&quot;径向展开&quot;],&quot;moveStyle&quot;:&quot;轮子&quot;,&quot;startDelay&quot;:&quot;0&quot;,&quot;transition&quot;:true},&quot;backgroundColor&quot;:&quot;#FFFFFF&quot;,&quot;colors&quot;:{&quot;colorControlers&quot;:[&quot;multiple&quot;,&quot;linear&quot;],&quot;list&quot;:[0,1,2],&quot;type&quot;:&quot;multiple&quot;},&quot;display&quot;:{&quot;borderColor&quot;:&quot;#FFFFFF&quot;,&quot;borderWidth&quot;:0,&quot;cornerRadius&quot;:&quot;0&quot;,&quot;fillOpacity&quot;:1,&quot;gapPercentage&quot;:0.8,&quot;innerRadiusRatio&quot;:0.046},&quot;label&quot;:{&quot;contentChoice&quot;:[&quot;名称&quot;,&quot;百分比&quot;],&quot;contentOption&quot;:[&quot;名称&quot;,&quot;百分比&quot;,&quot;数值&quot;],&quot;display&quot;:true,&quot;positionChoice&quot;:&quot;内部水平&quot;,&quot;positionOptions&quot;:[&quot;内部周向&quot;,&quot;内部水平&quot;,&quot;外部&quot;],&quot;suffix&quot;:&quot;&quot;,&quot;textLabel&quot;:{&quot;color&quot;:&quot;#000000bf&quot;,&quot;fontFamily&quot;:&quot;OPPOSans-M&quot;,&quot;fontSize&quot;:20}},&quot;legend&quot;:{&quot;color&quot;:[&quot;#545454&quot;],&quot;fontFamily&quot;:&quot;阿里巴巴普惠体常规&quot;,&quot;fontSize&quot;:&quot;14&quot;,&quot;lineHeight&quot;:&quot;15&quot;,&quot;show&quot;:false,&quot;style&quot;:&quot;&quot;,&quot;styleOptions&quot;:&quot;&quot;,&quot;xPosition&quot;:&quot;center&quot;,&quot;yPosition&quot;:&quot;bottom&quot;},&quot;logoDisplay&quot;:{&quot;bottomLineHeight&quot;:&quot;15&quot;,&quot;imgHeight&quot;:&quot;32&quot;,&quot;imgUrl&quot;:&quot;https://ss1.dycharts.com/newchartLogo.png&quot;,&quot;show&quot;:false,&quot;topLineHeight&quot;:&quot;11&quot;},&quot;map&quot;:[[{&quot;allowType&quot;:[&quot;string&quot;],&quot;configurable&quot;:false,&quot;function&quot;:&quot;objCol&quot;,&quot;index&quot;:0,&quot;isLegend&quot;:true,&quot;name&quot;:&quot;名称&quot;},{&quot;allowType&quot;:[&quot;number&quot;],&quot;configurable&quot;:false,&quot;function&quot;:&quot;vCol&quot;,&quot;index&quot;:1,&quot;isLegend&quot;:false,&quot;name&quot;:&quot;值&quot;}]],&quot;numberFormat&quot;:{&quot;decimalPlaces&quot;:&quot;&quot;,&quot;style&quot;:&quot;1000.00&quot;},&quot;paddings&quot;:{&quot;bottom&quot;:&quot;23&quot;,&quot;chartBottom&quot;:&quot;5&quot;,&quot;left&quot;:&quot;24&quot;,&quot;right&quot;:&quot;24&quot;,&quot;top&quot;:&quot;20&quot;},&quot;publishDisplay&quot;:{&quot;color&quot;:&quot;#878787&quot;,&quot;fontFamily&quot;:&quot;阿里巴巴普惠体 常规&quot;,&quot;fontSize&quot;:&quot;14&quot;,&quot;show&quot;:false,&quot;text&quot;:&quot;镝数出品&quot;},&quot;shadow&quot;:{&quot;display&quot;:true,&quot;shadowAngle&quot;:&quot;45&quot;,&quot;shadowBlur&quot;:&quot;5&quot;,&quot;shadowColor&quot;:&quot;#a8a8a7cc&quot;,&quot;shadowOpacity&quot;:&quot;100&quot;,&quot;shadowRadius&quot;:&quot;3&quot;},&quot;size&quot;:{&quot;height&quot;:452.94117647058823,&quot;ratio&quot;:&quot;&quot;,&quot;rotate&quot;:0,&quot;width&quot;:813.2352941176471},&quot;sourceDisplay&quot;:{&quot;color&quot;:&quot;#878787&quot;,&quot;fontFamily&quot;:&quot;阿里巴巴普惠体 常规&quot;,&quot;fontSize&quot;:&quot;14&quot;,&quot;show&quot;:false,&quot;text&quot;:&quot;数据来源：示例数据&quot;,&quot;topLineHeight&quot;:&quot;15&quot;,&quot;xPosition&quot;:&quot;left&quot;,&quot;yPosition&quot;:&quot;bottom&quot;},&quot;titleDisplay&quot;:{&quot;color&quot;:&quot;#4c4c4c&quot;,&quot;fontFamily&quot;:&quot;阿里巴巴普惠体 常规&quot;,&quot;fontSize&quot;:&quot;30&quot;,&quot;lineHeight&quot;:&quot;10&quot;,&quot;show&quot;:false,&quot;text&quot;:&quot;中国网红受教育水平&quot;,&quot;totalHeight&quot;:&quot;39&quot;,&quot;xPosition&quot;:&quot;center&quot;,&quot;yPosition&quot;:&quot;top&quot;},&quot;tooltip&quot;:true,&quot;unitDisplay&quot;:{&quot;bottomLineHeight&quot;:&quot;15&quot;,&quot;color&quot;:&quot;#878787&quot;,&quot;fontFamily&quot;:&quot;阿里巴巴普惠体常规&quot;,&quot;fontSize&quot;:&quot;14&quot;,&quot;show&quot;:false,&quot;text&quot;:&quot;单位：%&quot;,&quot;xPosition&quot;:&quot;left&quot;,&quot;yPosition&quot;:&quot;top&quot;},&quot;watermarkDisplay&quot;:{&quot;imgHeight&quot;:&quot;80&quot;,&quot;imgUrl&quot;:&quot;https://ss1.dycharts.com/newchartWatermark.png&quot;,&quot;imgWidth&quot;:&quot;80&quot;,&quot;show&quot;:false}},&quot;templateId&quot;:&quot;444746070325460997-6&quot;,&quot;templateSwitch&quot;:&quot;key-value&quot;,&quot;theme&quot;:{&quot;_id&quot;:57,&quot;axis&quot;:{&quot;color&quot;:&quot;#a1a1a1&quot;},&quot;backgroundColor&quot;:&quot;#FFFFFF&quot;,&quot;card_color&quot;:&quot;#F9F9F9&quot;,&quot;colors&quot;:[&quot;#C32E24&quot;,&quot;#D8572A&quot;,&quot;#DB7C23&quot;,&quot;#CE6B45&quot;,&quot;#8A0012&quot;,&quot;#F7B535&quot;,&quot;#C32E24&quot;,&quot;#D8572A&quot;,&quot;#DB7C23&quot;,&quot;#CE6B45&quot;,&quot;#8A0012&quot;,&quot;#F7B535&quot;,&quot;#8A0012&quot;,&quot;#F7B535&quot;],&quot;fonts&quot;:{&quot;accessoryColor&quot;:&quot;#878787&quot;,&quot;color&quot;:&quot;#545454&quot;,&quot;fontFamily&quot;:&quot;阿里巴巴普惠体常规&quot;,&quot;fontSize&quot;:&quot;14&quot;},&quot;grid&quot;:{&quot;color&quot;:&quot;#ccc&quot;},&quot;name&quot;:&quot;赤色东方&quot;,&quot;price&quot;:3,&quot;shapeColor&quot;:1,&quot;themeId&quot;:57,&quot;thumb&quot;:&quot;https://ss1.dydata.io/v2/themes/57.png&quot;,&quot;titleFont&quot;:{&quot;color&quot;:&quot;#4c4c4c&quot;,&quot;fontFamily&quot;:&quot;阿里巴巴普惠体 常规&quot;,&quot;fontSize&quot;:&quot;36&quot;},&quot;typeColor&quot;:{&quot;name&quot;:[&quot;红色&quot;],&quot;num&quot;:[&quot;2&quot;]},&quot;typeStyle&quot;:{&quot;name&quot;:[&quot;中国风&quot;],&quot;num&quot;:[&quot;2&quot;]}},&quot;thumb&quot;:&quot;./images/444746070325460997-6.png&quot;,&quot;title&quot;:&quot;基础饼图&quot;,&quot;type&quot;:&quot;chart&quot;},&quot;dschart_id&quot;:&quot;444746070325460997-6&quot;,&quot;id&quot;:&quot;98&quot;}"/>
    <wpswe:property key="isUseCommonErrorPage" value="false"/>
    <wpswe:property key="loadingImage" value="res:/icons/DsWebShapeDefaultPage.svg"/>
  </wpswe:properties>
  <wpswe:watchingCache>
    <wpswe:linkPath>C:/Users/Administrator/AppData/Local/Temp/wps.XYurKF/Workbook1.xlsx</wpswe:linkPath>
  </wpswe:watchingCache>
  <wpswe:snapshot xmlns:r="http://schemas.openxmlformats.org/officeDocument/2006/relationships" r:embed="rId2"/>
  <wpswe:externalData xmlns:r="http://schemas.openxmlformats.org/officeDocument/2006/relationships" r:id="rId1"/>
  <wpswe:url>https://clientweb.docer.wps.cn/ds/1.0.0/webShapeView?id=98&amp;dschart_id=444746070325460997-6&amp;from=resource&amp;productEntry=docers&amp;sceneEntry=docrec&amp;flag=1003</wpswe:url>
  <wpswe:constantSnapshot>false</wpswe:constantSnapshot>
</wpswe:webExtension>
</file>

<file path=ppt/webExtensions/webExtension2.xml><?xml version="1.0" encoding="utf-8"?>
<wpswe:webExtension xmlns:wpswe="http://www.wps.cn/officeDocument/2018/webExtension">
  <wpswe:extSource id="dschart" version="1.0"/>
  <wpswe:properties>
    <wpswe:property key="DiscardFirstCodeChange" value="0"/>
    <wpswe:property key="autoSnapshot" value="0"/>
    <wpswe:property key="dschart" value="{&quot;dschart_data&quot;:{&quot;blockId&quot;:&quot;164758982116793344&quot;,&quot;chart_type&quot;:&quot;饼图&quot;,&quot;classifty_type&quot;:[&quot;占比类&quot;],&quot;dataSrc&quot;:{&quot;data&quot;:[[[&quot;全国葡语开设葡语本科专业高校&quot;,&quot;所&quot;,&quot;所&quot;],[&quot;已开设&quot;,&quot;8&quot;,&quot;8&quot;],[&quot;计划开设&quot;,&quot;2&quot;,&quot;2&quot;],[&quot;不开设&quot;,&quot;4&quot;,&quot;27&quot;]]],&quot;dataType&quot;:&quot;obejct-table&quot;,&quot;download&quot;:false,&quot;srcType&quot;:&quot;local&quot;,&quot;url&quot;:&quot;&quot;},&quot;function_type&quot;:[&quot;饼图&quot;],&quot;gif&quot;:&quot;https://image.dycharts.com/444746070325460997.gif?imageView2/2/w/500/quality/90&quot;,&quot;index&quot;:2,&quot;isFree&quot;:&quot;0&quot;,&quot;label&quot;:&quot;&lt;e-piebasic-chart&gt;&quot;,&quot;position&quot;:{&quot;left&quot;:0,&quot;top&quot;:0},&quot;price&quot;:0,&quot;projectId&quot;:&quot;164758965901334784&quot;,&quot;props&quot;:{&quot;animation&quot;:{&quot;duration&quot;:&quot;1.5&quot;,&quot;easeStyle&quot;:&quot;&quot;,&quot;endPause&quot;:&quot;1&quot;,&quot;moveOptions&quot;:[&quot;轮子&quot;,&quot;百叶窗&quot;,&quot;折扇&quot;,&quot;径向展开&quot;],&quot;moveStyle&quot;:&quot;轮子&quot;,&quot;startDelay&quot;:&quot;0&quot;,&quot;transition&quot;:true},&quot;backgroundColor&quot;:&quot;&quot;,&quot;colors&quot;:{&quot;colorControlers&quot;:[&quot;multiple&quot;,&quot;linear&quot;],&quot;list&quot;:[0,1,2],&quot;type&quot;:&quot;multiple&quot;},&quot;display&quot;:{&quot;borderColor&quot;:&quot;#FFFFFF&quot;,&quot;borderWidth&quot;:0,&quot;cornerRadius&quot;:&quot;0&quot;,&quot;fillOpacity&quot;:1,&quot;gapPercentage&quot;:0.8,&quot;innerRadiusRatio&quot;:0.046},&quot;label&quot;:{&quot;contentChoice&quot;:[&quot;名称&quot;,&quot;百分比&quot;],&quot;contentOption&quot;:[&quot;名称&quot;,&quot;百分比&quot;,&quot;数值&quot;],&quot;display&quot;:true,&quot;positionChoice&quot;:&quot;内部水平&quot;,&quot;positionOptions&quot;:[&quot;内部周向&quot;,&quot;内部水平&quot;,&quot;外部&quot;],&quot;suffix&quot;:&quot;&quot;,&quot;textLabel&quot;:{&quot;color&quot;:&quot;#000000bf&quot;,&quot;fontFamily&quot;:&quot;OPPOSans-M&quot;,&quot;fontSize&quot;:20}},&quot;legend&quot;:{&quot;color&quot;:[&quot;#DFDFDF&quot;],&quot;fontFamily&quot;:[&quot;阿里巴巴普惠体常规&quot;],&quot;fontSize&quot;:&quot;14&quot;,&quot;lineHeight&quot;:&quot;15&quot;,&quot;show&quot;:true,&quot;style&quot;:&quot;&quot;,&quot;styleOptions&quot;:&quot;&quot;,&quot;xPosition&quot;:&quot;center&quot;,&quot;yPosition&quot;:&quot;bottom&quot;},&quot;logoDisplay&quot;:{&quot;bottomLineHeight&quot;:&quot;15&quot;,&quot;imgHeight&quot;:&quot;32&quot;,&quot;imgUrl&quot;:&quot;https://ss1.dycharts.com/newchartLogo.png&quot;,&quot;show&quot;:false,&quot;topLineHeight&quot;:&quot;11&quot;},&quot;map&quot;:[[{&quot;allowType&quot;:[&quot;string&quot;],&quot;configurable&quot;:false,&quot;function&quot;:&quot;objCol&quot;,&quot;index&quot;:0,&quot;isLegend&quot;:true,&quot;name&quot;:&quot;名称&quot;},{&quot;allowType&quot;:[&quot;number&quot;],&quot;configurable&quot;:false,&quot;function&quot;:&quot;vCol&quot;,&quot;index&quot;:2,&quot;isLegend&quot;:false,&quot;name&quot;:&quot;值&quot;}]],&quot;numberFormat&quot;:{&quot;decimalPlaces&quot;:&quot;&quot;,&quot;style&quot;:&quot;1000.00&quot;},&quot;paddings&quot;:{&quot;bottom&quot;:&quot;23&quot;,&quot;chartBottom&quot;:&quot;5&quot;,&quot;left&quot;:&quot;24&quot;,&quot;right&quot;:&quot;24&quot;,&quot;top&quot;:&quot;20&quot;},&quot;publishDisplay&quot;:{&quot;color&quot;:&quot;#878787&quot;,&quot;fontFamily&quot;:&quot;阿里巴巴普惠体 常规&quot;,&quot;fontSize&quot;:&quot;14&quot;,&quot;show&quot;:false,&quot;text&quot;:&quot;镝数出品&quot;},&quot;shadow&quot;:{&quot;display&quot;:false,&quot;shadowAngle&quot;:&quot;45&quot;,&quot;shadowBlur&quot;:&quot;5&quot;,&quot;shadowColor&quot;:&quot;#c6c6c6&quot;,&quot;shadowOpacity&quot;:&quot;100&quot;,&quot;shadowRadius&quot;:&quot;3&quot;},&quot;size&quot;:{&quot;height&quot;:395.5882352941177,&quot;ratio&quot;:&quot;&quot;,&quot;rotate&quot;:0,&quot;width&quot;:952.9411764705882},&quot;sourceDisplay&quot;:{&quot;color&quot;:&quot;#878787&quot;,&quot;fontFamily&quot;:&quot;阿里巴巴普惠体 常规&quot;,&quot;fontSize&quot;:&quot;14&quot;,&quot;show&quot;:false,&quot;text&quot;:&quot;数据来源：示例数据&quot;,&quot;topLineHeight&quot;:&quot;15&quot;,&quot;xPosition&quot;:&quot;left&quot;,&quot;yPosition&quot;:&quot;bottom&quot;},&quot;titleDisplay&quot;:{&quot;color&quot;:&quot;#FFFFFF&quot;,&quot;fontFamily&quot;:&quot;阿里巴巴普惠体 常规&quot;,&quot;fontSize&quot;:&quot;36&quot;,&quot;lineHeight&quot;:&quot;10&quot;,&quot;show&quot;:false,&quot;text&quot;:&quot;中国网红受教育水平&quot;,&quot;totalHeight&quot;:&quot;39&quot;,&quot;xPosition&quot;:&quot;left&quot;,&quot;yPosition&quot;:&quot;top&quot;},&quot;tooltip&quot;:true,&quot;unitDisplay&quot;:{&quot;bottomLineHeight&quot;:&quot;15&quot;,&quot;color&quot;:&quot;#999999&quot;,&quot;fontFamily&quot;:&quot;阿里巴巴普惠体常规&quot;,&quot;fontSize&quot;:&quot;14&quot;,&quot;show&quot;:false,&quot;text&quot;:&quot;单位：%&quot;,&quot;xPosition&quot;:&quot;left&quot;,&quot;yPosition&quot;:&quot;top&quot;},&quot;watermarkDisplay&quot;:{&quot;imgHeight&quot;:&quot;80&quot;,&quot;imgUrl&quot;:&quot;https://ss1.dycharts.com/newchartWatermark.png&quot;,&quot;imgWidth&quot;:&quot;80&quot;,&quot;show&quot;:false}},&quot;templateId&quot;:&quot;444746070325460997-6&quot;,&quot;templateSwitch&quot;:&quot;key-value&quot;,&quot;theme&quot;:{&quot;_id&quot;:18,&quot;axis&quot;:{&quot;color&quot;:&quot;#a1a1a1 &quot;},&quot;backgroundColor&quot;:&quot;#FFFFFF&quot;,&quot;colors&quot;:[&quot;#FFC301ff&quot;,&quot;#D82B00ff&quot;,&quot;#43A1EFff&quot;,&quot;#FFC301ff&quot;,&quot;#D82B00ff&quot;,&quot;#43A1EFff&quot;,&quot;#FFC301ff&quot;,&quot;#D82B00ff&quot;,&quot;#43A1EFff&quot;,&quot;#FFC301ff&quot;,&quot;#D82B00ff&quot;,&quot;#43A1EFff&quot;,&quot;#FFC301ff&quot;,&quot;#D82B00ff&quot;],&quot;fonts&quot;:{&quot;accessoryColor&quot;:&quot;#878787&quot;,&quot;color&quot;:&quot;#545454&quot;,&quot;fontFamily&quot;:&quot;阿里巴巴普惠体 常规&quot;,&quot;fontSize&quot;:&quot;14&quot;},&quot;grid&quot;:{&quot;color&quot;:&quot;#cccccc&quot;},&quot;id&quot;:&quot;17&quot;,&quot;name&quot;:&quot;默认主题&quot;,&quot;price&quot;:&quot;0.0&quot;,&quot;shapeColor&quot;:1,&quot;themeId&quot;:&quot;18&quot;,&quot;thumb&quot;:&quot;https://ss1.dydata.io/v2/themes/17.png&quot;,&quot;titleFont&quot;:{&quot;color&quot;:&quot;#4c4c4c&quot;,&quot;fontFamily&quot;:&quot;阿里巴巴普惠体 常规&quot;,&quot;fontSize&quot;:&quot;36&quot;}},&quot;thumb&quot;:&quot;./images/444746070325460997-6.png&quot;,&quot;title&quot;:&quot;基础饼图&quot;,&quot;type&quot;:&quot;chart&quot;},&quot;dschart_id&quot;:&quot;444746070325460997-6&quot;,&quot;id&quot;:&quot;231&quot;}"/>
    <wpswe:property key="isUseCommonErrorPage" value="false"/>
    <wpswe:property key="loadingImage" value="res:/icons/DsWebShapeDefaultPage.svg"/>
  </wpswe:properties>
  <wpswe:watchingCache>
    <wpswe:linkPath>C:/Users/silvia/AppData/Local/Temp/wps.AbVHXb/Workbook2.xlsx</wpswe:linkPath>
  </wpswe:watchingCache>
  <wpswe:snapshot xmlns:r="http://schemas.openxmlformats.org/officeDocument/2006/relationships" r:embed="rId2"/>
  <wpswe:externalData xmlns:r="http://schemas.openxmlformats.org/officeDocument/2006/relationships" r:id="rId1"/>
  <wpswe:url>https://clientweb.docer.wps.cn/ds/1.0.0/webShapeView?id=231&amp;dschart_id=5544734748594536493-6&amp;from=chartwins&amp;productEntry=insert&amp;sceneEntry=rec&amp;flag=1003</wpswe:url>
  <wpswe:constantSnapshot>false</wpswe:constantSnapshot>
</wpswe:webExtension>
</file>

<file path=ppt/webExtensions/webExtension3.xml><?xml version="1.0" encoding="utf-8"?>
<wpswe:webExtension xmlns:wpswe="http://www.wps.cn/officeDocument/2018/webExtension">
  <wpswe:extSource id="dschart" version="1.0"/>
  <wpswe:properties>
    <wpswe:property key="DiscardFirstCodeChange" value="0"/>
    <wpswe:property key="autoSnapshot" value="0"/>
    <wpswe:property key="dschart" value="{&quot;dschart_data&quot;:{&quot;blockId&quot;:&quot;163946333864720385&quot;,&quot;chart_type&quot;:&quot;柱状图&quot;,&quot;classifty_type&quot;:[&quot;比较类&quot;],&quot;dataSrc&quot;:{&quot;data&quot;:[[[&quot;地区&quot;,&quot;销量&quot;],[&quot;已在相关课程中使用&quot;,&quot;11&quot;],[&quot;还没，但计划使用&quot;,&quot;11&quot;],[&quot;不确定&quot;,&quot;7&quot;],[&quot;没有计划&quot;,&quot;5&quot;]]],&quot;dataType&quot;:&quot;obejct-table&quot;,&quot;download&quot;:false,&quot;srcType&quot;:&quot;local&quot;,&quot;url&quot;:&quot;&quot;},&quot;function_type&quot;:[&quot;柱形图&quot;],&quot;gif&quot;:&quot;https://image.dycharts.com/444734748594536323.gif?imageView2/2/w/500/quality/90&quot;,&quot;isFree&quot;:&quot;0&quot;,&quot;label&quot;:&quot;&lt;e-barbasic-chart&gt;&quot;,&quot;position&quot;:{&quot;left&quot;:0,&quot;top&quot;:0},&quot;price&quot;:0,&quot;projectId&quot;:&quot;164784560082398152&quot;,&quot;props&quot;:{&quot;animation&quot;:{&quot;duration&quot;:&quot;2&quot;,&quot;easeStyle&quot;:&quot;&quot;,&quot;endPause&quot;:&quot;1&quot;,&quot;moveOptions&quot;:[&quot;纵向同步拉伸&quot;,&quot;纵向依次拉伸&quot;,&quot;横向同步展开&quot;,&quot;横向依次展开&quot;],&quot;moveStyle&quot;:&quot;纵向同步拉伸&quot;,&quot;startDelay&quot;:&quot;0&quot;,&quot;transition&quot;:true},&quot;axis&quot;:{&quot;grid&quot;:{&quot;color&quot;:&quot;#e9e9e9&quot;,&quot;gridLineWidth&quot;:&quot;1&quot;,&quot;lineStyle&quot;:&quot;dashline&quot;,&quot;show&quot;:&quot;none&quot;},&quot;x&quot;:{&quot;axisColor&quot;:&quot;#bfbfbf&quot;,&quot;axisLineWidth&quot;:&quot;1&quot;,&quot;axisShow&quot;:true,&quot;labelAngle&quot;:&quot;0&quot;,&quot;labelDirection&quot;:&quot;自动&quot;,&quot;labelDirectionOptions&quot;:[&quot;自动&quot;,&quot;横排&quot;,&quot;竖排&quot;],&quot;labelShow&quot;:true,&quot;name&quot;:&quot;&quot;},&quot;y&quot;:{&quot;axisColor&quot;:&quot;#bfbfbf&quot;,&quot;axisLineWidth&quot;:&quot;1&quot;,&quot;axisShow&quot;:false,&quot;labelShow&quot;:false,&quot;labelSuffix&quot;:&quot;&quot;,&quot;name&quot;:&quot;&quot;,&quot;range&quot;:[],&quot;stepOfLabel&quot;:&quot;&quot;}},&quot;backgroundColor&quot;:&quot;&quot;,&quot;colors&quot;:{&quot;colorControlers&quot;:[&quot;single&quot;,&quot;multiple&quot;,&quot;linear&quot;],&quot;list&quot;:[&quot;#ff999aff&quot;,&quot;#ffddb3ff&quot;,&quot;#c1ffd1ff&quot;,&quot;#D9D9FFff&quot;],&quot;type&quot;:&quot;multiple&quot;},&quot;display&quot;:{&quot;bar4CornerRadius&quot;:[5,5,5,5],&quot;barWidthPercent&quot;:&quot;0.5&quot;,&quot;borderColor&quot;:&quot;&quot;,&quot;borderWidth&quot;:&quot;0&quot;,&quot;fillOpacity&quot;:&quot;1&quot;},&quot;font&quot;:{&quot;color&quot;:&quot;#333333ff&quot;,&quot;fontFamily&quot;:&quot;站酷快乐体2016修订版&quot;,&quot;fontSize&quot;:&quot;14&quot;},&quot;label&quot;:{&quot;display&quot;:true,&quot;positionChoice&quot;:&quot;上面&quot;,&quot;positionOptions&quot;:[&quot;上面&quot;,&quot;内部居下&quot;],&quot;suffix&quot;:&quot;&quot;,&quot;textLabel&quot;:{&quot;color&quot;:&quot;#333333ff&quot;,&quot;fontFamily&quot;:&quot;站酷快乐体2016修订版&quot;,&quot;fontSize&quot;:&quot;14&quot;}},&quot;legend&quot;:{&quot;color&quot;:[&quot;#545454&quot;],&quot;fontFamily&quot;:[&quot;阿里巴巴普惠体 常规&quot;],&quot;fontSize&quot;:&quot;14&quot;,&quot;lineHeight&quot;:&quot;15&quot;,&quot;show&quot;:false,&quot;style&quot;:&quot;&quot;,&quot;styleOptions&quot;:[],&quot;xPosition&quot;:&quot;center&quot;,&quot;yPosition&quot;:&quot;bottom&quot;},&quot;logoDisplay&quot;:{&quot;bottomLineHeight&quot;:&quot;15&quot;,&quot;imgHeight&quot;:&quot;32&quot;,&quot;imgUrl&quot;:&quot;https://ss1.dycharts.com/newchartLogo.png&quot;,&quot;show&quot;:false,&quot;topLineHeight&quot;:&quot;11&quot;},&quot;map&quot;:[[{&quot;allowType&quot;:[&quot;string&quot;],&quot;configurable&quot;:false,&quot;function&quot;:&quot;objCol&quot;,&quot;index&quot;:0,&quot;isLegend&quot;:true,&quot;name&quot;:&quot;名称&quot;},{&quot;allowType&quot;:[&quot;number&quot;],&quot;configurable&quot;:false,&quot;function&quot;:&quot;vCol&quot;,&quot;index&quot;:1,&quot;isLegend&quot;:false,&quot;name&quot;:&quot;值&quot;}]],&quot;numberFormat&quot;:{&quot;decimalPlaces&quot;:&quot;&quot;,&quot;style&quot;:&quot;1000.00&quot;},&quot;paddings&quot;:{&quot;bottom&quot;:&quot;23&quot;,&quot;chartBottom&quot;:&quot;5&quot;,&quot;left&quot;:&quot;24&quot;,&quot;right&quot;:&quot;24&quot;,&quot;top&quot;:&quot;20&quot;},&quot;publishDisplay&quot;:{&quot;color&quot;:&quot;#878787&quot;,&quot;fontFamily&quot;:&quot;阿里巴巴普惠体 常规&quot;,&quot;fontSize&quot;:&quot;14&quot;,&quot;show&quot;:false,&quot;text&quot;:&quot;镝数出品&quot;},&quot;shadow&quot;:{&quot;display&quot;:false,&quot;shadowAngle&quot;:&quot;45&quot;,&quot;shadowBlur&quot;:&quot;5&quot;,&quot;shadowColor&quot;:&quot;#c6c6c6&quot;,&quot;shadowOpacity&quot;:&quot;100&quot;,&quot;shadowRadius&quot;:&quot;3&quot;},&quot;size&quot;:{&quot;height&quot;:507.35294117647055,&quot;ratio&quot;:&quot;&quot;,&quot;rotate&quot;:0,&quot;width&quot;:904.4117647058824},&quot;sourceDisplay&quot;:{&quot;color&quot;:&quot;#878787&quot;,&quot;fontFamily&quot;:&quot;阿里巴巴普惠体 常规&quot;,&quot;fontSize&quot;:&quot;14&quot;,&quot;show&quot;:false,&quot;text&quot;:&quot;数据来源：示例数据&quot;,&quot;topLineHeight&quot;:&quot;15&quot;,&quot;xPosition&quot;:&quot;left&quot;,&quot;yPosition&quot;:&quot;bottom&quot;},&quot;titleDisplay&quot;:{&quot;color&quot;:&quot;#4c4c4c&quot;,&quot;fontFamily&quot;:&quot;阿里巴巴普惠体 常规&quot;,&quot;fontSize&quot;:&quot;36&quot;,&quot;lineHeight&quot;:&quot;10&quot;,&quot;show&quot;:false,&quot;text&quot;:&quot;2018年全国各地区销售额情况&quot;,&quot;totalHeight&quot;:&quot;39&quot;,&quot;xPosition&quot;:&quot;left&quot;,&quot;yPosition&quot;:&quot;top&quot;},&quot;tooltip&quot;:true,&quot;unitDisplay&quot;:{&quot;bottomLineHeight&quot;:&quot;15&quot;,&quot;color&quot;:&quot;#878787&quot;,&quot;fontFamily&quot;:&quot;阿里巴巴普惠体 常规&quot;,&quot;fontSize&quot;:&quot;14&quot;,&quot;show&quot;:false,&quot;text&quot;:&quot;单位：万元&quot;,&quot;xPosition&quot;:&quot;left&quot;,&quot;yPosition&quot;:&quot;top&quot;},&quot;watermarkDisplay&quot;:{&quot;imgHeight&quot;:&quot;80&quot;,&quot;imgUrl&quot;:&quot;https://ss1.dycharts.com/newchartWatermark.png&quot;,&quot;imgWidth&quot;:&quot;80&quot;,&quot;show&quot;:false}},&quot;templateId&quot;:&quot;444734748594536323-3&quot;,&quot;templateSwitch&quot;:&quot;key-value&quot;,&quot;theme&quot;:{&quot;_id&quot;:18,&quot;axis&quot;:{&quot;color&quot;:&quot;#a1a1a1 &quot;},&quot;backgroundColor&quot;:&quot;#FFFFFF&quot;,&quot;colors&quot;:[&quot;#ff999aff&quot;,&quot;#ffddb3ff&quot;,&quot;#c1ffd1ff&quot;,&quot;#D9D9FFff&quot;,&quot;#ffe1f1ff&quot;,&quot;#ffeee8ff&quot;,&quot;#ff999aff&quot;,&quot;#ffddb3ff&quot;,&quot;#c1ffd1ff&quot;,&quot;#D9D9FFff&quot;,&quot;#ffe1f1ff&quot;,&quot;#ffeee8ff&quot;,&quot;#ff999aff&quot;,&quot;#ffddb3ff&quot;],&quot;fonts&quot;:{&quot;accessoryColor&quot;:&quot;#878787&quot;,&quot;color&quot;:&quot;#545454&quot;,&quot;fontFamily&quot;:&quot;阿里巴巴普惠体 常规&quot;,&quot;fontSize&quot;:&quot;14&quot;},&quot;grid&quot;:{&quot;color&quot;:&quot;#cccccc&quot;},&quot;id&quot;:&quot;17&quot;,&quot;name&quot;:&quot;默认主题&quot;,&quot;price&quot;:&quot;0.0&quot;,&quot;shapeColor&quot;:1,&quot;themeId&quot;:&quot;18&quot;,&quot;thumb&quot;:&quot;https://ss1.dydata.io/v2/themes/17.png&quot;,&quot;titleFont&quot;:{&quot;color&quot;:&quot;#4c4c4c&quot;,&quot;fontFamily&quot;:&quot;阿里巴巴普惠体 常规&quot;,&quot;fontSize&quot;:&quot;36&quot;}},&quot;thumb&quot;:&quot;//web.docer.wpscdn.cn/docer/ds-page/images/444734748594536323-3.png&quot;,&quot;title&quot;:&quot;基础柱状图&quot;,&quot;type&quot;:&quot;chart&quot;},&quot;dschart_id&quot;:&quot;444734748594536323-3&quot;,&quot;id&quot;:&quot;69&quot;}"/>
    <wpswe:property key="isUseCommonErrorPage" value="false"/>
    <wpswe:property key="loadingImage" value="res:/icons/DsWebShapeDefaultPage.svg"/>
  </wpswe:properties>
  <wpswe:watchingCache>
    <wpswe:linkPath>C:/Users/silvia/AppData/Local/Temp/wps.CBoTFC/Workbook3.xlsx</wpswe:linkPath>
  </wpswe:watchingCache>
  <wpswe:snapshot xmlns:r="http://schemas.openxmlformats.org/officeDocument/2006/relationships" r:embed="rId2"/>
  <wpswe:externalData xmlns:r="http://schemas.openxmlformats.org/officeDocument/2006/relationships" r:id="rId1"/>
  <wpswe:url>https://clientweb.docer.wps.cn/ds/1.0.0/webShapeView?id=69&amp;dschart_id=444734748594536323-3&amp;from=resource&amp;productEntry=docers&amp;sceneEntry=docrec&amp;flag=1003</wpswe:url>
  <wpswe:constantSnapshot>false</wpswe:constantSnapshot>
</wpswe:webExtension>
</file>

<file path=docProps/app.xml><?xml version="1.0" encoding="utf-8"?>
<Properties xmlns="http://schemas.openxmlformats.org/officeDocument/2006/extended-properties" xmlns:vt="http://schemas.openxmlformats.org/officeDocument/2006/docPropsVTypes">
  <TotalTime>0</TotalTime>
  <Words>3800</Words>
  <Application>WPS 演示</Application>
  <PresentationFormat>宽屏</PresentationFormat>
  <Paragraphs>247</Paragraphs>
  <Slides>27</Slides>
  <Notes>22</Notes>
  <HiddenSlides>0</HiddenSlides>
  <MMClips>0</MMClips>
  <ScaleCrop>false</ScaleCrop>
  <HeadingPairs>
    <vt:vector size="6" baseType="variant">
      <vt:variant>
        <vt:lpstr>已用的字体</vt:lpstr>
      </vt:variant>
      <vt:variant>
        <vt:i4>15</vt:i4>
      </vt:variant>
      <vt:variant>
        <vt:lpstr>主题</vt:lpstr>
      </vt:variant>
      <vt:variant>
        <vt:i4>5</vt:i4>
      </vt:variant>
      <vt:variant>
        <vt:lpstr>幻灯片标题</vt:lpstr>
      </vt:variant>
      <vt:variant>
        <vt:i4>27</vt:i4>
      </vt:variant>
    </vt:vector>
  </HeadingPairs>
  <TitlesOfParts>
    <vt:vector size="47" baseType="lpstr">
      <vt:lpstr>Arial</vt:lpstr>
      <vt:lpstr>宋体</vt:lpstr>
      <vt:lpstr>Wingdings</vt:lpstr>
      <vt:lpstr>Gill Sans</vt:lpstr>
      <vt:lpstr>微软雅黑</vt:lpstr>
      <vt:lpstr>黑体</vt:lpstr>
      <vt:lpstr>Segoe UI</vt:lpstr>
      <vt:lpstr>Wingdings</vt:lpstr>
      <vt:lpstr>微软雅黑 Light</vt:lpstr>
      <vt:lpstr>Times New Roman</vt:lpstr>
      <vt:lpstr>方正仿宋_GBK</vt:lpstr>
      <vt:lpstr>Arial Unicode MS</vt:lpstr>
      <vt:lpstr>Calibri Light</vt:lpstr>
      <vt:lpstr>Calibri</vt:lpstr>
      <vt:lpstr>ksdb</vt:lpstr>
      <vt:lpstr/>
      <vt:lpstr>1_Office 主题</vt:lpstr>
      <vt:lpstr>2_Office 主题</vt:lpstr>
      <vt:lpstr>3_Office 主题</vt:lpstr>
      <vt:lpstr>4_Office 主题</vt:lpstr>
      <vt:lpstr>《理解当代中国葡萄牙语演讲教程》 课程设计探索与实践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3.1 产出成果及教学目标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 R 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75</dc:title>
  <dc:creator>silvia</dc:creator>
  <cp:lastModifiedBy>Silvia Yan</cp:lastModifiedBy>
  <cp:revision>57</cp:revision>
  <dcterms:created xsi:type="dcterms:W3CDTF">2017-03-10T15:18:00Z</dcterms:created>
  <dcterms:modified xsi:type="dcterms:W3CDTF">2023-03-27T09:11:24Z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3C3A0FCC9DAC47619060C42035C068CF</vt:lpwstr>
  </property>
</Properties>
</file>