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66" r:id="rId3"/>
    <p:sldId id="273" r:id="rId4"/>
    <p:sldId id="272" r:id="rId5"/>
    <p:sldId id="270" r:id="rId6"/>
    <p:sldId id="274" r:id="rId7"/>
    <p:sldId id="259" r:id="rId8"/>
    <p:sldId id="275" r:id="rId9"/>
    <p:sldId id="276" r:id="rId10"/>
    <p:sldId id="260" r:id="rId11"/>
    <p:sldId id="261" r:id="rId12"/>
    <p:sldId id="267" r:id="rId13"/>
    <p:sldId id="264" r:id="rId14"/>
    <p:sldId id="277" r:id="rId15"/>
    <p:sldId id="278" r:id="rId16"/>
    <p:sldId id="279" r:id="rId17"/>
    <p:sldId id="280" r:id="rId1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7" autoAdjust="0"/>
    <p:restoredTop sz="94662" autoAdjust="0"/>
  </p:normalViewPr>
  <p:slideViewPr>
    <p:cSldViewPr>
      <p:cViewPr>
        <p:scale>
          <a:sx n="77" d="100"/>
          <a:sy n="77" d="100"/>
        </p:scale>
        <p:origin x="-111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image" Target="../media/image1.jpeg"/><Relationship Id="rId4" Type="http://schemas.openxmlformats.org/officeDocument/2006/relationships/image" Target="../media/image4.jp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image" Target="../media/image5.jp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image" Target="../media/image1.jpeg"/><Relationship Id="rId4" Type="http://schemas.openxmlformats.org/officeDocument/2006/relationships/image" Target="../media/image4.jp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F029A9-0F49-477F-9AE5-AE4A414E6EFE}" type="doc">
      <dgm:prSet loTypeId="urn:microsoft.com/office/officeart/2005/8/layout/chevron2" loCatId="process" qsTypeId="urn:microsoft.com/office/officeart/2009/2/quickstyle/3d8" qsCatId="3D" csTypeId="urn:microsoft.com/office/officeart/2005/8/colors/accent3_1" csCatId="accent3" phldr="1"/>
      <dgm:spPr>
        <a:scene3d>
          <a:camera prst="isometricOffAxis1Right" zoom="82000"/>
          <a:lightRig rig="morning" dir="t">
            <a:rot lat="0" lon="0" rev="20400000"/>
          </a:lightRig>
        </a:scene3d>
      </dgm:spPr>
      <dgm:t>
        <a:bodyPr/>
        <a:lstStyle/>
        <a:p>
          <a:endParaRPr lang="en-US"/>
        </a:p>
      </dgm:t>
    </dgm:pt>
    <dgm:pt modelId="{C1AE9207-0C2F-4061-9DE9-6ED63C81B743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b="1" dirty="0" smtClean="0">
              <a:effectLst/>
            </a:rPr>
            <a:t>试验版</a:t>
          </a:r>
          <a:endParaRPr lang="en-US" b="1" dirty="0">
            <a:effectLst/>
          </a:endParaRPr>
        </a:p>
      </dgm:t>
    </dgm:pt>
    <dgm:pt modelId="{E06CC725-CFA1-4CF2-9082-8AA23FEB972D}" type="parTrans" cxnId="{BFDC3D60-B6AC-4DD4-8596-D6753E3E40CB}">
      <dgm:prSet/>
      <dgm:spPr/>
      <dgm:t>
        <a:bodyPr/>
        <a:lstStyle/>
        <a:p>
          <a:endParaRPr lang="en-US"/>
        </a:p>
      </dgm:t>
    </dgm:pt>
    <dgm:pt modelId="{2494FB59-0319-4FD2-8CEC-760C2514585D}" type="sibTrans" cxnId="{BFDC3D60-B6AC-4DD4-8596-D6753E3E40CB}">
      <dgm:prSet/>
      <dgm:spPr/>
      <dgm:t>
        <a:bodyPr/>
        <a:lstStyle/>
        <a:p>
          <a:endParaRPr lang="en-US"/>
        </a:p>
      </dgm:t>
    </dgm:pt>
    <dgm:pt modelId="{C2658B80-670C-4996-814B-6F3830666491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b="1" dirty="0" smtClean="0"/>
            <a:t>教学目标、活动</a:t>
          </a:r>
          <a:endParaRPr lang="en-US" b="1" dirty="0"/>
        </a:p>
      </dgm:t>
    </dgm:pt>
    <dgm:pt modelId="{F5B02F90-47C4-46F9-8B82-21D8536651A5}" type="parTrans" cxnId="{7D834B19-5DB5-42FB-9DEF-4A41EB427A73}">
      <dgm:prSet/>
      <dgm:spPr/>
      <dgm:t>
        <a:bodyPr/>
        <a:lstStyle/>
        <a:p>
          <a:endParaRPr lang="en-US"/>
        </a:p>
      </dgm:t>
    </dgm:pt>
    <dgm:pt modelId="{EC1E2903-4A42-40FF-92BD-2919C8634277}" type="sibTrans" cxnId="{7D834B19-5DB5-42FB-9DEF-4A41EB427A73}">
      <dgm:prSet/>
      <dgm:spPr/>
      <dgm:t>
        <a:bodyPr/>
        <a:lstStyle/>
        <a:p>
          <a:endParaRPr lang="en-US"/>
        </a:p>
      </dgm:t>
    </dgm:pt>
    <dgm:pt modelId="{C746C04B-1A7B-4FD1-860B-F63B672F4DD0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b="1" dirty="0" smtClean="0"/>
            <a:t>教材版</a:t>
          </a:r>
          <a:endParaRPr lang="en-US" b="1" dirty="0"/>
        </a:p>
      </dgm:t>
    </dgm:pt>
    <dgm:pt modelId="{FF84A715-8CAF-4711-A27D-A08751A5C86E}" type="parTrans" cxnId="{3603ADC9-BFE2-4468-978E-438CA48F0007}">
      <dgm:prSet/>
      <dgm:spPr/>
      <dgm:t>
        <a:bodyPr/>
        <a:lstStyle/>
        <a:p>
          <a:endParaRPr lang="en-US"/>
        </a:p>
      </dgm:t>
    </dgm:pt>
    <dgm:pt modelId="{D0243BD6-A8F4-496B-A0ED-437F0F7E9D83}" type="sibTrans" cxnId="{3603ADC9-BFE2-4468-978E-438CA48F0007}">
      <dgm:prSet/>
      <dgm:spPr/>
      <dgm:t>
        <a:bodyPr/>
        <a:lstStyle/>
        <a:p>
          <a:endParaRPr lang="en-US"/>
        </a:p>
      </dgm:t>
    </dgm:pt>
    <dgm:pt modelId="{33A434F1-6FC1-44F9-B293-0BEE7661CDC5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b="1" dirty="0" smtClean="0"/>
            <a:t>教学目标、活动</a:t>
          </a:r>
          <a:endParaRPr lang="en-US" b="1" dirty="0"/>
        </a:p>
      </dgm:t>
    </dgm:pt>
    <dgm:pt modelId="{C18BCB97-4BA2-486D-8C45-5E39353D7104}" type="parTrans" cxnId="{D340EED9-AAC8-4058-ABC6-15EA73579FCC}">
      <dgm:prSet/>
      <dgm:spPr/>
      <dgm:t>
        <a:bodyPr/>
        <a:lstStyle/>
        <a:p>
          <a:endParaRPr lang="en-US"/>
        </a:p>
      </dgm:t>
    </dgm:pt>
    <dgm:pt modelId="{B32E9272-89DE-47A0-89A0-5D42CCA52109}" type="sibTrans" cxnId="{D340EED9-AAC8-4058-ABC6-15EA73579FCC}">
      <dgm:prSet/>
      <dgm:spPr/>
      <dgm:t>
        <a:bodyPr/>
        <a:lstStyle/>
        <a:p>
          <a:endParaRPr lang="en-US"/>
        </a:p>
      </dgm:t>
    </dgm:pt>
    <dgm:pt modelId="{A6099BB0-31DF-4366-A5E4-014D8DCD5463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p3d extrusionH="190500">
          <a:bevelT prst="angle"/>
        </a:sp3d>
      </dgm:spPr>
      <dgm:t>
        <a:bodyPr/>
        <a:lstStyle/>
        <a:p>
          <a:r>
            <a:rPr lang="zh-CN" altLang="en-US" b="1" dirty="0" smtClean="0"/>
            <a:t>研究</a:t>
          </a:r>
          <a:endParaRPr lang="en-US" b="1" dirty="0"/>
        </a:p>
      </dgm:t>
    </dgm:pt>
    <dgm:pt modelId="{E8A08FA9-9504-48A4-B09C-CB3596462316}" type="parTrans" cxnId="{D31FE723-301B-4A72-A96B-15BAD156443E}">
      <dgm:prSet/>
      <dgm:spPr/>
      <dgm:t>
        <a:bodyPr/>
        <a:lstStyle/>
        <a:p>
          <a:endParaRPr lang="en-US"/>
        </a:p>
      </dgm:t>
    </dgm:pt>
    <dgm:pt modelId="{CB6200C3-DB77-4A0A-94C6-5223D3897796}" type="sibTrans" cxnId="{D31FE723-301B-4A72-A96B-15BAD156443E}">
      <dgm:prSet/>
      <dgm:spPr/>
      <dgm:t>
        <a:bodyPr/>
        <a:lstStyle/>
        <a:p>
          <a:endParaRPr lang="en-US"/>
        </a:p>
      </dgm:t>
    </dgm:pt>
    <dgm:pt modelId="{A49E026E-F718-4F81-A137-18918762563E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6500" b="1" dirty="0" smtClean="0"/>
            <a:t>合作学习模式</a:t>
          </a:r>
          <a:endParaRPr lang="en-US" sz="6500" b="1" dirty="0"/>
        </a:p>
      </dgm:t>
    </dgm:pt>
    <dgm:pt modelId="{0FBA8F43-77F9-4B2C-AB42-359F7F2223EF}" type="parTrans" cxnId="{DA367E0B-0B0A-4ED4-8538-7627319780EC}">
      <dgm:prSet/>
      <dgm:spPr/>
      <dgm:t>
        <a:bodyPr/>
        <a:lstStyle/>
        <a:p>
          <a:endParaRPr lang="en-US"/>
        </a:p>
      </dgm:t>
    </dgm:pt>
    <dgm:pt modelId="{1E43CDE9-A783-44EA-ADAA-4EB9DB4ECBD7}" type="sibTrans" cxnId="{DA367E0B-0B0A-4ED4-8538-7627319780EC}">
      <dgm:prSet/>
      <dgm:spPr/>
      <dgm:t>
        <a:bodyPr/>
        <a:lstStyle/>
        <a:p>
          <a:endParaRPr lang="en-US"/>
        </a:p>
      </dgm:t>
    </dgm:pt>
    <dgm:pt modelId="{B85304AB-9431-4EAB-AB4C-11A48942C793}" type="pres">
      <dgm:prSet presAssocID="{4AF029A9-0F49-477F-9AE5-AE4A414E6EF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ADAA04-1F2D-4303-ABEB-B51BFED9BE1E}" type="pres">
      <dgm:prSet presAssocID="{C1AE9207-0C2F-4061-9DE9-6ED63C81B743}" presName="composite" presStyleCnt="0"/>
      <dgm:spPr/>
    </dgm:pt>
    <dgm:pt modelId="{6FE5A5F2-002B-4BC7-8611-E2B9C775F559}" type="pres">
      <dgm:prSet presAssocID="{C1AE9207-0C2F-4061-9DE9-6ED63C81B743}" presName="parentText" presStyleLbl="alignNode1" presStyleIdx="0" presStyleCnt="3" custLinFactNeighborX="-6039" custLinFactNeighborY="-16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9A985-F038-427D-A3BD-52FF454C3A52}" type="pres">
      <dgm:prSet presAssocID="{C1AE9207-0C2F-4061-9DE9-6ED63C81B74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13E94-C417-4814-86C2-32B1A2B48C9C}" type="pres">
      <dgm:prSet presAssocID="{2494FB59-0319-4FD2-8CEC-760C2514585D}" presName="sp" presStyleCnt="0"/>
      <dgm:spPr/>
    </dgm:pt>
    <dgm:pt modelId="{38A9F138-2D34-45D7-9922-3C591B315113}" type="pres">
      <dgm:prSet presAssocID="{C746C04B-1A7B-4FD1-860B-F63B672F4DD0}" presName="composite" presStyleCnt="0"/>
      <dgm:spPr/>
    </dgm:pt>
    <dgm:pt modelId="{D4CD424A-05D1-4177-B555-11C474D80490}" type="pres">
      <dgm:prSet presAssocID="{C746C04B-1A7B-4FD1-860B-F63B672F4DD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4A4622-8663-4251-BA84-07E61E73EBAD}" type="pres">
      <dgm:prSet presAssocID="{C746C04B-1A7B-4FD1-860B-F63B672F4DD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4AAE6-3932-4B4F-A759-693611AAA322}" type="pres">
      <dgm:prSet presAssocID="{D0243BD6-A8F4-496B-A0ED-437F0F7E9D83}" presName="sp" presStyleCnt="0"/>
      <dgm:spPr/>
    </dgm:pt>
    <dgm:pt modelId="{0736C125-8F39-4DF3-B0BB-74CFD99FEBB8}" type="pres">
      <dgm:prSet presAssocID="{A6099BB0-31DF-4366-A5E4-014D8DCD5463}" presName="composite" presStyleCnt="0"/>
      <dgm:spPr/>
    </dgm:pt>
    <dgm:pt modelId="{A5B7D53C-818B-4081-A3DE-6848A0571FBA}" type="pres">
      <dgm:prSet presAssocID="{A6099BB0-31DF-4366-A5E4-014D8DCD546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1BEB3-7561-465A-96B3-59CE30D9D57A}" type="pres">
      <dgm:prSet presAssocID="{A6099BB0-31DF-4366-A5E4-014D8DCD5463}" presName="descendantText" presStyleLbl="alignAcc1" presStyleIdx="2" presStyleCnt="3" custLinFactNeighborX="4306" custLinFactNeighborY="4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191D2B-9F10-4CBA-8094-28B7C489A702}" type="presOf" srcId="{A6099BB0-31DF-4366-A5E4-014D8DCD5463}" destId="{A5B7D53C-818B-4081-A3DE-6848A0571FBA}" srcOrd="0" destOrd="0" presId="urn:microsoft.com/office/officeart/2005/8/layout/chevron2"/>
    <dgm:cxn modelId="{7D834B19-5DB5-42FB-9DEF-4A41EB427A73}" srcId="{C1AE9207-0C2F-4061-9DE9-6ED63C81B743}" destId="{C2658B80-670C-4996-814B-6F3830666491}" srcOrd="0" destOrd="0" parTransId="{F5B02F90-47C4-46F9-8B82-21D8536651A5}" sibTransId="{EC1E2903-4A42-40FF-92BD-2919C8634277}"/>
    <dgm:cxn modelId="{BFDC3D60-B6AC-4DD4-8596-D6753E3E40CB}" srcId="{4AF029A9-0F49-477F-9AE5-AE4A414E6EFE}" destId="{C1AE9207-0C2F-4061-9DE9-6ED63C81B743}" srcOrd="0" destOrd="0" parTransId="{E06CC725-CFA1-4CF2-9082-8AA23FEB972D}" sibTransId="{2494FB59-0319-4FD2-8CEC-760C2514585D}"/>
    <dgm:cxn modelId="{4FC4DB2B-4EAA-4982-88CA-BF6DC7DC895C}" type="presOf" srcId="{4AF029A9-0F49-477F-9AE5-AE4A414E6EFE}" destId="{B85304AB-9431-4EAB-AB4C-11A48942C793}" srcOrd="0" destOrd="0" presId="urn:microsoft.com/office/officeart/2005/8/layout/chevron2"/>
    <dgm:cxn modelId="{319690E3-09A0-4F5D-B2DE-43EED171FD76}" type="presOf" srcId="{33A434F1-6FC1-44F9-B293-0BEE7661CDC5}" destId="{924A4622-8663-4251-BA84-07E61E73EBAD}" srcOrd="0" destOrd="0" presId="urn:microsoft.com/office/officeart/2005/8/layout/chevron2"/>
    <dgm:cxn modelId="{AFDE5133-9EC1-42D9-8DA1-6180DABB62B7}" type="presOf" srcId="{C1AE9207-0C2F-4061-9DE9-6ED63C81B743}" destId="{6FE5A5F2-002B-4BC7-8611-E2B9C775F559}" srcOrd="0" destOrd="0" presId="urn:microsoft.com/office/officeart/2005/8/layout/chevron2"/>
    <dgm:cxn modelId="{19DECBB0-2879-4C94-8914-C53FAFE88F61}" type="presOf" srcId="{C746C04B-1A7B-4FD1-860B-F63B672F4DD0}" destId="{D4CD424A-05D1-4177-B555-11C474D80490}" srcOrd="0" destOrd="0" presId="urn:microsoft.com/office/officeart/2005/8/layout/chevron2"/>
    <dgm:cxn modelId="{D340EED9-AAC8-4058-ABC6-15EA73579FCC}" srcId="{C746C04B-1A7B-4FD1-860B-F63B672F4DD0}" destId="{33A434F1-6FC1-44F9-B293-0BEE7661CDC5}" srcOrd="0" destOrd="0" parTransId="{C18BCB97-4BA2-486D-8C45-5E39353D7104}" sibTransId="{B32E9272-89DE-47A0-89A0-5D42CCA52109}"/>
    <dgm:cxn modelId="{D31FE723-301B-4A72-A96B-15BAD156443E}" srcId="{4AF029A9-0F49-477F-9AE5-AE4A414E6EFE}" destId="{A6099BB0-31DF-4366-A5E4-014D8DCD5463}" srcOrd="2" destOrd="0" parTransId="{E8A08FA9-9504-48A4-B09C-CB3596462316}" sibTransId="{CB6200C3-DB77-4A0A-94C6-5223D3897796}"/>
    <dgm:cxn modelId="{1BC9D9B6-39BF-45DE-B3EB-393776312CFC}" type="presOf" srcId="{A49E026E-F718-4F81-A137-18918762563E}" destId="{BB01BEB3-7561-465A-96B3-59CE30D9D57A}" srcOrd="0" destOrd="0" presId="urn:microsoft.com/office/officeart/2005/8/layout/chevron2"/>
    <dgm:cxn modelId="{DA367E0B-0B0A-4ED4-8538-7627319780EC}" srcId="{A6099BB0-31DF-4366-A5E4-014D8DCD5463}" destId="{A49E026E-F718-4F81-A137-18918762563E}" srcOrd="0" destOrd="0" parTransId="{0FBA8F43-77F9-4B2C-AB42-359F7F2223EF}" sibTransId="{1E43CDE9-A783-44EA-ADAA-4EB9DB4ECBD7}"/>
    <dgm:cxn modelId="{3603ADC9-BFE2-4468-978E-438CA48F0007}" srcId="{4AF029A9-0F49-477F-9AE5-AE4A414E6EFE}" destId="{C746C04B-1A7B-4FD1-860B-F63B672F4DD0}" srcOrd="1" destOrd="0" parTransId="{FF84A715-8CAF-4711-A27D-A08751A5C86E}" sibTransId="{D0243BD6-A8F4-496B-A0ED-437F0F7E9D83}"/>
    <dgm:cxn modelId="{1F52EDDA-01E8-4FBC-B9E2-937F50FCED10}" type="presOf" srcId="{C2658B80-670C-4996-814B-6F3830666491}" destId="{25F9A985-F038-427D-A3BD-52FF454C3A52}" srcOrd="0" destOrd="0" presId="urn:microsoft.com/office/officeart/2005/8/layout/chevron2"/>
    <dgm:cxn modelId="{83DA6469-97A8-469D-99F2-51F518B36271}" type="presParOf" srcId="{B85304AB-9431-4EAB-AB4C-11A48942C793}" destId="{B0ADAA04-1F2D-4303-ABEB-B51BFED9BE1E}" srcOrd="0" destOrd="0" presId="urn:microsoft.com/office/officeart/2005/8/layout/chevron2"/>
    <dgm:cxn modelId="{9B98BC3B-8E89-4E5B-AA16-F4299FD0D32F}" type="presParOf" srcId="{B0ADAA04-1F2D-4303-ABEB-B51BFED9BE1E}" destId="{6FE5A5F2-002B-4BC7-8611-E2B9C775F559}" srcOrd="0" destOrd="0" presId="urn:microsoft.com/office/officeart/2005/8/layout/chevron2"/>
    <dgm:cxn modelId="{73B2C882-7447-47EF-8ED9-DD7104AD3D7E}" type="presParOf" srcId="{B0ADAA04-1F2D-4303-ABEB-B51BFED9BE1E}" destId="{25F9A985-F038-427D-A3BD-52FF454C3A52}" srcOrd="1" destOrd="0" presId="urn:microsoft.com/office/officeart/2005/8/layout/chevron2"/>
    <dgm:cxn modelId="{D4B77716-6A56-4999-9B30-057D04D546B6}" type="presParOf" srcId="{B85304AB-9431-4EAB-AB4C-11A48942C793}" destId="{94613E94-C417-4814-86C2-32B1A2B48C9C}" srcOrd="1" destOrd="0" presId="urn:microsoft.com/office/officeart/2005/8/layout/chevron2"/>
    <dgm:cxn modelId="{58118B13-6CCE-4BEF-9623-DE755A2D703A}" type="presParOf" srcId="{B85304AB-9431-4EAB-AB4C-11A48942C793}" destId="{38A9F138-2D34-45D7-9922-3C591B315113}" srcOrd="2" destOrd="0" presId="urn:microsoft.com/office/officeart/2005/8/layout/chevron2"/>
    <dgm:cxn modelId="{F077AB80-31C9-4E84-85E5-7E887C6C2123}" type="presParOf" srcId="{38A9F138-2D34-45D7-9922-3C591B315113}" destId="{D4CD424A-05D1-4177-B555-11C474D80490}" srcOrd="0" destOrd="0" presId="urn:microsoft.com/office/officeart/2005/8/layout/chevron2"/>
    <dgm:cxn modelId="{6160D9B2-751D-4388-8B07-9C61254E9F2A}" type="presParOf" srcId="{38A9F138-2D34-45D7-9922-3C591B315113}" destId="{924A4622-8663-4251-BA84-07E61E73EBAD}" srcOrd="1" destOrd="0" presId="urn:microsoft.com/office/officeart/2005/8/layout/chevron2"/>
    <dgm:cxn modelId="{87C54A31-4A85-4054-8DFB-D03DE07EBFF1}" type="presParOf" srcId="{B85304AB-9431-4EAB-AB4C-11A48942C793}" destId="{4394AAE6-3932-4B4F-A759-693611AAA322}" srcOrd="3" destOrd="0" presId="urn:microsoft.com/office/officeart/2005/8/layout/chevron2"/>
    <dgm:cxn modelId="{6E6BD434-71C4-4B87-82F5-4656BC0FD904}" type="presParOf" srcId="{B85304AB-9431-4EAB-AB4C-11A48942C793}" destId="{0736C125-8F39-4DF3-B0BB-74CFD99FEBB8}" srcOrd="4" destOrd="0" presId="urn:microsoft.com/office/officeart/2005/8/layout/chevron2"/>
    <dgm:cxn modelId="{3E2C8C5C-B125-443C-93EB-92709E64A4E1}" type="presParOf" srcId="{0736C125-8F39-4DF3-B0BB-74CFD99FEBB8}" destId="{A5B7D53C-818B-4081-A3DE-6848A0571FBA}" srcOrd="0" destOrd="0" presId="urn:microsoft.com/office/officeart/2005/8/layout/chevron2"/>
    <dgm:cxn modelId="{442E7C9E-C835-4537-BE50-075AEFC248DE}" type="presParOf" srcId="{0736C125-8F39-4DF3-B0BB-74CFD99FEBB8}" destId="{BB01BEB3-7561-465A-96B3-59CE30D9D57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32256D3-F3D2-4917-BA81-4CE322B10472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30946D-A26D-4443-9BDC-ECBADCB7BD9C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zh-CN" altLang="en-US" sz="4000" b="1" dirty="0" smtClean="0">
              <a:solidFill>
                <a:schemeClr val="tx1"/>
              </a:solidFill>
            </a:rPr>
            <a:t>主要模式？</a:t>
          </a:r>
          <a:endParaRPr lang="en-US" sz="4000" b="1" dirty="0">
            <a:solidFill>
              <a:schemeClr val="tx1"/>
            </a:solidFill>
          </a:endParaRPr>
        </a:p>
      </dgm:t>
    </dgm:pt>
    <dgm:pt modelId="{2E9C32F6-0BC6-428D-9262-8D331280C750}" type="parTrans" cxnId="{2B34C393-403C-4404-AFE8-6B6DEB116DAF}">
      <dgm:prSet/>
      <dgm:spPr/>
      <dgm:t>
        <a:bodyPr/>
        <a:lstStyle/>
        <a:p>
          <a:endParaRPr lang="en-US"/>
        </a:p>
      </dgm:t>
    </dgm:pt>
    <dgm:pt modelId="{BEEE5209-2C96-4FDD-B185-7CD4A50E1B29}" type="sibTrans" cxnId="{2B34C393-403C-4404-AFE8-6B6DEB116DAF}">
      <dgm:prSet/>
      <dgm:spPr/>
      <dgm:t>
        <a:bodyPr/>
        <a:lstStyle/>
        <a:p>
          <a:endParaRPr lang="en-US"/>
        </a:p>
      </dgm:t>
    </dgm:pt>
    <dgm:pt modelId="{06CFDA8D-A6E7-4B50-91D7-9275D037FE47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zh-CN" altLang="en-US" sz="3500" b="1" dirty="0" smtClean="0">
              <a:solidFill>
                <a:srgbClr val="002060"/>
              </a:solidFill>
            </a:rPr>
            <a:t>笔头反馈</a:t>
          </a:r>
          <a:endParaRPr lang="en-US" sz="3500" b="1" dirty="0">
            <a:solidFill>
              <a:srgbClr val="002060"/>
            </a:solidFill>
          </a:endParaRPr>
        </a:p>
      </dgm:t>
    </dgm:pt>
    <dgm:pt modelId="{EBC6917A-3E91-45AB-967A-AB6CEEA5B65E}" type="parTrans" cxnId="{260EC8D0-B68E-4CDD-8B80-F922F4C28F9C}">
      <dgm:prSet/>
      <dgm:spPr/>
      <dgm:t>
        <a:bodyPr/>
        <a:lstStyle/>
        <a:p>
          <a:endParaRPr lang="en-US"/>
        </a:p>
      </dgm:t>
    </dgm:pt>
    <dgm:pt modelId="{05E41E74-B253-4E8F-8543-694B276FF6F0}" type="sibTrans" cxnId="{260EC8D0-B68E-4CDD-8B80-F922F4C28F9C}">
      <dgm:prSet/>
      <dgm:spPr/>
      <dgm:t>
        <a:bodyPr/>
        <a:lstStyle/>
        <a:p>
          <a:endParaRPr lang="en-US"/>
        </a:p>
      </dgm:t>
    </dgm:pt>
    <dgm:pt modelId="{86D83911-BE3B-4F3F-A6E6-7BE429484C56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zh-CN" altLang="en-US" sz="3500" b="1" dirty="0" smtClean="0">
              <a:solidFill>
                <a:srgbClr val="002060"/>
              </a:solidFill>
            </a:rPr>
            <a:t>小组访谈</a:t>
          </a:r>
          <a:endParaRPr lang="en-US" sz="3500" b="1" dirty="0">
            <a:solidFill>
              <a:srgbClr val="002060"/>
            </a:solidFill>
          </a:endParaRPr>
        </a:p>
      </dgm:t>
    </dgm:pt>
    <dgm:pt modelId="{1EEE02E1-3378-4F01-916A-E3FF0DED4098}" type="parTrans" cxnId="{D6BBE3C4-81F9-4733-9570-00D5F44A4E97}">
      <dgm:prSet/>
      <dgm:spPr/>
      <dgm:t>
        <a:bodyPr/>
        <a:lstStyle/>
        <a:p>
          <a:endParaRPr lang="en-US"/>
        </a:p>
      </dgm:t>
    </dgm:pt>
    <dgm:pt modelId="{AC8A3020-D88D-438D-BBAA-6B4C05F6BA78}" type="sibTrans" cxnId="{D6BBE3C4-81F9-4733-9570-00D5F44A4E97}">
      <dgm:prSet/>
      <dgm:spPr/>
      <dgm:t>
        <a:bodyPr/>
        <a:lstStyle/>
        <a:p>
          <a:endParaRPr lang="en-US"/>
        </a:p>
      </dgm:t>
    </dgm:pt>
    <dgm:pt modelId="{6D603571-CEDE-4159-AE4F-C1C51BCAB7D0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CN" altLang="en-US" sz="4000" b="1" dirty="0" smtClean="0">
              <a:solidFill>
                <a:schemeClr val="tx1"/>
              </a:solidFill>
            </a:rPr>
            <a:t>学习效果？</a:t>
          </a:r>
          <a:endParaRPr lang="en-US" sz="4000" b="1" dirty="0">
            <a:solidFill>
              <a:schemeClr val="tx1"/>
            </a:solidFill>
          </a:endParaRPr>
        </a:p>
      </dgm:t>
    </dgm:pt>
    <dgm:pt modelId="{41F661D9-183D-41C0-95BD-21328E58EAF9}" type="parTrans" cxnId="{5EE3D4EE-F30A-49B4-9FC8-81D62052A00D}">
      <dgm:prSet/>
      <dgm:spPr/>
      <dgm:t>
        <a:bodyPr/>
        <a:lstStyle/>
        <a:p>
          <a:endParaRPr lang="en-US"/>
        </a:p>
      </dgm:t>
    </dgm:pt>
    <dgm:pt modelId="{B1807C21-14D1-42C1-836A-37A13A38C42C}" type="sibTrans" cxnId="{5EE3D4EE-F30A-49B4-9FC8-81D62052A00D}">
      <dgm:prSet/>
      <dgm:spPr/>
      <dgm:t>
        <a:bodyPr/>
        <a:lstStyle/>
        <a:p>
          <a:endParaRPr lang="en-US"/>
        </a:p>
      </dgm:t>
    </dgm:pt>
    <dgm:pt modelId="{42099CF1-05C2-4032-B476-7ABFE8243F51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CN" altLang="en-US" sz="3500" b="1" dirty="0" smtClean="0">
              <a:solidFill>
                <a:srgbClr val="002060"/>
              </a:solidFill>
            </a:rPr>
            <a:t>教师评估</a:t>
          </a:r>
          <a:endParaRPr lang="en-US" sz="3500" b="1" dirty="0">
            <a:solidFill>
              <a:srgbClr val="002060"/>
            </a:solidFill>
          </a:endParaRPr>
        </a:p>
      </dgm:t>
    </dgm:pt>
    <dgm:pt modelId="{91FFA552-B518-4518-A1F9-B01D41732617}" type="parTrans" cxnId="{FD5401E8-6A4F-4ADE-98BF-27A37CCAF414}">
      <dgm:prSet/>
      <dgm:spPr/>
      <dgm:t>
        <a:bodyPr/>
        <a:lstStyle/>
        <a:p>
          <a:endParaRPr lang="en-US"/>
        </a:p>
      </dgm:t>
    </dgm:pt>
    <dgm:pt modelId="{66D56CDB-8C14-4234-A79F-AB720DBEB282}" type="sibTrans" cxnId="{FD5401E8-6A4F-4ADE-98BF-27A37CCAF414}">
      <dgm:prSet/>
      <dgm:spPr/>
      <dgm:t>
        <a:bodyPr/>
        <a:lstStyle/>
        <a:p>
          <a:endParaRPr lang="en-US"/>
        </a:p>
      </dgm:t>
    </dgm:pt>
    <dgm:pt modelId="{02BED86F-892F-4E22-B094-58D83472A217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zh-CN" altLang="en-US" sz="3500" b="1" dirty="0" smtClean="0">
              <a:solidFill>
                <a:srgbClr val="002060"/>
              </a:solidFill>
            </a:rPr>
            <a:t>学生评估</a:t>
          </a:r>
          <a:endParaRPr lang="en-US" sz="3500" b="1" dirty="0">
            <a:solidFill>
              <a:srgbClr val="002060"/>
            </a:solidFill>
          </a:endParaRPr>
        </a:p>
      </dgm:t>
    </dgm:pt>
    <dgm:pt modelId="{A32083EC-49CC-48C3-9461-8977780C534D}" type="parTrans" cxnId="{867A0FE9-D44D-473E-9861-31506C580E5F}">
      <dgm:prSet/>
      <dgm:spPr/>
      <dgm:t>
        <a:bodyPr/>
        <a:lstStyle/>
        <a:p>
          <a:endParaRPr lang="en-US"/>
        </a:p>
      </dgm:t>
    </dgm:pt>
    <dgm:pt modelId="{05009518-196B-4CC3-ADC0-367690E449E7}" type="sibTrans" cxnId="{867A0FE9-D44D-473E-9861-31506C580E5F}">
      <dgm:prSet/>
      <dgm:spPr/>
      <dgm:t>
        <a:bodyPr/>
        <a:lstStyle/>
        <a:p>
          <a:endParaRPr lang="en-US"/>
        </a:p>
      </dgm:t>
    </dgm:pt>
    <dgm:pt modelId="{2DC04D98-19AB-441C-AC3B-28B27F8D3E24}">
      <dgm:prSet phldrT="[Text]" custT="1"/>
      <dgm:spPr/>
      <dgm:t>
        <a:bodyPr/>
        <a:lstStyle/>
        <a:p>
          <a:r>
            <a:rPr lang="zh-CN" altLang="en-US" sz="4000" b="1" dirty="0" smtClean="0">
              <a:solidFill>
                <a:schemeClr val="tx1"/>
              </a:solidFill>
            </a:rPr>
            <a:t>合作特征？</a:t>
          </a:r>
          <a:endParaRPr lang="en-US" sz="4000" b="1" dirty="0">
            <a:solidFill>
              <a:schemeClr val="tx1"/>
            </a:solidFill>
          </a:endParaRPr>
        </a:p>
      </dgm:t>
    </dgm:pt>
    <dgm:pt modelId="{81A4741C-58D5-4EA0-884E-66C8DEA915BE}" type="parTrans" cxnId="{F7CAF605-2C84-48D3-8678-601227144D4F}">
      <dgm:prSet/>
      <dgm:spPr/>
      <dgm:t>
        <a:bodyPr/>
        <a:lstStyle/>
        <a:p>
          <a:endParaRPr lang="en-US"/>
        </a:p>
      </dgm:t>
    </dgm:pt>
    <dgm:pt modelId="{BE5EFCE1-083E-47ED-9B14-39D932397786}" type="sibTrans" cxnId="{F7CAF605-2C84-48D3-8678-601227144D4F}">
      <dgm:prSet/>
      <dgm:spPr/>
      <dgm:t>
        <a:bodyPr/>
        <a:lstStyle/>
        <a:p>
          <a:endParaRPr lang="en-US"/>
        </a:p>
      </dgm:t>
    </dgm:pt>
    <dgm:pt modelId="{4B9C9B3C-1119-4240-ACB9-9F8335B516B1}">
      <dgm:prSet phldrT="[Text]"/>
      <dgm:spPr/>
      <dgm:t>
        <a:bodyPr/>
        <a:lstStyle/>
        <a:p>
          <a:r>
            <a:rPr lang="zh-CN" altLang="en-US" sz="3500" b="1" dirty="0" smtClean="0">
              <a:solidFill>
                <a:srgbClr val="002060"/>
              </a:solidFill>
            </a:rPr>
            <a:t>质性</a:t>
          </a:r>
          <a:endParaRPr lang="en-US" sz="3500" b="1" dirty="0">
            <a:solidFill>
              <a:srgbClr val="002060"/>
            </a:solidFill>
          </a:endParaRPr>
        </a:p>
      </dgm:t>
    </dgm:pt>
    <dgm:pt modelId="{2326F3F8-F4E6-4A33-876B-D1279451B47B}" type="parTrans" cxnId="{21095B45-F526-48D5-80AD-F4985D51AF9E}">
      <dgm:prSet/>
      <dgm:spPr/>
      <dgm:t>
        <a:bodyPr/>
        <a:lstStyle/>
        <a:p>
          <a:endParaRPr lang="en-US"/>
        </a:p>
      </dgm:t>
    </dgm:pt>
    <dgm:pt modelId="{841C82A9-C458-48FE-BC3F-3AFB1CC441C7}" type="sibTrans" cxnId="{21095B45-F526-48D5-80AD-F4985D51AF9E}">
      <dgm:prSet/>
      <dgm:spPr/>
      <dgm:t>
        <a:bodyPr/>
        <a:lstStyle/>
        <a:p>
          <a:endParaRPr lang="en-US"/>
        </a:p>
      </dgm:t>
    </dgm:pt>
    <dgm:pt modelId="{6F5AE7F1-86D5-4508-B5E9-7C7C3A1E57AB}">
      <dgm:prSet phldrT="[Text]"/>
      <dgm:spPr/>
      <dgm:t>
        <a:bodyPr/>
        <a:lstStyle/>
        <a:p>
          <a:r>
            <a:rPr lang="zh-CN" altLang="en-US" sz="3500" b="1" dirty="0" smtClean="0">
              <a:solidFill>
                <a:srgbClr val="002060"/>
              </a:solidFill>
            </a:rPr>
            <a:t>量化</a:t>
          </a:r>
          <a:endParaRPr lang="en-US" sz="3500" b="1" dirty="0">
            <a:solidFill>
              <a:srgbClr val="002060"/>
            </a:solidFill>
          </a:endParaRPr>
        </a:p>
      </dgm:t>
    </dgm:pt>
    <dgm:pt modelId="{08DF4E03-E245-4A32-8940-82AA45C3AC44}" type="parTrans" cxnId="{89EC8006-7FA8-4D20-82C7-B4AAD7456037}">
      <dgm:prSet/>
      <dgm:spPr/>
      <dgm:t>
        <a:bodyPr/>
        <a:lstStyle/>
        <a:p>
          <a:endParaRPr lang="en-US"/>
        </a:p>
      </dgm:t>
    </dgm:pt>
    <dgm:pt modelId="{FAE9BD52-A383-4C6B-867A-D13BB6D6A97A}" type="sibTrans" cxnId="{89EC8006-7FA8-4D20-82C7-B4AAD7456037}">
      <dgm:prSet/>
      <dgm:spPr/>
      <dgm:t>
        <a:bodyPr/>
        <a:lstStyle/>
        <a:p>
          <a:endParaRPr lang="en-US"/>
        </a:p>
      </dgm:t>
    </dgm:pt>
    <dgm:pt modelId="{DF63B1FC-164E-420C-B324-6EDACC39C676}" type="pres">
      <dgm:prSet presAssocID="{A32256D3-F3D2-4917-BA81-4CE322B1047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2ED4AF1-8A05-4600-BC45-65121F403CD6}" type="pres">
      <dgm:prSet presAssocID="{3730946D-A26D-4443-9BDC-ECBADCB7BD9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FFF4E62-5956-4324-BBEE-8EACA2CAC03A}" type="pres">
      <dgm:prSet presAssocID="{BEEE5209-2C96-4FDD-B185-7CD4A50E1B29}" presName="sibTrans" presStyleCnt="0"/>
      <dgm:spPr/>
    </dgm:pt>
    <dgm:pt modelId="{498172A4-B242-41D2-AFB5-9EDCDF677134}" type="pres">
      <dgm:prSet presAssocID="{6D603571-CEDE-4159-AE4F-C1C51BCAB7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5B3A1F4-C676-493B-99AE-7AAA5FBF017E}" type="pres">
      <dgm:prSet presAssocID="{B1807C21-14D1-42C1-836A-37A13A38C42C}" presName="sibTrans" presStyleCnt="0"/>
      <dgm:spPr/>
    </dgm:pt>
    <dgm:pt modelId="{14AC3232-A8DF-4288-A12E-FDB9F51421B6}" type="pres">
      <dgm:prSet presAssocID="{2DC04D98-19AB-441C-AC3B-28B27F8D3E2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FA19BF-C5F6-4289-A40D-40055A8E214B}" type="presOf" srcId="{42099CF1-05C2-4032-B476-7ABFE8243F51}" destId="{498172A4-B242-41D2-AFB5-9EDCDF677134}" srcOrd="0" destOrd="1" presId="urn:microsoft.com/office/officeart/2005/8/layout/hList6"/>
    <dgm:cxn modelId="{21095B45-F526-48D5-80AD-F4985D51AF9E}" srcId="{2DC04D98-19AB-441C-AC3B-28B27F8D3E24}" destId="{4B9C9B3C-1119-4240-ACB9-9F8335B516B1}" srcOrd="0" destOrd="0" parTransId="{2326F3F8-F4E6-4A33-876B-D1279451B47B}" sibTransId="{841C82A9-C458-48FE-BC3F-3AFB1CC441C7}"/>
    <dgm:cxn modelId="{0B507D15-13E7-46D5-9EAC-C195A8CCEAC4}" type="presOf" srcId="{06CFDA8D-A6E7-4B50-91D7-9275D037FE47}" destId="{12ED4AF1-8A05-4600-BC45-65121F403CD6}" srcOrd="0" destOrd="1" presId="urn:microsoft.com/office/officeart/2005/8/layout/hList6"/>
    <dgm:cxn modelId="{FD5401E8-6A4F-4ADE-98BF-27A37CCAF414}" srcId="{6D603571-CEDE-4159-AE4F-C1C51BCAB7D0}" destId="{42099CF1-05C2-4032-B476-7ABFE8243F51}" srcOrd="0" destOrd="0" parTransId="{91FFA552-B518-4518-A1F9-B01D41732617}" sibTransId="{66D56CDB-8C14-4234-A79F-AB720DBEB282}"/>
    <dgm:cxn modelId="{867A0FE9-D44D-473E-9861-31506C580E5F}" srcId="{6D603571-CEDE-4159-AE4F-C1C51BCAB7D0}" destId="{02BED86F-892F-4E22-B094-58D83472A217}" srcOrd="1" destOrd="0" parTransId="{A32083EC-49CC-48C3-9461-8977780C534D}" sibTransId="{05009518-196B-4CC3-ADC0-367690E449E7}"/>
    <dgm:cxn modelId="{2B34C393-403C-4404-AFE8-6B6DEB116DAF}" srcId="{A32256D3-F3D2-4917-BA81-4CE322B10472}" destId="{3730946D-A26D-4443-9BDC-ECBADCB7BD9C}" srcOrd="0" destOrd="0" parTransId="{2E9C32F6-0BC6-428D-9262-8D331280C750}" sibTransId="{BEEE5209-2C96-4FDD-B185-7CD4A50E1B29}"/>
    <dgm:cxn modelId="{55C6533F-A9F7-425A-AD32-0DFD019AA96D}" type="presOf" srcId="{3730946D-A26D-4443-9BDC-ECBADCB7BD9C}" destId="{12ED4AF1-8A05-4600-BC45-65121F403CD6}" srcOrd="0" destOrd="0" presId="urn:microsoft.com/office/officeart/2005/8/layout/hList6"/>
    <dgm:cxn modelId="{87C6DB04-F7D8-441A-A4DF-570E93A0F657}" type="presOf" srcId="{2DC04D98-19AB-441C-AC3B-28B27F8D3E24}" destId="{14AC3232-A8DF-4288-A12E-FDB9F51421B6}" srcOrd="0" destOrd="0" presId="urn:microsoft.com/office/officeart/2005/8/layout/hList6"/>
    <dgm:cxn modelId="{F65E8798-CBA8-40C5-844E-A7C82A779731}" type="presOf" srcId="{A32256D3-F3D2-4917-BA81-4CE322B10472}" destId="{DF63B1FC-164E-420C-B324-6EDACC39C676}" srcOrd="0" destOrd="0" presId="urn:microsoft.com/office/officeart/2005/8/layout/hList6"/>
    <dgm:cxn modelId="{5EE3D4EE-F30A-49B4-9FC8-81D62052A00D}" srcId="{A32256D3-F3D2-4917-BA81-4CE322B10472}" destId="{6D603571-CEDE-4159-AE4F-C1C51BCAB7D0}" srcOrd="1" destOrd="0" parTransId="{41F661D9-183D-41C0-95BD-21328E58EAF9}" sibTransId="{B1807C21-14D1-42C1-836A-37A13A38C42C}"/>
    <dgm:cxn modelId="{1028B759-EB4B-4B89-A8CF-6448931DB629}" type="presOf" srcId="{6D603571-CEDE-4159-AE4F-C1C51BCAB7D0}" destId="{498172A4-B242-41D2-AFB5-9EDCDF677134}" srcOrd="0" destOrd="0" presId="urn:microsoft.com/office/officeart/2005/8/layout/hList6"/>
    <dgm:cxn modelId="{37BA80E5-6295-4E45-8770-21F45F4748B9}" type="presOf" srcId="{6F5AE7F1-86D5-4508-B5E9-7C7C3A1E57AB}" destId="{14AC3232-A8DF-4288-A12E-FDB9F51421B6}" srcOrd="0" destOrd="2" presId="urn:microsoft.com/office/officeart/2005/8/layout/hList6"/>
    <dgm:cxn modelId="{F7CAF605-2C84-48D3-8678-601227144D4F}" srcId="{A32256D3-F3D2-4917-BA81-4CE322B10472}" destId="{2DC04D98-19AB-441C-AC3B-28B27F8D3E24}" srcOrd="2" destOrd="0" parTransId="{81A4741C-58D5-4EA0-884E-66C8DEA915BE}" sibTransId="{BE5EFCE1-083E-47ED-9B14-39D932397786}"/>
    <dgm:cxn modelId="{8C4A126C-1C09-4128-BAC8-0D3B83ADEB0B}" type="presOf" srcId="{02BED86F-892F-4E22-B094-58D83472A217}" destId="{498172A4-B242-41D2-AFB5-9EDCDF677134}" srcOrd="0" destOrd="2" presId="urn:microsoft.com/office/officeart/2005/8/layout/hList6"/>
    <dgm:cxn modelId="{D6BBE3C4-81F9-4733-9570-00D5F44A4E97}" srcId="{3730946D-A26D-4443-9BDC-ECBADCB7BD9C}" destId="{86D83911-BE3B-4F3F-A6E6-7BE429484C56}" srcOrd="1" destOrd="0" parTransId="{1EEE02E1-3378-4F01-916A-E3FF0DED4098}" sibTransId="{AC8A3020-D88D-438D-BBAA-6B4C05F6BA78}"/>
    <dgm:cxn modelId="{97B96156-6D81-44D3-8C1D-6DAB39B8A27D}" type="presOf" srcId="{86D83911-BE3B-4F3F-A6E6-7BE429484C56}" destId="{12ED4AF1-8A05-4600-BC45-65121F403CD6}" srcOrd="0" destOrd="2" presId="urn:microsoft.com/office/officeart/2005/8/layout/hList6"/>
    <dgm:cxn modelId="{89EC8006-7FA8-4D20-82C7-B4AAD7456037}" srcId="{2DC04D98-19AB-441C-AC3B-28B27F8D3E24}" destId="{6F5AE7F1-86D5-4508-B5E9-7C7C3A1E57AB}" srcOrd="1" destOrd="0" parTransId="{08DF4E03-E245-4A32-8940-82AA45C3AC44}" sibTransId="{FAE9BD52-A383-4C6B-867A-D13BB6D6A97A}"/>
    <dgm:cxn modelId="{260EC8D0-B68E-4CDD-8B80-F922F4C28F9C}" srcId="{3730946D-A26D-4443-9BDC-ECBADCB7BD9C}" destId="{06CFDA8D-A6E7-4B50-91D7-9275D037FE47}" srcOrd="0" destOrd="0" parTransId="{EBC6917A-3E91-45AB-967A-AB6CEEA5B65E}" sibTransId="{05E41E74-B253-4E8F-8543-694B276FF6F0}"/>
    <dgm:cxn modelId="{5DAE5983-3171-45C5-8EA3-DE034CCB0C29}" type="presOf" srcId="{4B9C9B3C-1119-4240-ACB9-9F8335B516B1}" destId="{14AC3232-A8DF-4288-A12E-FDB9F51421B6}" srcOrd="0" destOrd="1" presId="urn:microsoft.com/office/officeart/2005/8/layout/hList6"/>
    <dgm:cxn modelId="{AF0F0F43-AE19-4E2B-9B02-D00870CE1021}" type="presParOf" srcId="{DF63B1FC-164E-420C-B324-6EDACC39C676}" destId="{12ED4AF1-8A05-4600-BC45-65121F403CD6}" srcOrd="0" destOrd="0" presId="urn:microsoft.com/office/officeart/2005/8/layout/hList6"/>
    <dgm:cxn modelId="{C38452F8-E112-408E-A543-0FF4CBB36384}" type="presParOf" srcId="{DF63B1FC-164E-420C-B324-6EDACC39C676}" destId="{DFFF4E62-5956-4324-BBEE-8EACA2CAC03A}" srcOrd="1" destOrd="0" presId="urn:microsoft.com/office/officeart/2005/8/layout/hList6"/>
    <dgm:cxn modelId="{E9F77EC6-3CC9-41E9-B955-8ED350E5ACE4}" type="presParOf" srcId="{DF63B1FC-164E-420C-B324-6EDACC39C676}" destId="{498172A4-B242-41D2-AFB5-9EDCDF677134}" srcOrd="2" destOrd="0" presId="urn:microsoft.com/office/officeart/2005/8/layout/hList6"/>
    <dgm:cxn modelId="{B8405009-0AC5-4EEE-A90F-6767913A9C90}" type="presParOf" srcId="{DF63B1FC-164E-420C-B324-6EDACC39C676}" destId="{E5B3A1F4-C676-493B-99AE-7AAA5FBF017E}" srcOrd="3" destOrd="0" presId="urn:microsoft.com/office/officeart/2005/8/layout/hList6"/>
    <dgm:cxn modelId="{4F620C2D-8F7C-4415-8C6E-52783C268DD5}" type="presParOf" srcId="{DF63B1FC-164E-420C-B324-6EDACC39C676}" destId="{14AC3232-A8DF-4288-A12E-FDB9F51421B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BB6607-372C-4F3B-A3B2-234520500302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9C7382FB-4804-499C-B0FD-F24E98EA003F}">
      <dgm:prSet phldrT="[Text]"/>
      <dgm:spPr>
        <a:solidFill>
          <a:srgbClr val="00B050"/>
        </a:solidFill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个人</a:t>
          </a:r>
          <a:endParaRPr lang="en-US" b="1" dirty="0">
            <a:solidFill>
              <a:schemeClr val="tx1"/>
            </a:solidFill>
          </a:endParaRPr>
        </a:p>
      </dgm:t>
    </dgm:pt>
    <dgm:pt modelId="{DE4D8847-B213-46E8-8D26-9606EDD9C0E5}" type="parTrans" cxnId="{A453E11F-B331-403F-8A26-7669B73A7139}">
      <dgm:prSet/>
      <dgm:spPr/>
      <dgm:t>
        <a:bodyPr/>
        <a:lstStyle/>
        <a:p>
          <a:endParaRPr lang="en-US"/>
        </a:p>
      </dgm:t>
    </dgm:pt>
    <dgm:pt modelId="{F162DB13-8375-43EC-82BC-AE841C2EEAC1}" type="sibTrans" cxnId="{A453E11F-B331-403F-8A26-7669B73A7139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C762595C-3742-4B7C-A5BB-D6789A1546C8}">
      <dgm:prSet phldrT="[Text]"/>
      <dgm:spPr>
        <a:solidFill>
          <a:srgbClr val="7030A0"/>
        </a:solidFill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小组</a:t>
          </a:r>
          <a:endParaRPr lang="en-US" b="1" dirty="0">
            <a:solidFill>
              <a:schemeClr val="tx1"/>
            </a:solidFill>
          </a:endParaRPr>
        </a:p>
      </dgm:t>
    </dgm:pt>
    <dgm:pt modelId="{91976173-0339-48E5-87B5-EFCCB2F76130}" type="parTrans" cxnId="{7C25AC93-C7A7-4477-A548-9AE2040E2644}">
      <dgm:prSet/>
      <dgm:spPr/>
      <dgm:t>
        <a:bodyPr/>
        <a:lstStyle/>
        <a:p>
          <a:endParaRPr lang="en-US"/>
        </a:p>
      </dgm:t>
    </dgm:pt>
    <dgm:pt modelId="{7A36851A-1971-4D71-8710-AF7E86BF12B3}" type="sibTrans" cxnId="{7C25AC93-C7A7-4477-A548-9AE2040E2644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FFA02585-6744-45BB-B7BB-AC293ECD7CB3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合作</a:t>
          </a:r>
          <a:endParaRPr lang="en-US" b="1" dirty="0">
            <a:solidFill>
              <a:schemeClr val="tx1"/>
            </a:solidFill>
          </a:endParaRPr>
        </a:p>
      </dgm:t>
    </dgm:pt>
    <dgm:pt modelId="{03D0C092-3F26-4152-871C-433BA6EF81E3}" type="parTrans" cxnId="{FB11C2FC-822F-45C7-A2A6-DE181DEFF5BC}">
      <dgm:prSet/>
      <dgm:spPr/>
      <dgm:t>
        <a:bodyPr/>
        <a:lstStyle/>
        <a:p>
          <a:endParaRPr lang="en-US"/>
        </a:p>
      </dgm:t>
    </dgm:pt>
    <dgm:pt modelId="{F56A271E-600D-4CD5-917B-9056AD6D7D60}" type="sibTrans" cxnId="{FB11C2FC-822F-45C7-A2A6-DE181DEFF5BC}">
      <dgm:prSet/>
      <dgm:spPr/>
      <dgm:t>
        <a:bodyPr/>
        <a:lstStyle/>
        <a:p>
          <a:endParaRPr lang="en-US"/>
        </a:p>
      </dgm:t>
    </dgm:pt>
    <dgm:pt modelId="{D54A2E50-9765-4BF5-B5F5-E0385EC1A98B}" type="pres">
      <dgm:prSet presAssocID="{59BB6607-372C-4F3B-A3B2-234520500302}" presName="Name0" presStyleCnt="0">
        <dgm:presLayoutVars>
          <dgm:dir/>
          <dgm:resizeHandles val="exact"/>
        </dgm:presLayoutVars>
      </dgm:prSet>
      <dgm:spPr/>
    </dgm:pt>
    <dgm:pt modelId="{4E46F05E-CF72-4090-97D5-3FAD636A02EE}" type="pres">
      <dgm:prSet presAssocID="{59BB6607-372C-4F3B-A3B2-234520500302}" presName="vNodes" presStyleCnt="0"/>
      <dgm:spPr/>
    </dgm:pt>
    <dgm:pt modelId="{32E1D034-677B-42E7-94BA-3A8D9FDDC2C9}" type="pres">
      <dgm:prSet presAssocID="{9C7382FB-4804-499C-B0FD-F24E98EA003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149953D-A85F-4E41-9249-C1DEDF473DAD}" type="pres">
      <dgm:prSet presAssocID="{F162DB13-8375-43EC-82BC-AE841C2EEAC1}" presName="spacerT" presStyleCnt="0"/>
      <dgm:spPr/>
    </dgm:pt>
    <dgm:pt modelId="{1622ABE8-25AF-44F6-B77B-C71E76857B07}" type="pres">
      <dgm:prSet presAssocID="{F162DB13-8375-43EC-82BC-AE841C2EEAC1}" presName="sibTrans" presStyleLbl="sibTrans2D1" presStyleIdx="0" presStyleCnt="2"/>
      <dgm:spPr/>
      <dgm:t>
        <a:bodyPr/>
        <a:lstStyle/>
        <a:p>
          <a:endParaRPr lang="zh-CN" altLang="en-US"/>
        </a:p>
      </dgm:t>
    </dgm:pt>
    <dgm:pt modelId="{BE11F3C9-E5EB-45C9-BEFE-C8809F0F8045}" type="pres">
      <dgm:prSet presAssocID="{F162DB13-8375-43EC-82BC-AE841C2EEAC1}" presName="spacerB" presStyleCnt="0"/>
      <dgm:spPr/>
    </dgm:pt>
    <dgm:pt modelId="{5F56932F-D770-4C8A-A936-85347E310D12}" type="pres">
      <dgm:prSet presAssocID="{C762595C-3742-4B7C-A5BB-D6789A1546C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285484A-D38D-4B3F-A69B-15B7B4CA701A}" type="pres">
      <dgm:prSet presAssocID="{59BB6607-372C-4F3B-A3B2-234520500302}" presName="sibTransLast" presStyleLbl="sibTrans2D1" presStyleIdx="1" presStyleCnt="2"/>
      <dgm:spPr/>
      <dgm:t>
        <a:bodyPr/>
        <a:lstStyle/>
        <a:p>
          <a:endParaRPr lang="zh-CN" altLang="en-US"/>
        </a:p>
      </dgm:t>
    </dgm:pt>
    <dgm:pt modelId="{BEF11FFC-F5DB-4603-82AB-B48871CA8E9D}" type="pres">
      <dgm:prSet presAssocID="{59BB6607-372C-4F3B-A3B2-234520500302}" presName="connectorText" presStyleLbl="sibTrans2D1" presStyleIdx="1" presStyleCnt="2"/>
      <dgm:spPr/>
      <dgm:t>
        <a:bodyPr/>
        <a:lstStyle/>
        <a:p>
          <a:endParaRPr lang="zh-CN" altLang="en-US"/>
        </a:p>
      </dgm:t>
    </dgm:pt>
    <dgm:pt modelId="{E304AB00-2E68-4F03-ABF3-F2D4AB1EFFFF}" type="pres">
      <dgm:prSet presAssocID="{59BB6607-372C-4F3B-A3B2-234520500302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15C918E-51BF-4048-A61C-2F0CB6444B54}" type="presOf" srcId="{FFA02585-6744-45BB-B7BB-AC293ECD7CB3}" destId="{E304AB00-2E68-4F03-ABF3-F2D4AB1EFFFF}" srcOrd="0" destOrd="0" presId="urn:microsoft.com/office/officeart/2005/8/layout/equation2"/>
    <dgm:cxn modelId="{12E1635D-4F12-4A3D-A3EE-93BB7BE26F69}" type="presOf" srcId="{7A36851A-1971-4D71-8710-AF7E86BF12B3}" destId="{BEF11FFC-F5DB-4603-82AB-B48871CA8E9D}" srcOrd="1" destOrd="0" presId="urn:microsoft.com/office/officeart/2005/8/layout/equation2"/>
    <dgm:cxn modelId="{D9F06FE8-E485-43C4-9B3F-2C1F13EF1993}" type="presOf" srcId="{59BB6607-372C-4F3B-A3B2-234520500302}" destId="{D54A2E50-9765-4BF5-B5F5-E0385EC1A98B}" srcOrd="0" destOrd="0" presId="urn:microsoft.com/office/officeart/2005/8/layout/equation2"/>
    <dgm:cxn modelId="{321B3063-7B34-4A4F-8519-D6CA926C754C}" type="presOf" srcId="{9C7382FB-4804-499C-B0FD-F24E98EA003F}" destId="{32E1D034-677B-42E7-94BA-3A8D9FDDC2C9}" srcOrd="0" destOrd="0" presId="urn:microsoft.com/office/officeart/2005/8/layout/equation2"/>
    <dgm:cxn modelId="{A453E11F-B331-403F-8A26-7669B73A7139}" srcId="{59BB6607-372C-4F3B-A3B2-234520500302}" destId="{9C7382FB-4804-499C-B0FD-F24E98EA003F}" srcOrd="0" destOrd="0" parTransId="{DE4D8847-B213-46E8-8D26-9606EDD9C0E5}" sibTransId="{F162DB13-8375-43EC-82BC-AE841C2EEAC1}"/>
    <dgm:cxn modelId="{453D2999-8180-4378-84AF-37B6C158B671}" type="presOf" srcId="{7A36851A-1971-4D71-8710-AF7E86BF12B3}" destId="{A285484A-D38D-4B3F-A69B-15B7B4CA701A}" srcOrd="0" destOrd="0" presId="urn:microsoft.com/office/officeart/2005/8/layout/equation2"/>
    <dgm:cxn modelId="{B79B0B1F-6C68-44BB-B759-EB2E68EED451}" type="presOf" srcId="{F162DB13-8375-43EC-82BC-AE841C2EEAC1}" destId="{1622ABE8-25AF-44F6-B77B-C71E76857B07}" srcOrd="0" destOrd="0" presId="urn:microsoft.com/office/officeart/2005/8/layout/equation2"/>
    <dgm:cxn modelId="{2CAF7805-BF83-4796-89C0-445D1B5E708C}" type="presOf" srcId="{C762595C-3742-4B7C-A5BB-D6789A1546C8}" destId="{5F56932F-D770-4C8A-A936-85347E310D12}" srcOrd="0" destOrd="0" presId="urn:microsoft.com/office/officeart/2005/8/layout/equation2"/>
    <dgm:cxn modelId="{FB11C2FC-822F-45C7-A2A6-DE181DEFF5BC}" srcId="{59BB6607-372C-4F3B-A3B2-234520500302}" destId="{FFA02585-6744-45BB-B7BB-AC293ECD7CB3}" srcOrd="2" destOrd="0" parTransId="{03D0C092-3F26-4152-871C-433BA6EF81E3}" sibTransId="{F56A271E-600D-4CD5-917B-9056AD6D7D60}"/>
    <dgm:cxn modelId="{7C25AC93-C7A7-4477-A548-9AE2040E2644}" srcId="{59BB6607-372C-4F3B-A3B2-234520500302}" destId="{C762595C-3742-4B7C-A5BB-D6789A1546C8}" srcOrd="1" destOrd="0" parTransId="{91976173-0339-48E5-87B5-EFCCB2F76130}" sibTransId="{7A36851A-1971-4D71-8710-AF7E86BF12B3}"/>
    <dgm:cxn modelId="{C42B6AB2-5390-46C8-A689-8D1E84DFBF95}" type="presParOf" srcId="{D54A2E50-9765-4BF5-B5F5-E0385EC1A98B}" destId="{4E46F05E-CF72-4090-97D5-3FAD636A02EE}" srcOrd="0" destOrd="0" presId="urn:microsoft.com/office/officeart/2005/8/layout/equation2"/>
    <dgm:cxn modelId="{F514678E-672E-4A96-AA8E-3BEFAE8E7A25}" type="presParOf" srcId="{4E46F05E-CF72-4090-97D5-3FAD636A02EE}" destId="{32E1D034-677B-42E7-94BA-3A8D9FDDC2C9}" srcOrd="0" destOrd="0" presId="urn:microsoft.com/office/officeart/2005/8/layout/equation2"/>
    <dgm:cxn modelId="{F93562ED-D40E-465F-94AD-53D6947F9BC8}" type="presParOf" srcId="{4E46F05E-CF72-4090-97D5-3FAD636A02EE}" destId="{B149953D-A85F-4E41-9249-C1DEDF473DAD}" srcOrd="1" destOrd="0" presId="urn:microsoft.com/office/officeart/2005/8/layout/equation2"/>
    <dgm:cxn modelId="{75C7ABE4-4CA1-4620-AD9D-4796B725066A}" type="presParOf" srcId="{4E46F05E-CF72-4090-97D5-3FAD636A02EE}" destId="{1622ABE8-25AF-44F6-B77B-C71E76857B07}" srcOrd="2" destOrd="0" presId="urn:microsoft.com/office/officeart/2005/8/layout/equation2"/>
    <dgm:cxn modelId="{B4DA4249-2399-4A04-BA37-664A0E957460}" type="presParOf" srcId="{4E46F05E-CF72-4090-97D5-3FAD636A02EE}" destId="{BE11F3C9-E5EB-45C9-BEFE-C8809F0F8045}" srcOrd="3" destOrd="0" presId="urn:microsoft.com/office/officeart/2005/8/layout/equation2"/>
    <dgm:cxn modelId="{94F7FA31-C616-477D-97F5-7634C3E6CE49}" type="presParOf" srcId="{4E46F05E-CF72-4090-97D5-3FAD636A02EE}" destId="{5F56932F-D770-4C8A-A936-85347E310D12}" srcOrd="4" destOrd="0" presId="urn:microsoft.com/office/officeart/2005/8/layout/equation2"/>
    <dgm:cxn modelId="{69A45C79-370A-46F0-AD7A-F18F235D6729}" type="presParOf" srcId="{D54A2E50-9765-4BF5-B5F5-E0385EC1A98B}" destId="{A285484A-D38D-4B3F-A69B-15B7B4CA701A}" srcOrd="1" destOrd="0" presId="urn:microsoft.com/office/officeart/2005/8/layout/equation2"/>
    <dgm:cxn modelId="{43538BD1-846F-475E-801C-1DBB21004A62}" type="presParOf" srcId="{A285484A-D38D-4B3F-A69B-15B7B4CA701A}" destId="{BEF11FFC-F5DB-4603-82AB-B48871CA8E9D}" srcOrd="0" destOrd="0" presId="urn:microsoft.com/office/officeart/2005/8/layout/equation2"/>
    <dgm:cxn modelId="{E014CFDE-3825-4BA5-A33B-F2D81FAAAA30}" type="presParOf" srcId="{D54A2E50-9765-4BF5-B5F5-E0385EC1A98B}" destId="{E304AB00-2E68-4F03-ABF3-F2D4AB1EFFF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89C483-C551-4DE8-8EA3-819EF807FAC6}" type="doc">
      <dgm:prSet loTypeId="urn:microsoft.com/office/officeart/2005/8/layout/gear1" loCatId="cycle" qsTypeId="urn:microsoft.com/office/officeart/2005/8/quickstyle/simple5" qsCatId="simple" csTypeId="urn:microsoft.com/office/officeart/2005/8/colors/colorful1" csCatId="colorful" phldr="1"/>
      <dgm:spPr/>
    </dgm:pt>
    <dgm:pt modelId="{4A419D7E-6B22-48B4-AFCE-DDA1C6F2ECD9}">
      <dgm:prSet phldrT="[Text]"/>
      <dgm:spPr/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思辨</a:t>
          </a:r>
          <a:endParaRPr lang="en-US" b="1" dirty="0">
            <a:solidFill>
              <a:schemeClr val="tx1"/>
            </a:solidFill>
          </a:endParaRPr>
        </a:p>
      </dgm:t>
    </dgm:pt>
    <dgm:pt modelId="{EAB69FC4-0C88-4C92-AE9B-5F7C6F37021E}" type="parTrans" cxnId="{120E74CC-081D-4F3F-8F0E-18C88599B9C8}">
      <dgm:prSet/>
      <dgm:spPr/>
      <dgm:t>
        <a:bodyPr/>
        <a:lstStyle/>
        <a:p>
          <a:endParaRPr lang="en-US"/>
        </a:p>
      </dgm:t>
    </dgm:pt>
    <dgm:pt modelId="{DA4B48BC-2F1C-49C5-B175-47C786AB77B1}" type="sibTrans" cxnId="{120E74CC-081D-4F3F-8F0E-18C88599B9C8}">
      <dgm:prSet/>
      <dgm:spPr/>
      <dgm:t>
        <a:bodyPr/>
        <a:lstStyle/>
        <a:p>
          <a:endParaRPr lang="en-US"/>
        </a:p>
      </dgm:t>
    </dgm:pt>
    <dgm:pt modelId="{02A3FD07-50E9-4E81-AAB0-EF97A1E99A11}">
      <dgm:prSet phldrT="[Text]"/>
      <dgm:spPr/>
      <dgm:t>
        <a:bodyPr vert="vert270"/>
        <a:lstStyle/>
        <a:p>
          <a:r>
            <a:rPr lang="zh-CN" altLang="en-US" b="1" dirty="0" smtClean="0">
              <a:solidFill>
                <a:schemeClr val="tx1"/>
              </a:solidFill>
            </a:rPr>
            <a:t>理论</a:t>
          </a:r>
          <a:endParaRPr lang="en-US" b="1" dirty="0">
            <a:solidFill>
              <a:schemeClr val="tx1"/>
            </a:solidFill>
          </a:endParaRPr>
        </a:p>
      </dgm:t>
    </dgm:pt>
    <dgm:pt modelId="{245FBF88-9A07-4393-A5FC-4D93DA9421AC}" type="parTrans" cxnId="{36DEDA5F-8DD6-4D71-9A7D-E6BD9C17E1B7}">
      <dgm:prSet/>
      <dgm:spPr/>
      <dgm:t>
        <a:bodyPr/>
        <a:lstStyle/>
        <a:p>
          <a:endParaRPr lang="en-US"/>
        </a:p>
      </dgm:t>
    </dgm:pt>
    <dgm:pt modelId="{D9BA2314-7387-4845-A779-76F704303DEC}" type="sibTrans" cxnId="{36DEDA5F-8DD6-4D71-9A7D-E6BD9C17E1B7}">
      <dgm:prSet/>
      <dgm:spPr/>
      <dgm:t>
        <a:bodyPr/>
        <a:lstStyle/>
        <a:p>
          <a:endParaRPr lang="en-US"/>
        </a:p>
      </dgm:t>
    </dgm:pt>
    <dgm:pt modelId="{4C366AC1-D6B6-4846-A673-22CABB7D027E}">
      <dgm:prSet/>
      <dgm:spPr/>
      <dgm:t>
        <a:bodyPr/>
        <a:lstStyle/>
        <a:p>
          <a:endParaRPr lang="en-US"/>
        </a:p>
      </dgm:t>
    </dgm:pt>
    <dgm:pt modelId="{EEC707E1-7036-41C4-9896-ABA244998EFB}" type="parTrans" cxnId="{E3274301-688C-41CF-ACC5-457F196236EC}">
      <dgm:prSet/>
      <dgm:spPr/>
      <dgm:t>
        <a:bodyPr/>
        <a:lstStyle/>
        <a:p>
          <a:endParaRPr lang="en-US"/>
        </a:p>
      </dgm:t>
    </dgm:pt>
    <dgm:pt modelId="{1CA4AEE4-DC27-42FC-963C-58557F8B3F04}" type="sibTrans" cxnId="{E3274301-688C-41CF-ACC5-457F196236EC}">
      <dgm:prSet/>
      <dgm:spPr/>
      <dgm:t>
        <a:bodyPr/>
        <a:lstStyle/>
        <a:p>
          <a:endParaRPr lang="en-US"/>
        </a:p>
      </dgm:t>
    </dgm:pt>
    <dgm:pt modelId="{671D2EBE-DF5B-4D49-BA9F-984A887FC18D}">
      <dgm:prSet/>
      <dgm:spPr/>
      <dgm:t>
        <a:bodyPr/>
        <a:lstStyle/>
        <a:p>
          <a:endParaRPr lang="en-US"/>
        </a:p>
      </dgm:t>
    </dgm:pt>
    <dgm:pt modelId="{77722815-1710-4101-BB46-DEE1906E2646}" type="parTrans" cxnId="{2EEA126A-264A-4AB9-A98F-A612C7435DDE}">
      <dgm:prSet/>
      <dgm:spPr/>
      <dgm:t>
        <a:bodyPr/>
        <a:lstStyle/>
        <a:p>
          <a:endParaRPr lang="en-US"/>
        </a:p>
      </dgm:t>
    </dgm:pt>
    <dgm:pt modelId="{4C3BDE45-8081-4E7F-B0D6-08A4C382FCFF}" type="sibTrans" cxnId="{2EEA126A-264A-4AB9-A98F-A612C7435DDE}">
      <dgm:prSet/>
      <dgm:spPr/>
      <dgm:t>
        <a:bodyPr/>
        <a:lstStyle/>
        <a:p>
          <a:endParaRPr lang="en-US"/>
        </a:p>
      </dgm:t>
    </dgm:pt>
    <dgm:pt modelId="{2BBB175B-142D-4B5C-8984-2B708DF05E7D}">
      <dgm:prSet/>
      <dgm:spPr/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语言</a:t>
          </a:r>
          <a:endParaRPr lang="en-US" b="1" dirty="0">
            <a:solidFill>
              <a:schemeClr val="tx1"/>
            </a:solidFill>
          </a:endParaRPr>
        </a:p>
      </dgm:t>
    </dgm:pt>
    <dgm:pt modelId="{FBE45FB2-D601-4A9D-938E-0F326A61DA93}" type="parTrans" cxnId="{0294F7A3-96CA-496B-8C20-D15AADED89FC}">
      <dgm:prSet/>
      <dgm:spPr/>
      <dgm:t>
        <a:bodyPr/>
        <a:lstStyle/>
        <a:p>
          <a:endParaRPr lang="en-US"/>
        </a:p>
      </dgm:t>
    </dgm:pt>
    <dgm:pt modelId="{41DFD5EF-3E90-450A-B23D-82C3DFBDC480}" type="sibTrans" cxnId="{0294F7A3-96CA-496B-8C20-D15AADED89FC}">
      <dgm:prSet/>
      <dgm:spPr/>
      <dgm:t>
        <a:bodyPr/>
        <a:lstStyle/>
        <a:p>
          <a:endParaRPr lang="en-US"/>
        </a:p>
      </dgm:t>
    </dgm:pt>
    <dgm:pt modelId="{D1E37F43-CC2C-4746-86B6-E2CA43EE3428}" type="pres">
      <dgm:prSet presAssocID="{5A89C483-C551-4DE8-8EA3-819EF807FAC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274E50F-4174-4E43-8DB7-B01DDD09EACB}" type="pres">
      <dgm:prSet presAssocID="{4A419D7E-6B22-48B4-AFCE-DDA1C6F2ECD9}" presName="gear1" presStyleLbl="node1" presStyleIdx="0" presStyleCnt="3" custAng="20940871" custScaleX="93879" custScaleY="93877" custLinFactNeighborX="3401" custLinFactNeighborY="-118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BE49F2-256A-456C-A797-5988E5241417}" type="pres">
      <dgm:prSet presAssocID="{4A419D7E-6B22-48B4-AFCE-DDA1C6F2ECD9}" presName="gear1srcNode" presStyleLbl="node1" presStyleIdx="0" presStyleCnt="3"/>
      <dgm:spPr/>
      <dgm:t>
        <a:bodyPr/>
        <a:lstStyle/>
        <a:p>
          <a:endParaRPr lang="en-US"/>
        </a:p>
      </dgm:t>
    </dgm:pt>
    <dgm:pt modelId="{0F38FF16-F8CB-4018-BF58-A22AAA9A5D2E}" type="pres">
      <dgm:prSet presAssocID="{4A419D7E-6B22-48B4-AFCE-DDA1C6F2ECD9}" presName="gear1dstNode" presStyleLbl="node1" presStyleIdx="0" presStyleCnt="3"/>
      <dgm:spPr/>
      <dgm:t>
        <a:bodyPr/>
        <a:lstStyle/>
        <a:p>
          <a:endParaRPr lang="en-US"/>
        </a:p>
      </dgm:t>
    </dgm:pt>
    <dgm:pt modelId="{BB7D50EF-3793-4240-BF9B-243426372C02}" type="pres">
      <dgm:prSet presAssocID="{2BBB175B-142D-4B5C-8984-2B708DF05E7D}" presName="gear2" presStyleLbl="node1" presStyleIdx="1" presStyleCnt="3" custAng="1244702" custScaleX="136203" custScaleY="114410" custLinFactNeighborX="-14341" custLinFactNeighborY="-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E1636-11B0-4A68-9830-63E951439053}" type="pres">
      <dgm:prSet presAssocID="{2BBB175B-142D-4B5C-8984-2B708DF05E7D}" presName="gear2srcNode" presStyleLbl="node1" presStyleIdx="1" presStyleCnt="3"/>
      <dgm:spPr/>
      <dgm:t>
        <a:bodyPr/>
        <a:lstStyle/>
        <a:p>
          <a:endParaRPr lang="en-US"/>
        </a:p>
      </dgm:t>
    </dgm:pt>
    <dgm:pt modelId="{AD61E939-F368-4E88-8780-F9220AA86237}" type="pres">
      <dgm:prSet presAssocID="{2BBB175B-142D-4B5C-8984-2B708DF05E7D}" presName="gear2dstNode" presStyleLbl="node1" presStyleIdx="1" presStyleCnt="3"/>
      <dgm:spPr/>
      <dgm:t>
        <a:bodyPr/>
        <a:lstStyle/>
        <a:p>
          <a:endParaRPr lang="en-US"/>
        </a:p>
      </dgm:t>
    </dgm:pt>
    <dgm:pt modelId="{2B7B7CFA-1F20-4A4C-9FF6-234E429E296E}" type="pres">
      <dgm:prSet presAssocID="{02A3FD07-50E9-4E81-AAB0-EF97A1E99A11}" presName="gear3" presStyleLbl="node1" presStyleIdx="2" presStyleCnt="3" custAng="4700193" custScaleX="130089" custScaleY="146035" custLinFactNeighborX="20403" custLinFactNeighborY="-4138"/>
      <dgm:spPr/>
      <dgm:t>
        <a:bodyPr/>
        <a:lstStyle/>
        <a:p>
          <a:endParaRPr lang="en-US"/>
        </a:p>
      </dgm:t>
    </dgm:pt>
    <dgm:pt modelId="{14C32C96-FD16-4018-9B23-553570EF5E32}" type="pres">
      <dgm:prSet presAssocID="{02A3FD07-50E9-4E81-AAB0-EF97A1E99A1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CCAD3-ADAA-49B3-92F0-671064A65392}" type="pres">
      <dgm:prSet presAssocID="{02A3FD07-50E9-4E81-AAB0-EF97A1E99A11}" presName="gear3srcNode" presStyleLbl="node1" presStyleIdx="2" presStyleCnt="3"/>
      <dgm:spPr/>
      <dgm:t>
        <a:bodyPr/>
        <a:lstStyle/>
        <a:p>
          <a:endParaRPr lang="en-US"/>
        </a:p>
      </dgm:t>
    </dgm:pt>
    <dgm:pt modelId="{4EC9CD40-17F6-477D-AB1A-638AE996ACB2}" type="pres">
      <dgm:prSet presAssocID="{02A3FD07-50E9-4E81-AAB0-EF97A1E99A11}" presName="gear3dstNode" presStyleLbl="node1" presStyleIdx="2" presStyleCnt="3"/>
      <dgm:spPr/>
      <dgm:t>
        <a:bodyPr/>
        <a:lstStyle/>
        <a:p>
          <a:endParaRPr lang="en-US"/>
        </a:p>
      </dgm:t>
    </dgm:pt>
    <dgm:pt modelId="{9B4F5079-74E2-40F1-85EA-A9EFAFD447F2}" type="pres">
      <dgm:prSet presAssocID="{DA4B48BC-2F1C-49C5-B175-47C786AB77B1}" presName="connector1" presStyleLbl="sibTrans2D1" presStyleIdx="0" presStyleCnt="3" custAng="1202382" custLinFactNeighborX="13496" custLinFactNeighborY="-18719"/>
      <dgm:spPr/>
      <dgm:t>
        <a:bodyPr/>
        <a:lstStyle/>
        <a:p>
          <a:endParaRPr lang="en-US"/>
        </a:p>
      </dgm:t>
    </dgm:pt>
    <dgm:pt modelId="{6BDDE755-EABB-44E1-9390-3AFE51DD1ADE}" type="pres">
      <dgm:prSet presAssocID="{41DFD5EF-3E90-450A-B23D-82C3DFBDC480}" presName="connector2" presStyleLbl="sibTrans2D1" presStyleIdx="1" presStyleCnt="3" custAng="16200000" custLinFactNeighborX="28584" custLinFactNeighborY="27937"/>
      <dgm:spPr/>
      <dgm:t>
        <a:bodyPr/>
        <a:lstStyle/>
        <a:p>
          <a:endParaRPr lang="en-US"/>
        </a:p>
      </dgm:t>
    </dgm:pt>
    <dgm:pt modelId="{B9BCA2DF-0F19-4218-88A9-E5A3949B236B}" type="pres">
      <dgm:prSet presAssocID="{D9BA2314-7387-4845-A779-76F704303DEC}" presName="connector3" presStyleLbl="sibTrans2D1" presStyleIdx="2" presStyleCnt="3" custAng="1655158" custLinFactNeighborX="-17473" custLinFactNeighborY="25775"/>
      <dgm:spPr/>
      <dgm:t>
        <a:bodyPr/>
        <a:lstStyle/>
        <a:p>
          <a:endParaRPr lang="en-US"/>
        </a:p>
      </dgm:t>
    </dgm:pt>
  </dgm:ptLst>
  <dgm:cxnLst>
    <dgm:cxn modelId="{BA74368F-12FF-460E-9B7C-5833D66F26BA}" type="presOf" srcId="{2BBB175B-142D-4B5C-8984-2B708DF05E7D}" destId="{AD61E939-F368-4E88-8780-F9220AA86237}" srcOrd="2" destOrd="0" presId="urn:microsoft.com/office/officeart/2005/8/layout/gear1"/>
    <dgm:cxn modelId="{C475BEBF-0A97-4B60-AF58-DFA43A92508D}" type="presOf" srcId="{4A419D7E-6B22-48B4-AFCE-DDA1C6F2ECD9}" destId="{4ABE49F2-256A-456C-A797-5988E5241417}" srcOrd="1" destOrd="0" presId="urn:microsoft.com/office/officeart/2005/8/layout/gear1"/>
    <dgm:cxn modelId="{9AE56ABE-E666-4660-A4A3-ECB076943E9B}" type="presOf" srcId="{02A3FD07-50E9-4E81-AAB0-EF97A1E99A11}" destId="{6BECCAD3-ADAA-49B3-92F0-671064A65392}" srcOrd="2" destOrd="0" presId="urn:microsoft.com/office/officeart/2005/8/layout/gear1"/>
    <dgm:cxn modelId="{700338E6-FDED-404F-A2F4-3D5D9A86F16E}" type="presOf" srcId="{2BBB175B-142D-4B5C-8984-2B708DF05E7D}" destId="{BB7D50EF-3793-4240-BF9B-243426372C02}" srcOrd="0" destOrd="0" presId="urn:microsoft.com/office/officeart/2005/8/layout/gear1"/>
    <dgm:cxn modelId="{120E74CC-081D-4F3F-8F0E-18C88599B9C8}" srcId="{5A89C483-C551-4DE8-8EA3-819EF807FAC6}" destId="{4A419D7E-6B22-48B4-AFCE-DDA1C6F2ECD9}" srcOrd="0" destOrd="0" parTransId="{EAB69FC4-0C88-4C92-AE9B-5F7C6F37021E}" sibTransId="{DA4B48BC-2F1C-49C5-B175-47C786AB77B1}"/>
    <dgm:cxn modelId="{E3274301-688C-41CF-ACC5-457F196236EC}" srcId="{5A89C483-C551-4DE8-8EA3-819EF807FAC6}" destId="{4C366AC1-D6B6-4846-A673-22CABB7D027E}" srcOrd="4" destOrd="0" parTransId="{EEC707E1-7036-41C4-9896-ABA244998EFB}" sibTransId="{1CA4AEE4-DC27-42FC-963C-58557F8B3F04}"/>
    <dgm:cxn modelId="{3C16CE2C-E4DD-4D99-A9CF-E5E2B846C8B6}" type="presOf" srcId="{D9BA2314-7387-4845-A779-76F704303DEC}" destId="{B9BCA2DF-0F19-4218-88A9-E5A3949B236B}" srcOrd="0" destOrd="0" presId="urn:microsoft.com/office/officeart/2005/8/layout/gear1"/>
    <dgm:cxn modelId="{9994A850-2468-41FD-9266-595B214868A5}" type="presOf" srcId="{02A3FD07-50E9-4E81-AAB0-EF97A1E99A11}" destId="{2B7B7CFA-1F20-4A4C-9FF6-234E429E296E}" srcOrd="0" destOrd="0" presId="urn:microsoft.com/office/officeart/2005/8/layout/gear1"/>
    <dgm:cxn modelId="{7D5EC5B3-20BA-4AD8-870E-7FA065A8E91A}" type="presOf" srcId="{2BBB175B-142D-4B5C-8984-2B708DF05E7D}" destId="{2FFE1636-11B0-4A68-9830-63E951439053}" srcOrd="1" destOrd="0" presId="urn:microsoft.com/office/officeart/2005/8/layout/gear1"/>
    <dgm:cxn modelId="{C7A4466F-9812-4302-BE4A-AEAB1240FA64}" type="presOf" srcId="{4A419D7E-6B22-48B4-AFCE-DDA1C6F2ECD9}" destId="{0F38FF16-F8CB-4018-BF58-A22AAA9A5D2E}" srcOrd="2" destOrd="0" presId="urn:microsoft.com/office/officeart/2005/8/layout/gear1"/>
    <dgm:cxn modelId="{FA78E774-F35A-4EFE-B3A8-EED37C41A697}" type="presOf" srcId="{02A3FD07-50E9-4E81-AAB0-EF97A1E99A11}" destId="{14C32C96-FD16-4018-9B23-553570EF5E32}" srcOrd="1" destOrd="0" presId="urn:microsoft.com/office/officeart/2005/8/layout/gear1"/>
    <dgm:cxn modelId="{9968F3A0-5B07-4897-A46E-AD7333704903}" type="presOf" srcId="{4A419D7E-6B22-48B4-AFCE-DDA1C6F2ECD9}" destId="{1274E50F-4174-4E43-8DB7-B01DDD09EACB}" srcOrd="0" destOrd="0" presId="urn:microsoft.com/office/officeart/2005/8/layout/gear1"/>
    <dgm:cxn modelId="{36DEDA5F-8DD6-4D71-9A7D-E6BD9C17E1B7}" srcId="{5A89C483-C551-4DE8-8EA3-819EF807FAC6}" destId="{02A3FD07-50E9-4E81-AAB0-EF97A1E99A11}" srcOrd="2" destOrd="0" parTransId="{245FBF88-9A07-4393-A5FC-4D93DA9421AC}" sibTransId="{D9BA2314-7387-4845-A779-76F704303DEC}"/>
    <dgm:cxn modelId="{0294F7A3-96CA-496B-8C20-D15AADED89FC}" srcId="{5A89C483-C551-4DE8-8EA3-819EF807FAC6}" destId="{2BBB175B-142D-4B5C-8984-2B708DF05E7D}" srcOrd="1" destOrd="0" parTransId="{FBE45FB2-D601-4A9D-938E-0F326A61DA93}" sibTransId="{41DFD5EF-3E90-450A-B23D-82C3DFBDC480}"/>
    <dgm:cxn modelId="{2EEA126A-264A-4AB9-A98F-A612C7435DDE}" srcId="{5A89C483-C551-4DE8-8EA3-819EF807FAC6}" destId="{671D2EBE-DF5B-4D49-BA9F-984A887FC18D}" srcOrd="3" destOrd="0" parTransId="{77722815-1710-4101-BB46-DEE1906E2646}" sibTransId="{4C3BDE45-8081-4E7F-B0D6-08A4C382FCFF}"/>
    <dgm:cxn modelId="{06C19B60-44C9-4BFA-84F3-D814992B310F}" type="presOf" srcId="{41DFD5EF-3E90-450A-B23D-82C3DFBDC480}" destId="{6BDDE755-EABB-44E1-9390-3AFE51DD1ADE}" srcOrd="0" destOrd="0" presId="urn:microsoft.com/office/officeart/2005/8/layout/gear1"/>
    <dgm:cxn modelId="{40637D92-F8F5-4565-85BE-24CA039CA4A1}" type="presOf" srcId="{DA4B48BC-2F1C-49C5-B175-47C786AB77B1}" destId="{9B4F5079-74E2-40F1-85EA-A9EFAFD447F2}" srcOrd="0" destOrd="0" presId="urn:microsoft.com/office/officeart/2005/8/layout/gear1"/>
    <dgm:cxn modelId="{58BDA73F-FB11-4992-A9C2-CE278A302874}" type="presOf" srcId="{5A89C483-C551-4DE8-8EA3-819EF807FAC6}" destId="{D1E37F43-CC2C-4746-86B6-E2CA43EE3428}" srcOrd="0" destOrd="0" presId="urn:microsoft.com/office/officeart/2005/8/layout/gear1"/>
    <dgm:cxn modelId="{3CA6398E-E976-420E-AA68-80D466E97EE7}" type="presOf" srcId="{02A3FD07-50E9-4E81-AAB0-EF97A1E99A11}" destId="{4EC9CD40-17F6-477D-AB1A-638AE996ACB2}" srcOrd="3" destOrd="0" presId="urn:microsoft.com/office/officeart/2005/8/layout/gear1"/>
    <dgm:cxn modelId="{B8374D07-1666-4CAA-8A0E-5C3A7F31081C}" type="presParOf" srcId="{D1E37F43-CC2C-4746-86B6-E2CA43EE3428}" destId="{1274E50F-4174-4E43-8DB7-B01DDD09EACB}" srcOrd="0" destOrd="0" presId="urn:microsoft.com/office/officeart/2005/8/layout/gear1"/>
    <dgm:cxn modelId="{D514404A-FA94-4122-AD63-1B229263EFCE}" type="presParOf" srcId="{D1E37F43-CC2C-4746-86B6-E2CA43EE3428}" destId="{4ABE49F2-256A-456C-A797-5988E5241417}" srcOrd="1" destOrd="0" presId="urn:microsoft.com/office/officeart/2005/8/layout/gear1"/>
    <dgm:cxn modelId="{DCAA81AE-2EA0-41C6-905E-DF7322713095}" type="presParOf" srcId="{D1E37F43-CC2C-4746-86B6-E2CA43EE3428}" destId="{0F38FF16-F8CB-4018-BF58-A22AAA9A5D2E}" srcOrd="2" destOrd="0" presId="urn:microsoft.com/office/officeart/2005/8/layout/gear1"/>
    <dgm:cxn modelId="{07BBBD3A-3150-4BCB-9ADD-B49C133BCB45}" type="presParOf" srcId="{D1E37F43-CC2C-4746-86B6-E2CA43EE3428}" destId="{BB7D50EF-3793-4240-BF9B-243426372C02}" srcOrd="3" destOrd="0" presId="urn:microsoft.com/office/officeart/2005/8/layout/gear1"/>
    <dgm:cxn modelId="{898975E2-1FA9-4D75-84CE-DB009449C568}" type="presParOf" srcId="{D1E37F43-CC2C-4746-86B6-E2CA43EE3428}" destId="{2FFE1636-11B0-4A68-9830-63E951439053}" srcOrd="4" destOrd="0" presId="urn:microsoft.com/office/officeart/2005/8/layout/gear1"/>
    <dgm:cxn modelId="{14C2B24B-A08A-4882-9BC9-0395DD07AB54}" type="presParOf" srcId="{D1E37F43-CC2C-4746-86B6-E2CA43EE3428}" destId="{AD61E939-F368-4E88-8780-F9220AA86237}" srcOrd="5" destOrd="0" presId="urn:microsoft.com/office/officeart/2005/8/layout/gear1"/>
    <dgm:cxn modelId="{4A9D96FA-E80A-40A0-96E9-E91B4A080BC5}" type="presParOf" srcId="{D1E37F43-CC2C-4746-86B6-E2CA43EE3428}" destId="{2B7B7CFA-1F20-4A4C-9FF6-234E429E296E}" srcOrd="6" destOrd="0" presId="urn:microsoft.com/office/officeart/2005/8/layout/gear1"/>
    <dgm:cxn modelId="{C97B85E2-F7EC-4C72-99EC-BC6E1CB37C4D}" type="presParOf" srcId="{D1E37F43-CC2C-4746-86B6-E2CA43EE3428}" destId="{14C32C96-FD16-4018-9B23-553570EF5E32}" srcOrd="7" destOrd="0" presId="urn:microsoft.com/office/officeart/2005/8/layout/gear1"/>
    <dgm:cxn modelId="{61066B29-AEB5-4FED-8757-98110422F0D9}" type="presParOf" srcId="{D1E37F43-CC2C-4746-86B6-E2CA43EE3428}" destId="{6BECCAD3-ADAA-49B3-92F0-671064A65392}" srcOrd="8" destOrd="0" presId="urn:microsoft.com/office/officeart/2005/8/layout/gear1"/>
    <dgm:cxn modelId="{4E5E3634-47F2-4567-9DA1-6F4C3D298987}" type="presParOf" srcId="{D1E37F43-CC2C-4746-86B6-E2CA43EE3428}" destId="{4EC9CD40-17F6-477D-AB1A-638AE996ACB2}" srcOrd="9" destOrd="0" presId="urn:microsoft.com/office/officeart/2005/8/layout/gear1"/>
    <dgm:cxn modelId="{8EE27D78-798B-42D1-BCCB-C82C8AA027A7}" type="presParOf" srcId="{D1E37F43-CC2C-4746-86B6-E2CA43EE3428}" destId="{9B4F5079-74E2-40F1-85EA-A9EFAFD447F2}" srcOrd="10" destOrd="0" presId="urn:microsoft.com/office/officeart/2005/8/layout/gear1"/>
    <dgm:cxn modelId="{E7C58FC2-4F99-41AF-A944-946EC5ECDEED}" type="presParOf" srcId="{D1E37F43-CC2C-4746-86B6-E2CA43EE3428}" destId="{6BDDE755-EABB-44E1-9390-3AFE51DD1ADE}" srcOrd="11" destOrd="0" presId="urn:microsoft.com/office/officeart/2005/8/layout/gear1"/>
    <dgm:cxn modelId="{8FB13B0A-DDB9-4AB0-A099-8D6B22733DC3}" type="presParOf" srcId="{D1E37F43-CC2C-4746-86B6-E2CA43EE3428}" destId="{B9BCA2DF-0F19-4218-88A9-E5A3949B236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A4518A-F06A-4638-AD84-FC387248463C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18F4E5F-E615-4E9B-825C-1731AC4B345A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4400" b="1" dirty="0" smtClean="0"/>
            <a:t>思辨：低级</a:t>
          </a:r>
          <a:r>
            <a:rPr lang="en-US" altLang="zh-CN" sz="4400" b="1" dirty="0" smtClean="0"/>
            <a:t>/</a:t>
          </a:r>
          <a:r>
            <a:rPr lang="zh-CN" altLang="en-US" sz="4400" b="1" dirty="0" smtClean="0"/>
            <a:t>高级</a:t>
          </a:r>
          <a:r>
            <a:rPr lang="en-US" altLang="zh-CN" sz="4400" b="1" dirty="0" smtClean="0"/>
            <a:t>/</a:t>
          </a:r>
          <a:r>
            <a:rPr lang="zh-CN" altLang="en-US" sz="4400" b="1" dirty="0" smtClean="0"/>
            <a:t>情感特质</a:t>
          </a:r>
          <a:endParaRPr lang="en-US" sz="4400" b="1" dirty="0"/>
        </a:p>
      </dgm:t>
    </dgm:pt>
    <dgm:pt modelId="{E0BD8D4F-CBBC-4AAC-A8A7-B8D5AEB76F28}" type="parTrans" cxnId="{73CFAF82-5EA0-4EDB-AE94-A5E456D231EB}">
      <dgm:prSet/>
      <dgm:spPr/>
      <dgm:t>
        <a:bodyPr/>
        <a:lstStyle/>
        <a:p>
          <a:endParaRPr lang="en-US"/>
        </a:p>
      </dgm:t>
    </dgm:pt>
    <dgm:pt modelId="{4C2A1A94-155F-4834-B95A-58A1FD375512}" type="sibTrans" cxnId="{73CFAF82-5EA0-4EDB-AE94-A5E456D231EB}">
      <dgm:prSet/>
      <dgm:spPr/>
      <dgm:t>
        <a:bodyPr/>
        <a:lstStyle/>
        <a:p>
          <a:endParaRPr lang="en-US"/>
        </a:p>
      </dgm:t>
    </dgm:pt>
    <dgm:pt modelId="{B9059C27-3A3E-4341-92E7-E140D5EA329D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4300" b="1" dirty="0" smtClean="0"/>
            <a:t>语言：讲解</a:t>
          </a:r>
          <a:r>
            <a:rPr lang="en-US" altLang="zh-CN" sz="4300" b="1" dirty="0" smtClean="0"/>
            <a:t>/</a:t>
          </a:r>
          <a:r>
            <a:rPr lang="zh-CN" altLang="en-US" sz="4300" b="1" dirty="0" smtClean="0"/>
            <a:t>讨论</a:t>
          </a:r>
          <a:r>
            <a:rPr lang="en-US" altLang="zh-CN" sz="4300" b="1" dirty="0" smtClean="0"/>
            <a:t>/</a:t>
          </a:r>
          <a:r>
            <a:rPr lang="zh-CN" altLang="en-US" sz="4300" b="1" dirty="0" smtClean="0"/>
            <a:t>陈述</a:t>
          </a:r>
          <a:r>
            <a:rPr lang="en-US" altLang="zh-CN" sz="4300" b="1" dirty="0" smtClean="0"/>
            <a:t>/</a:t>
          </a:r>
          <a:r>
            <a:rPr lang="zh-CN" altLang="en-US" sz="4300" b="1" dirty="0" smtClean="0"/>
            <a:t>项目</a:t>
          </a:r>
          <a:endParaRPr lang="en-US" sz="4300" b="1" dirty="0"/>
        </a:p>
      </dgm:t>
    </dgm:pt>
    <dgm:pt modelId="{12C0366A-8DCE-492D-8872-E8C122A63302}" type="parTrans" cxnId="{1CF1B138-0504-48C1-B812-C4F51AF97EFB}">
      <dgm:prSet/>
      <dgm:spPr/>
      <dgm:t>
        <a:bodyPr/>
        <a:lstStyle/>
        <a:p>
          <a:endParaRPr lang="en-US"/>
        </a:p>
      </dgm:t>
    </dgm:pt>
    <dgm:pt modelId="{1A78E5BE-052F-4A4D-B846-41EB85123ABA}" type="sibTrans" cxnId="{1CF1B138-0504-48C1-B812-C4F51AF97EFB}">
      <dgm:prSet/>
      <dgm:spPr/>
      <dgm:t>
        <a:bodyPr/>
        <a:lstStyle/>
        <a:p>
          <a:endParaRPr lang="en-US"/>
        </a:p>
      </dgm:t>
    </dgm:pt>
    <dgm:pt modelId="{ACECE4A2-04DA-484B-BA98-2F0238348E93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CN" altLang="en-US" sz="4400" b="1" dirty="0" smtClean="0"/>
            <a:t>理论：课前阅读</a:t>
          </a:r>
          <a:r>
            <a:rPr lang="en-US" altLang="zh-CN" sz="4400" b="1" dirty="0" smtClean="0"/>
            <a:t>/</a:t>
          </a:r>
          <a:r>
            <a:rPr lang="zh-CN" altLang="en-US" sz="4400" b="1" dirty="0" smtClean="0"/>
            <a:t>师生交流</a:t>
          </a:r>
          <a:r>
            <a:rPr lang="en-US" altLang="zh-CN" sz="4400" b="1" dirty="0" smtClean="0"/>
            <a:t>/</a:t>
          </a:r>
          <a:r>
            <a:rPr lang="zh-CN" altLang="en-US" sz="4400" b="1" dirty="0" smtClean="0"/>
            <a:t>讨论</a:t>
          </a:r>
          <a:endParaRPr lang="en-US" sz="4400" b="1" dirty="0"/>
        </a:p>
      </dgm:t>
    </dgm:pt>
    <dgm:pt modelId="{39E1D01F-CAF0-435C-B839-055B9F725572}" type="parTrans" cxnId="{0501CD0C-983E-4B65-8891-CD224625AE06}">
      <dgm:prSet/>
      <dgm:spPr/>
      <dgm:t>
        <a:bodyPr/>
        <a:lstStyle/>
        <a:p>
          <a:endParaRPr lang="en-US"/>
        </a:p>
      </dgm:t>
    </dgm:pt>
    <dgm:pt modelId="{8BD421F3-C0BC-4804-B5E0-77272BE8BBE3}" type="sibTrans" cxnId="{0501CD0C-983E-4B65-8891-CD224625AE06}">
      <dgm:prSet/>
      <dgm:spPr/>
      <dgm:t>
        <a:bodyPr/>
        <a:lstStyle/>
        <a:p>
          <a:endParaRPr lang="en-US"/>
        </a:p>
      </dgm:t>
    </dgm:pt>
    <dgm:pt modelId="{F06D3EA3-E74F-4225-BD59-179427337800}" type="pres">
      <dgm:prSet presAssocID="{B1A4518A-F06A-4638-AD84-FC387248463C}" presName="compositeShape" presStyleCnt="0">
        <dgm:presLayoutVars>
          <dgm:dir/>
          <dgm:resizeHandles/>
        </dgm:presLayoutVars>
      </dgm:prSet>
      <dgm:spPr/>
    </dgm:pt>
    <dgm:pt modelId="{BD889003-DCF5-49F0-8B44-A9AC594272EE}" type="pres">
      <dgm:prSet presAssocID="{B1A4518A-F06A-4638-AD84-FC387248463C}" presName="pyramid" presStyleLbl="node1" presStyleIdx="0" presStyleCnt="1" custLinFactNeighborX="3" custLinFactNeighborY="-3367"/>
      <dgm:spPr>
        <a:solidFill>
          <a:schemeClr val="accent6">
            <a:lumMod val="50000"/>
          </a:schemeClr>
        </a:solidFill>
      </dgm:spPr>
    </dgm:pt>
    <dgm:pt modelId="{9BDFEB57-6B45-4A4C-B7B0-2690DD688590}" type="pres">
      <dgm:prSet presAssocID="{B1A4518A-F06A-4638-AD84-FC387248463C}" presName="theList" presStyleCnt="0"/>
      <dgm:spPr/>
    </dgm:pt>
    <dgm:pt modelId="{F10E4050-4942-439C-9DD9-00148A62A3E4}" type="pres">
      <dgm:prSet presAssocID="{E18F4E5F-E615-4E9B-825C-1731AC4B345A}" presName="aNode" presStyleLbl="fgAcc1" presStyleIdx="0" presStyleCnt="3" custScaleX="279740" custLinFactY="8896" custLinFactNeighborX="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EF446C-F8A8-4029-945B-7187FB2A90F5}" type="pres">
      <dgm:prSet presAssocID="{E18F4E5F-E615-4E9B-825C-1731AC4B345A}" presName="aSpace" presStyleCnt="0"/>
      <dgm:spPr/>
    </dgm:pt>
    <dgm:pt modelId="{E76978E3-BD88-442D-B575-4236F44C676E}" type="pres">
      <dgm:prSet presAssocID="{B9059C27-3A3E-4341-92E7-E140D5EA329D}" presName="aNode" presStyleLbl="fgAcc1" presStyleIdx="1" presStyleCnt="3" custScaleX="274560" custLinFactY="10304" custLinFactNeighborX="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2E5DB9-F087-4BE1-9BF8-D94C2F3196B3}" type="pres">
      <dgm:prSet presAssocID="{B9059C27-3A3E-4341-92E7-E140D5EA329D}" presName="aSpace" presStyleCnt="0"/>
      <dgm:spPr/>
    </dgm:pt>
    <dgm:pt modelId="{842135E6-6AC0-4F66-8BDB-187E6ADD9D47}" type="pres">
      <dgm:prSet presAssocID="{ACECE4A2-04DA-484B-BA98-2F0238348E93}" presName="aNode" presStyleLbl="fgAcc1" presStyleIdx="2" presStyleCnt="3" custScaleX="279740" custLinFactY="11713" custLinFactNeighborX="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E334AC-A463-4A29-ABCB-E1A9A19EC007}" type="pres">
      <dgm:prSet presAssocID="{ACECE4A2-04DA-484B-BA98-2F0238348E93}" presName="aSpace" presStyleCnt="0"/>
      <dgm:spPr/>
    </dgm:pt>
  </dgm:ptLst>
  <dgm:cxnLst>
    <dgm:cxn modelId="{73CFAF82-5EA0-4EDB-AE94-A5E456D231EB}" srcId="{B1A4518A-F06A-4638-AD84-FC387248463C}" destId="{E18F4E5F-E615-4E9B-825C-1731AC4B345A}" srcOrd="0" destOrd="0" parTransId="{E0BD8D4F-CBBC-4AAC-A8A7-B8D5AEB76F28}" sibTransId="{4C2A1A94-155F-4834-B95A-58A1FD375512}"/>
    <dgm:cxn modelId="{C1EF6D6F-868E-41EA-8A0E-533E018CB1A2}" type="presOf" srcId="{E18F4E5F-E615-4E9B-825C-1731AC4B345A}" destId="{F10E4050-4942-439C-9DD9-00148A62A3E4}" srcOrd="0" destOrd="0" presId="urn:microsoft.com/office/officeart/2005/8/layout/pyramid2"/>
    <dgm:cxn modelId="{F6321FE4-8924-49A9-A561-71E6B5C13A27}" type="presOf" srcId="{ACECE4A2-04DA-484B-BA98-2F0238348E93}" destId="{842135E6-6AC0-4F66-8BDB-187E6ADD9D47}" srcOrd="0" destOrd="0" presId="urn:microsoft.com/office/officeart/2005/8/layout/pyramid2"/>
    <dgm:cxn modelId="{0501CD0C-983E-4B65-8891-CD224625AE06}" srcId="{B1A4518A-F06A-4638-AD84-FC387248463C}" destId="{ACECE4A2-04DA-484B-BA98-2F0238348E93}" srcOrd="2" destOrd="0" parTransId="{39E1D01F-CAF0-435C-B839-055B9F725572}" sibTransId="{8BD421F3-C0BC-4804-B5E0-77272BE8BBE3}"/>
    <dgm:cxn modelId="{1CF1B138-0504-48C1-B812-C4F51AF97EFB}" srcId="{B1A4518A-F06A-4638-AD84-FC387248463C}" destId="{B9059C27-3A3E-4341-92E7-E140D5EA329D}" srcOrd="1" destOrd="0" parTransId="{12C0366A-8DCE-492D-8872-E8C122A63302}" sibTransId="{1A78E5BE-052F-4A4D-B846-41EB85123ABA}"/>
    <dgm:cxn modelId="{BD144D64-60DB-4EF6-A8C1-9207019A68F6}" type="presOf" srcId="{B9059C27-3A3E-4341-92E7-E140D5EA329D}" destId="{E76978E3-BD88-442D-B575-4236F44C676E}" srcOrd="0" destOrd="0" presId="urn:microsoft.com/office/officeart/2005/8/layout/pyramid2"/>
    <dgm:cxn modelId="{736DA4E1-8D58-4384-B781-208019780BE3}" type="presOf" srcId="{B1A4518A-F06A-4638-AD84-FC387248463C}" destId="{F06D3EA3-E74F-4225-BD59-179427337800}" srcOrd="0" destOrd="0" presId="urn:microsoft.com/office/officeart/2005/8/layout/pyramid2"/>
    <dgm:cxn modelId="{D8CCA70E-D2C7-4BD1-A3FB-E1AC21A76D0C}" type="presParOf" srcId="{F06D3EA3-E74F-4225-BD59-179427337800}" destId="{BD889003-DCF5-49F0-8B44-A9AC594272EE}" srcOrd="0" destOrd="0" presId="urn:microsoft.com/office/officeart/2005/8/layout/pyramid2"/>
    <dgm:cxn modelId="{1D72BAD5-98EC-4ECD-91EC-53152ED3E3FA}" type="presParOf" srcId="{F06D3EA3-E74F-4225-BD59-179427337800}" destId="{9BDFEB57-6B45-4A4C-B7B0-2690DD688590}" srcOrd="1" destOrd="0" presId="urn:microsoft.com/office/officeart/2005/8/layout/pyramid2"/>
    <dgm:cxn modelId="{3148BAA1-0AE9-4FCF-9EAA-13F184398058}" type="presParOf" srcId="{9BDFEB57-6B45-4A4C-B7B0-2690DD688590}" destId="{F10E4050-4942-439C-9DD9-00148A62A3E4}" srcOrd="0" destOrd="0" presId="urn:microsoft.com/office/officeart/2005/8/layout/pyramid2"/>
    <dgm:cxn modelId="{5DEABF54-2D38-4DBC-9B30-079123DA7070}" type="presParOf" srcId="{9BDFEB57-6B45-4A4C-B7B0-2690DD688590}" destId="{83EF446C-F8A8-4029-945B-7187FB2A90F5}" srcOrd="1" destOrd="0" presId="urn:microsoft.com/office/officeart/2005/8/layout/pyramid2"/>
    <dgm:cxn modelId="{DA113CC5-82E0-4145-86B2-EFA266566324}" type="presParOf" srcId="{9BDFEB57-6B45-4A4C-B7B0-2690DD688590}" destId="{E76978E3-BD88-442D-B575-4236F44C676E}" srcOrd="2" destOrd="0" presId="urn:microsoft.com/office/officeart/2005/8/layout/pyramid2"/>
    <dgm:cxn modelId="{1164C103-A1C4-4327-9076-544CD500120C}" type="presParOf" srcId="{9BDFEB57-6B45-4A4C-B7B0-2690DD688590}" destId="{4D2E5DB9-F087-4BE1-9BF8-D94C2F3196B3}" srcOrd="3" destOrd="0" presId="urn:microsoft.com/office/officeart/2005/8/layout/pyramid2"/>
    <dgm:cxn modelId="{A363C91B-3820-4B04-BC81-F3077CEAAADD}" type="presParOf" srcId="{9BDFEB57-6B45-4A4C-B7B0-2690DD688590}" destId="{842135E6-6AC0-4F66-8BDB-187E6ADD9D47}" srcOrd="4" destOrd="0" presId="urn:microsoft.com/office/officeart/2005/8/layout/pyramid2"/>
    <dgm:cxn modelId="{6B6C3D59-DA54-4887-AA80-BF9F29408548}" type="presParOf" srcId="{9BDFEB57-6B45-4A4C-B7B0-2690DD688590}" destId="{CAE334AC-A463-4A29-ABCB-E1A9A19EC00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C55D64-FC7B-4632-9ED6-434669DF3C4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4F8C8A-51B2-41A9-920A-0B1BA3C5E8E5}">
      <dgm:prSet phldrT="[Text]"/>
      <dgm:spPr>
        <a:solidFill>
          <a:srgbClr val="0070C0"/>
        </a:solidFill>
      </dgm:spPr>
      <dgm:t>
        <a:bodyPr/>
        <a:lstStyle/>
        <a:p>
          <a:r>
            <a:rPr lang="zh-CN" altLang="en-US" dirty="0" smtClean="0"/>
            <a:t>理解知识点 </a:t>
          </a:r>
          <a:endParaRPr lang="en-US" dirty="0"/>
        </a:p>
      </dgm:t>
    </dgm:pt>
    <dgm:pt modelId="{00901CDA-018E-40C6-835C-D2DF8AEE9129}" type="parTrans" cxnId="{008E7765-C121-42FA-913F-7F649134DFC6}">
      <dgm:prSet/>
      <dgm:spPr/>
      <dgm:t>
        <a:bodyPr/>
        <a:lstStyle/>
        <a:p>
          <a:endParaRPr lang="en-US"/>
        </a:p>
      </dgm:t>
    </dgm:pt>
    <dgm:pt modelId="{7BE592B4-0A7F-4B4C-ADB7-4E527DCA4CAF}" type="sibTrans" cxnId="{008E7765-C121-42FA-913F-7F649134DFC6}">
      <dgm:prSet/>
      <dgm:spPr/>
      <dgm:t>
        <a:bodyPr/>
        <a:lstStyle/>
        <a:p>
          <a:endParaRPr lang="en-US"/>
        </a:p>
      </dgm:t>
    </dgm:pt>
    <dgm:pt modelId="{D61B8555-CBEE-4751-A27F-D33C3FCDC7AE}">
      <dgm:prSet phldrT="[Text]" custT="1"/>
      <dgm:spPr/>
      <dgm:t>
        <a:bodyPr/>
        <a:lstStyle/>
        <a:p>
          <a:r>
            <a:rPr lang="zh-CN" altLang="en-US" sz="3200" b="1" dirty="0" smtClean="0"/>
            <a:t>信息输入、解读</a:t>
          </a:r>
          <a:endParaRPr lang="en-US" sz="3200" b="1" dirty="0"/>
        </a:p>
      </dgm:t>
    </dgm:pt>
    <dgm:pt modelId="{843B15A3-30A0-4756-A7A2-FD694B46A730}" type="parTrans" cxnId="{564945E3-0BAC-420B-A509-5228648CE2C6}">
      <dgm:prSet/>
      <dgm:spPr/>
      <dgm:t>
        <a:bodyPr/>
        <a:lstStyle/>
        <a:p>
          <a:endParaRPr lang="en-US"/>
        </a:p>
      </dgm:t>
    </dgm:pt>
    <dgm:pt modelId="{54504994-78CB-4366-BF98-266152F472DA}" type="sibTrans" cxnId="{564945E3-0BAC-420B-A509-5228648CE2C6}">
      <dgm:prSet/>
      <dgm:spPr/>
      <dgm:t>
        <a:bodyPr/>
        <a:lstStyle/>
        <a:p>
          <a:endParaRPr lang="en-US"/>
        </a:p>
      </dgm:t>
    </dgm:pt>
    <dgm:pt modelId="{BC20FF03-A614-403D-B8DD-C5FB9CCB1411}">
      <dgm:prSet phldrT="[Text]"/>
      <dgm:spPr>
        <a:solidFill>
          <a:srgbClr val="7030A0"/>
        </a:solidFill>
      </dgm:spPr>
      <dgm:t>
        <a:bodyPr/>
        <a:lstStyle/>
        <a:p>
          <a:r>
            <a:rPr lang="zh-CN" altLang="en-US" dirty="0" smtClean="0"/>
            <a:t>分析问题</a:t>
          </a:r>
          <a:endParaRPr lang="en-US" dirty="0"/>
        </a:p>
      </dgm:t>
    </dgm:pt>
    <dgm:pt modelId="{F52C68AE-1E07-4332-865E-2C1A6F45E1C0}" type="parTrans" cxnId="{32B549A0-AAE4-4E36-997E-DF6405DF252C}">
      <dgm:prSet/>
      <dgm:spPr/>
      <dgm:t>
        <a:bodyPr/>
        <a:lstStyle/>
        <a:p>
          <a:endParaRPr lang="en-US"/>
        </a:p>
      </dgm:t>
    </dgm:pt>
    <dgm:pt modelId="{C95A4F3B-65ED-4E0F-9D1B-FEB501FB7011}" type="sibTrans" cxnId="{32B549A0-AAE4-4E36-997E-DF6405DF252C}">
      <dgm:prSet/>
      <dgm:spPr/>
      <dgm:t>
        <a:bodyPr/>
        <a:lstStyle/>
        <a:p>
          <a:endParaRPr lang="en-US"/>
        </a:p>
      </dgm:t>
    </dgm:pt>
    <dgm:pt modelId="{0C65C15F-DB5B-4C82-AD66-8B9856D701F9}">
      <dgm:prSet phldrT="[Text]" custT="1"/>
      <dgm:spPr/>
      <dgm:t>
        <a:bodyPr/>
        <a:lstStyle/>
        <a:p>
          <a:r>
            <a:rPr lang="zh-CN" altLang="en-US" sz="3200" b="1" dirty="0" smtClean="0"/>
            <a:t>质疑、分析、方法</a:t>
          </a:r>
          <a:endParaRPr lang="en-US" sz="3200" b="1" dirty="0"/>
        </a:p>
      </dgm:t>
    </dgm:pt>
    <dgm:pt modelId="{BFA5B281-3058-45A5-BC8A-94EDAAA6327A}" type="parTrans" cxnId="{1AD2085E-D18A-418F-A673-018B2DE716B3}">
      <dgm:prSet/>
      <dgm:spPr/>
      <dgm:t>
        <a:bodyPr/>
        <a:lstStyle/>
        <a:p>
          <a:endParaRPr lang="en-US"/>
        </a:p>
      </dgm:t>
    </dgm:pt>
    <dgm:pt modelId="{84392BA8-BA80-49E7-BC05-E7FCEBAAF796}" type="sibTrans" cxnId="{1AD2085E-D18A-418F-A673-018B2DE716B3}">
      <dgm:prSet/>
      <dgm:spPr/>
      <dgm:t>
        <a:bodyPr/>
        <a:lstStyle/>
        <a:p>
          <a:endParaRPr lang="en-US"/>
        </a:p>
      </dgm:t>
    </dgm:pt>
    <dgm:pt modelId="{4DBB9E1D-6131-427D-B402-AF0882DE3FA2}">
      <dgm:prSet phldrT="[Text]"/>
      <dgm:spPr>
        <a:solidFill>
          <a:srgbClr val="00B050"/>
        </a:solidFill>
      </dgm:spPr>
      <dgm:t>
        <a:bodyPr/>
        <a:lstStyle/>
        <a:p>
          <a:r>
            <a:rPr lang="zh-CN" altLang="en-US" dirty="0" smtClean="0"/>
            <a:t>解决问题</a:t>
          </a:r>
          <a:endParaRPr lang="en-US" dirty="0"/>
        </a:p>
      </dgm:t>
    </dgm:pt>
    <dgm:pt modelId="{998F540D-5941-4C41-891F-62CA3F8AE6BC}" type="parTrans" cxnId="{46CC860E-89B1-4FAD-91C1-A9A70AAD721F}">
      <dgm:prSet/>
      <dgm:spPr/>
      <dgm:t>
        <a:bodyPr/>
        <a:lstStyle/>
        <a:p>
          <a:endParaRPr lang="en-US"/>
        </a:p>
      </dgm:t>
    </dgm:pt>
    <dgm:pt modelId="{C3C1E92E-EEEB-44CB-B361-736311DDE18C}" type="sibTrans" cxnId="{46CC860E-89B1-4FAD-91C1-A9A70AAD721F}">
      <dgm:prSet/>
      <dgm:spPr/>
      <dgm:t>
        <a:bodyPr/>
        <a:lstStyle/>
        <a:p>
          <a:endParaRPr lang="en-US"/>
        </a:p>
      </dgm:t>
    </dgm:pt>
    <dgm:pt modelId="{B2701C9D-7006-403A-8537-89480E92448E}">
      <dgm:prSet phldrT="[Text]" custT="1"/>
      <dgm:spPr/>
      <dgm:t>
        <a:bodyPr/>
        <a:lstStyle/>
        <a:p>
          <a:r>
            <a:rPr lang="zh-CN" altLang="en-US" sz="2800" b="1" dirty="0" smtClean="0"/>
            <a:t>收集素材、运用、创新</a:t>
          </a:r>
          <a:endParaRPr lang="en-US" sz="2800" b="1" dirty="0"/>
        </a:p>
      </dgm:t>
    </dgm:pt>
    <dgm:pt modelId="{DE1E265F-A846-4CC8-BBE6-18CACF244EF7}" type="parTrans" cxnId="{64AB2702-3AD2-4C80-8255-2B3331EE753F}">
      <dgm:prSet/>
      <dgm:spPr/>
      <dgm:t>
        <a:bodyPr/>
        <a:lstStyle/>
        <a:p>
          <a:endParaRPr lang="en-US"/>
        </a:p>
      </dgm:t>
    </dgm:pt>
    <dgm:pt modelId="{9F4138C7-823A-48A4-9189-7DC7C514FC65}" type="sibTrans" cxnId="{64AB2702-3AD2-4C80-8255-2B3331EE753F}">
      <dgm:prSet/>
      <dgm:spPr/>
      <dgm:t>
        <a:bodyPr/>
        <a:lstStyle/>
        <a:p>
          <a:endParaRPr lang="en-US"/>
        </a:p>
      </dgm:t>
    </dgm:pt>
    <dgm:pt modelId="{BDA2D57D-1A3C-4C87-A432-9BF04FD381C6}" type="pres">
      <dgm:prSet presAssocID="{3CC55D64-FC7B-4632-9ED6-434669DF3C4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9D6E4BE-652A-4C8C-BEB8-0E12FB389660}" type="pres">
      <dgm:prSet presAssocID="{674F8C8A-51B2-41A9-920A-0B1BA3C5E8E5}" presName="composite" presStyleCnt="0"/>
      <dgm:spPr/>
    </dgm:pt>
    <dgm:pt modelId="{65D06D4E-9F5D-40CC-802B-73B73B738E77}" type="pres">
      <dgm:prSet presAssocID="{674F8C8A-51B2-41A9-920A-0B1BA3C5E8E5}" presName="bentUpArrow1" presStyleLbl="alignImgPlace1" presStyleIdx="0" presStyleCnt="2"/>
      <dgm:spPr>
        <a:solidFill>
          <a:schemeClr val="bg1">
            <a:lumMod val="5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801F1578-EA29-47D3-9A83-5DE64D92C830}" type="pres">
      <dgm:prSet presAssocID="{674F8C8A-51B2-41A9-920A-0B1BA3C5E8E5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45132B-D13C-43DD-85F0-922892E4CA06}" type="pres">
      <dgm:prSet presAssocID="{674F8C8A-51B2-41A9-920A-0B1BA3C5E8E5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37EF9-6F03-4D31-B3D5-955CEAA5B7CD}" type="pres">
      <dgm:prSet presAssocID="{7BE592B4-0A7F-4B4C-ADB7-4E527DCA4CAF}" presName="sibTrans" presStyleCnt="0"/>
      <dgm:spPr/>
    </dgm:pt>
    <dgm:pt modelId="{3D06B502-96AA-4381-B9B1-DE22AD8CA4E2}" type="pres">
      <dgm:prSet presAssocID="{BC20FF03-A614-403D-B8DD-C5FB9CCB1411}" presName="composite" presStyleCnt="0"/>
      <dgm:spPr/>
    </dgm:pt>
    <dgm:pt modelId="{639C8D83-A477-41AA-83B3-071990D07D6A}" type="pres">
      <dgm:prSet presAssocID="{BC20FF03-A614-403D-B8DD-C5FB9CCB1411}" presName="bentUpArrow1" presStyleLbl="alignImgPlace1" presStyleIdx="1" presStyleCnt="2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/>
        </a:p>
      </dgm:t>
    </dgm:pt>
    <dgm:pt modelId="{CA2613A2-9EDE-43AD-AFB8-043D850D9DCE}" type="pres">
      <dgm:prSet presAssocID="{BC20FF03-A614-403D-B8DD-C5FB9CCB1411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73990-41D6-4B0C-A05B-9859D6279A31}" type="pres">
      <dgm:prSet presAssocID="{BC20FF03-A614-403D-B8DD-C5FB9CCB141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37055-E977-4858-8519-B6FD417DE29F}" type="pres">
      <dgm:prSet presAssocID="{C95A4F3B-65ED-4E0F-9D1B-FEB501FB7011}" presName="sibTrans" presStyleCnt="0"/>
      <dgm:spPr/>
    </dgm:pt>
    <dgm:pt modelId="{688E8B89-A182-4BF4-ADD1-2F82901A5E9C}" type="pres">
      <dgm:prSet presAssocID="{4DBB9E1D-6131-427D-B402-AF0882DE3FA2}" presName="composite" presStyleCnt="0"/>
      <dgm:spPr/>
    </dgm:pt>
    <dgm:pt modelId="{0FD49D24-0659-4C1C-8990-647432D7C7ED}" type="pres">
      <dgm:prSet presAssocID="{4DBB9E1D-6131-427D-B402-AF0882DE3FA2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98F00-CECD-466C-B732-5243CA4F946E}" type="pres">
      <dgm:prSet presAssocID="{4DBB9E1D-6131-427D-B402-AF0882DE3FA2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8AE744-6DF2-49EE-90EF-6505918AE578}" type="presOf" srcId="{3CC55D64-FC7B-4632-9ED6-434669DF3C42}" destId="{BDA2D57D-1A3C-4C87-A432-9BF04FD381C6}" srcOrd="0" destOrd="0" presId="urn:microsoft.com/office/officeart/2005/8/layout/StepDownProcess"/>
    <dgm:cxn modelId="{008E7765-C121-42FA-913F-7F649134DFC6}" srcId="{3CC55D64-FC7B-4632-9ED6-434669DF3C42}" destId="{674F8C8A-51B2-41A9-920A-0B1BA3C5E8E5}" srcOrd="0" destOrd="0" parTransId="{00901CDA-018E-40C6-835C-D2DF8AEE9129}" sibTransId="{7BE592B4-0A7F-4B4C-ADB7-4E527DCA4CAF}"/>
    <dgm:cxn modelId="{46CC860E-89B1-4FAD-91C1-A9A70AAD721F}" srcId="{3CC55D64-FC7B-4632-9ED6-434669DF3C42}" destId="{4DBB9E1D-6131-427D-B402-AF0882DE3FA2}" srcOrd="2" destOrd="0" parTransId="{998F540D-5941-4C41-891F-62CA3F8AE6BC}" sibTransId="{C3C1E92E-EEEB-44CB-B361-736311DDE18C}"/>
    <dgm:cxn modelId="{72028C1B-E83B-49A2-96A2-13577E787674}" type="presOf" srcId="{0C65C15F-DB5B-4C82-AD66-8B9856D701F9}" destId="{3F173990-41D6-4B0C-A05B-9859D6279A31}" srcOrd="0" destOrd="0" presId="urn:microsoft.com/office/officeart/2005/8/layout/StepDownProcess"/>
    <dgm:cxn modelId="{B6F57C87-4DD4-4C65-A0E9-150B46966C20}" type="presOf" srcId="{BC20FF03-A614-403D-B8DD-C5FB9CCB1411}" destId="{CA2613A2-9EDE-43AD-AFB8-043D850D9DCE}" srcOrd="0" destOrd="0" presId="urn:microsoft.com/office/officeart/2005/8/layout/StepDownProcess"/>
    <dgm:cxn modelId="{46BA46EA-52E2-40E0-BBD4-D2D9566E1EDA}" type="presOf" srcId="{4DBB9E1D-6131-427D-B402-AF0882DE3FA2}" destId="{0FD49D24-0659-4C1C-8990-647432D7C7ED}" srcOrd="0" destOrd="0" presId="urn:microsoft.com/office/officeart/2005/8/layout/StepDownProcess"/>
    <dgm:cxn modelId="{1AD2085E-D18A-418F-A673-018B2DE716B3}" srcId="{BC20FF03-A614-403D-B8DD-C5FB9CCB1411}" destId="{0C65C15F-DB5B-4C82-AD66-8B9856D701F9}" srcOrd="0" destOrd="0" parTransId="{BFA5B281-3058-45A5-BC8A-94EDAAA6327A}" sibTransId="{84392BA8-BA80-49E7-BC05-E7FCEBAAF796}"/>
    <dgm:cxn modelId="{64AB2702-3AD2-4C80-8255-2B3331EE753F}" srcId="{4DBB9E1D-6131-427D-B402-AF0882DE3FA2}" destId="{B2701C9D-7006-403A-8537-89480E92448E}" srcOrd="0" destOrd="0" parTransId="{DE1E265F-A846-4CC8-BBE6-18CACF244EF7}" sibTransId="{9F4138C7-823A-48A4-9189-7DC7C514FC65}"/>
    <dgm:cxn modelId="{0BF58EF2-6744-4510-A774-B2AF0E838047}" type="presOf" srcId="{B2701C9D-7006-403A-8537-89480E92448E}" destId="{87F98F00-CECD-466C-B732-5243CA4F946E}" srcOrd="0" destOrd="0" presId="urn:microsoft.com/office/officeart/2005/8/layout/StepDownProcess"/>
    <dgm:cxn modelId="{564945E3-0BAC-420B-A509-5228648CE2C6}" srcId="{674F8C8A-51B2-41A9-920A-0B1BA3C5E8E5}" destId="{D61B8555-CBEE-4751-A27F-D33C3FCDC7AE}" srcOrd="0" destOrd="0" parTransId="{843B15A3-30A0-4756-A7A2-FD694B46A730}" sibTransId="{54504994-78CB-4366-BF98-266152F472DA}"/>
    <dgm:cxn modelId="{32B549A0-AAE4-4E36-997E-DF6405DF252C}" srcId="{3CC55D64-FC7B-4632-9ED6-434669DF3C42}" destId="{BC20FF03-A614-403D-B8DD-C5FB9CCB1411}" srcOrd="1" destOrd="0" parTransId="{F52C68AE-1E07-4332-865E-2C1A6F45E1C0}" sibTransId="{C95A4F3B-65ED-4E0F-9D1B-FEB501FB7011}"/>
    <dgm:cxn modelId="{AD9CE9BE-BA59-41DF-AD91-D3AF83FBB140}" type="presOf" srcId="{674F8C8A-51B2-41A9-920A-0B1BA3C5E8E5}" destId="{801F1578-EA29-47D3-9A83-5DE64D92C830}" srcOrd="0" destOrd="0" presId="urn:microsoft.com/office/officeart/2005/8/layout/StepDownProcess"/>
    <dgm:cxn modelId="{50D9001B-A467-44D9-A756-046F4E5A079F}" type="presOf" srcId="{D61B8555-CBEE-4751-A27F-D33C3FCDC7AE}" destId="{5445132B-D13C-43DD-85F0-922892E4CA06}" srcOrd="0" destOrd="0" presId="urn:microsoft.com/office/officeart/2005/8/layout/StepDownProcess"/>
    <dgm:cxn modelId="{062A8FBB-95D3-4CF3-88CC-66E3B55592EF}" type="presParOf" srcId="{BDA2D57D-1A3C-4C87-A432-9BF04FD381C6}" destId="{59D6E4BE-652A-4C8C-BEB8-0E12FB389660}" srcOrd="0" destOrd="0" presId="urn:microsoft.com/office/officeart/2005/8/layout/StepDownProcess"/>
    <dgm:cxn modelId="{4411C4C6-5DA5-473D-991B-92348A7EBC61}" type="presParOf" srcId="{59D6E4BE-652A-4C8C-BEB8-0E12FB389660}" destId="{65D06D4E-9F5D-40CC-802B-73B73B738E77}" srcOrd="0" destOrd="0" presId="urn:microsoft.com/office/officeart/2005/8/layout/StepDownProcess"/>
    <dgm:cxn modelId="{01241A38-9A14-47A0-AE00-D4229501BF89}" type="presParOf" srcId="{59D6E4BE-652A-4C8C-BEB8-0E12FB389660}" destId="{801F1578-EA29-47D3-9A83-5DE64D92C830}" srcOrd="1" destOrd="0" presId="urn:microsoft.com/office/officeart/2005/8/layout/StepDownProcess"/>
    <dgm:cxn modelId="{9073EA3D-8B27-43D5-BCA9-621BF02766E0}" type="presParOf" srcId="{59D6E4BE-652A-4C8C-BEB8-0E12FB389660}" destId="{5445132B-D13C-43DD-85F0-922892E4CA06}" srcOrd="2" destOrd="0" presId="urn:microsoft.com/office/officeart/2005/8/layout/StepDownProcess"/>
    <dgm:cxn modelId="{6D5F86D5-B048-474F-B50A-70D83A5489D2}" type="presParOf" srcId="{BDA2D57D-1A3C-4C87-A432-9BF04FD381C6}" destId="{D5937EF9-6F03-4D31-B3D5-955CEAA5B7CD}" srcOrd="1" destOrd="0" presId="urn:microsoft.com/office/officeart/2005/8/layout/StepDownProcess"/>
    <dgm:cxn modelId="{5C88E44E-0714-4619-8564-9D3FF8E27CA7}" type="presParOf" srcId="{BDA2D57D-1A3C-4C87-A432-9BF04FD381C6}" destId="{3D06B502-96AA-4381-B9B1-DE22AD8CA4E2}" srcOrd="2" destOrd="0" presId="urn:microsoft.com/office/officeart/2005/8/layout/StepDownProcess"/>
    <dgm:cxn modelId="{297C82A1-DAF0-4064-B8EC-18B87FC09D7C}" type="presParOf" srcId="{3D06B502-96AA-4381-B9B1-DE22AD8CA4E2}" destId="{639C8D83-A477-41AA-83B3-071990D07D6A}" srcOrd="0" destOrd="0" presId="urn:microsoft.com/office/officeart/2005/8/layout/StepDownProcess"/>
    <dgm:cxn modelId="{32CFA5D9-6FA8-4932-9D1F-DBB5FA8DE3B2}" type="presParOf" srcId="{3D06B502-96AA-4381-B9B1-DE22AD8CA4E2}" destId="{CA2613A2-9EDE-43AD-AFB8-043D850D9DCE}" srcOrd="1" destOrd="0" presId="urn:microsoft.com/office/officeart/2005/8/layout/StepDownProcess"/>
    <dgm:cxn modelId="{5983BF37-D8EB-4FFF-A079-9124C59EA866}" type="presParOf" srcId="{3D06B502-96AA-4381-B9B1-DE22AD8CA4E2}" destId="{3F173990-41D6-4B0C-A05B-9859D6279A31}" srcOrd="2" destOrd="0" presId="urn:microsoft.com/office/officeart/2005/8/layout/StepDownProcess"/>
    <dgm:cxn modelId="{B899F08B-405D-428F-A9FF-DE2F129027A0}" type="presParOf" srcId="{BDA2D57D-1A3C-4C87-A432-9BF04FD381C6}" destId="{2D737055-E977-4858-8519-B6FD417DE29F}" srcOrd="3" destOrd="0" presId="urn:microsoft.com/office/officeart/2005/8/layout/StepDownProcess"/>
    <dgm:cxn modelId="{18E4B5E1-E80F-43F5-A2BC-3B2A09A94A86}" type="presParOf" srcId="{BDA2D57D-1A3C-4C87-A432-9BF04FD381C6}" destId="{688E8B89-A182-4BF4-ADD1-2F82901A5E9C}" srcOrd="4" destOrd="0" presId="urn:microsoft.com/office/officeart/2005/8/layout/StepDownProcess"/>
    <dgm:cxn modelId="{E85A1A35-8DA5-4205-B136-221C27E6F077}" type="presParOf" srcId="{688E8B89-A182-4BF4-ADD1-2F82901A5E9C}" destId="{0FD49D24-0659-4C1C-8990-647432D7C7ED}" srcOrd="0" destOrd="0" presId="urn:microsoft.com/office/officeart/2005/8/layout/StepDownProcess"/>
    <dgm:cxn modelId="{88FFC745-34F6-4A67-833E-24CA4E106812}" type="presParOf" srcId="{688E8B89-A182-4BF4-ADD1-2F82901A5E9C}" destId="{87F98F00-CECD-466C-B732-5243CA4F946E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89C483-C551-4DE8-8EA3-819EF807FAC6}" type="doc">
      <dgm:prSet loTypeId="urn:microsoft.com/office/officeart/2005/8/layout/gear1" loCatId="cycle" qsTypeId="urn:microsoft.com/office/officeart/2005/8/quickstyle/simple5" qsCatId="simple" csTypeId="urn:microsoft.com/office/officeart/2005/8/colors/colorful1" csCatId="colorful" phldr="1"/>
      <dgm:spPr/>
    </dgm:pt>
    <dgm:pt modelId="{4A419D7E-6B22-48B4-AFCE-DDA1C6F2ECD9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思辨</a:t>
          </a:r>
          <a:endParaRPr lang="en-US" b="1" dirty="0">
            <a:solidFill>
              <a:schemeClr val="tx1"/>
            </a:solidFill>
          </a:endParaRPr>
        </a:p>
      </dgm:t>
    </dgm:pt>
    <dgm:pt modelId="{EAB69FC4-0C88-4C92-AE9B-5F7C6F37021E}" type="parTrans" cxnId="{120E74CC-081D-4F3F-8F0E-18C88599B9C8}">
      <dgm:prSet/>
      <dgm:spPr/>
      <dgm:t>
        <a:bodyPr/>
        <a:lstStyle/>
        <a:p>
          <a:endParaRPr lang="en-US"/>
        </a:p>
      </dgm:t>
    </dgm:pt>
    <dgm:pt modelId="{DA4B48BC-2F1C-49C5-B175-47C786AB77B1}" type="sibTrans" cxnId="{120E74CC-081D-4F3F-8F0E-18C88599B9C8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02A3FD07-50E9-4E81-AAB0-EF97A1E99A11}">
      <dgm:prSet phldrT="[Text]"/>
      <dgm:spPr/>
      <dgm:t>
        <a:bodyPr vert="vert270"/>
        <a:lstStyle/>
        <a:p>
          <a:r>
            <a:rPr lang="zh-CN" altLang="en-US" b="1" dirty="0" smtClean="0">
              <a:solidFill>
                <a:schemeClr val="tx1"/>
              </a:solidFill>
            </a:rPr>
            <a:t>理论</a:t>
          </a:r>
          <a:endParaRPr lang="en-US" b="1" dirty="0">
            <a:solidFill>
              <a:schemeClr val="tx1"/>
            </a:solidFill>
          </a:endParaRPr>
        </a:p>
      </dgm:t>
    </dgm:pt>
    <dgm:pt modelId="{245FBF88-9A07-4393-A5FC-4D93DA9421AC}" type="parTrans" cxnId="{36DEDA5F-8DD6-4D71-9A7D-E6BD9C17E1B7}">
      <dgm:prSet/>
      <dgm:spPr/>
      <dgm:t>
        <a:bodyPr/>
        <a:lstStyle/>
        <a:p>
          <a:endParaRPr lang="en-US"/>
        </a:p>
      </dgm:t>
    </dgm:pt>
    <dgm:pt modelId="{D9BA2314-7387-4845-A779-76F704303DEC}" type="sibTrans" cxnId="{36DEDA5F-8DD6-4D71-9A7D-E6BD9C17E1B7}">
      <dgm:prSet/>
      <dgm:spPr/>
      <dgm:t>
        <a:bodyPr/>
        <a:lstStyle/>
        <a:p>
          <a:endParaRPr lang="en-US"/>
        </a:p>
      </dgm:t>
    </dgm:pt>
    <dgm:pt modelId="{4C366AC1-D6B6-4846-A673-22CABB7D027E}">
      <dgm:prSet/>
      <dgm:spPr/>
      <dgm:t>
        <a:bodyPr/>
        <a:lstStyle/>
        <a:p>
          <a:endParaRPr lang="en-US"/>
        </a:p>
      </dgm:t>
    </dgm:pt>
    <dgm:pt modelId="{EEC707E1-7036-41C4-9896-ABA244998EFB}" type="parTrans" cxnId="{E3274301-688C-41CF-ACC5-457F196236EC}">
      <dgm:prSet/>
      <dgm:spPr/>
      <dgm:t>
        <a:bodyPr/>
        <a:lstStyle/>
        <a:p>
          <a:endParaRPr lang="en-US"/>
        </a:p>
      </dgm:t>
    </dgm:pt>
    <dgm:pt modelId="{1CA4AEE4-DC27-42FC-963C-58557F8B3F04}" type="sibTrans" cxnId="{E3274301-688C-41CF-ACC5-457F196236EC}">
      <dgm:prSet/>
      <dgm:spPr/>
      <dgm:t>
        <a:bodyPr/>
        <a:lstStyle/>
        <a:p>
          <a:endParaRPr lang="en-US"/>
        </a:p>
      </dgm:t>
    </dgm:pt>
    <dgm:pt modelId="{671D2EBE-DF5B-4D49-BA9F-984A887FC18D}">
      <dgm:prSet/>
      <dgm:spPr/>
      <dgm:t>
        <a:bodyPr/>
        <a:lstStyle/>
        <a:p>
          <a:endParaRPr lang="en-US"/>
        </a:p>
      </dgm:t>
    </dgm:pt>
    <dgm:pt modelId="{77722815-1710-4101-BB46-DEE1906E2646}" type="parTrans" cxnId="{2EEA126A-264A-4AB9-A98F-A612C7435DDE}">
      <dgm:prSet/>
      <dgm:spPr/>
      <dgm:t>
        <a:bodyPr/>
        <a:lstStyle/>
        <a:p>
          <a:endParaRPr lang="en-US"/>
        </a:p>
      </dgm:t>
    </dgm:pt>
    <dgm:pt modelId="{4C3BDE45-8081-4E7F-B0D6-08A4C382FCFF}" type="sibTrans" cxnId="{2EEA126A-264A-4AB9-A98F-A612C7435DDE}">
      <dgm:prSet/>
      <dgm:spPr/>
      <dgm:t>
        <a:bodyPr/>
        <a:lstStyle/>
        <a:p>
          <a:endParaRPr lang="en-US"/>
        </a:p>
      </dgm:t>
    </dgm:pt>
    <dgm:pt modelId="{2BBB175B-142D-4B5C-8984-2B708DF05E7D}">
      <dgm:prSet/>
      <dgm:spPr/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语言</a:t>
          </a:r>
          <a:endParaRPr lang="en-US" b="1" dirty="0">
            <a:solidFill>
              <a:schemeClr val="tx1"/>
            </a:solidFill>
          </a:endParaRPr>
        </a:p>
      </dgm:t>
    </dgm:pt>
    <dgm:pt modelId="{FBE45FB2-D601-4A9D-938E-0F326A61DA93}" type="parTrans" cxnId="{0294F7A3-96CA-496B-8C20-D15AADED89FC}">
      <dgm:prSet/>
      <dgm:spPr/>
      <dgm:t>
        <a:bodyPr/>
        <a:lstStyle/>
        <a:p>
          <a:endParaRPr lang="en-US"/>
        </a:p>
      </dgm:t>
    </dgm:pt>
    <dgm:pt modelId="{41DFD5EF-3E90-450A-B23D-82C3DFBDC480}" type="sibTrans" cxnId="{0294F7A3-96CA-496B-8C20-D15AADED89FC}">
      <dgm:prSet/>
      <dgm:spPr/>
      <dgm:t>
        <a:bodyPr/>
        <a:lstStyle/>
        <a:p>
          <a:endParaRPr lang="en-US"/>
        </a:p>
      </dgm:t>
    </dgm:pt>
    <dgm:pt modelId="{D1E37F43-CC2C-4746-86B6-E2CA43EE3428}" type="pres">
      <dgm:prSet presAssocID="{5A89C483-C551-4DE8-8EA3-819EF807FAC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274E50F-4174-4E43-8DB7-B01DDD09EACB}" type="pres">
      <dgm:prSet presAssocID="{4A419D7E-6B22-48B4-AFCE-DDA1C6F2ECD9}" presName="gear1" presStyleLbl="node1" presStyleIdx="0" presStyleCnt="3" custAng="20940871" custScaleX="93879" custScaleY="93877" custLinFactNeighborX="3401" custLinFactNeighborY="-118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BE49F2-256A-456C-A797-5988E5241417}" type="pres">
      <dgm:prSet presAssocID="{4A419D7E-6B22-48B4-AFCE-DDA1C6F2ECD9}" presName="gear1srcNode" presStyleLbl="node1" presStyleIdx="0" presStyleCnt="3"/>
      <dgm:spPr/>
      <dgm:t>
        <a:bodyPr/>
        <a:lstStyle/>
        <a:p>
          <a:endParaRPr lang="en-US"/>
        </a:p>
      </dgm:t>
    </dgm:pt>
    <dgm:pt modelId="{0F38FF16-F8CB-4018-BF58-A22AAA9A5D2E}" type="pres">
      <dgm:prSet presAssocID="{4A419D7E-6B22-48B4-AFCE-DDA1C6F2ECD9}" presName="gear1dstNode" presStyleLbl="node1" presStyleIdx="0" presStyleCnt="3"/>
      <dgm:spPr/>
      <dgm:t>
        <a:bodyPr/>
        <a:lstStyle/>
        <a:p>
          <a:endParaRPr lang="en-US"/>
        </a:p>
      </dgm:t>
    </dgm:pt>
    <dgm:pt modelId="{BB7D50EF-3793-4240-BF9B-243426372C02}" type="pres">
      <dgm:prSet presAssocID="{2BBB175B-142D-4B5C-8984-2B708DF05E7D}" presName="gear2" presStyleLbl="node1" presStyleIdx="1" presStyleCnt="3" custAng="1244702" custScaleX="136203" custScaleY="114410" custLinFactNeighborX="-14341" custLinFactNeighborY="-88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E1636-11B0-4A68-9830-63E951439053}" type="pres">
      <dgm:prSet presAssocID="{2BBB175B-142D-4B5C-8984-2B708DF05E7D}" presName="gear2srcNode" presStyleLbl="node1" presStyleIdx="1" presStyleCnt="3"/>
      <dgm:spPr/>
      <dgm:t>
        <a:bodyPr/>
        <a:lstStyle/>
        <a:p>
          <a:endParaRPr lang="en-US"/>
        </a:p>
      </dgm:t>
    </dgm:pt>
    <dgm:pt modelId="{AD61E939-F368-4E88-8780-F9220AA86237}" type="pres">
      <dgm:prSet presAssocID="{2BBB175B-142D-4B5C-8984-2B708DF05E7D}" presName="gear2dstNode" presStyleLbl="node1" presStyleIdx="1" presStyleCnt="3"/>
      <dgm:spPr/>
      <dgm:t>
        <a:bodyPr/>
        <a:lstStyle/>
        <a:p>
          <a:endParaRPr lang="en-US"/>
        </a:p>
      </dgm:t>
    </dgm:pt>
    <dgm:pt modelId="{2B7B7CFA-1F20-4A4C-9FF6-234E429E296E}" type="pres">
      <dgm:prSet presAssocID="{02A3FD07-50E9-4E81-AAB0-EF97A1E99A11}" presName="gear3" presStyleLbl="node1" presStyleIdx="2" presStyleCnt="3" custAng="4700193" custScaleX="130089" custScaleY="146035" custLinFactNeighborX="20403" custLinFactNeighborY="-4138"/>
      <dgm:spPr/>
      <dgm:t>
        <a:bodyPr/>
        <a:lstStyle/>
        <a:p>
          <a:endParaRPr lang="en-US"/>
        </a:p>
      </dgm:t>
    </dgm:pt>
    <dgm:pt modelId="{14C32C96-FD16-4018-9B23-553570EF5E32}" type="pres">
      <dgm:prSet presAssocID="{02A3FD07-50E9-4E81-AAB0-EF97A1E99A1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CCAD3-ADAA-49B3-92F0-671064A65392}" type="pres">
      <dgm:prSet presAssocID="{02A3FD07-50E9-4E81-AAB0-EF97A1E99A11}" presName="gear3srcNode" presStyleLbl="node1" presStyleIdx="2" presStyleCnt="3"/>
      <dgm:spPr/>
      <dgm:t>
        <a:bodyPr/>
        <a:lstStyle/>
        <a:p>
          <a:endParaRPr lang="en-US"/>
        </a:p>
      </dgm:t>
    </dgm:pt>
    <dgm:pt modelId="{4EC9CD40-17F6-477D-AB1A-638AE996ACB2}" type="pres">
      <dgm:prSet presAssocID="{02A3FD07-50E9-4E81-AAB0-EF97A1E99A11}" presName="gear3dstNode" presStyleLbl="node1" presStyleIdx="2" presStyleCnt="3"/>
      <dgm:spPr/>
      <dgm:t>
        <a:bodyPr/>
        <a:lstStyle/>
        <a:p>
          <a:endParaRPr lang="en-US"/>
        </a:p>
      </dgm:t>
    </dgm:pt>
    <dgm:pt modelId="{9B4F5079-74E2-40F1-85EA-A9EFAFD447F2}" type="pres">
      <dgm:prSet presAssocID="{DA4B48BC-2F1C-49C5-B175-47C786AB77B1}" presName="connector1" presStyleLbl="sibTrans2D1" presStyleIdx="0" presStyleCnt="3" custAng="1202382" custLinFactNeighborX="13496" custLinFactNeighborY="-18719"/>
      <dgm:spPr/>
      <dgm:t>
        <a:bodyPr/>
        <a:lstStyle/>
        <a:p>
          <a:endParaRPr lang="en-US"/>
        </a:p>
      </dgm:t>
    </dgm:pt>
    <dgm:pt modelId="{6BDDE755-EABB-44E1-9390-3AFE51DD1ADE}" type="pres">
      <dgm:prSet presAssocID="{41DFD5EF-3E90-450A-B23D-82C3DFBDC480}" presName="connector2" presStyleLbl="sibTrans2D1" presStyleIdx="1" presStyleCnt="3" custAng="16200000" custLinFactNeighborX="28584" custLinFactNeighborY="27937"/>
      <dgm:spPr/>
      <dgm:t>
        <a:bodyPr/>
        <a:lstStyle/>
        <a:p>
          <a:endParaRPr lang="en-US"/>
        </a:p>
      </dgm:t>
    </dgm:pt>
    <dgm:pt modelId="{B9BCA2DF-0F19-4218-88A9-E5A3949B236B}" type="pres">
      <dgm:prSet presAssocID="{D9BA2314-7387-4845-A779-76F704303DEC}" presName="connector3" presStyleLbl="sibTrans2D1" presStyleIdx="2" presStyleCnt="3" custAng="1655158" custLinFactNeighborX="-17473" custLinFactNeighborY="25775"/>
      <dgm:spPr/>
      <dgm:t>
        <a:bodyPr/>
        <a:lstStyle/>
        <a:p>
          <a:endParaRPr lang="en-US"/>
        </a:p>
      </dgm:t>
    </dgm:pt>
  </dgm:ptLst>
  <dgm:cxnLst>
    <dgm:cxn modelId="{03443145-BFB9-4DAC-9773-0771563A71BD}" type="presOf" srcId="{DA4B48BC-2F1C-49C5-B175-47C786AB77B1}" destId="{9B4F5079-74E2-40F1-85EA-A9EFAFD447F2}" srcOrd="0" destOrd="0" presId="urn:microsoft.com/office/officeart/2005/8/layout/gear1"/>
    <dgm:cxn modelId="{09B11106-D74F-4539-BCB6-6E36B1AF8226}" type="presOf" srcId="{4A419D7E-6B22-48B4-AFCE-DDA1C6F2ECD9}" destId="{0F38FF16-F8CB-4018-BF58-A22AAA9A5D2E}" srcOrd="2" destOrd="0" presId="urn:microsoft.com/office/officeart/2005/8/layout/gear1"/>
    <dgm:cxn modelId="{4825EC0A-A41D-498A-B853-7A33702D0E41}" type="presOf" srcId="{02A3FD07-50E9-4E81-AAB0-EF97A1E99A11}" destId="{6BECCAD3-ADAA-49B3-92F0-671064A65392}" srcOrd="2" destOrd="0" presId="urn:microsoft.com/office/officeart/2005/8/layout/gear1"/>
    <dgm:cxn modelId="{E3274301-688C-41CF-ACC5-457F196236EC}" srcId="{5A89C483-C551-4DE8-8EA3-819EF807FAC6}" destId="{4C366AC1-D6B6-4846-A673-22CABB7D027E}" srcOrd="4" destOrd="0" parTransId="{EEC707E1-7036-41C4-9896-ABA244998EFB}" sibTransId="{1CA4AEE4-DC27-42FC-963C-58557F8B3F04}"/>
    <dgm:cxn modelId="{120E74CC-081D-4F3F-8F0E-18C88599B9C8}" srcId="{5A89C483-C551-4DE8-8EA3-819EF807FAC6}" destId="{4A419D7E-6B22-48B4-AFCE-DDA1C6F2ECD9}" srcOrd="0" destOrd="0" parTransId="{EAB69FC4-0C88-4C92-AE9B-5F7C6F37021E}" sibTransId="{DA4B48BC-2F1C-49C5-B175-47C786AB77B1}"/>
    <dgm:cxn modelId="{D81A89F2-A268-4D7D-9093-C4DFE6CABB5B}" type="presOf" srcId="{02A3FD07-50E9-4E81-AAB0-EF97A1E99A11}" destId="{4EC9CD40-17F6-477D-AB1A-638AE996ACB2}" srcOrd="3" destOrd="0" presId="urn:microsoft.com/office/officeart/2005/8/layout/gear1"/>
    <dgm:cxn modelId="{EEB8E439-0EF5-4C16-AF63-099AC22CF92D}" type="presOf" srcId="{4A419D7E-6B22-48B4-AFCE-DDA1C6F2ECD9}" destId="{1274E50F-4174-4E43-8DB7-B01DDD09EACB}" srcOrd="0" destOrd="0" presId="urn:microsoft.com/office/officeart/2005/8/layout/gear1"/>
    <dgm:cxn modelId="{41ACAAF1-1007-4839-94AC-0AFF88A9A961}" type="presOf" srcId="{D9BA2314-7387-4845-A779-76F704303DEC}" destId="{B9BCA2DF-0F19-4218-88A9-E5A3949B236B}" srcOrd="0" destOrd="0" presId="urn:microsoft.com/office/officeart/2005/8/layout/gear1"/>
    <dgm:cxn modelId="{F2634DD7-AC70-4460-8C2D-A29E9B87DE30}" type="presOf" srcId="{41DFD5EF-3E90-450A-B23D-82C3DFBDC480}" destId="{6BDDE755-EABB-44E1-9390-3AFE51DD1ADE}" srcOrd="0" destOrd="0" presId="urn:microsoft.com/office/officeart/2005/8/layout/gear1"/>
    <dgm:cxn modelId="{092847FD-77F6-4004-8A41-AFD019A4F82C}" type="presOf" srcId="{02A3FD07-50E9-4E81-AAB0-EF97A1E99A11}" destId="{2B7B7CFA-1F20-4A4C-9FF6-234E429E296E}" srcOrd="0" destOrd="0" presId="urn:microsoft.com/office/officeart/2005/8/layout/gear1"/>
    <dgm:cxn modelId="{EC644290-DEC6-4355-A7C7-4DDE5A09D1A4}" type="presOf" srcId="{02A3FD07-50E9-4E81-AAB0-EF97A1E99A11}" destId="{14C32C96-FD16-4018-9B23-553570EF5E32}" srcOrd="1" destOrd="0" presId="urn:microsoft.com/office/officeart/2005/8/layout/gear1"/>
    <dgm:cxn modelId="{36DEDA5F-8DD6-4D71-9A7D-E6BD9C17E1B7}" srcId="{5A89C483-C551-4DE8-8EA3-819EF807FAC6}" destId="{02A3FD07-50E9-4E81-AAB0-EF97A1E99A11}" srcOrd="2" destOrd="0" parTransId="{245FBF88-9A07-4393-A5FC-4D93DA9421AC}" sibTransId="{D9BA2314-7387-4845-A779-76F704303DEC}"/>
    <dgm:cxn modelId="{0294F7A3-96CA-496B-8C20-D15AADED89FC}" srcId="{5A89C483-C551-4DE8-8EA3-819EF807FAC6}" destId="{2BBB175B-142D-4B5C-8984-2B708DF05E7D}" srcOrd="1" destOrd="0" parTransId="{FBE45FB2-D601-4A9D-938E-0F326A61DA93}" sibTransId="{41DFD5EF-3E90-450A-B23D-82C3DFBDC480}"/>
    <dgm:cxn modelId="{1E12184B-F95A-48ED-8D98-F1283FD7D803}" type="presOf" srcId="{4A419D7E-6B22-48B4-AFCE-DDA1C6F2ECD9}" destId="{4ABE49F2-256A-456C-A797-5988E5241417}" srcOrd="1" destOrd="0" presId="urn:microsoft.com/office/officeart/2005/8/layout/gear1"/>
    <dgm:cxn modelId="{2EEA126A-264A-4AB9-A98F-A612C7435DDE}" srcId="{5A89C483-C551-4DE8-8EA3-819EF807FAC6}" destId="{671D2EBE-DF5B-4D49-BA9F-984A887FC18D}" srcOrd="3" destOrd="0" parTransId="{77722815-1710-4101-BB46-DEE1906E2646}" sibTransId="{4C3BDE45-8081-4E7F-B0D6-08A4C382FCFF}"/>
    <dgm:cxn modelId="{A4C3E6D3-B952-4EE9-BAB8-40678B170147}" type="presOf" srcId="{2BBB175B-142D-4B5C-8984-2B708DF05E7D}" destId="{BB7D50EF-3793-4240-BF9B-243426372C02}" srcOrd="0" destOrd="0" presId="urn:microsoft.com/office/officeart/2005/8/layout/gear1"/>
    <dgm:cxn modelId="{D3FB84AB-9111-451B-A302-F1B7D58844BA}" type="presOf" srcId="{2BBB175B-142D-4B5C-8984-2B708DF05E7D}" destId="{2FFE1636-11B0-4A68-9830-63E951439053}" srcOrd="1" destOrd="0" presId="urn:microsoft.com/office/officeart/2005/8/layout/gear1"/>
    <dgm:cxn modelId="{238E0845-FFE0-4A61-A578-9E28081818A2}" type="presOf" srcId="{5A89C483-C551-4DE8-8EA3-819EF807FAC6}" destId="{D1E37F43-CC2C-4746-86B6-E2CA43EE3428}" srcOrd="0" destOrd="0" presId="urn:microsoft.com/office/officeart/2005/8/layout/gear1"/>
    <dgm:cxn modelId="{AA975948-272B-47B9-8D4A-55724F4ECC87}" type="presOf" srcId="{2BBB175B-142D-4B5C-8984-2B708DF05E7D}" destId="{AD61E939-F368-4E88-8780-F9220AA86237}" srcOrd="2" destOrd="0" presId="urn:microsoft.com/office/officeart/2005/8/layout/gear1"/>
    <dgm:cxn modelId="{3ABB4759-941B-4157-BA3E-167AFF97AB5E}" type="presParOf" srcId="{D1E37F43-CC2C-4746-86B6-E2CA43EE3428}" destId="{1274E50F-4174-4E43-8DB7-B01DDD09EACB}" srcOrd="0" destOrd="0" presId="urn:microsoft.com/office/officeart/2005/8/layout/gear1"/>
    <dgm:cxn modelId="{1C8F8771-4331-40C0-AEE8-3BC896D70859}" type="presParOf" srcId="{D1E37F43-CC2C-4746-86B6-E2CA43EE3428}" destId="{4ABE49F2-256A-456C-A797-5988E5241417}" srcOrd="1" destOrd="0" presId="urn:microsoft.com/office/officeart/2005/8/layout/gear1"/>
    <dgm:cxn modelId="{A5633616-812A-4CCE-9879-701A38577915}" type="presParOf" srcId="{D1E37F43-CC2C-4746-86B6-E2CA43EE3428}" destId="{0F38FF16-F8CB-4018-BF58-A22AAA9A5D2E}" srcOrd="2" destOrd="0" presId="urn:microsoft.com/office/officeart/2005/8/layout/gear1"/>
    <dgm:cxn modelId="{08208965-0E70-4548-ACA3-4C0F43C3BE56}" type="presParOf" srcId="{D1E37F43-CC2C-4746-86B6-E2CA43EE3428}" destId="{BB7D50EF-3793-4240-BF9B-243426372C02}" srcOrd="3" destOrd="0" presId="urn:microsoft.com/office/officeart/2005/8/layout/gear1"/>
    <dgm:cxn modelId="{C43DD85E-70FC-4E8F-A1ED-56371E1CB4F5}" type="presParOf" srcId="{D1E37F43-CC2C-4746-86B6-E2CA43EE3428}" destId="{2FFE1636-11B0-4A68-9830-63E951439053}" srcOrd="4" destOrd="0" presId="urn:microsoft.com/office/officeart/2005/8/layout/gear1"/>
    <dgm:cxn modelId="{69BBB85A-DCD6-452C-AAC5-A31D14EB10BA}" type="presParOf" srcId="{D1E37F43-CC2C-4746-86B6-E2CA43EE3428}" destId="{AD61E939-F368-4E88-8780-F9220AA86237}" srcOrd="5" destOrd="0" presId="urn:microsoft.com/office/officeart/2005/8/layout/gear1"/>
    <dgm:cxn modelId="{67714956-B879-4D48-8D61-968B6F26FA74}" type="presParOf" srcId="{D1E37F43-CC2C-4746-86B6-E2CA43EE3428}" destId="{2B7B7CFA-1F20-4A4C-9FF6-234E429E296E}" srcOrd="6" destOrd="0" presId="urn:microsoft.com/office/officeart/2005/8/layout/gear1"/>
    <dgm:cxn modelId="{2E45217E-0FA0-4304-AF11-5FF77A0E4E35}" type="presParOf" srcId="{D1E37F43-CC2C-4746-86B6-E2CA43EE3428}" destId="{14C32C96-FD16-4018-9B23-553570EF5E32}" srcOrd="7" destOrd="0" presId="urn:microsoft.com/office/officeart/2005/8/layout/gear1"/>
    <dgm:cxn modelId="{EB427B74-BF22-4A35-8DCF-FD0531E2B645}" type="presParOf" srcId="{D1E37F43-CC2C-4746-86B6-E2CA43EE3428}" destId="{6BECCAD3-ADAA-49B3-92F0-671064A65392}" srcOrd="8" destOrd="0" presId="urn:microsoft.com/office/officeart/2005/8/layout/gear1"/>
    <dgm:cxn modelId="{619A8DB7-7728-4709-B5A2-4B140D76E8B9}" type="presParOf" srcId="{D1E37F43-CC2C-4746-86B6-E2CA43EE3428}" destId="{4EC9CD40-17F6-477D-AB1A-638AE996ACB2}" srcOrd="9" destOrd="0" presId="urn:microsoft.com/office/officeart/2005/8/layout/gear1"/>
    <dgm:cxn modelId="{8A67FEFF-ECB5-4286-8A79-DD8043FBFD3B}" type="presParOf" srcId="{D1E37F43-CC2C-4746-86B6-E2CA43EE3428}" destId="{9B4F5079-74E2-40F1-85EA-A9EFAFD447F2}" srcOrd="10" destOrd="0" presId="urn:microsoft.com/office/officeart/2005/8/layout/gear1"/>
    <dgm:cxn modelId="{03450BFE-8B98-4BA8-8DAC-DD03F8EFF449}" type="presParOf" srcId="{D1E37F43-CC2C-4746-86B6-E2CA43EE3428}" destId="{6BDDE755-EABB-44E1-9390-3AFE51DD1ADE}" srcOrd="11" destOrd="0" presId="urn:microsoft.com/office/officeart/2005/8/layout/gear1"/>
    <dgm:cxn modelId="{278ECDF1-1BBA-49CC-A8BB-FED22B8AB9E5}" type="presParOf" srcId="{D1E37F43-CC2C-4746-86B6-E2CA43EE3428}" destId="{B9BCA2DF-0F19-4218-88A9-E5A3949B236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056BC8-4D38-4E31-9D19-E66888A585CB}" type="doc">
      <dgm:prSet loTypeId="urn:microsoft.com/office/officeart/2005/8/layout/hList2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E29C7B-13AE-4434-90EE-3F4258369754}">
      <dgm:prSet phldrT="[Text]" custT="1"/>
      <dgm:spPr>
        <a:solidFill>
          <a:schemeClr val="bg1"/>
        </a:solidFill>
      </dgm:spPr>
      <dgm:t>
        <a:bodyPr vert="vert"/>
        <a:lstStyle/>
        <a:p>
          <a:endParaRPr lang="en-US" altLang="zh-CN" sz="2200" b="1" dirty="0" smtClean="0"/>
        </a:p>
        <a:p>
          <a:r>
            <a:rPr lang="zh-CN" altLang="en-US" sz="2400" b="1" dirty="0" smtClean="0">
              <a:solidFill>
                <a:srgbClr val="C00000"/>
              </a:solidFill>
            </a:rPr>
            <a:t>课堂陈述</a:t>
          </a:r>
          <a:endParaRPr lang="en-US" sz="2400" b="1" dirty="0">
            <a:solidFill>
              <a:srgbClr val="C00000"/>
            </a:solidFill>
          </a:endParaRPr>
        </a:p>
      </dgm:t>
    </dgm:pt>
    <dgm:pt modelId="{C4D04257-E065-48C3-A0C7-D8F454727539}" type="parTrans" cxnId="{8067EA5E-3796-428E-BC74-3D0F1F9434B5}">
      <dgm:prSet/>
      <dgm:spPr/>
      <dgm:t>
        <a:bodyPr/>
        <a:lstStyle/>
        <a:p>
          <a:endParaRPr lang="en-US"/>
        </a:p>
      </dgm:t>
    </dgm:pt>
    <dgm:pt modelId="{87132FD2-3AAD-44EC-9E2E-CC73DDECA2A7}" type="sibTrans" cxnId="{8067EA5E-3796-428E-BC74-3D0F1F9434B5}">
      <dgm:prSet/>
      <dgm:spPr/>
      <dgm:t>
        <a:bodyPr/>
        <a:lstStyle/>
        <a:p>
          <a:endParaRPr lang="en-US"/>
        </a:p>
      </dgm:t>
    </dgm:pt>
    <dgm:pt modelId="{7BF96DD9-B6C4-491F-B12A-2643984A995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爱情发展阶段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E9BD402B-05DF-4A50-B02B-30CFEBE9D468}" type="parTrans" cxnId="{121D047C-D908-44B7-864B-9350980EE209}">
      <dgm:prSet/>
      <dgm:spPr/>
      <dgm:t>
        <a:bodyPr/>
        <a:lstStyle/>
        <a:p>
          <a:endParaRPr lang="en-US"/>
        </a:p>
      </dgm:t>
    </dgm:pt>
    <dgm:pt modelId="{A7DDDF2F-610D-4D1C-BEDF-2B682DA9D507}" type="sibTrans" cxnId="{121D047C-D908-44B7-864B-9350980EE209}">
      <dgm:prSet/>
      <dgm:spPr/>
      <dgm:t>
        <a:bodyPr/>
        <a:lstStyle/>
        <a:p>
          <a:endParaRPr lang="en-US"/>
        </a:p>
      </dgm:t>
    </dgm:pt>
    <dgm:pt modelId="{8BC20C04-E954-4F1F-9FA7-D5CCEE8E9EC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中西爱情比较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E79CC26B-6597-4C3A-852B-612BD5B36031}" type="parTrans" cxnId="{F02BE030-0487-49EE-987B-944943E610BA}">
      <dgm:prSet/>
      <dgm:spPr/>
      <dgm:t>
        <a:bodyPr/>
        <a:lstStyle/>
        <a:p>
          <a:endParaRPr lang="en-US"/>
        </a:p>
      </dgm:t>
    </dgm:pt>
    <dgm:pt modelId="{69AE8DDB-218F-4659-B2E9-B8A00B4CFAAB}" type="sibTrans" cxnId="{F02BE030-0487-49EE-987B-944943E610BA}">
      <dgm:prSet/>
      <dgm:spPr/>
      <dgm:t>
        <a:bodyPr/>
        <a:lstStyle/>
        <a:p>
          <a:endParaRPr lang="en-US"/>
        </a:p>
      </dgm:t>
    </dgm:pt>
    <dgm:pt modelId="{67F993E9-EA56-485A-98AF-B69BB7D88FC0}">
      <dgm:prSet phldrT="[Text]" custT="1"/>
      <dgm:spPr/>
      <dgm:t>
        <a:bodyPr vert="vert"/>
        <a:lstStyle/>
        <a:p>
          <a:endParaRPr lang="en-US" altLang="zh-CN" sz="2300" dirty="0" smtClean="0"/>
        </a:p>
        <a:p>
          <a:r>
            <a:rPr lang="zh-CN" altLang="en-US" sz="2400" b="1" dirty="0" smtClean="0">
              <a:solidFill>
                <a:srgbClr val="C00000"/>
              </a:solidFill>
            </a:rPr>
            <a:t>成对或小组讨论</a:t>
          </a:r>
          <a:endParaRPr lang="en-US" sz="2400" b="1" dirty="0">
            <a:solidFill>
              <a:srgbClr val="C00000"/>
            </a:solidFill>
          </a:endParaRPr>
        </a:p>
      </dgm:t>
    </dgm:pt>
    <dgm:pt modelId="{AC97A3A7-2580-486D-9E76-EA8A3B813465}" type="parTrans" cxnId="{03B019D2-355D-4035-87D7-B9F2E77AEBEA}">
      <dgm:prSet/>
      <dgm:spPr/>
      <dgm:t>
        <a:bodyPr/>
        <a:lstStyle/>
        <a:p>
          <a:endParaRPr lang="en-US"/>
        </a:p>
      </dgm:t>
    </dgm:pt>
    <dgm:pt modelId="{20522BE9-D0F9-4F8C-AA7F-C7D59620A848}" type="sibTrans" cxnId="{03B019D2-355D-4035-87D7-B9F2E77AEBEA}">
      <dgm:prSet/>
      <dgm:spPr/>
      <dgm:t>
        <a:bodyPr/>
        <a:lstStyle/>
        <a:p>
          <a:endParaRPr lang="en-US"/>
        </a:p>
      </dgm:t>
    </dgm:pt>
    <dgm:pt modelId="{191E7876-C4E5-456E-A9B2-476F4108647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三角理论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F1D4E496-C2DA-4BE7-B577-8F3E95FB96DA}" type="parTrans" cxnId="{90A720CF-C9E5-4BED-886B-29CC76C17BBB}">
      <dgm:prSet/>
      <dgm:spPr/>
      <dgm:t>
        <a:bodyPr/>
        <a:lstStyle/>
        <a:p>
          <a:endParaRPr lang="en-US"/>
        </a:p>
      </dgm:t>
    </dgm:pt>
    <dgm:pt modelId="{4B3EF80E-37E2-414C-8921-C282CE723BC0}" type="sibTrans" cxnId="{90A720CF-C9E5-4BED-886B-29CC76C17BBB}">
      <dgm:prSet/>
      <dgm:spPr/>
      <dgm:t>
        <a:bodyPr/>
        <a:lstStyle/>
        <a:p>
          <a:endParaRPr lang="en-US"/>
        </a:p>
      </dgm:t>
    </dgm:pt>
    <dgm:pt modelId="{E96342E7-E1BD-4C36-98C3-FCCCF1D96A7E}">
      <dgm:prSet phldrT="[Text]"/>
      <dgm:spPr/>
      <dgm:t>
        <a:bodyPr vert="vert"/>
        <a:lstStyle/>
        <a:p>
          <a:endParaRPr lang="en-US" altLang="zh-CN" dirty="0" smtClean="0"/>
        </a:p>
        <a:p>
          <a:r>
            <a:rPr lang="zh-CN" altLang="en-US" b="1" dirty="0" smtClean="0">
              <a:solidFill>
                <a:srgbClr val="C00000"/>
              </a:solidFill>
            </a:rPr>
            <a:t>角色表演</a:t>
          </a:r>
          <a:endParaRPr lang="en-US" b="1" dirty="0">
            <a:solidFill>
              <a:srgbClr val="C00000"/>
            </a:solidFill>
          </a:endParaRPr>
        </a:p>
      </dgm:t>
    </dgm:pt>
    <dgm:pt modelId="{76DD49F1-53F6-4634-BA54-D3C1CB028C4A}" type="parTrans" cxnId="{DF6D0275-49BF-45ED-8AF3-E7067B31621D}">
      <dgm:prSet/>
      <dgm:spPr/>
      <dgm:t>
        <a:bodyPr/>
        <a:lstStyle/>
        <a:p>
          <a:endParaRPr lang="en-US"/>
        </a:p>
      </dgm:t>
    </dgm:pt>
    <dgm:pt modelId="{98CA9D5B-164C-41F1-BE30-CBF1C5B7FF9E}" type="sibTrans" cxnId="{DF6D0275-49BF-45ED-8AF3-E7067B31621D}">
      <dgm:prSet/>
      <dgm:spPr/>
      <dgm:t>
        <a:bodyPr/>
        <a:lstStyle/>
        <a:p>
          <a:endParaRPr lang="en-US"/>
        </a:p>
      </dgm:t>
    </dgm:pt>
    <dgm:pt modelId="{F94D4EC2-4866-4D68-ACCF-09CCDFC7C0F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灰姑娘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4E81647E-FDFC-4A89-A66E-94903DAC9A2A}" type="parTrans" cxnId="{C252F578-910E-466F-92CD-7ED7EE309522}">
      <dgm:prSet/>
      <dgm:spPr/>
      <dgm:t>
        <a:bodyPr/>
        <a:lstStyle/>
        <a:p>
          <a:endParaRPr lang="en-US"/>
        </a:p>
      </dgm:t>
    </dgm:pt>
    <dgm:pt modelId="{CDBF47AC-8C72-427F-B1F8-6DB5F3B23174}" type="sibTrans" cxnId="{C252F578-910E-466F-92CD-7ED7EE309522}">
      <dgm:prSet/>
      <dgm:spPr/>
      <dgm:t>
        <a:bodyPr/>
        <a:lstStyle/>
        <a:p>
          <a:endParaRPr lang="en-US"/>
        </a:p>
      </dgm:t>
    </dgm:pt>
    <dgm:pt modelId="{67DA181F-7C80-45EA-BCEF-145D85418B89}">
      <dgm:prSet/>
      <dgm:spPr/>
      <dgm:t>
        <a:bodyPr vert="vert"/>
        <a:lstStyle/>
        <a:p>
          <a:endParaRPr lang="en-US" altLang="zh-CN" b="1" dirty="0" smtClean="0"/>
        </a:p>
        <a:p>
          <a:r>
            <a:rPr lang="zh-CN" altLang="en-US" b="1" dirty="0" smtClean="0">
              <a:solidFill>
                <a:srgbClr val="C00000"/>
              </a:solidFill>
            </a:rPr>
            <a:t>接龙讲故事</a:t>
          </a:r>
          <a:endParaRPr lang="en-US" b="1" dirty="0">
            <a:solidFill>
              <a:srgbClr val="C00000"/>
            </a:solidFill>
          </a:endParaRPr>
        </a:p>
      </dgm:t>
    </dgm:pt>
    <dgm:pt modelId="{ACFA0FEF-2D21-45D5-8C76-938B5031EDB3}" type="parTrans" cxnId="{09A50AE8-CE83-48B6-9DB8-429C79084D9B}">
      <dgm:prSet/>
      <dgm:spPr/>
      <dgm:t>
        <a:bodyPr/>
        <a:lstStyle/>
        <a:p>
          <a:endParaRPr lang="en-US"/>
        </a:p>
      </dgm:t>
    </dgm:pt>
    <dgm:pt modelId="{54E4C915-81C8-4E7C-AB8C-85C4E8982B96}" type="sibTrans" cxnId="{09A50AE8-CE83-48B6-9DB8-429C79084D9B}">
      <dgm:prSet/>
      <dgm:spPr/>
      <dgm:t>
        <a:bodyPr/>
        <a:lstStyle/>
        <a:p>
          <a:endParaRPr lang="en-US"/>
        </a:p>
      </dgm:t>
    </dgm:pt>
    <dgm:pt modelId="{82500AD5-C947-4A3D-8E2F-F4B0D117DD0D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 sz="3000" dirty="0"/>
        </a:p>
      </dgm:t>
    </dgm:pt>
    <dgm:pt modelId="{68A39F31-17C6-4292-92D2-06628EF4F680}" type="parTrans" cxnId="{2F893EE1-A149-482C-B100-86690BDA626C}">
      <dgm:prSet/>
      <dgm:spPr/>
      <dgm:t>
        <a:bodyPr/>
        <a:lstStyle/>
        <a:p>
          <a:endParaRPr lang="en-US"/>
        </a:p>
      </dgm:t>
    </dgm:pt>
    <dgm:pt modelId="{07D7E6C0-EA0D-4097-B42B-1B71F52E08F8}" type="sibTrans" cxnId="{2F893EE1-A149-482C-B100-86690BDA626C}">
      <dgm:prSet/>
      <dgm:spPr/>
      <dgm:t>
        <a:bodyPr/>
        <a:lstStyle/>
        <a:p>
          <a:endParaRPr lang="en-US"/>
        </a:p>
      </dgm:t>
    </dgm:pt>
    <dgm:pt modelId="{BF3C439C-E629-4F9D-AB4A-38F18CB78F7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800" b="1" dirty="0" smtClean="0">
              <a:solidFill>
                <a:schemeClr val="tx1"/>
              </a:solidFill>
              <a:latin typeface="+mj-ea"/>
              <a:ea typeface="+mj-ea"/>
            </a:rPr>
            <a:t>分手</a:t>
          </a:r>
          <a:endParaRPr lang="en-US" sz="28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6A99A10D-2094-47CB-B9EF-AC3326339DCD}" type="parTrans" cxnId="{9F35501F-915F-4D91-A525-9E9596D0BA52}">
      <dgm:prSet/>
      <dgm:spPr/>
      <dgm:t>
        <a:bodyPr/>
        <a:lstStyle/>
        <a:p>
          <a:endParaRPr lang="en-US"/>
        </a:p>
      </dgm:t>
    </dgm:pt>
    <dgm:pt modelId="{B1BB0CD2-4C31-40C3-B309-192E4B951B70}" type="sibTrans" cxnId="{9F35501F-915F-4D91-A525-9E9596D0BA52}">
      <dgm:prSet/>
      <dgm:spPr/>
      <dgm:t>
        <a:bodyPr/>
        <a:lstStyle/>
        <a:p>
          <a:endParaRPr lang="en-US"/>
        </a:p>
      </dgm:t>
    </dgm:pt>
    <dgm:pt modelId="{6D81E88B-B5AD-4D64-BC88-EC3964BC317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6AD0AE19-1ABA-4813-8DB0-92D8AFB423CB}" type="parTrans" cxnId="{0C30ABE9-725F-41C2-B4EB-63D9F6BA02C6}">
      <dgm:prSet/>
      <dgm:spPr/>
      <dgm:t>
        <a:bodyPr/>
        <a:lstStyle/>
        <a:p>
          <a:endParaRPr lang="en-US"/>
        </a:p>
      </dgm:t>
    </dgm:pt>
    <dgm:pt modelId="{67B6A111-41F7-4B6D-AFB4-86ED4B23D7BE}" type="sibTrans" cxnId="{0C30ABE9-725F-41C2-B4EB-63D9F6BA02C6}">
      <dgm:prSet/>
      <dgm:spPr/>
      <dgm:t>
        <a:bodyPr/>
        <a:lstStyle/>
        <a:p>
          <a:endParaRPr lang="en-US"/>
        </a:p>
      </dgm:t>
    </dgm:pt>
    <dgm:pt modelId="{29F2996F-F56A-4F2B-9F09-54C2727EB95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 sz="2200" b="1" dirty="0">
            <a:latin typeface="+mj-ea"/>
            <a:ea typeface="+mj-ea"/>
          </a:endParaRPr>
        </a:p>
      </dgm:t>
    </dgm:pt>
    <dgm:pt modelId="{CFD0DEF8-86D0-44D6-B449-9E9EFE0DA665}" type="parTrans" cxnId="{DADE275F-5FB7-4C77-8517-53FA69F4FF37}">
      <dgm:prSet/>
      <dgm:spPr/>
      <dgm:t>
        <a:bodyPr/>
        <a:lstStyle/>
        <a:p>
          <a:endParaRPr lang="en-US"/>
        </a:p>
      </dgm:t>
    </dgm:pt>
    <dgm:pt modelId="{796E89B5-0461-495F-AC62-734262CD5731}" type="sibTrans" cxnId="{DADE275F-5FB7-4C77-8517-53FA69F4FF37}">
      <dgm:prSet/>
      <dgm:spPr/>
      <dgm:t>
        <a:bodyPr/>
        <a:lstStyle/>
        <a:p>
          <a:endParaRPr lang="en-US"/>
        </a:p>
      </dgm:t>
    </dgm:pt>
    <dgm:pt modelId="{905D79B9-0413-4AA0-857E-B84D30092904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 sz="2200" b="1" dirty="0">
            <a:latin typeface="+mj-ea"/>
            <a:ea typeface="+mj-ea"/>
          </a:endParaRPr>
        </a:p>
      </dgm:t>
    </dgm:pt>
    <dgm:pt modelId="{DE05F3C0-2CCC-4E01-B9CB-94E7FA2C83CB}" type="parTrans" cxnId="{60CADCC0-2A0D-4259-87FB-53E707806843}">
      <dgm:prSet/>
      <dgm:spPr/>
      <dgm:t>
        <a:bodyPr/>
        <a:lstStyle/>
        <a:p>
          <a:endParaRPr lang="en-US"/>
        </a:p>
      </dgm:t>
    </dgm:pt>
    <dgm:pt modelId="{724253FE-F33F-4763-B692-FE6B1289E9CF}" type="sibTrans" cxnId="{60CADCC0-2A0D-4259-87FB-53E707806843}">
      <dgm:prSet/>
      <dgm:spPr/>
      <dgm:t>
        <a:bodyPr/>
        <a:lstStyle/>
        <a:p>
          <a:endParaRPr lang="en-US"/>
        </a:p>
      </dgm:t>
    </dgm:pt>
    <dgm:pt modelId="{68FAFD5A-B77E-4F23-9FFB-F50626E6C1F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爱情问题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FF607E97-57DD-4118-A1BE-5B1F412A0DFE}" type="parTrans" cxnId="{415CCEA1-CABB-446B-9A02-8656DE16418C}">
      <dgm:prSet/>
      <dgm:spPr/>
      <dgm:t>
        <a:bodyPr/>
        <a:lstStyle/>
        <a:p>
          <a:endParaRPr lang="en-US"/>
        </a:p>
      </dgm:t>
    </dgm:pt>
    <dgm:pt modelId="{A9F8384D-D152-44D2-9C80-9BAEBEB6BD50}" type="sibTrans" cxnId="{415CCEA1-CABB-446B-9A02-8656DE16418C}">
      <dgm:prSet/>
      <dgm:spPr/>
      <dgm:t>
        <a:bodyPr/>
        <a:lstStyle/>
        <a:p>
          <a:endParaRPr lang="en-US"/>
        </a:p>
      </dgm:t>
    </dgm:pt>
    <dgm:pt modelId="{D858D806-B340-44E7-AC30-73A0D1511F3A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 sz="2400" b="1" dirty="0">
            <a:latin typeface="+mj-ea"/>
            <a:ea typeface="+mj-ea"/>
          </a:endParaRPr>
        </a:p>
      </dgm:t>
    </dgm:pt>
    <dgm:pt modelId="{2DCF51F1-FAC9-4B16-A977-4AD0FFE738FB}" type="parTrans" cxnId="{FFE55158-524B-46D4-8C8B-33A15EF07E31}">
      <dgm:prSet/>
      <dgm:spPr/>
      <dgm:t>
        <a:bodyPr/>
        <a:lstStyle/>
        <a:p>
          <a:endParaRPr lang="en-US"/>
        </a:p>
      </dgm:t>
    </dgm:pt>
    <dgm:pt modelId="{4BF98E81-D73C-43F7-A679-B79F3B2B0153}" type="sibTrans" cxnId="{FFE55158-524B-46D4-8C8B-33A15EF07E31}">
      <dgm:prSet/>
      <dgm:spPr/>
      <dgm:t>
        <a:bodyPr/>
        <a:lstStyle/>
        <a:p>
          <a:endParaRPr lang="en-US"/>
        </a:p>
      </dgm:t>
    </dgm:pt>
    <dgm:pt modelId="{59F63921-0115-485C-A824-F41A8D103EFD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缘分、门当户对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8212347F-41A0-4A36-B507-3EA5D5553401}" type="parTrans" cxnId="{C9CBE933-D83D-46D1-9A4E-AB2096DACB93}">
      <dgm:prSet/>
      <dgm:spPr/>
      <dgm:t>
        <a:bodyPr/>
        <a:lstStyle/>
        <a:p>
          <a:endParaRPr lang="en-US"/>
        </a:p>
      </dgm:t>
    </dgm:pt>
    <dgm:pt modelId="{345ED1B8-6DE7-4CAD-AB11-FB3E7195DBE4}" type="sibTrans" cxnId="{C9CBE933-D83D-46D1-9A4E-AB2096DACB93}">
      <dgm:prSet/>
      <dgm:spPr/>
      <dgm:t>
        <a:bodyPr/>
        <a:lstStyle/>
        <a:p>
          <a:endParaRPr lang="en-US"/>
        </a:p>
      </dgm:t>
    </dgm:pt>
    <dgm:pt modelId="{C8DB0C56-C5C2-40E8-BD56-DAD1BA9B2C2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讨论礼节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B11C5009-C715-438A-9F59-C2E4B46D26F4}" type="parTrans" cxnId="{1683BEA9-5019-47CB-9C81-016746B70A39}">
      <dgm:prSet/>
      <dgm:spPr/>
      <dgm:t>
        <a:bodyPr/>
        <a:lstStyle/>
        <a:p>
          <a:endParaRPr lang="en-US"/>
        </a:p>
      </dgm:t>
    </dgm:pt>
    <dgm:pt modelId="{E0CF97FD-BFEC-4DCF-9704-7696E5AC2D2F}" type="sibTrans" cxnId="{1683BEA9-5019-47CB-9C81-016746B70A39}">
      <dgm:prSet/>
      <dgm:spPr/>
      <dgm:t>
        <a:bodyPr/>
        <a:lstStyle/>
        <a:p>
          <a:endParaRPr lang="en-US"/>
        </a:p>
      </dgm:t>
    </dgm:pt>
    <dgm:pt modelId="{81E70AB6-BF49-4745-AF35-B16CE05F52FB}" type="pres">
      <dgm:prSet presAssocID="{3B056BC8-4D38-4E31-9D19-E66888A585C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FE22759-9CC5-49CB-9420-D8125DB959EF}" type="pres">
      <dgm:prSet presAssocID="{5DE29C7B-13AE-4434-90EE-3F4258369754}" presName="compositeNode" presStyleCnt="0">
        <dgm:presLayoutVars>
          <dgm:bulletEnabled val="1"/>
        </dgm:presLayoutVars>
      </dgm:prSet>
      <dgm:spPr/>
    </dgm:pt>
    <dgm:pt modelId="{B1F68168-A55B-4F17-B812-6A64F453E98B}" type="pres">
      <dgm:prSet presAssocID="{5DE29C7B-13AE-4434-90EE-3F4258369754}" presName="image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  <dgm:t>
        <a:bodyPr/>
        <a:lstStyle/>
        <a:p>
          <a:endParaRPr lang="en-US"/>
        </a:p>
      </dgm:t>
    </dgm:pt>
    <dgm:pt modelId="{CB2E08FF-4911-43A9-AA1D-3876154D698C}" type="pres">
      <dgm:prSet presAssocID="{5DE29C7B-13AE-4434-90EE-3F4258369754}" presName="childNode" presStyleLbl="node1" presStyleIdx="0" presStyleCnt="4" custScaleX="787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0ABEC6-28FA-498E-972C-499BCFC85D2A}" type="pres">
      <dgm:prSet presAssocID="{5DE29C7B-13AE-4434-90EE-3F4258369754}" presName="parentNode" presStyleLbl="revTx" presStyleIdx="0" presStyleCnt="4" custScaleX="1334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A94260-11A8-4076-A8DC-BED13482B8C2}" type="pres">
      <dgm:prSet presAssocID="{87132FD2-3AAD-44EC-9E2E-CC73DDECA2A7}" presName="sibTrans" presStyleCnt="0"/>
      <dgm:spPr/>
    </dgm:pt>
    <dgm:pt modelId="{D0683792-441C-4733-8638-63D1919A3322}" type="pres">
      <dgm:prSet presAssocID="{67F993E9-EA56-485A-98AF-B69BB7D88FC0}" presName="compositeNode" presStyleCnt="0">
        <dgm:presLayoutVars>
          <dgm:bulletEnabled val="1"/>
        </dgm:presLayoutVars>
      </dgm:prSet>
      <dgm:spPr/>
    </dgm:pt>
    <dgm:pt modelId="{CA756CD9-B55C-474A-A6F9-8C4F4792F9A9}" type="pres">
      <dgm:prSet presAssocID="{67F993E9-EA56-485A-98AF-B69BB7D88FC0}" presName="imag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  <dgm:t>
        <a:bodyPr/>
        <a:lstStyle/>
        <a:p>
          <a:endParaRPr lang="en-US"/>
        </a:p>
      </dgm:t>
    </dgm:pt>
    <dgm:pt modelId="{EAA50A1E-42D2-4DBE-B7F8-AD11F9CFEB4B}" type="pres">
      <dgm:prSet presAssocID="{67F993E9-EA56-485A-98AF-B69BB7D88FC0}" presName="childNode" presStyleLbl="node1" presStyleIdx="1" presStyleCnt="4" custScaleX="89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78BC76-C48E-44B4-BBE2-116D2949C29C}" type="pres">
      <dgm:prSet presAssocID="{67F993E9-EA56-485A-98AF-B69BB7D88FC0}" presName="parentNode" presStyleLbl="revTx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B6A6A7-D5DF-455C-8F35-AE620125D9CF}" type="pres">
      <dgm:prSet presAssocID="{20522BE9-D0F9-4F8C-AA7F-C7D59620A848}" presName="sibTrans" presStyleCnt="0"/>
      <dgm:spPr/>
    </dgm:pt>
    <dgm:pt modelId="{FF7E44E9-97EA-489C-8F03-EB4386561B99}" type="pres">
      <dgm:prSet presAssocID="{E96342E7-E1BD-4C36-98C3-FCCCF1D96A7E}" presName="compositeNode" presStyleCnt="0">
        <dgm:presLayoutVars>
          <dgm:bulletEnabled val="1"/>
        </dgm:presLayoutVars>
      </dgm:prSet>
      <dgm:spPr/>
    </dgm:pt>
    <dgm:pt modelId="{579B8FF1-8001-4D03-AE6E-E94F325DDAB4}" type="pres">
      <dgm:prSet presAssocID="{E96342E7-E1BD-4C36-98C3-FCCCF1D96A7E}" presName="image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E1F99F9-EEDC-4AD7-B345-BEBBEAB7B610}" type="pres">
      <dgm:prSet presAssocID="{E96342E7-E1BD-4C36-98C3-FCCCF1D96A7E}" presName="childNode" presStyleLbl="node1" presStyleIdx="2" presStyleCnt="4" custScaleX="64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7913E2-1EC9-490B-8705-FBC874F8A341}" type="pres">
      <dgm:prSet presAssocID="{E96342E7-E1BD-4C36-98C3-FCCCF1D96A7E}" presName="parentNode" presStyleLbl="revTx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96643-E2FB-4AE3-AC23-F79CE692AD36}" type="pres">
      <dgm:prSet presAssocID="{98CA9D5B-164C-41F1-BE30-CBF1C5B7FF9E}" presName="sibTrans" presStyleCnt="0"/>
      <dgm:spPr/>
    </dgm:pt>
    <dgm:pt modelId="{4EDC4EAE-32B0-433F-948F-02B49B322F13}" type="pres">
      <dgm:prSet presAssocID="{67DA181F-7C80-45EA-BCEF-145D85418B89}" presName="compositeNode" presStyleCnt="0">
        <dgm:presLayoutVars>
          <dgm:bulletEnabled val="1"/>
        </dgm:presLayoutVars>
      </dgm:prSet>
      <dgm:spPr/>
    </dgm:pt>
    <dgm:pt modelId="{02B28BAB-3923-4CBB-B579-1BDB7B2012D9}" type="pres">
      <dgm:prSet presAssocID="{67DA181F-7C80-45EA-BCEF-145D85418B89}" presName="image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  <dgm:t>
        <a:bodyPr/>
        <a:lstStyle/>
        <a:p>
          <a:endParaRPr lang="en-US"/>
        </a:p>
      </dgm:t>
    </dgm:pt>
    <dgm:pt modelId="{ACD94C45-FB32-496F-95E1-EC8B05DD8DB6}" type="pres">
      <dgm:prSet presAssocID="{67DA181F-7C80-45EA-BCEF-145D85418B89}" presName="childNode" presStyleLbl="node1" presStyleIdx="3" presStyleCnt="4" custScaleX="76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0D670-E5BC-4760-B7EB-A03F80652D76}" type="pres">
      <dgm:prSet presAssocID="{67DA181F-7C80-45EA-BCEF-145D85418B89}" presName="parentNode" presStyleLbl="revTx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52F578-910E-466F-92CD-7ED7EE309522}" srcId="{E96342E7-E1BD-4C36-98C3-FCCCF1D96A7E}" destId="{F94D4EC2-4866-4D68-ACCF-09CCDFC7C0F7}" srcOrd="0" destOrd="0" parTransId="{4E81647E-FDFC-4A89-A66E-94903DAC9A2A}" sibTransId="{CDBF47AC-8C72-427F-B1F8-6DB5F3B23174}"/>
    <dgm:cxn modelId="{3E943282-20F5-4CFC-8504-D6A5AEB7676C}" type="presOf" srcId="{905D79B9-0413-4AA0-857E-B84D30092904}" destId="{1E1F99F9-EEDC-4AD7-B345-BEBBEAB7B610}" srcOrd="0" destOrd="3" presId="urn:microsoft.com/office/officeart/2005/8/layout/hList2"/>
    <dgm:cxn modelId="{415CCEA1-CABB-446B-9A02-8656DE16418C}" srcId="{E96342E7-E1BD-4C36-98C3-FCCCF1D96A7E}" destId="{68FAFD5A-B77E-4F23-9FFB-F50626E6C1F7}" srcOrd="2" destOrd="0" parTransId="{FF607E97-57DD-4118-A1BE-5B1F412A0DFE}" sibTransId="{A9F8384D-D152-44D2-9C80-9BAEBEB6BD50}"/>
    <dgm:cxn modelId="{9F35501F-915F-4D91-A525-9E9596D0BA52}" srcId="{67DA181F-7C80-45EA-BCEF-145D85418B89}" destId="{BF3C439C-E629-4F9D-AB4A-38F18CB78F76}" srcOrd="1" destOrd="0" parTransId="{6A99A10D-2094-47CB-B9EF-AC3326339DCD}" sibTransId="{B1BB0CD2-4C31-40C3-B309-192E4B951B70}"/>
    <dgm:cxn modelId="{A32DD4B8-35A1-480B-8C02-E88F32DAC56E}" type="presOf" srcId="{82500AD5-C947-4A3D-8E2F-F4B0D117DD0D}" destId="{ACD94C45-FB32-496F-95E1-EC8B05DD8DB6}" srcOrd="0" destOrd="0" presId="urn:microsoft.com/office/officeart/2005/8/layout/hList2"/>
    <dgm:cxn modelId="{121D047C-D908-44B7-864B-9350980EE209}" srcId="{5DE29C7B-13AE-4434-90EE-3F4258369754}" destId="{7BF96DD9-B6C4-491F-B12A-2643984A995C}" srcOrd="0" destOrd="0" parTransId="{E9BD402B-05DF-4A50-B02B-30CFEBE9D468}" sibTransId="{A7DDDF2F-610D-4D1C-BEDF-2B682DA9D507}"/>
    <dgm:cxn modelId="{F02BE030-0487-49EE-987B-944943E610BA}" srcId="{5DE29C7B-13AE-4434-90EE-3F4258369754}" destId="{8BC20C04-E954-4F1F-9FA7-D5CCEE8E9EC7}" srcOrd="2" destOrd="0" parTransId="{E79CC26B-6597-4C3A-852B-612BD5B36031}" sibTransId="{69AE8DDB-218F-4659-B2E9-B8A00B4CFAAB}"/>
    <dgm:cxn modelId="{FFE55158-524B-46D4-8C8B-33A15EF07E31}" srcId="{E96342E7-E1BD-4C36-98C3-FCCCF1D96A7E}" destId="{D858D806-B340-44E7-AC30-73A0D1511F3A}" srcOrd="1" destOrd="0" parTransId="{2DCF51F1-FAC9-4B16-A977-4AD0FFE738FB}" sibTransId="{4BF98E81-D73C-43F7-A679-B79F3B2B0153}"/>
    <dgm:cxn modelId="{D4298C70-1213-4E05-8AD0-EAD7C6D6FF3B}" type="presOf" srcId="{59F63921-0115-485C-A824-F41A8D103EFD}" destId="{EAA50A1E-42D2-4DBE-B7F8-AD11F9CFEB4B}" srcOrd="0" destOrd="1" presId="urn:microsoft.com/office/officeart/2005/8/layout/hList2"/>
    <dgm:cxn modelId="{A3E85F39-8031-46B5-B9C2-D515962211BA}" type="presOf" srcId="{5DE29C7B-13AE-4434-90EE-3F4258369754}" destId="{1F0ABEC6-28FA-498E-972C-499BCFC85D2A}" srcOrd="0" destOrd="0" presId="urn:microsoft.com/office/officeart/2005/8/layout/hList2"/>
    <dgm:cxn modelId="{C509AB1E-2BA5-4A50-88F1-F1D3748CAA6D}" type="presOf" srcId="{E96342E7-E1BD-4C36-98C3-FCCCF1D96A7E}" destId="{107913E2-1EC9-490B-8705-FBC874F8A341}" srcOrd="0" destOrd="0" presId="urn:microsoft.com/office/officeart/2005/8/layout/hList2"/>
    <dgm:cxn modelId="{CCF1FF4A-BE65-4FAA-BDA7-907DBB445758}" type="presOf" srcId="{67DA181F-7C80-45EA-BCEF-145D85418B89}" destId="{77C0D670-E5BC-4760-B7EB-A03F80652D76}" srcOrd="0" destOrd="0" presId="urn:microsoft.com/office/officeart/2005/8/layout/hList2"/>
    <dgm:cxn modelId="{6ADF0514-DF9C-49A0-A0D1-66742D1FFFFD}" type="presOf" srcId="{7BF96DD9-B6C4-491F-B12A-2643984A995C}" destId="{CB2E08FF-4911-43A9-AA1D-3876154D698C}" srcOrd="0" destOrd="0" presId="urn:microsoft.com/office/officeart/2005/8/layout/hList2"/>
    <dgm:cxn modelId="{6D98EB6E-90B4-4640-9110-0E3937A2DADC}" type="presOf" srcId="{BF3C439C-E629-4F9D-AB4A-38F18CB78F76}" destId="{ACD94C45-FB32-496F-95E1-EC8B05DD8DB6}" srcOrd="0" destOrd="1" presId="urn:microsoft.com/office/officeart/2005/8/layout/hList2"/>
    <dgm:cxn modelId="{637A2898-622F-428A-9C34-E4F1DE5950EF}" type="presOf" srcId="{67F993E9-EA56-485A-98AF-B69BB7D88FC0}" destId="{8078BC76-C48E-44B4-BBE2-116D2949C29C}" srcOrd="0" destOrd="0" presId="urn:microsoft.com/office/officeart/2005/8/layout/hList2"/>
    <dgm:cxn modelId="{143421CE-63F5-45B6-827A-84DCC9D36A47}" type="presOf" srcId="{6D81E88B-B5AD-4D64-BC88-EC3964BC3176}" destId="{CB2E08FF-4911-43A9-AA1D-3876154D698C}" srcOrd="0" destOrd="1" presId="urn:microsoft.com/office/officeart/2005/8/layout/hList2"/>
    <dgm:cxn modelId="{DADE275F-5FB7-4C77-8517-53FA69F4FF37}" srcId="{67F993E9-EA56-485A-98AF-B69BB7D88FC0}" destId="{29F2996F-F56A-4F2B-9F09-54C2727EB95C}" srcOrd="3" destOrd="0" parTransId="{CFD0DEF8-86D0-44D6-B449-9E9EFE0DA665}" sibTransId="{796E89B5-0461-495F-AC62-734262CD5731}"/>
    <dgm:cxn modelId="{A1DF9F9E-99FF-4CA9-B663-A4E682FEF4D2}" type="presOf" srcId="{68FAFD5A-B77E-4F23-9FFB-F50626E6C1F7}" destId="{1E1F99F9-EEDC-4AD7-B345-BEBBEAB7B610}" srcOrd="0" destOrd="2" presId="urn:microsoft.com/office/officeart/2005/8/layout/hList2"/>
    <dgm:cxn modelId="{C8F62FE6-7249-4F6B-8C12-CCF2C0BC4DEA}" type="presOf" srcId="{191E7876-C4E5-456E-A9B2-476F4108647B}" destId="{EAA50A1E-42D2-4DBE-B7F8-AD11F9CFEB4B}" srcOrd="0" destOrd="0" presId="urn:microsoft.com/office/officeart/2005/8/layout/hList2"/>
    <dgm:cxn modelId="{A604949C-C6BA-4C79-AB03-31C0F52C5796}" type="presOf" srcId="{D858D806-B340-44E7-AC30-73A0D1511F3A}" destId="{1E1F99F9-EEDC-4AD7-B345-BEBBEAB7B610}" srcOrd="0" destOrd="1" presId="urn:microsoft.com/office/officeart/2005/8/layout/hList2"/>
    <dgm:cxn modelId="{C9CBE933-D83D-46D1-9A4E-AB2096DACB93}" srcId="{67F993E9-EA56-485A-98AF-B69BB7D88FC0}" destId="{59F63921-0115-485C-A824-F41A8D103EFD}" srcOrd="1" destOrd="0" parTransId="{8212347F-41A0-4A36-B507-3EA5D5553401}" sibTransId="{345ED1B8-6DE7-4CAD-AB11-FB3E7195DBE4}"/>
    <dgm:cxn modelId="{DF6D0275-49BF-45ED-8AF3-E7067B31621D}" srcId="{3B056BC8-4D38-4E31-9D19-E66888A585CB}" destId="{E96342E7-E1BD-4C36-98C3-FCCCF1D96A7E}" srcOrd="2" destOrd="0" parTransId="{76DD49F1-53F6-4634-BA54-D3C1CB028C4A}" sibTransId="{98CA9D5B-164C-41F1-BE30-CBF1C5B7FF9E}"/>
    <dgm:cxn modelId="{09A50AE8-CE83-48B6-9DB8-429C79084D9B}" srcId="{3B056BC8-4D38-4E31-9D19-E66888A585CB}" destId="{67DA181F-7C80-45EA-BCEF-145D85418B89}" srcOrd="3" destOrd="0" parTransId="{ACFA0FEF-2D21-45D5-8C76-938B5031EDB3}" sibTransId="{54E4C915-81C8-4E7C-AB8C-85C4E8982B96}"/>
    <dgm:cxn modelId="{AC968B74-3766-4EEB-B18F-69D0F147041C}" type="presOf" srcId="{3B056BC8-4D38-4E31-9D19-E66888A585CB}" destId="{81E70AB6-BF49-4745-AF35-B16CE05F52FB}" srcOrd="0" destOrd="0" presId="urn:microsoft.com/office/officeart/2005/8/layout/hList2"/>
    <dgm:cxn modelId="{0C30ABE9-725F-41C2-B4EB-63D9F6BA02C6}" srcId="{5DE29C7B-13AE-4434-90EE-3F4258369754}" destId="{6D81E88B-B5AD-4D64-BC88-EC3964BC3176}" srcOrd="1" destOrd="0" parTransId="{6AD0AE19-1ABA-4813-8DB0-92D8AFB423CB}" sibTransId="{67B6A111-41F7-4B6D-AFB4-86ED4B23D7BE}"/>
    <dgm:cxn modelId="{14434892-A955-42A4-BBC2-A802C6BD3881}" type="presOf" srcId="{29F2996F-F56A-4F2B-9F09-54C2727EB95C}" destId="{EAA50A1E-42D2-4DBE-B7F8-AD11F9CFEB4B}" srcOrd="0" destOrd="3" presId="urn:microsoft.com/office/officeart/2005/8/layout/hList2"/>
    <dgm:cxn modelId="{14D3EFCB-FC4A-4659-A21F-DAF01E9F8194}" type="presOf" srcId="{F94D4EC2-4866-4D68-ACCF-09CCDFC7C0F7}" destId="{1E1F99F9-EEDC-4AD7-B345-BEBBEAB7B610}" srcOrd="0" destOrd="0" presId="urn:microsoft.com/office/officeart/2005/8/layout/hList2"/>
    <dgm:cxn modelId="{60CADCC0-2A0D-4259-87FB-53E707806843}" srcId="{E96342E7-E1BD-4C36-98C3-FCCCF1D96A7E}" destId="{905D79B9-0413-4AA0-857E-B84D30092904}" srcOrd="3" destOrd="0" parTransId="{DE05F3C0-2CCC-4E01-B9CB-94E7FA2C83CB}" sibTransId="{724253FE-F33F-4763-B692-FE6B1289E9CF}"/>
    <dgm:cxn modelId="{2F893EE1-A149-482C-B100-86690BDA626C}" srcId="{67DA181F-7C80-45EA-BCEF-145D85418B89}" destId="{82500AD5-C947-4A3D-8E2F-F4B0D117DD0D}" srcOrd="0" destOrd="0" parTransId="{68A39F31-17C6-4292-92D2-06628EF4F680}" sibTransId="{07D7E6C0-EA0D-4097-B42B-1B71F52E08F8}"/>
    <dgm:cxn modelId="{E42D4E6E-BA97-472B-B285-7F64508F6A2C}" type="presOf" srcId="{C8DB0C56-C5C2-40E8-BD56-DAD1BA9B2C2C}" destId="{EAA50A1E-42D2-4DBE-B7F8-AD11F9CFEB4B}" srcOrd="0" destOrd="2" presId="urn:microsoft.com/office/officeart/2005/8/layout/hList2"/>
    <dgm:cxn modelId="{8067EA5E-3796-428E-BC74-3D0F1F9434B5}" srcId="{3B056BC8-4D38-4E31-9D19-E66888A585CB}" destId="{5DE29C7B-13AE-4434-90EE-3F4258369754}" srcOrd="0" destOrd="0" parTransId="{C4D04257-E065-48C3-A0C7-D8F454727539}" sibTransId="{87132FD2-3AAD-44EC-9E2E-CC73DDECA2A7}"/>
    <dgm:cxn modelId="{1683BEA9-5019-47CB-9C81-016746B70A39}" srcId="{67F993E9-EA56-485A-98AF-B69BB7D88FC0}" destId="{C8DB0C56-C5C2-40E8-BD56-DAD1BA9B2C2C}" srcOrd="2" destOrd="0" parTransId="{B11C5009-C715-438A-9F59-C2E4B46D26F4}" sibTransId="{E0CF97FD-BFEC-4DCF-9704-7696E5AC2D2F}"/>
    <dgm:cxn modelId="{90A720CF-C9E5-4BED-886B-29CC76C17BBB}" srcId="{67F993E9-EA56-485A-98AF-B69BB7D88FC0}" destId="{191E7876-C4E5-456E-A9B2-476F4108647B}" srcOrd="0" destOrd="0" parTransId="{F1D4E496-C2DA-4BE7-B577-8F3E95FB96DA}" sibTransId="{4B3EF80E-37E2-414C-8921-C282CE723BC0}"/>
    <dgm:cxn modelId="{03B019D2-355D-4035-87D7-B9F2E77AEBEA}" srcId="{3B056BC8-4D38-4E31-9D19-E66888A585CB}" destId="{67F993E9-EA56-485A-98AF-B69BB7D88FC0}" srcOrd="1" destOrd="0" parTransId="{AC97A3A7-2580-486D-9E76-EA8A3B813465}" sibTransId="{20522BE9-D0F9-4F8C-AA7F-C7D59620A848}"/>
    <dgm:cxn modelId="{7E0266E3-685E-4B2E-A2C7-0A1652277F26}" type="presOf" srcId="{8BC20C04-E954-4F1F-9FA7-D5CCEE8E9EC7}" destId="{CB2E08FF-4911-43A9-AA1D-3876154D698C}" srcOrd="0" destOrd="2" presId="urn:microsoft.com/office/officeart/2005/8/layout/hList2"/>
    <dgm:cxn modelId="{1AAEAD1F-D129-4447-865F-81E803349A54}" type="presParOf" srcId="{81E70AB6-BF49-4745-AF35-B16CE05F52FB}" destId="{9FE22759-9CC5-49CB-9420-D8125DB959EF}" srcOrd="0" destOrd="0" presId="urn:microsoft.com/office/officeart/2005/8/layout/hList2"/>
    <dgm:cxn modelId="{FB9D7758-2073-4E45-8041-A24650B5FDEC}" type="presParOf" srcId="{9FE22759-9CC5-49CB-9420-D8125DB959EF}" destId="{B1F68168-A55B-4F17-B812-6A64F453E98B}" srcOrd="0" destOrd="0" presId="urn:microsoft.com/office/officeart/2005/8/layout/hList2"/>
    <dgm:cxn modelId="{3E512833-DE72-4DE6-ABC6-1759B33705F0}" type="presParOf" srcId="{9FE22759-9CC5-49CB-9420-D8125DB959EF}" destId="{CB2E08FF-4911-43A9-AA1D-3876154D698C}" srcOrd="1" destOrd="0" presId="urn:microsoft.com/office/officeart/2005/8/layout/hList2"/>
    <dgm:cxn modelId="{99767CDA-C5BC-4C49-B962-DE14050095A8}" type="presParOf" srcId="{9FE22759-9CC5-49CB-9420-D8125DB959EF}" destId="{1F0ABEC6-28FA-498E-972C-499BCFC85D2A}" srcOrd="2" destOrd="0" presId="urn:microsoft.com/office/officeart/2005/8/layout/hList2"/>
    <dgm:cxn modelId="{F1072A97-F26B-4135-A352-6FD78FB95713}" type="presParOf" srcId="{81E70AB6-BF49-4745-AF35-B16CE05F52FB}" destId="{20A94260-11A8-4076-A8DC-BED13482B8C2}" srcOrd="1" destOrd="0" presId="urn:microsoft.com/office/officeart/2005/8/layout/hList2"/>
    <dgm:cxn modelId="{9FF9E3E3-DF4E-4E6B-80B2-3BD67962F41F}" type="presParOf" srcId="{81E70AB6-BF49-4745-AF35-B16CE05F52FB}" destId="{D0683792-441C-4733-8638-63D1919A3322}" srcOrd="2" destOrd="0" presId="urn:microsoft.com/office/officeart/2005/8/layout/hList2"/>
    <dgm:cxn modelId="{5DB7BAF9-0A87-4E77-910F-D68C0342F3FF}" type="presParOf" srcId="{D0683792-441C-4733-8638-63D1919A3322}" destId="{CA756CD9-B55C-474A-A6F9-8C4F4792F9A9}" srcOrd="0" destOrd="0" presId="urn:microsoft.com/office/officeart/2005/8/layout/hList2"/>
    <dgm:cxn modelId="{50C089D3-6C82-401F-9885-8919572BBBF9}" type="presParOf" srcId="{D0683792-441C-4733-8638-63D1919A3322}" destId="{EAA50A1E-42D2-4DBE-B7F8-AD11F9CFEB4B}" srcOrd="1" destOrd="0" presId="urn:microsoft.com/office/officeart/2005/8/layout/hList2"/>
    <dgm:cxn modelId="{99311BA3-AD74-4EE8-B4A7-63B5EB35DA35}" type="presParOf" srcId="{D0683792-441C-4733-8638-63D1919A3322}" destId="{8078BC76-C48E-44B4-BBE2-116D2949C29C}" srcOrd="2" destOrd="0" presId="urn:microsoft.com/office/officeart/2005/8/layout/hList2"/>
    <dgm:cxn modelId="{830F84B5-C540-468C-92B9-9B7F16C0B207}" type="presParOf" srcId="{81E70AB6-BF49-4745-AF35-B16CE05F52FB}" destId="{81B6A6A7-D5DF-455C-8F35-AE620125D9CF}" srcOrd="3" destOrd="0" presId="urn:microsoft.com/office/officeart/2005/8/layout/hList2"/>
    <dgm:cxn modelId="{205FDDBE-0939-49D1-B6D8-F58AE31F16E5}" type="presParOf" srcId="{81E70AB6-BF49-4745-AF35-B16CE05F52FB}" destId="{FF7E44E9-97EA-489C-8F03-EB4386561B99}" srcOrd="4" destOrd="0" presId="urn:microsoft.com/office/officeart/2005/8/layout/hList2"/>
    <dgm:cxn modelId="{4F086170-4DA2-4114-85AC-4E2F7A88ED8A}" type="presParOf" srcId="{FF7E44E9-97EA-489C-8F03-EB4386561B99}" destId="{579B8FF1-8001-4D03-AE6E-E94F325DDAB4}" srcOrd="0" destOrd="0" presId="urn:microsoft.com/office/officeart/2005/8/layout/hList2"/>
    <dgm:cxn modelId="{C437E7DB-7C48-41D4-A095-329BE206FE56}" type="presParOf" srcId="{FF7E44E9-97EA-489C-8F03-EB4386561B99}" destId="{1E1F99F9-EEDC-4AD7-B345-BEBBEAB7B610}" srcOrd="1" destOrd="0" presId="urn:microsoft.com/office/officeart/2005/8/layout/hList2"/>
    <dgm:cxn modelId="{3AEE061F-E9A1-4A30-8231-6BFD29B5E56F}" type="presParOf" srcId="{FF7E44E9-97EA-489C-8F03-EB4386561B99}" destId="{107913E2-1EC9-490B-8705-FBC874F8A341}" srcOrd="2" destOrd="0" presId="urn:microsoft.com/office/officeart/2005/8/layout/hList2"/>
    <dgm:cxn modelId="{BDB8272A-F23B-4168-B35B-A3018454CE26}" type="presParOf" srcId="{81E70AB6-BF49-4745-AF35-B16CE05F52FB}" destId="{B9796643-E2FB-4AE3-AC23-F79CE692AD36}" srcOrd="5" destOrd="0" presId="urn:microsoft.com/office/officeart/2005/8/layout/hList2"/>
    <dgm:cxn modelId="{2CD4D36F-217B-465C-A8B4-96C3756C181A}" type="presParOf" srcId="{81E70AB6-BF49-4745-AF35-B16CE05F52FB}" destId="{4EDC4EAE-32B0-433F-948F-02B49B322F13}" srcOrd="6" destOrd="0" presId="urn:microsoft.com/office/officeart/2005/8/layout/hList2"/>
    <dgm:cxn modelId="{32210BA5-50FD-41BC-9A29-ECFAA9EA0A2A}" type="presParOf" srcId="{4EDC4EAE-32B0-433F-948F-02B49B322F13}" destId="{02B28BAB-3923-4CBB-B579-1BDB7B2012D9}" srcOrd="0" destOrd="0" presId="urn:microsoft.com/office/officeart/2005/8/layout/hList2"/>
    <dgm:cxn modelId="{7A62BE41-D4CB-4146-85DC-807303210522}" type="presParOf" srcId="{4EDC4EAE-32B0-433F-948F-02B49B322F13}" destId="{ACD94C45-FB32-496F-95E1-EC8B05DD8DB6}" srcOrd="1" destOrd="0" presId="urn:microsoft.com/office/officeart/2005/8/layout/hList2"/>
    <dgm:cxn modelId="{035768B0-07BF-4D77-BFFB-2F7A6CDF6C50}" type="presParOf" srcId="{4EDC4EAE-32B0-433F-948F-02B49B322F13}" destId="{77C0D670-E5BC-4760-B7EB-A03F80652D7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B056BC8-4D38-4E31-9D19-E66888A585CB}" type="doc">
      <dgm:prSet loTypeId="urn:microsoft.com/office/officeart/2005/8/layout/hList2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E29C7B-13AE-4434-90EE-3F4258369754}">
      <dgm:prSet phldrT="[Text]" custT="1"/>
      <dgm:spPr>
        <a:solidFill>
          <a:schemeClr val="bg1"/>
        </a:solidFill>
      </dgm:spPr>
      <dgm:t>
        <a:bodyPr vert="vert"/>
        <a:lstStyle/>
        <a:p>
          <a:endParaRPr lang="en-US" altLang="zh-CN" sz="2200" b="1" dirty="0" smtClean="0"/>
        </a:p>
        <a:p>
          <a:r>
            <a:rPr lang="zh-CN" altLang="en-US" sz="2200" b="1" dirty="0" smtClean="0">
              <a:solidFill>
                <a:srgbClr val="C00000"/>
              </a:solidFill>
            </a:rPr>
            <a:t>情境模拟</a:t>
          </a:r>
          <a:endParaRPr lang="en-US" altLang="zh-CN" sz="2200" b="1" dirty="0" smtClean="0">
            <a:solidFill>
              <a:srgbClr val="C00000"/>
            </a:solidFill>
          </a:endParaRPr>
        </a:p>
      </dgm:t>
    </dgm:pt>
    <dgm:pt modelId="{C4D04257-E065-48C3-A0C7-D8F454727539}" type="parTrans" cxnId="{8067EA5E-3796-428E-BC74-3D0F1F9434B5}">
      <dgm:prSet/>
      <dgm:spPr/>
      <dgm:t>
        <a:bodyPr/>
        <a:lstStyle/>
        <a:p>
          <a:endParaRPr lang="en-US"/>
        </a:p>
      </dgm:t>
    </dgm:pt>
    <dgm:pt modelId="{87132FD2-3AAD-44EC-9E2E-CC73DDECA2A7}" type="sibTrans" cxnId="{8067EA5E-3796-428E-BC74-3D0F1F9434B5}">
      <dgm:prSet/>
      <dgm:spPr/>
      <dgm:t>
        <a:bodyPr/>
        <a:lstStyle/>
        <a:p>
          <a:endParaRPr lang="en-US"/>
        </a:p>
      </dgm:t>
    </dgm:pt>
    <dgm:pt modelId="{7BF96DD9-B6C4-491F-B12A-2643984A995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矛盾解决（学校活动商业赞助）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E9BD402B-05DF-4A50-B02B-30CFEBE9D468}" type="parTrans" cxnId="{121D047C-D908-44B7-864B-9350980EE209}">
      <dgm:prSet/>
      <dgm:spPr/>
      <dgm:t>
        <a:bodyPr/>
        <a:lstStyle/>
        <a:p>
          <a:endParaRPr lang="en-US"/>
        </a:p>
      </dgm:t>
    </dgm:pt>
    <dgm:pt modelId="{A7DDDF2F-610D-4D1C-BEDF-2B682DA9D507}" type="sibTrans" cxnId="{121D047C-D908-44B7-864B-9350980EE209}">
      <dgm:prSet/>
      <dgm:spPr/>
      <dgm:t>
        <a:bodyPr/>
        <a:lstStyle/>
        <a:p>
          <a:endParaRPr lang="en-US"/>
        </a:p>
      </dgm:t>
    </dgm:pt>
    <dgm:pt modelId="{67F993E9-EA56-485A-98AF-B69BB7D88FC0}">
      <dgm:prSet phldrT="[Text]" custT="1"/>
      <dgm:spPr/>
      <dgm:t>
        <a:bodyPr vert="vert"/>
        <a:lstStyle/>
        <a:p>
          <a:endParaRPr lang="en-US" altLang="zh-CN" sz="2300" dirty="0" smtClean="0"/>
        </a:p>
        <a:p>
          <a:r>
            <a:rPr lang="zh-CN" altLang="en-US" sz="2400" b="1" dirty="0" smtClean="0">
              <a:solidFill>
                <a:srgbClr val="C00000"/>
              </a:solidFill>
            </a:rPr>
            <a:t>辩论</a:t>
          </a:r>
          <a:endParaRPr lang="en-US" sz="2400" b="1" dirty="0">
            <a:solidFill>
              <a:srgbClr val="C00000"/>
            </a:solidFill>
          </a:endParaRPr>
        </a:p>
      </dgm:t>
    </dgm:pt>
    <dgm:pt modelId="{AC97A3A7-2580-486D-9E76-EA8A3B813465}" type="parTrans" cxnId="{03B019D2-355D-4035-87D7-B9F2E77AEBEA}">
      <dgm:prSet/>
      <dgm:spPr/>
      <dgm:t>
        <a:bodyPr/>
        <a:lstStyle/>
        <a:p>
          <a:endParaRPr lang="en-US"/>
        </a:p>
      </dgm:t>
    </dgm:pt>
    <dgm:pt modelId="{20522BE9-D0F9-4F8C-AA7F-C7D59620A848}" type="sibTrans" cxnId="{03B019D2-355D-4035-87D7-B9F2E77AEBEA}">
      <dgm:prSet/>
      <dgm:spPr/>
      <dgm:t>
        <a:bodyPr/>
        <a:lstStyle/>
        <a:p>
          <a:endParaRPr lang="en-US"/>
        </a:p>
      </dgm:t>
    </dgm:pt>
    <dgm:pt modelId="{191E7876-C4E5-456E-A9B2-476F4108647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vert="eaVert"/>
        <a:lstStyle/>
        <a:p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F1D4E496-C2DA-4BE7-B577-8F3E95FB96DA}" type="parTrans" cxnId="{90A720CF-C9E5-4BED-886B-29CC76C17BBB}">
      <dgm:prSet/>
      <dgm:spPr/>
      <dgm:t>
        <a:bodyPr/>
        <a:lstStyle/>
        <a:p>
          <a:endParaRPr lang="en-US"/>
        </a:p>
      </dgm:t>
    </dgm:pt>
    <dgm:pt modelId="{4B3EF80E-37E2-414C-8921-C282CE723BC0}" type="sibTrans" cxnId="{90A720CF-C9E5-4BED-886B-29CC76C17BBB}">
      <dgm:prSet/>
      <dgm:spPr/>
      <dgm:t>
        <a:bodyPr/>
        <a:lstStyle/>
        <a:p>
          <a:endParaRPr lang="en-US"/>
        </a:p>
      </dgm:t>
    </dgm:pt>
    <dgm:pt modelId="{E96342E7-E1BD-4C36-98C3-FCCCF1D96A7E}">
      <dgm:prSet phldrT="[Text]"/>
      <dgm:spPr/>
      <dgm:t>
        <a:bodyPr vert="vert"/>
        <a:lstStyle/>
        <a:p>
          <a:endParaRPr lang="en-US" altLang="zh-CN" dirty="0" smtClean="0"/>
        </a:p>
        <a:p>
          <a:r>
            <a:rPr lang="zh-CN" altLang="en-US" b="1" dirty="0" smtClean="0">
              <a:solidFill>
                <a:srgbClr val="C00000"/>
              </a:solidFill>
            </a:rPr>
            <a:t>案例分析</a:t>
          </a:r>
          <a:endParaRPr lang="en-US" b="1" dirty="0">
            <a:solidFill>
              <a:srgbClr val="C00000"/>
            </a:solidFill>
          </a:endParaRPr>
        </a:p>
      </dgm:t>
    </dgm:pt>
    <dgm:pt modelId="{76DD49F1-53F6-4634-BA54-D3C1CB028C4A}" type="parTrans" cxnId="{DF6D0275-49BF-45ED-8AF3-E7067B31621D}">
      <dgm:prSet/>
      <dgm:spPr/>
      <dgm:t>
        <a:bodyPr/>
        <a:lstStyle/>
        <a:p>
          <a:endParaRPr lang="en-US"/>
        </a:p>
      </dgm:t>
    </dgm:pt>
    <dgm:pt modelId="{98CA9D5B-164C-41F1-BE30-CBF1C5B7FF9E}" type="sibTrans" cxnId="{DF6D0275-49BF-45ED-8AF3-E7067B31621D}">
      <dgm:prSet/>
      <dgm:spPr/>
      <dgm:t>
        <a:bodyPr/>
        <a:lstStyle/>
        <a:p>
          <a:endParaRPr lang="en-US"/>
        </a:p>
      </dgm:t>
    </dgm:pt>
    <dgm:pt modelId="{F94D4EC2-4866-4D68-ACCF-09CCDFC7C0F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垃圾分类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4E81647E-FDFC-4A89-A66E-94903DAC9A2A}" type="parTrans" cxnId="{C252F578-910E-466F-92CD-7ED7EE309522}">
      <dgm:prSet/>
      <dgm:spPr/>
      <dgm:t>
        <a:bodyPr/>
        <a:lstStyle/>
        <a:p>
          <a:endParaRPr lang="en-US"/>
        </a:p>
      </dgm:t>
    </dgm:pt>
    <dgm:pt modelId="{CDBF47AC-8C72-427F-B1F8-6DB5F3B23174}" type="sibTrans" cxnId="{C252F578-910E-466F-92CD-7ED7EE309522}">
      <dgm:prSet/>
      <dgm:spPr/>
      <dgm:t>
        <a:bodyPr/>
        <a:lstStyle/>
        <a:p>
          <a:endParaRPr lang="en-US"/>
        </a:p>
      </dgm:t>
    </dgm:pt>
    <dgm:pt modelId="{67DA181F-7C80-45EA-BCEF-145D85418B89}">
      <dgm:prSet/>
      <dgm:spPr/>
      <dgm:t>
        <a:bodyPr vert="vert"/>
        <a:lstStyle/>
        <a:p>
          <a:endParaRPr lang="en-US" altLang="zh-CN" b="1" dirty="0" smtClean="0"/>
        </a:p>
        <a:p>
          <a:r>
            <a:rPr lang="zh-CN" altLang="en-US" b="1" dirty="0" smtClean="0">
              <a:solidFill>
                <a:srgbClr val="C00000"/>
              </a:solidFill>
            </a:rPr>
            <a:t>采访</a:t>
          </a:r>
          <a:endParaRPr lang="en-US" b="1" dirty="0">
            <a:solidFill>
              <a:srgbClr val="C00000"/>
            </a:solidFill>
          </a:endParaRPr>
        </a:p>
      </dgm:t>
    </dgm:pt>
    <dgm:pt modelId="{ACFA0FEF-2D21-45D5-8C76-938B5031EDB3}" type="parTrans" cxnId="{09A50AE8-CE83-48B6-9DB8-429C79084D9B}">
      <dgm:prSet/>
      <dgm:spPr/>
      <dgm:t>
        <a:bodyPr/>
        <a:lstStyle/>
        <a:p>
          <a:endParaRPr lang="en-US"/>
        </a:p>
      </dgm:t>
    </dgm:pt>
    <dgm:pt modelId="{54E4C915-81C8-4E7C-AB8C-85C4E8982B96}" type="sibTrans" cxnId="{09A50AE8-CE83-48B6-9DB8-429C79084D9B}">
      <dgm:prSet/>
      <dgm:spPr/>
      <dgm:t>
        <a:bodyPr/>
        <a:lstStyle/>
        <a:p>
          <a:endParaRPr lang="en-US"/>
        </a:p>
      </dgm:t>
    </dgm:pt>
    <dgm:pt modelId="{82500AD5-C947-4A3D-8E2F-F4B0D117DD0D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3000" b="1" dirty="0" smtClean="0"/>
            <a:t>组群身份认知</a:t>
          </a:r>
          <a:endParaRPr lang="en-US" sz="3000" b="1" dirty="0"/>
        </a:p>
      </dgm:t>
    </dgm:pt>
    <dgm:pt modelId="{68A39F31-17C6-4292-92D2-06628EF4F680}" type="parTrans" cxnId="{2F893EE1-A149-482C-B100-86690BDA626C}">
      <dgm:prSet/>
      <dgm:spPr/>
      <dgm:t>
        <a:bodyPr/>
        <a:lstStyle/>
        <a:p>
          <a:endParaRPr lang="en-US"/>
        </a:p>
      </dgm:t>
    </dgm:pt>
    <dgm:pt modelId="{07D7E6C0-EA0D-4097-B42B-1B71F52E08F8}" type="sibTrans" cxnId="{2F893EE1-A149-482C-B100-86690BDA626C}">
      <dgm:prSet/>
      <dgm:spPr/>
      <dgm:t>
        <a:bodyPr/>
        <a:lstStyle/>
        <a:p>
          <a:endParaRPr lang="en-US"/>
        </a:p>
      </dgm:t>
    </dgm:pt>
    <dgm:pt modelId="{6D81E88B-B5AD-4D64-BC88-EC3964BC317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6AD0AE19-1ABA-4813-8DB0-92D8AFB423CB}" type="parTrans" cxnId="{0C30ABE9-725F-41C2-B4EB-63D9F6BA02C6}">
      <dgm:prSet/>
      <dgm:spPr/>
      <dgm:t>
        <a:bodyPr/>
        <a:lstStyle/>
        <a:p>
          <a:endParaRPr lang="en-US"/>
        </a:p>
      </dgm:t>
    </dgm:pt>
    <dgm:pt modelId="{67B6A111-41F7-4B6D-AFB4-86ED4B23D7BE}" type="sibTrans" cxnId="{0C30ABE9-725F-41C2-B4EB-63D9F6BA02C6}">
      <dgm:prSet/>
      <dgm:spPr/>
      <dgm:t>
        <a:bodyPr/>
        <a:lstStyle/>
        <a:p>
          <a:endParaRPr lang="en-US"/>
        </a:p>
      </dgm:t>
    </dgm:pt>
    <dgm:pt modelId="{29F2996F-F56A-4F2B-9F09-54C2727EB95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 vert="eaVert"/>
        <a:lstStyle/>
        <a:p>
          <a:r>
            <a:rPr lang="zh-CN" altLang="en-US" sz="3200" b="1" dirty="0" smtClean="0">
              <a:latin typeface="+mj-ea"/>
              <a:ea typeface="+mj-ea"/>
            </a:rPr>
            <a:t>灵魂伴侣</a:t>
          </a:r>
          <a:endParaRPr lang="en-US" sz="3200" b="1" dirty="0">
            <a:latin typeface="+mj-ea"/>
            <a:ea typeface="+mj-ea"/>
          </a:endParaRPr>
        </a:p>
      </dgm:t>
    </dgm:pt>
    <dgm:pt modelId="{CFD0DEF8-86D0-44D6-B449-9E9EFE0DA665}" type="parTrans" cxnId="{DADE275F-5FB7-4C77-8517-53FA69F4FF37}">
      <dgm:prSet/>
      <dgm:spPr/>
      <dgm:t>
        <a:bodyPr/>
        <a:lstStyle/>
        <a:p>
          <a:endParaRPr lang="en-US"/>
        </a:p>
      </dgm:t>
    </dgm:pt>
    <dgm:pt modelId="{796E89B5-0461-495F-AC62-734262CD5731}" type="sibTrans" cxnId="{DADE275F-5FB7-4C77-8517-53FA69F4FF37}">
      <dgm:prSet/>
      <dgm:spPr/>
      <dgm:t>
        <a:bodyPr/>
        <a:lstStyle/>
        <a:p>
          <a:endParaRPr lang="en-US"/>
        </a:p>
      </dgm:t>
    </dgm:pt>
    <dgm:pt modelId="{905D79B9-0413-4AA0-857E-B84D30092904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en-US" sz="2200" b="1" dirty="0">
            <a:latin typeface="+mj-ea"/>
            <a:ea typeface="+mj-ea"/>
          </a:endParaRPr>
        </a:p>
      </dgm:t>
    </dgm:pt>
    <dgm:pt modelId="{DE05F3C0-2CCC-4E01-B9CB-94E7FA2C83CB}" type="parTrans" cxnId="{60CADCC0-2A0D-4259-87FB-53E707806843}">
      <dgm:prSet/>
      <dgm:spPr/>
      <dgm:t>
        <a:bodyPr/>
        <a:lstStyle/>
        <a:p>
          <a:endParaRPr lang="en-US"/>
        </a:p>
      </dgm:t>
    </dgm:pt>
    <dgm:pt modelId="{724253FE-F33F-4763-B692-FE6B1289E9CF}" type="sibTrans" cxnId="{60CADCC0-2A0D-4259-87FB-53E707806843}">
      <dgm:prSet/>
      <dgm:spPr/>
      <dgm:t>
        <a:bodyPr/>
        <a:lstStyle/>
        <a:p>
          <a:endParaRPr lang="en-US"/>
        </a:p>
      </dgm:t>
    </dgm:pt>
    <dgm:pt modelId="{F64A1D49-27F5-4AB6-A455-30A2D5659522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zh-CN" altLang="en-US" sz="2400" b="1" dirty="0" smtClean="0">
              <a:solidFill>
                <a:schemeClr val="tx1"/>
              </a:solidFill>
              <a:latin typeface="+mj-ea"/>
              <a:ea typeface="+mj-ea"/>
            </a:rPr>
            <a:t>宿舍纠纷</a:t>
          </a:r>
          <a:endParaRPr lang="en-US" sz="2400" b="1" dirty="0">
            <a:solidFill>
              <a:schemeClr val="tx1"/>
            </a:solidFill>
            <a:latin typeface="+mj-ea"/>
            <a:ea typeface="+mj-ea"/>
          </a:endParaRPr>
        </a:p>
      </dgm:t>
    </dgm:pt>
    <dgm:pt modelId="{08801EC4-8413-473C-BFDD-62D026D53995}" type="parTrans" cxnId="{A05D8D1B-3F00-41C2-9AEB-5697013307AA}">
      <dgm:prSet/>
      <dgm:spPr/>
      <dgm:t>
        <a:bodyPr/>
        <a:lstStyle/>
        <a:p>
          <a:endParaRPr lang="en-US"/>
        </a:p>
      </dgm:t>
    </dgm:pt>
    <dgm:pt modelId="{8D897BC0-E633-42B7-A1C7-3E895C5394E3}" type="sibTrans" cxnId="{A05D8D1B-3F00-41C2-9AEB-5697013307AA}">
      <dgm:prSet/>
      <dgm:spPr/>
      <dgm:t>
        <a:bodyPr/>
        <a:lstStyle/>
        <a:p>
          <a:endParaRPr lang="en-US"/>
        </a:p>
      </dgm:t>
    </dgm:pt>
    <dgm:pt modelId="{81E70AB6-BF49-4745-AF35-B16CE05F52FB}" type="pres">
      <dgm:prSet presAssocID="{3B056BC8-4D38-4E31-9D19-E66888A585CB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FE22759-9CC5-49CB-9420-D8125DB959EF}" type="pres">
      <dgm:prSet presAssocID="{5DE29C7B-13AE-4434-90EE-3F4258369754}" presName="compositeNode" presStyleCnt="0">
        <dgm:presLayoutVars>
          <dgm:bulletEnabled val="1"/>
        </dgm:presLayoutVars>
      </dgm:prSet>
      <dgm:spPr/>
    </dgm:pt>
    <dgm:pt modelId="{B1F68168-A55B-4F17-B812-6A64F453E98B}" type="pres">
      <dgm:prSet presAssocID="{5DE29C7B-13AE-4434-90EE-3F4258369754}" presName="imag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  <dgm:t>
        <a:bodyPr/>
        <a:lstStyle/>
        <a:p>
          <a:endParaRPr lang="en-US"/>
        </a:p>
      </dgm:t>
    </dgm:pt>
    <dgm:pt modelId="{CB2E08FF-4911-43A9-AA1D-3876154D698C}" type="pres">
      <dgm:prSet presAssocID="{5DE29C7B-13AE-4434-90EE-3F4258369754}" presName="childNode" presStyleLbl="node1" presStyleIdx="0" presStyleCnt="4" custScaleX="787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0ABEC6-28FA-498E-972C-499BCFC85D2A}" type="pres">
      <dgm:prSet presAssocID="{5DE29C7B-13AE-4434-90EE-3F4258369754}" presName="parentNode" presStyleLbl="revTx" presStyleIdx="0" presStyleCnt="4" custScaleX="1334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A94260-11A8-4076-A8DC-BED13482B8C2}" type="pres">
      <dgm:prSet presAssocID="{87132FD2-3AAD-44EC-9E2E-CC73DDECA2A7}" presName="sibTrans" presStyleCnt="0"/>
      <dgm:spPr/>
    </dgm:pt>
    <dgm:pt modelId="{D0683792-441C-4733-8638-63D1919A3322}" type="pres">
      <dgm:prSet presAssocID="{67F993E9-EA56-485A-98AF-B69BB7D88FC0}" presName="compositeNode" presStyleCnt="0">
        <dgm:presLayoutVars>
          <dgm:bulletEnabled val="1"/>
        </dgm:presLayoutVars>
      </dgm:prSet>
      <dgm:spPr/>
    </dgm:pt>
    <dgm:pt modelId="{CA756CD9-B55C-474A-A6F9-8C4F4792F9A9}" type="pres">
      <dgm:prSet presAssocID="{67F993E9-EA56-485A-98AF-B69BB7D88FC0}" presName="imag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  <dgm:t>
        <a:bodyPr/>
        <a:lstStyle/>
        <a:p>
          <a:endParaRPr lang="en-US"/>
        </a:p>
      </dgm:t>
    </dgm:pt>
    <dgm:pt modelId="{EAA50A1E-42D2-4DBE-B7F8-AD11F9CFEB4B}" type="pres">
      <dgm:prSet presAssocID="{67F993E9-EA56-485A-98AF-B69BB7D88FC0}" presName="childNode" presStyleLbl="node1" presStyleIdx="1" presStyleCnt="4" custScaleX="89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78BC76-C48E-44B4-BBE2-116D2949C29C}" type="pres">
      <dgm:prSet presAssocID="{67F993E9-EA56-485A-98AF-B69BB7D88FC0}" presName="parentNode" presStyleLbl="revTx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B6A6A7-D5DF-455C-8F35-AE620125D9CF}" type="pres">
      <dgm:prSet presAssocID="{20522BE9-D0F9-4F8C-AA7F-C7D59620A848}" presName="sibTrans" presStyleCnt="0"/>
      <dgm:spPr/>
    </dgm:pt>
    <dgm:pt modelId="{FF7E44E9-97EA-489C-8F03-EB4386561B99}" type="pres">
      <dgm:prSet presAssocID="{E96342E7-E1BD-4C36-98C3-FCCCF1D96A7E}" presName="compositeNode" presStyleCnt="0">
        <dgm:presLayoutVars>
          <dgm:bulletEnabled val="1"/>
        </dgm:presLayoutVars>
      </dgm:prSet>
      <dgm:spPr/>
    </dgm:pt>
    <dgm:pt modelId="{579B8FF1-8001-4D03-AE6E-E94F325DDAB4}" type="pres">
      <dgm:prSet presAssocID="{E96342E7-E1BD-4C36-98C3-FCCCF1D96A7E}" presName="image" presStyleLbl="fgImgPlace1" presStyleIdx="2" presStyleCnt="4"/>
      <dgm:spPr/>
      <dgm:t>
        <a:bodyPr/>
        <a:lstStyle/>
        <a:p>
          <a:endParaRPr lang="en-US"/>
        </a:p>
      </dgm:t>
    </dgm:pt>
    <dgm:pt modelId="{1E1F99F9-EEDC-4AD7-B345-BEBBEAB7B610}" type="pres">
      <dgm:prSet presAssocID="{E96342E7-E1BD-4C36-98C3-FCCCF1D96A7E}" presName="childNode" presStyleLbl="node1" presStyleIdx="2" presStyleCnt="4" custScaleX="64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7913E2-1EC9-490B-8705-FBC874F8A341}" type="pres">
      <dgm:prSet presAssocID="{E96342E7-E1BD-4C36-98C3-FCCCF1D96A7E}" presName="parentNode" presStyleLbl="revTx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96643-E2FB-4AE3-AC23-F79CE692AD36}" type="pres">
      <dgm:prSet presAssocID="{98CA9D5B-164C-41F1-BE30-CBF1C5B7FF9E}" presName="sibTrans" presStyleCnt="0"/>
      <dgm:spPr/>
    </dgm:pt>
    <dgm:pt modelId="{4EDC4EAE-32B0-433F-948F-02B49B322F13}" type="pres">
      <dgm:prSet presAssocID="{67DA181F-7C80-45EA-BCEF-145D85418B89}" presName="compositeNode" presStyleCnt="0">
        <dgm:presLayoutVars>
          <dgm:bulletEnabled val="1"/>
        </dgm:presLayoutVars>
      </dgm:prSet>
      <dgm:spPr/>
    </dgm:pt>
    <dgm:pt modelId="{02B28BAB-3923-4CBB-B579-1BDB7B2012D9}" type="pres">
      <dgm:prSet presAssocID="{67DA181F-7C80-45EA-BCEF-145D85418B89}" presName="image" presStyleLbl="fgImgPlace1" presStyleIdx="3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</dgm:pt>
    <dgm:pt modelId="{ACD94C45-FB32-496F-95E1-EC8B05DD8DB6}" type="pres">
      <dgm:prSet presAssocID="{67DA181F-7C80-45EA-BCEF-145D85418B89}" presName="childNode" presStyleLbl="node1" presStyleIdx="3" presStyleCnt="4" custScaleX="76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0D670-E5BC-4760-B7EB-A03F80652D76}" type="pres">
      <dgm:prSet presAssocID="{67DA181F-7C80-45EA-BCEF-145D85418B89}" presName="parentNode" presStyleLbl="revTx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8C05F3-DDBD-4B47-8ACB-A2D2C9DF6ABF}" type="presOf" srcId="{7BF96DD9-B6C4-491F-B12A-2643984A995C}" destId="{CB2E08FF-4911-43A9-AA1D-3876154D698C}" srcOrd="0" destOrd="0" presId="urn:microsoft.com/office/officeart/2005/8/layout/hList2"/>
    <dgm:cxn modelId="{C252F578-910E-466F-92CD-7ED7EE309522}" srcId="{E96342E7-E1BD-4C36-98C3-FCCCF1D96A7E}" destId="{F94D4EC2-4866-4D68-ACCF-09CCDFC7C0F7}" srcOrd="0" destOrd="0" parTransId="{4E81647E-FDFC-4A89-A66E-94903DAC9A2A}" sibTransId="{CDBF47AC-8C72-427F-B1F8-6DB5F3B23174}"/>
    <dgm:cxn modelId="{6EEA6242-7826-4E25-97E2-22F9B01805DA}" type="presOf" srcId="{F64A1D49-27F5-4AB6-A455-30A2D5659522}" destId="{1E1F99F9-EEDC-4AD7-B345-BEBBEAB7B610}" srcOrd="0" destOrd="1" presId="urn:microsoft.com/office/officeart/2005/8/layout/hList2"/>
    <dgm:cxn modelId="{121D047C-D908-44B7-864B-9350980EE209}" srcId="{5DE29C7B-13AE-4434-90EE-3F4258369754}" destId="{7BF96DD9-B6C4-491F-B12A-2643984A995C}" srcOrd="0" destOrd="0" parTransId="{E9BD402B-05DF-4A50-B02B-30CFEBE9D468}" sibTransId="{A7DDDF2F-610D-4D1C-BEDF-2B682DA9D507}"/>
    <dgm:cxn modelId="{0357ED71-8385-4ED8-9E87-AF130A444F91}" type="presOf" srcId="{5DE29C7B-13AE-4434-90EE-3F4258369754}" destId="{1F0ABEC6-28FA-498E-972C-499BCFC85D2A}" srcOrd="0" destOrd="0" presId="urn:microsoft.com/office/officeart/2005/8/layout/hList2"/>
    <dgm:cxn modelId="{2F3C5896-7DD8-4A7C-BCBE-FEC653737DA6}" type="presOf" srcId="{67DA181F-7C80-45EA-BCEF-145D85418B89}" destId="{77C0D670-E5BC-4760-B7EB-A03F80652D76}" srcOrd="0" destOrd="0" presId="urn:microsoft.com/office/officeart/2005/8/layout/hList2"/>
    <dgm:cxn modelId="{A05D8D1B-3F00-41C2-9AEB-5697013307AA}" srcId="{E96342E7-E1BD-4C36-98C3-FCCCF1D96A7E}" destId="{F64A1D49-27F5-4AB6-A455-30A2D5659522}" srcOrd="1" destOrd="0" parTransId="{08801EC4-8413-473C-BFDD-62D026D53995}" sibTransId="{8D897BC0-E633-42B7-A1C7-3E895C5394E3}"/>
    <dgm:cxn modelId="{DADE275F-5FB7-4C77-8517-53FA69F4FF37}" srcId="{67F993E9-EA56-485A-98AF-B69BB7D88FC0}" destId="{29F2996F-F56A-4F2B-9F09-54C2727EB95C}" srcOrd="1" destOrd="0" parTransId="{CFD0DEF8-86D0-44D6-B449-9E9EFE0DA665}" sibTransId="{796E89B5-0461-495F-AC62-734262CD5731}"/>
    <dgm:cxn modelId="{49B1565E-EFCA-4EA2-859E-D92FE412FBB5}" type="presOf" srcId="{905D79B9-0413-4AA0-857E-B84D30092904}" destId="{1E1F99F9-EEDC-4AD7-B345-BEBBEAB7B610}" srcOrd="0" destOrd="2" presId="urn:microsoft.com/office/officeart/2005/8/layout/hList2"/>
    <dgm:cxn modelId="{98B03D8C-1331-40D1-854D-7032E2AEAC2E}" type="presOf" srcId="{191E7876-C4E5-456E-A9B2-476F4108647B}" destId="{EAA50A1E-42D2-4DBE-B7F8-AD11F9CFEB4B}" srcOrd="0" destOrd="0" presId="urn:microsoft.com/office/officeart/2005/8/layout/hList2"/>
    <dgm:cxn modelId="{B463A5AC-9E33-4156-8F6C-161F74121846}" type="presOf" srcId="{82500AD5-C947-4A3D-8E2F-F4B0D117DD0D}" destId="{ACD94C45-FB32-496F-95E1-EC8B05DD8DB6}" srcOrd="0" destOrd="0" presId="urn:microsoft.com/office/officeart/2005/8/layout/hList2"/>
    <dgm:cxn modelId="{255C2930-5173-4DFD-94CF-B532B9226F9F}" type="presOf" srcId="{67F993E9-EA56-485A-98AF-B69BB7D88FC0}" destId="{8078BC76-C48E-44B4-BBE2-116D2949C29C}" srcOrd="0" destOrd="0" presId="urn:microsoft.com/office/officeart/2005/8/layout/hList2"/>
    <dgm:cxn modelId="{DF6D0275-49BF-45ED-8AF3-E7067B31621D}" srcId="{3B056BC8-4D38-4E31-9D19-E66888A585CB}" destId="{E96342E7-E1BD-4C36-98C3-FCCCF1D96A7E}" srcOrd="2" destOrd="0" parTransId="{76DD49F1-53F6-4634-BA54-D3C1CB028C4A}" sibTransId="{98CA9D5B-164C-41F1-BE30-CBF1C5B7FF9E}"/>
    <dgm:cxn modelId="{09A50AE8-CE83-48B6-9DB8-429C79084D9B}" srcId="{3B056BC8-4D38-4E31-9D19-E66888A585CB}" destId="{67DA181F-7C80-45EA-BCEF-145D85418B89}" srcOrd="3" destOrd="0" parTransId="{ACFA0FEF-2D21-45D5-8C76-938B5031EDB3}" sibTransId="{54E4C915-81C8-4E7C-AB8C-85C4E8982B96}"/>
    <dgm:cxn modelId="{54568585-403B-4D19-90B7-321F3AFE9B73}" type="presOf" srcId="{E96342E7-E1BD-4C36-98C3-FCCCF1D96A7E}" destId="{107913E2-1EC9-490B-8705-FBC874F8A341}" srcOrd="0" destOrd="0" presId="urn:microsoft.com/office/officeart/2005/8/layout/hList2"/>
    <dgm:cxn modelId="{0C30ABE9-725F-41C2-B4EB-63D9F6BA02C6}" srcId="{5DE29C7B-13AE-4434-90EE-3F4258369754}" destId="{6D81E88B-B5AD-4D64-BC88-EC3964BC3176}" srcOrd="1" destOrd="0" parTransId="{6AD0AE19-1ABA-4813-8DB0-92D8AFB423CB}" sibTransId="{67B6A111-41F7-4B6D-AFB4-86ED4B23D7BE}"/>
    <dgm:cxn modelId="{24CA3035-443D-4DFC-8CC2-4D40D42C2218}" type="presOf" srcId="{3B056BC8-4D38-4E31-9D19-E66888A585CB}" destId="{81E70AB6-BF49-4745-AF35-B16CE05F52FB}" srcOrd="0" destOrd="0" presId="urn:microsoft.com/office/officeart/2005/8/layout/hList2"/>
    <dgm:cxn modelId="{D000A235-8D39-404D-9DE4-B025F224C792}" type="presOf" srcId="{6D81E88B-B5AD-4D64-BC88-EC3964BC3176}" destId="{CB2E08FF-4911-43A9-AA1D-3876154D698C}" srcOrd="0" destOrd="1" presId="urn:microsoft.com/office/officeart/2005/8/layout/hList2"/>
    <dgm:cxn modelId="{94A1C2BF-922D-4E54-BC70-2CD96A6806E8}" type="presOf" srcId="{F94D4EC2-4866-4D68-ACCF-09CCDFC7C0F7}" destId="{1E1F99F9-EEDC-4AD7-B345-BEBBEAB7B610}" srcOrd="0" destOrd="0" presId="urn:microsoft.com/office/officeart/2005/8/layout/hList2"/>
    <dgm:cxn modelId="{60CADCC0-2A0D-4259-87FB-53E707806843}" srcId="{E96342E7-E1BD-4C36-98C3-FCCCF1D96A7E}" destId="{905D79B9-0413-4AA0-857E-B84D30092904}" srcOrd="2" destOrd="0" parTransId="{DE05F3C0-2CCC-4E01-B9CB-94E7FA2C83CB}" sibTransId="{724253FE-F33F-4763-B692-FE6B1289E9CF}"/>
    <dgm:cxn modelId="{2F893EE1-A149-482C-B100-86690BDA626C}" srcId="{67DA181F-7C80-45EA-BCEF-145D85418B89}" destId="{82500AD5-C947-4A3D-8E2F-F4B0D117DD0D}" srcOrd="0" destOrd="0" parTransId="{68A39F31-17C6-4292-92D2-06628EF4F680}" sibTransId="{07D7E6C0-EA0D-4097-B42B-1B71F52E08F8}"/>
    <dgm:cxn modelId="{DDCE3AFE-3146-48B3-855D-6AAEC239B37F}" type="presOf" srcId="{29F2996F-F56A-4F2B-9F09-54C2727EB95C}" destId="{EAA50A1E-42D2-4DBE-B7F8-AD11F9CFEB4B}" srcOrd="0" destOrd="1" presId="urn:microsoft.com/office/officeart/2005/8/layout/hList2"/>
    <dgm:cxn modelId="{8067EA5E-3796-428E-BC74-3D0F1F9434B5}" srcId="{3B056BC8-4D38-4E31-9D19-E66888A585CB}" destId="{5DE29C7B-13AE-4434-90EE-3F4258369754}" srcOrd="0" destOrd="0" parTransId="{C4D04257-E065-48C3-A0C7-D8F454727539}" sibTransId="{87132FD2-3AAD-44EC-9E2E-CC73DDECA2A7}"/>
    <dgm:cxn modelId="{90A720CF-C9E5-4BED-886B-29CC76C17BBB}" srcId="{67F993E9-EA56-485A-98AF-B69BB7D88FC0}" destId="{191E7876-C4E5-456E-A9B2-476F4108647B}" srcOrd="0" destOrd="0" parTransId="{F1D4E496-C2DA-4BE7-B577-8F3E95FB96DA}" sibTransId="{4B3EF80E-37E2-414C-8921-C282CE723BC0}"/>
    <dgm:cxn modelId="{03B019D2-355D-4035-87D7-B9F2E77AEBEA}" srcId="{3B056BC8-4D38-4E31-9D19-E66888A585CB}" destId="{67F993E9-EA56-485A-98AF-B69BB7D88FC0}" srcOrd="1" destOrd="0" parTransId="{AC97A3A7-2580-486D-9E76-EA8A3B813465}" sibTransId="{20522BE9-D0F9-4F8C-AA7F-C7D59620A848}"/>
    <dgm:cxn modelId="{E434A343-0127-4093-A600-4E2D438689EB}" type="presParOf" srcId="{81E70AB6-BF49-4745-AF35-B16CE05F52FB}" destId="{9FE22759-9CC5-49CB-9420-D8125DB959EF}" srcOrd="0" destOrd="0" presId="urn:microsoft.com/office/officeart/2005/8/layout/hList2"/>
    <dgm:cxn modelId="{2A836F48-AB1F-4DD4-ADAE-E6B74026F4CF}" type="presParOf" srcId="{9FE22759-9CC5-49CB-9420-D8125DB959EF}" destId="{B1F68168-A55B-4F17-B812-6A64F453E98B}" srcOrd="0" destOrd="0" presId="urn:microsoft.com/office/officeart/2005/8/layout/hList2"/>
    <dgm:cxn modelId="{669BF3B8-41FB-432F-9A46-E003A22BFF6A}" type="presParOf" srcId="{9FE22759-9CC5-49CB-9420-D8125DB959EF}" destId="{CB2E08FF-4911-43A9-AA1D-3876154D698C}" srcOrd="1" destOrd="0" presId="urn:microsoft.com/office/officeart/2005/8/layout/hList2"/>
    <dgm:cxn modelId="{E67B4656-B8C0-4EC7-BF3B-F640D3E70BFE}" type="presParOf" srcId="{9FE22759-9CC5-49CB-9420-D8125DB959EF}" destId="{1F0ABEC6-28FA-498E-972C-499BCFC85D2A}" srcOrd="2" destOrd="0" presId="urn:microsoft.com/office/officeart/2005/8/layout/hList2"/>
    <dgm:cxn modelId="{916FF994-3B0A-4EC2-BD1E-F8BFB131D429}" type="presParOf" srcId="{81E70AB6-BF49-4745-AF35-B16CE05F52FB}" destId="{20A94260-11A8-4076-A8DC-BED13482B8C2}" srcOrd="1" destOrd="0" presId="urn:microsoft.com/office/officeart/2005/8/layout/hList2"/>
    <dgm:cxn modelId="{22C2C6AB-CD01-4E24-BC6D-8259F5E5EB84}" type="presParOf" srcId="{81E70AB6-BF49-4745-AF35-B16CE05F52FB}" destId="{D0683792-441C-4733-8638-63D1919A3322}" srcOrd="2" destOrd="0" presId="urn:microsoft.com/office/officeart/2005/8/layout/hList2"/>
    <dgm:cxn modelId="{68DF1161-A7A9-4E14-95CD-44188D9279C2}" type="presParOf" srcId="{D0683792-441C-4733-8638-63D1919A3322}" destId="{CA756CD9-B55C-474A-A6F9-8C4F4792F9A9}" srcOrd="0" destOrd="0" presId="urn:microsoft.com/office/officeart/2005/8/layout/hList2"/>
    <dgm:cxn modelId="{99851CAB-B88E-4570-900A-E4398A3AE79D}" type="presParOf" srcId="{D0683792-441C-4733-8638-63D1919A3322}" destId="{EAA50A1E-42D2-4DBE-B7F8-AD11F9CFEB4B}" srcOrd="1" destOrd="0" presId="urn:microsoft.com/office/officeart/2005/8/layout/hList2"/>
    <dgm:cxn modelId="{8428C437-437D-4341-825A-9E8D8A926448}" type="presParOf" srcId="{D0683792-441C-4733-8638-63D1919A3322}" destId="{8078BC76-C48E-44B4-BBE2-116D2949C29C}" srcOrd="2" destOrd="0" presId="urn:microsoft.com/office/officeart/2005/8/layout/hList2"/>
    <dgm:cxn modelId="{76DC296D-5270-4898-98EB-DE24D346E012}" type="presParOf" srcId="{81E70AB6-BF49-4745-AF35-B16CE05F52FB}" destId="{81B6A6A7-D5DF-455C-8F35-AE620125D9CF}" srcOrd="3" destOrd="0" presId="urn:microsoft.com/office/officeart/2005/8/layout/hList2"/>
    <dgm:cxn modelId="{75ABC4B1-C23B-4A7A-9E7C-BD5C25089E44}" type="presParOf" srcId="{81E70AB6-BF49-4745-AF35-B16CE05F52FB}" destId="{FF7E44E9-97EA-489C-8F03-EB4386561B99}" srcOrd="4" destOrd="0" presId="urn:microsoft.com/office/officeart/2005/8/layout/hList2"/>
    <dgm:cxn modelId="{AE7BA5B2-60EA-4D70-9D7A-1614A2B0236B}" type="presParOf" srcId="{FF7E44E9-97EA-489C-8F03-EB4386561B99}" destId="{579B8FF1-8001-4D03-AE6E-E94F325DDAB4}" srcOrd="0" destOrd="0" presId="urn:microsoft.com/office/officeart/2005/8/layout/hList2"/>
    <dgm:cxn modelId="{AB49D737-A015-47BD-8422-5395C2C32A08}" type="presParOf" srcId="{FF7E44E9-97EA-489C-8F03-EB4386561B99}" destId="{1E1F99F9-EEDC-4AD7-B345-BEBBEAB7B610}" srcOrd="1" destOrd="0" presId="urn:microsoft.com/office/officeart/2005/8/layout/hList2"/>
    <dgm:cxn modelId="{A9CD0733-4666-4944-BF0E-5BC7E1FB42FD}" type="presParOf" srcId="{FF7E44E9-97EA-489C-8F03-EB4386561B99}" destId="{107913E2-1EC9-490B-8705-FBC874F8A341}" srcOrd="2" destOrd="0" presId="urn:microsoft.com/office/officeart/2005/8/layout/hList2"/>
    <dgm:cxn modelId="{81AF1B50-F31C-4DFB-B052-482CF1DABF4C}" type="presParOf" srcId="{81E70AB6-BF49-4745-AF35-B16CE05F52FB}" destId="{B9796643-E2FB-4AE3-AC23-F79CE692AD36}" srcOrd="5" destOrd="0" presId="urn:microsoft.com/office/officeart/2005/8/layout/hList2"/>
    <dgm:cxn modelId="{9E397340-000A-4373-95ED-B253B1F0E93A}" type="presParOf" srcId="{81E70AB6-BF49-4745-AF35-B16CE05F52FB}" destId="{4EDC4EAE-32B0-433F-948F-02B49B322F13}" srcOrd="6" destOrd="0" presId="urn:microsoft.com/office/officeart/2005/8/layout/hList2"/>
    <dgm:cxn modelId="{B651B468-5BB3-4891-92B0-B27F12A81A0F}" type="presParOf" srcId="{4EDC4EAE-32B0-433F-948F-02B49B322F13}" destId="{02B28BAB-3923-4CBB-B579-1BDB7B2012D9}" srcOrd="0" destOrd="0" presId="urn:microsoft.com/office/officeart/2005/8/layout/hList2"/>
    <dgm:cxn modelId="{C7ED855F-A54F-4E9B-8625-C50E7D158233}" type="presParOf" srcId="{4EDC4EAE-32B0-433F-948F-02B49B322F13}" destId="{ACD94C45-FB32-496F-95E1-EC8B05DD8DB6}" srcOrd="1" destOrd="0" presId="urn:microsoft.com/office/officeart/2005/8/layout/hList2"/>
    <dgm:cxn modelId="{7850C432-A49D-48BE-B56A-31F152FA33AD}" type="presParOf" srcId="{4EDC4EAE-32B0-433F-948F-02B49B322F13}" destId="{77C0D670-E5BC-4760-B7EB-A03F80652D7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CC55D64-FC7B-4632-9ED6-434669DF3C4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4F8C8A-51B2-41A9-920A-0B1BA3C5E8E5}">
      <dgm:prSet phldrT="[Text]"/>
      <dgm:spPr>
        <a:solidFill>
          <a:srgbClr val="0070C0"/>
        </a:solidFill>
      </dgm:spPr>
      <dgm:t>
        <a:bodyPr/>
        <a:lstStyle/>
        <a:p>
          <a:r>
            <a:rPr lang="zh-CN" altLang="en-US" dirty="0" smtClean="0"/>
            <a:t>理解知识点 </a:t>
          </a:r>
          <a:endParaRPr lang="en-US" dirty="0"/>
        </a:p>
      </dgm:t>
    </dgm:pt>
    <dgm:pt modelId="{00901CDA-018E-40C6-835C-D2DF8AEE9129}" type="parTrans" cxnId="{008E7765-C121-42FA-913F-7F649134DFC6}">
      <dgm:prSet/>
      <dgm:spPr/>
      <dgm:t>
        <a:bodyPr/>
        <a:lstStyle/>
        <a:p>
          <a:endParaRPr lang="en-US"/>
        </a:p>
      </dgm:t>
    </dgm:pt>
    <dgm:pt modelId="{7BE592B4-0A7F-4B4C-ADB7-4E527DCA4CAF}" type="sibTrans" cxnId="{008E7765-C121-42FA-913F-7F649134DFC6}">
      <dgm:prSet/>
      <dgm:spPr/>
      <dgm:t>
        <a:bodyPr/>
        <a:lstStyle/>
        <a:p>
          <a:endParaRPr lang="en-US"/>
        </a:p>
      </dgm:t>
    </dgm:pt>
    <dgm:pt modelId="{D61B8555-CBEE-4751-A27F-D33C3FCDC7AE}">
      <dgm:prSet phldrT="[Text]" custT="1"/>
      <dgm:spPr/>
      <dgm:t>
        <a:bodyPr/>
        <a:lstStyle/>
        <a:p>
          <a:r>
            <a:rPr lang="zh-CN" altLang="en-US" sz="3200" b="1" dirty="0" smtClean="0"/>
            <a:t>信息输入、解读</a:t>
          </a:r>
          <a:endParaRPr lang="en-US" sz="3200" b="1" dirty="0"/>
        </a:p>
      </dgm:t>
    </dgm:pt>
    <dgm:pt modelId="{843B15A3-30A0-4756-A7A2-FD694B46A730}" type="parTrans" cxnId="{564945E3-0BAC-420B-A509-5228648CE2C6}">
      <dgm:prSet/>
      <dgm:spPr/>
      <dgm:t>
        <a:bodyPr/>
        <a:lstStyle/>
        <a:p>
          <a:endParaRPr lang="en-US"/>
        </a:p>
      </dgm:t>
    </dgm:pt>
    <dgm:pt modelId="{54504994-78CB-4366-BF98-266152F472DA}" type="sibTrans" cxnId="{564945E3-0BAC-420B-A509-5228648CE2C6}">
      <dgm:prSet/>
      <dgm:spPr/>
      <dgm:t>
        <a:bodyPr/>
        <a:lstStyle/>
        <a:p>
          <a:endParaRPr lang="en-US"/>
        </a:p>
      </dgm:t>
    </dgm:pt>
    <dgm:pt modelId="{BC20FF03-A614-403D-B8DD-C5FB9CCB1411}">
      <dgm:prSet phldrT="[Text]"/>
      <dgm:spPr>
        <a:solidFill>
          <a:srgbClr val="7030A0"/>
        </a:solidFill>
      </dgm:spPr>
      <dgm:t>
        <a:bodyPr/>
        <a:lstStyle/>
        <a:p>
          <a:r>
            <a:rPr lang="zh-CN" altLang="en-US" dirty="0" smtClean="0"/>
            <a:t>分析问题</a:t>
          </a:r>
          <a:endParaRPr lang="en-US" dirty="0"/>
        </a:p>
      </dgm:t>
    </dgm:pt>
    <dgm:pt modelId="{F52C68AE-1E07-4332-865E-2C1A6F45E1C0}" type="parTrans" cxnId="{32B549A0-AAE4-4E36-997E-DF6405DF252C}">
      <dgm:prSet/>
      <dgm:spPr/>
      <dgm:t>
        <a:bodyPr/>
        <a:lstStyle/>
        <a:p>
          <a:endParaRPr lang="en-US"/>
        </a:p>
      </dgm:t>
    </dgm:pt>
    <dgm:pt modelId="{C95A4F3B-65ED-4E0F-9D1B-FEB501FB7011}" type="sibTrans" cxnId="{32B549A0-AAE4-4E36-997E-DF6405DF252C}">
      <dgm:prSet/>
      <dgm:spPr/>
      <dgm:t>
        <a:bodyPr/>
        <a:lstStyle/>
        <a:p>
          <a:endParaRPr lang="en-US"/>
        </a:p>
      </dgm:t>
    </dgm:pt>
    <dgm:pt modelId="{0C65C15F-DB5B-4C82-AD66-8B9856D701F9}">
      <dgm:prSet phldrT="[Text]" custT="1"/>
      <dgm:spPr/>
      <dgm:t>
        <a:bodyPr/>
        <a:lstStyle/>
        <a:p>
          <a:r>
            <a:rPr lang="zh-CN" altLang="en-US" sz="3200" b="1" dirty="0" smtClean="0"/>
            <a:t>质疑、分析、评论、</a:t>
          </a:r>
          <a:endParaRPr lang="en-US" sz="3200" b="1" dirty="0"/>
        </a:p>
      </dgm:t>
    </dgm:pt>
    <dgm:pt modelId="{BFA5B281-3058-45A5-BC8A-94EDAAA6327A}" type="parTrans" cxnId="{1AD2085E-D18A-418F-A673-018B2DE716B3}">
      <dgm:prSet/>
      <dgm:spPr/>
      <dgm:t>
        <a:bodyPr/>
        <a:lstStyle/>
        <a:p>
          <a:endParaRPr lang="en-US"/>
        </a:p>
      </dgm:t>
    </dgm:pt>
    <dgm:pt modelId="{84392BA8-BA80-49E7-BC05-E7FCEBAAF796}" type="sibTrans" cxnId="{1AD2085E-D18A-418F-A673-018B2DE716B3}">
      <dgm:prSet/>
      <dgm:spPr/>
      <dgm:t>
        <a:bodyPr/>
        <a:lstStyle/>
        <a:p>
          <a:endParaRPr lang="en-US"/>
        </a:p>
      </dgm:t>
    </dgm:pt>
    <dgm:pt modelId="{4DBB9E1D-6131-427D-B402-AF0882DE3FA2}">
      <dgm:prSet phldrT="[Text]"/>
      <dgm:spPr>
        <a:solidFill>
          <a:srgbClr val="00B050"/>
        </a:solidFill>
      </dgm:spPr>
      <dgm:t>
        <a:bodyPr/>
        <a:lstStyle/>
        <a:p>
          <a:r>
            <a:rPr lang="zh-CN" altLang="en-US" dirty="0" smtClean="0"/>
            <a:t>解决问题</a:t>
          </a:r>
          <a:endParaRPr lang="en-US" dirty="0"/>
        </a:p>
      </dgm:t>
    </dgm:pt>
    <dgm:pt modelId="{998F540D-5941-4C41-891F-62CA3F8AE6BC}" type="parTrans" cxnId="{46CC860E-89B1-4FAD-91C1-A9A70AAD721F}">
      <dgm:prSet/>
      <dgm:spPr/>
      <dgm:t>
        <a:bodyPr/>
        <a:lstStyle/>
        <a:p>
          <a:endParaRPr lang="en-US"/>
        </a:p>
      </dgm:t>
    </dgm:pt>
    <dgm:pt modelId="{C3C1E92E-EEEB-44CB-B361-736311DDE18C}" type="sibTrans" cxnId="{46CC860E-89B1-4FAD-91C1-A9A70AAD721F}">
      <dgm:prSet/>
      <dgm:spPr/>
      <dgm:t>
        <a:bodyPr/>
        <a:lstStyle/>
        <a:p>
          <a:endParaRPr lang="en-US"/>
        </a:p>
      </dgm:t>
    </dgm:pt>
    <dgm:pt modelId="{B2701C9D-7006-403A-8537-89480E92448E}">
      <dgm:prSet phldrT="[Text]" custT="1"/>
      <dgm:spPr/>
      <dgm:t>
        <a:bodyPr/>
        <a:lstStyle/>
        <a:p>
          <a:r>
            <a:rPr lang="zh-CN" altLang="en-US" sz="2800" b="1" dirty="0" smtClean="0"/>
            <a:t>反思、运用、创新</a:t>
          </a:r>
          <a:endParaRPr lang="en-US" sz="2800" b="1" dirty="0"/>
        </a:p>
      </dgm:t>
    </dgm:pt>
    <dgm:pt modelId="{DE1E265F-A846-4CC8-BBE6-18CACF244EF7}" type="parTrans" cxnId="{64AB2702-3AD2-4C80-8255-2B3331EE753F}">
      <dgm:prSet/>
      <dgm:spPr/>
      <dgm:t>
        <a:bodyPr/>
        <a:lstStyle/>
        <a:p>
          <a:endParaRPr lang="en-US"/>
        </a:p>
      </dgm:t>
    </dgm:pt>
    <dgm:pt modelId="{9F4138C7-823A-48A4-9189-7DC7C514FC65}" type="sibTrans" cxnId="{64AB2702-3AD2-4C80-8255-2B3331EE753F}">
      <dgm:prSet/>
      <dgm:spPr/>
      <dgm:t>
        <a:bodyPr/>
        <a:lstStyle/>
        <a:p>
          <a:endParaRPr lang="en-US"/>
        </a:p>
      </dgm:t>
    </dgm:pt>
    <dgm:pt modelId="{BDA2D57D-1A3C-4C87-A432-9BF04FD381C6}" type="pres">
      <dgm:prSet presAssocID="{3CC55D64-FC7B-4632-9ED6-434669DF3C4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9D6E4BE-652A-4C8C-BEB8-0E12FB389660}" type="pres">
      <dgm:prSet presAssocID="{674F8C8A-51B2-41A9-920A-0B1BA3C5E8E5}" presName="composite" presStyleCnt="0"/>
      <dgm:spPr/>
    </dgm:pt>
    <dgm:pt modelId="{65D06D4E-9F5D-40CC-802B-73B73B738E77}" type="pres">
      <dgm:prSet presAssocID="{674F8C8A-51B2-41A9-920A-0B1BA3C5E8E5}" presName="bentUpArrow1" presStyleLbl="alignImgPlace1" presStyleIdx="0" presStyleCnt="2"/>
      <dgm:spPr>
        <a:solidFill>
          <a:schemeClr val="bg1">
            <a:lumMod val="5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801F1578-EA29-47D3-9A83-5DE64D92C830}" type="pres">
      <dgm:prSet presAssocID="{674F8C8A-51B2-41A9-920A-0B1BA3C5E8E5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45132B-D13C-43DD-85F0-922892E4CA06}" type="pres">
      <dgm:prSet presAssocID="{674F8C8A-51B2-41A9-920A-0B1BA3C5E8E5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937EF9-6F03-4D31-B3D5-955CEAA5B7CD}" type="pres">
      <dgm:prSet presAssocID="{7BE592B4-0A7F-4B4C-ADB7-4E527DCA4CAF}" presName="sibTrans" presStyleCnt="0"/>
      <dgm:spPr/>
    </dgm:pt>
    <dgm:pt modelId="{3D06B502-96AA-4381-B9B1-DE22AD8CA4E2}" type="pres">
      <dgm:prSet presAssocID="{BC20FF03-A614-403D-B8DD-C5FB9CCB1411}" presName="composite" presStyleCnt="0"/>
      <dgm:spPr/>
    </dgm:pt>
    <dgm:pt modelId="{639C8D83-A477-41AA-83B3-071990D07D6A}" type="pres">
      <dgm:prSet presAssocID="{BC20FF03-A614-403D-B8DD-C5FB9CCB1411}" presName="bentUpArrow1" presStyleLbl="alignImgPlace1" presStyleIdx="1" presStyleCnt="2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endParaRPr lang="en-US"/>
        </a:p>
      </dgm:t>
    </dgm:pt>
    <dgm:pt modelId="{CA2613A2-9EDE-43AD-AFB8-043D850D9DCE}" type="pres">
      <dgm:prSet presAssocID="{BC20FF03-A614-403D-B8DD-C5FB9CCB1411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73990-41D6-4B0C-A05B-9859D6279A31}" type="pres">
      <dgm:prSet presAssocID="{BC20FF03-A614-403D-B8DD-C5FB9CCB1411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37055-E977-4858-8519-B6FD417DE29F}" type="pres">
      <dgm:prSet presAssocID="{C95A4F3B-65ED-4E0F-9D1B-FEB501FB7011}" presName="sibTrans" presStyleCnt="0"/>
      <dgm:spPr/>
    </dgm:pt>
    <dgm:pt modelId="{688E8B89-A182-4BF4-ADD1-2F82901A5E9C}" type="pres">
      <dgm:prSet presAssocID="{4DBB9E1D-6131-427D-B402-AF0882DE3FA2}" presName="composite" presStyleCnt="0"/>
      <dgm:spPr/>
    </dgm:pt>
    <dgm:pt modelId="{0FD49D24-0659-4C1C-8990-647432D7C7ED}" type="pres">
      <dgm:prSet presAssocID="{4DBB9E1D-6131-427D-B402-AF0882DE3FA2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98F00-CECD-466C-B732-5243CA4F946E}" type="pres">
      <dgm:prSet presAssocID="{4DBB9E1D-6131-427D-B402-AF0882DE3FA2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8E7765-C121-42FA-913F-7F649134DFC6}" srcId="{3CC55D64-FC7B-4632-9ED6-434669DF3C42}" destId="{674F8C8A-51B2-41A9-920A-0B1BA3C5E8E5}" srcOrd="0" destOrd="0" parTransId="{00901CDA-018E-40C6-835C-D2DF8AEE9129}" sibTransId="{7BE592B4-0A7F-4B4C-ADB7-4E527DCA4CAF}"/>
    <dgm:cxn modelId="{46CC860E-89B1-4FAD-91C1-A9A70AAD721F}" srcId="{3CC55D64-FC7B-4632-9ED6-434669DF3C42}" destId="{4DBB9E1D-6131-427D-B402-AF0882DE3FA2}" srcOrd="2" destOrd="0" parTransId="{998F540D-5941-4C41-891F-62CA3F8AE6BC}" sibTransId="{C3C1E92E-EEEB-44CB-B361-736311DDE18C}"/>
    <dgm:cxn modelId="{1D1EA6FA-AED9-46FE-923D-3ED67502CEFA}" type="presOf" srcId="{4DBB9E1D-6131-427D-B402-AF0882DE3FA2}" destId="{0FD49D24-0659-4C1C-8990-647432D7C7ED}" srcOrd="0" destOrd="0" presId="urn:microsoft.com/office/officeart/2005/8/layout/StepDownProcess"/>
    <dgm:cxn modelId="{1AD2085E-D18A-418F-A673-018B2DE716B3}" srcId="{BC20FF03-A614-403D-B8DD-C5FB9CCB1411}" destId="{0C65C15F-DB5B-4C82-AD66-8B9856D701F9}" srcOrd="0" destOrd="0" parTransId="{BFA5B281-3058-45A5-BC8A-94EDAAA6327A}" sibTransId="{84392BA8-BA80-49E7-BC05-E7FCEBAAF796}"/>
    <dgm:cxn modelId="{6A91223A-8AC0-40FA-9A98-1D59F0018CD6}" type="presOf" srcId="{0C65C15F-DB5B-4C82-AD66-8B9856D701F9}" destId="{3F173990-41D6-4B0C-A05B-9859D6279A31}" srcOrd="0" destOrd="0" presId="urn:microsoft.com/office/officeart/2005/8/layout/StepDownProcess"/>
    <dgm:cxn modelId="{64AB2702-3AD2-4C80-8255-2B3331EE753F}" srcId="{4DBB9E1D-6131-427D-B402-AF0882DE3FA2}" destId="{B2701C9D-7006-403A-8537-89480E92448E}" srcOrd="0" destOrd="0" parTransId="{DE1E265F-A846-4CC8-BBE6-18CACF244EF7}" sibTransId="{9F4138C7-823A-48A4-9189-7DC7C514FC65}"/>
    <dgm:cxn modelId="{0C6B42AC-CB1B-468D-A8E5-DE163BB64F87}" type="presOf" srcId="{D61B8555-CBEE-4751-A27F-D33C3FCDC7AE}" destId="{5445132B-D13C-43DD-85F0-922892E4CA06}" srcOrd="0" destOrd="0" presId="urn:microsoft.com/office/officeart/2005/8/layout/StepDownProcess"/>
    <dgm:cxn modelId="{784ED9CF-8A80-444A-A1F7-4780CAD2DC5A}" type="presOf" srcId="{B2701C9D-7006-403A-8537-89480E92448E}" destId="{87F98F00-CECD-466C-B732-5243CA4F946E}" srcOrd="0" destOrd="0" presId="urn:microsoft.com/office/officeart/2005/8/layout/StepDownProcess"/>
    <dgm:cxn modelId="{7661352F-C3A0-4939-9DA2-8C11A5C66385}" type="presOf" srcId="{BC20FF03-A614-403D-B8DD-C5FB9CCB1411}" destId="{CA2613A2-9EDE-43AD-AFB8-043D850D9DCE}" srcOrd="0" destOrd="0" presId="urn:microsoft.com/office/officeart/2005/8/layout/StepDownProcess"/>
    <dgm:cxn modelId="{8856EEB3-F672-4925-A411-B74354037E13}" type="presOf" srcId="{3CC55D64-FC7B-4632-9ED6-434669DF3C42}" destId="{BDA2D57D-1A3C-4C87-A432-9BF04FD381C6}" srcOrd="0" destOrd="0" presId="urn:microsoft.com/office/officeart/2005/8/layout/StepDownProcess"/>
    <dgm:cxn modelId="{564945E3-0BAC-420B-A509-5228648CE2C6}" srcId="{674F8C8A-51B2-41A9-920A-0B1BA3C5E8E5}" destId="{D61B8555-CBEE-4751-A27F-D33C3FCDC7AE}" srcOrd="0" destOrd="0" parTransId="{843B15A3-30A0-4756-A7A2-FD694B46A730}" sibTransId="{54504994-78CB-4366-BF98-266152F472DA}"/>
    <dgm:cxn modelId="{32B549A0-AAE4-4E36-997E-DF6405DF252C}" srcId="{3CC55D64-FC7B-4632-9ED6-434669DF3C42}" destId="{BC20FF03-A614-403D-B8DD-C5FB9CCB1411}" srcOrd="1" destOrd="0" parTransId="{F52C68AE-1E07-4332-865E-2C1A6F45E1C0}" sibTransId="{C95A4F3B-65ED-4E0F-9D1B-FEB501FB7011}"/>
    <dgm:cxn modelId="{0AC8AA03-C9E9-4ED7-81D0-7EDEEBF0C137}" type="presOf" srcId="{674F8C8A-51B2-41A9-920A-0B1BA3C5E8E5}" destId="{801F1578-EA29-47D3-9A83-5DE64D92C830}" srcOrd="0" destOrd="0" presId="urn:microsoft.com/office/officeart/2005/8/layout/StepDownProcess"/>
    <dgm:cxn modelId="{D0BE40C4-98AC-4FB9-9AA1-B4B990D1EDC7}" type="presParOf" srcId="{BDA2D57D-1A3C-4C87-A432-9BF04FD381C6}" destId="{59D6E4BE-652A-4C8C-BEB8-0E12FB389660}" srcOrd="0" destOrd="0" presId="urn:microsoft.com/office/officeart/2005/8/layout/StepDownProcess"/>
    <dgm:cxn modelId="{636D1FBA-DB09-495D-817B-92528975A572}" type="presParOf" srcId="{59D6E4BE-652A-4C8C-BEB8-0E12FB389660}" destId="{65D06D4E-9F5D-40CC-802B-73B73B738E77}" srcOrd="0" destOrd="0" presId="urn:microsoft.com/office/officeart/2005/8/layout/StepDownProcess"/>
    <dgm:cxn modelId="{E189C89B-D3CF-41F0-9DAA-8E725055FDF7}" type="presParOf" srcId="{59D6E4BE-652A-4C8C-BEB8-0E12FB389660}" destId="{801F1578-EA29-47D3-9A83-5DE64D92C830}" srcOrd="1" destOrd="0" presId="urn:microsoft.com/office/officeart/2005/8/layout/StepDownProcess"/>
    <dgm:cxn modelId="{A91A28D5-C5D1-400B-99A1-3E8DBAE7ACA3}" type="presParOf" srcId="{59D6E4BE-652A-4C8C-BEB8-0E12FB389660}" destId="{5445132B-D13C-43DD-85F0-922892E4CA06}" srcOrd="2" destOrd="0" presId="urn:microsoft.com/office/officeart/2005/8/layout/StepDownProcess"/>
    <dgm:cxn modelId="{9C26CF44-0B8B-4D04-8C80-5B97A759C1D0}" type="presParOf" srcId="{BDA2D57D-1A3C-4C87-A432-9BF04FD381C6}" destId="{D5937EF9-6F03-4D31-B3D5-955CEAA5B7CD}" srcOrd="1" destOrd="0" presId="urn:microsoft.com/office/officeart/2005/8/layout/StepDownProcess"/>
    <dgm:cxn modelId="{50C2918E-147E-4EA6-A2BE-DD28BE04D8C1}" type="presParOf" srcId="{BDA2D57D-1A3C-4C87-A432-9BF04FD381C6}" destId="{3D06B502-96AA-4381-B9B1-DE22AD8CA4E2}" srcOrd="2" destOrd="0" presId="urn:microsoft.com/office/officeart/2005/8/layout/StepDownProcess"/>
    <dgm:cxn modelId="{347B1055-4B10-4A61-98EE-985C6AD9F6E5}" type="presParOf" srcId="{3D06B502-96AA-4381-B9B1-DE22AD8CA4E2}" destId="{639C8D83-A477-41AA-83B3-071990D07D6A}" srcOrd="0" destOrd="0" presId="urn:microsoft.com/office/officeart/2005/8/layout/StepDownProcess"/>
    <dgm:cxn modelId="{9520B1D8-BBB3-422D-8797-1CA8C9147E6B}" type="presParOf" srcId="{3D06B502-96AA-4381-B9B1-DE22AD8CA4E2}" destId="{CA2613A2-9EDE-43AD-AFB8-043D850D9DCE}" srcOrd="1" destOrd="0" presId="urn:microsoft.com/office/officeart/2005/8/layout/StepDownProcess"/>
    <dgm:cxn modelId="{FEBF5BB1-9642-42E5-8E1D-D98657ADEB75}" type="presParOf" srcId="{3D06B502-96AA-4381-B9B1-DE22AD8CA4E2}" destId="{3F173990-41D6-4B0C-A05B-9859D6279A31}" srcOrd="2" destOrd="0" presId="urn:microsoft.com/office/officeart/2005/8/layout/StepDownProcess"/>
    <dgm:cxn modelId="{9E9C921D-B9AD-410B-8B48-D0CA9128B550}" type="presParOf" srcId="{BDA2D57D-1A3C-4C87-A432-9BF04FD381C6}" destId="{2D737055-E977-4858-8519-B6FD417DE29F}" srcOrd="3" destOrd="0" presId="urn:microsoft.com/office/officeart/2005/8/layout/StepDownProcess"/>
    <dgm:cxn modelId="{D9536DF3-90CE-4333-BC50-4CEE9D570C24}" type="presParOf" srcId="{BDA2D57D-1A3C-4C87-A432-9BF04FD381C6}" destId="{688E8B89-A182-4BF4-ADD1-2F82901A5E9C}" srcOrd="4" destOrd="0" presId="urn:microsoft.com/office/officeart/2005/8/layout/StepDownProcess"/>
    <dgm:cxn modelId="{E889D1B1-EF86-4CA1-A87C-F84C9FEC8EB6}" type="presParOf" srcId="{688E8B89-A182-4BF4-ADD1-2F82901A5E9C}" destId="{0FD49D24-0659-4C1C-8990-647432D7C7ED}" srcOrd="0" destOrd="0" presId="urn:microsoft.com/office/officeart/2005/8/layout/StepDownProcess"/>
    <dgm:cxn modelId="{C7AEF41E-46C4-464D-A249-E1D0D8C03E48}" type="presParOf" srcId="{688E8B89-A182-4BF4-ADD1-2F82901A5E9C}" destId="{87F98F00-CECD-466C-B732-5243CA4F946E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08644E5-94C3-42F3-8FB6-2B662D0ABED0}" type="doc">
      <dgm:prSet loTypeId="urn:microsoft.com/office/officeart/2005/8/layout/radial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577194C-E460-40C7-8DF3-DE0AFE6E9B5C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沟通</a:t>
          </a:r>
          <a:endParaRPr lang="en-US" b="1" dirty="0">
            <a:solidFill>
              <a:schemeClr val="tx1"/>
            </a:solidFill>
          </a:endParaRPr>
        </a:p>
      </dgm:t>
    </dgm:pt>
    <dgm:pt modelId="{016F0C8A-80BD-42D1-B3D7-76A50B194576}" type="parTrans" cxnId="{5B48270A-5DDC-4314-8474-90C3BFC8AA0C}">
      <dgm:prSet/>
      <dgm:spPr/>
      <dgm:t>
        <a:bodyPr/>
        <a:lstStyle/>
        <a:p>
          <a:endParaRPr lang="en-US"/>
        </a:p>
      </dgm:t>
    </dgm:pt>
    <dgm:pt modelId="{7804C7F8-A544-465E-B8B4-0889FEA5E19D}" type="sibTrans" cxnId="{5B48270A-5DDC-4314-8474-90C3BFC8AA0C}">
      <dgm:prSet/>
      <dgm:spPr/>
      <dgm:t>
        <a:bodyPr/>
        <a:lstStyle/>
        <a:p>
          <a:endParaRPr lang="en-US"/>
        </a:p>
      </dgm:t>
    </dgm:pt>
    <dgm:pt modelId="{1BCACE10-3B1D-4211-BAF7-FDE4961C7404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理解</a:t>
          </a:r>
          <a:endParaRPr lang="en-US" b="1" dirty="0">
            <a:solidFill>
              <a:schemeClr val="tx1"/>
            </a:solidFill>
          </a:endParaRPr>
        </a:p>
      </dgm:t>
    </dgm:pt>
    <dgm:pt modelId="{CA17524C-30E0-4A94-ADBC-45CFB081EC3E}" type="parTrans" cxnId="{E2145B21-76A1-4DC2-B548-09FCCE15518F}">
      <dgm:prSet/>
      <dgm:spPr/>
      <dgm:t>
        <a:bodyPr/>
        <a:lstStyle/>
        <a:p>
          <a:endParaRPr lang="en-US"/>
        </a:p>
      </dgm:t>
    </dgm:pt>
    <dgm:pt modelId="{6550C29B-2A07-46A3-BCC5-FFF1B27044F0}" type="sibTrans" cxnId="{E2145B21-76A1-4DC2-B548-09FCCE15518F}">
      <dgm:prSet/>
      <dgm:spPr/>
      <dgm:t>
        <a:bodyPr/>
        <a:lstStyle/>
        <a:p>
          <a:endParaRPr lang="en-US"/>
        </a:p>
      </dgm:t>
    </dgm:pt>
    <dgm:pt modelId="{E5EB4687-A6C0-4FF7-91F6-EE9113AF7917}">
      <dgm:prSet phldrT="[Text]"/>
      <dgm:spPr/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观察</a:t>
          </a:r>
          <a:endParaRPr lang="en-US" b="1" dirty="0">
            <a:solidFill>
              <a:schemeClr val="tx1"/>
            </a:solidFill>
          </a:endParaRPr>
        </a:p>
      </dgm:t>
    </dgm:pt>
    <dgm:pt modelId="{F7B67FFA-93A0-4998-966C-D56427AACAEB}" type="parTrans" cxnId="{F6CF9C1E-C6E7-4C38-967D-00B0EB7AA9DF}">
      <dgm:prSet/>
      <dgm:spPr/>
      <dgm:t>
        <a:bodyPr/>
        <a:lstStyle/>
        <a:p>
          <a:endParaRPr lang="en-US"/>
        </a:p>
      </dgm:t>
    </dgm:pt>
    <dgm:pt modelId="{D1A8B149-E78D-4C61-9F1D-AD1AA65EECE4}" type="sibTrans" cxnId="{F6CF9C1E-C6E7-4C38-967D-00B0EB7AA9DF}">
      <dgm:prSet/>
      <dgm:spPr/>
      <dgm:t>
        <a:bodyPr/>
        <a:lstStyle/>
        <a:p>
          <a:endParaRPr lang="en-US"/>
        </a:p>
      </dgm:t>
    </dgm:pt>
    <dgm:pt modelId="{71EFAE8B-4F7E-4E46-87F6-C0F4E0F79044}">
      <dgm:prSet phldrT="[Text]"/>
      <dgm:spPr/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比较</a:t>
          </a:r>
          <a:endParaRPr lang="en-US" b="1" dirty="0">
            <a:solidFill>
              <a:schemeClr val="tx1"/>
            </a:solidFill>
          </a:endParaRPr>
        </a:p>
      </dgm:t>
    </dgm:pt>
    <dgm:pt modelId="{DDEF726B-74C3-4DAA-8172-A88EC2468770}" type="parTrans" cxnId="{4CC14385-8C48-4BC8-8562-BE88A7A9E2C6}">
      <dgm:prSet/>
      <dgm:spPr/>
      <dgm:t>
        <a:bodyPr/>
        <a:lstStyle/>
        <a:p>
          <a:endParaRPr lang="en-US"/>
        </a:p>
      </dgm:t>
    </dgm:pt>
    <dgm:pt modelId="{5565AB0B-0164-4086-B8C2-3CD822F59398}" type="sibTrans" cxnId="{4CC14385-8C48-4BC8-8562-BE88A7A9E2C6}">
      <dgm:prSet/>
      <dgm:spPr/>
      <dgm:t>
        <a:bodyPr/>
        <a:lstStyle/>
        <a:p>
          <a:endParaRPr lang="en-US"/>
        </a:p>
      </dgm:t>
    </dgm:pt>
    <dgm:pt modelId="{4FCAE896-8235-46BD-B90E-C990D1AC2669}">
      <dgm:prSet phldrT="[Text]"/>
      <dgm:spPr/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反思</a:t>
          </a:r>
          <a:endParaRPr lang="en-US" b="1" dirty="0">
            <a:solidFill>
              <a:schemeClr val="tx1"/>
            </a:solidFill>
          </a:endParaRPr>
        </a:p>
      </dgm:t>
    </dgm:pt>
    <dgm:pt modelId="{0F2252C0-6B7C-42F1-BBF1-AA746D2FFF23}" type="parTrans" cxnId="{95E828D5-3F48-41F0-A7AB-C8434F0ABBC6}">
      <dgm:prSet/>
      <dgm:spPr/>
      <dgm:t>
        <a:bodyPr/>
        <a:lstStyle/>
        <a:p>
          <a:endParaRPr lang="en-US"/>
        </a:p>
      </dgm:t>
    </dgm:pt>
    <dgm:pt modelId="{82B5CF6F-38DA-4A2A-82A9-4F3C7093E7BD}" type="sibTrans" cxnId="{95E828D5-3F48-41F0-A7AB-C8434F0ABBC6}">
      <dgm:prSet/>
      <dgm:spPr/>
      <dgm:t>
        <a:bodyPr/>
        <a:lstStyle/>
        <a:p>
          <a:endParaRPr lang="en-US"/>
        </a:p>
      </dgm:t>
    </dgm:pt>
    <dgm:pt modelId="{3389695A-24F0-46AE-B87C-D5B776345FFC}">
      <dgm:prSet/>
      <dgm:spPr/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评价</a:t>
          </a:r>
          <a:endParaRPr lang="en-US" b="1" dirty="0">
            <a:solidFill>
              <a:schemeClr val="tx1"/>
            </a:solidFill>
          </a:endParaRPr>
        </a:p>
      </dgm:t>
    </dgm:pt>
    <dgm:pt modelId="{1068FB6B-5EA7-454A-8328-66B0E5C603B5}" type="parTrans" cxnId="{49CDCA15-8618-43B1-887C-B99B9359399C}">
      <dgm:prSet/>
      <dgm:spPr/>
      <dgm:t>
        <a:bodyPr/>
        <a:lstStyle/>
        <a:p>
          <a:endParaRPr lang="en-US"/>
        </a:p>
      </dgm:t>
    </dgm:pt>
    <dgm:pt modelId="{AA984B8E-BB48-4ADB-BDF1-6DDC6307DB9B}" type="sibTrans" cxnId="{49CDCA15-8618-43B1-887C-B99B9359399C}">
      <dgm:prSet/>
      <dgm:spPr/>
      <dgm:t>
        <a:bodyPr/>
        <a:lstStyle/>
        <a:p>
          <a:endParaRPr lang="en-US"/>
        </a:p>
      </dgm:t>
    </dgm:pt>
    <dgm:pt modelId="{FA300684-F346-4DF9-B623-7CBEFF4CA493}">
      <dgm:prSet/>
      <dgm:spPr>
        <a:solidFill>
          <a:srgbClr val="FFC000"/>
        </a:solidFill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创新</a:t>
          </a:r>
          <a:endParaRPr lang="en-US" b="1" dirty="0">
            <a:solidFill>
              <a:schemeClr val="tx1"/>
            </a:solidFill>
          </a:endParaRPr>
        </a:p>
      </dgm:t>
    </dgm:pt>
    <dgm:pt modelId="{2C301AD8-8E4F-4A20-AD86-937E706D4643}" type="parTrans" cxnId="{A90181E8-6181-4E21-9172-899C9718B2C7}">
      <dgm:prSet/>
      <dgm:spPr/>
      <dgm:t>
        <a:bodyPr/>
        <a:lstStyle/>
        <a:p>
          <a:endParaRPr lang="en-US"/>
        </a:p>
      </dgm:t>
    </dgm:pt>
    <dgm:pt modelId="{8A007B79-14D4-4D86-9AEA-2C0A8A9E2CE4}" type="sibTrans" cxnId="{A90181E8-6181-4E21-9172-899C9718B2C7}">
      <dgm:prSet/>
      <dgm:spPr/>
      <dgm:t>
        <a:bodyPr/>
        <a:lstStyle/>
        <a:p>
          <a:endParaRPr lang="en-US"/>
        </a:p>
      </dgm:t>
    </dgm:pt>
    <dgm:pt modelId="{C5111587-32DC-4BB8-A8AD-7107AA2A34E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92D050"/>
        </a:solidFill>
        <a:scene3d>
          <a:camera prst="orthographicFront"/>
          <a:lightRig rig="flat" dir="t"/>
        </a:scene3d>
        <a:sp3d>
          <a:bevelT/>
        </a:sp3d>
      </dgm:spPr>
      <dgm:t>
        <a:bodyPr/>
        <a:lstStyle/>
        <a:p>
          <a:r>
            <a:rPr lang="zh-CN" altLang="en-US" b="1" dirty="0" smtClean="0">
              <a:solidFill>
                <a:schemeClr val="tx1"/>
              </a:solidFill>
            </a:rPr>
            <a:t>运用</a:t>
          </a:r>
          <a:endParaRPr lang="en-US" b="1" dirty="0">
            <a:solidFill>
              <a:schemeClr val="tx1"/>
            </a:solidFill>
          </a:endParaRPr>
        </a:p>
      </dgm:t>
    </dgm:pt>
    <dgm:pt modelId="{6FF3300F-9A5A-40EC-B32D-955DBDC978EE}" type="parTrans" cxnId="{63CDEAAA-7A7D-4172-91E6-A82710365CCE}">
      <dgm:prSet/>
      <dgm:spPr/>
      <dgm:t>
        <a:bodyPr/>
        <a:lstStyle/>
        <a:p>
          <a:endParaRPr lang="en-US"/>
        </a:p>
      </dgm:t>
    </dgm:pt>
    <dgm:pt modelId="{159E38B5-D66E-499B-BB3B-EA9164825AD7}" type="sibTrans" cxnId="{63CDEAAA-7A7D-4172-91E6-A82710365CCE}">
      <dgm:prSet/>
      <dgm:spPr/>
      <dgm:t>
        <a:bodyPr/>
        <a:lstStyle/>
        <a:p>
          <a:endParaRPr lang="en-US"/>
        </a:p>
      </dgm:t>
    </dgm:pt>
    <dgm:pt modelId="{76F09C70-808B-4AB7-AE38-33B273972565}" type="pres">
      <dgm:prSet presAssocID="{C08644E5-94C3-42F3-8FB6-2B662D0ABE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AF834F-28E4-43AE-8401-6B2A24C4BF8B}" type="pres">
      <dgm:prSet presAssocID="{C577194C-E460-40C7-8DF3-DE0AFE6E9B5C}" presName="centerShape" presStyleLbl="node0" presStyleIdx="0" presStyleCnt="1"/>
      <dgm:spPr/>
      <dgm:t>
        <a:bodyPr/>
        <a:lstStyle/>
        <a:p>
          <a:endParaRPr lang="en-US"/>
        </a:p>
      </dgm:t>
    </dgm:pt>
    <dgm:pt modelId="{7F2E7338-7AEB-407F-8DF8-7927DA3DEDA1}" type="pres">
      <dgm:prSet presAssocID="{1BCACE10-3B1D-4211-BAF7-FDE4961C740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B5E7F0-655C-45C1-8FAF-B7A10959B63F}" type="pres">
      <dgm:prSet presAssocID="{1BCACE10-3B1D-4211-BAF7-FDE4961C7404}" presName="dummy" presStyleCnt="0"/>
      <dgm:spPr/>
    </dgm:pt>
    <dgm:pt modelId="{E2A0D4E7-5E8D-40D7-B893-6F80554FA36D}" type="pres">
      <dgm:prSet presAssocID="{6550C29B-2A07-46A3-BCC5-FFF1B27044F0}" presName="sibTrans" presStyleLbl="sibTrans2D1" presStyleIdx="0" presStyleCnt="7"/>
      <dgm:spPr/>
      <dgm:t>
        <a:bodyPr/>
        <a:lstStyle/>
        <a:p>
          <a:endParaRPr lang="en-US"/>
        </a:p>
      </dgm:t>
    </dgm:pt>
    <dgm:pt modelId="{37DC5701-AC0E-4FD6-9EDC-63204941CE48}" type="pres">
      <dgm:prSet presAssocID="{E5EB4687-A6C0-4FF7-91F6-EE9113AF791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824BA-1FC8-4BFC-AB59-BB45AC92F8D2}" type="pres">
      <dgm:prSet presAssocID="{E5EB4687-A6C0-4FF7-91F6-EE9113AF7917}" presName="dummy" presStyleCnt="0"/>
      <dgm:spPr/>
    </dgm:pt>
    <dgm:pt modelId="{3AACB518-8009-4C2E-98BC-073C6B435EFC}" type="pres">
      <dgm:prSet presAssocID="{D1A8B149-E78D-4C61-9F1D-AD1AA65EECE4}" presName="sibTrans" presStyleLbl="sibTrans2D1" presStyleIdx="1" presStyleCnt="7"/>
      <dgm:spPr/>
      <dgm:t>
        <a:bodyPr/>
        <a:lstStyle/>
        <a:p>
          <a:endParaRPr lang="en-US"/>
        </a:p>
      </dgm:t>
    </dgm:pt>
    <dgm:pt modelId="{F78A5744-4530-4925-8403-0D0A82E1F2EE}" type="pres">
      <dgm:prSet presAssocID="{71EFAE8B-4F7E-4E46-87F6-C0F4E0F79044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53ED11-A99B-4022-9A5C-92764F1B1E22}" type="pres">
      <dgm:prSet presAssocID="{71EFAE8B-4F7E-4E46-87F6-C0F4E0F79044}" presName="dummy" presStyleCnt="0"/>
      <dgm:spPr/>
    </dgm:pt>
    <dgm:pt modelId="{87E349B1-69A6-442F-8A69-14A5368F00C7}" type="pres">
      <dgm:prSet presAssocID="{5565AB0B-0164-4086-B8C2-3CD822F59398}" presName="sibTrans" presStyleLbl="sibTrans2D1" presStyleIdx="2" presStyleCnt="7"/>
      <dgm:spPr/>
      <dgm:t>
        <a:bodyPr/>
        <a:lstStyle/>
        <a:p>
          <a:endParaRPr lang="en-US"/>
        </a:p>
      </dgm:t>
    </dgm:pt>
    <dgm:pt modelId="{0F29F439-89E2-4D60-AFC7-F30F1DC3A93E}" type="pres">
      <dgm:prSet presAssocID="{3389695A-24F0-46AE-B87C-D5B776345FF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2C7801-78CC-4095-B4D4-66C54CA12EAD}" type="pres">
      <dgm:prSet presAssocID="{3389695A-24F0-46AE-B87C-D5B776345FFC}" presName="dummy" presStyleCnt="0"/>
      <dgm:spPr/>
    </dgm:pt>
    <dgm:pt modelId="{7BCD5C00-0FD8-45C3-93AB-59BE33115FC0}" type="pres">
      <dgm:prSet presAssocID="{AA984B8E-BB48-4ADB-BDF1-6DDC6307DB9B}" presName="sibTrans" presStyleLbl="sibTrans2D1" presStyleIdx="3" presStyleCnt="7"/>
      <dgm:spPr/>
      <dgm:t>
        <a:bodyPr/>
        <a:lstStyle/>
        <a:p>
          <a:endParaRPr lang="en-US"/>
        </a:p>
      </dgm:t>
    </dgm:pt>
    <dgm:pt modelId="{C6909856-0D59-438B-AACE-6A8A9A3888EC}" type="pres">
      <dgm:prSet presAssocID="{4FCAE896-8235-46BD-B90E-C990D1AC2669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BB079F-C9DB-4769-8267-32BA825EE71F}" type="pres">
      <dgm:prSet presAssocID="{4FCAE896-8235-46BD-B90E-C990D1AC2669}" presName="dummy" presStyleCnt="0"/>
      <dgm:spPr/>
    </dgm:pt>
    <dgm:pt modelId="{EF60DC78-FCCD-42F0-8CE4-CA922A8F75D8}" type="pres">
      <dgm:prSet presAssocID="{82B5CF6F-38DA-4A2A-82A9-4F3C7093E7BD}" presName="sibTrans" presStyleLbl="sibTrans2D1" presStyleIdx="4" presStyleCnt="7"/>
      <dgm:spPr/>
      <dgm:t>
        <a:bodyPr/>
        <a:lstStyle/>
        <a:p>
          <a:endParaRPr lang="en-US"/>
        </a:p>
      </dgm:t>
    </dgm:pt>
    <dgm:pt modelId="{8F5715BC-EFAA-4801-8963-AAA031182D1B}" type="pres">
      <dgm:prSet presAssocID="{C5111587-32DC-4BB8-A8AD-7107AA2A34E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24C153-C964-4C45-BCC7-448C113DB96F}" type="pres">
      <dgm:prSet presAssocID="{C5111587-32DC-4BB8-A8AD-7107AA2A34E8}" presName="dummy" presStyleCnt="0"/>
      <dgm:spPr/>
    </dgm:pt>
    <dgm:pt modelId="{E069CB58-5C28-4D0D-BA92-BB1EEE0385A1}" type="pres">
      <dgm:prSet presAssocID="{159E38B5-D66E-499B-BB3B-EA9164825AD7}" presName="sibTrans" presStyleLbl="sibTrans2D1" presStyleIdx="5" presStyleCnt="7"/>
      <dgm:spPr/>
      <dgm:t>
        <a:bodyPr/>
        <a:lstStyle/>
        <a:p>
          <a:endParaRPr lang="en-US"/>
        </a:p>
      </dgm:t>
    </dgm:pt>
    <dgm:pt modelId="{6BF1F17A-C507-4C2D-B438-4FF64C4C531F}" type="pres">
      <dgm:prSet presAssocID="{FA300684-F346-4DF9-B623-7CBEFF4CA49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A9695-11E4-45DD-9926-862ED25C1CA1}" type="pres">
      <dgm:prSet presAssocID="{FA300684-F346-4DF9-B623-7CBEFF4CA493}" presName="dummy" presStyleCnt="0"/>
      <dgm:spPr/>
    </dgm:pt>
    <dgm:pt modelId="{D531D872-39C3-4176-9903-43A9D81D9637}" type="pres">
      <dgm:prSet presAssocID="{8A007B79-14D4-4D86-9AEA-2C0A8A9E2CE4}" presName="sibTrans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2EEAD146-852E-4780-AF5D-528E811465DE}" type="presOf" srcId="{AA984B8E-BB48-4ADB-BDF1-6DDC6307DB9B}" destId="{7BCD5C00-0FD8-45C3-93AB-59BE33115FC0}" srcOrd="0" destOrd="0" presId="urn:microsoft.com/office/officeart/2005/8/layout/radial6"/>
    <dgm:cxn modelId="{99C80453-CA20-4A9D-A24E-46D9A3168C4A}" type="presOf" srcId="{C08644E5-94C3-42F3-8FB6-2B662D0ABED0}" destId="{76F09C70-808B-4AB7-AE38-33B273972565}" srcOrd="0" destOrd="0" presId="urn:microsoft.com/office/officeart/2005/8/layout/radial6"/>
    <dgm:cxn modelId="{E2145B21-76A1-4DC2-B548-09FCCE15518F}" srcId="{C577194C-E460-40C7-8DF3-DE0AFE6E9B5C}" destId="{1BCACE10-3B1D-4211-BAF7-FDE4961C7404}" srcOrd="0" destOrd="0" parTransId="{CA17524C-30E0-4A94-ADBC-45CFB081EC3E}" sibTransId="{6550C29B-2A07-46A3-BCC5-FFF1B27044F0}"/>
    <dgm:cxn modelId="{5B48270A-5DDC-4314-8474-90C3BFC8AA0C}" srcId="{C08644E5-94C3-42F3-8FB6-2B662D0ABED0}" destId="{C577194C-E460-40C7-8DF3-DE0AFE6E9B5C}" srcOrd="0" destOrd="0" parTransId="{016F0C8A-80BD-42D1-B3D7-76A50B194576}" sibTransId="{7804C7F8-A544-465E-B8B4-0889FEA5E19D}"/>
    <dgm:cxn modelId="{DF9BC434-6323-4FA0-A3F7-D43ABB79D3ED}" type="presOf" srcId="{159E38B5-D66E-499B-BB3B-EA9164825AD7}" destId="{E069CB58-5C28-4D0D-BA92-BB1EEE0385A1}" srcOrd="0" destOrd="0" presId="urn:microsoft.com/office/officeart/2005/8/layout/radial6"/>
    <dgm:cxn modelId="{18E31F0F-7FBB-4AFD-8C1A-108710BD8F69}" type="presOf" srcId="{3389695A-24F0-46AE-B87C-D5B776345FFC}" destId="{0F29F439-89E2-4D60-AFC7-F30F1DC3A93E}" srcOrd="0" destOrd="0" presId="urn:microsoft.com/office/officeart/2005/8/layout/radial6"/>
    <dgm:cxn modelId="{C89A2233-E1B6-4102-9ED5-69DE47B17EAC}" type="presOf" srcId="{8A007B79-14D4-4D86-9AEA-2C0A8A9E2CE4}" destId="{D531D872-39C3-4176-9903-43A9D81D9637}" srcOrd="0" destOrd="0" presId="urn:microsoft.com/office/officeart/2005/8/layout/radial6"/>
    <dgm:cxn modelId="{5B040A3F-4D23-429B-9606-68C5E1276189}" type="presOf" srcId="{1BCACE10-3B1D-4211-BAF7-FDE4961C7404}" destId="{7F2E7338-7AEB-407F-8DF8-7927DA3DEDA1}" srcOrd="0" destOrd="0" presId="urn:microsoft.com/office/officeart/2005/8/layout/radial6"/>
    <dgm:cxn modelId="{A90181E8-6181-4E21-9172-899C9718B2C7}" srcId="{C577194C-E460-40C7-8DF3-DE0AFE6E9B5C}" destId="{FA300684-F346-4DF9-B623-7CBEFF4CA493}" srcOrd="6" destOrd="0" parTransId="{2C301AD8-8E4F-4A20-AD86-937E706D4643}" sibTransId="{8A007B79-14D4-4D86-9AEA-2C0A8A9E2CE4}"/>
    <dgm:cxn modelId="{F6CF9C1E-C6E7-4C38-967D-00B0EB7AA9DF}" srcId="{C577194C-E460-40C7-8DF3-DE0AFE6E9B5C}" destId="{E5EB4687-A6C0-4FF7-91F6-EE9113AF7917}" srcOrd="1" destOrd="0" parTransId="{F7B67FFA-93A0-4998-966C-D56427AACAEB}" sibTransId="{D1A8B149-E78D-4C61-9F1D-AD1AA65EECE4}"/>
    <dgm:cxn modelId="{BB4B4BE9-C7D9-43B6-9678-7011948C455C}" type="presOf" srcId="{5565AB0B-0164-4086-B8C2-3CD822F59398}" destId="{87E349B1-69A6-442F-8A69-14A5368F00C7}" srcOrd="0" destOrd="0" presId="urn:microsoft.com/office/officeart/2005/8/layout/radial6"/>
    <dgm:cxn modelId="{85EF7EB7-135D-4C76-8B96-9B1E8884D2FA}" type="presOf" srcId="{E5EB4687-A6C0-4FF7-91F6-EE9113AF7917}" destId="{37DC5701-AC0E-4FD6-9EDC-63204941CE48}" srcOrd="0" destOrd="0" presId="urn:microsoft.com/office/officeart/2005/8/layout/radial6"/>
    <dgm:cxn modelId="{63CDEAAA-7A7D-4172-91E6-A82710365CCE}" srcId="{C577194C-E460-40C7-8DF3-DE0AFE6E9B5C}" destId="{C5111587-32DC-4BB8-A8AD-7107AA2A34E8}" srcOrd="5" destOrd="0" parTransId="{6FF3300F-9A5A-40EC-B32D-955DBDC978EE}" sibTransId="{159E38B5-D66E-499B-BB3B-EA9164825AD7}"/>
    <dgm:cxn modelId="{4E7461EB-DEA8-4D4B-9F3E-7C8B2ABFC058}" type="presOf" srcId="{6550C29B-2A07-46A3-BCC5-FFF1B27044F0}" destId="{E2A0D4E7-5E8D-40D7-B893-6F80554FA36D}" srcOrd="0" destOrd="0" presId="urn:microsoft.com/office/officeart/2005/8/layout/radial6"/>
    <dgm:cxn modelId="{4CC14385-8C48-4BC8-8562-BE88A7A9E2C6}" srcId="{C577194C-E460-40C7-8DF3-DE0AFE6E9B5C}" destId="{71EFAE8B-4F7E-4E46-87F6-C0F4E0F79044}" srcOrd="2" destOrd="0" parTransId="{DDEF726B-74C3-4DAA-8172-A88EC2468770}" sibTransId="{5565AB0B-0164-4086-B8C2-3CD822F59398}"/>
    <dgm:cxn modelId="{D4DBB45B-53C7-404E-A89C-4FAB2AD89880}" type="presOf" srcId="{C5111587-32DC-4BB8-A8AD-7107AA2A34E8}" destId="{8F5715BC-EFAA-4801-8963-AAA031182D1B}" srcOrd="0" destOrd="0" presId="urn:microsoft.com/office/officeart/2005/8/layout/radial6"/>
    <dgm:cxn modelId="{95E828D5-3F48-41F0-A7AB-C8434F0ABBC6}" srcId="{C577194C-E460-40C7-8DF3-DE0AFE6E9B5C}" destId="{4FCAE896-8235-46BD-B90E-C990D1AC2669}" srcOrd="4" destOrd="0" parTransId="{0F2252C0-6B7C-42F1-BBF1-AA746D2FFF23}" sibTransId="{82B5CF6F-38DA-4A2A-82A9-4F3C7093E7BD}"/>
    <dgm:cxn modelId="{202D6643-DAA7-4771-A777-4C456E446231}" type="presOf" srcId="{C577194C-E460-40C7-8DF3-DE0AFE6E9B5C}" destId="{67AF834F-28E4-43AE-8401-6B2A24C4BF8B}" srcOrd="0" destOrd="0" presId="urn:microsoft.com/office/officeart/2005/8/layout/radial6"/>
    <dgm:cxn modelId="{2D79DA88-DD56-4B62-AFCC-D588945CF5B8}" type="presOf" srcId="{71EFAE8B-4F7E-4E46-87F6-C0F4E0F79044}" destId="{F78A5744-4530-4925-8403-0D0A82E1F2EE}" srcOrd="0" destOrd="0" presId="urn:microsoft.com/office/officeart/2005/8/layout/radial6"/>
    <dgm:cxn modelId="{C7D93BF1-0232-462E-A60B-F6C730EBF323}" type="presOf" srcId="{D1A8B149-E78D-4C61-9F1D-AD1AA65EECE4}" destId="{3AACB518-8009-4C2E-98BC-073C6B435EFC}" srcOrd="0" destOrd="0" presId="urn:microsoft.com/office/officeart/2005/8/layout/radial6"/>
    <dgm:cxn modelId="{9A63CB8A-1CAF-41AC-8AEA-332E78884403}" type="presOf" srcId="{82B5CF6F-38DA-4A2A-82A9-4F3C7093E7BD}" destId="{EF60DC78-FCCD-42F0-8CE4-CA922A8F75D8}" srcOrd="0" destOrd="0" presId="urn:microsoft.com/office/officeart/2005/8/layout/radial6"/>
    <dgm:cxn modelId="{AEF4E4EF-0ADA-4257-BDE6-87E6836BD53B}" type="presOf" srcId="{4FCAE896-8235-46BD-B90E-C990D1AC2669}" destId="{C6909856-0D59-438B-AACE-6A8A9A3888EC}" srcOrd="0" destOrd="0" presId="urn:microsoft.com/office/officeart/2005/8/layout/radial6"/>
    <dgm:cxn modelId="{49CDCA15-8618-43B1-887C-B99B9359399C}" srcId="{C577194C-E460-40C7-8DF3-DE0AFE6E9B5C}" destId="{3389695A-24F0-46AE-B87C-D5B776345FFC}" srcOrd="3" destOrd="0" parTransId="{1068FB6B-5EA7-454A-8328-66B0E5C603B5}" sibTransId="{AA984B8E-BB48-4ADB-BDF1-6DDC6307DB9B}"/>
    <dgm:cxn modelId="{07BE91F0-3270-46D9-BEA1-0C389D2ED4B4}" type="presOf" srcId="{FA300684-F346-4DF9-B623-7CBEFF4CA493}" destId="{6BF1F17A-C507-4C2D-B438-4FF64C4C531F}" srcOrd="0" destOrd="0" presId="urn:microsoft.com/office/officeart/2005/8/layout/radial6"/>
    <dgm:cxn modelId="{5BEB95D2-9A7B-4578-AD2C-D1120C9C76FD}" type="presParOf" srcId="{76F09C70-808B-4AB7-AE38-33B273972565}" destId="{67AF834F-28E4-43AE-8401-6B2A24C4BF8B}" srcOrd="0" destOrd="0" presId="urn:microsoft.com/office/officeart/2005/8/layout/radial6"/>
    <dgm:cxn modelId="{CAA2114E-01EF-4F06-A19F-1D7B97C8D547}" type="presParOf" srcId="{76F09C70-808B-4AB7-AE38-33B273972565}" destId="{7F2E7338-7AEB-407F-8DF8-7927DA3DEDA1}" srcOrd="1" destOrd="0" presId="urn:microsoft.com/office/officeart/2005/8/layout/radial6"/>
    <dgm:cxn modelId="{2BA57A8D-EB0F-46C9-8283-6A60492E43B7}" type="presParOf" srcId="{76F09C70-808B-4AB7-AE38-33B273972565}" destId="{1FB5E7F0-655C-45C1-8FAF-B7A10959B63F}" srcOrd="2" destOrd="0" presId="urn:microsoft.com/office/officeart/2005/8/layout/radial6"/>
    <dgm:cxn modelId="{D7FDC9F8-87E9-4C6B-BBB4-0B8F5D4D8264}" type="presParOf" srcId="{76F09C70-808B-4AB7-AE38-33B273972565}" destId="{E2A0D4E7-5E8D-40D7-B893-6F80554FA36D}" srcOrd="3" destOrd="0" presId="urn:microsoft.com/office/officeart/2005/8/layout/radial6"/>
    <dgm:cxn modelId="{3D810A1D-5421-4A99-BD49-9046FDFD2FEF}" type="presParOf" srcId="{76F09C70-808B-4AB7-AE38-33B273972565}" destId="{37DC5701-AC0E-4FD6-9EDC-63204941CE48}" srcOrd="4" destOrd="0" presId="urn:microsoft.com/office/officeart/2005/8/layout/radial6"/>
    <dgm:cxn modelId="{7B94E5BF-BB37-4C7C-AF48-1384E2610DA3}" type="presParOf" srcId="{76F09C70-808B-4AB7-AE38-33B273972565}" destId="{512824BA-1FC8-4BFC-AB59-BB45AC92F8D2}" srcOrd="5" destOrd="0" presId="urn:microsoft.com/office/officeart/2005/8/layout/radial6"/>
    <dgm:cxn modelId="{D36D8A31-9F53-446B-BE70-3385B5A5099D}" type="presParOf" srcId="{76F09C70-808B-4AB7-AE38-33B273972565}" destId="{3AACB518-8009-4C2E-98BC-073C6B435EFC}" srcOrd="6" destOrd="0" presId="urn:microsoft.com/office/officeart/2005/8/layout/radial6"/>
    <dgm:cxn modelId="{1225DE98-E16C-4241-B9CF-8E1D9BF8E57B}" type="presParOf" srcId="{76F09C70-808B-4AB7-AE38-33B273972565}" destId="{F78A5744-4530-4925-8403-0D0A82E1F2EE}" srcOrd="7" destOrd="0" presId="urn:microsoft.com/office/officeart/2005/8/layout/radial6"/>
    <dgm:cxn modelId="{D65AC824-418C-4AD7-8D04-838F039F79C9}" type="presParOf" srcId="{76F09C70-808B-4AB7-AE38-33B273972565}" destId="{FB53ED11-A99B-4022-9A5C-92764F1B1E22}" srcOrd="8" destOrd="0" presId="urn:microsoft.com/office/officeart/2005/8/layout/radial6"/>
    <dgm:cxn modelId="{B9F332A4-4D70-4152-88BE-3258F672B8BA}" type="presParOf" srcId="{76F09C70-808B-4AB7-AE38-33B273972565}" destId="{87E349B1-69A6-442F-8A69-14A5368F00C7}" srcOrd="9" destOrd="0" presId="urn:microsoft.com/office/officeart/2005/8/layout/radial6"/>
    <dgm:cxn modelId="{2B2637DA-E7F5-4C6E-9F9D-893EDB91FCDE}" type="presParOf" srcId="{76F09C70-808B-4AB7-AE38-33B273972565}" destId="{0F29F439-89E2-4D60-AFC7-F30F1DC3A93E}" srcOrd="10" destOrd="0" presId="urn:microsoft.com/office/officeart/2005/8/layout/radial6"/>
    <dgm:cxn modelId="{4CD41E3C-C4AA-4841-BC91-3CEEA0FAFF0F}" type="presParOf" srcId="{76F09C70-808B-4AB7-AE38-33B273972565}" destId="{F52C7801-78CC-4095-B4D4-66C54CA12EAD}" srcOrd="11" destOrd="0" presId="urn:microsoft.com/office/officeart/2005/8/layout/radial6"/>
    <dgm:cxn modelId="{AAD3A3B5-8950-4DBB-965A-856EF1FC1675}" type="presParOf" srcId="{76F09C70-808B-4AB7-AE38-33B273972565}" destId="{7BCD5C00-0FD8-45C3-93AB-59BE33115FC0}" srcOrd="12" destOrd="0" presId="urn:microsoft.com/office/officeart/2005/8/layout/radial6"/>
    <dgm:cxn modelId="{6341164A-9A11-4C7B-A4D3-D7AD2B735B1C}" type="presParOf" srcId="{76F09C70-808B-4AB7-AE38-33B273972565}" destId="{C6909856-0D59-438B-AACE-6A8A9A3888EC}" srcOrd="13" destOrd="0" presId="urn:microsoft.com/office/officeart/2005/8/layout/radial6"/>
    <dgm:cxn modelId="{CB6DACBD-D3A7-40F7-B28E-4BFD9D628B96}" type="presParOf" srcId="{76F09C70-808B-4AB7-AE38-33B273972565}" destId="{8ABB079F-C9DB-4769-8267-32BA825EE71F}" srcOrd="14" destOrd="0" presId="urn:microsoft.com/office/officeart/2005/8/layout/radial6"/>
    <dgm:cxn modelId="{534C0EDD-4EB4-42EA-A287-D2C9DF1A8102}" type="presParOf" srcId="{76F09C70-808B-4AB7-AE38-33B273972565}" destId="{EF60DC78-FCCD-42F0-8CE4-CA922A8F75D8}" srcOrd="15" destOrd="0" presId="urn:microsoft.com/office/officeart/2005/8/layout/radial6"/>
    <dgm:cxn modelId="{925505BB-6917-4F05-B7CD-D20DC00EA6FF}" type="presParOf" srcId="{76F09C70-808B-4AB7-AE38-33B273972565}" destId="{8F5715BC-EFAA-4801-8963-AAA031182D1B}" srcOrd="16" destOrd="0" presId="urn:microsoft.com/office/officeart/2005/8/layout/radial6"/>
    <dgm:cxn modelId="{B63CF739-82D7-4DC1-ACFD-4C714BA63E46}" type="presParOf" srcId="{76F09C70-808B-4AB7-AE38-33B273972565}" destId="{B024C153-C964-4C45-BCC7-448C113DB96F}" srcOrd="17" destOrd="0" presId="urn:microsoft.com/office/officeart/2005/8/layout/radial6"/>
    <dgm:cxn modelId="{D3E82B26-ECBD-4E6A-84EC-A7D38D17488F}" type="presParOf" srcId="{76F09C70-808B-4AB7-AE38-33B273972565}" destId="{E069CB58-5C28-4D0D-BA92-BB1EEE0385A1}" srcOrd="18" destOrd="0" presId="urn:microsoft.com/office/officeart/2005/8/layout/radial6"/>
    <dgm:cxn modelId="{78613CD4-4386-484A-B9A9-CE254287D86C}" type="presParOf" srcId="{76F09C70-808B-4AB7-AE38-33B273972565}" destId="{6BF1F17A-C507-4C2D-B438-4FF64C4C531F}" srcOrd="19" destOrd="0" presId="urn:microsoft.com/office/officeart/2005/8/layout/radial6"/>
    <dgm:cxn modelId="{0D4409CC-2E82-4E03-A1EB-AEF10729931C}" type="presParOf" srcId="{76F09C70-808B-4AB7-AE38-33B273972565}" destId="{ED9A9695-11E4-45DD-9926-862ED25C1CA1}" srcOrd="20" destOrd="0" presId="urn:microsoft.com/office/officeart/2005/8/layout/radial6"/>
    <dgm:cxn modelId="{36C76DEE-BB65-4B1D-8314-A097E97EBB51}" type="presParOf" srcId="{76F09C70-808B-4AB7-AE38-33B273972565}" destId="{D531D872-39C3-4176-9903-43A9D81D9637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5A5F2-002B-4BC7-8611-E2B9C775F559}">
      <dsp:nvSpPr>
        <dsp:cNvPr id="0" name=""/>
        <dsp:cNvSpPr/>
      </dsp:nvSpPr>
      <dsp:spPr>
        <a:xfrm rot="5400000">
          <a:off x="-270368" y="270368"/>
          <a:ext cx="1802457" cy="1261720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isometricOffAxis1Right" zoom="82000"/>
          <a:lightRig rig="morning" dir="t">
            <a:rot lat="0" lon="0" rev="20400000"/>
          </a:lightRig>
        </a:scene3d>
        <a:sp3d extrusionH="190500"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>
              <a:effectLst/>
            </a:rPr>
            <a:t>试验版</a:t>
          </a:r>
          <a:endParaRPr lang="en-US" sz="3100" b="1" kern="1200" dirty="0">
            <a:effectLst/>
          </a:endParaRPr>
        </a:p>
      </dsp:txBody>
      <dsp:txXfrm rot="-5400000">
        <a:off x="1" y="630859"/>
        <a:ext cx="1261720" cy="540737"/>
      </dsp:txXfrm>
    </dsp:sp>
    <dsp:sp modelId="{25F9A985-F038-427D-A3BD-52FF454C3A52}">
      <dsp:nvSpPr>
        <dsp:cNvPr id="0" name=""/>
        <dsp:cNvSpPr/>
      </dsp:nvSpPr>
      <dsp:spPr>
        <a:xfrm rot="5400000">
          <a:off x="4197961" y="-2933340"/>
          <a:ext cx="1171597" cy="7044079"/>
        </a:xfrm>
        <a:prstGeom prst="round2Same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isometricOffAxis1Right" zoom="82000"/>
          <a:lightRig rig="morning" dir="t">
            <a:rot lat="0" lon="0" rev="20400000"/>
          </a:lightRig>
        </a:scene3d>
        <a:sp3d extrusionH="190500"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6500" b="1" kern="1200" dirty="0" smtClean="0"/>
            <a:t>教学目标、活动</a:t>
          </a:r>
          <a:endParaRPr lang="en-US" sz="6500" b="1" kern="1200" dirty="0"/>
        </a:p>
      </dsp:txBody>
      <dsp:txXfrm rot="-5400000">
        <a:off x="1261721" y="60093"/>
        <a:ext cx="6986886" cy="1057211"/>
      </dsp:txXfrm>
    </dsp:sp>
    <dsp:sp modelId="{D4CD424A-05D1-4177-B555-11C474D80490}">
      <dsp:nvSpPr>
        <dsp:cNvPr id="0" name=""/>
        <dsp:cNvSpPr/>
      </dsp:nvSpPr>
      <dsp:spPr>
        <a:xfrm rot="5400000">
          <a:off x="-270368" y="1883739"/>
          <a:ext cx="1802457" cy="1261720"/>
        </a:xfrm>
        <a:prstGeom prst="chevron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isometricOffAxis1Right" zoom="82000"/>
          <a:lightRig rig="morning" dir="t">
            <a:rot lat="0" lon="0" rev="20400000"/>
          </a:lightRig>
        </a:scene3d>
        <a:sp3d extrusionH="190500"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/>
            <a:t>教材版</a:t>
          </a:r>
          <a:endParaRPr lang="en-US" sz="3100" b="1" kern="1200" dirty="0"/>
        </a:p>
      </dsp:txBody>
      <dsp:txXfrm rot="-5400000">
        <a:off x="1" y="2244230"/>
        <a:ext cx="1261720" cy="540737"/>
      </dsp:txXfrm>
    </dsp:sp>
    <dsp:sp modelId="{924A4622-8663-4251-BA84-07E61E73EBAD}">
      <dsp:nvSpPr>
        <dsp:cNvPr id="0" name=""/>
        <dsp:cNvSpPr/>
      </dsp:nvSpPr>
      <dsp:spPr>
        <a:xfrm rot="5400000">
          <a:off x="4197961" y="-1322869"/>
          <a:ext cx="1171597" cy="7044079"/>
        </a:xfrm>
        <a:prstGeom prst="round2Same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isometricOffAxis1Right" zoom="82000"/>
          <a:lightRig rig="morning" dir="t">
            <a:rot lat="0" lon="0" rev="20400000"/>
          </a:lightRig>
        </a:scene3d>
        <a:sp3d extrusionH="190500"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6500" b="1" kern="1200" dirty="0" smtClean="0"/>
            <a:t>教学目标、活动</a:t>
          </a:r>
          <a:endParaRPr lang="en-US" sz="6500" b="1" kern="1200" dirty="0"/>
        </a:p>
      </dsp:txBody>
      <dsp:txXfrm rot="-5400000">
        <a:off x="1261721" y="1670564"/>
        <a:ext cx="6986886" cy="1057211"/>
      </dsp:txXfrm>
    </dsp:sp>
    <dsp:sp modelId="{A5B7D53C-818B-4081-A3DE-6848A0571FBA}">
      <dsp:nvSpPr>
        <dsp:cNvPr id="0" name=""/>
        <dsp:cNvSpPr/>
      </dsp:nvSpPr>
      <dsp:spPr>
        <a:xfrm rot="5400000">
          <a:off x="-270368" y="3494210"/>
          <a:ext cx="1802457" cy="1261720"/>
        </a:xfrm>
        <a:prstGeom prst="chevron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isometricOffAxis1Right" zoom="82000"/>
          <a:lightRig rig="morning" dir="t">
            <a:rot lat="0" lon="0" rev="20400000"/>
          </a:lightRig>
        </a:scene3d>
        <a:sp3d extrusionH="190500">
          <a:bevelT prst="angle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b="1" kern="1200" dirty="0" smtClean="0"/>
            <a:t>研究</a:t>
          </a:r>
          <a:endParaRPr lang="en-US" sz="3100" b="1" kern="1200" dirty="0"/>
        </a:p>
      </dsp:txBody>
      <dsp:txXfrm rot="-5400000">
        <a:off x="1" y="3854701"/>
        <a:ext cx="1261720" cy="540737"/>
      </dsp:txXfrm>
    </dsp:sp>
    <dsp:sp modelId="{BB01BEB3-7561-465A-96B3-59CE30D9D57A}">
      <dsp:nvSpPr>
        <dsp:cNvPr id="0" name=""/>
        <dsp:cNvSpPr/>
      </dsp:nvSpPr>
      <dsp:spPr>
        <a:xfrm rot="5400000">
          <a:off x="4197961" y="341107"/>
          <a:ext cx="1171597" cy="7044079"/>
        </a:xfrm>
        <a:prstGeom prst="round2Same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isometricOffAxis1Right" zoom="82000"/>
          <a:lightRig rig="morning" dir="t">
            <a:rot lat="0" lon="0" rev="20400000"/>
          </a:lightRig>
        </a:scene3d>
        <a:sp3d extrusionH="1905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6500" b="1" kern="1200" dirty="0" smtClean="0"/>
            <a:t>合作学习模式</a:t>
          </a:r>
          <a:endParaRPr lang="en-US" sz="6500" b="1" kern="1200" dirty="0"/>
        </a:p>
      </dsp:txBody>
      <dsp:txXfrm rot="-5400000">
        <a:off x="1261721" y="3334541"/>
        <a:ext cx="6986886" cy="10572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4E50F-4174-4E43-8DB7-B01DDD09EACB}">
      <dsp:nvSpPr>
        <dsp:cNvPr id="0" name=""/>
        <dsp:cNvSpPr/>
      </dsp:nvSpPr>
      <dsp:spPr>
        <a:xfrm rot="20940871">
          <a:off x="4239838" y="2106240"/>
          <a:ext cx="2336910" cy="2336861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600" b="1" kern="1200" dirty="0" smtClean="0">
              <a:solidFill>
                <a:schemeClr val="tx1"/>
              </a:solidFill>
            </a:rPr>
            <a:t>思辨</a:t>
          </a:r>
          <a:endParaRPr lang="en-US" sz="4600" b="1" kern="1200" dirty="0">
            <a:solidFill>
              <a:schemeClr val="tx1"/>
            </a:solidFill>
          </a:endParaRPr>
        </a:p>
      </dsp:txBody>
      <dsp:txXfrm>
        <a:off x="4705763" y="2654013"/>
        <a:ext cx="1397272" cy="1201194"/>
      </dsp:txXfrm>
    </dsp:sp>
    <dsp:sp modelId="{BB7D50EF-3793-4240-BF9B-243426372C02}">
      <dsp:nvSpPr>
        <dsp:cNvPr id="0" name=""/>
        <dsp:cNvSpPr/>
      </dsp:nvSpPr>
      <dsp:spPr>
        <a:xfrm rot="1244702">
          <a:off x="2043351" y="1589975"/>
          <a:ext cx="2465798" cy="2071261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500" b="1" kern="1200" dirty="0" smtClean="0">
              <a:solidFill>
                <a:schemeClr val="tx1"/>
              </a:solidFill>
            </a:rPr>
            <a:t>语言</a:t>
          </a:r>
          <a:endParaRPr lang="en-US" sz="4500" b="1" kern="1200" dirty="0">
            <a:solidFill>
              <a:schemeClr val="tx1"/>
            </a:solidFill>
          </a:endParaRPr>
        </a:p>
      </dsp:txBody>
      <dsp:txXfrm>
        <a:off x="2622148" y="2114573"/>
        <a:ext cx="1308204" cy="1022065"/>
      </dsp:txXfrm>
    </dsp:sp>
    <dsp:sp modelId="{2B7B7CFA-1F20-4A4C-9FF6-234E429E296E}">
      <dsp:nvSpPr>
        <dsp:cNvPr id="0" name=""/>
        <dsp:cNvSpPr/>
      </dsp:nvSpPr>
      <dsp:spPr>
        <a:xfrm rot="3800193">
          <a:off x="3872838" y="27403"/>
          <a:ext cx="2203998" cy="2693911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400" b="1" kern="1200" dirty="0" smtClean="0">
              <a:solidFill>
                <a:schemeClr val="tx1"/>
              </a:solidFill>
            </a:rPr>
            <a:t>理论</a:t>
          </a:r>
          <a:endParaRPr lang="en-US" sz="4400" b="1" kern="1200" dirty="0">
            <a:solidFill>
              <a:schemeClr val="tx1"/>
            </a:solidFill>
          </a:endParaRPr>
        </a:p>
      </dsp:txBody>
      <dsp:txXfrm rot="900000">
        <a:off x="4327182" y="647315"/>
        <a:ext cx="1295311" cy="1454087"/>
      </dsp:txXfrm>
    </dsp:sp>
    <dsp:sp modelId="{9B4F5079-74E2-40F1-85EA-A9EFAFD447F2}">
      <dsp:nvSpPr>
        <dsp:cNvPr id="0" name=""/>
        <dsp:cNvSpPr/>
      </dsp:nvSpPr>
      <dsp:spPr>
        <a:xfrm rot="1202382">
          <a:off x="4321259" y="1350663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BDDE755-EABB-44E1-9390-3AFE51DD1ADE}">
      <dsp:nvSpPr>
        <dsp:cNvPr id="0" name=""/>
        <dsp:cNvSpPr/>
      </dsp:nvSpPr>
      <dsp:spPr>
        <a:xfrm rot="16200000">
          <a:off x="2971798" y="1981192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9BCA2DF-0F19-4218-88A9-E5A3949B236B}">
      <dsp:nvSpPr>
        <dsp:cNvPr id="0" name=""/>
        <dsp:cNvSpPr/>
      </dsp:nvSpPr>
      <dsp:spPr>
        <a:xfrm rot="1655158">
          <a:off x="2798248" y="740862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89003-DCF5-49F0-8B44-A9AC594272EE}">
      <dsp:nvSpPr>
        <dsp:cNvPr id="0" name=""/>
        <dsp:cNvSpPr/>
      </dsp:nvSpPr>
      <dsp:spPr>
        <a:xfrm>
          <a:off x="381016" y="0"/>
          <a:ext cx="4525963" cy="4525963"/>
        </a:xfrm>
        <a:prstGeom prst="triangl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E4050-4942-439C-9DD9-00148A62A3E4}">
      <dsp:nvSpPr>
        <dsp:cNvPr id="0" name=""/>
        <dsp:cNvSpPr/>
      </dsp:nvSpPr>
      <dsp:spPr>
        <a:xfrm>
          <a:off x="-1" y="685801"/>
          <a:ext cx="8229603" cy="1070334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400" b="1" kern="1200" dirty="0" smtClean="0"/>
            <a:t>思辨：低级</a:t>
          </a:r>
          <a:r>
            <a:rPr lang="en-US" altLang="zh-CN" sz="4400" b="1" kern="1200" dirty="0" smtClean="0"/>
            <a:t>/</a:t>
          </a:r>
          <a:r>
            <a:rPr lang="zh-CN" altLang="en-US" sz="4400" b="1" kern="1200" dirty="0" smtClean="0"/>
            <a:t>高级</a:t>
          </a:r>
          <a:r>
            <a:rPr lang="en-US" altLang="zh-CN" sz="4400" b="1" kern="1200" dirty="0" smtClean="0"/>
            <a:t>/</a:t>
          </a:r>
          <a:r>
            <a:rPr lang="zh-CN" altLang="en-US" sz="4400" b="1" kern="1200" dirty="0" smtClean="0"/>
            <a:t>情感特质</a:t>
          </a:r>
          <a:endParaRPr lang="en-US" sz="4400" b="1" kern="1200" dirty="0"/>
        </a:p>
      </dsp:txBody>
      <dsp:txXfrm>
        <a:off x="52248" y="738050"/>
        <a:ext cx="8125105" cy="965836"/>
      </dsp:txXfrm>
    </dsp:sp>
    <dsp:sp modelId="{E76978E3-BD88-442D-B575-4236F44C676E}">
      <dsp:nvSpPr>
        <dsp:cNvPr id="0" name=""/>
        <dsp:cNvSpPr/>
      </dsp:nvSpPr>
      <dsp:spPr>
        <a:xfrm>
          <a:off x="76192" y="1904997"/>
          <a:ext cx="8077214" cy="1070334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300" b="1" kern="1200" dirty="0" smtClean="0"/>
            <a:t>语言：讲解</a:t>
          </a:r>
          <a:r>
            <a:rPr lang="en-US" altLang="zh-CN" sz="4300" b="1" kern="1200" dirty="0" smtClean="0"/>
            <a:t>/</a:t>
          </a:r>
          <a:r>
            <a:rPr lang="zh-CN" altLang="en-US" sz="4300" b="1" kern="1200" dirty="0" smtClean="0"/>
            <a:t>讨论</a:t>
          </a:r>
          <a:r>
            <a:rPr lang="en-US" altLang="zh-CN" sz="4300" b="1" kern="1200" dirty="0" smtClean="0"/>
            <a:t>/</a:t>
          </a:r>
          <a:r>
            <a:rPr lang="zh-CN" altLang="en-US" sz="4300" b="1" kern="1200" dirty="0" smtClean="0"/>
            <a:t>陈述</a:t>
          </a:r>
          <a:r>
            <a:rPr lang="en-US" altLang="zh-CN" sz="4300" b="1" kern="1200" dirty="0" smtClean="0"/>
            <a:t>/</a:t>
          </a:r>
          <a:r>
            <a:rPr lang="zh-CN" altLang="en-US" sz="4300" b="1" kern="1200" dirty="0" smtClean="0"/>
            <a:t>项目</a:t>
          </a:r>
          <a:endParaRPr lang="en-US" sz="4300" b="1" kern="1200" dirty="0"/>
        </a:p>
      </dsp:txBody>
      <dsp:txXfrm>
        <a:off x="128441" y="1957246"/>
        <a:ext cx="7972716" cy="965836"/>
      </dsp:txXfrm>
    </dsp:sp>
    <dsp:sp modelId="{842135E6-6AC0-4F66-8BDB-187E6ADD9D47}">
      <dsp:nvSpPr>
        <dsp:cNvPr id="0" name=""/>
        <dsp:cNvSpPr/>
      </dsp:nvSpPr>
      <dsp:spPr>
        <a:xfrm>
          <a:off x="-1" y="3124204"/>
          <a:ext cx="8229603" cy="1070334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400" b="1" kern="1200" dirty="0" smtClean="0"/>
            <a:t>理论：课前阅读</a:t>
          </a:r>
          <a:r>
            <a:rPr lang="en-US" altLang="zh-CN" sz="4400" b="1" kern="1200" dirty="0" smtClean="0"/>
            <a:t>/</a:t>
          </a:r>
          <a:r>
            <a:rPr lang="zh-CN" altLang="en-US" sz="4400" b="1" kern="1200" dirty="0" smtClean="0"/>
            <a:t>师生交流</a:t>
          </a:r>
          <a:r>
            <a:rPr lang="en-US" altLang="zh-CN" sz="4400" b="1" kern="1200" dirty="0" smtClean="0"/>
            <a:t>/</a:t>
          </a:r>
          <a:r>
            <a:rPr lang="zh-CN" altLang="en-US" sz="4400" b="1" kern="1200" dirty="0" smtClean="0"/>
            <a:t>讨论</a:t>
          </a:r>
          <a:endParaRPr lang="en-US" sz="4400" b="1" kern="1200" dirty="0"/>
        </a:p>
      </dsp:txBody>
      <dsp:txXfrm>
        <a:off x="52248" y="3176453"/>
        <a:ext cx="8125105" cy="9658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06D4E-9F5D-40CC-802B-73B73B738E77}">
      <dsp:nvSpPr>
        <dsp:cNvPr id="0" name=""/>
        <dsp:cNvSpPr/>
      </dsp:nvSpPr>
      <dsp:spPr>
        <a:xfrm rot="5400000">
          <a:off x="1092024" y="132234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1F1578-EA29-47D3-9A83-5DE64D92C830}">
      <dsp:nvSpPr>
        <dsp:cNvPr id="0" name=""/>
        <dsp:cNvSpPr/>
      </dsp:nvSpPr>
      <dsp:spPr>
        <a:xfrm>
          <a:off x="782177" y="25930"/>
          <a:ext cx="1968752" cy="1378062"/>
        </a:xfrm>
        <a:prstGeom prst="roundRect">
          <a:avLst>
            <a:gd name="adj" fmla="val 1667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理解知识点 </a:t>
          </a:r>
          <a:endParaRPr lang="en-US" sz="3300" kern="1200" dirty="0"/>
        </a:p>
      </dsp:txBody>
      <dsp:txXfrm>
        <a:off x="849461" y="93214"/>
        <a:ext cx="1834184" cy="1243494"/>
      </dsp:txXfrm>
    </dsp:sp>
    <dsp:sp modelId="{5445132B-D13C-43DD-85F0-922892E4CA06}">
      <dsp:nvSpPr>
        <dsp:cNvPr id="0" name=""/>
        <dsp:cNvSpPr/>
      </dsp:nvSpPr>
      <dsp:spPr>
        <a:xfrm>
          <a:off x="2750929" y="157360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3200" b="1" kern="1200" dirty="0" smtClean="0"/>
            <a:t>信息输入、解读</a:t>
          </a:r>
          <a:endParaRPr lang="en-US" sz="3200" b="1" kern="1200" dirty="0"/>
        </a:p>
      </dsp:txBody>
      <dsp:txXfrm>
        <a:off x="2750929" y="157360"/>
        <a:ext cx="1431882" cy="1113811"/>
      </dsp:txXfrm>
    </dsp:sp>
    <dsp:sp modelId="{639C8D83-A477-41AA-83B3-071990D07D6A}">
      <dsp:nvSpPr>
        <dsp:cNvPr id="0" name=""/>
        <dsp:cNvSpPr/>
      </dsp:nvSpPr>
      <dsp:spPr>
        <a:xfrm rot="5400000">
          <a:off x="2724329" y="287036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2613A2-9EDE-43AD-AFB8-043D850D9DCE}">
      <dsp:nvSpPr>
        <dsp:cNvPr id="0" name=""/>
        <dsp:cNvSpPr/>
      </dsp:nvSpPr>
      <dsp:spPr>
        <a:xfrm>
          <a:off x="2414482" y="1573950"/>
          <a:ext cx="1968752" cy="1378062"/>
        </a:xfrm>
        <a:prstGeom prst="roundRect">
          <a:avLst>
            <a:gd name="adj" fmla="val 1667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分析问题</a:t>
          </a:r>
          <a:endParaRPr lang="en-US" sz="3300" kern="1200" dirty="0"/>
        </a:p>
      </dsp:txBody>
      <dsp:txXfrm>
        <a:off x="2481766" y="1641234"/>
        <a:ext cx="1834184" cy="1243494"/>
      </dsp:txXfrm>
    </dsp:sp>
    <dsp:sp modelId="{3F173990-41D6-4B0C-A05B-9859D6279A31}">
      <dsp:nvSpPr>
        <dsp:cNvPr id="0" name=""/>
        <dsp:cNvSpPr/>
      </dsp:nvSpPr>
      <dsp:spPr>
        <a:xfrm>
          <a:off x="4383234" y="1705379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3200" b="1" kern="1200" dirty="0" smtClean="0"/>
            <a:t>质疑、分析、方法</a:t>
          </a:r>
          <a:endParaRPr lang="en-US" sz="3200" b="1" kern="1200" dirty="0"/>
        </a:p>
      </dsp:txBody>
      <dsp:txXfrm>
        <a:off x="4383234" y="1705379"/>
        <a:ext cx="1431882" cy="1113811"/>
      </dsp:txXfrm>
    </dsp:sp>
    <dsp:sp modelId="{0FD49D24-0659-4C1C-8990-647432D7C7ED}">
      <dsp:nvSpPr>
        <dsp:cNvPr id="0" name=""/>
        <dsp:cNvSpPr/>
      </dsp:nvSpPr>
      <dsp:spPr>
        <a:xfrm>
          <a:off x="4046787" y="3121969"/>
          <a:ext cx="1968752" cy="1378062"/>
        </a:xfrm>
        <a:prstGeom prst="roundRect">
          <a:avLst>
            <a:gd name="adj" fmla="val 1667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解决问题</a:t>
          </a:r>
          <a:endParaRPr lang="en-US" sz="3300" kern="1200" dirty="0"/>
        </a:p>
      </dsp:txBody>
      <dsp:txXfrm>
        <a:off x="4114071" y="3189253"/>
        <a:ext cx="1834184" cy="1243494"/>
      </dsp:txXfrm>
    </dsp:sp>
    <dsp:sp modelId="{87F98F00-CECD-466C-B732-5243CA4F946E}">
      <dsp:nvSpPr>
        <dsp:cNvPr id="0" name=""/>
        <dsp:cNvSpPr/>
      </dsp:nvSpPr>
      <dsp:spPr>
        <a:xfrm>
          <a:off x="6015539" y="3253399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800" b="1" kern="1200" dirty="0" smtClean="0"/>
            <a:t>收集素材、运用、创新</a:t>
          </a:r>
          <a:endParaRPr lang="en-US" sz="2800" b="1" kern="1200" dirty="0"/>
        </a:p>
      </dsp:txBody>
      <dsp:txXfrm>
        <a:off x="6015539" y="3253399"/>
        <a:ext cx="1431882" cy="11138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4E50F-4174-4E43-8DB7-B01DDD09EACB}">
      <dsp:nvSpPr>
        <dsp:cNvPr id="0" name=""/>
        <dsp:cNvSpPr/>
      </dsp:nvSpPr>
      <dsp:spPr>
        <a:xfrm rot="20940871">
          <a:off x="4239838" y="2106240"/>
          <a:ext cx="2336910" cy="2336861"/>
        </a:xfrm>
        <a:prstGeom prst="gear9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600" b="1" kern="1200" dirty="0" smtClean="0">
              <a:solidFill>
                <a:schemeClr val="tx1"/>
              </a:solidFill>
            </a:rPr>
            <a:t>思辨</a:t>
          </a:r>
          <a:endParaRPr lang="en-US" sz="4600" b="1" kern="1200" dirty="0">
            <a:solidFill>
              <a:schemeClr val="tx1"/>
            </a:solidFill>
          </a:endParaRPr>
        </a:p>
      </dsp:txBody>
      <dsp:txXfrm>
        <a:off x="4705763" y="2654013"/>
        <a:ext cx="1397272" cy="1201194"/>
      </dsp:txXfrm>
    </dsp:sp>
    <dsp:sp modelId="{BB7D50EF-3793-4240-BF9B-243426372C02}">
      <dsp:nvSpPr>
        <dsp:cNvPr id="0" name=""/>
        <dsp:cNvSpPr/>
      </dsp:nvSpPr>
      <dsp:spPr>
        <a:xfrm rot="1244702">
          <a:off x="2043351" y="1589975"/>
          <a:ext cx="2465798" cy="2071261"/>
        </a:xfrm>
        <a:prstGeom prst="gear6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500" b="1" kern="1200" dirty="0" smtClean="0">
              <a:solidFill>
                <a:schemeClr val="tx1"/>
              </a:solidFill>
            </a:rPr>
            <a:t>语言</a:t>
          </a:r>
          <a:endParaRPr lang="en-US" sz="4500" b="1" kern="1200" dirty="0">
            <a:solidFill>
              <a:schemeClr val="tx1"/>
            </a:solidFill>
          </a:endParaRPr>
        </a:p>
      </dsp:txBody>
      <dsp:txXfrm>
        <a:off x="2622148" y="2114573"/>
        <a:ext cx="1308204" cy="1022065"/>
      </dsp:txXfrm>
    </dsp:sp>
    <dsp:sp modelId="{2B7B7CFA-1F20-4A4C-9FF6-234E429E296E}">
      <dsp:nvSpPr>
        <dsp:cNvPr id="0" name=""/>
        <dsp:cNvSpPr/>
      </dsp:nvSpPr>
      <dsp:spPr>
        <a:xfrm rot="3800193">
          <a:off x="3872838" y="27403"/>
          <a:ext cx="2203998" cy="2693911"/>
        </a:xfrm>
        <a:prstGeom prst="gear6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vert270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400" b="1" kern="1200" dirty="0" smtClean="0">
              <a:solidFill>
                <a:schemeClr val="tx1"/>
              </a:solidFill>
            </a:rPr>
            <a:t>理论</a:t>
          </a:r>
          <a:endParaRPr lang="en-US" sz="4400" b="1" kern="1200" dirty="0">
            <a:solidFill>
              <a:schemeClr val="tx1"/>
            </a:solidFill>
          </a:endParaRPr>
        </a:p>
      </dsp:txBody>
      <dsp:txXfrm rot="900000">
        <a:off x="4327182" y="647315"/>
        <a:ext cx="1295311" cy="1454087"/>
      </dsp:txXfrm>
    </dsp:sp>
    <dsp:sp modelId="{9B4F5079-74E2-40F1-85EA-A9EFAFD447F2}">
      <dsp:nvSpPr>
        <dsp:cNvPr id="0" name=""/>
        <dsp:cNvSpPr/>
      </dsp:nvSpPr>
      <dsp:spPr>
        <a:xfrm rot="1202382">
          <a:off x="4321259" y="1350663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  <dsp:sp modelId="{6BDDE755-EABB-44E1-9390-3AFE51DD1ADE}">
      <dsp:nvSpPr>
        <dsp:cNvPr id="0" name=""/>
        <dsp:cNvSpPr/>
      </dsp:nvSpPr>
      <dsp:spPr>
        <a:xfrm rot="16200000">
          <a:off x="2971798" y="1981192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9BCA2DF-0F19-4218-88A9-E5A3949B236B}">
      <dsp:nvSpPr>
        <dsp:cNvPr id="0" name=""/>
        <dsp:cNvSpPr/>
      </dsp:nvSpPr>
      <dsp:spPr>
        <a:xfrm rot="1655158">
          <a:off x="2798248" y="740862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ABEC6-28FA-498E-972C-499BCFC85D2A}">
      <dsp:nvSpPr>
        <dsp:cNvPr id="0" name=""/>
        <dsp:cNvSpPr/>
      </dsp:nvSpPr>
      <dsp:spPr>
        <a:xfrm rot="16200000">
          <a:off x="-1541623" y="2260608"/>
          <a:ext cx="3530251" cy="426294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0" tIns="0" rIns="281654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200" b="1" kern="1200" dirty="0" smtClean="0"/>
        </a:p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solidFill>
                <a:srgbClr val="C00000"/>
              </a:solidFill>
            </a:rPr>
            <a:t>课堂陈述</a:t>
          </a:r>
          <a:endParaRPr lang="en-US" sz="2400" b="1" kern="1200" dirty="0">
            <a:solidFill>
              <a:srgbClr val="C00000"/>
            </a:solidFill>
          </a:endParaRPr>
        </a:p>
      </dsp:txBody>
      <dsp:txXfrm>
        <a:off x="-1541623" y="2260608"/>
        <a:ext cx="3530251" cy="426294"/>
      </dsp:txXfrm>
    </dsp:sp>
    <dsp:sp modelId="{CB2E08FF-4911-43A9-AA1D-3876154D698C}">
      <dsp:nvSpPr>
        <dsp:cNvPr id="0" name=""/>
        <dsp:cNvSpPr/>
      </dsp:nvSpPr>
      <dsp:spPr>
        <a:xfrm>
          <a:off x="552170" y="708630"/>
          <a:ext cx="1252745" cy="353025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0688" tIns="281654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爱情发展阶段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中西爱情比较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</dsp:txBody>
      <dsp:txXfrm>
        <a:off x="552170" y="708630"/>
        <a:ext cx="1252745" cy="3530251"/>
      </dsp:txXfrm>
    </dsp:sp>
    <dsp:sp modelId="{B1F68168-A55B-4F17-B812-6A64F453E98B}">
      <dsp:nvSpPr>
        <dsp:cNvPr id="0" name=""/>
        <dsp:cNvSpPr/>
      </dsp:nvSpPr>
      <dsp:spPr>
        <a:xfrm>
          <a:off x="63824" y="287081"/>
          <a:ext cx="638710" cy="63871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78BC76-C48E-44B4-BBE2-116D2949C29C}">
      <dsp:nvSpPr>
        <dsp:cNvPr id="0" name=""/>
        <dsp:cNvSpPr/>
      </dsp:nvSpPr>
      <dsp:spPr>
        <a:xfrm rot="16200000">
          <a:off x="610948" y="2314078"/>
          <a:ext cx="3530251" cy="319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0" tIns="0" rIns="281654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300" kern="1200" dirty="0" smtClean="0"/>
        </a:p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solidFill>
                <a:srgbClr val="C00000"/>
              </a:solidFill>
            </a:rPr>
            <a:t>成对或小组讨论</a:t>
          </a:r>
          <a:endParaRPr lang="en-US" sz="2400" b="1" kern="1200" dirty="0">
            <a:solidFill>
              <a:srgbClr val="C00000"/>
            </a:solidFill>
          </a:endParaRPr>
        </a:p>
      </dsp:txBody>
      <dsp:txXfrm>
        <a:off x="610948" y="2314078"/>
        <a:ext cx="3530251" cy="319355"/>
      </dsp:txXfrm>
    </dsp:sp>
    <dsp:sp modelId="{EAA50A1E-42D2-4DBE-B7F8-AD11F9CFEB4B}">
      <dsp:nvSpPr>
        <dsp:cNvPr id="0" name=""/>
        <dsp:cNvSpPr/>
      </dsp:nvSpPr>
      <dsp:spPr>
        <a:xfrm>
          <a:off x="2616910" y="708630"/>
          <a:ext cx="1428409" cy="353025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0688" tIns="281654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三角理论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缘分、门当户对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讨论礼节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b="1" kern="1200" dirty="0">
            <a:latin typeface="+mj-ea"/>
            <a:ea typeface="+mj-ea"/>
          </a:endParaRPr>
        </a:p>
      </dsp:txBody>
      <dsp:txXfrm>
        <a:off x="2616910" y="708630"/>
        <a:ext cx="1428409" cy="3530251"/>
      </dsp:txXfrm>
    </dsp:sp>
    <dsp:sp modelId="{CA756CD9-B55C-474A-A6F9-8C4F4792F9A9}">
      <dsp:nvSpPr>
        <dsp:cNvPr id="0" name=""/>
        <dsp:cNvSpPr/>
      </dsp:nvSpPr>
      <dsp:spPr>
        <a:xfrm>
          <a:off x="2216396" y="287081"/>
          <a:ext cx="638710" cy="638710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913E2-1EC9-490B-8705-FBC874F8A341}">
      <dsp:nvSpPr>
        <dsp:cNvPr id="0" name=""/>
        <dsp:cNvSpPr/>
      </dsp:nvSpPr>
      <dsp:spPr>
        <a:xfrm rot="16200000">
          <a:off x="2851352" y="2314078"/>
          <a:ext cx="3530251" cy="319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0" tIns="0" rIns="281654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500" kern="1200" dirty="0" smtClean="0"/>
        </a:p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solidFill>
                <a:srgbClr val="C00000"/>
              </a:solidFill>
            </a:rPr>
            <a:t>角色表演</a:t>
          </a:r>
          <a:endParaRPr lang="en-US" sz="2500" b="1" kern="1200" dirty="0">
            <a:solidFill>
              <a:srgbClr val="C00000"/>
            </a:solidFill>
          </a:endParaRPr>
        </a:p>
      </dsp:txBody>
      <dsp:txXfrm>
        <a:off x="2851352" y="2314078"/>
        <a:ext cx="3530251" cy="319355"/>
      </dsp:txXfrm>
    </dsp:sp>
    <dsp:sp modelId="{1E1F99F9-EEDC-4AD7-B345-BEBBEAB7B610}">
      <dsp:nvSpPr>
        <dsp:cNvPr id="0" name=""/>
        <dsp:cNvSpPr/>
      </dsp:nvSpPr>
      <dsp:spPr>
        <a:xfrm>
          <a:off x="5054548" y="708630"/>
          <a:ext cx="1033941" cy="353025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0688" tIns="281654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灰姑娘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b="1" kern="1200" dirty="0">
            <a:latin typeface="+mj-ea"/>
            <a:ea typeface="+mj-ea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爱情问题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b="1" kern="1200" dirty="0">
            <a:latin typeface="+mj-ea"/>
            <a:ea typeface="+mj-ea"/>
          </a:endParaRPr>
        </a:p>
      </dsp:txBody>
      <dsp:txXfrm>
        <a:off x="5054548" y="708630"/>
        <a:ext cx="1033941" cy="3530251"/>
      </dsp:txXfrm>
    </dsp:sp>
    <dsp:sp modelId="{579B8FF1-8001-4D03-AE6E-E94F325DDAB4}">
      <dsp:nvSpPr>
        <dsp:cNvPr id="0" name=""/>
        <dsp:cNvSpPr/>
      </dsp:nvSpPr>
      <dsp:spPr>
        <a:xfrm>
          <a:off x="4456800" y="287081"/>
          <a:ext cx="638710" cy="63871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C0D670-E5BC-4760-B7EB-A03F80652D76}">
      <dsp:nvSpPr>
        <dsp:cNvPr id="0" name=""/>
        <dsp:cNvSpPr/>
      </dsp:nvSpPr>
      <dsp:spPr>
        <a:xfrm rot="16200000">
          <a:off x="4894521" y="2314078"/>
          <a:ext cx="3530251" cy="319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0" tIns="0" rIns="281654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500" b="1" kern="1200" dirty="0" smtClean="0"/>
        </a:p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solidFill>
                <a:srgbClr val="C00000"/>
              </a:solidFill>
            </a:rPr>
            <a:t>接龙讲故事</a:t>
          </a:r>
          <a:endParaRPr lang="en-US" sz="2500" b="1" kern="1200" dirty="0">
            <a:solidFill>
              <a:srgbClr val="C00000"/>
            </a:solidFill>
          </a:endParaRPr>
        </a:p>
      </dsp:txBody>
      <dsp:txXfrm>
        <a:off x="4894521" y="2314078"/>
        <a:ext cx="3530251" cy="319355"/>
      </dsp:txXfrm>
    </dsp:sp>
    <dsp:sp modelId="{ACD94C45-FB32-496F-95E1-EC8B05DD8DB6}">
      <dsp:nvSpPr>
        <dsp:cNvPr id="0" name=""/>
        <dsp:cNvSpPr/>
      </dsp:nvSpPr>
      <dsp:spPr>
        <a:xfrm>
          <a:off x="7010132" y="708630"/>
          <a:ext cx="1209111" cy="353025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99136" tIns="281654" rIns="199136" bIns="199136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0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800" b="1" kern="1200" dirty="0" smtClean="0">
              <a:solidFill>
                <a:schemeClr val="tx1"/>
              </a:solidFill>
              <a:latin typeface="+mj-ea"/>
              <a:ea typeface="+mj-ea"/>
            </a:rPr>
            <a:t>分手</a:t>
          </a:r>
          <a:endParaRPr lang="en-US" sz="2800" b="1" kern="1200" dirty="0">
            <a:solidFill>
              <a:schemeClr val="tx1"/>
            </a:solidFill>
            <a:latin typeface="+mj-ea"/>
            <a:ea typeface="+mj-ea"/>
          </a:endParaRPr>
        </a:p>
      </dsp:txBody>
      <dsp:txXfrm>
        <a:off x="7010132" y="708630"/>
        <a:ext cx="1209111" cy="3530251"/>
      </dsp:txXfrm>
    </dsp:sp>
    <dsp:sp modelId="{02B28BAB-3923-4CBB-B579-1BDB7B2012D9}">
      <dsp:nvSpPr>
        <dsp:cNvPr id="0" name=""/>
        <dsp:cNvSpPr/>
      </dsp:nvSpPr>
      <dsp:spPr>
        <a:xfrm>
          <a:off x="6499969" y="287081"/>
          <a:ext cx="638710" cy="63871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ABEC6-28FA-498E-972C-499BCFC85D2A}">
      <dsp:nvSpPr>
        <dsp:cNvPr id="0" name=""/>
        <dsp:cNvSpPr/>
      </dsp:nvSpPr>
      <dsp:spPr>
        <a:xfrm rot="16200000">
          <a:off x="-1541623" y="2260608"/>
          <a:ext cx="3530251" cy="426294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0" tIns="0" rIns="281654" bIns="0" numCol="1" spcCol="1270" anchor="t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200" b="1" kern="1200" dirty="0" smtClean="0"/>
        </a:p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b="1" kern="1200" dirty="0" smtClean="0">
              <a:solidFill>
                <a:srgbClr val="C00000"/>
              </a:solidFill>
            </a:rPr>
            <a:t>情境模拟</a:t>
          </a:r>
          <a:endParaRPr lang="en-US" altLang="zh-CN" sz="2200" b="1" kern="1200" dirty="0" smtClean="0">
            <a:solidFill>
              <a:srgbClr val="C00000"/>
            </a:solidFill>
          </a:endParaRPr>
        </a:p>
      </dsp:txBody>
      <dsp:txXfrm>
        <a:off x="-1541623" y="2260608"/>
        <a:ext cx="3530251" cy="426294"/>
      </dsp:txXfrm>
    </dsp:sp>
    <dsp:sp modelId="{CB2E08FF-4911-43A9-AA1D-3876154D698C}">
      <dsp:nvSpPr>
        <dsp:cNvPr id="0" name=""/>
        <dsp:cNvSpPr/>
      </dsp:nvSpPr>
      <dsp:spPr>
        <a:xfrm>
          <a:off x="552170" y="708630"/>
          <a:ext cx="1252745" cy="353025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0688" tIns="281654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矛盾解决（学校活动商业赞助）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</dsp:txBody>
      <dsp:txXfrm>
        <a:off x="552170" y="708630"/>
        <a:ext cx="1252745" cy="3530251"/>
      </dsp:txXfrm>
    </dsp:sp>
    <dsp:sp modelId="{B1F68168-A55B-4F17-B812-6A64F453E98B}">
      <dsp:nvSpPr>
        <dsp:cNvPr id="0" name=""/>
        <dsp:cNvSpPr/>
      </dsp:nvSpPr>
      <dsp:spPr>
        <a:xfrm>
          <a:off x="63824" y="287081"/>
          <a:ext cx="638710" cy="6387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78BC76-C48E-44B4-BBE2-116D2949C29C}">
      <dsp:nvSpPr>
        <dsp:cNvPr id="0" name=""/>
        <dsp:cNvSpPr/>
      </dsp:nvSpPr>
      <dsp:spPr>
        <a:xfrm rot="16200000">
          <a:off x="610948" y="2314078"/>
          <a:ext cx="3530251" cy="319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0" tIns="0" rIns="281654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300" kern="1200" dirty="0" smtClean="0"/>
        </a:p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b="1" kern="1200" dirty="0" smtClean="0">
              <a:solidFill>
                <a:srgbClr val="C00000"/>
              </a:solidFill>
            </a:rPr>
            <a:t>辩论</a:t>
          </a:r>
          <a:endParaRPr lang="en-US" sz="2400" b="1" kern="1200" dirty="0">
            <a:solidFill>
              <a:srgbClr val="C00000"/>
            </a:solidFill>
          </a:endParaRPr>
        </a:p>
      </dsp:txBody>
      <dsp:txXfrm>
        <a:off x="610948" y="2314078"/>
        <a:ext cx="3530251" cy="319355"/>
      </dsp:txXfrm>
    </dsp:sp>
    <dsp:sp modelId="{EAA50A1E-42D2-4DBE-B7F8-AD11F9CFEB4B}">
      <dsp:nvSpPr>
        <dsp:cNvPr id="0" name=""/>
        <dsp:cNvSpPr/>
      </dsp:nvSpPr>
      <dsp:spPr>
        <a:xfrm>
          <a:off x="2616910" y="708630"/>
          <a:ext cx="1428409" cy="353025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eaVert" wrap="square" lIns="170688" tIns="281654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3200" b="1" kern="1200" dirty="0" smtClean="0">
              <a:latin typeface="+mj-ea"/>
              <a:ea typeface="+mj-ea"/>
            </a:rPr>
            <a:t>灵魂伴侣</a:t>
          </a:r>
          <a:endParaRPr lang="en-US" sz="3200" b="1" kern="1200" dirty="0">
            <a:latin typeface="+mj-ea"/>
            <a:ea typeface="+mj-ea"/>
          </a:endParaRPr>
        </a:p>
      </dsp:txBody>
      <dsp:txXfrm>
        <a:off x="2616910" y="708630"/>
        <a:ext cx="1428409" cy="3530251"/>
      </dsp:txXfrm>
    </dsp:sp>
    <dsp:sp modelId="{CA756CD9-B55C-474A-A6F9-8C4F4792F9A9}">
      <dsp:nvSpPr>
        <dsp:cNvPr id="0" name=""/>
        <dsp:cNvSpPr/>
      </dsp:nvSpPr>
      <dsp:spPr>
        <a:xfrm>
          <a:off x="2216396" y="287081"/>
          <a:ext cx="638710" cy="638710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913E2-1EC9-490B-8705-FBC874F8A341}">
      <dsp:nvSpPr>
        <dsp:cNvPr id="0" name=""/>
        <dsp:cNvSpPr/>
      </dsp:nvSpPr>
      <dsp:spPr>
        <a:xfrm rot="16200000">
          <a:off x="2851352" y="2314078"/>
          <a:ext cx="3530251" cy="319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0" tIns="0" rIns="281654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500" kern="1200" dirty="0" smtClean="0"/>
        </a:p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solidFill>
                <a:srgbClr val="C00000"/>
              </a:solidFill>
            </a:rPr>
            <a:t>案例分析</a:t>
          </a:r>
          <a:endParaRPr lang="en-US" sz="2500" b="1" kern="1200" dirty="0">
            <a:solidFill>
              <a:srgbClr val="C00000"/>
            </a:solidFill>
          </a:endParaRPr>
        </a:p>
      </dsp:txBody>
      <dsp:txXfrm>
        <a:off x="2851352" y="2314078"/>
        <a:ext cx="3530251" cy="319355"/>
      </dsp:txXfrm>
    </dsp:sp>
    <dsp:sp modelId="{1E1F99F9-EEDC-4AD7-B345-BEBBEAB7B610}">
      <dsp:nvSpPr>
        <dsp:cNvPr id="0" name=""/>
        <dsp:cNvSpPr/>
      </dsp:nvSpPr>
      <dsp:spPr>
        <a:xfrm>
          <a:off x="5054548" y="708630"/>
          <a:ext cx="1033941" cy="353025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0688" tIns="281654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垃圾分类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400" b="1" kern="1200" dirty="0" smtClean="0">
              <a:solidFill>
                <a:schemeClr val="tx1"/>
              </a:solidFill>
              <a:latin typeface="+mj-ea"/>
              <a:ea typeface="+mj-ea"/>
            </a:rPr>
            <a:t>宿舍纠纷</a:t>
          </a:r>
          <a:endParaRPr lang="en-US" sz="2400" b="1" kern="1200" dirty="0">
            <a:solidFill>
              <a:schemeClr val="tx1"/>
            </a:solidFill>
            <a:latin typeface="+mj-ea"/>
            <a:ea typeface="+mj-ea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b="1" kern="1200" dirty="0">
            <a:latin typeface="+mj-ea"/>
            <a:ea typeface="+mj-ea"/>
          </a:endParaRPr>
        </a:p>
      </dsp:txBody>
      <dsp:txXfrm>
        <a:off x="5054548" y="708630"/>
        <a:ext cx="1033941" cy="3530251"/>
      </dsp:txXfrm>
    </dsp:sp>
    <dsp:sp modelId="{579B8FF1-8001-4D03-AE6E-E94F325DDAB4}">
      <dsp:nvSpPr>
        <dsp:cNvPr id="0" name=""/>
        <dsp:cNvSpPr/>
      </dsp:nvSpPr>
      <dsp:spPr>
        <a:xfrm>
          <a:off x="4456800" y="287081"/>
          <a:ext cx="638710" cy="63871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C0D670-E5BC-4760-B7EB-A03F80652D76}">
      <dsp:nvSpPr>
        <dsp:cNvPr id="0" name=""/>
        <dsp:cNvSpPr/>
      </dsp:nvSpPr>
      <dsp:spPr>
        <a:xfrm rot="16200000">
          <a:off x="4894521" y="2314078"/>
          <a:ext cx="3530251" cy="319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0" tIns="0" rIns="281654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CN" sz="2500" b="1" kern="1200" dirty="0" smtClean="0"/>
        </a:p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b="1" kern="1200" dirty="0" smtClean="0">
              <a:solidFill>
                <a:srgbClr val="C00000"/>
              </a:solidFill>
            </a:rPr>
            <a:t>采访</a:t>
          </a:r>
          <a:endParaRPr lang="en-US" sz="2500" b="1" kern="1200" dirty="0">
            <a:solidFill>
              <a:srgbClr val="C00000"/>
            </a:solidFill>
          </a:endParaRPr>
        </a:p>
      </dsp:txBody>
      <dsp:txXfrm>
        <a:off x="4894521" y="2314078"/>
        <a:ext cx="3530251" cy="319355"/>
      </dsp:txXfrm>
    </dsp:sp>
    <dsp:sp modelId="{ACD94C45-FB32-496F-95E1-EC8B05DD8DB6}">
      <dsp:nvSpPr>
        <dsp:cNvPr id="0" name=""/>
        <dsp:cNvSpPr/>
      </dsp:nvSpPr>
      <dsp:spPr>
        <a:xfrm>
          <a:off x="7010132" y="708630"/>
          <a:ext cx="1209111" cy="353025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70256" tIns="281654" rIns="270256" bIns="270256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3000" b="1" kern="1200" dirty="0" smtClean="0"/>
            <a:t>组群身份认知</a:t>
          </a:r>
          <a:endParaRPr lang="en-US" sz="3000" b="1" kern="1200" dirty="0"/>
        </a:p>
      </dsp:txBody>
      <dsp:txXfrm>
        <a:off x="7010132" y="708630"/>
        <a:ext cx="1209111" cy="3530251"/>
      </dsp:txXfrm>
    </dsp:sp>
    <dsp:sp modelId="{02B28BAB-3923-4CBB-B579-1BDB7B2012D9}">
      <dsp:nvSpPr>
        <dsp:cNvPr id="0" name=""/>
        <dsp:cNvSpPr/>
      </dsp:nvSpPr>
      <dsp:spPr>
        <a:xfrm>
          <a:off x="6499969" y="287081"/>
          <a:ext cx="638710" cy="63871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06D4E-9F5D-40CC-802B-73B73B738E77}">
      <dsp:nvSpPr>
        <dsp:cNvPr id="0" name=""/>
        <dsp:cNvSpPr/>
      </dsp:nvSpPr>
      <dsp:spPr>
        <a:xfrm rot="5400000">
          <a:off x="1092024" y="132234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1F1578-EA29-47D3-9A83-5DE64D92C830}">
      <dsp:nvSpPr>
        <dsp:cNvPr id="0" name=""/>
        <dsp:cNvSpPr/>
      </dsp:nvSpPr>
      <dsp:spPr>
        <a:xfrm>
          <a:off x="782177" y="25930"/>
          <a:ext cx="1968752" cy="1378062"/>
        </a:xfrm>
        <a:prstGeom prst="roundRect">
          <a:avLst>
            <a:gd name="adj" fmla="val 1667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理解知识点 </a:t>
          </a:r>
          <a:endParaRPr lang="en-US" sz="3300" kern="1200" dirty="0"/>
        </a:p>
      </dsp:txBody>
      <dsp:txXfrm>
        <a:off x="849461" y="93214"/>
        <a:ext cx="1834184" cy="1243494"/>
      </dsp:txXfrm>
    </dsp:sp>
    <dsp:sp modelId="{5445132B-D13C-43DD-85F0-922892E4CA06}">
      <dsp:nvSpPr>
        <dsp:cNvPr id="0" name=""/>
        <dsp:cNvSpPr/>
      </dsp:nvSpPr>
      <dsp:spPr>
        <a:xfrm>
          <a:off x="2750929" y="157360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3200" b="1" kern="1200" dirty="0" smtClean="0"/>
            <a:t>信息输入、解读</a:t>
          </a:r>
          <a:endParaRPr lang="en-US" sz="3200" b="1" kern="1200" dirty="0"/>
        </a:p>
      </dsp:txBody>
      <dsp:txXfrm>
        <a:off x="2750929" y="157360"/>
        <a:ext cx="1431882" cy="1113811"/>
      </dsp:txXfrm>
    </dsp:sp>
    <dsp:sp modelId="{639C8D83-A477-41AA-83B3-071990D07D6A}">
      <dsp:nvSpPr>
        <dsp:cNvPr id="0" name=""/>
        <dsp:cNvSpPr/>
      </dsp:nvSpPr>
      <dsp:spPr>
        <a:xfrm rot="5400000">
          <a:off x="2724329" y="2870366"/>
          <a:ext cx="1169501" cy="13314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2613A2-9EDE-43AD-AFB8-043D850D9DCE}">
      <dsp:nvSpPr>
        <dsp:cNvPr id="0" name=""/>
        <dsp:cNvSpPr/>
      </dsp:nvSpPr>
      <dsp:spPr>
        <a:xfrm>
          <a:off x="2414482" y="1573950"/>
          <a:ext cx="1968752" cy="1378062"/>
        </a:xfrm>
        <a:prstGeom prst="roundRect">
          <a:avLst>
            <a:gd name="adj" fmla="val 1667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分析问题</a:t>
          </a:r>
          <a:endParaRPr lang="en-US" sz="3300" kern="1200" dirty="0"/>
        </a:p>
      </dsp:txBody>
      <dsp:txXfrm>
        <a:off x="2481766" y="1641234"/>
        <a:ext cx="1834184" cy="1243494"/>
      </dsp:txXfrm>
    </dsp:sp>
    <dsp:sp modelId="{3F173990-41D6-4B0C-A05B-9859D6279A31}">
      <dsp:nvSpPr>
        <dsp:cNvPr id="0" name=""/>
        <dsp:cNvSpPr/>
      </dsp:nvSpPr>
      <dsp:spPr>
        <a:xfrm>
          <a:off x="4383234" y="1705379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3200" b="1" kern="1200" dirty="0" smtClean="0"/>
            <a:t>质疑、分析、评论、</a:t>
          </a:r>
          <a:endParaRPr lang="en-US" sz="3200" b="1" kern="1200" dirty="0"/>
        </a:p>
      </dsp:txBody>
      <dsp:txXfrm>
        <a:off x="4383234" y="1705379"/>
        <a:ext cx="1431882" cy="1113811"/>
      </dsp:txXfrm>
    </dsp:sp>
    <dsp:sp modelId="{0FD49D24-0659-4C1C-8990-647432D7C7ED}">
      <dsp:nvSpPr>
        <dsp:cNvPr id="0" name=""/>
        <dsp:cNvSpPr/>
      </dsp:nvSpPr>
      <dsp:spPr>
        <a:xfrm>
          <a:off x="4046787" y="3121969"/>
          <a:ext cx="1968752" cy="1378062"/>
        </a:xfrm>
        <a:prstGeom prst="roundRect">
          <a:avLst>
            <a:gd name="adj" fmla="val 1667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解决问题</a:t>
          </a:r>
          <a:endParaRPr lang="en-US" sz="3300" kern="1200" dirty="0"/>
        </a:p>
      </dsp:txBody>
      <dsp:txXfrm>
        <a:off x="4114071" y="3189253"/>
        <a:ext cx="1834184" cy="1243494"/>
      </dsp:txXfrm>
    </dsp:sp>
    <dsp:sp modelId="{87F98F00-CECD-466C-B732-5243CA4F946E}">
      <dsp:nvSpPr>
        <dsp:cNvPr id="0" name=""/>
        <dsp:cNvSpPr/>
      </dsp:nvSpPr>
      <dsp:spPr>
        <a:xfrm>
          <a:off x="6015539" y="3253399"/>
          <a:ext cx="1431882" cy="1113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800" b="1" kern="1200" dirty="0" smtClean="0"/>
            <a:t>反思、运用、创新</a:t>
          </a:r>
          <a:endParaRPr lang="en-US" sz="2800" b="1" kern="1200" dirty="0"/>
        </a:p>
      </dsp:txBody>
      <dsp:txXfrm>
        <a:off x="6015539" y="3253399"/>
        <a:ext cx="1431882" cy="111381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C8576C1A-5CF5-43EA-94F4-3EB89E792F83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F65EB3B4-1A2D-493B-AB85-2372BE35A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21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1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9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9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9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6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2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5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0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4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0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ED50-AAEA-4BB5-BC4B-3AEA265EE9AA}" type="datetimeFigureOut">
              <a:rPr lang="en-US" smtClean="0"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71AE6-3DE4-4749-8A38-A92EE0AE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1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7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8153400" cy="1470025"/>
          </a:xfrm>
        </p:spPr>
        <p:txBody>
          <a:bodyPr>
            <a:normAutofit/>
          </a:bodyPr>
          <a:lstStyle/>
          <a:p>
            <a:r>
              <a:rPr lang="zh-CN" altLang="en-US" sz="3900" b="1" dirty="0" smtClean="0">
                <a:latin typeface="Yu Gothic UI" pitchFamily="34" charset="-128"/>
                <a:ea typeface="Yu Gothic UI" pitchFamily="34" charset="-128"/>
              </a:rPr>
              <a:t>口语教学活动的设计与思辨能力培养</a:t>
            </a:r>
            <a:endParaRPr lang="en-US" sz="3900" b="1" dirty="0">
              <a:latin typeface="Yu Gothic UI" pitchFamily="34" charset="-128"/>
              <a:ea typeface="Yu Gothic UI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38400"/>
            <a:ext cx="6400800" cy="3429000"/>
          </a:xfrm>
        </p:spPr>
        <p:txBody>
          <a:bodyPr>
            <a:normAutofit fontScale="92500" lnSpcReduction="10000"/>
          </a:bodyPr>
          <a:lstStyle/>
          <a:p>
            <a:endParaRPr lang="en-US" altLang="zh-CN" sz="4400" b="1" dirty="0" smtClean="0">
              <a:solidFill>
                <a:schemeClr val="tx1"/>
              </a:solidFill>
            </a:endParaRPr>
          </a:p>
          <a:p>
            <a:r>
              <a:rPr lang="zh-CN" altLang="en-US" sz="4400" b="1" dirty="0" smtClean="0">
                <a:solidFill>
                  <a:schemeClr val="tx1"/>
                </a:solidFill>
              </a:rPr>
              <a:t>宋毅</a:t>
            </a:r>
            <a:endParaRPr lang="en-US" altLang="zh-CN" sz="4400" b="1" dirty="0" smtClean="0">
              <a:solidFill>
                <a:schemeClr val="tx1"/>
              </a:solidFill>
            </a:endParaRPr>
          </a:p>
          <a:p>
            <a:endParaRPr lang="en-US" altLang="zh-CN" sz="4400" b="1" dirty="0">
              <a:solidFill>
                <a:schemeClr val="tx1"/>
              </a:solidFill>
            </a:endParaRPr>
          </a:p>
          <a:p>
            <a:r>
              <a:rPr lang="zh-CN" altLang="en-US" sz="4400" b="1" dirty="0" smtClean="0">
                <a:solidFill>
                  <a:schemeClr val="tx1"/>
                </a:solidFill>
              </a:rPr>
              <a:t>教学</a:t>
            </a:r>
            <a:r>
              <a:rPr lang="zh-CN" altLang="en-US" sz="4400" b="1" dirty="0">
                <a:solidFill>
                  <a:schemeClr val="tx1"/>
                </a:solidFill>
              </a:rPr>
              <a:t>研</a:t>
            </a:r>
            <a:r>
              <a:rPr lang="zh-CN" altLang="en-US" sz="4400" b="1" dirty="0" smtClean="0">
                <a:solidFill>
                  <a:schemeClr val="tx1"/>
                </a:solidFill>
              </a:rPr>
              <a:t>讨会</a:t>
            </a:r>
            <a:endParaRPr lang="en-US" altLang="zh-CN" sz="4400" b="1" dirty="0" smtClean="0">
              <a:solidFill>
                <a:schemeClr val="tx1"/>
              </a:solidFill>
            </a:endParaRPr>
          </a:p>
          <a:p>
            <a:r>
              <a:rPr lang="en-US" altLang="zh-CN" sz="4000" b="1" dirty="0" smtClean="0">
                <a:solidFill>
                  <a:schemeClr val="tx1"/>
                </a:solidFill>
              </a:rPr>
              <a:t>2016/05/19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7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/>
              <a:t>7.</a:t>
            </a:r>
            <a:r>
              <a:rPr lang="zh-CN" altLang="en-US" sz="4800" b="1" dirty="0" smtClean="0"/>
              <a:t>学生课前做什么准备？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b="1" dirty="0" smtClean="0"/>
              <a:t>自主学习</a:t>
            </a:r>
            <a:endParaRPr lang="en-US" altLang="zh-CN" sz="4400" b="1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4000" dirty="0" smtClean="0"/>
              <a:t>文章阅读（教材</a:t>
            </a:r>
            <a:r>
              <a:rPr lang="en-US" altLang="zh-CN" sz="4000" dirty="0" smtClean="0"/>
              <a:t>+</a:t>
            </a:r>
            <a:r>
              <a:rPr lang="zh-CN" altLang="en-US" sz="4000" dirty="0" smtClean="0"/>
              <a:t>学术资源）</a:t>
            </a:r>
            <a:endParaRPr lang="en-US" altLang="zh-CN" sz="4000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4000" dirty="0"/>
              <a:t>学</a:t>
            </a:r>
            <a:r>
              <a:rPr lang="zh-CN" altLang="en-US" sz="4000" dirty="0" smtClean="0"/>
              <a:t>习自测</a:t>
            </a:r>
            <a:endParaRPr lang="en-US" altLang="zh-CN" sz="4000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4000" dirty="0"/>
              <a:t>信息</a:t>
            </a:r>
            <a:r>
              <a:rPr lang="zh-CN" altLang="en-US" sz="4000" dirty="0" smtClean="0"/>
              <a:t>查找</a:t>
            </a:r>
            <a:endParaRPr lang="en-US" altLang="zh-CN" sz="4000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4000" dirty="0" smtClean="0"/>
              <a:t>素材收集</a:t>
            </a:r>
            <a:endParaRPr lang="en-US" altLang="zh-CN" sz="4000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4000" dirty="0"/>
              <a:t>自</a:t>
            </a:r>
            <a:r>
              <a:rPr lang="zh-CN" altLang="en-US" sz="4000" dirty="0" smtClean="0"/>
              <a:t>我反思</a:t>
            </a:r>
            <a:endParaRPr lang="en-US" altLang="zh-CN" sz="40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543300"/>
            <a:ext cx="37338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/>
              <a:t>8</a:t>
            </a:r>
            <a:r>
              <a:rPr lang="en-US" altLang="zh-CN" sz="4800" b="1" dirty="0" smtClean="0"/>
              <a:t>.</a:t>
            </a:r>
            <a:r>
              <a:rPr lang="zh-CN" altLang="en-US" sz="4800" b="1" dirty="0" smtClean="0"/>
              <a:t>教学中老师的角色是什么？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zh-CN" altLang="en-US" sz="3600" b="1" dirty="0" smtClean="0"/>
              <a:t>组织者</a:t>
            </a:r>
            <a:endParaRPr lang="en-US" altLang="zh-CN" sz="3600" b="1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3600" b="1" dirty="0"/>
              <a:t>检测</a:t>
            </a:r>
            <a:r>
              <a:rPr lang="zh-CN" altLang="en-US" sz="3600" b="1" dirty="0" smtClean="0"/>
              <a:t>者</a:t>
            </a:r>
            <a:endParaRPr lang="en-US" altLang="zh-CN" sz="3600" b="1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3600" b="1" dirty="0"/>
              <a:t>引导者</a:t>
            </a:r>
            <a:endParaRPr lang="en-US" altLang="zh-CN" sz="3600" b="1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3600" b="1" dirty="0"/>
              <a:t>解惑</a:t>
            </a:r>
            <a:r>
              <a:rPr lang="zh-CN" altLang="en-US" sz="3600" b="1" dirty="0" smtClean="0"/>
              <a:t>者</a:t>
            </a:r>
            <a:endParaRPr lang="en-US" altLang="zh-CN" sz="3600" b="1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3600" b="1" dirty="0"/>
              <a:t>援助</a:t>
            </a:r>
            <a:r>
              <a:rPr lang="zh-CN" altLang="en-US" sz="3600" b="1" dirty="0" smtClean="0"/>
              <a:t>者</a:t>
            </a:r>
            <a:endParaRPr lang="en-US" altLang="zh-CN" sz="3600" b="1" dirty="0" smtClean="0"/>
          </a:p>
          <a:p>
            <a:pPr lvl="1">
              <a:buFont typeface="Wingdings" pitchFamily="2" charset="2"/>
              <a:buChar char="Ø"/>
            </a:pPr>
            <a:r>
              <a:rPr lang="zh-CN" altLang="en-US" sz="3600" b="1" dirty="0" smtClean="0"/>
              <a:t>反馈者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581400"/>
            <a:ext cx="3987843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93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altLang="zh-CN" b="1" dirty="0" smtClean="0"/>
              <a:t>9.</a:t>
            </a:r>
            <a:r>
              <a:rPr lang="zh-CN" altLang="en-US" b="1" dirty="0"/>
              <a:t>课堂上学生需要做什么？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413357"/>
              </p:ext>
            </p:extLst>
          </p:nvPr>
        </p:nvGraphicFramePr>
        <p:xfrm>
          <a:off x="0" y="1600200"/>
          <a:ext cx="8991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52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4800" b="1" dirty="0" smtClean="0"/>
              <a:t>10.</a:t>
            </a:r>
            <a:r>
              <a:rPr lang="zh-CN" altLang="en-US" sz="4800" b="1" dirty="0"/>
              <a:t>教</a:t>
            </a:r>
            <a:r>
              <a:rPr lang="zh-CN" altLang="en-US" sz="4800" b="1" dirty="0" smtClean="0"/>
              <a:t>材版教学特点</a:t>
            </a:r>
            <a:r>
              <a:rPr lang="en-US" altLang="zh-CN" sz="4800" b="1" dirty="0" smtClean="0"/>
              <a:t>/</a:t>
            </a:r>
            <a:r>
              <a:rPr lang="zh-CN" altLang="en-US" sz="4800" b="1" dirty="0" smtClean="0"/>
              <a:t>效果怎样？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3800" b="1" dirty="0"/>
              <a:t>练习活动丰富多</a:t>
            </a:r>
            <a:r>
              <a:rPr lang="zh-CN" altLang="en-US" sz="3800" b="1" dirty="0" smtClean="0"/>
              <a:t>样</a:t>
            </a:r>
            <a:endParaRPr lang="en-US" altLang="zh-CN" sz="3800" b="1" dirty="0" smtClean="0"/>
          </a:p>
          <a:p>
            <a:r>
              <a:rPr lang="zh-CN" altLang="en-US" sz="3800" b="1" dirty="0"/>
              <a:t>课堂时间安排紧</a:t>
            </a:r>
            <a:r>
              <a:rPr lang="zh-CN" altLang="en-US" sz="3800" b="1" dirty="0" smtClean="0"/>
              <a:t>凑</a:t>
            </a:r>
            <a:endParaRPr lang="en-US" altLang="zh-CN" sz="3800" b="1" dirty="0" smtClean="0"/>
          </a:p>
          <a:p>
            <a:r>
              <a:rPr lang="zh-CN" altLang="en-US" sz="3800" b="1" dirty="0"/>
              <a:t>学生学习专心、潜力得到发挥</a:t>
            </a:r>
            <a:endParaRPr lang="en-US" altLang="zh-CN" sz="3800" b="1" dirty="0"/>
          </a:p>
          <a:p>
            <a:r>
              <a:rPr lang="zh-CN" altLang="en-US" sz="3800" b="1" dirty="0"/>
              <a:t>学习量合理控制</a:t>
            </a:r>
            <a:endParaRPr lang="en-US" altLang="zh-CN" sz="3800" b="1" dirty="0"/>
          </a:p>
          <a:p>
            <a:r>
              <a:rPr lang="zh-CN" altLang="en-US" sz="3800" b="1" dirty="0" smtClean="0"/>
              <a:t>教学质量提升</a:t>
            </a:r>
            <a:endParaRPr lang="en-US" altLang="zh-CN" sz="3800" b="1" dirty="0"/>
          </a:p>
          <a:p>
            <a:endParaRPr lang="en-US" altLang="zh-CN" sz="3800" b="1" dirty="0"/>
          </a:p>
          <a:p>
            <a:r>
              <a:rPr lang="zh-CN" altLang="en-US" sz="3800" b="1" dirty="0" smtClean="0"/>
              <a:t>语言沟通能力得到加强</a:t>
            </a:r>
            <a:endParaRPr lang="en-US" altLang="zh-CN" sz="3800" b="1" dirty="0" smtClean="0"/>
          </a:p>
          <a:p>
            <a:r>
              <a:rPr lang="zh-CN" altLang="en-US" sz="3800" b="1" dirty="0" smtClean="0"/>
              <a:t>思</a:t>
            </a:r>
            <a:r>
              <a:rPr lang="zh-CN" altLang="en-US" sz="3800" b="1" dirty="0"/>
              <a:t>辨能力全方位发</a:t>
            </a:r>
            <a:r>
              <a:rPr lang="zh-CN" altLang="en-US" sz="3800" b="1" dirty="0" smtClean="0"/>
              <a:t>展</a:t>
            </a:r>
            <a:endParaRPr lang="en-US" altLang="zh-CN" sz="3800" b="1" dirty="0" smtClean="0"/>
          </a:p>
          <a:p>
            <a:r>
              <a:rPr lang="zh-CN" altLang="en-US" sz="3800" b="1" dirty="0"/>
              <a:t>自</a:t>
            </a:r>
            <a:r>
              <a:rPr lang="zh-CN" altLang="en-US" sz="3800" b="1" dirty="0" smtClean="0"/>
              <a:t>主学习能力得到提升</a:t>
            </a:r>
            <a:endParaRPr lang="en-US" altLang="zh-CN" sz="3800" b="1" dirty="0" smtClean="0"/>
          </a:p>
          <a:p>
            <a:r>
              <a:rPr lang="zh-CN" altLang="en-US" sz="3800" b="1" dirty="0"/>
              <a:t>跨文</a:t>
            </a:r>
            <a:r>
              <a:rPr lang="zh-CN" altLang="en-US" sz="3800" b="1" dirty="0" smtClean="0"/>
              <a:t>化能力日益增强</a:t>
            </a:r>
            <a:endParaRPr lang="en-US" altLang="zh-CN" sz="3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27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 smtClean="0"/>
              <a:t>教学活动研究：合作学习</a:t>
            </a:r>
            <a:endParaRPr lang="en-US" sz="5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1535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87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 smtClean="0"/>
              <a:t>主要模式</a:t>
            </a:r>
            <a:endParaRPr lang="en-US" sz="5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587122"/>
              </p:ext>
            </p:extLst>
          </p:nvPr>
        </p:nvGraphicFramePr>
        <p:xfrm>
          <a:off x="152400" y="1600200"/>
          <a:ext cx="88392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840"/>
                <a:gridCol w="1669626"/>
                <a:gridCol w="1866054"/>
                <a:gridCol w="1767840"/>
                <a:gridCol w="176784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rgbClr val="002060"/>
                          </a:solidFill>
                        </a:rPr>
                        <a:t>整合式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rgbClr val="002060"/>
                          </a:solidFill>
                        </a:rPr>
                        <a:t>零合作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rgbClr val="002060"/>
                          </a:solidFill>
                        </a:rPr>
                        <a:t>部分合作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solidFill>
                            <a:srgbClr val="002060"/>
                          </a:solidFill>
                        </a:rPr>
                        <a:t>渐进式</a:t>
                      </a:r>
                      <a:endParaRPr lang="en-US" sz="2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组内互动程度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充分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孤立完成任务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不完全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渐进式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组员交流反思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积极、频繁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消极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较为被动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渐进式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小组领导类型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任务驱动式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分散式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不作为式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各显神通式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解决矛盾方式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解决问题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竞争式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盲目妥协或逃避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解决问题为目的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solidFill>
                            <a:srgbClr val="C00000"/>
                          </a:solidFill>
                        </a:rPr>
                        <a:t>小组讨论形式</a:t>
                      </a:r>
                      <a:endParaRPr lang="en-US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 smtClean="0"/>
                        <a:t>1</a:t>
                      </a:r>
                      <a:r>
                        <a:rPr lang="zh-CN" altLang="en-US" sz="2000" b="1" dirty="0" smtClean="0"/>
                        <a:t>）全天参加、有创意</a:t>
                      </a:r>
                      <a:endParaRPr lang="en-US" altLang="zh-CN" sz="2000" b="1" dirty="0" smtClean="0"/>
                    </a:p>
                    <a:p>
                      <a:r>
                        <a:rPr lang="en-US" altLang="zh-CN" sz="2000" b="1" dirty="0" smtClean="0"/>
                        <a:t>2</a:t>
                      </a:r>
                      <a:r>
                        <a:rPr lang="zh-CN" altLang="en-US" sz="2000" b="1" dirty="0" smtClean="0"/>
                        <a:t>）会议有效率、有组织、正式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 smtClean="0"/>
                        <a:t>1</a:t>
                      </a:r>
                      <a:r>
                        <a:rPr lang="zh-CN" altLang="en-US" sz="2000" b="1" dirty="0" smtClean="0"/>
                        <a:t>）消极、缺乏新意</a:t>
                      </a:r>
                      <a:endParaRPr lang="en-US" altLang="zh-CN" sz="2000" b="1" dirty="0" smtClean="0"/>
                    </a:p>
                    <a:p>
                      <a:r>
                        <a:rPr lang="en-US" altLang="zh-CN" sz="2000" b="1" dirty="0" smtClean="0"/>
                        <a:t>2</a:t>
                      </a:r>
                      <a:r>
                        <a:rPr lang="zh-CN" altLang="en-US" sz="2000" b="1" dirty="0" smtClean="0"/>
                        <a:t>）会议无明确目标和计划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有目标、但组员参与度不高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/>
                        <a:t>会议有明确目标和计划、正式，但并不是每次会议全天组员都参加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69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000" b="1" dirty="0"/>
              <a:t>有</a:t>
            </a:r>
            <a:r>
              <a:rPr lang="zh-CN" altLang="en-US" sz="6000" b="1" dirty="0" smtClean="0"/>
              <a:t>效的合作学习模式</a:t>
            </a:r>
            <a:endParaRPr lang="en-US" sz="6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5035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652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口语课小组合作过程与测评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选题</a:t>
            </a:r>
            <a:endParaRPr lang="en-US" altLang="zh-CN" b="1" dirty="0" smtClean="0"/>
          </a:p>
          <a:p>
            <a:r>
              <a:rPr lang="zh-CN" altLang="en-US" b="1" dirty="0"/>
              <a:t>计划</a:t>
            </a:r>
            <a:endParaRPr lang="en-US" altLang="zh-CN" b="1" dirty="0" smtClean="0"/>
          </a:p>
          <a:p>
            <a:r>
              <a:rPr lang="zh-CN" altLang="en-US" b="1" dirty="0" smtClean="0"/>
              <a:t>小</a:t>
            </a:r>
            <a:r>
              <a:rPr lang="zh-CN" altLang="en-US" b="1" dirty="0"/>
              <a:t>组合作日</a:t>
            </a:r>
            <a:r>
              <a:rPr lang="zh-CN" altLang="en-US" b="1" dirty="0" smtClean="0"/>
              <a:t>志</a:t>
            </a:r>
            <a:endParaRPr lang="en-US" altLang="zh-CN" b="1" dirty="0" smtClean="0"/>
          </a:p>
          <a:p>
            <a:r>
              <a:rPr lang="zh-CN" altLang="en-US" b="1" dirty="0" smtClean="0"/>
              <a:t>小组课堂报告（多媒体）</a:t>
            </a:r>
            <a:endParaRPr lang="en-US" altLang="zh-CN" b="1" dirty="0" smtClean="0"/>
          </a:p>
          <a:p>
            <a:r>
              <a:rPr lang="zh-CN" altLang="en-US" b="1" dirty="0" smtClean="0"/>
              <a:t>组内评议</a:t>
            </a:r>
            <a:endParaRPr lang="en-US" altLang="zh-CN" b="1" dirty="0" smtClean="0"/>
          </a:p>
          <a:p>
            <a:r>
              <a:rPr lang="zh-CN" altLang="en-US" b="1" dirty="0"/>
              <a:t>小组文案报告</a:t>
            </a:r>
            <a:endParaRPr lang="en-US" altLang="zh-CN" b="1" dirty="0"/>
          </a:p>
          <a:p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303968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000" b="1" dirty="0" smtClean="0"/>
              <a:t>概要</a:t>
            </a:r>
            <a:endParaRPr lang="en-US" sz="6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611529"/>
              </p:ext>
            </p:extLst>
          </p:nvPr>
        </p:nvGraphicFramePr>
        <p:xfrm>
          <a:off x="533400" y="1295400"/>
          <a:ext cx="8305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728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/>
              <a:t>1.</a:t>
            </a:r>
            <a:r>
              <a:rPr lang="zh-CN" altLang="en-US" sz="4800" b="1" dirty="0"/>
              <a:t>试验版的教学目标是什么？</a:t>
            </a: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79728"/>
              </p:ext>
            </p:extLst>
          </p:nvPr>
        </p:nvGraphicFramePr>
        <p:xfrm>
          <a:off x="152400" y="1524000"/>
          <a:ext cx="8534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rved Up Arrow 4"/>
          <p:cNvSpPr/>
          <p:nvPr/>
        </p:nvSpPr>
        <p:spPr>
          <a:xfrm rot="8932510">
            <a:off x="2304537" y="2007453"/>
            <a:ext cx="2369135" cy="731520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 rot="13305462">
            <a:off x="5572579" y="2276868"/>
            <a:ext cx="2816866" cy="646762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1030005">
            <a:off x="3401954" y="5791105"/>
            <a:ext cx="2713385" cy="821515"/>
          </a:xfrm>
          <a:prstGeom prst="curved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4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2.</a:t>
            </a:r>
            <a:r>
              <a:rPr lang="zh-CN" altLang="en-US" b="1" dirty="0"/>
              <a:t>试验版的教</a:t>
            </a:r>
            <a:r>
              <a:rPr lang="zh-CN" altLang="en-US" b="1" dirty="0" smtClean="0"/>
              <a:t>学活动有哪些？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1824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819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3</a:t>
            </a:r>
            <a:r>
              <a:rPr lang="en-US" altLang="zh-CN" b="1" dirty="0" smtClean="0"/>
              <a:t>.</a:t>
            </a:r>
            <a:r>
              <a:rPr lang="zh-CN" altLang="en-US" b="1" dirty="0"/>
              <a:t>教学各部分逻辑关联是什么？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5779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15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/>
              <a:t>4</a:t>
            </a:r>
            <a:r>
              <a:rPr lang="en-US" altLang="zh-CN" sz="4800" b="1" dirty="0" smtClean="0"/>
              <a:t>.</a:t>
            </a:r>
            <a:r>
              <a:rPr lang="zh-CN" altLang="en-US" sz="4800" b="1" dirty="0" smtClean="0"/>
              <a:t>教材版</a:t>
            </a:r>
            <a:r>
              <a:rPr lang="zh-CN" altLang="en-US" sz="4800" b="1" dirty="0"/>
              <a:t>的教学目标是什么？</a:t>
            </a: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337583"/>
              </p:ext>
            </p:extLst>
          </p:nvPr>
        </p:nvGraphicFramePr>
        <p:xfrm>
          <a:off x="152400" y="1524000"/>
          <a:ext cx="8534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rved Up Arrow 4"/>
          <p:cNvSpPr/>
          <p:nvPr/>
        </p:nvSpPr>
        <p:spPr>
          <a:xfrm rot="8932510">
            <a:off x="2304537" y="2007453"/>
            <a:ext cx="2369135" cy="731520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Up Arrow 6"/>
          <p:cNvSpPr/>
          <p:nvPr/>
        </p:nvSpPr>
        <p:spPr>
          <a:xfrm rot="13305462">
            <a:off x="5572579" y="2276868"/>
            <a:ext cx="2816866" cy="646762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1030005">
            <a:off x="3401954" y="5791105"/>
            <a:ext cx="2713385" cy="821515"/>
          </a:xfrm>
          <a:prstGeom prst="curved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miley Face 2"/>
          <p:cNvSpPr/>
          <p:nvPr/>
        </p:nvSpPr>
        <p:spPr>
          <a:xfrm>
            <a:off x="457200" y="2094470"/>
            <a:ext cx="1828800" cy="187447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b="1" dirty="0" smtClean="0"/>
          </a:p>
          <a:p>
            <a:pPr algn="ctr"/>
            <a:r>
              <a:rPr lang="zh-CN" altLang="en-US" sz="2000" b="1" dirty="0" smtClean="0">
                <a:solidFill>
                  <a:schemeClr val="tx1"/>
                </a:solidFill>
              </a:rPr>
              <a:t>自主学习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Curved Down Arrow 5"/>
          <p:cNvSpPr/>
          <p:nvPr/>
        </p:nvSpPr>
        <p:spPr>
          <a:xfrm>
            <a:off x="1828800" y="1361302"/>
            <a:ext cx="3276600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urved Up Arrow 7"/>
          <p:cNvSpPr/>
          <p:nvPr/>
        </p:nvSpPr>
        <p:spPr>
          <a:xfrm rot="1706913">
            <a:off x="528445" y="4662386"/>
            <a:ext cx="2546146" cy="9749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1196373">
            <a:off x="2211598" y="3601668"/>
            <a:ext cx="325507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2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/>
              <a:t>5.</a:t>
            </a:r>
            <a:r>
              <a:rPr lang="zh-CN" altLang="en-US" sz="4800" b="1" dirty="0" smtClean="0"/>
              <a:t>教材版教学活动有哪些</a:t>
            </a:r>
            <a:r>
              <a:rPr lang="en-US" altLang="zh-CN" sz="4800" b="1" dirty="0" smtClean="0"/>
              <a:t>(1)</a:t>
            </a:r>
            <a:r>
              <a:rPr lang="zh-CN" altLang="en-US" sz="4800" b="1" dirty="0" smtClean="0"/>
              <a:t>？</a:t>
            </a:r>
            <a:endParaRPr lang="en-US" sz="4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5452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93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800" b="1" dirty="0" smtClean="0"/>
              <a:t>5.</a:t>
            </a:r>
            <a:r>
              <a:rPr lang="zh-CN" altLang="en-US" sz="4800" b="1" dirty="0" smtClean="0"/>
              <a:t>教材版教学活动有哪些（</a:t>
            </a:r>
            <a:r>
              <a:rPr lang="en-US" altLang="zh-CN" sz="4800" b="1" dirty="0" smtClean="0"/>
              <a:t>2</a:t>
            </a:r>
            <a:r>
              <a:rPr lang="zh-CN" altLang="en-US" sz="4800" b="1" dirty="0" smtClean="0"/>
              <a:t>）？</a:t>
            </a:r>
            <a:endParaRPr lang="en-US" sz="4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18905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905000"/>
            <a:ext cx="76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 smtClean="0"/>
              <a:t>6.</a:t>
            </a:r>
            <a:r>
              <a:rPr lang="zh-CN" altLang="en-US" b="1" dirty="0"/>
              <a:t>课</a:t>
            </a:r>
            <a:r>
              <a:rPr lang="zh-CN" altLang="en-US" b="1" dirty="0" smtClean="0"/>
              <a:t>堂教学各</a:t>
            </a:r>
            <a:r>
              <a:rPr lang="zh-CN" altLang="en-US" b="1" dirty="0"/>
              <a:t>部分逻辑关联是什么？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9049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698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519</Words>
  <Application>Microsoft Office PowerPoint</Application>
  <PresentationFormat>全屏显示(4:3)</PresentationFormat>
  <Paragraphs>159</Paragraphs>
  <Slides>17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Theme</vt:lpstr>
      <vt:lpstr>口语教学活动的设计与思辨能力培养</vt:lpstr>
      <vt:lpstr>概要</vt:lpstr>
      <vt:lpstr>1.试验版的教学目标是什么？</vt:lpstr>
      <vt:lpstr>2.试验版的教学活动有哪些？</vt:lpstr>
      <vt:lpstr>3.教学各部分逻辑关联是什么？</vt:lpstr>
      <vt:lpstr>4.教材版的教学目标是什么？</vt:lpstr>
      <vt:lpstr>5.教材版教学活动有哪些(1)？</vt:lpstr>
      <vt:lpstr>5.教材版教学活动有哪些（2）？</vt:lpstr>
      <vt:lpstr>6.课堂教学各部分逻辑关联是什么？</vt:lpstr>
      <vt:lpstr>7.学生课前做什么准备？</vt:lpstr>
      <vt:lpstr>8.教学中老师的角色是什么？</vt:lpstr>
      <vt:lpstr>9.课堂上学生需要做什么？</vt:lpstr>
      <vt:lpstr>10.教材版教学特点/效果怎样？</vt:lpstr>
      <vt:lpstr>教学活动研究：合作学习</vt:lpstr>
      <vt:lpstr>主要模式</vt:lpstr>
      <vt:lpstr>有效的合作学习模式</vt:lpstr>
      <vt:lpstr>口语课小组合作过程与测评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沟通之道：因为爱情</dc:title>
  <dc:creator>Yi Song</dc:creator>
  <cp:lastModifiedBy>lenovo</cp:lastModifiedBy>
  <cp:revision>54</cp:revision>
  <cp:lastPrinted>2016-05-18T23:49:34Z</cp:lastPrinted>
  <dcterms:created xsi:type="dcterms:W3CDTF">2016-05-16T10:47:07Z</dcterms:created>
  <dcterms:modified xsi:type="dcterms:W3CDTF">2016-05-20T09:17:05Z</dcterms:modified>
</cp:coreProperties>
</file>