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422" r:id="rId3"/>
    <p:sldId id="487" r:id="rId4"/>
    <p:sldId id="308" r:id="rId5"/>
    <p:sldId id="309" r:id="rId6"/>
    <p:sldId id="478" r:id="rId7"/>
    <p:sldId id="393" r:id="rId8"/>
    <p:sldId id="480" r:id="rId9"/>
    <p:sldId id="479" r:id="rId10"/>
    <p:sldId id="361" r:id="rId11"/>
    <p:sldId id="483" r:id="rId12"/>
    <p:sldId id="368" r:id="rId13"/>
    <p:sldId id="486" r:id="rId14"/>
    <p:sldId id="374" r:id="rId15"/>
    <p:sldId id="430" r:id="rId16"/>
    <p:sldId id="471" r:id="rId17"/>
    <p:sldId id="427" r:id="rId18"/>
    <p:sldId id="451" r:id="rId19"/>
    <p:sldId id="457" r:id="rId20"/>
    <p:sldId id="455" r:id="rId21"/>
    <p:sldId id="470" r:id="rId22"/>
    <p:sldId id="401" r:id="rId23"/>
    <p:sldId id="278" r:id="rId24"/>
    <p:sldId id="412" r:id="rId25"/>
    <p:sldId id="473" r:id="rId26"/>
    <p:sldId id="356" r:id="rId27"/>
    <p:sldId id="259" r:id="rId28"/>
    <p:sldId id="402" r:id="rId29"/>
    <p:sldId id="475" r:id="rId30"/>
    <p:sldId id="431" r:id="rId31"/>
    <p:sldId id="444" r:id="rId32"/>
    <p:sldId id="458" r:id="rId33"/>
    <p:sldId id="409" r:id="rId34"/>
    <p:sldId id="445" r:id="rId35"/>
    <p:sldId id="446" r:id="rId36"/>
    <p:sldId id="484" r:id="rId37"/>
    <p:sldId id="443" r:id="rId38"/>
    <p:sldId id="463" r:id="rId39"/>
    <p:sldId id="476" r:id="rId40"/>
    <p:sldId id="464" r:id="rId41"/>
    <p:sldId id="465" r:id="rId42"/>
    <p:sldId id="467" r:id="rId43"/>
    <p:sldId id="410" r:id="rId44"/>
    <p:sldId id="414" r:id="rId45"/>
    <p:sldId id="485" r:id="rId46"/>
    <p:sldId id="279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49C"/>
    <a:srgbClr val="FF4747"/>
    <a:srgbClr val="2E5960"/>
    <a:srgbClr val="B8E08C"/>
    <a:srgbClr val="FFFFA3"/>
    <a:srgbClr val="386B74"/>
    <a:srgbClr val="ADDB7B"/>
    <a:srgbClr val="3C6A94"/>
    <a:srgbClr val="4377A7"/>
    <a:srgbClr val="C1D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13" autoAdjust="0"/>
  </p:normalViewPr>
  <p:slideViewPr>
    <p:cSldViewPr snapToGrid="0" showGuides="1">
      <p:cViewPr>
        <p:scale>
          <a:sx n="83" d="100"/>
          <a:sy n="83" d="100"/>
        </p:scale>
        <p:origin x="-230" y="-34"/>
      </p:cViewPr>
      <p:guideLst>
        <p:guide orient="horz" pos="24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C33D73-C305-4BEF-80DD-EF4273062C0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EE83FA0-0E9D-4D4D-B4D7-1C70893B8082}">
      <dgm:prSet phldrT="[文本]" custT="1"/>
      <dgm:spPr>
        <a:solidFill>
          <a:srgbClr val="00B0F0">
            <a:alpha val="5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教师</a:t>
          </a:r>
          <a:endParaRPr lang="zh-CN" altLang="en-US" sz="2400" dirty="0"/>
        </a:p>
      </dgm:t>
    </dgm:pt>
    <dgm:pt modelId="{9F10A137-E2C3-452D-8EEE-B1BEBF43C42D}" type="parTrans" cxnId="{77C614E9-7380-4EE3-99EA-738E2D9476B1}">
      <dgm:prSet/>
      <dgm:spPr/>
      <dgm:t>
        <a:bodyPr/>
        <a:lstStyle/>
        <a:p>
          <a:endParaRPr lang="zh-CN" altLang="en-US" sz="1050"/>
        </a:p>
      </dgm:t>
    </dgm:pt>
    <dgm:pt modelId="{50D60FB3-A301-4B80-8EB3-66409F882A27}" type="sibTrans" cxnId="{77C614E9-7380-4EE3-99EA-738E2D9476B1}">
      <dgm:prSet/>
      <dgm:spPr/>
      <dgm:t>
        <a:bodyPr/>
        <a:lstStyle/>
        <a:p>
          <a:endParaRPr lang="zh-CN" altLang="en-US" sz="1050"/>
        </a:p>
      </dgm:t>
    </dgm:pt>
    <dgm:pt modelId="{E159CEBE-6882-4728-A042-BB430F3C2677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t"/>
        <a:lstStyle/>
        <a:p>
          <a:r>
            <a: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教材</a:t>
          </a:r>
          <a:endParaRPr lang="zh-CN" altLang="en-US" sz="2400" dirty="0"/>
        </a:p>
      </dgm:t>
    </dgm:pt>
    <dgm:pt modelId="{0D629F1A-74B9-4E70-AC82-0F4F6EA2B949}" type="parTrans" cxnId="{C0088A06-5DC0-44BB-A7BD-76CF6F0723AF}">
      <dgm:prSet/>
      <dgm:spPr/>
      <dgm:t>
        <a:bodyPr/>
        <a:lstStyle/>
        <a:p>
          <a:endParaRPr lang="zh-CN" altLang="en-US" sz="1050"/>
        </a:p>
      </dgm:t>
    </dgm:pt>
    <dgm:pt modelId="{96B5718F-DBA3-4EF5-99DE-572907484C8A}" type="sibTrans" cxnId="{C0088A06-5DC0-44BB-A7BD-76CF6F0723AF}">
      <dgm:prSet/>
      <dgm:spPr/>
      <dgm:t>
        <a:bodyPr/>
        <a:lstStyle/>
        <a:p>
          <a:endParaRPr lang="zh-CN" altLang="en-US" sz="1050"/>
        </a:p>
      </dgm:t>
    </dgm:pt>
    <dgm:pt modelId="{6FE6D9FA-00AC-4F07-9BEB-6C4F8B8A0332}">
      <dgm:prSet phldrT="[文本]" custT="1"/>
      <dgm:spPr>
        <a:solidFill>
          <a:schemeClr val="accent3">
            <a:lumMod val="60000"/>
            <a:lumOff val="40000"/>
            <a:alpha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t"/>
        <a:lstStyle/>
        <a:p>
          <a:r>
            <a: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学生</a:t>
          </a:r>
          <a:endParaRPr lang="zh-CN" altLang="en-US" sz="2400" dirty="0"/>
        </a:p>
      </dgm:t>
    </dgm:pt>
    <dgm:pt modelId="{69496090-F92C-4B48-9A99-55C5C185F24B}" type="parTrans" cxnId="{EEBA4532-51FA-4924-810F-7A5DEB7545B1}">
      <dgm:prSet/>
      <dgm:spPr/>
      <dgm:t>
        <a:bodyPr/>
        <a:lstStyle/>
        <a:p>
          <a:endParaRPr lang="zh-CN" altLang="en-US" sz="1050"/>
        </a:p>
      </dgm:t>
    </dgm:pt>
    <dgm:pt modelId="{A6BE7549-4664-4475-BB2A-20CFFA111D93}" type="sibTrans" cxnId="{EEBA4532-51FA-4924-810F-7A5DEB7545B1}">
      <dgm:prSet/>
      <dgm:spPr/>
      <dgm:t>
        <a:bodyPr/>
        <a:lstStyle/>
        <a:p>
          <a:endParaRPr lang="zh-CN" altLang="en-US" sz="1050"/>
        </a:p>
      </dgm:t>
    </dgm:pt>
    <dgm:pt modelId="{DDE560A0-4272-4FDF-81E7-3578B6A91B64}" type="pres">
      <dgm:prSet presAssocID="{E8C33D73-C305-4BEF-80DD-EF4273062C00}" presName="compositeShape" presStyleCnt="0">
        <dgm:presLayoutVars>
          <dgm:chMax val="7"/>
          <dgm:dir/>
          <dgm:resizeHandles val="exact"/>
        </dgm:presLayoutVars>
      </dgm:prSet>
      <dgm:spPr/>
    </dgm:pt>
    <dgm:pt modelId="{4BD06D6C-09D7-4DFF-8D9B-C5AA0AC020C1}" type="pres">
      <dgm:prSet presAssocID="{DEE83FA0-0E9D-4D4D-B4D7-1C70893B8082}" presName="circ1" presStyleLbl="vennNode1" presStyleIdx="0" presStyleCnt="3"/>
      <dgm:spPr/>
    </dgm:pt>
    <dgm:pt modelId="{B9C7DDD1-987A-49CA-A423-222C3CA36689}" type="pres">
      <dgm:prSet presAssocID="{DEE83FA0-0E9D-4D4D-B4D7-1C70893B808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52A52E2-7954-4BA8-8F8C-569B8AB136A3}" type="pres">
      <dgm:prSet presAssocID="{E159CEBE-6882-4728-A042-BB430F3C2677}" presName="circ2" presStyleLbl="vennNode1" presStyleIdx="1" presStyleCnt="3"/>
      <dgm:spPr/>
    </dgm:pt>
    <dgm:pt modelId="{162B68F8-28EB-4E2E-BE47-2B2A244B0C3F}" type="pres">
      <dgm:prSet presAssocID="{E159CEBE-6882-4728-A042-BB430F3C267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32D6FA-F4B2-472F-BF71-51621B7B565E}" type="pres">
      <dgm:prSet presAssocID="{6FE6D9FA-00AC-4F07-9BEB-6C4F8B8A0332}" presName="circ3" presStyleLbl="vennNode1" presStyleIdx="2" presStyleCnt="3"/>
      <dgm:spPr/>
    </dgm:pt>
    <dgm:pt modelId="{95945095-B10A-43AC-BA00-1F76BCCF9A5D}" type="pres">
      <dgm:prSet presAssocID="{6FE6D9FA-00AC-4F07-9BEB-6C4F8B8A033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0088A06-5DC0-44BB-A7BD-76CF6F0723AF}" srcId="{E8C33D73-C305-4BEF-80DD-EF4273062C00}" destId="{E159CEBE-6882-4728-A042-BB430F3C2677}" srcOrd="1" destOrd="0" parTransId="{0D629F1A-74B9-4E70-AC82-0F4F6EA2B949}" sibTransId="{96B5718F-DBA3-4EF5-99DE-572907484C8A}"/>
    <dgm:cxn modelId="{EEBA4532-51FA-4924-810F-7A5DEB7545B1}" srcId="{E8C33D73-C305-4BEF-80DD-EF4273062C00}" destId="{6FE6D9FA-00AC-4F07-9BEB-6C4F8B8A0332}" srcOrd="2" destOrd="0" parTransId="{69496090-F92C-4B48-9A99-55C5C185F24B}" sibTransId="{A6BE7549-4664-4475-BB2A-20CFFA111D93}"/>
    <dgm:cxn modelId="{F4C42A3A-F2F6-4E6A-945F-63347428C17A}" type="presOf" srcId="{E159CEBE-6882-4728-A042-BB430F3C2677}" destId="{052A52E2-7954-4BA8-8F8C-569B8AB136A3}" srcOrd="0" destOrd="0" presId="urn:microsoft.com/office/officeart/2005/8/layout/venn1"/>
    <dgm:cxn modelId="{20EFE667-1B17-4CFD-8CB6-CB5D24C473B9}" type="presOf" srcId="{DEE83FA0-0E9D-4D4D-B4D7-1C70893B8082}" destId="{B9C7DDD1-987A-49CA-A423-222C3CA36689}" srcOrd="1" destOrd="0" presId="urn:microsoft.com/office/officeart/2005/8/layout/venn1"/>
    <dgm:cxn modelId="{8915CBA8-414D-4E7D-B4E1-E12836676729}" type="presOf" srcId="{E159CEBE-6882-4728-A042-BB430F3C2677}" destId="{162B68F8-28EB-4E2E-BE47-2B2A244B0C3F}" srcOrd="1" destOrd="0" presId="urn:microsoft.com/office/officeart/2005/8/layout/venn1"/>
    <dgm:cxn modelId="{7CEEE2C2-41F8-46C7-B15D-08BA59C7C7FC}" type="presOf" srcId="{DEE83FA0-0E9D-4D4D-B4D7-1C70893B8082}" destId="{4BD06D6C-09D7-4DFF-8D9B-C5AA0AC020C1}" srcOrd="0" destOrd="0" presId="urn:microsoft.com/office/officeart/2005/8/layout/venn1"/>
    <dgm:cxn modelId="{83B3D1E1-8C3E-4EFD-B7D4-57CF70398A07}" type="presOf" srcId="{E8C33D73-C305-4BEF-80DD-EF4273062C00}" destId="{DDE560A0-4272-4FDF-81E7-3578B6A91B64}" srcOrd="0" destOrd="0" presId="urn:microsoft.com/office/officeart/2005/8/layout/venn1"/>
    <dgm:cxn modelId="{77C614E9-7380-4EE3-99EA-738E2D9476B1}" srcId="{E8C33D73-C305-4BEF-80DD-EF4273062C00}" destId="{DEE83FA0-0E9D-4D4D-B4D7-1C70893B8082}" srcOrd="0" destOrd="0" parTransId="{9F10A137-E2C3-452D-8EEE-B1BEBF43C42D}" sibTransId="{50D60FB3-A301-4B80-8EB3-66409F882A27}"/>
    <dgm:cxn modelId="{1379E7F8-A6BE-43F7-B1A4-881991FD1FAE}" type="presOf" srcId="{6FE6D9FA-00AC-4F07-9BEB-6C4F8B8A0332}" destId="{95945095-B10A-43AC-BA00-1F76BCCF9A5D}" srcOrd="1" destOrd="0" presId="urn:microsoft.com/office/officeart/2005/8/layout/venn1"/>
    <dgm:cxn modelId="{423FB5FF-4816-41E2-A420-5F8D927567FD}" type="presOf" srcId="{6FE6D9FA-00AC-4F07-9BEB-6C4F8B8A0332}" destId="{A332D6FA-F4B2-472F-BF71-51621B7B565E}" srcOrd="0" destOrd="0" presId="urn:microsoft.com/office/officeart/2005/8/layout/venn1"/>
    <dgm:cxn modelId="{C4476114-D5E2-42B1-AA92-9899DE770BE5}" type="presParOf" srcId="{DDE560A0-4272-4FDF-81E7-3578B6A91B64}" destId="{4BD06D6C-09D7-4DFF-8D9B-C5AA0AC020C1}" srcOrd="0" destOrd="0" presId="urn:microsoft.com/office/officeart/2005/8/layout/venn1"/>
    <dgm:cxn modelId="{65F35DF2-A2E7-4B6B-A2F3-86632A86AC2B}" type="presParOf" srcId="{DDE560A0-4272-4FDF-81E7-3578B6A91B64}" destId="{B9C7DDD1-987A-49CA-A423-222C3CA36689}" srcOrd="1" destOrd="0" presId="urn:microsoft.com/office/officeart/2005/8/layout/venn1"/>
    <dgm:cxn modelId="{3C5CF681-4042-4EBE-B33E-712508EA6529}" type="presParOf" srcId="{DDE560A0-4272-4FDF-81E7-3578B6A91B64}" destId="{052A52E2-7954-4BA8-8F8C-569B8AB136A3}" srcOrd="2" destOrd="0" presId="urn:microsoft.com/office/officeart/2005/8/layout/venn1"/>
    <dgm:cxn modelId="{A59117F3-9ACD-4DD2-A2F9-C5398C2C24D7}" type="presParOf" srcId="{DDE560A0-4272-4FDF-81E7-3578B6A91B64}" destId="{162B68F8-28EB-4E2E-BE47-2B2A244B0C3F}" srcOrd="3" destOrd="0" presId="urn:microsoft.com/office/officeart/2005/8/layout/venn1"/>
    <dgm:cxn modelId="{9B8F54BC-CBF9-42B3-B0EA-D8B848E31F53}" type="presParOf" srcId="{DDE560A0-4272-4FDF-81E7-3578B6A91B64}" destId="{A332D6FA-F4B2-472F-BF71-51621B7B565E}" srcOrd="4" destOrd="0" presId="urn:microsoft.com/office/officeart/2005/8/layout/venn1"/>
    <dgm:cxn modelId="{1A526B9F-407A-4B7D-8EB7-3A2D577AF7CC}" type="presParOf" srcId="{DDE560A0-4272-4FDF-81E7-3578B6A91B64}" destId="{95945095-B10A-43AC-BA00-1F76BCCF9A5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0BD6FA-6282-45C7-A0DB-43FE7483C775}" type="doc">
      <dgm:prSet loTypeId="urn:microsoft.com/office/officeart/2005/8/layout/radial2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zh-CN" altLang="en-US"/>
        </a:p>
      </dgm:t>
    </dgm:pt>
    <dgm:pt modelId="{FDBC1B82-B0F3-47D7-9F3B-BD07CB34C2B8}">
      <dgm:prSet phldrT="[文本]" custT="1"/>
      <dgm:spPr>
        <a:solidFill>
          <a:srgbClr val="297FD5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学生</a:t>
          </a:r>
        </a:p>
      </dgm:t>
    </dgm:pt>
    <dgm:pt modelId="{4E62B318-8205-44B0-8807-A74FF6826C34}" type="parTrans" cxnId="{3CE0D6EE-A08B-4307-BE67-9BAD4DBD6FEB}">
      <dgm:prSet/>
      <dgm:spPr/>
      <dgm:t>
        <a:bodyPr/>
        <a:lstStyle/>
        <a:p>
          <a:endParaRPr lang="zh-CN" altLang="en-US" sz="1200"/>
        </a:p>
      </dgm:t>
    </dgm:pt>
    <dgm:pt modelId="{63182170-6151-4A54-A8E7-94ACEE648F49}" type="sibTrans" cxnId="{3CE0D6EE-A08B-4307-BE67-9BAD4DBD6FEB}">
      <dgm:prSet/>
      <dgm:spPr/>
      <dgm:t>
        <a:bodyPr/>
        <a:lstStyle/>
        <a:p>
          <a:endParaRPr lang="zh-CN" altLang="en-US" sz="1200"/>
        </a:p>
      </dgm:t>
    </dgm:pt>
    <dgm:pt modelId="{349644FA-794C-4CF8-8E66-301CAC6E0139}">
      <dgm:prSet phldrT="[文本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学生</a:t>
          </a:r>
          <a:endParaRPr lang="zh-CN" altLang="en-US" sz="1600" dirty="0"/>
        </a:p>
      </dgm:t>
    </dgm:pt>
    <dgm:pt modelId="{758CA7EA-39EB-4EF7-871A-3AC8F0F3CD72}" type="parTrans" cxnId="{DA1AA720-8996-4D7E-8CD5-4ACD7AD9E6D9}">
      <dgm:prSet/>
      <dgm:spPr/>
      <dgm:t>
        <a:bodyPr/>
        <a:lstStyle/>
        <a:p>
          <a:endParaRPr lang="zh-CN" altLang="en-US" sz="1200"/>
        </a:p>
      </dgm:t>
    </dgm:pt>
    <dgm:pt modelId="{F194D0E6-BE93-4F49-BB09-C8C15F4BEF09}" type="sibTrans" cxnId="{DA1AA720-8996-4D7E-8CD5-4ACD7AD9E6D9}">
      <dgm:prSet/>
      <dgm:spPr/>
      <dgm:t>
        <a:bodyPr/>
        <a:lstStyle/>
        <a:p>
          <a:endParaRPr lang="zh-CN" altLang="en-US" sz="1200"/>
        </a:p>
      </dgm:t>
    </dgm:pt>
    <dgm:pt modelId="{C9CA8A85-BB10-4987-A73A-209E86757C0B}">
      <dgm:prSet phldrT="[文本]" custT="1"/>
      <dgm:spPr>
        <a:solidFill>
          <a:srgbClr val="297FD5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r>
            <a:rPr lang="zh-CN" altLang="en-US" sz="1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学生</a:t>
          </a:r>
        </a:p>
      </dgm:t>
    </dgm:pt>
    <dgm:pt modelId="{6F18BB1E-E92B-41B7-BA81-65751B5935A1}" type="parTrans" cxnId="{8A2359E4-681F-4953-8511-6C1F6B1DE028}">
      <dgm:prSet/>
      <dgm:spPr/>
      <dgm:t>
        <a:bodyPr/>
        <a:lstStyle/>
        <a:p>
          <a:endParaRPr lang="zh-CN" altLang="en-US" sz="1200"/>
        </a:p>
      </dgm:t>
    </dgm:pt>
    <dgm:pt modelId="{23D5372D-53DB-4EE9-ABE4-A985619F64BA}" type="sibTrans" cxnId="{8A2359E4-681F-4953-8511-6C1F6B1DE028}">
      <dgm:prSet/>
      <dgm:spPr/>
      <dgm:t>
        <a:bodyPr/>
        <a:lstStyle/>
        <a:p>
          <a:endParaRPr lang="zh-CN" altLang="en-US" sz="1200"/>
        </a:p>
      </dgm:t>
    </dgm:pt>
    <dgm:pt modelId="{F499E19D-4C86-4E8D-A2B8-712614DAC39A}" type="pres">
      <dgm:prSet presAssocID="{7B0BD6FA-6282-45C7-A0DB-43FE7483C775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48AE62B-A557-4DFF-84D3-B0E2AFD0C695}" type="pres">
      <dgm:prSet presAssocID="{7B0BD6FA-6282-45C7-A0DB-43FE7483C775}" presName="cycle" presStyleCnt="0"/>
      <dgm:spPr/>
    </dgm:pt>
    <dgm:pt modelId="{6ED617D7-6B95-4142-B69F-7110F2F6C19F}" type="pres">
      <dgm:prSet presAssocID="{7B0BD6FA-6282-45C7-A0DB-43FE7483C775}" presName="centerShape" presStyleCnt="0"/>
      <dgm:spPr/>
    </dgm:pt>
    <dgm:pt modelId="{A7D5BE01-A43D-4E9D-BB77-C022C72C81C4}" type="pres">
      <dgm:prSet presAssocID="{7B0BD6FA-6282-45C7-A0DB-43FE7483C775}" presName="connSite" presStyleLbl="node1" presStyleIdx="0" presStyleCnt="4"/>
      <dgm:spPr/>
    </dgm:pt>
    <dgm:pt modelId="{2628BC26-7C29-4326-B288-B373D7423E85}" type="pres">
      <dgm:prSet presAssocID="{7B0BD6FA-6282-45C7-A0DB-43FE7483C775}" presName="visible" presStyleLbl="node1" presStyleIdx="0" presStyleCnt="4" custScaleX="130191" custScaleY="125846" custLinFactNeighborX="-23340" custLinFactNeighborY="-7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7130CB5-684C-4F30-902B-6D6B3CB6055F}" type="pres">
      <dgm:prSet presAssocID="{4E62B318-8205-44B0-8807-A74FF6826C34}" presName="Name25" presStyleLbl="parChTrans1D1" presStyleIdx="0" presStyleCnt="3"/>
      <dgm:spPr/>
    </dgm:pt>
    <dgm:pt modelId="{6EE23F32-D494-4423-A7D2-B0453CA50DA8}" type="pres">
      <dgm:prSet presAssocID="{FDBC1B82-B0F3-47D7-9F3B-BD07CB34C2B8}" presName="node" presStyleCnt="0"/>
      <dgm:spPr/>
    </dgm:pt>
    <dgm:pt modelId="{5061777F-0E00-4B7C-BFE7-7D75A6264E77}" type="pres">
      <dgm:prSet presAssocID="{FDBC1B82-B0F3-47D7-9F3B-BD07CB34C2B8}" presName="parentNode" presStyleLbl="node1" presStyleIdx="1" presStyleCnt="4">
        <dgm:presLayoutVars>
          <dgm:chMax val="1"/>
          <dgm:bulletEnabled val="1"/>
        </dgm:presLayoutVars>
      </dgm:prSet>
      <dgm:spPr>
        <a:xfrm>
          <a:off x="2213949" y="575"/>
          <a:ext cx="871048" cy="871048"/>
        </a:xfrm>
        <a:prstGeom prst="ellipse">
          <a:avLst/>
        </a:prstGeom>
      </dgm:spPr>
    </dgm:pt>
    <dgm:pt modelId="{9EB757C7-9C93-41DF-85F3-9BAF1FF8B874}" type="pres">
      <dgm:prSet presAssocID="{FDBC1B82-B0F3-47D7-9F3B-BD07CB34C2B8}" presName="childNode" presStyleLbl="revTx" presStyleIdx="0" presStyleCnt="0">
        <dgm:presLayoutVars>
          <dgm:bulletEnabled val="1"/>
        </dgm:presLayoutVars>
      </dgm:prSet>
      <dgm:spPr/>
    </dgm:pt>
    <dgm:pt modelId="{85D8393B-EE1E-442D-B11C-7C158447C98C}" type="pres">
      <dgm:prSet presAssocID="{758CA7EA-39EB-4EF7-871A-3AC8F0F3CD72}" presName="Name25" presStyleLbl="parChTrans1D1" presStyleIdx="1" presStyleCnt="3"/>
      <dgm:spPr/>
    </dgm:pt>
    <dgm:pt modelId="{AAB1B2F7-61BE-4957-9C2B-03AAA4FC3BF2}" type="pres">
      <dgm:prSet presAssocID="{349644FA-794C-4CF8-8E66-301CAC6E0139}" presName="node" presStyleCnt="0"/>
      <dgm:spPr/>
    </dgm:pt>
    <dgm:pt modelId="{7BF39398-964F-4CFD-85EA-584F44A76DBF}" type="pres">
      <dgm:prSet presAssocID="{349644FA-794C-4CF8-8E66-301CAC6E013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2994D99-6F4D-4EC6-853C-909AFACFBBF5}" type="pres">
      <dgm:prSet presAssocID="{349644FA-794C-4CF8-8E66-301CAC6E0139}" presName="childNode" presStyleLbl="revTx" presStyleIdx="0" presStyleCnt="0">
        <dgm:presLayoutVars>
          <dgm:bulletEnabled val="1"/>
        </dgm:presLayoutVars>
      </dgm:prSet>
      <dgm:spPr/>
    </dgm:pt>
    <dgm:pt modelId="{E6063B31-9A18-4D51-B57B-6191FE2BCCA5}" type="pres">
      <dgm:prSet presAssocID="{6F18BB1E-E92B-41B7-BA81-65751B5935A1}" presName="Name25" presStyleLbl="parChTrans1D1" presStyleIdx="2" presStyleCnt="3"/>
      <dgm:spPr/>
    </dgm:pt>
    <dgm:pt modelId="{5D0261CE-2D21-41AE-BFA9-ED241D297423}" type="pres">
      <dgm:prSet presAssocID="{C9CA8A85-BB10-4987-A73A-209E86757C0B}" presName="node" presStyleCnt="0"/>
      <dgm:spPr/>
    </dgm:pt>
    <dgm:pt modelId="{0695700B-7335-4D68-9DBB-359DE0EBF90B}" type="pres">
      <dgm:prSet presAssocID="{C9CA8A85-BB10-4987-A73A-209E86757C0B}" presName="parentNode" presStyleLbl="node1" presStyleIdx="3" presStyleCnt="4">
        <dgm:presLayoutVars>
          <dgm:chMax val="1"/>
          <dgm:bulletEnabled val="1"/>
        </dgm:presLayoutVars>
      </dgm:prSet>
      <dgm:spPr>
        <a:xfrm>
          <a:off x="2213949" y="2149006"/>
          <a:ext cx="871048" cy="871048"/>
        </a:xfrm>
        <a:prstGeom prst="ellipse">
          <a:avLst/>
        </a:prstGeom>
      </dgm:spPr>
    </dgm:pt>
    <dgm:pt modelId="{F5EA7461-D315-4B18-8A12-3F38D4316853}" type="pres">
      <dgm:prSet presAssocID="{C9CA8A85-BB10-4987-A73A-209E86757C0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CD0AA0F-077C-4F0C-ACF6-545CE92CD03E}" type="presOf" srcId="{FDBC1B82-B0F3-47D7-9F3B-BD07CB34C2B8}" destId="{5061777F-0E00-4B7C-BFE7-7D75A6264E77}" srcOrd="0" destOrd="0" presId="urn:microsoft.com/office/officeart/2005/8/layout/radial2"/>
    <dgm:cxn modelId="{ACA90213-A46D-47DD-B40B-9E183D08BAA1}" type="presOf" srcId="{4E62B318-8205-44B0-8807-A74FF6826C34}" destId="{37130CB5-684C-4F30-902B-6D6B3CB6055F}" srcOrd="0" destOrd="0" presId="urn:microsoft.com/office/officeart/2005/8/layout/radial2"/>
    <dgm:cxn modelId="{DA1AA720-8996-4D7E-8CD5-4ACD7AD9E6D9}" srcId="{7B0BD6FA-6282-45C7-A0DB-43FE7483C775}" destId="{349644FA-794C-4CF8-8E66-301CAC6E0139}" srcOrd="1" destOrd="0" parTransId="{758CA7EA-39EB-4EF7-871A-3AC8F0F3CD72}" sibTransId="{F194D0E6-BE93-4F49-BB09-C8C15F4BEF09}"/>
    <dgm:cxn modelId="{D67FA824-1CBA-450E-8468-3A18E6976415}" type="presOf" srcId="{758CA7EA-39EB-4EF7-871A-3AC8F0F3CD72}" destId="{85D8393B-EE1E-442D-B11C-7C158447C98C}" srcOrd="0" destOrd="0" presId="urn:microsoft.com/office/officeart/2005/8/layout/radial2"/>
    <dgm:cxn modelId="{C8131846-827C-401F-B39F-CF88079C56CC}" type="presOf" srcId="{7B0BD6FA-6282-45C7-A0DB-43FE7483C775}" destId="{F499E19D-4C86-4E8D-A2B8-712614DAC39A}" srcOrd="0" destOrd="0" presId="urn:microsoft.com/office/officeart/2005/8/layout/radial2"/>
    <dgm:cxn modelId="{FFF20C68-8A14-45F8-B0F3-9AD147415B1A}" type="presOf" srcId="{349644FA-794C-4CF8-8E66-301CAC6E0139}" destId="{7BF39398-964F-4CFD-85EA-584F44A76DBF}" srcOrd="0" destOrd="0" presId="urn:microsoft.com/office/officeart/2005/8/layout/radial2"/>
    <dgm:cxn modelId="{E3CC9D89-9106-43D7-B259-2F12899CCA52}" type="presOf" srcId="{C9CA8A85-BB10-4987-A73A-209E86757C0B}" destId="{0695700B-7335-4D68-9DBB-359DE0EBF90B}" srcOrd="0" destOrd="0" presId="urn:microsoft.com/office/officeart/2005/8/layout/radial2"/>
    <dgm:cxn modelId="{F09100E1-4AA0-4006-92DF-465489DB8803}" type="presOf" srcId="{6F18BB1E-E92B-41B7-BA81-65751B5935A1}" destId="{E6063B31-9A18-4D51-B57B-6191FE2BCCA5}" srcOrd="0" destOrd="0" presId="urn:microsoft.com/office/officeart/2005/8/layout/radial2"/>
    <dgm:cxn modelId="{8A2359E4-681F-4953-8511-6C1F6B1DE028}" srcId="{7B0BD6FA-6282-45C7-A0DB-43FE7483C775}" destId="{C9CA8A85-BB10-4987-A73A-209E86757C0B}" srcOrd="2" destOrd="0" parTransId="{6F18BB1E-E92B-41B7-BA81-65751B5935A1}" sibTransId="{23D5372D-53DB-4EE9-ABE4-A985619F64BA}"/>
    <dgm:cxn modelId="{3CE0D6EE-A08B-4307-BE67-9BAD4DBD6FEB}" srcId="{7B0BD6FA-6282-45C7-A0DB-43FE7483C775}" destId="{FDBC1B82-B0F3-47D7-9F3B-BD07CB34C2B8}" srcOrd="0" destOrd="0" parTransId="{4E62B318-8205-44B0-8807-A74FF6826C34}" sibTransId="{63182170-6151-4A54-A8E7-94ACEE648F49}"/>
    <dgm:cxn modelId="{CD98816F-9567-46C4-82FB-4A6593DFDBAE}" type="presParOf" srcId="{F499E19D-4C86-4E8D-A2B8-712614DAC39A}" destId="{948AE62B-A557-4DFF-84D3-B0E2AFD0C695}" srcOrd="0" destOrd="0" presId="urn:microsoft.com/office/officeart/2005/8/layout/radial2"/>
    <dgm:cxn modelId="{7B792A55-1D66-47C3-AA1D-76CE7E5BE435}" type="presParOf" srcId="{948AE62B-A557-4DFF-84D3-B0E2AFD0C695}" destId="{6ED617D7-6B95-4142-B69F-7110F2F6C19F}" srcOrd="0" destOrd="0" presId="urn:microsoft.com/office/officeart/2005/8/layout/radial2"/>
    <dgm:cxn modelId="{14CAE10E-A519-408F-B8E8-EC4330E5E277}" type="presParOf" srcId="{6ED617D7-6B95-4142-B69F-7110F2F6C19F}" destId="{A7D5BE01-A43D-4E9D-BB77-C022C72C81C4}" srcOrd="0" destOrd="0" presId="urn:microsoft.com/office/officeart/2005/8/layout/radial2"/>
    <dgm:cxn modelId="{C40A7DD6-8BF8-440C-9902-4283B5210C81}" type="presParOf" srcId="{6ED617D7-6B95-4142-B69F-7110F2F6C19F}" destId="{2628BC26-7C29-4326-B288-B373D7423E85}" srcOrd="1" destOrd="0" presId="urn:microsoft.com/office/officeart/2005/8/layout/radial2"/>
    <dgm:cxn modelId="{53A8EDF2-CD58-474F-8399-DC9A2B18BF03}" type="presParOf" srcId="{948AE62B-A557-4DFF-84D3-B0E2AFD0C695}" destId="{37130CB5-684C-4F30-902B-6D6B3CB6055F}" srcOrd="1" destOrd="0" presId="urn:microsoft.com/office/officeart/2005/8/layout/radial2"/>
    <dgm:cxn modelId="{BB1124C4-D299-42C7-AF0D-CAC38FB576FF}" type="presParOf" srcId="{948AE62B-A557-4DFF-84D3-B0E2AFD0C695}" destId="{6EE23F32-D494-4423-A7D2-B0453CA50DA8}" srcOrd="2" destOrd="0" presId="urn:microsoft.com/office/officeart/2005/8/layout/radial2"/>
    <dgm:cxn modelId="{47EC6C99-0440-45ED-8439-0A809E651ADA}" type="presParOf" srcId="{6EE23F32-D494-4423-A7D2-B0453CA50DA8}" destId="{5061777F-0E00-4B7C-BFE7-7D75A6264E77}" srcOrd="0" destOrd="0" presId="urn:microsoft.com/office/officeart/2005/8/layout/radial2"/>
    <dgm:cxn modelId="{5AE2239B-AFDA-4CFB-89E8-9A6A7D8A2E60}" type="presParOf" srcId="{6EE23F32-D494-4423-A7D2-B0453CA50DA8}" destId="{9EB757C7-9C93-41DF-85F3-9BAF1FF8B874}" srcOrd="1" destOrd="0" presId="urn:microsoft.com/office/officeart/2005/8/layout/radial2"/>
    <dgm:cxn modelId="{9C14EE12-36DA-40C6-A815-371A3CCE65E8}" type="presParOf" srcId="{948AE62B-A557-4DFF-84D3-B0E2AFD0C695}" destId="{85D8393B-EE1E-442D-B11C-7C158447C98C}" srcOrd="3" destOrd="0" presId="urn:microsoft.com/office/officeart/2005/8/layout/radial2"/>
    <dgm:cxn modelId="{EE80B4D9-5162-4B2A-B3CF-1A548B28FB30}" type="presParOf" srcId="{948AE62B-A557-4DFF-84D3-B0E2AFD0C695}" destId="{AAB1B2F7-61BE-4957-9C2B-03AAA4FC3BF2}" srcOrd="4" destOrd="0" presId="urn:microsoft.com/office/officeart/2005/8/layout/radial2"/>
    <dgm:cxn modelId="{9C5D4688-2108-4947-AD11-87723A4F1638}" type="presParOf" srcId="{AAB1B2F7-61BE-4957-9C2B-03AAA4FC3BF2}" destId="{7BF39398-964F-4CFD-85EA-584F44A76DBF}" srcOrd="0" destOrd="0" presId="urn:microsoft.com/office/officeart/2005/8/layout/radial2"/>
    <dgm:cxn modelId="{F64D13B5-BCFE-4372-A837-22BEF959B5D6}" type="presParOf" srcId="{AAB1B2F7-61BE-4957-9C2B-03AAA4FC3BF2}" destId="{D2994D99-6F4D-4EC6-853C-909AFACFBBF5}" srcOrd="1" destOrd="0" presId="urn:microsoft.com/office/officeart/2005/8/layout/radial2"/>
    <dgm:cxn modelId="{4FA8B026-2C71-40A1-88BD-8B115FE50F5F}" type="presParOf" srcId="{948AE62B-A557-4DFF-84D3-B0E2AFD0C695}" destId="{E6063B31-9A18-4D51-B57B-6191FE2BCCA5}" srcOrd="5" destOrd="0" presId="urn:microsoft.com/office/officeart/2005/8/layout/radial2"/>
    <dgm:cxn modelId="{3F512D09-09A1-45F9-9B24-AF757464124C}" type="presParOf" srcId="{948AE62B-A557-4DFF-84D3-B0E2AFD0C695}" destId="{5D0261CE-2D21-41AE-BFA9-ED241D297423}" srcOrd="6" destOrd="0" presId="urn:microsoft.com/office/officeart/2005/8/layout/radial2"/>
    <dgm:cxn modelId="{51D34818-71D8-49BE-9EC1-C46807886BA3}" type="presParOf" srcId="{5D0261CE-2D21-41AE-BFA9-ED241D297423}" destId="{0695700B-7335-4D68-9DBB-359DE0EBF90B}" srcOrd="0" destOrd="0" presId="urn:microsoft.com/office/officeart/2005/8/layout/radial2"/>
    <dgm:cxn modelId="{56837D43-9ED3-4B04-8486-218B54FA875F}" type="presParOf" srcId="{5D0261CE-2D21-41AE-BFA9-ED241D297423}" destId="{F5EA7461-D315-4B18-8A12-3F38D431685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FAAA3-0650-4791-9179-BB86A0445662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802E972A-9991-4274-B6C3-13C87F81B274}">
      <dgm:prSet phldrT="[文本]"/>
      <dgm:spPr/>
      <dgm:t>
        <a:bodyPr/>
        <a:lstStyle/>
        <a:p>
          <a:r>
            <a:rPr lang="zh-CN" altLang="en-US" dirty="0"/>
            <a:t>教师</a:t>
          </a:r>
        </a:p>
      </dgm:t>
    </dgm:pt>
    <dgm:pt modelId="{793AFBB3-7EF7-4D73-901F-8B7DBB47D681}" type="parTrans" cxnId="{DC941164-E286-4D80-9CE3-D7ECB1530754}">
      <dgm:prSet/>
      <dgm:spPr/>
      <dgm:t>
        <a:bodyPr/>
        <a:lstStyle/>
        <a:p>
          <a:endParaRPr lang="zh-CN" altLang="en-US"/>
        </a:p>
      </dgm:t>
    </dgm:pt>
    <dgm:pt modelId="{BE6E7053-6CF8-4E2E-971E-A4854FFAF41E}" type="sibTrans" cxnId="{DC941164-E286-4D80-9CE3-D7ECB1530754}">
      <dgm:prSet/>
      <dgm:spPr/>
      <dgm:t>
        <a:bodyPr/>
        <a:lstStyle/>
        <a:p>
          <a:endParaRPr lang="zh-CN" altLang="en-US"/>
        </a:p>
      </dgm:t>
    </dgm:pt>
    <dgm:pt modelId="{C68DD8EB-D4CA-40EE-A636-5E000CF40CBF}">
      <dgm:prSet phldrT="[文本]"/>
      <dgm:spPr/>
      <dgm:t>
        <a:bodyPr/>
        <a:lstStyle/>
        <a:p>
          <a:r>
            <a:rPr lang="zh-CN" altLang="en-US" dirty="0"/>
            <a:t>学生</a:t>
          </a:r>
        </a:p>
      </dgm:t>
    </dgm:pt>
    <dgm:pt modelId="{75FED02D-9941-43B7-A0BD-B56092B8C7E2}" type="parTrans" cxnId="{D8E0FC5B-7449-48BB-B37C-839587387D89}">
      <dgm:prSet/>
      <dgm:spPr/>
      <dgm:t>
        <a:bodyPr/>
        <a:lstStyle/>
        <a:p>
          <a:endParaRPr lang="zh-CN" altLang="en-US"/>
        </a:p>
      </dgm:t>
    </dgm:pt>
    <dgm:pt modelId="{4E8AACC4-4EFE-4989-A7ED-2E09C69237B9}" type="sibTrans" cxnId="{D8E0FC5B-7449-48BB-B37C-839587387D89}">
      <dgm:prSet/>
      <dgm:spPr/>
      <dgm:t>
        <a:bodyPr/>
        <a:lstStyle/>
        <a:p>
          <a:endParaRPr lang="zh-CN" altLang="en-US"/>
        </a:p>
      </dgm:t>
    </dgm:pt>
    <dgm:pt modelId="{4628F611-BE0D-4295-A3CD-02E930F00381}">
      <dgm:prSet phldrT="[文本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rPr>
            <a:t>课授</a:t>
          </a:r>
        </a:p>
      </dgm:t>
    </dgm:pt>
    <dgm:pt modelId="{38002324-9F81-40D6-9DED-79BE61A6250D}" type="parTrans" cxnId="{7A5827E2-5744-469F-AC35-88C48240816E}">
      <dgm:prSet/>
      <dgm:spPr/>
      <dgm:t>
        <a:bodyPr/>
        <a:lstStyle/>
        <a:p>
          <a:endParaRPr lang="zh-CN" altLang="en-US"/>
        </a:p>
      </dgm:t>
    </dgm:pt>
    <dgm:pt modelId="{9F28CD54-4D6F-4E43-A2CE-A1CF098A29AD}" type="sibTrans" cxnId="{7A5827E2-5744-469F-AC35-88C48240816E}">
      <dgm:prSet/>
      <dgm:spPr/>
      <dgm:t>
        <a:bodyPr/>
        <a:lstStyle/>
        <a:p>
          <a:endParaRPr lang="zh-CN" altLang="en-US"/>
        </a:p>
      </dgm:t>
    </dgm:pt>
    <dgm:pt modelId="{394CF7BB-C83E-4E0E-B266-321E3FBD6093}" type="pres">
      <dgm:prSet presAssocID="{7A3FAAA3-0650-4791-9179-BB86A0445662}" presName="Name0" presStyleCnt="0">
        <dgm:presLayoutVars>
          <dgm:dir/>
          <dgm:resizeHandles val="exact"/>
        </dgm:presLayoutVars>
      </dgm:prSet>
      <dgm:spPr/>
    </dgm:pt>
    <dgm:pt modelId="{04082843-E474-4297-AF72-089B78063259}" type="pres">
      <dgm:prSet presAssocID="{7A3FAAA3-0650-4791-9179-BB86A0445662}" presName="vNodes" presStyleCnt="0"/>
      <dgm:spPr/>
    </dgm:pt>
    <dgm:pt modelId="{07D276F6-A5D6-4B05-A505-EFCB29B6EC76}" type="pres">
      <dgm:prSet presAssocID="{802E972A-9991-4274-B6C3-13C87F81B274}" presName="node" presStyleLbl="node1" presStyleIdx="0" presStyleCnt="3">
        <dgm:presLayoutVars>
          <dgm:bulletEnabled val="1"/>
        </dgm:presLayoutVars>
      </dgm:prSet>
      <dgm:spPr/>
    </dgm:pt>
    <dgm:pt modelId="{4B2B0FE9-7133-4975-B051-2B20BC75BAFE}" type="pres">
      <dgm:prSet presAssocID="{BE6E7053-6CF8-4E2E-971E-A4854FFAF41E}" presName="spacerT" presStyleCnt="0"/>
      <dgm:spPr/>
    </dgm:pt>
    <dgm:pt modelId="{E4AA5799-4577-4165-B518-BDC35967983D}" type="pres">
      <dgm:prSet presAssocID="{BE6E7053-6CF8-4E2E-971E-A4854FFAF41E}" presName="sibTrans" presStyleLbl="sibTrans2D1" presStyleIdx="0" presStyleCnt="2"/>
      <dgm:spPr/>
    </dgm:pt>
    <dgm:pt modelId="{4721877C-F361-4A44-B84E-453CF23DCF99}" type="pres">
      <dgm:prSet presAssocID="{BE6E7053-6CF8-4E2E-971E-A4854FFAF41E}" presName="spacerB" presStyleCnt="0"/>
      <dgm:spPr/>
    </dgm:pt>
    <dgm:pt modelId="{DDF17E8C-4013-475E-8215-68103ED2F370}" type="pres">
      <dgm:prSet presAssocID="{C68DD8EB-D4CA-40EE-A636-5E000CF40CBF}" presName="node" presStyleLbl="node1" presStyleIdx="1" presStyleCnt="3">
        <dgm:presLayoutVars>
          <dgm:bulletEnabled val="1"/>
        </dgm:presLayoutVars>
      </dgm:prSet>
      <dgm:spPr/>
    </dgm:pt>
    <dgm:pt modelId="{9E7710CF-30FF-4A2F-B627-49672D0173FB}" type="pres">
      <dgm:prSet presAssocID="{7A3FAAA3-0650-4791-9179-BB86A0445662}" presName="sibTransLast" presStyleLbl="sibTrans2D1" presStyleIdx="1" presStyleCnt="2" custScaleX="154384" custLinFactNeighborX="-31502"/>
      <dgm:spPr/>
    </dgm:pt>
    <dgm:pt modelId="{7D57E5DD-5A9C-408D-9070-3410822D3E43}" type="pres">
      <dgm:prSet presAssocID="{7A3FAAA3-0650-4791-9179-BB86A0445662}" presName="connectorText" presStyleLbl="sibTrans2D1" presStyleIdx="1" presStyleCnt="2"/>
      <dgm:spPr/>
    </dgm:pt>
    <dgm:pt modelId="{334B5ABD-D114-4EBB-B211-C05AFE21AD3B}" type="pres">
      <dgm:prSet presAssocID="{7A3FAAA3-0650-4791-9179-BB86A0445662}" presName="lastNode" presStyleLbl="node1" presStyleIdx="2" presStyleCnt="3" custLinFactNeighborX="-32309">
        <dgm:presLayoutVars>
          <dgm:bulletEnabled val="1"/>
        </dgm:presLayoutVars>
      </dgm:prSet>
      <dgm:spPr/>
    </dgm:pt>
  </dgm:ptLst>
  <dgm:cxnLst>
    <dgm:cxn modelId="{FB6C5902-8CB4-4A73-965E-612ADC3EACF7}" type="presOf" srcId="{4628F611-BE0D-4295-A3CD-02E930F00381}" destId="{334B5ABD-D114-4EBB-B211-C05AFE21AD3B}" srcOrd="0" destOrd="0" presId="urn:microsoft.com/office/officeart/2005/8/layout/equation2"/>
    <dgm:cxn modelId="{A3088912-A69F-4B21-81AC-97B360989B24}" type="presOf" srcId="{4E8AACC4-4EFE-4989-A7ED-2E09C69237B9}" destId="{7D57E5DD-5A9C-408D-9070-3410822D3E43}" srcOrd="1" destOrd="0" presId="urn:microsoft.com/office/officeart/2005/8/layout/equation2"/>
    <dgm:cxn modelId="{D8E0FC5B-7449-48BB-B37C-839587387D89}" srcId="{7A3FAAA3-0650-4791-9179-BB86A0445662}" destId="{C68DD8EB-D4CA-40EE-A636-5E000CF40CBF}" srcOrd="1" destOrd="0" parTransId="{75FED02D-9941-43B7-A0BD-B56092B8C7E2}" sibTransId="{4E8AACC4-4EFE-4989-A7ED-2E09C69237B9}"/>
    <dgm:cxn modelId="{DC941164-E286-4D80-9CE3-D7ECB1530754}" srcId="{7A3FAAA3-0650-4791-9179-BB86A0445662}" destId="{802E972A-9991-4274-B6C3-13C87F81B274}" srcOrd="0" destOrd="0" parTransId="{793AFBB3-7EF7-4D73-901F-8B7DBB47D681}" sibTransId="{BE6E7053-6CF8-4E2E-971E-A4854FFAF41E}"/>
    <dgm:cxn modelId="{D7BF1D70-2F3F-4D0B-AA8C-B442CB292013}" type="presOf" srcId="{802E972A-9991-4274-B6C3-13C87F81B274}" destId="{07D276F6-A5D6-4B05-A505-EFCB29B6EC76}" srcOrd="0" destOrd="0" presId="urn:microsoft.com/office/officeart/2005/8/layout/equation2"/>
    <dgm:cxn modelId="{3B9D9853-788D-4427-9CDF-51DB09D5AA34}" type="presOf" srcId="{C68DD8EB-D4CA-40EE-A636-5E000CF40CBF}" destId="{DDF17E8C-4013-475E-8215-68103ED2F370}" srcOrd="0" destOrd="0" presId="urn:microsoft.com/office/officeart/2005/8/layout/equation2"/>
    <dgm:cxn modelId="{B248CC53-BA1A-4FDB-8EBF-9BB5526807BB}" type="presOf" srcId="{BE6E7053-6CF8-4E2E-971E-A4854FFAF41E}" destId="{E4AA5799-4577-4165-B518-BDC35967983D}" srcOrd="0" destOrd="0" presId="urn:microsoft.com/office/officeart/2005/8/layout/equation2"/>
    <dgm:cxn modelId="{F9CA119D-B850-4B4E-BD76-12ABC9A4E146}" type="presOf" srcId="{7A3FAAA3-0650-4791-9179-BB86A0445662}" destId="{394CF7BB-C83E-4E0E-B266-321E3FBD6093}" srcOrd="0" destOrd="0" presId="urn:microsoft.com/office/officeart/2005/8/layout/equation2"/>
    <dgm:cxn modelId="{7A5827E2-5744-469F-AC35-88C48240816E}" srcId="{7A3FAAA3-0650-4791-9179-BB86A0445662}" destId="{4628F611-BE0D-4295-A3CD-02E930F00381}" srcOrd="2" destOrd="0" parTransId="{38002324-9F81-40D6-9DED-79BE61A6250D}" sibTransId="{9F28CD54-4D6F-4E43-A2CE-A1CF098A29AD}"/>
    <dgm:cxn modelId="{E0C708FD-1F94-4B0C-A043-1A56CB31BE11}" type="presOf" srcId="{4E8AACC4-4EFE-4989-A7ED-2E09C69237B9}" destId="{9E7710CF-30FF-4A2F-B627-49672D0173FB}" srcOrd="0" destOrd="0" presId="urn:microsoft.com/office/officeart/2005/8/layout/equation2"/>
    <dgm:cxn modelId="{8BA4BEA4-A98D-4B9F-9BEB-2CBD054F3400}" type="presParOf" srcId="{394CF7BB-C83E-4E0E-B266-321E3FBD6093}" destId="{04082843-E474-4297-AF72-089B78063259}" srcOrd="0" destOrd="0" presId="urn:microsoft.com/office/officeart/2005/8/layout/equation2"/>
    <dgm:cxn modelId="{E5003287-612D-47A7-A227-696394703B5F}" type="presParOf" srcId="{04082843-E474-4297-AF72-089B78063259}" destId="{07D276F6-A5D6-4B05-A505-EFCB29B6EC76}" srcOrd="0" destOrd="0" presId="urn:microsoft.com/office/officeart/2005/8/layout/equation2"/>
    <dgm:cxn modelId="{A3614510-A5E2-42A8-BAD8-3C60BD2B9657}" type="presParOf" srcId="{04082843-E474-4297-AF72-089B78063259}" destId="{4B2B0FE9-7133-4975-B051-2B20BC75BAFE}" srcOrd="1" destOrd="0" presId="urn:microsoft.com/office/officeart/2005/8/layout/equation2"/>
    <dgm:cxn modelId="{90B4D156-7ADC-4842-8F90-16B7643ECA6C}" type="presParOf" srcId="{04082843-E474-4297-AF72-089B78063259}" destId="{E4AA5799-4577-4165-B518-BDC35967983D}" srcOrd="2" destOrd="0" presId="urn:microsoft.com/office/officeart/2005/8/layout/equation2"/>
    <dgm:cxn modelId="{C7A18BD2-7188-4474-8879-9C3538157696}" type="presParOf" srcId="{04082843-E474-4297-AF72-089B78063259}" destId="{4721877C-F361-4A44-B84E-453CF23DCF99}" srcOrd="3" destOrd="0" presId="urn:microsoft.com/office/officeart/2005/8/layout/equation2"/>
    <dgm:cxn modelId="{0F49D3E8-F457-45C3-A60D-B4D460FA26AD}" type="presParOf" srcId="{04082843-E474-4297-AF72-089B78063259}" destId="{DDF17E8C-4013-475E-8215-68103ED2F370}" srcOrd="4" destOrd="0" presId="urn:microsoft.com/office/officeart/2005/8/layout/equation2"/>
    <dgm:cxn modelId="{410FF82E-E861-47E2-9CC1-F8326FA9574F}" type="presParOf" srcId="{394CF7BB-C83E-4E0E-B266-321E3FBD6093}" destId="{9E7710CF-30FF-4A2F-B627-49672D0173FB}" srcOrd="1" destOrd="0" presId="urn:microsoft.com/office/officeart/2005/8/layout/equation2"/>
    <dgm:cxn modelId="{754934C7-7B97-4BFD-A0A0-932E2F6A0125}" type="presParOf" srcId="{9E7710CF-30FF-4A2F-B627-49672D0173FB}" destId="{7D57E5DD-5A9C-408D-9070-3410822D3E43}" srcOrd="0" destOrd="0" presId="urn:microsoft.com/office/officeart/2005/8/layout/equation2"/>
    <dgm:cxn modelId="{E654E10F-2868-4E55-98AA-8E4C962362E0}" type="presParOf" srcId="{394CF7BB-C83E-4E0E-B266-321E3FBD6093}" destId="{334B5ABD-D114-4EBB-B211-C05AFE21AD3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3FAAA3-0650-4791-9179-BB86A0445662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802E972A-9991-4274-B6C3-13C87F81B274}">
      <dgm:prSet phldrT="[文本]"/>
      <dgm:spPr/>
      <dgm:t>
        <a:bodyPr/>
        <a:lstStyle/>
        <a:p>
          <a:r>
            <a:rPr lang="zh-CN" altLang="en-US" dirty="0"/>
            <a:t>教师</a:t>
          </a:r>
        </a:p>
      </dgm:t>
    </dgm:pt>
    <dgm:pt modelId="{793AFBB3-7EF7-4D73-901F-8B7DBB47D681}" type="parTrans" cxnId="{DC941164-E286-4D80-9CE3-D7ECB1530754}">
      <dgm:prSet/>
      <dgm:spPr/>
      <dgm:t>
        <a:bodyPr/>
        <a:lstStyle/>
        <a:p>
          <a:endParaRPr lang="zh-CN" altLang="en-US"/>
        </a:p>
      </dgm:t>
    </dgm:pt>
    <dgm:pt modelId="{BE6E7053-6CF8-4E2E-971E-A4854FFAF41E}" type="sibTrans" cxnId="{DC941164-E286-4D80-9CE3-D7ECB1530754}">
      <dgm:prSet/>
      <dgm:spPr/>
      <dgm:t>
        <a:bodyPr/>
        <a:lstStyle/>
        <a:p>
          <a:endParaRPr lang="zh-CN" altLang="en-US"/>
        </a:p>
      </dgm:t>
    </dgm:pt>
    <dgm:pt modelId="{C68DD8EB-D4CA-40EE-A636-5E000CF40CBF}">
      <dgm:prSet phldrT="[文本]"/>
      <dgm:spPr/>
      <dgm:t>
        <a:bodyPr/>
        <a:lstStyle/>
        <a:p>
          <a:r>
            <a:rPr lang="zh-CN" altLang="en-US" dirty="0"/>
            <a:t>学生</a:t>
          </a:r>
        </a:p>
      </dgm:t>
    </dgm:pt>
    <dgm:pt modelId="{75FED02D-9941-43B7-A0BD-B56092B8C7E2}" type="parTrans" cxnId="{D8E0FC5B-7449-48BB-B37C-839587387D89}">
      <dgm:prSet/>
      <dgm:spPr/>
      <dgm:t>
        <a:bodyPr/>
        <a:lstStyle/>
        <a:p>
          <a:endParaRPr lang="zh-CN" altLang="en-US"/>
        </a:p>
      </dgm:t>
    </dgm:pt>
    <dgm:pt modelId="{4E8AACC4-4EFE-4989-A7ED-2E09C69237B9}" type="sibTrans" cxnId="{D8E0FC5B-7449-48BB-B37C-839587387D89}">
      <dgm:prSet/>
      <dgm:spPr/>
      <dgm:t>
        <a:bodyPr/>
        <a:lstStyle/>
        <a:p>
          <a:endParaRPr lang="zh-CN" altLang="en-US"/>
        </a:p>
      </dgm:t>
    </dgm:pt>
    <dgm:pt modelId="{4628F611-BE0D-4295-A3CD-02E930F00381}">
      <dgm:prSet phldrT="[文本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rPr>
            <a:t>课授</a:t>
          </a:r>
        </a:p>
      </dgm:t>
    </dgm:pt>
    <dgm:pt modelId="{38002324-9F81-40D6-9DED-79BE61A6250D}" type="parTrans" cxnId="{7A5827E2-5744-469F-AC35-88C48240816E}">
      <dgm:prSet/>
      <dgm:spPr/>
      <dgm:t>
        <a:bodyPr/>
        <a:lstStyle/>
        <a:p>
          <a:endParaRPr lang="zh-CN" altLang="en-US"/>
        </a:p>
      </dgm:t>
    </dgm:pt>
    <dgm:pt modelId="{9F28CD54-4D6F-4E43-A2CE-A1CF098A29AD}" type="sibTrans" cxnId="{7A5827E2-5744-469F-AC35-88C48240816E}">
      <dgm:prSet/>
      <dgm:spPr/>
      <dgm:t>
        <a:bodyPr/>
        <a:lstStyle/>
        <a:p>
          <a:endParaRPr lang="zh-CN" altLang="en-US"/>
        </a:p>
      </dgm:t>
    </dgm:pt>
    <dgm:pt modelId="{394CF7BB-C83E-4E0E-B266-321E3FBD6093}" type="pres">
      <dgm:prSet presAssocID="{7A3FAAA3-0650-4791-9179-BB86A0445662}" presName="Name0" presStyleCnt="0">
        <dgm:presLayoutVars>
          <dgm:dir/>
          <dgm:resizeHandles val="exact"/>
        </dgm:presLayoutVars>
      </dgm:prSet>
      <dgm:spPr/>
    </dgm:pt>
    <dgm:pt modelId="{04082843-E474-4297-AF72-089B78063259}" type="pres">
      <dgm:prSet presAssocID="{7A3FAAA3-0650-4791-9179-BB86A0445662}" presName="vNodes" presStyleCnt="0"/>
      <dgm:spPr/>
    </dgm:pt>
    <dgm:pt modelId="{07D276F6-A5D6-4B05-A505-EFCB29B6EC76}" type="pres">
      <dgm:prSet presAssocID="{802E972A-9991-4274-B6C3-13C87F81B274}" presName="node" presStyleLbl="node1" presStyleIdx="0" presStyleCnt="3">
        <dgm:presLayoutVars>
          <dgm:bulletEnabled val="1"/>
        </dgm:presLayoutVars>
      </dgm:prSet>
      <dgm:spPr/>
    </dgm:pt>
    <dgm:pt modelId="{4B2B0FE9-7133-4975-B051-2B20BC75BAFE}" type="pres">
      <dgm:prSet presAssocID="{BE6E7053-6CF8-4E2E-971E-A4854FFAF41E}" presName="spacerT" presStyleCnt="0"/>
      <dgm:spPr/>
    </dgm:pt>
    <dgm:pt modelId="{E4AA5799-4577-4165-B518-BDC35967983D}" type="pres">
      <dgm:prSet presAssocID="{BE6E7053-6CF8-4E2E-971E-A4854FFAF41E}" presName="sibTrans" presStyleLbl="sibTrans2D1" presStyleIdx="0" presStyleCnt="2"/>
      <dgm:spPr/>
    </dgm:pt>
    <dgm:pt modelId="{4721877C-F361-4A44-B84E-453CF23DCF99}" type="pres">
      <dgm:prSet presAssocID="{BE6E7053-6CF8-4E2E-971E-A4854FFAF41E}" presName="spacerB" presStyleCnt="0"/>
      <dgm:spPr/>
    </dgm:pt>
    <dgm:pt modelId="{DDF17E8C-4013-475E-8215-68103ED2F370}" type="pres">
      <dgm:prSet presAssocID="{C68DD8EB-D4CA-40EE-A636-5E000CF40CBF}" presName="node" presStyleLbl="node1" presStyleIdx="1" presStyleCnt="3">
        <dgm:presLayoutVars>
          <dgm:bulletEnabled val="1"/>
        </dgm:presLayoutVars>
      </dgm:prSet>
      <dgm:spPr/>
    </dgm:pt>
    <dgm:pt modelId="{9E7710CF-30FF-4A2F-B627-49672D0173FB}" type="pres">
      <dgm:prSet presAssocID="{7A3FAAA3-0650-4791-9179-BB86A0445662}" presName="sibTransLast" presStyleLbl="sibTrans2D1" presStyleIdx="1" presStyleCnt="2" custScaleX="154384" custLinFactNeighborX="-31502"/>
      <dgm:spPr/>
    </dgm:pt>
    <dgm:pt modelId="{7D57E5DD-5A9C-408D-9070-3410822D3E43}" type="pres">
      <dgm:prSet presAssocID="{7A3FAAA3-0650-4791-9179-BB86A0445662}" presName="connectorText" presStyleLbl="sibTrans2D1" presStyleIdx="1" presStyleCnt="2"/>
      <dgm:spPr/>
    </dgm:pt>
    <dgm:pt modelId="{334B5ABD-D114-4EBB-B211-C05AFE21AD3B}" type="pres">
      <dgm:prSet presAssocID="{7A3FAAA3-0650-4791-9179-BB86A0445662}" presName="lastNode" presStyleLbl="node1" presStyleIdx="2" presStyleCnt="3" custLinFactNeighborX="-32309">
        <dgm:presLayoutVars>
          <dgm:bulletEnabled val="1"/>
        </dgm:presLayoutVars>
      </dgm:prSet>
      <dgm:spPr/>
    </dgm:pt>
  </dgm:ptLst>
  <dgm:cxnLst>
    <dgm:cxn modelId="{FB6C5902-8CB4-4A73-965E-612ADC3EACF7}" type="presOf" srcId="{4628F611-BE0D-4295-A3CD-02E930F00381}" destId="{334B5ABD-D114-4EBB-B211-C05AFE21AD3B}" srcOrd="0" destOrd="0" presId="urn:microsoft.com/office/officeart/2005/8/layout/equation2"/>
    <dgm:cxn modelId="{A3088912-A69F-4B21-81AC-97B360989B24}" type="presOf" srcId="{4E8AACC4-4EFE-4989-A7ED-2E09C69237B9}" destId="{7D57E5DD-5A9C-408D-9070-3410822D3E43}" srcOrd="1" destOrd="0" presId="urn:microsoft.com/office/officeart/2005/8/layout/equation2"/>
    <dgm:cxn modelId="{D8E0FC5B-7449-48BB-B37C-839587387D89}" srcId="{7A3FAAA3-0650-4791-9179-BB86A0445662}" destId="{C68DD8EB-D4CA-40EE-A636-5E000CF40CBF}" srcOrd="1" destOrd="0" parTransId="{75FED02D-9941-43B7-A0BD-B56092B8C7E2}" sibTransId="{4E8AACC4-4EFE-4989-A7ED-2E09C69237B9}"/>
    <dgm:cxn modelId="{DC941164-E286-4D80-9CE3-D7ECB1530754}" srcId="{7A3FAAA3-0650-4791-9179-BB86A0445662}" destId="{802E972A-9991-4274-B6C3-13C87F81B274}" srcOrd="0" destOrd="0" parTransId="{793AFBB3-7EF7-4D73-901F-8B7DBB47D681}" sibTransId="{BE6E7053-6CF8-4E2E-971E-A4854FFAF41E}"/>
    <dgm:cxn modelId="{D7BF1D70-2F3F-4D0B-AA8C-B442CB292013}" type="presOf" srcId="{802E972A-9991-4274-B6C3-13C87F81B274}" destId="{07D276F6-A5D6-4B05-A505-EFCB29B6EC76}" srcOrd="0" destOrd="0" presId="urn:microsoft.com/office/officeart/2005/8/layout/equation2"/>
    <dgm:cxn modelId="{3B9D9853-788D-4427-9CDF-51DB09D5AA34}" type="presOf" srcId="{C68DD8EB-D4CA-40EE-A636-5E000CF40CBF}" destId="{DDF17E8C-4013-475E-8215-68103ED2F370}" srcOrd="0" destOrd="0" presId="urn:microsoft.com/office/officeart/2005/8/layout/equation2"/>
    <dgm:cxn modelId="{B248CC53-BA1A-4FDB-8EBF-9BB5526807BB}" type="presOf" srcId="{BE6E7053-6CF8-4E2E-971E-A4854FFAF41E}" destId="{E4AA5799-4577-4165-B518-BDC35967983D}" srcOrd="0" destOrd="0" presId="urn:microsoft.com/office/officeart/2005/8/layout/equation2"/>
    <dgm:cxn modelId="{F9CA119D-B850-4B4E-BD76-12ABC9A4E146}" type="presOf" srcId="{7A3FAAA3-0650-4791-9179-BB86A0445662}" destId="{394CF7BB-C83E-4E0E-B266-321E3FBD6093}" srcOrd="0" destOrd="0" presId="urn:microsoft.com/office/officeart/2005/8/layout/equation2"/>
    <dgm:cxn modelId="{7A5827E2-5744-469F-AC35-88C48240816E}" srcId="{7A3FAAA3-0650-4791-9179-BB86A0445662}" destId="{4628F611-BE0D-4295-A3CD-02E930F00381}" srcOrd="2" destOrd="0" parTransId="{38002324-9F81-40D6-9DED-79BE61A6250D}" sibTransId="{9F28CD54-4D6F-4E43-A2CE-A1CF098A29AD}"/>
    <dgm:cxn modelId="{E0C708FD-1F94-4B0C-A043-1A56CB31BE11}" type="presOf" srcId="{4E8AACC4-4EFE-4989-A7ED-2E09C69237B9}" destId="{9E7710CF-30FF-4A2F-B627-49672D0173FB}" srcOrd="0" destOrd="0" presId="urn:microsoft.com/office/officeart/2005/8/layout/equation2"/>
    <dgm:cxn modelId="{8BA4BEA4-A98D-4B9F-9BEB-2CBD054F3400}" type="presParOf" srcId="{394CF7BB-C83E-4E0E-B266-321E3FBD6093}" destId="{04082843-E474-4297-AF72-089B78063259}" srcOrd="0" destOrd="0" presId="urn:microsoft.com/office/officeart/2005/8/layout/equation2"/>
    <dgm:cxn modelId="{E5003287-612D-47A7-A227-696394703B5F}" type="presParOf" srcId="{04082843-E474-4297-AF72-089B78063259}" destId="{07D276F6-A5D6-4B05-A505-EFCB29B6EC76}" srcOrd="0" destOrd="0" presId="urn:microsoft.com/office/officeart/2005/8/layout/equation2"/>
    <dgm:cxn modelId="{A3614510-A5E2-42A8-BAD8-3C60BD2B9657}" type="presParOf" srcId="{04082843-E474-4297-AF72-089B78063259}" destId="{4B2B0FE9-7133-4975-B051-2B20BC75BAFE}" srcOrd="1" destOrd="0" presId="urn:microsoft.com/office/officeart/2005/8/layout/equation2"/>
    <dgm:cxn modelId="{90B4D156-7ADC-4842-8F90-16B7643ECA6C}" type="presParOf" srcId="{04082843-E474-4297-AF72-089B78063259}" destId="{E4AA5799-4577-4165-B518-BDC35967983D}" srcOrd="2" destOrd="0" presId="urn:microsoft.com/office/officeart/2005/8/layout/equation2"/>
    <dgm:cxn modelId="{C7A18BD2-7188-4474-8879-9C3538157696}" type="presParOf" srcId="{04082843-E474-4297-AF72-089B78063259}" destId="{4721877C-F361-4A44-B84E-453CF23DCF99}" srcOrd="3" destOrd="0" presId="urn:microsoft.com/office/officeart/2005/8/layout/equation2"/>
    <dgm:cxn modelId="{0F49D3E8-F457-45C3-A60D-B4D460FA26AD}" type="presParOf" srcId="{04082843-E474-4297-AF72-089B78063259}" destId="{DDF17E8C-4013-475E-8215-68103ED2F370}" srcOrd="4" destOrd="0" presId="urn:microsoft.com/office/officeart/2005/8/layout/equation2"/>
    <dgm:cxn modelId="{410FF82E-E861-47E2-9CC1-F8326FA9574F}" type="presParOf" srcId="{394CF7BB-C83E-4E0E-B266-321E3FBD6093}" destId="{9E7710CF-30FF-4A2F-B627-49672D0173FB}" srcOrd="1" destOrd="0" presId="urn:microsoft.com/office/officeart/2005/8/layout/equation2"/>
    <dgm:cxn modelId="{754934C7-7B97-4BFD-A0A0-932E2F6A0125}" type="presParOf" srcId="{9E7710CF-30FF-4A2F-B627-49672D0173FB}" destId="{7D57E5DD-5A9C-408D-9070-3410822D3E43}" srcOrd="0" destOrd="0" presId="urn:microsoft.com/office/officeart/2005/8/layout/equation2"/>
    <dgm:cxn modelId="{E654E10F-2868-4E55-98AA-8E4C962362E0}" type="presParOf" srcId="{394CF7BB-C83E-4E0E-B266-321E3FBD6093}" destId="{334B5ABD-D114-4EBB-B211-C05AFE21AD3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E969EE-B758-4549-9B39-641EFBB5387A}" type="doc">
      <dgm:prSet loTypeId="urn:microsoft.com/office/officeart/2005/8/layout/h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CN" altLang="en-US"/>
        </a:p>
      </dgm:t>
    </dgm:pt>
    <dgm:pt modelId="{BC18CFC2-1480-46FA-A4DC-4E2B31B07226}">
      <dgm:prSet phldrT="[文本]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基于平台</a:t>
          </a:r>
        </a:p>
      </dgm:t>
    </dgm:pt>
    <dgm:pt modelId="{F20B7F1B-4081-4CDC-AA11-6180DBC2800D}" type="parTrans" cxnId="{2FB9F2AD-AA85-4296-BDFC-E1CEF3AD84AA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E243F3-1CB7-400A-99AB-16356ACD8537}" type="sibTrans" cxnId="{2FB9F2AD-AA85-4296-BDFC-E1CEF3AD84AA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9129DC6-402F-4FDA-8930-9CAC5A0C99E3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Unipus</a:t>
          </a:r>
          <a:endParaRPr lang="zh-CN" altLang="en-US" sz="2000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70BFF30-4F6C-414F-9049-15EDAACB9E61}" type="parTrans" cxnId="{09ADEFAB-0062-43C8-A5C3-2B490C28FC9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5B8258-2DB3-4760-9EE0-3EEE2FC703C0}" type="sibTrans" cxnId="{09ADEFAB-0062-43C8-A5C3-2B490C28FC9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C112555-DE3E-4C71-90B0-4BECDD589ABB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sz="20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iSmart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92168CB-C923-40DC-9D73-69D6D19EB0E2}" type="parTrans" cxnId="{0BF0CD62-B919-43E5-B946-4F0CBF2B4CD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09AA85E-FA7A-4388-AC8A-739B2F3CB8E2}" type="sibTrans" cxnId="{0BF0CD62-B919-43E5-B946-4F0CBF2B4CD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6EF22FE-37E6-4138-9C19-AB38DFC6D529}">
      <dgm:prSet phldrT="[文本]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基于教材</a:t>
          </a:r>
        </a:p>
      </dgm:t>
    </dgm:pt>
    <dgm:pt modelId="{F701613F-6ED5-4978-B5D2-FA24286AC4C3}" type="parTrans" cxnId="{DD252C2B-4607-4301-B183-B9087F76A63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4538E45-61CC-4EF3-8289-AE6B17BB4C8E}" type="sibTrans" cxnId="{DD252C2B-4607-4301-B183-B9087F76A63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9DEDA49-C014-4827-91A0-C3A10B95BBAB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外研随身学</a:t>
          </a:r>
        </a:p>
      </dgm:t>
    </dgm:pt>
    <dgm:pt modelId="{BB02F6DD-1692-4969-859B-8BC74A2CD9B4}" type="parTrans" cxnId="{75EA0662-80E8-49E7-B575-AC298D6895F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141636A-20EC-47A0-A2C2-0A38A83468A5}" type="sibTrans" cxnId="{75EA0662-80E8-49E7-B575-AC298D6895F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BAC31E-B32C-4CF1-A6C1-77EEF3DEE3F6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随行课堂</a:t>
          </a:r>
        </a:p>
      </dgm:t>
    </dgm:pt>
    <dgm:pt modelId="{6F72473B-C005-4066-97B1-3537ECD26014}" type="parTrans" cxnId="{67CBA5DB-3C0A-420A-B8D0-E2F67F78B60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2B54C08-3D05-4234-BBD5-BA0D4FD9328D}" type="sibTrans" cxnId="{67CBA5DB-3C0A-420A-B8D0-E2F67F78B60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FD51DAA-30C2-43BA-8F14-F409302E8674}">
      <dgm:prSet phldrT="[文本]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基于课堂</a:t>
          </a:r>
        </a:p>
      </dgm:t>
    </dgm:pt>
    <dgm:pt modelId="{B77CA100-E386-4F8E-BCD0-1554AC29EAE3}" type="parTrans" cxnId="{21373A27-FA61-4E60-85A9-871FEDA55F0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2F5A4E-9361-49F9-B8ED-BA81FF12C242}" type="sibTrans" cxnId="{21373A27-FA61-4E60-85A9-871FEDA55F0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01437F8-E5D6-4542-A628-4D605C3DF31D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rPr>
            <a:t>IQ Polls</a:t>
          </a:r>
          <a:endParaRPr lang="zh-CN" altLang="en-US" sz="2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213B20-C062-4AC4-988A-FEBA1D0063F0}" type="parTrans" cxnId="{B8F7FD5D-7C6F-431B-8E98-8C57E70B2AA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422CAE7-00A7-42BE-A933-B5BF70A20889}" type="sibTrans" cxnId="{B8F7FD5D-7C6F-431B-8E98-8C57E70B2AA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E18790F-F254-4691-B56C-DD9E21832C6A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15000"/>
            </a:spcAft>
          </a:pP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课堂表决器</a:t>
          </a:r>
        </a:p>
      </dgm:t>
    </dgm:pt>
    <dgm:pt modelId="{034D2AF5-6A90-4E40-9DD2-29D585389413}" type="parTrans" cxnId="{AF1834FA-C41E-48A2-91DA-B5DFDECC91D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86A78E-C6AC-46B4-AA19-3F097F773953}" type="sibTrans" cxnId="{AF1834FA-C41E-48A2-91DA-B5DFDECC91D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30A0110-865A-4562-8EED-5A7C1B3A72A6}">
      <dgm:prSet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基于文本</a:t>
          </a:r>
        </a:p>
      </dgm:t>
    </dgm:pt>
    <dgm:pt modelId="{5B53B12F-3429-4126-BBC8-8CE35E9E1852}" type="parTrans" cxnId="{83C370EA-5E62-4BDA-946C-F9E93A4C4EB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861340-87E6-4570-A767-504A224D3B36}" type="sibTrans" cxnId="{83C370EA-5E62-4BDA-946C-F9E93A4C4EB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D656295-FC79-46FF-9735-B6E048AF4871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15000"/>
            </a:spcAft>
          </a:pP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微信服务号</a:t>
          </a:r>
        </a:p>
      </dgm:t>
    </dgm:pt>
    <dgm:pt modelId="{6F559420-FECC-4057-A330-CEA11F52C5D3}" type="parTrans" cxnId="{1349F20C-1D71-4653-B740-26E62750CE4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FE48C48-57AA-49C2-8506-C1B16118B4C6}" type="sibTrans" cxnId="{1349F20C-1D71-4653-B740-26E62750CE4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9FD904E-40DE-4F8A-86A7-F83F7C58900F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15000"/>
            </a:spcAft>
          </a:pP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清华雨课堂</a:t>
          </a:r>
        </a:p>
      </dgm:t>
    </dgm:pt>
    <dgm:pt modelId="{EFF46214-40ED-4E8E-BE26-022CE88F6A8E}" type="parTrans" cxnId="{9D1E0B2A-7191-4F42-9A92-5D601D772A1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F0CF01F-FD38-454E-8FD5-8E9B5CC913FA}" type="sibTrans" cxnId="{9D1E0B2A-7191-4F42-9A92-5D601D772A1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277BC42-8F19-45F7-AD69-162B3296B29A}">
      <dgm:prSet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sz="23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Mabook</a:t>
          </a:r>
          <a:endParaRPr lang="zh-CN" altLang="en-US" sz="23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4FCFBFC-D8EE-45A6-B7D2-EB9E523A8734}" type="parTrans" cxnId="{2AB5BCB6-2739-422E-A17C-F6201195A3C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F138DC-6E44-439E-9653-7DFD2B06EEC9}" type="sibTrans" cxnId="{2AB5BCB6-2739-422E-A17C-F6201195A3C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32511AF-AF02-4E23-84C4-29218D619E88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TO</a:t>
          </a:r>
          <a:r>
            <a:rPr lang="en-US" altLang="zh-CN" sz="2000" spc="-150" dirty="0">
              <a:latin typeface="微软雅黑" panose="020B0503020204020204" pitchFamily="34" charset="-122"/>
              <a:ea typeface="微软雅黑" panose="020B0503020204020204" pitchFamily="34" charset="-122"/>
            </a:rPr>
            <a:t>P </a:t>
          </a: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课件</a:t>
          </a:r>
        </a:p>
      </dgm:t>
    </dgm:pt>
    <dgm:pt modelId="{AF4CE058-E5AF-48D5-9299-5E7EB8309394}" type="parTrans" cxnId="{04788934-F829-431B-BCF5-9E1E8A0F4B8A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2E8C936-C965-45D9-9FEC-54AAFEE51CA9}" type="sibTrans" cxnId="{04788934-F829-431B-BCF5-9E1E8A0F4B8A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907447D-6BF9-4DF3-AE33-789736760061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学堂在线</a:t>
          </a:r>
        </a:p>
      </dgm:t>
    </dgm:pt>
    <dgm:pt modelId="{C35307B6-78B6-4FE2-BC74-51B94553BCFC}" type="parTrans" cxnId="{B199B744-9C69-43A9-BF3F-D7D0682D5B63}">
      <dgm:prSet/>
      <dgm:spPr/>
      <dgm:t>
        <a:bodyPr/>
        <a:lstStyle/>
        <a:p>
          <a:endParaRPr lang="zh-CN" altLang="en-US"/>
        </a:p>
      </dgm:t>
    </dgm:pt>
    <dgm:pt modelId="{57E9561F-D5D6-48A4-BF81-A88ED6376F1B}" type="sibTrans" cxnId="{B199B744-9C69-43A9-BF3F-D7D0682D5B63}">
      <dgm:prSet/>
      <dgm:spPr/>
      <dgm:t>
        <a:bodyPr/>
        <a:lstStyle/>
        <a:p>
          <a:endParaRPr lang="zh-CN" altLang="en-US"/>
        </a:p>
      </dgm:t>
    </dgm:pt>
    <dgm:pt modelId="{D2442261-9BA9-4CC4-B65B-2ECEEACD358D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爱课程</a:t>
          </a:r>
        </a:p>
      </dgm:t>
    </dgm:pt>
    <dgm:pt modelId="{55963914-55E3-459A-ADE3-061FBC38FE7E}" type="parTrans" cxnId="{546BA529-6D37-49F7-9DA4-02C2EBCF2FA6}">
      <dgm:prSet/>
      <dgm:spPr/>
      <dgm:t>
        <a:bodyPr/>
        <a:lstStyle/>
        <a:p>
          <a:endParaRPr lang="zh-CN" altLang="en-US"/>
        </a:p>
      </dgm:t>
    </dgm:pt>
    <dgm:pt modelId="{DAA79090-5143-49A7-8798-7717983EFA11}" type="sibTrans" cxnId="{546BA529-6D37-49F7-9DA4-02C2EBCF2FA6}">
      <dgm:prSet/>
      <dgm:spPr/>
      <dgm:t>
        <a:bodyPr/>
        <a:lstStyle/>
        <a:p>
          <a:endParaRPr lang="zh-CN" altLang="en-US"/>
        </a:p>
      </dgm:t>
    </dgm:pt>
    <dgm:pt modelId="{6543A321-CE64-4291-AE65-1B9FDDCB78BD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MOOCs</a:t>
          </a:r>
          <a:endParaRPr lang="zh-CN" altLang="en-US" sz="23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AA274C-E62D-484E-9903-4DD594AEF0F0}" type="parTrans" cxnId="{A898C345-556C-4BA3-BA36-480D002D5062}">
      <dgm:prSet/>
      <dgm:spPr/>
      <dgm:t>
        <a:bodyPr/>
        <a:lstStyle/>
        <a:p>
          <a:endParaRPr lang="zh-CN" altLang="en-US"/>
        </a:p>
      </dgm:t>
    </dgm:pt>
    <dgm:pt modelId="{2C998CF0-CE57-4DF2-B001-AB850FB70F76}" type="sibTrans" cxnId="{A898C345-556C-4BA3-BA36-480D002D5062}">
      <dgm:prSet/>
      <dgm:spPr/>
      <dgm:t>
        <a:bodyPr/>
        <a:lstStyle/>
        <a:p>
          <a:endParaRPr lang="zh-CN" altLang="en-US"/>
        </a:p>
      </dgm:t>
    </dgm:pt>
    <dgm:pt modelId="{05FFAD9F-A51C-497B-85C3-B3906DC0462A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手机移动端</a:t>
          </a:r>
        </a:p>
      </dgm:t>
    </dgm:pt>
    <dgm:pt modelId="{1F30A405-4C86-49A7-8FAB-34B4C68D0F97}" type="parTrans" cxnId="{55C89A03-5744-4B4B-BF51-0A1221A86830}">
      <dgm:prSet/>
      <dgm:spPr/>
      <dgm:t>
        <a:bodyPr/>
        <a:lstStyle/>
        <a:p>
          <a:endParaRPr lang="zh-CN" altLang="en-US"/>
        </a:p>
      </dgm:t>
    </dgm:pt>
    <dgm:pt modelId="{D8E56CB5-CE79-450C-B6DB-61DBFE09D301}" type="sibTrans" cxnId="{55C89A03-5744-4B4B-BF51-0A1221A86830}">
      <dgm:prSet/>
      <dgm:spPr/>
      <dgm:t>
        <a:bodyPr/>
        <a:lstStyle/>
        <a:p>
          <a:endParaRPr lang="zh-CN" altLang="en-US"/>
        </a:p>
      </dgm:t>
    </dgm:pt>
    <dgm:pt modelId="{6E8A5DA9-5232-4E1F-B242-E2096974A6D8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15000"/>
            </a:spcAft>
          </a:pP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微弹幕课堂</a:t>
          </a:r>
        </a:p>
      </dgm:t>
    </dgm:pt>
    <dgm:pt modelId="{C2279354-06F3-482A-B9C8-C0D2171E4FB2}" type="parTrans" cxnId="{1A345E43-33AF-4331-97A7-7B777950836D}">
      <dgm:prSet/>
      <dgm:spPr/>
      <dgm:t>
        <a:bodyPr/>
        <a:lstStyle/>
        <a:p>
          <a:endParaRPr lang="zh-CN" altLang="en-US"/>
        </a:p>
      </dgm:t>
    </dgm:pt>
    <dgm:pt modelId="{09B5FBEE-502C-472E-AC4C-FC57C7BD6336}" type="sibTrans" cxnId="{1A345E43-33AF-4331-97A7-7B777950836D}">
      <dgm:prSet/>
      <dgm:spPr/>
      <dgm:t>
        <a:bodyPr/>
        <a:lstStyle/>
        <a:p>
          <a:endParaRPr lang="zh-CN" altLang="en-US"/>
        </a:p>
      </dgm:t>
    </dgm:pt>
    <dgm:pt modelId="{D3CD3671-529B-42E9-B1EB-01C5F45C70FB}">
      <dgm:prSet phldrT="[文本]"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各类电子书</a:t>
          </a:r>
        </a:p>
      </dgm:t>
    </dgm:pt>
    <dgm:pt modelId="{9D5BF30F-FAAC-4B2C-A46C-E98CBDDA7A34}" type="parTrans" cxnId="{2C67C08C-BB72-4A14-9C5A-3E3FBFD66384}">
      <dgm:prSet/>
      <dgm:spPr/>
      <dgm:t>
        <a:bodyPr/>
        <a:lstStyle/>
        <a:p>
          <a:endParaRPr lang="zh-CN" altLang="en-US"/>
        </a:p>
      </dgm:t>
    </dgm:pt>
    <dgm:pt modelId="{3CA5D402-8CC2-42AD-B551-71AE71952FFB}" type="sibTrans" cxnId="{2C67C08C-BB72-4A14-9C5A-3E3FBFD66384}">
      <dgm:prSet/>
      <dgm:spPr/>
      <dgm:t>
        <a:bodyPr/>
        <a:lstStyle/>
        <a:p>
          <a:endParaRPr lang="zh-CN" altLang="en-US"/>
        </a:p>
      </dgm:t>
    </dgm:pt>
    <dgm:pt modelId="{0EFF314D-145D-4C21-ABAC-A410CBA9016D}">
      <dgm:prSet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微软雅黑" panose="020B0503020204020204" pitchFamily="34" charset="-122"/>
            <a:buChar char="−"/>
          </a:pPr>
          <a:r>
            <a:rPr lang="zh-CN" altLang="en-US" sz="20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教学点预埋</a:t>
          </a:r>
        </a:p>
      </dgm:t>
    </dgm:pt>
    <dgm:pt modelId="{1246AD1D-4E4D-4F67-A044-3F860FF279C7}" type="parTrans" cxnId="{0EAC3787-421C-47DB-86B4-621F78D165DA}">
      <dgm:prSet/>
      <dgm:spPr/>
      <dgm:t>
        <a:bodyPr/>
        <a:lstStyle/>
        <a:p>
          <a:endParaRPr lang="zh-CN" altLang="en-US"/>
        </a:p>
      </dgm:t>
    </dgm:pt>
    <dgm:pt modelId="{6ACDFF85-3678-4079-B764-D5EAD0B6520A}" type="sibTrans" cxnId="{0EAC3787-421C-47DB-86B4-621F78D165DA}">
      <dgm:prSet/>
      <dgm:spPr/>
      <dgm:t>
        <a:bodyPr/>
        <a:lstStyle/>
        <a:p>
          <a:endParaRPr lang="zh-CN" altLang="en-US"/>
        </a:p>
      </dgm:t>
    </dgm:pt>
    <dgm:pt modelId="{41A347AB-08F0-43E3-B1BB-D004D3D82953}">
      <dgm:prSet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微软雅黑" panose="020B0503020204020204" pitchFamily="34" charset="-122"/>
            <a:buChar char="−"/>
          </a:pPr>
          <a:r>
            <a:rPr lang="zh-CN" altLang="en-US" sz="20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多模态交互</a:t>
          </a:r>
        </a:p>
      </dgm:t>
    </dgm:pt>
    <dgm:pt modelId="{D38C69DC-C19A-4B5E-BDED-683C07BB6587}" type="parTrans" cxnId="{C9FB30BC-298F-4DFB-BE9C-9F687FB9BF2E}">
      <dgm:prSet/>
      <dgm:spPr/>
      <dgm:t>
        <a:bodyPr/>
        <a:lstStyle/>
        <a:p>
          <a:endParaRPr lang="zh-CN" altLang="en-US"/>
        </a:p>
      </dgm:t>
    </dgm:pt>
    <dgm:pt modelId="{7959E360-7765-481D-A19D-982F7D24F6AA}" type="sibTrans" cxnId="{C9FB30BC-298F-4DFB-BE9C-9F687FB9BF2E}">
      <dgm:prSet/>
      <dgm:spPr/>
      <dgm:t>
        <a:bodyPr/>
        <a:lstStyle/>
        <a:p>
          <a:endParaRPr lang="zh-CN" altLang="en-US"/>
        </a:p>
      </dgm:t>
    </dgm:pt>
    <dgm:pt modelId="{7291A13F-EB3B-4C38-9FE6-E5A8487C7F8A}">
      <dgm:prSet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微软雅黑" panose="020B0503020204020204" pitchFamily="34" charset="-122"/>
            <a:buChar char="−"/>
          </a:pPr>
          <a:r>
            <a:rPr lang="zh-CN" altLang="en-US" sz="20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点对点问答</a:t>
          </a:r>
        </a:p>
      </dgm:t>
    </dgm:pt>
    <dgm:pt modelId="{01ACF98F-951B-4936-9E27-C99215911036}" type="parTrans" cxnId="{84748F79-AFB2-46A3-A022-EE7217CBD662}">
      <dgm:prSet/>
      <dgm:spPr/>
      <dgm:t>
        <a:bodyPr/>
        <a:lstStyle/>
        <a:p>
          <a:endParaRPr lang="zh-CN" altLang="en-US"/>
        </a:p>
      </dgm:t>
    </dgm:pt>
    <dgm:pt modelId="{E6F34F10-37D8-4059-895C-6F834A1F8112}" type="sibTrans" cxnId="{84748F79-AFB2-46A3-A022-EE7217CBD662}">
      <dgm:prSet/>
      <dgm:spPr/>
      <dgm:t>
        <a:bodyPr/>
        <a:lstStyle/>
        <a:p>
          <a:endParaRPr lang="zh-CN" altLang="en-US"/>
        </a:p>
      </dgm:t>
    </dgm:pt>
    <dgm:pt modelId="{3316388A-49AB-4BDC-9FA1-4F8BE5BDAAA6}">
      <dgm:prSet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微软雅黑" panose="020B0503020204020204" pitchFamily="34" charset="-122"/>
            <a:buChar char="−"/>
          </a:pPr>
          <a:r>
            <a:rPr lang="zh-CN" altLang="en-US" sz="20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智慧化记录</a:t>
          </a:r>
        </a:p>
      </dgm:t>
    </dgm:pt>
    <dgm:pt modelId="{79657C01-8DCB-4680-B2EE-C933CF2EA173}" type="parTrans" cxnId="{BCED2A0A-1E64-473B-8EDC-DABBBA9047AA}">
      <dgm:prSet/>
      <dgm:spPr/>
      <dgm:t>
        <a:bodyPr/>
        <a:lstStyle/>
        <a:p>
          <a:endParaRPr lang="zh-CN" altLang="en-US"/>
        </a:p>
      </dgm:t>
    </dgm:pt>
    <dgm:pt modelId="{4402A70C-9E2B-45CD-AC0A-540A57DAB7E6}" type="sibTrans" cxnId="{BCED2A0A-1E64-473B-8EDC-DABBBA9047AA}">
      <dgm:prSet/>
      <dgm:spPr/>
      <dgm:t>
        <a:bodyPr/>
        <a:lstStyle/>
        <a:p>
          <a:endParaRPr lang="zh-CN" altLang="en-US"/>
        </a:p>
      </dgm:t>
    </dgm:pt>
    <dgm:pt modelId="{8835BA79-7185-497C-8C5C-C905850022A2}" type="pres">
      <dgm:prSet presAssocID="{1CE969EE-B758-4549-9B39-641EFBB5387A}" presName="Name0" presStyleCnt="0">
        <dgm:presLayoutVars>
          <dgm:dir/>
          <dgm:animLvl val="lvl"/>
          <dgm:resizeHandles val="exact"/>
        </dgm:presLayoutVars>
      </dgm:prSet>
      <dgm:spPr/>
    </dgm:pt>
    <dgm:pt modelId="{60799DAF-3192-4385-910A-E13902F9FE14}" type="pres">
      <dgm:prSet presAssocID="{BC18CFC2-1480-46FA-A4DC-4E2B31B07226}" presName="composite" presStyleCnt="0"/>
      <dgm:spPr/>
    </dgm:pt>
    <dgm:pt modelId="{A9AD3DDC-16DA-4FCD-BD83-D49E12ADFF36}" type="pres">
      <dgm:prSet presAssocID="{BC18CFC2-1480-46FA-A4DC-4E2B31B0722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456BC7A-221B-455F-9D89-8C95494450AA}" type="pres">
      <dgm:prSet presAssocID="{BC18CFC2-1480-46FA-A4DC-4E2B31B07226}" presName="desTx" presStyleLbl="alignAccFollowNode1" presStyleIdx="0" presStyleCnt="4" custScaleY="104902" custLinFactNeighborX="240" custLinFactNeighborY="4275">
        <dgm:presLayoutVars>
          <dgm:bulletEnabled val="1"/>
        </dgm:presLayoutVars>
      </dgm:prSet>
      <dgm:spPr/>
    </dgm:pt>
    <dgm:pt modelId="{17FE1846-EDA6-4719-838A-9260487CFBDD}" type="pres">
      <dgm:prSet presAssocID="{3BE243F3-1CB7-400A-99AB-16356ACD8537}" presName="space" presStyleCnt="0"/>
      <dgm:spPr/>
    </dgm:pt>
    <dgm:pt modelId="{1E2A95B2-4165-43AB-9CA8-C61E92A97221}" type="pres">
      <dgm:prSet presAssocID="{A6EF22FE-37E6-4138-9C19-AB38DFC6D529}" presName="composite" presStyleCnt="0"/>
      <dgm:spPr/>
    </dgm:pt>
    <dgm:pt modelId="{0534FD8E-FA8A-4388-80D3-AD6E302A4998}" type="pres">
      <dgm:prSet presAssocID="{A6EF22FE-37E6-4138-9C19-AB38DFC6D52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C0BF9CD-94F1-4BFC-ABFA-73F332693215}" type="pres">
      <dgm:prSet presAssocID="{A6EF22FE-37E6-4138-9C19-AB38DFC6D529}" presName="desTx" presStyleLbl="alignAccFollowNode1" presStyleIdx="1" presStyleCnt="4" custScaleY="105329" custLinFactNeighborX="-25" custLinFactNeighborY="4158">
        <dgm:presLayoutVars>
          <dgm:bulletEnabled val="1"/>
        </dgm:presLayoutVars>
      </dgm:prSet>
      <dgm:spPr/>
    </dgm:pt>
    <dgm:pt modelId="{A78E1735-7214-48FB-BDF9-789090E38BE5}" type="pres">
      <dgm:prSet presAssocID="{34538E45-61CC-4EF3-8289-AE6B17BB4C8E}" presName="space" presStyleCnt="0"/>
      <dgm:spPr/>
    </dgm:pt>
    <dgm:pt modelId="{0AF5F9C4-49C9-4D4B-9177-3CB5412BEA8F}" type="pres">
      <dgm:prSet presAssocID="{6FD51DAA-30C2-43BA-8F14-F409302E8674}" presName="composite" presStyleCnt="0"/>
      <dgm:spPr/>
    </dgm:pt>
    <dgm:pt modelId="{F0290019-C4D5-4A40-88CF-05DB0BF8D064}" type="pres">
      <dgm:prSet presAssocID="{6FD51DAA-30C2-43BA-8F14-F409302E8674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A2979EE-D207-46FA-9B4B-F12F2DAE2DAA}" type="pres">
      <dgm:prSet presAssocID="{6FD51DAA-30C2-43BA-8F14-F409302E8674}" presName="desTx" presStyleLbl="alignAccFollowNode1" presStyleIdx="2" presStyleCnt="4" custScaleY="105353" custLinFactNeighborX="0" custLinFactNeighborY="4229">
        <dgm:presLayoutVars>
          <dgm:bulletEnabled val="1"/>
        </dgm:presLayoutVars>
      </dgm:prSet>
      <dgm:spPr/>
    </dgm:pt>
    <dgm:pt modelId="{73D64415-C0D5-40B5-B9B4-B5DB23B4D573}" type="pres">
      <dgm:prSet presAssocID="{862F5A4E-9361-49F9-B8ED-BA81FF12C242}" presName="space" presStyleCnt="0"/>
      <dgm:spPr/>
    </dgm:pt>
    <dgm:pt modelId="{D98CA98B-3CFA-4078-9524-C34431A51CA4}" type="pres">
      <dgm:prSet presAssocID="{A30A0110-865A-4562-8EED-5A7C1B3A72A6}" presName="composite" presStyleCnt="0"/>
      <dgm:spPr/>
    </dgm:pt>
    <dgm:pt modelId="{546E4CB1-660D-4084-8CB6-D0C8B2015251}" type="pres">
      <dgm:prSet presAssocID="{A30A0110-865A-4562-8EED-5A7C1B3A72A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46BDF1E-D910-47DF-9825-8753A091B904}" type="pres">
      <dgm:prSet presAssocID="{A30A0110-865A-4562-8EED-5A7C1B3A72A6}" presName="desTx" presStyleLbl="alignAccFollowNode1" presStyleIdx="3" presStyleCnt="4" custScaleY="103980" custLinFactNeighborX="166" custLinFactNeighborY="3796">
        <dgm:presLayoutVars>
          <dgm:bulletEnabled val="1"/>
        </dgm:presLayoutVars>
      </dgm:prSet>
      <dgm:spPr/>
    </dgm:pt>
  </dgm:ptLst>
  <dgm:cxnLst>
    <dgm:cxn modelId="{04277F03-A155-4A49-BA1F-9050CD57A3B5}" type="presOf" srcId="{A9DEDA49-C014-4827-91A0-C3A10B95BBAB}" destId="{3C0BF9CD-94F1-4BFC-ABFA-73F332693215}" srcOrd="0" destOrd="0" presId="urn:microsoft.com/office/officeart/2005/8/layout/hList1"/>
    <dgm:cxn modelId="{55C89A03-5744-4B4B-BF51-0A1221A86830}" srcId="{A6EF22FE-37E6-4138-9C19-AB38DFC6D529}" destId="{05FFAD9F-A51C-497B-85C3-B3906DC0462A}" srcOrd="3" destOrd="0" parTransId="{1F30A405-4C86-49A7-8FAB-34B4C68D0F97}" sibTransId="{D8E56CB5-CE79-450C-B6DB-61DBFE09D301}"/>
    <dgm:cxn modelId="{BCED2A0A-1E64-473B-8EDC-DABBBA9047AA}" srcId="{A30A0110-865A-4562-8EED-5A7C1B3A72A6}" destId="{3316388A-49AB-4BDC-9FA1-4F8BE5BDAAA6}" srcOrd="4" destOrd="0" parTransId="{79657C01-8DCB-4680-B2EE-C933CF2EA173}" sibTransId="{4402A70C-9E2B-45CD-AC0A-540A57DAB7E6}"/>
    <dgm:cxn modelId="{1349F20C-1D71-4653-B740-26E62750CE45}" srcId="{6FD51DAA-30C2-43BA-8F14-F409302E8674}" destId="{8D656295-FC79-46FF-9735-B6E048AF4871}" srcOrd="2" destOrd="0" parTransId="{6F559420-FECC-4057-A330-CEA11F52C5D3}" sibTransId="{6FE48C48-57AA-49C2-8506-C1B16118B4C6}"/>
    <dgm:cxn modelId="{CABE3218-0E1C-48B8-BC37-2292094EA5A2}" type="presOf" srcId="{39129DC6-402F-4FDA-8930-9CAC5A0C99E3}" destId="{1456BC7A-221B-455F-9D89-8C95494450AA}" srcOrd="0" destOrd="0" presId="urn:microsoft.com/office/officeart/2005/8/layout/hList1"/>
    <dgm:cxn modelId="{E9883620-EE92-4AE1-91D2-5510EA35A32B}" type="presOf" srcId="{0EFF314D-145D-4C21-ABAC-A410CBA9016D}" destId="{E46BDF1E-D910-47DF-9825-8753A091B904}" srcOrd="0" destOrd="1" presId="urn:microsoft.com/office/officeart/2005/8/layout/hList1"/>
    <dgm:cxn modelId="{21373A27-FA61-4E60-85A9-871FEDA55F00}" srcId="{1CE969EE-B758-4549-9B39-641EFBB5387A}" destId="{6FD51DAA-30C2-43BA-8F14-F409302E8674}" srcOrd="2" destOrd="0" parTransId="{B77CA100-E386-4F8E-BCD0-1554AC29EAE3}" sibTransId="{862F5A4E-9361-49F9-B8ED-BA81FF12C242}"/>
    <dgm:cxn modelId="{546BA529-6D37-49F7-9DA4-02C2EBCF2FA6}" srcId="{BC18CFC2-1480-46FA-A4DC-4E2B31B07226}" destId="{D2442261-9BA9-4CC4-B65B-2ECEEACD358D}" srcOrd="3" destOrd="0" parTransId="{55963914-55E3-459A-ADE3-061FBC38FE7E}" sibTransId="{DAA79090-5143-49A7-8798-7717983EFA11}"/>
    <dgm:cxn modelId="{9D1E0B2A-7191-4F42-9A92-5D601D772A18}" srcId="{6FD51DAA-30C2-43BA-8F14-F409302E8674}" destId="{C9FD904E-40DE-4F8A-86A7-F83F7C58900F}" srcOrd="3" destOrd="0" parTransId="{EFF46214-40ED-4E8E-BE26-022CE88F6A8E}" sibTransId="{5F0CF01F-FD38-454E-8FD5-8E9B5CC913FA}"/>
    <dgm:cxn modelId="{DD252C2B-4607-4301-B183-B9087F76A630}" srcId="{1CE969EE-B758-4549-9B39-641EFBB5387A}" destId="{A6EF22FE-37E6-4138-9C19-AB38DFC6D529}" srcOrd="1" destOrd="0" parTransId="{F701613F-6ED5-4978-B5D2-FA24286AC4C3}" sibTransId="{34538E45-61CC-4EF3-8289-AE6B17BB4C8E}"/>
    <dgm:cxn modelId="{CE12B12B-6861-4B5C-AF0D-F9842C298A46}" type="presOf" srcId="{6277BC42-8F19-45F7-AD69-162B3296B29A}" destId="{E46BDF1E-D910-47DF-9825-8753A091B904}" srcOrd="0" destOrd="0" presId="urn:microsoft.com/office/officeart/2005/8/layout/hList1"/>
    <dgm:cxn modelId="{7CBE712C-D9DE-488D-8C27-5ABB0958BCDF}" type="presOf" srcId="{401437F8-E5D6-4542-A628-4D605C3DF31D}" destId="{8A2979EE-D207-46FA-9B4B-F12F2DAE2DAA}" srcOrd="0" destOrd="0" presId="urn:microsoft.com/office/officeart/2005/8/layout/hList1"/>
    <dgm:cxn modelId="{84833130-17DD-4AFB-85CC-FDF3F95C3384}" type="presOf" srcId="{6FD51DAA-30C2-43BA-8F14-F409302E8674}" destId="{F0290019-C4D5-4A40-88CF-05DB0BF8D064}" srcOrd="0" destOrd="0" presId="urn:microsoft.com/office/officeart/2005/8/layout/hList1"/>
    <dgm:cxn modelId="{5B696834-5D24-4DA8-9D2D-8CE6A856A7CC}" type="presOf" srcId="{D2442261-9BA9-4CC4-B65B-2ECEEACD358D}" destId="{1456BC7A-221B-455F-9D89-8C95494450AA}" srcOrd="0" destOrd="3" presId="urn:microsoft.com/office/officeart/2005/8/layout/hList1"/>
    <dgm:cxn modelId="{04788934-F829-431B-BCF5-9E1E8A0F4B8A}" srcId="{A6EF22FE-37E6-4138-9C19-AB38DFC6D529}" destId="{B32511AF-AF02-4E23-84C4-29218D619E88}" srcOrd="2" destOrd="0" parTransId="{AF4CE058-E5AF-48D5-9299-5E7EB8309394}" sibTransId="{82E8C936-C965-45D9-9FEC-54AAFEE51CA9}"/>
    <dgm:cxn modelId="{A2E03E39-A7CE-44D0-9ADB-BBA80CF00A28}" type="presOf" srcId="{A6EF22FE-37E6-4138-9C19-AB38DFC6D529}" destId="{0534FD8E-FA8A-4388-80D3-AD6E302A4998}" srcOrd="0" destOrd="0" presId="urn:microsoft.com/office/officeart/2005/8/layout/hList1"/>
    <dgm:cxn modelId="{705C4640-92D6-4D0C-A8C7-EFB3930A8470}" type="presOf" srcId="{C907447D-6BF9-4DF3-AE33-789736760061}" destId="{1456BC7A-221B-455F-9D89-8C95494450AA}" srcOrd="0" destOrd="2" presId="urn:microsoft.com/office/officeart/2005/8/layout/hList1"/>
    <dgm:cxn modelId="{B8F7FD5D-7C6F-431B-8E98-8C57E70B2AA7}" srcId="{6FD51DAA-30C2-43BA-8F14-F409302E8674}" destId="{401437F8-E5D6-4542-A628-4D605C3DF31D}" srcOrd="0" destOrd="0" parTransId="{B8213B20-C062-4AC4-988A-FEBA1D0063F0}" sibTransId="{A422CAE7-00A7-42BE-A933-B5BF70A20889}"/>
    <dgm:cxn modelId="{75EA0662-80E8-49E7-B575-AC298D6895FB}" srcId="{A6EF22FE-37E6-4138-9C19-AB38DFC6D529}" destId="{A9DEDA49-C014-4827-91A0-C3A10B95BBAB}" srcOrd="0" destOrd="0" parTransId="{BB02F6DD-1692-4969-859B-8BC74A2CD9B4}" sibTransId="{2141636A-20EC-47A0-A2C2-0A38A83468A5}"/>
    <dgm:cxn modelId="{0BF0CD62-B919-43E5-B946-4F0CBF2B4CD2}" srcId="{BC18CFC2-1480-46FA-A4DC-4E2B31B07226}" destId="{CC112555-DE3E-4C71-90B0-4BECDD589ABB}" srcOrd="1" destOrd="0" parTransId="{792168CB-C923-40DC-9D73-69D6D19EB0E2}" sibTransId="{109AA85E-FA7A-4388-AC8A-739B2F3CB8E2}"/>
    <dgm:cxn modelId="{1A345E43-33AF-4331-97A7-7B777950836D}" srcId="{6FD51DAA-30C2-43BA-8F14-F409302E8674}" destId="{6E8A5DA9-5232-4E1F-B242-E2096974A6D8}" srcOrd="4" destOrd="0" parTransId="{C2279354-06F3-482A-B9C8-C0D2171E4FB2}" sibTransId="{09B5FBEE-502C-472E-AC4C-FC57C7BD6336}"/>
    <dgm:cxn modelId="{B199B744-9C69-43A9-BF3F-D7D0682D5B63}" srcId="{BC18CFC2-1480-46FA-A4DC-4E2B31B07226}" destId="{C907447D-6BF9-4DF3-AE33-789736760061}" srcOrd="2" destOrd="0" parTransId="{C35307B6-78B6-4FE2-BC74-51B94553BCFC}" sibTransId="{57E9561F-D5D6-48A4-BF81-A88ED6376F1B}"/>
    <dgm:cxn modelId="{A898C345-556C-4BA3-BA36-480D002D5062}" srcId="{BC18CFC2-1480-46FA-A4DC-4E2B31B07226}" destId="{6543A321-CE64-4291-AE65-1B9FDDCB78BD}" srcOrd="4" destOrd="0" parTransId="{45AA274C-E62D-484E-9903-4DD594AEF0F0}" sibTransId="{2C998CF0-CE57-4DF2-B001-AB850FB70F76}"/>
    <dgm:cxn modelId="{9C37326E-7E6C-48FB-AEF4-6064D0B3DB5C}" type="presOf" srcId="{6E8A5DA9-5232-4E1F-B242-E2096974A6D8}" destId="{8A2979EE-D207-46FA-9B4B-F12F2DAE2DAA}" srcOrd="0" destOrd="4" presId="urn:microsoft.com/office/officeart/2005/8/layout/hList1"/>
    <dgm:cxn modelId="{1F95B44E-C3E8-4C85-AFFB-51F79AAD18BC}" type="presOf" srcId="{CC112555-DE3E-4C71-90B0-4BECDD589ABB}" destId="{1456BC7A-221B-455F-9D89-8C95494450AA}" srcOrd="0" destOrd="1" presId="urn:microsoft.com/office/officeart/2005/8/layout/hList1"/>
    <dgm:cxn modelId="{A7232174-429F-4560-9202-732B6E082644}" type="presOf" srcId="{B32511AF-AF02-4E23-84C4-29218D619E88}" destId="{3C0BF9CD-94F1-4BFC-ABFA-73F332693215}" srcOrd="0" destOrd="2" presId="urn:microsoft.com/office/officeart/2005/8/layout/hList1"/>
    <dgm:cxn modelId="{6F8E2B74-975B-4CEB-BE65-E37FC6EEB0E2}" type="presOf" srcId="{8D656295-FC79-46FF-9735-B6E048AF4871}" destId="{8A2979EE-D207-46FA-9B4B-F12F2DAE2DAA}" srcOrd="0" destOrd="2" presId="urn:microsoft.com/office/officeart/2005/8/layout/hList1"/>
    <dgm:cxn modelId="{EA608B58-B970-4E68-BE29-EE2EB9E832BD}" type="presOf" srcId="{7291A13F-EB3B-4C38-9FE6-E5A8487C7F8A}" destId="{E46BDF1E-D910-47DF-9825-8753A091B904}" srcOrd="0" destOrd="2" presId="urn:microsoft.com/office/officeart/2005/8/layout/hList1"/>
    <dgm:cxn modelId="{84748F79-AFB2-46A3-A022-EE7217CBD662}" srcId="{A30A0110-865A-4562-8EED-5A7C1B3A72A6}" destId="{7291A13F-EB3B-4C38-9FE6-E5A8487C7F8A}" srcOrd="2" destOrd="0" parTransId="{01ACF98F-951B-4936-9E27-C99215911036}" sibTransId="{E6F34F10-37D8-4059-895C-6F834A1F8112}"/>
    <dgm:cxn modelId="{0EAC3787-421C-47DB-86B4-621F78D165DA}" srcId="{A30A0110-865A-4562-8EED-5A7C1B3A72A6}" destId="{0EFF314D-145D-4C21-ABAC-A410CBA9016D}" srcOrd="1" destOrd="0" parTransId="{1246AD1D-4E4D-4F67-A044-3F860FF279C7}" sibTransId="{6ACDFF85-3678-4079-B764-D5EAD0B6520A}"/>
    <dgm:cxn modelId="{2C67C08C-BB72-4A14-9C5A-3E3FBFD66384}" srcId="{A6EF22FE-37E6-4138-9C19-AB38DFC6D529}" destId="{D3CD3671-529B-42E9-B1EB-01C5F45C70FB}" srcOrd="4" destOrd="0" parTransId="{9D5BF30F-FAAC-4B2C-A46C-E98CBDDA7A34}" sibTransId="{3CA5D402-8CC2-42AD-B551-71AE71952FFB}"/>
    <dgm:cxn modelId="{7B600D8D-69E6-423E-9AE9-572C1EB411C7}" type="presOf" srcId="{6543A321-CE64-4291-AE65-1B9FDDCB78BD}" destId="{1456BC7A-221B-455F-9D89-8C95494450AA}" srcOrd="0" destOrd="4" presId="urn:microsoft.com/office/officeart/2005/8/layout/hList1"/>
    <dgm:cxn modelId="{E7A85497-61DC-4A71-A961-EFDD19061D5B}" type="presOf" srcId="{BC18CFC2-1480-46FA-A4DC-4E2B31B07226}" destId="{A9AD3DDC-16DA-4FCD-BD83-D49E12ADFF36}" srcOrd="0" destOrd="0" presId="urn:microsoft.com/office/officeart/2005/8/layout/hList1"/>
    <dgm:cxn modelId="{B0BE749E-2F30-4BF6-8D6B-0844A08EB5F1}" type="presOf" srcId="{1CE969EE-B758-4549-9B39-641EFBB5387A}" destId="{8835BA79-7185-497C-8C5C-C905850022A2}" srcOrd="0" destOrd="0" presId="urn:microsoft.com/office/officeart/2005/8/layout/hList1"/>
    <dgm:cxn modelId="{09ADEFAB-0062-43C8-A5C3-2B490C28FC96}" srcId="{BC18CFC2-1480-46FA-A4DC-4E2B31B07226}" destId="{39129DC6-402F-4FDA-8930-9CAC5A0C99E3}" srcOrd="0" destOrd="0" parTransId="{770BFF30-4F6C-414F-9049-15EDAACB9E61}" sibTransId="{935B8258-2DB3-4760-9EE0-3EEE2FC703C0}"/>
    <dgm:cxn modelId="{2FB9F2AD-AA85-4296-BDFC-E1CEF3AD84AA}" srcId="{1CE969EE-B758-4549-9B39-641EFBB5387A}" destId="{BC18CFC2-1480-46FA-A4DC-4E2B31B07226}" srcOrd="0" destOrd="0" parTransId="{F20B7F1B-4081-4CDC-AA11-6180DBC2800D}" sibTransId="{3BE243F3-1CB7-400A-99AB-16356ACD8537}"/>
    <dgm:cxn modelId="{924EC6AE-4776-4A78-9752-4CD397EAD3AD}" type="presOf" srcId="{1EBAC31E-B32C-4CF1-A6C1-77EEF3DEE3F6}" destId="{3C0BF9CD-94F1-4BFC-ABFA-73F332693215}" srcOrd="0" destOrd="1" presId="urn:microsoft.com/office/officeart/2005/8/layout/hList1"/>
    <dgm:cxn modelId="{CC7959B6-2428-440E-9E6B-F805CD5C6C5F}" type="presOf" srcId="{9E18790F-F254-4691-B56C-DD9E21832C6A}" destId="{8A2979EE-D207-46FA-9B4B-F12F2DAE2DAA}" srcOrd="0" destOrd="1" presId="urn:microsoft.com/office/officeart/2005/8/layout/hList1"/>
    <dgm:cxn modelId="{2AB5BCB6-2739-422E-A17C-F6201195A3C2}" srcId="{A30A0110-865A-4562-8EED-5A7C1B3A72A6}" destId="{6277BC42-8F19-45F7-AD69-162B3296B29A}" srcOrd="0" destOrd="0" parTransId="{A4FCFBFC-D8EE-45A6-B7D2-EB9E523A8734}" sibTransId="{20F138DC-6E44-439E-9653-7DFD2B06EEC9}"/>
    <dgm:cxn modelId="{C9FB30BC-298F-4DFB-BE9C-9F687FB9BF2E}" srcId="{A30A0110-865A-4562-8EED-5A7C1B3A72A6}" destId="{41A347AB-08F0-43E3-B1BB-D004D3D82953}" srcOrd="3" destOrd="0" parTransId="{D38C69DC-C19A-4B5E-BDED-683C07BB6587}" sibTransId="{7959E360-7765-481D-A19D-982F7D24F6AA}"/>
    <dgm:cxn modelId="{190789BD-29AC-4299-8E93-B28CE6635F0D}" type="presOf" srcId="{A30A0110-865A-4562-8EED-5A7C1B3A72A6}" destId="{546E4CB1-660D-4084-8CB6-D0C8B2015251}" srcOrd="0" destOrd="0" presId="urn:microsoft.com/office/officeart/2005/8/layout/hList1"/>
    <dgm:cxn modelId="{A1A9DAC4-E758-4B3D-B35F-6BE428FE1FF3}" type="presOf" srcId="{05FFAD9F-A51C-497B-85C3-B3906DC0462A}" destId="{3C0BF9CD-94F1-4BFC-ABFA-73F332693215}" srcOrd="0" destOrd="3" presId="urn:microsoft.com/office/officeart/2005/8/layout/hList1"/>
    <dgm:cxn modelId="{3BADA0DB-68AB-46A5-93E9-D5AEED423288}" type="presOf" srcId="{3316388A-49AB-4BDC-9FA1-4F8BE5BDAAA6}" destId="{E46BDF1E-D910-47DF-9825-8753A091B904}" srcOrd="0" destOrd="4" presId="urn:microsoft.com/office/officeart/2005/8/layout/hList1"/>
    <dgm:cxn modelId="{67CBA5DB-3C0A-420A-B8D0-E2F67F78B602}" srcId="{A6EF22FE-37E6-4138-9C19-AB38DFC6D529}" destId="{1EBAC31E-B32C-4CF1-A6C1-77EEF3DEE3F6}" srcOrd="1" destOrd="0" parTransId="{6F72473B-C005-4066-97B1-3537ECD26014}" sibTransId="{E2B54C08-3D05-4234-BBD5-BA0D4FD9328D}"/>
    <dgm:cxn modelId="{2281F7DC-27F9-4C28-B7C6-143D8BA31CF1}" type="presOf" srcId="{D3CD3671-529B-42E9-B1EB-01C5F45C70FB}" destId="{3C0BF9CD-94F1-4BFC-ABFA-73F332693215}" srcOrd="0" destOrd="4" presId="urn:microsoft.com/office/officeart/2005/8/layout/hList1"/>
    <dgm:cxn modelId="{964823E4-EF91-43BA-AABE-E5C20DE45884}" type="presOf" srcId="{41A347AB-08F0-43E3-B1BB-D004D3D82953}" destId="{E46BDF1E-D910-47DF-9825-8753A091B904}" srcOrd="0" destOrd="3" presId="urn:microsoft.com/office/officeart/2005/8/layout/hList1"/>
    <dgm:cxn modelId="{83C370EA-5E62-4BDA-946C-F9E93A4C4EB2}" srcId="{1CE969EE-B758-4549-9B39-641EFBB5387A}" destId="{A30A0110-865A-4562-8EED-5A7C1B3A72A6}" srcOrd="3" destOrd="0" parTransId="{5B53B12F-3429-4126-BBC8-8CE35E9E1852}" sibTransId="{DB861340-87E6-4570-A767-504A224D3B36}"/>
    <dgm:cxn modelId="{AF1834FA-C41E-48A2-91DA-B5DFDECC91D4}" srcId="{6FD51DAA-30C2-43BA-8F14-F409302E8674}" destId="{9E18790F-F254-4691-B56C-DD9E21832C6A}" srcOrd="1" destOrd="0" parTransId="{034D2AF5-6A90-4E40-9DD2-29D585389413}" sibTransId="{2E86A78E-C6AC-46B4-AA19-3F097F773953}"/>
    <dgm:cxn modelId="{E799CBFE-5C1D-4484-992B-4776A8F2CFC4}" type="presOf" srcId="{C9FD904E-40DE-4F8A-86A7-F83F7C58900F}" destId="{8A2979EE-D207-46FA-9B4B-F12F2DAE2DAA}" srcOrd="0" destOrd="3" presId="urn:microsoft.com/office/officeart/2005/8/layout/hList1"/>
    <dgm:cxn modelId="{7DB651D4-5572-42B6-99B4-E3563A36C12A}" type="presParOf" srcId="{8835BA79-7185-497C-8C5C-C905850022A2}" destId="{60799DAF-3192-4385-910A-E13902F9FE14}" srcOrd="0" destOrd="0" presId="urn:microsoft.com/office/officeart/2005/8/layout/hList1"/>
    <dgm:cxn modelId="{98823B2C-29C6-4FFE-B6E3-C5BA15D45928}" type="presParOf" srcId="{60799DAF-3192-4385-910A-E13902F9FE14}" destId="{A9AD3DDC-16DA-4FCD-BD83-D49E12ADFF36}" srcOrd="0" destOrd="0" presId="urn:microsoft.com/office/officeart/2005/8/layout/hList1"/>
    <dgm:cxn modelId="{8789997A-89AC-4E8A-A1A5-ADA737126FBF}" type="presParOf" srcId="{60799DAF-3192-4385-910A-E13902F9FE14}" destId="{1456BC7A-221B-455F-9D89-8C95494450AA}" srcOrd="1" destOrd="0" presId="urn:microsoft.com/office/officeart/2005/8/layout/hList1"/>
    <dgm:cxn modelId="{F38BCAA5-BCA9-441E-8075-9D4DC3B202A2}" type="presParOf" srcId="{8835BA79-7185-497C-8C5C-C905850022A2}" destId="{17FE1846-EDA6-4719-838A-9260487CFBDD}" srcOrd="1" destOrd="0" presId="urn:microsoft.com/office/officeart/2005/8/layout/hList1"/>
    <dgm:cxn modelId="{6E81F861-541E-4427-BE3F-338D3B621C72}" type="presParOf" srcId="{8835BA79-7185-497C-8C5C-C905850022A2}" destId="{1E2A95B2-4165-43AB-9CA8-C61E92A97221}" srcOrd="2" destOrd="0" presId="urn:microsoft.com/office/officeart/2005/8/layout/hList1"/>
    <dgm:cxn modelId="{B47F7E5F-BC6B-4BD0-94FE-9F9F426EF2B3}" type="presParOf" srcId="{1E2A95B2-4165-43AB-9CA8-C61E92A97221}" destId="{0534FD8E-FA8A-4388-80D3-AD6E302A4998}" srcOrd="0" destOrd="0" presId="urn:microsoft.com/office/officeart/2005/8/layout/hList1"/>
    <dgm:cxn modelId="{960450EF-FF32-4EBE-BE9D-E4EE3092C9F8}" type="presParOf" srcId="{1E2A95B2-4165-43AB-9CA8-C61E92A97221}" destId="{3C0BF9CD-94F1-4BFC-ABFA-73F332693215}" srcOrd="1" destOrd="0" presId="urn:microsoft.com/office/officeart/2005/8/layout/hList1"/>
    <dgm:cxn modelId="{2685DC10-062E-4B18-9E5F-452443B8928A}" type="presParOf" srcId="{8835BA79-7185-497C-8C5C-C905850022A2}" destId="{A78E1735-7214-48FB-BDF9-789090E38BE5}" srcOrd="3" destOrd="0" presId="urn:microsoft.com/office/officeart/2005/8/layout/hList1"/>
    <dgm:cxn modelId="{9E990E85-BC04-460D-B8C0-E6C0B701CF17}" type="presParOf" srcId="{8835BA79-7185-497C-8C5C-C905850022A2}" destId="{0AF5F9C4-49C9-4D4B-9177-3CB5412BEA8F}" srcOrd="4" destOrd="0" presId="urn:microsoft.com/office/officeart/2005/8/layout/hList1"/>
    <dgm:cxn modelId="{0AB728F2-48A8-45C4-92C2-28572F5DCF38}" type="presParOf" srcId="{0AF5F9C4-49C9-4D4B-9177-3CB5412BEA8F}" destId="{F0290019-C4D5-4A40-88CF-05DB0BF8D064}" srcOrd="0" destOrd="0" presId="urn:microsoft.com/office/officeart/2005/8/layout/hList1"/>
    <dgm:cxn modelId="{05986CE0-3D7E-4530-8AE0-4C3A69E70019}" type="presParOf" srcId="{0AF5F9C4-49C9-4D4B-9177-3CB5412BEA8F}" destId="{8A2979EE-D207-46FA-9B4B-F12F2DAE2DAA}" srcOrd="1" destOrd="0" presId="urn:microsoft.com/office/officeart/2005/8/layout/hList1"/>
    <dgm:cxn modelId="{F88FAB3E-AA35-4E83-9F46-19CCD9BEF7AD}" type="presParOf" srcId="{8835BA79-7185-497C-8C5C-C905850022A2}" destId="{73D64415-C0D5-40B5-B9B4-B5DB23B4D573}" srcOrd="5" destOrd="0" presId="urn:microsoft.com/office/officeart/2005/8/layout/hList1"/>
    <dgm:cxn modelId="{202F4613-5419-4E3D-AF99-E8DAC2932DC3}" type="presParOf" srcId="{8835BA79-7185-497C-8C5C-C905850022A2}" destId="{D98CA98B-3CFA-4078-9524-C34431A51CA4}" srcOrd="6" destOrd="0" presId="urn:microsoft.com/office/officeart/2005/8/layout/hList1"/>
    <dgm:cxn modelId="{42E13EC3-6E50-4EC9-AFCC-4A52674AA676}" type="presParOf" srcId="{D98CA98B-3CFA-4078-9524-C34431A51CA4}" destId="{546E4CB1-660D-4084-8CB6-D0C8B2015251}" srcOrd="0" destOrd="0" presId="urn:microsoft.com/office/officeart/2005/8/layout/hList1"/>
    <dgm:cxn modelId="{4514E5BE-5E59-4EA4-92B1-870D5CB9B0DB}" type="presParOf" srcId="{D98CA98B-3CFA-4078-9524-C34431A51CA4}" destId="{E46BDF1E-D910-47DF-9825-8753A091B904}" srcOrd="1" destOrd="0" presId="urn:microsoft.com/office/officeart/2005/8/layout/hList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06D6C-09D7-4DFF-8D9B-C5AA0AC020C1}">
      <dsp:nvSpPr>
        <dsp:cNvPr id="0" name=""/>
        <dsp:cNvSpPr/>
      </dsp:nvSpPr>
      <dsp:spPr>
        <a:xfrm>
          <a:off x="913819" y="30080"/>
          <a:ext cx="1443881" cy="1443881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教师</a:t>
          </a:r>
          <a:endParaRPr lang="zh-CN" altLang="en-US" sz="2400" kern="1200" dirty="0"/>
        </a:p>
      </dsp:txBody>
      <dsp:txXfrm>
        <a:off x="1106336" y="282760"/>
        <a:ext cx="1058846" cy="649746"/>
      </dsp:txXfrm>
    </dsp:sp>
    <dsp:sp modelId="{052A52E2-7954-4BA8-8F8C-569B8AB136A3}">
      <dsp:nvSpPr>
        <dsp:cNvPr id="0" name=""/>
        <dsp:cNvSpPr/>
      </dsp:nvSpPr>
      <dsp:spPr>
        <a:xfrm>
          <a:off x="1434819" y="932506"/>
          <a:ext cx="1443881" cy="14438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教材</a:t>
          </a:r>
          <a:endParaRPr lang="zh-CN" altLang="en-US" sz="2400" kern="1200" dirty="0"/>
        </a:p>
      </dsp:txBody>
      <dsp:txXfrm>
        <a:off x="1876406" y="1305509"/>
        <a:ext cx="866328" cy="794134"/>
      </dsp:txXfrm>
    </dsp:sp>
    <dsp:sp modelId="{A332D6FA-F4B2-472F-BF71-51621B7B565E}">
      <dsp:nvSpPr>
        <dsp:cNvPr id="0" name=""/>
        <dsp:cNvSpPr/>
      </dsp:nvSpPr>
      <dsp:spPr>
        <a:xfrm>
          <a:off x="392818" y="932506"/>
          <a:ext cx="1443881" cy="1443881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学生</a:t>
          </a:r>
          <a:endParaRPr lang="zh-CN" altLang="en-US" sz="2400" kern="1200" dirty="0"/>
        </a:p>
      </dsp:txBody>
      <dsp:txXfrm>
        <a:off x="528784" y="1305509"/>
        <a:ext cx="866328" cy="794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63B31-9A18-4D51-B57B-6191FE2BCCA5}">
      <dsp:nvSpPr>
        <dsp:cNvPr id="0" name=""/>
        <dsp:cNvSpPr/>
      </dsp:nvSpPr>
      <dsp:spPr>
        <a:xfrm rot="2562528">
          <a:off x="2042839" y="2110586"/>
          <a:ext cx="456741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456741" y="2364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8393B-EE1E-442D-B11C-7C158447C98C}">
      <dsp:nvSpPr>
        <dsp:cNvPr id="0" name=""/>
        <dsp:cNvSpPr/>
      </dsp:nvSpPr>
      <dsp:spPr>
        <a:xfrm>
          <a:off x="2103401" y="1486672"/>
          <a:ext cx="507957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507957" y="2364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30CB5-684C-4F30-902B-6D6B3CB6055F}">
      <dsp:nvSpPr>
        <dsp:cNvPr id="0" name=""/>
        <dsp:cNvSpPr/>
      </dsp:nvSpPr>
      <dsp:spPr>
        <a:xfrm rot="19037472">
          <a:off x="2042839" y="862758"/>
          <a:ext cx="456741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456741" y="2364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8BC26-7C29-4326-B288-B373D7423E85}">
      <dsp:nvSpPr>
        <dsp:cNvPr id="0" name=""/>
        <dsp:cNvSpPr/>
      </dsp:nvSpPr>
      <dsp:spPr>
        <a:xfrm>
          <a:off x="311430" y="585900"/>
          <a:ext cx="1890043" cy="18269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1777F-0E00-4B7C-BFE7-7D75A6264E77}">
      <dsp:nvSpPr>
        <dsp:cNvPr id="0" name=""/>
        <dsp:cNvSpPr/>
      </dsp:nvSpPr>
      <dsp:spPr>
        <a:xfrm>
          <a:off x="2323523" y="575"/>
          <a:ext cx="871048" cy="871048"/>
        </a:xfrm>
        <a:prstGeom prst="ellipse">
          <a:avLst/>
        </a:prstGeom>
        <a:solidFill>
          <a:srgbClr val="297FD5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学生</a:t>
          </a:r>
        </a:p>
      </dsp:txBody>
      <dsp:txXfrm>
        <a:off x="2451085" y="128137"/>
        <a:ext cx="615924" cy="615924"/>
      </dsp:txXfrm>
    </dsp:sp>
    <dsp:sp modelId="{7BF39398-964F-4CFD-85EA-584F44A76DBF}">
      <dsp:nvSpPr>
        <dsp:cNvPr id="0" name=""/>
        <dsp:cNvSpPr/>
      </dsp:nvSpPr>
      <dsp:spPr>
        <a:xfrm>
          <a:off x="2611358" y="1074790"/>
          <a:ext cx="871048" cy="871048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学生</a:t>
          </a:r>
          <a:endParaRPr lang="zh-CN" altLang="en-US" sz="1600" kern="1200" dirty="0"/>
        </a:p>
      </dsp:txBody>
      <dsp:txXfrm>
        <a:off x="2738920" y="1202352"/>
        <a:ext cx="615924" cy="615924"/>
      </dsp:txXfrm>
    </dsp:sp>
    <dsp:sp modelId="{0695700B-7335-4D68-9DBB-359DE0EBF90B}">
      <dsp:nvSpPr>
        <dsp:cNvPr id="0" name=""/>
        <dsp:cNvSpPr/>
      </dsp:nvSpPr>
      <dsp:spPr>
        <a:xfrm>
          <a:off x="2323523" y="2149006"/>
          <a:ext cx="871048" cy="871048"/>
        </a:xfrm>
        <a:prstGeom prst="ellipse">
          <a:avLst/>
        </a:prstGeom>
        <a:solidFill>
          <a:srgbClr val="297FD5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学生</a:t>
          </a:r>
        </a:p>
      </dsp:txBody>
      <dsp:txXfrm>
        <a:off x="2451085" y="2276568"/>
        <a:ext cx="615924" cy="615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276F6-A5D6-4B05-A505-EFCB29B6EC76}">
      <dsp:nvSpPr>
        <dsp:cNvPr id="0" name=""/>
        <dsp:cNvSpPr/>
      </dsp:nvSpPr>
      <dsp:spPr>
        <a:xfrm>
          <a:off x="398827" y="681"/>
          <a:ext cx="1237518" cy="1237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教师</a:t>
          </a:r>
        </a:p>
      </dsp:txBody>
      <dsp:txXfrm>
        <a:off x="580057" y="181911"/>
        <a:ext cx="875058" cy="875058"/>
      </dsp:txXfrm>
    </dsp:sp>
    <dsp:sp modelId="{E4AA5799-4577-4165-B518-BDC35967983D}">
      <dsp:nvSpPr>
        <dsp:cNvPr id="0" name=""/>
        <dsp:cNvSpPr/>
      </dsp:nvSpPr>
      <dsp:spPr>
        <a:xfrm>
          <a:off x="658705" y="1338686"/>
          <a:ext cx="717760" cy="71776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753844" y="1613157"/>
        <a:ext cx="527482" cy="168818"/>
      </dsp:txXfrm>
    </dsp:sp>
    <dsp:sp modelId="{DDF17E8C-4013-475E-8215-68103ED2F370}">
      <dsp:nvSpPr>
        <dsp:cNvPr id="0" name=""/>
        <dsp:cNvSpPr/>
      </dsp:nvSpPr>
      <dsp:spPr>
        <a:xfrm>
          <a:off x="398827" y="2156933"/>
          <a:ext cx="1237518" cy="1237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学生</a:t>
          </a:r>
        </a:p>
      </dsp:txBody>
      <dsp:txXfrm>
        <a:off x="580057" y="2338163"/>
        <a:ext cx="875058" cy="875058"/>
      </dsp:txXfrm>
    </dsp:sp>
    <dsp:sp modelId="{9E7710CF-30FF-4A2F-B627-49672D0173FB}">
      <dsp:nvSpPr>
        <dsp:cNvPr id="0" name=""/>
        <dsp:cNvSpPr/>
      </dsp:nvSpPr>
      <dsp:spPr>
        <a:xfrm>
          <a:off x="1600485" y="1467388"/>
          <a:ext cx="480402" cy="460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900" kern="1200"/>
        </a:p>
      </dsp:txBody>
      <dsp:txXfrm>
        <a:off x="1600485" y="1559459"/>
        <a:ext cx="342295" cy="276214"/>
      </dsp:txXfrm>
    </dsp:sp>
    <dsp:sp modelId="{334B5ABD-D114-4EBB-B211-C05AFE21AD3B}">
      <dsp:nvSpPr>
        <dsp:cNvPr id="0" name=""/>
        <dsp:cNvSpPr/>
      </dsp:nvSpPr>
      <dsp:spPr>
        <a:xfrm>
          <a:off x="2223465" y="460048"/>
          <a:ext cx="2475036" cy="2475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200" kern="1200" dirty="0">
              <a:latin typeface="微软雅黑 Light" panose="020B0502040204020203" pitchFamily="34" charset="-122"/>
              <a:ea typeface="微软雅黑 Light" panose="020B0502040204020203" pitchFamily="34" charset="-122"/>
            </a:rPr>
            <a:t>课授</a:t>
          </a:r>
        </a:p>
      </dsp:txBody>
      <dsp:txXfrm>
        <a:off x="2585926" y="822509"/>
        <a:ext cx="1750114" cy="1750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276F6-A5D6-4B05-A505-EFCB29B6EC76}">
      <dsp:nvSpPr>
        <dsp:cNvPr id="0" name=""/>
        <dsp:cNvSpPr/>
      </dsp:nvSpPr>
      <dsp:spPr>
        <a:xfrm>
          <a:off x="398827" y="681"/>
          <a:ext cx="1237518" cy="1237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教师</a:t>
          </a:r>
        </a:p>
      </dsp:txBody>
      <dsp:txXfrm>
        <a:off x="580057" y="181911"/>
        <a:ext cx="875058" cy="875058"/>
      </dsp:txXfrm>
    </dsp:sp>
    <dsp:sp modelId="{E4AA5799-4577-4165-B518-BDC35967983D}">
      <dsp:nvSpPr>
        <dsp:cNvPr id="0" name=""/>
        <dsp:cNvSpPr/>
      </dsp:nvSpPr>
      <dsp:spPr>
        <a:xfrm>
          <a:off x="658705" y="1338686"/>
          <a:ext cx="717760" cy="71776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753844" y="1613157"/>
        <a:ext cx="527482" cy="168818"/>
      </dsp:txXfrm>
    </dsp:sp>
    <dsp:sp modelId="{DDF17E8C-4013-475E-8215-68103ED2F370}">
      <dsp:nvSpPr>
        <dsp:cNvPr id="0" name=""/>
        <dsp:cNvSpPr/>
      </dsp:nvSpPr>
      <dsp:spPr>
        <a:xfrm>
          <a:off x="398827" y="2156933"/>
          <a:ext cx="1237518" cy="1237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学生</a:t>
          </a:r>
        </a:p>
      </dsp:txBody>
      <dsp:txXfrm>
        <a:off x="580057" y="2338163"/>
        <a:ext cx="875058" cy="875058"/>
      </dsp:txXfrm>
    </dsp:sp>
    <dsp:sp modelId="{9E7710CF-30FF-4A2F-B627-49672D0173FB}">
      <dsp:nvSpPr>
        <dsp:cNvPr id="0" name=""/>
        <dsp:cNvSpPr/>
      </dsp:nvSpPr>
      <dsp:spPr>
        <a:xfrm>
          <a:off x="1600485" y="1467388"/>
          <a:ext cx="480402" cy="4603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900" kern="1200"/>
        </a:p>
      </dsp:txBody>
      <dsp:txXfrm>
        <a:off x="1600485" y="1559459"/>
        <a:ext cx="342295" cy="276214"/>
      </dsp:txXfrm>
    </dsp:sp>
    <dsp:sp modelId="{334B5ABD-D114-4EBB-B211-C05AFE21AD3B}">
      <dsp:nvSpPr>
        <dsp:cNvPr id="0" name=""/>
        <dsp:cNvSpPr/>
      </dsp:nvSpPr>
      <dsp:spPr>
        <a:xfrm>
          <a:off x="2223465" y="460048"/>
          <a:ext cx="2475036" cy="24750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200" kern="1200" dirty="0">
              <a:latin typeface="微软雅黑 Light" panose="020B0502040204020203" pitchFamily="34" charset="-122"/>
              <a:ea typeface="微软雅黑 Light" panose="020B0502040204020203" pitchFamily="34" charset="-122"/>
            </a:rPr>
            <a:t>课授</a:t>
          </a:r>
        </a:p>
      </dsp:txBody>
      <dsp:txXfrm>
        <a:off x="2585926" y="822509"/>
        <a:ext cx="1750114" cy="17501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D3DDC-16DA-4FCD-BD83-D49E12ADFF36}">
      <dsp:nvSpPr>
        <dsp:cNvPr id="0" name=""/>
        <dsp:cNvSpPr/>
      </dsp:nvSpPr>
      <dsp:spPr>
        <a:xfrm>
          <a:off x="3055" y="550616"/>
          <a:ext cx="1837531" cy="7200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基于平台</a:t>
          </a:r>
        </a:p>
      </dsp:txBody>
      <dsp:txXfrm>
        <a:off x="3055" y="550616"/>
        <a:ext cx="1837531" cy="720000"/>
      </dsp:txXfrm>
    </dsp:sp>
    <dsp:sp modelId="{1456BC7A-221B-455F-9D89-8C95494450AA}">
      <dsp:nvSpPr>
        <dsp:cNvPr id="0" name=""/>
        <dsp:cNvSpPr/>
      </dsp:nvSpPr>
      <dsp:spPr>
        <a:xfrm>
          <a:off x="7466" y="1320590"/>
          <a:ext cx="1837531" cy="28740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Unipus</a:t>
          </a:r>
          <a:endParaRPr lang="zh-CN" altLang="en-US" sz="2000" kern="1200" dirty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iSmart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学堂在线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爱课程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MOOCs</a:t>
          </a:r>
          <a:endParaRPr lang="zh-CN" altLang="en-US" sz="23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466" y="1320590"/>
        <a:ext cx="1837531" cy="2874084"/>
      </dsp:txXfrm>
    </dsp:sp>
    <dsp:sp modelId="{0534FD8E-FA8A-4388-80D3-AD6E302A4998}">
      <dsp:nvSpPr>
        <dsp:cNvPr id="0" name=""/>
        <dsp:cNvSpPr/>
      </dsp:nvSpPr>
      <dsp:spPr>
        <a:xfrm>
          <a:off x="2097841" y="547692"/>
          <a:ext cx="1837531" cy="720000"/>
        </a:xfrm>
        <a:prstGeom prst="rect">
          <a:avLst/>
        </a:prstGeom>
        <a:solidFill>
          <a:schemeClr val="accent1">
            <a:shade val="80000"/>
            <a:hueOff val="87960"/>
            <a:satOff val="-3931"/>
            <a:lumOff val="9105"/>
            <a:alphaOff val="0"/>
          </a:schemeClr>
        </a:solidFill>
        <a:ln w="12700" cap="flat" cmpd="sng" algn="ctr">
          <a:solidFill>
            <a:schemeClr val="accent1">
              <a:shade val="80000"/>
              <a:hueOff val="87960"/>
              <a:satOff val="-3931"/>
              <a:lumOff val="9105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基于教材</a:t>
          </a:r>
        </a:p>
      </dsp:txBody>
      <dsp:txXfrm>
        <a:off x="2097841" y="547692"/>
        <a:ext cx="1837531" cy="720000"/>
      </dsp:txXfrm>
    </dsp:sp>
    <dsp:sp modelId="{3C0BF9CD-94F1-4BFC-ABFA-73F332693215}">
      <dsp:nvSpPr>
        <dsp:cNvPr id="0" name=""/>
        <dsp:cNvSpPr/>
      </dsp:nvSpPr>
      <dsp:spPr>
        <a:xfrm>
          <a:off x="2097382" y="1308610"/>
          <a:ext cx="1837531" cy="28857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外研随身学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随行课堂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TO</a:t>
          </a:r>
          <a:r>
            <a:rPr lang="en-US" altLang="zh-CN" sz="2000" kern="1200" spc="-150" dirty="0">
              <a:latin typeface="微软雅黑" panose="020B0503020204020204" pitchFamily="34" charset="-122"/>
              <a:ea typeface="微软雅黑" panose="020B0503020204020204" pitchFamily="34" charset="-122"/>
            </a:rPr>
            <a:t>P </a:t>
          </a: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课件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手机移动端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各类电子书</a:t>
          </a:r>
        </a:p>
      </dsp:txBody>
      <dsp:txXfrm>
        <a:off x="2097382" y="1308610"/>
        <a:ext cx="1837531" cy="2885783"/>
      </dsp:txXfrm>
    </dsp:sp>
    <dsp:sp modelId="{F0290019-C4D5-4A40-88CF-05DB0BF8D064}">
      <dsp:nvSpPr>
        <dsp:cNvPr id="0" name=""/>
        <dsp:cNvSpPr/>
      </dsp:nvSpPr>
      <dsp:spPr>
        <a:xfrm>
          <a:off x="4192627" y="547527"/>
          <a:ext cx="1837531" cy="720000"/>
        </a:xfrm>
        <a:prstGeom prst="rect">
          <a:avLst/>
        </a:prstGeom>
        <a:solidFill>
          <a:schemeClr val="accent1">
            <a:shade val="80000"/>
            <a:hueOff val="175919"/>
            <a:satOff val="-7861"/>
            <a:lumOff val="18211"/>
            <a:alphaOff val="0"/>
          </a:schemeClr>
        </a:solidFill>
        <a:ln w="12700" cap="flat" cmpd="sng" algn="ctr">
          <a:solidFill>
            <a:schemeClr val="accent1">
              <a:shade val="80000"/>
              <a:hueOff val="175919"/>
              <a:satOff val="-7861"/>
              <a:lumOff val="18211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基于课堂</a:t>
          </a:r>
        </a:p>
      </dsp:txBody>
      <dsp:txXfrm>
        <a:off x="4192627" y="547527"/>
        <a:ext cx="1837531" cy="720000"/>
      </dsp:txXfrm>
    </dsp:sp>
    <dsp:sp modelId="{8A2979EE-D207-46FA-9B4B-F12F2DAE2DAA}">
      <dsp:nvSpPr>
        <dsp:cNvPr id="0" name=""/>
        <dsp:cNvSpPr/>
      </dsp:nvSpPr>
      <dsp:spPr>
        <a:xfrm>
          <a:off x="4192627" y="1310062"/>
          <a:ext cx="1837531" cy="2886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IQ Polls</a:t>
          </a:r>
          <a:endParaRPr lang="zh-CN" altLang="en-US" sz="2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课堂表决器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微信服务号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清华雨课堂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微弹幕课堂</a:t>
          </a:r>
        </a:p>
      </dsp:txBody>
      <dsp:txXfrm>
        <a:off x="4192627" y="1310062"/>
        <a:ext cx="1837531" cy="2886440"/>
      </dsp:txXfrm>
    </dsp:sp>
    <dsp:sp modelId="{546E4CB1-660D-4084-8CB6-D0C8B2015251}">
      <dsp:nvSpPr>
        <dsp:cNvPr id="0" name=""/>
        <dsp:cNvSpPr/>
      </dsp:nvSpPr>
      <dsp:spPr>
        <a:xfrm>
          <a:off x="6287412" y="556931"/>
          <a:ext cx="1837531" cy="720000"/>
        </a:xfrm>
        <a:prstGeom prst="rect">
          <a:avLst/>
        </a:prstGeom>
        <a:solidFill>
          <a:schemeClr val="accent1">
            <a:shade val="80000"/>
            <a:hueOff val="263879"/>
            <a:satOff val="-11792"/>
            <a:lumOff val="27316"/>
            <a:alphaOff val="0"/>
          </a:schemeClr>
        </a:solidFill>
        <a:ln w="12700" cap="flat" cmpd="sng" algn="ctr">
          <a:solidFill>
            <a:schemeClr val="accent1">
              <a:shade val="80000"/>
              <a:hueOff val="263879"/>
              <a:satOff val="-11792"/>
              <a:lumOff val="27316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基于文本</a:t>
          </a:r>
        </a:p>
      </dsp:txBody>
      <dsp:txXfrm>
        <a:off x="6287412" y="556931"/>
        <a:ext cx="1837531" cy="720000"/>
      </dsp:txXfrm>
    </dsp:sp>
    <dsp:sp modelId="{E46BDF1E-D910-47DF-9825-8753A091B904}">
      <dsp:nvSpPr>
        <dsp:cNvPr id="0" name=""/>
        <dsp:cNvSpPr/>
      </dsp:nvSpPr>
      <dsp:spPr>
        <a:xfrm>
          <a:off x="6290463" y="1326412"/>
          <a:ext cx="1837531" cy="28488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3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Mabook</a:t>
          </a:r>
          <a:endParaRPr lang="zh-CN" altLang="en-US" sz="23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微软雅黑" panose="020B0503020204020204" pitchFamily="34" charset="-122"/>
            <a:buChar char="−"/>
          </a:pPr>
          <a:r>
            <a:rPr lang="zh-CN" altLang="en-US" sz="2000" kern="12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教学点预埋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微软雅黑" panose="020B0503020204020204" pitchFamily="34" charset="-122"/>
            <a:buChar char="−"/>
          </a:pPr>
          <a:r>
            <a:rPr lang="zh-CN" altLang="en-US" sz="2000" kern="12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点对点问答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微软雅黑" panose="020B0503020204020204" pitchFamily="34" charset="-122"/>
            <a:buChar char="−"/>
          </a:pPr>
          <a:r>
            <a:rPr lang="zh-CN" altLang="en-US" sz="2000" kern="12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多模态交互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微软雅黑" panose="020B0503020204020204" pitchFamily="34" charset="-122"/>
            <a:buChar char="−"/>
          </a:pPr>
          <a:r>
            <a:rPr lang="zh-CN" altLang="en-US" sz="2000" kern="1200" dirty="0">
              <a:solidFill>
                <a:schemeClr val="bg2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rPr>
            <a:t>智慧化记录</a:t>
          </a:r>
        </a:p>
      </dsp:txBody>
      <dsp:txXfrm>
        <a:off x="6290463" y="1326412"/>
        <a:ext cx="1837531" cy="2848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41206-8080-44C5-9585-E22A7510FE45}" type="datetimeFigureOut">
              <a:rPr lang="zh-CN" altLang="en-US" smtClean="0"/>
              <a:t>2017/12/21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09A0-2870-4486-8606-33F8DDF955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90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5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用慕 课换取大学承认的学分是一个自然而然的想法，但 慕课进入大学的道路还有诸多障碍。首先，现有高 等教育认证机构主要从事专业认证和学校认证，谁 来对数量庞大的慕课进行质量认证是个悬而未决的 问题。其次，不同慕课的学习时间、作业数量、内容 深度、考试难度甚至讲授质量迥异，按什么标准对慕 课认证也是有待解决的问题。最后慕课认证会引起 大学间潜在的利益冲突。如果把大学类比成国家， 慕课认证和承认学分意味着要求开放市场推动贸易 自由化。大学慕课市场需要一个类似 </a:t>
            </a:r>
            <a:r>
              <a:rPr lang="en-US" altLang="zh-CN" dirty="0"/>
              <a:t>WTO </a:t>
            </a:r>
            <a:r>
              <a:rPr lang="zh-CN" altLang="en-US" dirty="0"/>
              <a:t>的多边 组织来制定规则建立次序。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926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用慕 课换取大学承认的学分是一个自然而然的想法，但 慕课进入大学的道路还有诸多障碍。首先，现有高 等教育认证机构主要从事专业认证和学校认证，谁 来对数量庞大的慕课进行质量认证是个悬而未决的 问题。其次，不同慕课的学习时间、作业数量、内容 深度、考试难度甚至讲授质量迥异，按什么标准对慕 课认证也是有待解决的问题。最后慕课认证会引起 大学间潜在的利益冲突。如果把大学类比成国家， 慕课认证和承认学分意味着要求开放市场推动贸易 自由化。大学慕课市场需要一个类似 </a:t>
            </a:r>
            <a:r>
              <a:rPr lang="en-US" altLang="zh-CN" dirty="0"/>
              <a:t>WTO </a:t>
            </a:r>
            <a:r>
              <a:rPr lang="zh-CN" altLang="en-US" dirty="0"/>
              <a:t>的多边 组织来制定规则建立次序。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32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A1406-EC0A-4E36-A2DF-5CE92DAD2A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36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A1406-EC0A-4E36-A2DF-5CE92DAD2A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competencies required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language teachers: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 teachers working in a media-rich environment will, like their counterparts in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disciplines, need to: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</a:p>
          <a:p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recognise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individual learning problems of learners;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a careful and considered choice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concerning the use of the media;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the truth of information content offered;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efficient search tech</a:t>
            </a:r>
          </a:p>
          <a:p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niques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be capable of co</a:t>
            </a:r>
          </a:p>
          <a:p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nducting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effective research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help of the computer;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able to use standard software confidently and competently;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wise and critical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oices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information found. </a:t>
            </a:r>
          </a:p>
          <a:p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005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不为技术所累，不为传统所困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88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7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Open Sans" panose="020B0606030504020204" pitchFamily="34" charset="0"/>
              </a:rPr>
              <a:t>习以为常的学术生境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Open Sans" panose="020B0606030504020204" pitchFamily="34" charset="0"/>
              </a:rPr>
              <a:t>视为当然的教学观念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Open Sans" panose="020B0606030504020204" pitchFamily="34" charset="0"/>
              </a:rPr>
              <a:t>业已熬成婆婆的队伍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Open Sans" panose="020B0606030504020204" pitchFamily="34" charset="0"/>
              </a:rPr>
              <a:t>与之配套的行为方式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Open Sans" panose="020B0606030504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4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Credentialing</a:t>
            </a:r>
            <a:r>
              <a:rPr lang="zh-CN" altLang="en-US" dirty="0"/>
              <a:t>， </a:t>
            </a:r>
            <a:r>
              <a:rPr lang="en-US" altLang="zh-CN" dirty="0"/>
              <a:t>badges</a:t>
            </a:r>
            <a:r>
              <a:rPr lang="zh-CN" altLang="en-US" dirty="0"/>
              <a:t>， </a:t>
            </a:r>
            <a:r>
              <a:rPr lang="en-US" altLang="zh-CN" dirty="0"/>
              <a:t>or accreditation revenue models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464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07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2909A0-2870-4486-8606-33F8DDF955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78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那教师出镜拍摄时要有什么需要准备工作呢？文科教师，尤其是女教师一般不关心技术问题，但是如果要自拍，必要的技术准备是很重要的。这些直接影响拍摄效果。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首先是选择合适的拍摄设备，如手机、</a:t>
            </a:r>
            <a:r>
              <a:rPr lang="en-US" altLang="zh-CN" dirty="0"/>
              <a:t>pad</a:t>
            </a:r>
            <a:r>
              <a:rPr lang="zh-CN" altLang="en-US" dirty="0"/>
              <a:t>、单反机或者</a:t>
            </a:r>
            <a:r>
              <a:rPr lang="en-US" altLang="zh-CN" dirty="0"/>
              <a:t>DV</a:t>
            </a:r>
            <a:r>
              <a:rPr lang="zh-CN" altLang="en-US" dirty="0"/>
              <a:t>；还要想好如何操控（如自拍杆遥控、耳麦遥控）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其次是支架，不同设备的固定支架可能不相同，但目的是一样的：防止抖动；</a:t>
            </a:r>
            <a:endParaRPr lang="en-US" altLang="zh-CN" dirty="0"/>
          </a:p>
          <a:p>
            <a:endParaRPr lang="en-US" altLang="zh-CN" baseline="0" dirty="0"/>
          </a:p>
          <a:p>
            <a:r>
              <a:rPr lang="zh-CN" altLang="en-US" baseline="0" dirty="0"/>
              <a:t>再者就是灯光和场地环境（在家拍摄，环境不一定理想，所以只好选择时段：夜深人静时</a:t>
            </a:r>
            <a:r>
              <a:rPr lang="en-US" altLang="zh-CN" baseline="0" dirty="0"/>
              <a:t>…</a:t>
            </a:r>
            <a:r>
              <a:rPr lang="zh-CN" altLang="en-US" baseline="0" dirty="0"/>
              <a:t>）。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zh-CN" altLang="en-US" baseline="0" dirty="0"/>
              <a:t>我来和大家分享一下我的工作环境（</a:t>
            </a:r>
            <a:r>
              <a:rPr lang="en-US" altLang="zh-CN" baseline="0" dirty="0"/>
              <a:t>home studio</a:t>
            </a:r>
            <a:r>
              <a:rPr lang="zh-CN" altLang="en-US" baseline="0" dirty="0"/>
              <a:t>）。</a:t>
            </a:r>
            <a:endParaRPr lang="en-US" altLang="zh-CN" baseline="0" dirty="0"/>
          </a:p>
          <a:p>
            <a:endParaRPr lang="en-US" altLang="zh-CN" baseline="0" dirty="0"/>
          </a:p>
          <a:p>
            <a:r>
              <a:rPr lang="zh-CN" altLang="en-US" baseline="0" dirty="0"/>
              <a:t>因陋就简。我不主张花钱外包做微课。仅从教师的专业性角度来看，就不值得提倡。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18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65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时机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09A0-2870-4486-8606-33F8DDF9550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9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7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0.xml"/><Relationship Id="rId5" Type="http://schemas.openxmlformats.org/officeDocument/2006/relationships/slide" Target="../slides/slide38.xml"/><Relationship Id="rId4" Type="http://schemas.openxmlformats.org/officeDocument/2006/relationships/slide" Target="../slides/slide26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7" Type="http://schemas.openxmlformats.org/officeDocument/2006/relationships/slide" Target="../slides/slide30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8.xml"/><Relationship Id="rId5" Type="http://schemas.openxmlformats.org/officeDocument/2006/relationships/slide" Target="../slides/slide26.xml"/><Relationship Id="rId4" Type="http://schemas.openxmlformats.org/officeDocument/2006/relationships/slide" Target="../slides/slide1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3.xml"/><Relationship Id="rId4" Type="http://schemas.openxmlformats.org/officeDocument/2006/relationships/slide" Target="../slides/slide2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7" Type="http://schemas.openxmlformats.org/officeDocument/2006/relationships/slide" Target="../slides/slide30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8.xml"/><Relationship Id="rId5" Type="http://schemas.openxmlformats.org/officeDocument/2006/relationships/slide" Target="../slides/slide26.xml"/><Relationship Id="rId4" Type="http://schemas.openxmlformats.org/officeDocument/2006/relationships/slide" Target="../slides/slide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7" Type="http://schemas.openxmlformats.org/officeDocument/2006/relationships/slide" Target="../slides/slide30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8.xml"/><Relationship Id="rId5" Type="http://schemas.openxmlformats.org/officeDocument/2006/relationships/slide" Target="../slides/slide26.xml"/><Relationship Id="rId4" Type="http://schemas.openxmlformats.org/officeDocument/2006/relationships/slide" Target="../slides/slide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7" Type="http://schemas.openxmlformats.org/officeDocument/2006/relationships/slide" Target="../slides/slide3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8.xml"/><Relationship Id="rId5" Type="http://schemas.openxmlformats.org/officeDocument/2006/relationships/slide" Target="../slides/slide26.xml"/><Relationship Id="rId4" Type="http://schemas.openxmlformats.org/officeDocument/2006/relationships/slide" Target="../slides/slide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7" Type="http://schemas.openxmlformats.org/officeDocument/2006/relationships/slide" Target="../slides/slide3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8.xml"/><Relationship Id="rId5" Type="http://schemas.openxmlformats.org/officeDocument/2006/relationships/slide" Target="../slides/slide26.xml"/><Relationship Id="rId4" Type="http://schemas.openxmlformats.org/officeDocument/2006/relationships/slide" Target="../slides/slide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162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8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19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6C07F54C-D658-4A90-971F-2D8119D4DD15}"/>
              </a:ext>
            </a:extLst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what</a:t>
            </a:r>
            <a:endParaRPr lang="en-US" dirty="0"/>
          </a:p>
        </p:txBody>
      </p:sp>
      <p:sp>
        <p:nvSpPr>
          <p:cNvPr id="13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58FCA10E-75A5-4008-993D-E85B9BF2B889}"/>
              </a:ext>
            </a:extLst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why</a:t>
            </a:r>
            <a:endParaRPr lang="en-US" dirty="0"/>
          </a:p>
        </p:txBody>
      </p:sp>
      <p:sp>
        <p:nvSpPr>
          <p:cNvPr id="14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2BC984C9-D5C8-4E3B-B815-4F9D04462160}"/>
              </a:ext>
            </a:extLst>
          </p:cNvPr>
          <p:cNvSpPr/>
          <p:nvPr userDrawn="1"/>
        </p:nvSpPr>
        <p:spPr>
          <a:xfrm>
            <a:off x="8629972" y="368786"/>
            <a:ext cx="1171852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when</a:t>
            </a:r>
            <a:endParaRPr lang="en-US" dirty="0"/>
          </a:p>
        </p:txBody>
      </p:sp>
      <p:sp>
        <p:nvSpPr>
          <p:cNvPr id="15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38991FE2-1CE2-451E-8448-7A477BE2185B}"/>
              </a:ext>
            </a:extLst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tips</a:t>
            </a:r>
            <a:endParaRPr lang="en-US" dirty="0"/>
          </a:p>
        </p:txBody>
      </p:sp>
      <p:sp>
        <p:nvSpPr>
          <p:cNvPr id="16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DE1EB8A7-0C54-4F83-9F90-2D4CBCEDC654}"/>
              </a:ext>
            </a:extLst>
          </p:cNvPr>
          <p:cNvSpPr/>
          <p:nvPr userDrawn="1"/>
        </p:nvSpPr>
        <p:spPr>
          <a:xfrm>
            <a:off x="9818629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how</a:t>
            </a:r>
            <a:endParaRPr lang="en-US" dirty="0"/>
          </a:p>
        </p:txBody>
      </p:sp>
      <p:pic>
        <p:nvPicPr>
          <p:cNvPr id="11" name="图片 10" descr="图片包含 物体&#10;&#10;已生成高可信度的说明">
            <a:extLst>
              <a:ext uri="{FF2B5EF4-FFF2-40B4-BE49-F238E27FC236}">
                <a16:creationId xmlns:a16="http://schemas.microsoft.com/office/drawing/2014/main" id="{E9A7D710-C2E9-4CC8-96F0-6BE2126EA1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4" y="1001031"/>
            <a:ext cx="12220574" cy="59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20B17-27C4-4331-B725-8376F5EAAE7E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D99-82AC-496B-979B-437C5216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851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12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幻灯片">
    <p:bg>
      <p:bgPr>
        <a:solidFill>
          <a:srgbClr val="01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265A3630-86B0-4334-81C4-33D5E5463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" y="1043291"/>
            <a:ext cx="12220574" cy="5973767"/>
          </a:xfrm>
          <a:prstGeom prst="rect">
            <a:avLst/>
          </a:prstGeom>
        </p:spPr>
      </p:pic>
      <p:sp>
        <p:nvSpPr>
          <p:cNvPr id="12" name="Rectangle 4">
            <a:hlinkClick r:id="rId3" action="ppaction://hlinksldjump"/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rgbClr val="72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what</a:t>
            </a:r>
            <a:endParaRPr lang="en-US" dirty="0"/>
          </a:p>
        </p:txBody>
      </p:sp>
      <p:sp>
        <p:nvSpPr>
          <p:cNvPr id="13" name="Rectangle 6">
            <a:hlinkClick r:id="rId4" action="ppaction://hlinksldjump"/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why</a:t>
            </a:r>
            <a:endParaRPr lang="en-US" dirty="0"/>
          </a:p>
        </p:txBody>
      </p:sp>
      <p:sp>
        <p:nvSpPr>
          <p:cNvPr id="14" name="Rectangle 7">
            <a:hlinkClick r:id="rId5" action="ppaction://hlinksldjump"/>
          </p:cNvPr>
          <p:cNvSpPr/>
          <p:nvPr userDrawn="1"/>
        </p:nvSpPr>
        <p:spPr>
          <a:xfrm>
            <a:off x="8629972" y="368786"/>
            <a:ext cx="1171852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when</a:t>
            </a:r>
            <a:endParaRPr lang="en-US" dirty="0"/>
          </a:p>
        </p:txBody>
      </p:sp>
      <p:sp>
        <p:nvSpPr>
          <p:cNvPr id="15" name="Rectangle 9">
            <a:hlinkClick r:id="rId6" action="ppaction://hlinksldjump"/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tips</a:t>
            </a:r>
            <a:endParaRPr lang="en-US" dirty="0"/>
          </a:p>
        </p:txBody>
      </p:sp>
      <p:cxnSp>
        <p:nvCxnSpPr>
          <p:cNvPr id="16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8">
            <a:hlinkClick r:id="rId7" action="ppaction://hlinksldjump"/>
          </p:cNvPr>
          <p:cNvSpPr/>
          <p:nvPr userDrawn="1"/>
        </p:nvSpPr>
        <p:spPr>
          <a:xfrm>
            <a:off x="9818629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how</a:t>
            </a:r>
            <a:endParaRPr lang="en-US" dirty="0"/>
          </a:p>
        </p:txBody>
      </p:sp>
      <p:sp>
        <p:nvSpPr>
          <p:cNvPr id="33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34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 userDrawn="1"/>
        </p:nvSpPr>
        <p:spPr>
          <a:xfrm>
            <a:off x="-14287" y="941388"/>
            <a:ext cx="12206287" cy="105860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371E82E-DEBE-45D4-A714-A5BF85061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617" y="1541768"/>
            <a:ext cx="9225445" cy="680644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07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 userDrawn="1"/>
        </p:nvSpPr>
        <p:spPr>
          <a:xfrm>
            <a:off x="-14287" y="1002856"/>
            <a:ext cx="12220575" cy="5855144"/>
          </a:xfrm>
          <a:prstGeom prst="rect">
            <a:avLst/>
          </a:prstGeom>
          <a:solidFill>
            <a:srgbClr val="013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11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681038" y="1079497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22" name="Rectangle 4">
            <a:hlinkClick r:id="rId2" action="ppaction://hlinksldjump"/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6">
            <a:hlinkClick r:id="" action="ppaction://noaction"/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why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7">
            <a:hlinkClick r:id="" action="ppaction://noaction"/>
          </p:cNvPr>
          <p:cNvSpPr/>
          <p:nvPr userDrawn="1"/>
        </p:nvSpPr>
        <p:spPr>
          <a:xfrm>
            <a:off x="8629971" y="368786"/>
            <a:ext cx="1188658" cy="6806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9">
            <a:hlinkClick r:id="" action="ppaction://noaction"/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tips</a:t>
            </a:r>
            <a:endParaRPr lang="en-US" dirty="0"/>
          </a:p>
        </p:txBody>
      </p:sp>
      <p:sp>
        <p:nvSpPr>
          <p:cNvPr id="26" name="Rectangle 8">
            <a:hlinkClick r:id="" action="ppaction://noaction"/>
          </p:cNvPr>
          <p:cNvSpPr/>
          <p:nvPr userDrawn="1"/>
        </p:nvSpPr>
        <p:spPr>
          <a:xfrm>
            <a:off x="9829703" y="368786"/>
            <a:ext cx="1167209" cy="6806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14287" y="955676"/>
            <a:ext cx="12206287" cy="105860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rgbClr val="C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8">
            <a:hlinkClick r:id="rId2" action="ppaction://hlinksldjump"/>
          </p:cNvPr>
          <p:cNvSpPr/>
          <p:nvPr userDrawn="1"/>
        </p:nvSpPr>
        <p:spPr>
          <a:xfrm>
            <a:off x="187434" y="858190"/>
            <a:ext cx="2228848" cy="533400"/>
          </a:xfrm>
          <a:prstGeom prst="round2Same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该从何入手</a:t>
            </a:r>
            <a:endParaRPr lang="en-US" sz="16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ound Same Side Corner Rectangle 9">
            <a:hlinkClick r:id="rId3" action="ppaction://hlinksldjump"/>
          </p:cNvPr>
          <p:cNvSpPr/>
          <p:nvPr userDrawn="1"/>
        </p:nvSpPr>
        <p:spPr>
          <a:xfrm>
            <a:off x="2600328" y="858190"/>
            <a:ext cx="2228848" cy="533400"/>
          </a:xfrm>
          <a:prstGeom prst="round2SameRect">
            <a:avLst/>
          </a:prstGeom>
          <a:solidFill>
            <a:srgbClr val="EDBB6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类型与选择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ound Same Side Corner Rectangle 10">
            <a:hlinkClick r:id="rId4" action="ppaction://hlinksldjump"/>
          </p:cNvPr>
          <p:cNvSpPr/>
          <p:nvPr userDrawn="1"/>
        </p:nvSpPr>
        <p:spPr>
          <a:xfrm>
            <a:off x="4981576" y="853426"/>
            <a:ext cx="2228848" cy="538164"/>
          </a:xfrm>
          <a:prstGeom prst="round2SameRect">
            <a:avLst/>
          </a:prstGeom>
          <a:solidFill>
            <a:srgbClr val="EDBB6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软件与应用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ound Same Side Corner Rectangle 11">
            <a:hlinkClick r:id="rId5" action="ppaction://hlinksldjump"/>
          </p:cNvPr>
          <p:cNvSpPr/>
          <p:nvPr userDrawn="1"/>
        </p:nvSpPr>
        <p:spPr>
          <a:xfrm>
            <a:off x="7372352" y="858190"/>
            <a:ext cx="2228848" cy="533400"/>
          </a:xfrm>
          <a:prstGeom prst="round2SameRect">
            <a:avLst/>
          </a:prstGeom>
          <a:solidFill>
            <a:srgbClr val="EDBB6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形式与内容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ound Same Side Corner Rectangle 8">
            <a:hlinkClick r:id="" action="ppaction://noaction"/>
          </p:cNvPr>
          <p:cNvSpPr/>
          <p:nvPr userDrawn="1"/>
        </p:nvSpPr>
        <p:spPr>
          <a:xfrm>
            <a:off x="9753600" y="858190"/>
            <a:ext cx="2228848" cy="533400"/>
          </a:xfrm>
          <a:prstGeom prst="round2SameRect">
            <a:avLst/>
          </a:prstGeom>
          <a:solidFill>
            <a:srgbClr val="EDBB6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要点小结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-15767" y="1438883"/>
            <a:ext cx="12207767" cy="5419117"/>
          </a:xfrm>
          <a:prstGeom prst="rect">
            <a:avLst/>
          </a:prstGeom>
          <a:solidFill>
            <a:schemeClr val="accent4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15767" y="1391594"/>
            <a:ext cx="12312869" cy="45719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2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幻灯片">
    <p:bg>
      <p:bgPr>
        <a:solidFill>
          <a:srgbClr val="01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2C97B8E7-A48B-461F-B52B-3C13F299E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" y="1043291"/>
            <a:ext cx="12220574" cy="5973767"/>
          </a:xfrm>
          <a:prstGeom prst="rect">
            <a:avLst/>
          </a:prstGeom>
        </p:spPr>
      </p:pic>
      <p:cxnSp>
        <p:nvCxnSpPr>
          <p:cNvPr id="16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34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4FF08235-B2EF-40C7-BA5C-0FCCD409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2FCCEE62-6581-485D-8689-CC96B84BF6C9}"/>
              </a:ext>
            </a:extLst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what</a:t>
            </a:r>
            <a:endParaRPr lang="en-US" dirty="0"/>
          </a:p>
        </p:txBody>
      </p:sp>
      <p:sp>
        <p:nvSpPr>
          <p:cNvPr id="22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28378DFC-550B-4A8D-BCF7-B2A9F696264D}"/>
              </a:ext>
            </a:extLst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rgbClr val="72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why</a:t>
            </a:r>
            <a:endParaRPr lang="en-US" dirty="0"/>
          </a:p>
        </p:txBody>
      </p:sp>
      <p:sp>
        <p:nvSpPr>
          <p:cNvPr id="23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7E6138CE-1EB2-4079-B5C2-3F198BD7F78E}"/>
              </a:ext>
            </a:extLst>
          </p:cNvPr>
          <p:cNvSpPr/>
          <p:nvPr userDrawn="1"/>
        </p:nvSpPr>
        <p:spPr>
          <a:xfrm>
            <a:off x="8629972" y="368786"/>
            <a:ext cx="1171852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when</a:t>
            </a:r>
            <a:endParaRPr lang="en-US" dirty="0"/>
          </a:p>
        </p:txBody>
      </p:sp>
      <p:sp>
        <p:nvSpPr>
          <p:cNvPr id="24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E17C13A8-5C0B-4781-842E-33FABEF362DD}"/>
              </a:ext>
            </a:extLst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tips</a:t>
            </a:r>
            <a:endParaRPr lang="en-US" dirty="0"/>
          </a:p>
        </p:txBody>
      </p:sp>
      <p:sp>
        <p:nvSpPr>
          <p:cNvPr id="25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6FABFF80-02B9-4808-9B40-1C4997CAB766}"/>
              </a:ext>
            </a:extLst>
          </p:cNvPr>
          <p:cNvSpPr/>
          <p:nvPr userDrawn="1"/>
        </p:nvSpPr>
        <p:spPr>
          <a:xfrm>
            <a:off x="9818629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how</a:t>
            </a:r>
            <a:endParaRPr 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4287" y="941388"/>
            <a:ext cx="12206287" cy="105860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幻灯片">
    <p:bg>
      <p:bgPr>
        <a:solidFill>
          <a:srgbClr val="025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5AA44A93-0F3C-410D-A17F-29A2C680F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" y="1043291"/>
            <a:ext cx="12220574" cy="5973767"/>
          </a:xfrm>
          <a:prstGeom prst="rect">
            <a:avLst/>
          </a:prstGeom>
        </p:spPr>
      </p:pic>
      <p:cxnSp>
        <p:nvCxnSpPr>
          <p:cNvPr id="16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34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A9A0256-AAEA-431B-8B27-C69F4B46D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5D1DA28-1162-4394-A0D5-61980F0FACF0}"/>
              </a:ext>
            </a:extLst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what</a:t>
            </a:r>
            <a:endParaRPr lang="en-US" dirty="0"/>
          </a:p>
        </p:txBody>
      </p:sp>
      <p:sp>
        <p:nvSpPr>
          <p:cNvPr id="22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02C78394-CB8F-4746-8706-377455044A09}"/>
              </a:ext>
            </a:extLst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why</a:t>
            </a:r>
            <a:endParaRPr lang="en-US" dirty="0"/>
          </a:p>
        </p:txBody>
      </p:sp>
      <p:sp>
        <p:nvSpPr>
          <p:cNvPr id="23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00D81457-DAE4-4843-94E8-33CDF2747F61}"/>
              </a:ext>
            </a:extLst>
          </p:cNvPr>
          <p:cNvSpPr/>
          <p:nvPr userDrawn="1"/>
        </p:nvSpPr>
        <p:spPr>
          <a:xfrm>
            <a:off x="8629972" y="368786"/>
            <a:ext cx="1171852" cy="680644"/>
          </a:xfrm>
          <a:prstGeom prst="rect">
            <a:avLst/>
          </a:prstGeom>
          <a:solidFill>
            <a:srgbClr val="72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when</a:t>
            </a:r>
            <a:endParaRPr lang="en-US" dirty="0"/>
          </a:p>
        </p:txBody>
      </p:sp>
      <p:sp>
        <p:nvSpPr>
          <p:cNvPr id="24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A8DE5187-5E0A-4700-8509-DC0550426084}"/>
              </a:ext>
            </a:extLst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tips</a:t>
            </a:r>
            <a:endParaRPr lang="en-US" dirty="0"/>
          </a:p>
        </p:txBody>
      </p:sp>
      <p:sp>
        <p:nvSpPr>
          <p:cNvPr id="25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42B61B61-B6CD-4AB5-93FA-516FE73639A6}"/>
              </a:ext>
            </a:extLst>
          </p:cNvPr>
          <p:cNvSpPr/>
          <p:nvPr userDrawn="1"/>
        </p:nvSpPr>
        <p:spPr>
          <a:xfrm>
            <a:off x="9818629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how</a:t>
            </a:r>
            <a:endParaRPr 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4287" y="941388"/>
            <a:ext cx="12206287" cy="105860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幻灯片">
    <p:bg>
      <p:bgPr>
        <a:solidFill>
          <a:srgbClr val="01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DEDAABB1-68AE-4118-ACBB-0B11DF4A5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456"/>
          <a:stretch/>
        </p:blipFill>
        <p:spPr>
          <a:xfrm>
            <a:off x="0" y="1043292"/>
            <a:ext cx="12188570" cy="5814708"/>
          </a:xfrm>
          <a:prstGeom prst="rect">
            <a:avLst/>
          </a:prstGeom>
        </p:spPr>
      </p:pic>
      <p:cxnSp>
        <p:nvCxnSpPr>
          <p:cNvPr id="16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34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BB73190-EF79-4B7B-8323-D5282645F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975B908C-08D5-48A8-80D9-CABBA05A8D4A}"/>
              </a:ext>
            </a:extLst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what</a:t>
            </a:r>
            <a:endParaRPr lang="en-US" dirty="0"/>
          </a:p>
        </p:txBody>
      </p:sp>
      <p:sp>
        <p:nvSpPr>
          <p:cNvPr id="22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A3CA24D4-7C41-4317-A6BC-7A0620BE889D}"/>
              </a:ext>
            </a:extLst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why</a:t>
            </a:r>
            <a:endParaRPr lang="en-US" dirty="0"/>
          </a:p>
        </p:txBody>
      </p:sp>
      <p:sp>
        <p:nvSpPr>
          <p:cNvPr id="23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1CF04340-05EC-4A7F-B960-631E366C0309}"/>
              </a:ext>
            </a:extLst>
          </p:cNvPr>
          <p:cNvSpPr/>
          <p:nvPr userDrawn="1"/>
        </p:nvSpPr>
        <p:spPr>
          <a:xfrm>
            <a:off x="8629972" y="368786"/>
            <a:ext cx="1171852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when</a:t>
            </a:r>
            <a:endParaRPr lang="en-US" dirty="0"/>
          </a:p>
        </p:txBody>
      </p:sp>
      <p:sp>
        <p:nvSpPr>
          <p:cNvPr id="24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C8580B20-766E-49AD-80D4-4C93324DCC9E}"/>
              </a:ext>
            </a:extLst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tips</a:t>
            </a:r>
            <a:endParaRPr lang="en-US" dirty="0"/>
          </a:p>
        </p:txBody>
      </p:sp>
      <p:sp>
        <p:nvSpPr>
          <p:cNvPr id="25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0C971DAA-4396-468B-9824-8BF4447ED0D7}"/>
              </a:ext>
            </a:extLst>
          </p:cNvPr>
          <p:cNvSpPr/>
          <p:nvPr userDrawn="1"/>
        </p:nvSpPr>
        <p:spPr>
          <a:xfrm>
            <a:off x="9818629" y="368786"/>
            <a:ext cx="1178283" cy="680644"/>
          </a:xfrm>
          <a:prstGeom prst="rect">
            <a:avLst/>
          </a:prstGeom>
          <a:solidFill>
            <a:srgbClr val="72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how</a:t>
            </a:r>
            <a:endParaRPr 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4287" y="941388"/>
            <a:ext cx="12206287" cy="105860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8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幻灯片">
    <p:bg>
      <p:bgPr>
        <a:solidFill>
          <a:srgbClr val="01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945378D-D84D-4E62-BD87-03B2E0A0D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456"/>
          <a:stretch/>
        </p:blipFill>
        <p:spPr>
          <a:xfrm>
            <a:off x="0" y="1043292"/>
            <a:ext cx="12188570" cy="5814708"/>
          </a:xfrm>
          <a:prstGeom prst="rect">
            <a:avLst/>
          </a:prstGeom>
        </p:spPr>
      </p:pic>
      <p:cxnSp>
        <p:nvCxnSpPr>
          <p:cNvPr id="16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5"/>
          <p:cNvSpPr txBox="1"/>
          <p:nvPr userDrawn="1"/>
        </p:nvSpPr>
        <p:spPr>
          <a:xfrm>
            <a:off x="3844506" y="484495"/>
            <a:ext cx="1982905" cy="33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a topic to start</a:t>
            </a:r>
          </a:p>
        </p:txBody>
      </p:sp>
      <p:cxnSp>
        <p:nvCxnSpPr>
          <p:cNvPr id="34" name="Straight Arrow Connector 27"/>
          <p:cNvCxnSpPr/>
          <p:nvPr userDrawn="1"/>
        </p:nvCxnSpPr>
        <p:spPr>
          <a:xfrm>
            <a:off x="5796159" y="661067"/>
            <a:ext cx="314328" cy="391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6EE1FC28-515A-40E7-9157-6B9B32418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71F906F-C158-4EAE-8CEC-8B3E72F70B51}"/>
              </a:ext>
            </a:extLst>
          </p:cNvPr>
          <p:cNvSpPr/>
          <p:nvPr userDrawn="1"/>
        </p:nvSpPr>
        <p:spPr>
          <a:xfrm>
            <a:off x="6254317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what</a:t>
            </a:r>
            <a:endParaRPr lang="en-US" dirty="0"/>
          </a:p>
        </p:txBody>
      </p:sp>
      <p:sp>
        <p:nvSpPr>
          <p:cNvPr id="22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0101CB57-A4E6-4C61-94EA-26DF275E25BF}"/>
              </a:ext>
            </a:extLst>
          </p:cNvPr>
          <p:cNvSpPr/>
          <p:nvPr userDrawn="1"/>
        </p:nvSpPr>
        <p:spPr>
          <a:xfrm>
            <a:off x="7440614" y="368787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why</a:t>
            </a:r>
            <a:endParaRPr lang="en-US" dirty="0"/>
          </a:p>
        </p:txBody>
      </p:sp>
      <p:sp>
        <p:nvSpPr>
          <p:cNvPr id="23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5BAD171B-02D2-4958-AB8B-514948CE566D}"/>
              </a:ext>
            </a:extLst>
          </p:cNvPr>
          <p:cNvSpPr/>
          <p:nvPr userDrawn="1"/>
        </p:nvSpPr>
        <p:spPr>
          <a:xfrm>
            <a:off x="8629972" y="368786"/>
            <a:ext cx="1171852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when</a:t>
            </a:r>
            <a:endParaRPr lang="en-US" dirty="0"/>
          </a:p>
        </p:txBody>
      </p:sp>
      <p:sp>
        <p:nvSpPr>
          <p:cNvPr id="24" name="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2A0F2B6F-6F89-4E5B-BFDF-46595BB6A2F9}"/>
              </a:ext>
            </a:extLst>
          </p:cNvPr>
          <p:cNvSpPr/>
          <p:nvPr userDrawn="1"/>
        </p:nvSpPr>
        <p:spPr>
          <a:xfrm>
            <a:off x="11013718" y="368786"/>
            <a:ext cx="1178283" cy="680644"/>
          </a:xfrm>
          <a:prstGeom prst="rect">
            <a:avLst/>
          </a:prstGeom>
          <a:solidFill>
            <a:srgbClr val="72A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dirty="0"/>
              <a:t>tips</a:t>
            </a:r>
            <a:endParaRPr lang="en-US" dirty="0"/>
          </a:p>
        </p:txBody>
      </p:sp>
      <p:sp>
        <p:nvSpPr>
          <p:cNvPr id="25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F94268FC-CEA8-4043-99A8-EB86FCF95460}"/>
              </a:ext>
            </a:extLst>
          </p:cNvPr>
          <p:cNvSpPr/>
          <p:nvPr userDrawn="1"/>
        </p:nvSpPr>
        <p:spPr>
          <a:xfrm>
            <a:off x="9818629" y="368786"/>
            <a:ext cx="1178283" cy="680644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how</a:t>
            </a:r>
            <a:endParaRPr 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4287" y="941388"/>
            <a:ext cx="12206287" cy="105860"/>
          </a:xfrm>
          <a:prstGeom prst="rect">
            <a:avLst/>
          </a:prstGeom>
          <a:solidFill>
            <a:srgbClr val="72ABE4"/>
          </a:solidFill>
          <a:ln>
            <a:solidFill>
              <a:srgbClr val="72AB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6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7BA5B9D-1DF3-42EB-999C-5378764F7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456"/>
          <a:stretch/>
        </p:blipFill>
        <p:spPr>
          <a:xfrm>
            <a:off x="0" y="0"/>
            <a:ext cx="121885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72F2B03-A59D-423B-A867-1631F50C1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-8000"/>
                    </a14:imgEffect>
                    <a14:imgEffect>
                      <a14:saturation sat="130000"/>
                    </a14:imgEffect>
                    <a14:imgEffect>
                      <a14:brightnessContrast bright="-27000" contrast="-1000"/>
                    </a14:imgEffect>
                  </a14:imgLayer>
                </a14:imgProps>
              </a:ext>
            </a:extLst>
          </a:blip>
          <a:srcRect t="38456"/>
          <a:stretch/>
        </p:blipFill>
        <p:spPr>
          <a:xfrm>
            <a:off x="0" y="0"/>
            <a:ext cx="1218857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6C0D-1D96-4FEF-80F8-893D9A971AE8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F4A2F-28C2-4347-8C2C-9EEF952D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3" r:id="rId3"/>
    <p:sldLayoutId id="2147483684" r:id="rId4"/>
    <p:sldLayoutId id="2147483685" r:id="rId5"/>
    <p:sldLayoutId id="2147483686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2" r:id="rId17"/>
    <p:sldLayoutId id="2147483687" r:id="rId18"/>
    <p:sldLayoutId id="2147483688" r:id="rId19"/>
    <p:sldLayoutId id="2147483689" r:id="rId20"/>
    <p:sldLayoutId id="2147483691" r:id="rId21"/>
    <p:sldLayoutId id="2147483692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AcxnURAAtiY4JFiGikYoZEG75C_TZ_EGqFU1VggQLIRC_TDKlGSXCNYvFn4qk0yNRak29Jv2cm_KXBiVUQNx5ASVQvM5J7Tpp241b-X7V8pP301Jyc4T04g-MqSkQrF26TiJtfngvXba1Jk59yd_nkijo-Tn3SlwH3i0AB6hXgASGPinO7810NogAyQ3MAnStBixMQ5u9NmXo1ATMYK1p0ppLKmSIP56JLP5pzcIVU0nqKemCrg3qaEDNzfmG3pJ45wlUY3UGGlgQtv3A8xG8wiAEilUngrVBHOaDAy6Pdz2-rdTNys5Xz0Ta_fjmUkqpM_hSEs0AzULp60IkDJfdIehpF_N1uFkkdlFHBFzvL0olb5tjtc6ONDHMvPxya57sBWqhp6sxlLuY0XJI6GJk_" TargetMode="External"/><Relationship Id="rId2" Type="http://schemas.openxmlformats.org/officeDocument/2006/relationships/hyperlink" Target="http://www.baidu.com/link?url=63UWsAxb4De3k9upn_LQsePItqwziWy8VvSro8vuuna2BPvo52uEvfzX64nJ2yPOe-UArEsrYAnihtGKXHlGmsoj8S_uI7hoV9EShMcZBAw6GcUDL2vWgWCNjNqdaXxjHljP3j29pWKUIutcPjsw4Q9poRQBL6ssuauYmkVWM-UU3ScomlF20wdy5dOPkc8ooHHvCqoC3o6NDMWJf1_kqNXN18WbXYY2Rv9NbBxZ6sUx8Rk0iW0k_B1UoEGi0Y3EJzJaacu9xEgwpSlo7boLEMvgHpEA7Rg6TpHANsEQP82Vwok1va8KlBkRidn7fNUYyl9TLd204QUZ80KXiyQqinuLhPOTeuFQlt6jIUi0_vbhrl-faEYyFzT1oj5Nk3R_fZQ6vYTtsVN1LbFnvsMRWK&amp;wd=&amp;eqid=a6f2dc7a0000f4ac000000055a0036ad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2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E652AF90-885A-48E5-A2CF-7C70CB7FAC36}"/>
              </a:ext>
            </a:extLst>
          </p:cNvPr>
          <p:cNvSpPr txBox="1">
            <a:spLocks/>
          </p:cNvSpPr>
          <p:nvPr/>
        </p:nvSpPr>
        <p:spPr>
          <a:xfrm>
            <a:off x="2651760" y="1616100"/>
            <a:ext cx="9022080" cy="826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rPr>
              <a:t>关于外语慕课可持续发展的思考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rPr>
              <a:t>与建议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/>
          <a:srcRect r="124"/>
          <a:stretch/>
        </p:blipFill>
        <p:spPr>
          <a:xfrm flipH="1">
            <a:off x="8443705" y="2810116"/>
            <a:ext cx="2898821" cy="3487141"/>
          </a:xfrm>
          <a:prstGeom prst="rect">
            <a:avLst/>
          </a:prstGeom>
          <a:effectLst>
            <a:softEdge rad="762000"/>
          </a:effectLst>
          <a:scene3d>
            <a:camera prst="perspectiveLeft" fov="0">
              <a:rot lat="0" lon="0" rev="0"/>
            </a:camera>
            <a:lightRig rig="threePt" dir="t"/>
          </a:scene3d>
        </p:spPr>
      </p:pic>
      <p:sp>
        <p:nvSpPr>
          <p:cNvPr id="16" name="文本框 15"/>
          <p:cNvSpPr txBox="1"/>
          <p:nvPr/>
        </p:nvSpPr>
        <p:spPr>
          <a:xfrm>
            <a:off x="7885704" y="5834884"/>
            <a:ext cx="312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Jianqiao Dong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94" y="4889910"/>
            <a:ext cx="5894161" cy="1511323"/>
          </a:xfrm>
          <a:prstGeom prst="rect">
            <a:avLst/>
          </a:prstGeom>
          <a:ln>
            <a:noFill/>
          </a:ln>
          <a:effectLst>
            <a:softEdge rad="609600"/>
          </a:effectLst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5C29459-8DE1-4012-8D9F-A0B9E64E39FC}"/>
              </a:ext>
            </a:extLst>
          </p:cNvPr>
          <p:cNvCxnSpPr/>
          <p:nvPr/>
        </p:nvCxnSpPr>
        <p:spPr>
          <a:xfrm>
            <a:off x="0" y="101627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367D4031-C50C-4220-917B-3A6888D34EF7">
            <a:hlinkClick r:id="" action="ppaction://media"/>
            <a:extLst>
              <a:ext uri="{FF2B5EF4-FFF2-40B4-BE49-F238E27FC236}">
                <a16:creationId xmlns:a16="http://schemas.microsoft.com/office/drawing/2014/main" id="{D6ABECEF-D44E-491E-B83C-D4FC0241BC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08" end="2793.3265"/>
                </p14:media>
              </p:ext>
            </p:extLst>
          </p:nvPr>
        </p:nvPicPr>
        <p:blipFill rotWithShape="1">
          <a:blip r:embed="rId7"/>
          <a:srcRect l="1366" t="1472" r="409" b="1260"/>
          <a:stretch>
            <a:fillRect/>
          </a:stretch>
        </p:blipFill>
        <p:spPr>
          <a:xfrm>
            <a:off x="704749" y="219092"/>
            <a:ext cx="1073446" cy="1055523"/>
          </a:xfrm>
          <a:prstGeom prst="ellipse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E30CED-8E23-4F8E-A835-D536B7FE0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3471" y="2497487"/>
            <a:ext cx="7184078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r="33273" b="3601"/>
          <a:stretch>
            <a:fillRect/>
          </a:stretch>
        </p:blipFill>
        <p:spPr bwMode="auto">
          <a:xfrm>
            <a:off x="-7217" y="1085148"/>
            <a:ext cx="7080230" cy="989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233142" y="1114319"/>
            <a:ext cx="2150533" cy="1117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556671" y="3768946"/>
            <a:ext cx="2150533" cy="1117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C7D8BF-3470-46AA-BA5E-F79DAC4D4663}"/>
              </a:ext>
            </a:extLst>
          </p:cNvPr>
          <p:cNvSpPr txBox="1"/>
          <p:nvPr/>
        </p:nvSpPr>
        <p:spPr>
          <a:xfrm>
            <a:off x="10773983" y="1887458"/>
            <a:ext cx="70403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</a:rPr>
              <a:t>2014</a:t>
            </a:r>
            <a:endParaRPr lang="zh-CN" alt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8C2F5F-97CF-4C9C-9EC2-8C8ECE16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26" y="-32452"/>
            <a:ext cx="7521678" cy="1117600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CCAE6EE6-8E22-482E-BF61-5EB75EF2E611}"/>
              </a:ext>
            </a:extLst>
          </p:cNvPr>
          <p:cNvSpPr txBox="1">
            <a:spLocks/>
          </p:cNvSpPr>
          <p:nvPr/>
        </p:nvSpPr>
        <p:spPr>
          <a:xfrm>
            <a:off x="7452852" y="1237151"/>
            <a:ext cx="3545839" cy="11176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rgbClr val="FFFF00"/>
                </a:solidFill>
              </a:rPr>
              <a:t>后慕课时期的在线学习新样式  </a:t>
            </a:r>
            <a:r>
              <a:rPr lang="en-US" altLang="zh-CN" sz="1700" b="0" dirty="0">
                <a:solidFill>
                  <a:schemeClr val="bg1">
                    <a:lumMod val="85000"/>
                  </a:schemeClr>
                </a:solidFill>
              </a:rPr>
              <a:t>— </a:t>
            </a:r>
            <a:r>
              <a:rPr lang="zh-CN" altLang="en-US" sz="1700" b="0" dirty="0">
                <a:solidFill>
                  <a:schemeClr val="bg1">
                    <a:lumMod val="85000"/>
                  </a:schemeClr>
                </a:solidFill>
              </a:rPr>
              <a:t>祝智庭</a:t>
            </a:r>
            <a:endParaRPr lang="en-US" altLang="en-US" sz="17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C9BEDE-9C57-44D0-BC4A-44B4EB3EA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017" y="2345258"/>
            <a:ext cx="4533967" cy="4504216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9611D457-0ABD-4731-B978-1C0F0F165B90}"/>
              </a:ext>
            </a:extLst>
          </p:cNvPr>
          <p:cNvSpPr txBox="1">
            <a:spLocks/>
          </p:cNvSpPr>
          <p:nvPr/>
        </p:nvSpPr>
        <p:spPr>
          <a:xfrm>
            <a:off x="713978" y="1511215"/>
            <a:ext cx="9087910" cy="73183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FF00"/>
                </a:solidFill>
              </a:rPr>
              <a:t>后慕课时期的在线学习新样式  </a:t>
            </a:r>
            <a:r>
              <a:rPr lang="en-US" altLang="zh-CN" sz="1800" b="0" dirty="0">
                <a:solidFill>
                  <a:schemeClr val="bg1">
                    <a:lumMod val="85000"/>
                  </a:schemeClr>
                </a:solidFill>
              </a:rPr>
              <a:t>— </a:t>
            </a:r>
            <a:r>
              <a:rPr lang="zh-CN" altLang="en-US" sz="1800" b="0" dirty="0">
                <a:solidFill>
                  <a:schemeClr val="bg1">
                    <a:lumMod val="85000"/>
                  </a:schemeClr>
                </a:solidFill>
              </a:rPr>
              <a:t>祝智庭  </a:t>
            </a:r>
            <a:r>
              <a:rPr lang="en-US" altLang="zh-CN" sz="1800" b="0" dirty="0">
                <a:solidFill>
                  <a:schemeClr val="bg1">
                    <a:lumMod val="85000"/>
                  </a:schemeClr>
                </a:solidFill>
              </a:rPr>
              <a:t>2014</a:t>
            </a:r>
            <a:endParaRPr lang="en-US" altLang="en-US" sz="1800" b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54167E-6 -1.11111E-6 L 0.00065 -0.5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54844 4.44444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2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3" grpId="0"/>
      <p:bldP spid="3" grpId="1"/>
      <p:bldP spid="3" grpId="2"/>
      <p:bldP spid="12" grpId="0"/>
      <p:bldP spid="12" grpId="1"/>
      <p:bldP spid="12" grpId="2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8C2F5F-97CF-4C9C-9EC2-8C8ECE16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26" y="-32452"/>
            <a:ext cx="7521678" cy="1117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6C9BEDE-9C57-44D0-BC4A-44B4EB3EA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17" y="2345258"/>
            <a:ext cx="4533967" cy="4504216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9611D457-0ABD-4731-B978-1C0F0F165B90}"/>
              </a:ext>
            </a:extLst>
          </p:cNvPr>
          <p:cNvSpPr txBox="1">
            <a:spLocks/>
          </p:cNvSpPr>
          <p:nvPr/>
        </p:nvSpPr>
        <p:spPr>
          <a:xfrm>
            <a:off x="713978" y="1511215"/>
            <a:ext cx="9087910" cy="73183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FF00"/>
                </a:solidFill>
              </a:rPr>
              <a:t>后慕课时期的在线学习新样式  </a:t>
            </a:r>
            <a:r>
              <a:rPr lang="en-US" altLang="zh-CN" sz="1800" b="0" dirty="0">
                <a:solidFill>
                  <a:schemeClr val="bg1">
                    <a:lumMod val="85000"/>
                  </a:schemeClr>
                </a:solidFill>
              </a:rPr>
              <a:t>— </a:t>
            </a:r>
            <a:r>
              <a:rPr lang="zh-CN" altLang="en-US" sz="1800" b="0" dirty="0">
                <a:solidFill>
                  <a:schemeClr val="bg1">
                    <a:lumMod val="85000"/>
                  </a:schemeClr>
                </a:solidFill>
              </a:rPr>
              <a:t>祝智庭  </a:t>
            </a:r>
            <a:r>
              <a:rPr lang="en-US" altLang="zh-CN" sz="1800" b="0" dirty="0">
                <a:solidFill>
                  <a:schemeClr val="bg1">
                    <a:lumMod val="85000"/>
                  </a:schemeClr>
                </a:solidFill>
              </a:rPr>
              <a:t>2014</a:t>
            </a:r>
            <a:endParaRPr lang="en-US" altLang="en-US" sz="1800" b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C746CEE5-CCED-488C-8A71-A7307B9F4749}"/>
              </a:ext>
            </a:extLst>
          </p:cNvPr>
          <p:cNvSpPr>
            <a:spLocks/>
          </p:cNvSpPr>
          <p:nvPr/>
        </p:nvSpPr>
        <p:spPr bwMode="auto">
          <a:xfrm rot="10800000">
            <a:off x="7174308" y="2591705"/>
            <a:ext cx="307759" cy="1041119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1206AE7-F8D9-4718-9FA6-966AF04A6155}"/>
              </a:ext>
            </a:extLst>
          </p:cNvPr>
          <p:cNvSpPr/>
          <p:nvPr/>
        </p:nvSpPr>
        <p:spPr>
          <a:xfrm>
            <a:off x="5395727" y="287378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自主学习类</a:t>
            </a:r>
          </a:p>
        </p:txBody>
      </p:sp>
      <p:sp>
        <p:nvSpPr>
          <p:cNvPr id="14" name="KSO_Shape">
            <a:extLst>
              <a:ext uri="{FF2B5EF4-FFF2-40B4-BE49-F238E27FC236}">
                <a16:creationId xmlns:a16="http://schemas.microsoft.com/office/drawing/2014/main" id="{4A6F4AFC-66B1-4A71-8840-4DF634B90688}"/>
              </a:ext>
            </a:extLst>
          </p:cNvPr>
          <p:cNvSpPr>
            <a:spLocks/>
          </p:cNvSpPr>
          <p:nvPr/>
        </p:nvSpPr>
        <p:spPr bwMode="auto">
          <a:xfrm rot="10800000">
            <a:off x="7187207" y="3656232"/>
            <a:ext cx="291766" cy="956710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36B81D2-6BFC-43F1-8322-FAB9B287CE4A}"/>
              </a:ext>
            </a:extLst>
          </p:cNvPr>
          <p:cNvSpPr/>
          <p:nvPr/>
        </p:nvSpPr>
        <p:spPr>
          <a:xfrm>
            <a:off x="5395727" y="3901144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混合学习类</a:t>
            </a:r>
          </a:p>
        </p:txBody>
      </p:sp>
      <p:sp>
        <p:nvSpPr>
          <p:cNvPr id="17" name="KSO_Shape">
            <a:extLst>
              <a:ext uri="{FF2B5EF4-FFF2-40B4-BE49-F238E27FC236}">
                <a16:creationId xmlns:a16="http://schemas.microsoft.com/office/drawing/2014/main" id="{332EE8A9-FFB8-4E7D-919C-5A08669BB77E}"/>
              </a:ext>
            </a:extLst>
          </p:cNvPr>
          <p:cNvSpPr>
            <a:spLocks/>
          </p:cNvSpPr>
          <p:nvPr/>
        </p:nvSpPr>
        <p:spPr bwMode="auto">
          <a:xfrm rot="10800000">
            <a:off x="7187206" y="4909791"/>
            <a:ext cx="318196" cy="662716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4D6A16-3892-460A-9DE2-303F542A3CB7}"/>
              </a:ext>
            </a:extLst>
          </p:cNvPr>
          <p:cNvSpPr/>
          <p:nvPr/>
        </p:nvSpPr>
        <p:spPr>
          <a:xfrm>
            <a:off x="5395727" y="501031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协作学习类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79A1C8-961F-4AA3-B71A-C11955159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900" y="2751004"/>
            <a:ext cx="2688569" cy="372468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384EA7F-2B40-4FDF-811A-010CC7464734}"/>
              </a:ext>
            </a:extLst>
          </p:cNvPr>
          <p:cNvSpPr txBox="1"/>
          <p:nvPr/>
        </p:nvSpPr>
        <p:spPr>
          <a:xfrm>
            <a:off x="4062267" y="4288241"/>
            <a:ext cx="1005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zh-CN" altLang="en-US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5" grpId="0"/>
      <p:bldP spid="17" grpId="0" animBg="1"/>
      <p:bldP spid="1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FB5B0F-80EB-472F-A614-01F4A798743F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F1F169C0-ED38-414A-BC51-0C3F6F193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3385" y="1423240"/>
            <a:ext cx="7750904" cy="680644"/>
          </a:xfrm>
        </p:spPr>
        <p:txBody>
          <a:bodyPr/>
          <a:lstStyle/>
          <a:p>
            <a:pPr algn="ctr"/>
            <a:r>
              <a:rPr lang="zh-CN" altLang="en-US" dirty="0"/>
              <a:t>互联网应用的核心价值：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5B6629CB-3119-4953-AA0F-35E8F2E5EC61}"/>
              </a:ext>
            </a:extLst>
          </p:cNvPr>
          <p:cNvSpPr txBox="1">
            <a:spLocks/>
          </p:cNvSpPr>
          <p:nvPr/>
        </p:nvSpPr>
        <p:spPr>
          <a:xfrm>
            <a:off x="1656262" y="2655984"/>
            <a:ext cx="4583724" cy="3751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个性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individuality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多样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diversity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自主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autonomy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开放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openness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共享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sharing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C1775BC2-36EC-48EC-BEB3-ED9DEC562588}"/>
              </a:ext>
            </a:extLst>
          </p:cNvPr>
          <p:cNvSpPr>
            <a:spLocks/>
          </p:cNvSpPr>
          <p:nvPr/>
        </p:nvSpPr>
        <p:spPr bwMode="auto">
          <a:xfrm>
            <a:off x="5645622" y="2851631"/>
            <a:ext cx="498830" cy="1652749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1" name="KSO_Shape">
            <a:extLst>
              <a:ext uri="{FF2B5EF4-FFF2-40B4-BE49-F238E27FC236}">
                <a16:creationId xmlns:a16="http://schemas.microsoft.com/office/drawing/2014/main" id="{474B3F69-2602-4185-ABED-EB25B72933F8}"/>
              </a:ext>
            </a:extLst>
          </p:cNvPr>
          <p:cNvSpPr>
            <a:spLocks/>
          </p:cNvSpPr>
          <p:nvPr/>
        </p:nvSpPr>
        <p:spPr bwMode="auto">
          <a:xfrm>
            <a:off x="5645622" y="4604658"/>
            <a:ext cx="498830" cy="1454949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DF82571-BA0F-48AE-B957-85D846E3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890" y="2925071"/>
            <a:ext cx="4592679" cy="30672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2CCE547-F5C4-4C21-8B96-098B0A749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9" t="16186" r="2678" b="13573"/>
          <a:stretch/>
        </p:blipFill>
        <p:spPr>
          <a:xfrm>
            <a:off x="6690364" y="2936174"/>
            <a:ext cx="4719054" cy="31364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EC27633-909B-47BA-8E7C-6C3F5252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736" y="2658220"/>
            <a:ext cx="3115326" cy="37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CD3A0A4-F678-47E0-9444-0FD02A6A41A6}"/>
              </a:ext>
            </a:extLst>
          </p:cNvPr>
          <p:cNvSpPr txBox="1"/>
          <p:nvPr/>
        </p:nvSpPr>
        <p:spPr>
          <a:xfrm>
            <a:off x="387712" y="1218329"/>
            <a:ext cx="2872407" cy="153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18F23B4-D377-40DD-9D88-1651F0C29D16}"/>
              </a:ext>
            </a:extLst>
          </p:cNvPr>
          <p:cNvSpPr txBox="1">
            <a:spLocks/>
          </p:cNvSpPr>
          <p:nvPr/>
        </p:nvSpPr>
        <p:spPr>
          <a:xfrm>
            <a:off x="3260119" y="1532257"/>
            <a:ext cx="7649619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外语慕课教学模式单一的问题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FACD78D-F7BF-447E-982C-357F520D688A}"/>
              </a:ext>
            </a:extLst>
          </p:cNvPr>
          <p:cNvSpPr txBox="1"/>
          <p:nvPr/>
        </p:nvSpPr>
        <p:spPr>
          <a:xfrm>
            <a:off x="3260119" y="3122898"/>
            <a:ext cx="5416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线上线下一个样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Warm up …</a:t>
            </a: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 in …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921034"/>
      </p:ext>
    </p:extLst>
  </p:cSld>
  <p:clrMapOvr>
    <a:masterClrMapping/>
  </p:clrMapOvr>
  <p:transition spd="slow"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644966" y="3130823"/>
            <a:ext cx="2873829" cy="1723549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促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motivate</a:t>
            </a:r>
          </a:p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帮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support</a:t>
            </a:r>
          </a:p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导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facilitate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51468" y="3140762"/>
            <a:ext cx="2873828" cy="1723549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rgbClr val="FF7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监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monitor</a:t>
            </a:r>
          </a:p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rgbClr val="FF7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控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control</a:t>
            </a:r>
          </a:p>
          <a:p>
            <a:pPr>
              <a:spcBef>
                <a:spcPts val="600"/>
              </a:spcBef>
            </a:pPr>
            <a:r>
              <a:rPr lang="zh-CN" altLang="en-US" sz="3200" dirty="0">
                <a:solidFill>
                  <a:srgbClr val="FF7C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考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exam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344C6C-9851-4891-9EEF-F3DD27439ACE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7A6C98C-6911-41CE-9AF7-9A3D3846F673}"/>
              </a:ext>
            </a:extLst>
          </p:cNvPr>
          <p:cNvSpPr txBox="1"/>
          <p:nvPr/>
        </p:nvSpPr>
        <p:spPr>
          <a:xfrm>
            <a:off x="3457345" y="1226816"/>
            <a:ext cx="7644296" cy="1015663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在线课程开发设计的技术思路？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80293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D141F2D5-E15E-4754-A7F2-6FC3E65668E4}"/>
              </a:ext>
            </a:extLst>
          </p:cNvPr>
          <p:cNvSpPr txBox="1"/>
          <p:nvPr/>
        </p:nvSpPr>
        <p:spPr>
          <a:xfrm>
            <a:off x="1814761" y="2537085"/>
            <a:ext cx="37717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注册方式：认证学习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自由学习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0EFB11-7967-4219-9A32-18AC89CB4353}"/>
              </a:ext>
            </a:extLst>
          </p:cNvPr>
          <p:cNvSpPr txBox="1"/>
          <p:nvPr/>
        </p:nvSpPr>
        <p:spPr>
          <a:xfrm>
            <a:off x="1814761" y="4144046"/>
            <a:ext cx="37717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学习方式：自主学习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混合学习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协作学习</a:t>
            </a:r>
          </a:p>
        </p:txBody>
      </p:sp>
      <p:sp>
        <p:nvSpPr>
          <p:cNvPr id="8" name="KSO_Shape">
            <a:extLst>
              <a:ext uri="{FF2B5EF4-FFF2-40B4-BE49-F238E27FC236}">
                <a16:creationId xmlns:a16="http://schemas.microsoft.com/office/drawing/2014/main" id="{1FD74049-165A-4F95-9256-7E208A7D0888}"/>
              </a:ext>
            </a:extLst>
          </p:cNvPr>
          <p:cNvSpPr>
            <a:spLocks/>
          </p:cNvSpPr>
          <p:nvPr/>
        </p:nvSpPr>
        <p:spPr bwMode="auto">
          <a:xfrm>
            <a:off x="5376397" y="2825554"/>
            <a:ext cx="498830" cy="911559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9" name="KSO_Shape">
            <a:extLst>
              <a:ext uri="{FF2B5EF4-FFF2-40B4-BE49-F238E27FC236}">
                <a16:creationId xmlns:a16="http://schemas.microsoft.com/office/drawing/2014/main" id="{B48E308C-DD6C-4ED8-B344-B11DDC3A06CC}"/>
              </a:ext>
            </a:extLst>
          </p:cNvPr>
          <p:cNvSpPr>
            <a:spLocks/>
          </p:cNvSpPr>
          <p:nvPr/>
        </p:nvSpPr>
        <p:spPr bwMode="auto">
          <a:xfrm>
            <a:off x="5376661" y="4333333"/>
            <a:ext cx="498830" cy="1652749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F825BF-DC8C-4647-8D37-E02D023BDEC6}"/>
              </a:ext>
            </a:extLst>
          </p:cNvPr>
          <p:cNvSpPr txBox="1"/>
          <p:nvPr/>
        </p:nvSpPr>
        <p:spPr>
          <a:xfrm>
            <a:off x="6326042" y="2876950"/>
            <a:ext cx="434858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限制太多，用户粘性不够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EC73B1-9EE1-45DA-A415-49053EECE4F3}"/>
              </a:ext>
            </a:extLst>
          </p:cNvPr>
          <p:cNvSpPr txBox="1"/>
          <p:nvPr/>
        </p:nvSpPr>
        <p:spPr>
          <a:xfrm>
            <a:off x="6326041" y="4750619"/>
            <a:ext cx="460700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课程流程固化，自组织性差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CD5226-EBE6-41E0-9534-7902D7061BDD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A28B53CF-4DC7-41A6-9743-A182B596BA73}"/>
              </a:ext>
            </a:extLst>
          </p:cNvPr>
          <p:cNvSpPr txBox="1">
            <a:spLocks/>
          </p:cNvSpPr>
          <p:nvPr/>
        </p:nvSpPr>
        <p:spPr>
          <a:xfrm>
            <a:off x="3469340" y="1484786"/>
            <a:ext cx="6457026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dirty="0"/>
              <a:t>外语慕课的定位与类型问题</a:t>
            </a:r>
          </a:p>
        </p:txBody>
      </p:sp>
    </p:spTree>
    <p:extLst>
      <p:ext uri="{BB962C8B-B14F-4D97-AF65-F5344CB8AC3E}">
        <p14:creationId xmlns:p14="http://schemas.microsoft.com/office/powerpoint/2010/main" val="210124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9E454C-6B52-4876-A9D8-09153605D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305" y="1494760"/>
            <a:ext cx="8097567" cy="680644"/>
          </a:xfrm>
        </p:spPr>
        <p:txBody>
          <a:bodyPr/>
          <a:lstStyle/>
          <a:p>
            <a:r>
              <a:rPr lang="zh-CN" altLang="en-US" dirty="0"/>
              <a:t>外语慕课设计的课型适配问题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F41292-94A1-4026-9F01-55D65FE43CDE}"/>
              </a:ext>
            </a:extLst>
          </p:cNvPr>
          <p:cNvSpPr txBox="1"/>
          <p:nvPr/>
        </p:nvSpPr>
        <p:spPr>
          <a:xfrm>
            <a:off x="2383229" y="3235720"/>
            <a:ext cx="8990404" cy="290848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慕课并无排异性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但是课程设计方法不应一刀切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77913" lvl="1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学科差异性：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教学设计应遵循学科教学的规律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77913" lvl="1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课型设计差异：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技能；理解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实操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077913" lvl="1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练习设计差异：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口语课讨论似乎不该用文本进行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7A721-8C10-4F46-A198-7E9F30E8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96" y="2439360"/>
            <a:ext cx="8590008" cy="8715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AB0CA0-47C9-413D-BE2D-F5C0B6C1F005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17736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8F41292-94A1-4026-9F01-55D65FE43CDE}"/>
              </a:ext>
            </a:extLst>
          </p:cNvPr>
          <p:cNvSpPr txBox="1"/>
          <p:nvPr/>
        </p:nvSpPr>
        <p:spPr>
          <a:xfrm>
            <a:off x="2383228" y="3235720"/>
            <a:ext cx="9503971" cy="317009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讲解类视频</a:t>
            </a:r>
            <a:r>
              <a:rPr lang="en-US" altLang="zh-CN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经典的课授视频</a:t>
            </a: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，但应摒弃公开课表演模式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录屏类视频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图解、图示、图说、图演 （画外音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偶尔出镜）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>
              <a:lnSpc>
                <a:spcPct val="150000"/>
              </a:lnSpc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演练类视频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实操示范、现身说法、故事陈述、角色表演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>
              <a:lnSpc>
                <a:spcPct val="150000"/>
              </a:lnSpc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资源类视频  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历史史实、文化场景、异国风情（画外音讲解）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05311F7-94F3-4DE4-B8EB-CB09B8EC5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96" y="2434550"/>
            <a:ext cx="9877788" cy="871516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A9ECE34-D46C-415B-BC0A-5357E67F6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305" y="1494760"/>
            <a:ext cx="8097567" cy="680644"/>
          </a:xfrm>
        </p:spPr>
        <p:txBody>
          <a:bodyPr/>
          <a:lstStyle/>
          <a:p>
            <a:r>
              <a:rPr lang="zh-CN" altLang="en-US" dirty="0"/>
              <a:t>外语慕课设计的课型适配问题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082A4C-51D3-4BF9-96CE-6640407635A9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74306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258684B-1C30-4911-9AC0-D62BF525EE62}"/>
              </a:ext>
            </a:extLst>
          </p:cNvPr>
          <p:cNvSpPr txBox="1"/>
          <p:nvPr/>
        </p:nvSpPr>
        <p:spPr>
          <a:xfrm>
            <a:off x="1788541" y="2434820"/>
            <a:ext cx="5398839" cy="5539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诸內容要素之间的关系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680AD7-F83F-4CFD-84AA-415BCF1EC80F}"/>
              </a:ext>
            </a:extLst>
          </p:cNvPr>
          <p:cNvSpPr txBox="1"/>
          <p:nvPr/>
        </p:nvSpPr>
        <p:spPr>
          <a:xfrm>
            <a:off x="1859661" y="3346905"/>
            <a:ext cx="9670263" cy="3400931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特定学科的事实、概念、原理、技能、策略、方法、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态度及价值观念等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体现课程内容和承载课程价值的文字与非文字材料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是教材的“教学化”、是遵循认知逻辑的教学设计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DC2F72C-C867-4171-B877-CA391BFDAFB3}"/>
              </a:ext>
            </a:extLst>
          </p:cNvPr>
          <p:cNvSpPr txBox="1"/>
          <p:nvPr/>
        </p:nvSpPr>
        <p:spPr>
          <a:xfrm>
            <a:off x="1862976" y="3342732"/>
            <a:ext cx="2152435" cy="34009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教材内容：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教学内容：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1EB9599-9605-456D-B4E8-1809DE4D6EE6}"/>
              </a:ext>
            </a:extLst>
          </p:cNvPr>
          <p:cNvSpPr txBox="1">
            <a:spLocks/>
          </p:cNvSpPr>
          <p:nvPr/>
        </p:nvSpPr>
        <p:spPr>
          <a:xfrm>
            <a:off x="983974" y="1541768"/>
            <a:ext cx="9005146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71CD813-4989-4A35-BCEA-20020DF0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305" y="1494760"/>
            <a:ext cx="8097567" cy="680644"/>
          </a:xfrm>
        </p:spPr>
        <p:txBody>
          <a:bodyPr/>
          <a:lstStyle/>
          <a:p>
            <a:r>
              <a:rPr lang="zh-CN" altLang="en-US" dirty="0"/>
              <a:t>外语慕课设计的课型适配问题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F884DF-AE70-465E-BD1E-8FB60A3F2E05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C680AD7-F83F-4CFD-84AA-415BCF1EC80F}"/>
              </a:ext>
            </a:extLst>
          </p:cNvPr>
          <p:cNvSpPr txBox="1"/>
          <p:nvPr/>
        </p:nvSpPr>
        <p:spPr>
          <a:xfrm>
            <a:off x="1859661" y="3346905"/>
            <a:ext cx="9670263" cy="3400931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以课程标准的形式规定下来，具有法定的地位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教材内容：</a:t>
            </a:r>
            <a:r>
              <a:rPr lang="zh-CN" altLang="en-US" sz="2600" dirty="0">
                <a:solidFill>
                  <a:srgbClr val="ADDB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是课程标准的物化形态，是实现课程的途径或手段</a:t>
            </a:r>
            <a:endParaRPr lang="en-US" altLang="zh-CN" sz="2600" dirty="0">
              <a:solidFill>
                <a:srgbClr val="ADDB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教学内容：</a:t>
            </a:r>
            <a:r>
              <a:rPr lang="zh-CN" altLang="en-US" sz="2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是教师针对学生对教材进行的创造性、个性化演绎</a:t>
            </a:r>
            <a:endParaRPr lang="en-US" altLang="zh-CN" sz="2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B7981C-3CED-4F15-80F2-8C9A0895EC36}"/>
              </a:ext>
            </a:extLst>
          </p:cNvPr>
          <p:cNvSpPr txBox="1"/>
          <p:nvPr/>
        </p:nvSpPr>
        <p:spPr>
          <a:xfrm>
            <a:off x="1788541" y="2434820"/>
            <a:ext cx="5398839" cy="5539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诸內容要素之间的关系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C17AC7E-8CC4-4748-82C9-5790E48AF158}"/>
              </a:ext>
            </a:extLst>
          </p:cNvPr>
          <p:cNvSpPr txBox="1"/>
          <p:nvPr/>
        </p:nvSpPr>
        <p:spPr>
          <a:xfrm>
            <a:off x="1862976" y="3342732"/>
            <a:ext cx="2152435" cy="34009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教材内容：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教学内容：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6B71A64-6760-458E-96B7-B6D24A86820F}"/>
              </a:ext>
            </a:extLst>
          </p:cNvPr>
          <p:cNvSpPr txBox="1"/>
          <p:nvPr/>
        </p:nvSpPr>
        <p:spPr>
          <a:xfrm>
            <a:off x="1853853" y="3346905"/>
            <a:ext cx="9701124" cy="34009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课程内容：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以课程标准的形式规定下来，具有法定的地位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600"/>
              </a:spcBef>
            </a:pP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b="1" dirty="0">
                <a:solidFill>
                  <a:srgbClr val="FF47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教材文本</a:t>
            </a: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是承载课程內容的途径或手段，也是学习的目标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  <a:spcBef>
                <a:spcPts val="600"/>
              </a:spcBef>
            </a:pPr>
            <a:r>
              <a:rPr lang="zh-CN" altLang="en-US" sz="2600" b="1" dirty="0">
                <a:solidFill>
                  <a:srgbClr val="FF47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教学视频</a:t>
            </a:r>
            <a:r>
              <a:rPr lang="zh-CN" altLang="en-US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源于教材文本、超出教材文本，回归教材文本</a:t>
            </a:r>
            <a:endParaRPr lang="en-US" altLang="zh-CN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D44C1C5-0590-436B-929C-E2095B6DD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8305" y="1494760"/>
            <a:ext cx="8097567" cy="680644"/>
          </a:xfrm>
        </p:spPr>
        <p:txBody>
          <a:bodyPr/>
          <a:lstStyle/>
          <a:p>
            <a:r>
              <a:rPr lang="zh-CN" altLang="en-US" dirty="0"/>
              <a:t>外语慕课设计的课型适配问题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6863AAA-D020-46D1-887A-3B0DA9429AD2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DAE24AE-4E37-453A-93C1-4C4F6B7F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59" y="1492360"/>
            <a:ext cx="5547841" cy="1698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0B48DB-0CEC-4FA1-B5CF-E7BEAC95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95" y="3221023"/>
            <a:ext cx="5078408" cy="16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36836 0.2122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1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9A3AA31-F920-4925-9139-B2EE467CAF58}"/>
              </a:ext>
            </a:extLst>
          </p:cNvPr>
          <p:cNvSpPr txBox="1"/>
          <p:nvPr/>
        </p:nvSpPr>
        <p:spPr>
          <a:xfrm>
            <a:off x="1805875" y="3378723"/>
            <a:ext cx="9615162" cy="3631763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讲课视频替代了所有的阅读活动，习题代替了思考与训练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74750" lvl="1" indent="-457200">
              <a:lnSpc>
                <a:spcPct val="150000"/>
              </a:lnSpc>
              <a:spcBef>
                <a:spcPts val="600"/>
              </a:spcBef>
              <a:buFont typeface="微软雅黑" panose="020B0503020204020204" pitchFamily="34" charset="-122"/>
              <a:buChar char="−"/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无讲义、无课本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內容不完整，课前课后无学习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74750" lvl="1" indent="-457200">
              <a:lnSpc>
                <a:spcPct val="150000"/>
              </a:lnSpc>
              <a:spcBef>
                <a:spcPts val="600"/>
              </a:spcBef>
              <a:buFont typeface="微软雅黑" panose="020B0503020204020204" pitchFamily="34" charset="-122"/>
              <a:buChar char="−"/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无脚本字幕下载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复习不方便，只能重播回看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74750" lvl="1" indent="-457200">
              <a:lnSpc>
                <a:spcPct val="150000"/>
              </a:lnSpc>
              <a:spcBef>
                <a:spcPts val="600"/>
              </a:spcBef>
              <a:buFont typeface="微软雅黑" panose="020B0503020204020204" pitchFamily="34" charset="-122"/>
              <a:buChar char="−"/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无教案文本界面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课堂讲解程式化，教学内容碎片化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3ADF5EF-8216-479B-887F-BBFC9BD7657E}"/>
              </a:ext>
            </a:extLst>
          </p:cNvPr>
          <p:cNvSpPr txBox="1"/>
          <p:nvPr/>
        </p:nvSpPr>
        <p:spPr>
          <a:xfrm>
            <a:off x="1771979" y="2617878"/>
            <a:ext cx="6244679" cy="5539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现有外语慕课的內容有待完整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208A599-BEAA-4CAE-A7E8-807AE9A082D3}"/>
              </a:ext>
            </a:extLst>
          </p:cNvPr>
          <p:cNvCxnSpPr/>
          <p:nvPr/>
        </p:nvCxnSpPr>
        <p:spPr>
          <a:xfrm>
            <a:off x="1859662" y="3171876"/>
            <a:ext cx="4929445" cy="0"/>
          </a:xfrm>
          <a:prstGeom prst="line">
            <a:avLst/>
          </a:prstGeom>
          <a:ln w="57150"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7792D37-7716-4616-B0D3-BC4FC7036C19}"/>
              </a:ext>
            </a:extLst>
          </p:cNvPr>
          <p:cNvSpPr txBox="1"/>
          <p:nvPr/>
        </p:nvSpPr>
        <p:spPr>
          <a:xfrm>
            <a:off x="6751529" y="2520505"/>
            <a:ext cx="1352812" cy="923330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3C6A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</a:t>
            </a:r>
            <a:endParaRPr lang="zh-CN" altLang="en-US" sz="5400" dirty="0">
              <a:solidFill>
                <a:srgbClr val="3C6A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255EC3A-9957-4BCB-9A01-6F486AE24D99}"/>
              </a:ext>
            </a:extLst>
          </p:cNvPr>
          <p:cNvSpPr txBox="1">
            <a:spLocks/>
          </p:cNvSpPr>
          <p:nvPr/>
        </p:nvSpPr>
        <p:spPr>
          <a:xfrm>
            <a:off x="3479987" y="1493755"/>
            <a:ext cx="7645214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/>
              <a:t>外语慕课的课程完整度缺失问题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622C7E-7887-44C4-995C-7599C1B6A6A4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4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72E1F-E00B-4756-BAB3-43230FF8F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106665"/>
            <a:ext cx="8567825" cy="680644"/>
          </a:xfrm>
        </p:spPr>
        <p:txBody>
          <a:bodyPr/>
          <a:lstStyle/>
          <a:p>
            <a:r>
              <a:rPr lang="zh-CN" altLang="en-US" dirty="0"/>
              <a:t>讨论区互动几乎与内容毫无关系 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49B468-8801-4599-AD07-9E56FF066823}"/>
              </a:ext>
            </a:extLst>
          </p:cNvPr>
          <p:cNvSpPr txBox="1"/>
          <p:nvPr/>
        </p:nvSpPr>
        <p:spPr>
          <a:xfrm>
            <a:off x="2689411" y="3271134"/>
            <a:ext cx="8677837" cy="290848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174750" lvl="1" indent="-457200">
              <a:lnSpc>
                <a:spcPct val="150000"/>
              </a:lnSpc>
              <a:spcBef>
                <a:spcPts val="600"/>
              </a:spcBef>
              <a:buFont typeface="微软雅黑" panose="020B0503020204020204" pitchFamily="34" charset="-122"/>
              <a:buChar char="−"/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內容只有视频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无法边看边提问交流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74750" lvl="1" indent="-457200">
              <a:lnSpc>
                <a:spcPct val="150000"/>
              </a:lnSpc>
              <a:spcBef>
                <a:spcPts val="600"/>
              </a:spcBef>
              <a:buFont typeface="微软雅黑" panose="020B0503020204020204" pitchFamily="34" charset="-122"/>
              <a:buChar char="−"/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没有文本锚点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难、疑、重点不具体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74750" lvl="1" indent="-457200">
              <a:lnSpc>
                <a:spcPct val="150000"/>
              </a:lnSpc>
              <a:spcBef>
                <a:spcPts val="600"/>
              </a:spcBef>
              <a:buFont typeface="微软雅黑" panose="020B0503020204020204" pitchFamily="34" charset="-122"/>
              <a:buChar char="−"/>
            </a:pPr>
            <a:r>
              <a:rPr lang="zh-CN" altLang="en-US" sz="28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语篇可读性缺失 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结构、逻辑不明晰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53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2207568" y="2492896"/>
            <a:ext cx="9336789" cy="344314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marR="0" lvl="0" indent="-401638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微软雅黑" panose="020B0503020204020204" pitchFamily="34" charset="-122"/>
              <a:buChar char="»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微课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是可视化知识单元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改善学习体验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01638" indent="-401638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微软雅黑" panose="020B0503020204020204" pitchFamily="34" charset="-122"/>
              <a:buChar char="»"/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慕课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是自组织学习模式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探索教育模式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01638" marR="0" lvl="0" indent="-401638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微软雅黑" panose="020B0503020204020204" pitchFamily="34" charset="-122"/>
              <a:buChar char="»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翻转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是开放式课授改革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提高课授效益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01638" marR="0" lvl="0" indent="-401638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微软雅黑" panose="020B0503020204020204" pitchFamily="34" charset="-122"/>
              <a:buChar char="»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7248128" y="4797152"/>
            <a:ext cx="4296229" cy="169413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提倡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混合学习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Blended Learning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AE62355-69E9-44EC-9ECD-14A38D55E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FFFF"/>
                </a:solidFill>
              </a:rPr>
              <a:t>微课、翻转、在线课程的功能</a:t>
            </a:r>
            <a:br>
              <a:rPr lang="en-US" altLang="zh-CN" dirty="0">
                <a:solidFill>
                  <a:srgbClr val="FFFFFF"/>
                </a:solidFill>
              </a:rPr>
            </a:b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BC3EFC-E45C-4334-86A7-638B2A250EDA}"/>
              </a:ext>
            </a:extLst>
          </p:cNvPr>
          <p:cNvSpPr txBox="1"/>
          <p:nvPr/>
        </p:nvSpPr>
        <p:spPr>
          <a:xfrm>
            <a:off x="1013790" y="5096012"/>
            <a:ext cx="541682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线上线下是你中有我 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1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mph" presetSubtype="0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235" y="2169163"/>
            <a:ext cx="6289542" cy="3550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图片 5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349" y="2156128"/>
            <a:ext cx="6335954" cy="3563956"/>
          </a:xfrm>
          <a:prstGeom prst="rect">
            <a:avLst/>
          </a:prstGeom>
        </p:spPr>
      </p:pic>
      <p:pic>
        <p:nvPicPr>
          <p:cNvPr id="5" name="图片 4" hidden="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1116" y="2149303"/>
            <a:ext cx="5369780" cy="35838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标题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知晓慕课技术应用的所以然：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81237" y="2748968"/>
            <a:ext cx="6398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知识表征层面 </a:t>
            </a:r>
            <a:r>
              <a:rPr lang="zh-CN" alt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（教学内容的处理） </a:t>
            </a:r>
            <a:endParaRPr lang="en-US" altLang="zh-CN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altLang="zh-CN" sz="3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知识传播层面 </a:t>
            </a:r>
            <a:r>
              <a:rPr lang="zh-CN" alt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（递授方法的处理）</a:t>
            </a:r>
            <a:endParaRPr lang="en-US" altLang="zh-CN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altLang="zh-CN" sz="3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zh-CN" altLang="en-US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人际交往层面 </a:t>
            </a:r>
            <a:r>
              <a:rPr lang="zh-CN" alt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（人际意义的处理）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2C46A1-4E79-40F8-9862-81AE4220CAB1}"/>
              </a:ext>
            </a:extLst>
          </p:cNvPr>
          <p:cNvSpPr txBox="1"/>
          <p:nvPr/>
        </p:nvSpPr>
        <p:spPr>
          <a:xfrm>
            <a:off x="8029184" y="2743913"/>
            <a:ext cx="254278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79B128-0830-44FB-BA91-083E3622FB35}"/>
              </a:ext>
            </a:extLst>
          </p:cNvPr>
          <p:cNvSpPr txBox="1"/>
          <p:nvPr/>
        </p:nvSpPr>
        <p:spPr>
          <a:xfrm>
            <a:off x="8029184" y="3731325"/>
            <a:ext cx="254278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面授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05838F0-7906-4A20-A423-7F99BB3A3759}"/>
              </a:ext>
            </a:extLst>
          </p:cNvPr>
          <p:cNvSpPr txBox="1"/>
          <p:nvPr/>
        </p:nvSpPr>
        <p:spPr>
          <a:xfrm>
            <a:off x="8066762" y="4678027"/>
            <a:ext cx="254278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现场 </a:t>
            </a:r>
            <a:r>
              <a:rPr lang="en-US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vs </a:t>
            </a:r>
            <a:r>
              <a:rPr lang="zh-CN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联线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0" y="2734890"/>
            <a:ext cx="12192000" cy="2585323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信息、媒体服务于人际交往！</a:t>
            </a:r>
            <a:endParaRPr lang="en-US" altLang="zh-CN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88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94613A-B645-453B-8A32-B7F1C5EC8E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T</a:t>
            </a:r>
            <a:r>
              <a:rPr lang="en-US" altLang="zh-CN" dirty="0"/>
              <a:t>echnology facilitates: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3AEB0A-F654-4DA1-B599-B8B57FACD7EE}"/>
              </a:ext>
            </a:extLst>
          </p:cNvPr>
          <p:cNvSpPr/>
          <p:nvPr/>
        </p:nvSpPr>
        <p:spPr>
          <a:xfrm>
            <a:off x="1393903" y="2334230"/>
            <a:ext cx="5564458" cy="378565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exposure to authentic language 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endParaRPr lang="en-US" altLang="zh-C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access to wider sources of inform-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ation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 and varieties of language 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opportunities to communicate with the outside world 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 learner-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centred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 approach </a:t>
            </a: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marL="342900" indent="-342900">
              <a:buSzPct val="9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development of learner autonomy </a:t>
            </a:r>
          </a:p>
        </p:txBody>
      </p:sp>
      <p:sp>
        <p:nvSpPr>
          <p:cNvPr id="4" name="KSO_Shape">
            <a:extLst>
              <a:ext uri="{FF2B5EF4-FFF2-40B4-BE49-F238E27FC236}">
                <a16:creationId xmlns:a16="http://schemas.microsoft.com/office/drawing/2014/main" id="{90C8EA0C-2031-4B5F-945E-0B70E5921DD6}"/>
              </a:ext>
            </a:extLst>
          </p:cNvPr>
          <p:cNvSpPr>
            <a:spLocks/>
          </p:cNvSpPr>
          <p:nvPr/>
        </p:nvSpPr>
        <p:spPr bwMode="auto">
          <a:xfrm>
            <a:off x="6889923" y="2526646"/>
            <a:ext cx="301083" cy="1186709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1B0167-A669-4127-9F9D-C8935CE04297}"/>
              </a:ext>
            </a:extLst>
          </p:cNvPr>
          <p:cNvSpPr txBox="1"/>
          <p:nvPr/>
        </p:nvSpPr>
        <p:spPr>
          <a:xfrm>
            <a:off x="7191009" y="2922620"/>
            <a:ext cx="3010829" cy="461665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authenticity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6" name="KSO_Shape">
            <a:extLst>
              <a:ext uri="{FF2B5EF4-FFF2-40B4-BE49-F238E27FC236}">
                <a16:creationId xmlns:a16="http://schemas.microsoft.com/office/drawing/2014/main" id="{5A8208A1-8A64-4AA4-8165-AB38BE43C6BE}"/>
              </a:ext>
            </a:extLst>
          </p:cNvPr>
          <p:cNvSpPr>
            <a:spLocks/>
          </p:cNvSpPr>
          <p:nvPr/>
        </p:nvSpPr>
        <p:spPr bwMode="auto">
          <a:xfrm>
            <a:off x="6901074" y="4025590"/>
            <a:ext cx="301083" cy="624470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76D80EB-8F5D-4E2A-B14B-681A71FDD7CA}"/>
              </a:ext>
            </a:extLst>
          </p:cNvPr>
          <p:cNvSpPr txBox="1"/>
          <p:nvPr/>
        </p:nvSpPr>
        <p:spPr>
          <a:xfrm>
            <a:off x="7191008" y="4054076"/>
            <a:ext cx="3010829" cy="461665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real interaction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9" name="KSO_Shape">
            <a:extLst>
              <a:ext uri="{FF2B5EF4-FFF2-40B4-BE49-F238E27FC236}">
                <a16:creationId xmlns:a16="http://schemas.microsoft.com/office/drawing/2014/main" id="{B4C1376A-DBF3-4D9A-BA5A-5B6B6525D2FA}"/>
              </a:ext>
            </a:extLst>
          </p:cNvPr>
          <p:cNvSpPr>
            <a:spLocks/>
          </p:cNvSpPr>
          <p:nvPr/>
        </p:nvSpPr>
        <p:spPr bwMode="auto">
          <a:xfrm>
            <a:off x="6912224" y="5073805"/>
            <a:ext cx="301083" cy="847493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63A7958-9CFE-48BD-ABE3-87687203A937}"/>
              </a:ext>
            </a:extLst>
          </p:cNvPr>
          <p:cNvSpPr txBox="1"/>
          <p:nvPr/>
        </p:nvSpPr>
        <p:spPr>
          <a:xfrm>
            <a:off x="7198442" y="5232392"/>
            <a:ext cx="3010829" cy="461665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individuality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13" name="KSO_Shape">
            <a:extLst>
              <a:ext uri="{FF2B5EF4-FFF2-40B4-BE49-F238E27FC236}">
                <a16:creationId xmlns:a16="http://schemas.microsoft.com/office/drawing/2014/main" id="{04035E76-9F86-4436-BB4E-C7E8B3DAA37B}"/>
              </a:ext>
            </a:extLst>
          </p:cNvPr>
          <p:cNvSpPr>
            <a:spLocks/>
          </p:cNvSpPr>
          <p:nvPr/>
        </p:nvSpPr>
        <p:spPr bwMode="auto">
          <a:xfrm>
            <a:off x="9540197" y="3055434"/>
            <a:ext cx="301083" cy="2542478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375" tIns="34289" rIns="68375" bIns="34289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86BF5D6-8DF3-4266-99B1-AABE89A1BCC1}"/>
              </a:ext>
            </a:extLst>
          </p:cNvPr>
          <p:cNvSpPr txBox="1"/>
          <p:nvPr/>
        </p:nvSpPr>
        <p:spPr>
          <a:xfrm>
            <a:off x="9831659" y="3922326"/>
            <a:ext cx="2181825" cy="83099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learning </a:t>
            </a:r>
          </a:p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scenarios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003709C-C3EF-482C-8D1A-9419F16B783F}"/>
              </a:ext>
            </a:extLst>
          </p:cNvPr>
          <p:cNvSpPr/>
          <p:nvPr/>
        </p:nvSpPr>
        <p:spPr>
          <a:xfrm>
            <a:off x="7965590" y="1434987"/>
            <a:ext cx="404789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引自：</a:t>
            </a: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The Impact of ICT on the </a:t>
            </a:r>
          </a:p>
          <a:p>
            <a:pPr algn="ctr"/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Teaching of Foreign Languages and on the </a:t>
            </a:r>
          </a:p>
          <a:p>
            <a:pPr algn="ctr"/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Role of Teachers of Foreign Languages 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1F0716-F321-4AE5-B99B-1C1F39A1E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9" y="2450747"/>
            <a:ext cx="5508692" cy="3663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F2B5D08-56AB-4B5C-9321-D863DBFA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00" y="2453169"/>
            <a:ext cx="5515676" cy="3648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3E2AC1C-CC8E-4629-9271-912A29FCD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955" y="2669403"/>
            <a:ext cx="2976397" cy="1980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F77510-37B0-4E31-9378-867AA8E6C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976" y="2447314"/>
            <a:ext cx="3586238" cy="2388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5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1" grpId="0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84BD7F-170F-423E-9728-CDDAE5AE9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177"/>
          <a:stretch/>
        </p:blipFill>
        <p:spPr>
          <a:xfrm flipH="1">
            <a:off x="618872" y="591115"/>
            <a:ext cx="2877362" cy="3118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4B378D5-DB5F-4BB3-A680-23CF2221E02A}"/>
              </a:ext>
            </a:extLst>
          </p:cNvPr>
          <p:cNvSpPr/>
          <p:nvPr/>
        </p:nvSpPr>
        <p:spPr>
          <a:xfrm>
            <a:off x="2849102" y="2267564"/>
            <a:ext cx="8536075" cy="311880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  <a:spcBef>
                <a:spcPts val="600"/>
              </a:spcBef>
            </a:pPr>
            <a:r>
              <a:rPr lang="en-US" altLang="zh-CN" sz="2800" b="1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  <a:r>
              <a:rPr lang="en-US" altLang="zh-CN" sz="28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28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是对传统大学的颠覆性延伸而不是威胁或者替换，它不能取代现存的以校园为基础的教育模式，但是它将创造传统大学过去无法企及的、完全新颖的、更大的市场。</a:t>
            </a:r>
            <a:endParaRPr lang="en-US" altLang="zh-CN" sz="2800" dirty="0">
              <a:solidFill>
                <a:srgbClr val="FFFF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ts val="46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克里斯托弗 </a:t>
            </a:r>
            <a:r>
              <a:rPr lang="en-US" altLang="zh-CN" sz="24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24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梅内尔 </a:t>
            </a:r>
            <a:r>
              <a:rPr lang="en-US" altLang="zh-CN" sz="24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(Christoph </a:t>
            </a:r>
            <a:r>
              <a:rPr lang="en-US" altLang="zh-CN" sz="2400" dirty="0" err="1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Meinel</a:t>
            </a:r>
            <a:r>
              <a:rPr lang="en-US" altLang="zh-CN" sz="2000" dirty="0">
                <a:solidFill>
                  <a:srgbClr val="FFFF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000" dirty="0">
              <a:solidFill>
                <a:srgbClr val="FFFF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415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05843" y="1991360"/>
            <a:ext cx="9149409" cy="432682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endParaRPr lang="en-US" altLang="zh-CN" sz="3200" baseline="-1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r>
              <a:rPr lang="zh-CN" altLang="en-US" sz="4000" baseline="-1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预期选择概率 </a:t>
            </a:r>
            <a:r>
              <a:rPr lang="en-US" sz="4000" baseline="-1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endParaRPr lang="en-US" altLang="zh-CN" sz="4000" baseline="-10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endParaRPr lang="en-US" altLang="zh-CN" sz="32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/>
            <a:endParaRPr lang="zh-CN" altLang="en-US" sz="20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11775" indent="-363538" fontAlgn="base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易于获得性原则</a:t>
            </a:r>
          </a:p>
          <a:p>
            <a:pPr marL="5311775" indent="-363538" fontAlgn="base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代价最小化原则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11775" indent="-363538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方便学习者原则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311775" indent="-363538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有利教学者原则</a:t>
            </a:r>
            <a:endParaRPr 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772848" y="2321902"/>
            <a:ext cx="2543835" cy="990015"/>
            <a:chOff x="2636258" y="1663027"/>
            <a:chExt cx="1863734" cy="1668039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TextBox 4"/>
            <p:cNvSpPr txBox="1"/>
            <p:nvPr/>
          </p:nvSpPr>
          <p:spPr>
            <a:xfrm>
              <a:off x="2652208" y="1663027"/>
              <a:ext cx="1847784" cy="16680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可能得到的报酬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35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与其付出的代价</a:t>
              </a:r>
              <a:endPara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2636258" y="2493118"/>
              <a:ext cx="1847784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936" y="3863258"/>
            <a:ext cx="5075312" cy="297557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9" name="椭圆形标注 8"/>
          <p:cNvSpPr/>
          <p:nvPr/>
        </p:nvSpPr>
        <p:spPr>
          <a:xfrm>
            <a:off x="5681273" y="3987387"/>
            <a:ext cx="1499016" cy="644577"/>
          </a:xfrm>
          <a:prstGeom prst="wedgeEllipseCallout">
            <a:avLst>
              <a:gd name="adj1" fmla="val -78833"/>
              <a:gd name="adj2" fmla="val 718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代价</a:t>
            </a:r>
          </a:p>
        </p:txBody>
      </p:sp>
      <p:sp>
        <p:nvSpPr>
          <p:cNvPr id="10" name="椭圆形标注 9"/>
          <p:cNvSpPr/>
          <p:nvPr/>
        </p:nvSpPr>
        <p:spPr>
          <a:xfrm>
            <a:off x="3692301" y="5351044"/>
            <a:ext cx="1988972" cy="606609"/>
          </a:xfrm>
          <a:prstGeom prst="wedgeEllipseCallout">
            <a:avLst>
              <a:gd name="adj1" fmla="val -85610"/>
              <a:gd name="adj2" fmla="val -10833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</a:p>
        </p:txBody>
      </p:sp>
      <p:sp>
        <p:nvSpPr>
          <p:cNvPr id="11" name="椭圆形标注 10"/>
          <p:cNvSpPr/>
          <p:nvPr/>
        </p:nvSpPr>
        <p:spPr>
          <a:xfrm>
            <a:off x="2878111" y="3863259"/>
            <a:ext cx="1713603" cy="921586"/>
          </a:xfrm>
          <a:prstGeom prst="wedgeEllipseCallout">
            <a:avLst>
              <a:gd name="adj1" fmla="val -89706"/>
              <a:gd name="adj2" fmla="val 101135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合适的 支点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7318075" y="1497518"/>
            <a:ext cx="4349636" cy="64116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68331" tIns="34289" rIns="68331" bIns="34289" rtlCol="0" anchor="ctr">
            <a:noAutofit/>
          </a:bodyPr>
          <a:lstStyle>
            <a:lvl1pPr algn="l" defTabSz="6829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r" defTabSz="6829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媒体选择定律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: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施兰姆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( W.Schramm,1954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899247" y="2814578"/>
            <a:ext cx="1713603" cy="921586"/>
          </a:xfrm>
          <a:prstGeom prst="wedgeEllipseCallout">
            <a:avLst>
              <a:gd name="adj1" fmla="val -7547"/>
              <a:gd name="adj2" fmla="val 90110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预期效果</a:t>
            </a:r>
          </a:p>
        </p:txBody>
      </p:sp>
      <p:sp>
        <p:nvSpPr>
          <p:cNvPr id="15" name="椭圆形标注 10">
            <a:extLst>
              <a:ext uri="{FF2B5EF4-FFF2-40B4-BE49-F238E27FC236}">
                <a16:creationId xmlns:a16="http://schemas.microsoft.com/office/drawing/2014/main" id="{B619C40E-8DED-44E6-BB94-A3E9EF005016}"/>
              </a:ext>
            </a:extLst>
          </p:cNvPr>
          <p:cNvSpPr/>
          <p:nvPr/>
        </p:nvSpPr>
        <p:spPr>
          <a:xfrm>
            <a:off x="2887079" y="3854298"/>
            <a:ext cx="1713603" cy="921586"/>
          </a:xfrm>
          <a:prstGeom prst="wedgeEllipseCallout">
            <a:avLst>
              <a:gd name="adj1" fmla="val -89706"/>
              <a:gd name="adj2" fmla="val 101135"/>
            </a:avLst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政策    策略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430339-5498-4633-9F07-9FD8918B3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26" y="1330417"/>
            <a:ext cx="7519149" cy="9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762000" y="1251217"/>
            <a:ext cx="8011886" cy="75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When and what to choose…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2415" y="2237233"/>
            <a:ext cx="6382899" cy="40626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Media enhanced presentation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Micro Courses 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fragmented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）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Video Lectures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self- paced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SPOCs (on campus)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MOOCs (cross campus)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Connectedness ( … 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229601" y="2877457"/>
            <a:ext cx="292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Well-Timed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Occasions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Purposes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矩形 6" hidden="1"/>
          <p:cNvSpPr/>
          <p:nvPr/>
        </p:nvSpPr>
        <p:spPr>
          <a:xfrm>
            <a:off x="0" y="2563026"/>
            <a:ext cx="12192000" cy="3690691"/>
          </a:xfrm>
          <a:prstGeom prst="rect">
            <a:avLst/>
          </a:prstGeom>
          <a:solidFill>
            <a:srgbClr val="0F1D1F">
              <a:alpha val="7529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Just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in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time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，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just enough!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4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zh-CN" altLang="en-US" dirty="0">
                <a:solidFill>
                  <a:srgbClr val="FFFFFF"/>
                </a:solidFill>
              </a:rPr>
              <a:t>慕课之于高校教育的有效性：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723387" y="2404235"/>
            <a:ext cx="96008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时间维度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----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同样的任务，耗费更少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（</a:t>
            </a:r>
            <a:r>
              <a:rPr lang="zh-CN" altLang="en-US" noProof="0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同样上课、足不步出户，省时省钱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                     </a:t>
            </a: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同样的时间，效果更好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（自定步调、及时反馈、机会均等）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                     </a:t>
            </a: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同样的效果，体验更好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（可视化、虚拟化、游戏化）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空间维度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---- </a:t>
            </a: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技术的本质是人体的延伸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(…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媒介的意义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                     </a:t>
            </a: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不在现场，胜似现场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（实况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~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VR…)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                     </a:t>
            </a: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空间转移</a:t>
            </a:r>
            <a:r>
              <a:rPr lang="en-US" altLang="zh-CN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800" b="1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为了在“场”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cs typeface="+mn-cs"/>
              </a:rPr>
              <a:t>（人人在堂：返璞归真）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B95D32-5F2D-482D-9F81-FFD3AEECD38F}"/>
              </a:ext>
            </a:extLst>
          </p:cNvPr>
          <p:cNvSpPr txBox="1"/>
          <p:nvPr/>
        </p:nvSpPr>
        <p:spPr>
          <a:xfrm>
            <a:off x="7374760" y="1264415"/>
            <a:ext cx="2697496" cy="707886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如何理解？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5EEFD24-8600-4E50-AE47-7DC68FFB12B8}"/>
              </a:ext>
            </a:extLst>
          </p:cNvPr>
          <p:cNvSpPr txBox="1"/>
          <p:nvPr/>
        </p:nvSpPr>
        <p:spPr>
          <a:xfrm>
            <a:off x="1723176" y="2549414"/>
            <a:ext cx="166314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时间维度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835A4B-8ABF-4FF5-A526-FA3E8AC0518B}"/>
              </a:ext>
            </a:extLst>
          </p:cNvPr>
          <p:cNvSpPr txBox="1"/>
          <p:nvPr/>
        </p:nvSpPr>
        <p:spPr>
          <a:xfrm>
            <a:off x="1723390" y="4462810"/>
            <a:ext cx="1663143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空间维度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9C0512-9F91-41F9-B42D-662392C5A595}"/>
              </a:ext>
            </a:extLst>
          </p:cNvPr>
          <p:cNvSpPr txBox="1"/>
          <p:nvPr/>
        </p:nvSpPr>
        <p:spPr>
          <a:xfrm>
            <a:off x="644236" y="5704609"/>
            <a:ext cx="1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94B4D"/>
                </a:solidFill>
                <a:effectLst/>
                <a:uLnTx/>
                <a:uFillTx/>
                <a:latin typeface="Calibri"/>
                <a:cs typeface="+mn-cs"/>
                <a:hlinkClick r:id="rId2"/>
              </a:rPr>
              <a:t>李芒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4B4D"/>
                </a:solidFill>
                <a:effectLst/>
                <a:uLnTx/>
                <a:uFillTx/>
                <a:latin typeface="Calibri"/>
                <a:cs typeface="+mn-cs"/>
              </a:rPr>
              <a:t> 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94B4D"/>
                </a:solidFill>
                <a:effectLst/>
                <a:uLnTx/>
                <a:uFillTx/>
                <a:latin typeface="Calibri"/>
                <a:cs typeface="+mn-cs"/>
              </a:rPr>
              <a:t>, 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94B4D"/>
                </a:solidFill>
                <a:effectLst/>
                <a:uLnTx/>
                <a:uFillTx/>
                <a:latin typeface="Calibri"/>
                <a:cs typeface="+mn-cs"/>
                <a:hlinkClick r:id="rId3"/>
              </a:rPr>
              <a:t>李子运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94B4D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9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split orient="vert"/>
      </p:transition>
    </mc:Choice>
    <mc:Fallback xmlns="">
      <p:transition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40971" y="2732624"/>
            <a:ext cx="10530726" cy="3693319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-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者 </a:t>
            </a:r>
            <a:r>
              <a:rPr lang="en-US" altLang="zh-CN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效益：资源均衡、教育公平、办学效益、学校声誉</a:t>
            </a:r>
            <a:endParaRPr lang="en-US" altLang="zh-CN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   家 </a:t>
            </a:r>
            <a:r>
              <a:rPr lang="en-US" altLang="zh-CN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学理：技术原理、动机模式、认知机制、社会驱动</a:t>
            </a:r>
            <a:endParaRPr lang="en-US" altLang="zh-CN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   师 </a:t>
            </a:r>
            <a:r>
              <a:rPr lang="en-US" altLang="zh-CN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效用：资源供给、备课支持、课授模式、教学效果</a:t>
            </a:r>
            <a:endParaRPr lang="en-US" altLang="zh-CN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 生 </a:t>
            </a:r>
            <a:r>
              <a:rPr lang="en-US" altLang="zh-CN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实用：丰富、趣味、实用、便捷、免费 </a:t>
            </a:r>
            <a:r>
              <a:rPr lang="en-US" altLang="zh-CN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低成本</a:t>
            </a:r>
            <a:endParaRPr lang="en-US" altLang="zh-CN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   家 </a:t>
            </a:r>
            <a:r>
              <a:rPr lang="en-US" altLang="zh-CN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商机：产品开发、运行模式、边际成本、锁定用户</a:t>
            </a:r>
            <a:br>
              <a:rPr lang="zh-CN" altLang="en-US" sz="2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6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71B2721-39A5-46AD-9899-FAAD9CD6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5360" y="1431606"/>
            <a:ext cx="8256337" cy="13010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D1B97A-DC57-4F86-A575-C491373E7441}"/>
              </a:ext>
            </a:extLst>
          </p:cNvPr>
          <p:cNvSpPr/>
          <p:nvPr/>
        </p:nvSpPr>
        <p:spPr>
          <a:xfrm>
            <a:off x="3157449" y="2732624"/>
            <a:ext cx="1376723" cy="30224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效益：</a:t>
            </a:r>
            <a:endParaRPr lang="en-US" altLang="zh-CN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学理：</a:t>
            </a:r>
            <a:endParaRPr lang="en-US" altLang="zh-CN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效用：</a:t>
            </a:r>
            <a:endParaRPr lang="en-US" altLang="zh-CN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实用：</a:t>
            </a:r>
            <a:endParaRPr lang="en-US" altLang="zh-CN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商机：</a:t>
            </a:r>
          </a:p>
        </p:txBody>
      </p:sp>
    </p:spTree>
    <p:extLst>
      <p:ext uri="{BB962C8B-B14F-4D97-AF65-F5344CB8AC3E}">
        <p14:creationId xmlns:p14="http://schemas.microsoft.com/office/powerpoint/2010/main" val="30856637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28750" y="1902965"/>
            <a:ext cx="9334500" cy="2585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BED9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Educational technology is boosting </a:t>
            </a:r>
            <a:r>
              <a:rPr lang="en-US" altLang="zh-CN" sz="54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engagement </a:t>
            </a:r>
            <a:r>
              <a:rPr lang="en-US" altLang="zh-CN" sz="5400" b="1" dirty="0">
                <a:solidFill>
                  <a:srgbClr val="BED9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 campus and online.</a:t>
            </a:r>
          </a:p>
        </p:txBody>
      </p:sp>
      <p:pic>
        <p:nvPicPr>
          <p:cNvPr id="2" name="How is Technology Transforming Education">
            <a:hlinkClick r:id="" action="ppaction://media"/>
            <a:extLst>
              <a:ext uri="{FF2B5EF4-FFF2-40B4-BE49-F238E27FC236}">
                <a16:creationId xmlns:a16="http://schemas.microsoft.com/office/drawing/2014/main" id="{D0C9144E-BD3A-4538-9635-CA88AF2E3B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8973" y="1259730"/>
            <a:ext cx="9753600" cy="5486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2E0492-CB70-4C89-AF57-FA412FB24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14" y="1497524"/>
            <a:ext cx="5547841" cy="16981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27296B-86A3-4624-B9FA-78B0D774B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796" y="3349858"/>
            <a:ext cx="5078408" cy="16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2543 0.279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39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>
            <a:extLst>
              <a:ext uri="{FF2B5EF4-FFF2-40B4-BE49-F238E27FC236}">
                <a16:creationId xmlns:a16="http://schemas.microsoft.com/office/drawing/2014/main" id="{14589045-9128-4042-857D-98678C55C0B1}"/>
              </a:ext>
            </a:extLst>
          </p:cNvPr>
          <p:cNvSpPr/>
          <p:nvPr/>
        </p:nvSpPr>
        <p:spPr>
          <a:xfrm>
            <a:off x="1720388" y="3511220"/>
            <a:ext cx="2846441" cy="2718823"/>
          </a:xfrm>
          <a:prstGeom prst="ellipse">
            <a:avLst/>
          </a:prstGeom>
          <a:solidFill>
            <a:schemeClr val="bg2">
              <a:lumMod val="75000"/>
              <a:alpha val="37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2B52900-1528-44BA-AE39-F254192B1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外语慕课教学设计的挑战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CB1439-21F7-434C-BF5E-268A9D80E2C7}"/>
              </a:ext>
            </a:extLst>
          </p:cNvPr>
          <p:cNvSpPr txBox="1"/>
          <p:nvPr/>
        </p:nvSpPr>
        <p:spPr>
          <a:xfrm>
            <a:off x="1768780" y="2543354"/>
            <a:ext cx="279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传统课堂要素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6175BC-2F43-412C-830F-2C253F4D5F59}"/>
              </a:ext>
            </a:extLst>
          </p:cNvPr>
          <p:cNvSpPr txBox="1"/>
          <p:nvPr/>
        </p:nvSpPr>
        <p:spPr>
          <a:xfrm>
            <a:off x="7326812" y="2543028"/>
            <a:ext cx="305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慕课课堂要素</a:t>
            </a:r>
          </a:p>
        </p:txBody>
      </p:sp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4706A128-FE81-433D-9120-A234E1B2F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943108"/>
              </p:ext>
            </p:extLst>
          </p:nvPr>
        </p:nvGraphicFramePr>
        <p:xfrm>
          <a:off x="1507849" y="3542938"/>
          <a:ext cx="3271520" cy="2406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图示 10">
            <a:extLst>
              <a:ext uri="{FF2B5EF4-FFF2-40B4-BE49-F238E27FC236}">
                <a16:creationId xmlns:a16="http://schemas.microsoft.com/office/drawing/2014/main" id="{DD71C282-5B7A-4F5D-B8B5-6E7309731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080676"/>
              </p:ext>
            </p:extLst>
          </p:nvPr>
        </p:nvGraphicFramePr>
        <p:xfrm>
          <a:off x="7804161" y="3325690"/>
          <a:ext cx="5526352" cy="302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椭圆 11">
            <a:extLst>
              <a:ext uri="{FF2B5EF4-FFF2-40B4-BE49-F238E27FC236}">
                <a16:creationId xmlns:a16="http://schemas.microsoft.com/office/drawing/2014/main" id="{0AD09DA1-C79A-44C4-A5D8-9B2FFED7BD0E}"/>
              </a:ext>
            </a:extLst>
          </p:cNvPr>
          <p:cNvSpPr/>
          <p:nvPr/>
        </p:nvSpPr>
        <p:spPr>
          <a:xfrm>
            <a:off x="7164443" y="4307685"/>
            <a:ext cx="1087120" cy="1056640"/>
          </a:xfrm>
          <a:prstGeom prst="ellipse">
            <a:avLst/>
          </a:prstGeom>
          <a:solidFill>
            <a:srgbClr val="00B0F0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8BA7DF5-3594-4050-B141-FDC6459711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44" y="4407151"/>
            <a:ext cx="957174" cy="9571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500BF62-1777-4F08-A18E-CEF20A51AD7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4" b="23613"/>
          <a:stretch/>
        </p:blipFill>
        <p:spPr>
          <a:xfrm>
            <a:off x="2467062" y="5338199"/>
            <a:ext cx="1353091" cy="416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8275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1" grpId="0">
        <p:bldAsOne/>
      </p:bldGraphic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979714" y="1018267"/>
            <a:ext cx="9029525" cy="13872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有效翻转：打通面授与在线学习的藩篱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微软雅黑" panose="020B0503020204020204" pitchFamily="34" charset="-122"/>
              <a:cs typeface="Angsana New" panose="02020603050405020304" pitchFamily="18" charset="-34"/>
            </a:endParaRP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079185A2-377A-40F9-8B24-A18697500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203832"/>
              </p:ext>
            </p:extLst>
          </p:nvPr>
        </p:nvGraphicFramePr>
        <p:xfrm>
          <a:off x="6421120" y="2554980"/>
          <a:ext cx="5252720" cy="339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5804A43A-B7C7-4656-AB32-35AF2114C8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4" b="23613"/>
          <a:stretch/>
        </p:blipFill>
        <p:spPr>
          <a:xfrm>
            <a:off x="6487423" y="5608901"/>
            <a:ext cx="1353091" cy="4163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4A94ED-067A-4EB2-BC44-161277FFC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254" y="3496466"/>
            <a:ext cx="1353429" cy="414564"/>
          </a:xfrm>
          <a:prstGeom prst="rect">
            <a:avLst/>
          </a:prstGeom>
        </p:spPr>
      </p:pic>
      <p:pic>
        <p:nvPicPr>
          <p:cNvPr id="8" name="图片 7" descr="图片包含 监视器, 屏幕, 电视, 妇女&#10;&#10;已生成极高可信度的说明">
            <a:extLst>
              <a:ext uri="{FF2B5EF4-FFF2-40B4-BE49-F238E27FC236}">
                <a16:creationId xmlns:a16="http://schemas.microsoft.com/office/drawing/2014/main" id="{0893509F-E7EA-4EE6-B880-7E4444CE54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t="12466" r="15650" b="3880"/>
          <a:stretch/>
        </p:blipFill>
        <p:spPr>
          <a:xfrm>
            <a:off x="7115675" y="3291352"/>
            <a:ext cx="1950720" cy="1899920"/>
          </a:xfrm>
          <a:prstGeom prst="ellipse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363DF8C2-46F2-4280-98C6-A633A7C6822C}"/>
              </a:ext>
            </a:extLst>
          </p:cNvPr>
          <p:cNvSpPr txBox="1">
            <a:spLocks/>
          </p:cNvSpPr>
          <p:nvPr/>
        </p:nvSpPr>
        <p:spPr>
          <a:xfrm>
            <a:off x="973400" y="2625632"/>
            <a:ext cx="5252720" cy="3104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与课堂结合应用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雨课堂：在堂调用在线课程</a:t>
            </a:r>
            <a:endParaRPr lang="en-US" altLang="zh-CN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ts val="1920"/>
              </a:lnSpc>
              <a:spcBef>
                <a:spcPts val="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	         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（教师选择合适内容与在线作业）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随身学：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MOOC 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移动化</a:t>
            </a:r>
            <a:endParaRPr lang="en-US" altLang="zh-CN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ts val="1920"/>
              </a:lnSpc>
              <a:spcBef>
                <a:spcPts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成为慕课视频的载体）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ts val="1920"/>
              </a:lnSpc>
              <a:spcBef>
                <a:spcPts val="0"/>
              </a:spcBef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但是如何解决学习交互的透明性呢？</a:t>
            </a:r>
            <a:endParaRPr lang="en-US" altLang="zh-CN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53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979714" y="1018267"/>
            <a:ext cx="9029525" cy="13872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有效翻转：打通面授与在线学习的藩篱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ea typeface="微软雅黑" panose="020B0503020204020204" pitchFamily="34" charset="-122"/>
              <a:cs typeface="Angsana New" panose="02020603050405020304" pitchFamily="18" charset="-34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973400" y="2253564"/>
            <a:ext cx="4929559" cy="38294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基于文本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的多模态交互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预埋：要点高亮加注</a:t>
            </a:r>
            <a:endParaRPr lang="en-US" altLang="zh-CN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ts val="1920"/>
              </a:lnSpc>
              <a:spcBef>
                <a:spcPts val="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	         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（教师针对性备课，含</a:t>
            </a:r>
            <a:r>
              <a:rPr lang="zh-CN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各类视频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提问：点击拖拽、同步高亮</a:t>
            </a:r>
            <a:endParaRPr lang="en-US" altLang="zh-CN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ts val="1920"/>
              </a:lnSpc>
              <a:spcBef>
                <a:spcPts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（学生在线即时提问、即点即亮）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交互：任意方式、时间</a:t>
            </a:r>
            <a:endParaRPr lang="en-US" altLang="zh-CN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ts val="1920"/>
              </a:lnSpc>
              <a:spcBef>
                <a:spcPts val="0"/>
              </a:spcBef>
              <a:buNone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（文本、语音、视频，即录即传）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20725" indent="-522288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记录：练习、测试、结果跟踪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079185A2-377A-40F9-8B24-A1869750066A}"/>
              </a:ext>
            </a:extLst>
          </p:cNvPr>
          <p:cNvGraphicFramePr/>
          <p:nvPr>
            <p:extLst/>
          </p:nvPr>
        </p:nvGraphicFramePr>
        <p:xfrm>
          <a:off x="6421120" y="2554980"/>
          <a:ext cx="5252720" cy="339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5804A43A-B7C7-4656-AB32-35AF2114C8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4" b="23613"/>
          <a:stretch/>
        </p:blipFill>
        <p:spPr>
          <a:xfrm>
            <a:off x="6487423" y="5608901"/>
            <a:ext cx="1353091" cy="4163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4A94ED-067A-4EB2-BC44-161277FFC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254" y="3496466"/>
            <a:ext cx="1353429" cy="414564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765FEF6-5597-4D50-8183-C3B769D95E35}"/>
              </a:ext>
            </a:extLst>
          </p:cNvPr>
          <p:cNvGrpSpPr/>
          <p:nvPr/>
        </p:nvGrpSpPr>
        <p:grpSpPr>
          <a:xfrm>
            <a:off x="7115674" y="3291352"/>
            <a:ext cx="1950720" cy="1922387"/>
            <a:chOff x="6545513" y="3302586"/>
            <a:chExt cx="1950720" cy="1922387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5973B2A-E2A9-40FD-9DA9-96DF71EFF8F2}"/>
                </a:ext>
              </a:extLst>
            </p:cNvPr>
            <p:cNvGrpSpPr/>
            <p:nvPr/>
          </p:nvGrpSpPr>
          <p:grpSpPr>
            <a:xfrm>
              <a:off x="6545513" y="3302586"/>
              <a:ext cx="1950720" cy="1899920"/>
              <a:chOff x="7259885" y="3233166"/>
              <a:chExt cx="1950720" cy="189992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7BB3C21-C3FA-436B-AC4F-3AAFCC27791C}"/>
                  </a:ext>
                </a:extLst>
              </p:cNvPr>
              <p:cNvSpPr/>
              <p:nvPr/>
            </p:nvSpPr>
            <p:spPr>
              <a:xfrm>
                <a:off x="7259885" y="3233166"/>
                <a:ext cx="1950720" cy="1899920"/>
              </a:xfrm>
              <a:prstGeom prst="ellipse">
                <a:avLst/>
              </a:prstGeom>
              <a:solidFill>
                <a:schemeClr val="accent1">
                  <a:alpha val="68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9E5EDEC-E4FD-4CB0-8EC3-78AFAAC6286F}"/>
                  </a:ext>
                </a:extLst>
              </p:cNvPr>
              <p:cNvSpPr txBox="1"/>
              <p:nvPr/>
            </p:nvSpPr>
            <p:spPr>
              <a:xfrm>
                <a:off x="7323456" y="3760219"/>
                <a:ext cx="1534160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MAbook</a:t>
                </a:r>
                <a:endParaRPr lang="zh-CN" altLang="en-US" sz="24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DC6F4A4-FDE8-418C-AE52-E39894DB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304" y="4354493"/>
              <a:ext cx="870480" cy="870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4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8D3E06FF-DB5B-4DD1-8720-1FD2C4C4E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01433"/>
              </p:ext>
            </p:extLst>
          </p:nvPr>
        </p:nvGraphicFramePr>
        <p:xfrm>
          <a:off x="2941320" y="1818640"/>
          <a:ext cx="8128000" cy="462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标题 1">
            <a:extLst>
              <a:ext uri="{FF2B5EF4-FFF2-40B4-BE49-F238E27FC236}">
                <a16:creationId xmlns:a16="http://schemas.microsoft.com/office/drawing/2014/main" id="{92C20774-7B69-4FCF-9BD3-183C1F2A6964}"/>
              </a:ext>
            </a:extLst>
          </p:cNvPr>
          <p:cNvSpPr txBox="1">
            <a:spLocks/>
          </p:cNvSpPr>
          <p:nvPr/>
        </p:nvSpPr>
        <p:spPr>
          <a:xfrm>
            <a:off x="876409" y="1478318"/>
            <a:ext cx="9225445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3600" dirty="0"/>
              <a:t>现有外语在线学习的交互设计思路：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1925573"/>
      </p:ext>
    </p:extLst>
  </p:cSld>
  <p:clrMapOvr>
    <a:masterClrMapping/>
  </p:clrMapOvr>
  <p:transition spd="slow" advClick="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F5928F-3A2C-41E5-ABD6-C08F1DFCE4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外语慕课认证的评价机制问题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28D3AE-030E-4616-A8D0-E2AFE6A35B5E}"/>
              </a:ext>
            </a:extLst>
          </p:cNvPr>
          <p:cNvSpPr txBox="1"/>
          <p:nvPr/>
        </p:nvSpPr>
        <p:spPr>
          <a:xfrm>
            <a:off x="1952477" y="2225040"/>
            <a:ext cx="9680723" cy="3970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目前高等教育认 证的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基本逻辑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是以对投入的度量代替对产出的度 量。这种认证方式并不适用于慕课市场，因为慕课 需要对课程直接进行评价。 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3818DA-5FD3-43C4-907D-E57D91923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835" y="2587153"/>
            <a:ext cx="6765365" cy="10614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CD46E2-1032-43A3-987A-68D957B63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42" y="2569223"/>
            <a:ext cx="2072820" cy="11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7DA1AAD-8EFA-4805-8C7B-4A8092A79198}"/>
              </a:ext>
            </a:extLst>
          </p:cNvPr>
          <p:cNvSpPr/>
          <p:nvPr/>
        </p:nvSpPr>
        <p:spPr>
          <a:xfrm>
            <a:off x="1351722" y="2267951"/>
            <a:ext cx="10292080" cy="4062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现有高等教育认证机构主要从事专业认证和学校认证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慕课数量门类庞杂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（质量认证悬而未决）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慕课认证标准问题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（学时、作业量、内容深度、考试难度、讲授质量）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制定规则建立次序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（慕课认证会引起大学间潜在的利益冲突</a:t>
            </a:r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国际国外）</a:t>
            </a:r>
            <a:endParaRPr lang="en-US" altLang="zh-CN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缺少社会诚信基础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（潜在的作弊和寻租风险） 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44EB5C7-CA0E-48D1-AE27-09AA96910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/>
          <a:lstStyle/>
          <a:p>
            <a:r>
              <a:rPr lang="zh-CN" altLang="en-US" dirty="0"/>
              <a:t>外语慕课认证的评价机制问题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BD9DC9-5BF6-46B9-B7D8-C8E522D6D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62" b="18121"/>
          <a:stretch/>
        </p:blipFill>
        <p:spPr>
          <a:xfrm>
            <a:off x="1666350" y="3146613"/>
            <a:ext cx="4241392" cy="546846"/>
          </a:xfrm>
          <a:prstGeom prst="rect">
            <a:avLst/>
          </a:prstGeom>
          <a:solidFill>
            <a:schemeClr val="accent1">
              <a:alpha val="62000"/>
            </a:schemeClr>
          </a:solidFill>
          <a:effectLst>
            <a:outerShdw blurRad="50800" dist="101600" dir="2400000" algn="ctr" rotWithShape="0">
              <a:srgbClr val="000000">
                <a:alpha val="4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7DA1AAD-8EFA-4805-8C7B-4A8092A79198}"/>
              </a:ext>
            </a:extLst>
          </p:cNvPr>
          <p:cNvSpPr/>
          <p:nvPr/>
        </p:nvSpPr>
        <p:spPr>
          <a:xfrm>
            <a:off x="4901267" y="2417419"/>
            <a:ext cx="5565913" cy="2989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采用通用微技能等级认证方式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口语等级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翻译等级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职业技能等级（行业合作）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44EB5C7-CA0E-48D1-AE27-09AA96910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/>
          <a:lstStyle/>
          <a:p>
            <a:r>
              <a:rPr lang="zh-CN" altLang="en-US" dirty="0"/>
              <a:t>外语慕课</a:t>
            </a:r>
            <a:r>
              <a:rPr lang="zh-CN" altLang="en-US" dirty="0">
                <a:solidFill>
                  <a:srgbClr val="FFC000"/>
                </a:solidFill>
              </a:rPr>
              <a:t>认证</a:t>
            </a:r>
            <a:r>
              <a:rPr lang="zh-CN" altLang="en-US" dirty="0"/>
              <a:t>的评价机制问题</a:t>
            </a:r>
          </a:p>
        </p:txBody>
      </p:sp>
    </p:spTree>
    <p:extLst>
      <p:ext uri="{BB962C8B-B14F-4D97-AF65-F5344CB8AC3E}">
        <p14:creationId xmlns:p14="http://schemas.microsoft.com/office/powerpoint/2010/main" val="341504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F5928F-3A2C-41E5-ABD6-C08F1DFCE4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外语慕课学习的</a:t>
            </a:r>
            <a:r>
              <a:rPr lang="zh-CN" altLang="en-US" dirty="0">
                <a:solidFill>
                  <a:srgbClr val="FFC000"/>
                </a:solidFill>
              </a:rPr>
              <a:t>考核确认度</a:t>
            </a:r>
            <a:r>
              <a:rPr lang="zh-CN" altLang="en-US" dirty="0"/>
              <a:t>问题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D28D3AE-030E-4616-A8D0-E2AFE6A35B5E}"/>
                  </a:ext>
                </a:extLst>
              </p:cNvPr>
              <p:cNvSpPr txBox="1"/>
              <p:nvPr/>
            </p:nvSpPr>
            <p:spPr>
              <a:xfrm>
                <a:off x="1521340" y="2542708"/>
                <a:ext cx="9812803" cy="418576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基于学生学习数据对学习过程进行评价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 ……</a:t>
                </a:r>
              </a:p>
              <a:p>
                <a:pPr marL="720725" lvl="1" indent="-4572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线上作业、线下考试</a:t>
                </a:r>
                <a:r>
                  <a:rPr lang="zh-CN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（委托联盟院校）</a:t>
                </a:r>
                <a:endPara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720725" lvl="1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视频面试、定点考试 （派出考试督导）</a:t>
                </a:r>
                <a:endPara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720725" lvl="1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权重积分、作弊归零 （平时 </a:t>
                </a:r>
                <a:r>
                  <a:rPr lang="en-US" altLang="zh-CN" sz="2800" spc="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线下考试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100 </a:t>
                </a:r>
                <a:r>
                  <a:rPr lang="en-US" altLang="zh-CN" sz="2800" spc="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修正系数）</a:t>
                </a:r>
                <a:endPara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50000"/>
                  </a:lnSpc>
                </a:pPr>
                <a:endParaRPr lang="zh-CN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D28D3AE-030E-4616-A8D0-E2AFE6A35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340" y="2542708"/>
                <a:ext cx="9812803" cy="41857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4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187700" y="2667000"/>
            <a:ext cx="8048147" cy="3349625"/>
          </a:xfrm>
          <a:effectLst/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"/>
            </a:pPr>
            <a:r>
              <a:rPr lang="zh-CN" altLang="en-US" b="0" dirty="0"/>
              <a:t>“让学生看见看不到的”</a:t>
            </a:r>
            <a:r>
              <a:rPr lang="en-US" altLang="zh-CN" b="0" dirty="0"/>
              <a:t>--- </a:t>
            </a:r>
            <a:r>
              <a:rPr lang="zh-CN" altLang="en-US" b="0" dirty="0"/>
              <a:t>字里行间</a:t>
            </a:r>
            <a:endParaRPr lang="en-US" altLang="zh-CN" b="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0" dirty="0"/>
              <a:t>     </a:t>
            </a:r>
            <a:r>
              <a:rPr lang="zh-CN" altLang="en-US" b="0" dirty="0">
                <a:solidFill>
                  <a:srgbClr val="92D050"/>
                </a:solidFill>
              </a:rPr>
              <a:t>（</a:t>
            </a:r>
            <a:r>
              <a:rPr lang="en-US" altLang="zh-CN" sz="2667" b="0" dirty="0">
                <a:solidFill>
                  <a:srgbClr val="92D050"/>
                </a:solidFill>
              </a:rPr>
              <a:t>…… </a:t>
            </a:r>
            <a:r>
              <a:rPr lang="zh-CN" altLang="en-US" sz="2667" b="0" dirty="0">
                <a:solidFill>
                  <a:srgbClr val="92D050"/>
                </a:solidFill>
              </a:rPr>
              <a:t>文学的功能、语言文字的功能</a:t>
            </a:r>
            <a:r>
              <a:rPr lang="zh-CN" altLang="en-US" b="0" dirty="0">
                <a:solidFill>
                  <a:srgbClr val="92D050"/>
                </a:solidFill>
              </a:rPr>
              <a:t>）</a:t>
            </a:r>
            <a:endParaRPr lang="en-US" altLang="zh-CN" b="0" dirty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"/>
            </a:pPr>
            <a:r>
              <a:rPr lang="zh-CN" altLang="en-US" dirty="0"/>
              <a:t>“让学生想到想不清的”</a:t>
            </a:r>
            <a:r>
              <a:rPr lang="en-US" altLang="zh-CN" dirty="0"/>
              <a:t>--- </a:t>
            </a:r>
            <a:r>
              <a:rPr lang="zh-CN" altLang="en-US" dirty="0"/>
              <a:t>批判性思维</a:t>
            </a: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0" dirty="0"/>
              <a:t>     </a:t>
            </a:r>
            <a:r>
              <a:rPr lang="zh-CN" altLang="en-US" dirty="0">
                <a:solidFill>
                  <a:srgbClr val="92D050"/>
                </a:solidFill>
              </a:rPr>
              <a:t>（</a:t>
            </a:r>
            <a:r>
              <a:rPr lang="en-US" altLang="zh-CN" dirty="0">
                <a:solidFill>
                  <a:srgbClr val="92D050"/>
                </a:solidFill>
              </a:rPr>
              <a:t>…… </a:t>
            </a:r>
            <a:r>
              <a:rPr lang="zh-CN" altLang="en-US" dirty="0">
                <a:solidFill>
                  <a:srgbClr val="92D050"/>
                </a:solidFill>
              </a:rPr>
              <a:t>哲学的功能、思维训练的功能）</a:t>
            </a:r>
            <a:endParaRPr lang="en-US" altLang="zh-CN" dirty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"/>
            </a:pPr>
            <a:r>
              <a:rPr lang="zh-CN" altLang="en-US" b="0" dirty="0"/>
              <a:t>“</a:t>
            </a:r>
            <a:r>
              <a:rPr lang="zh-CN" altLang="en-US" dirty="0"/>
              <a:t>让学生理解语境之意”</a:t>
            </a:r>
            <a:r>
              <a:rPr lang="en-US" altLang="zh-CN" dirty="0"/>
              <a:t>--- </a:t>
            </a:r>
            <a:r>
              <a:rPr lang="zh-CN" altLang="en-US" dirty="0"/>
              <a:t>此时此刻</a:t>
            </a:r>
            <a:r>
              <a:rPr lang="en-US" altLang="zh-CN" dirty="0"/>
              <a:t>……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0" dirty="0"/>
              <a:t>     </a:t>
            </a:r>
            <a:r>
              <a:rPr lang="zh-CN" altLang="en-US" dirty="0">
                <a:solidFill>
                  <a:srgbClr val="92D050"/>
                </a:solidFill>
              </a:rPr>
              <a:t>（</a:t>
            </a:r>
            <a:r>
              <a:rPr lang="en-US" altLang="zh-CN" dirty="0">
                <a:solidFill>
                  <a:srgbClr val="92D050"/>
                </a:solidFill>
              </a:rPr>
              <a:t>…… </a:t>
            </a:r>
            <a:r>
              <a:rPr lang="zh-CN" altLang="en-US" dirty="0">
                <a:solidFill>
                  <a:srgbClr val="92D050"/>
                </a:solidFill>
              </a:rPr>
              <a:t>史学的功能、了解认识世界的方法）</a:t>
            </a:r>
            <a:endParaRPr lang="en-US" altLang="zh-CN" dirty="0">
              <a:solidFill>
                <a:srgbClr val="92D050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7E543FD-45BF-4E6C-8ED4-9AB38E8394F8}"/>
              </a:ext>
            </a:extLst>
          </p:cNvPr>
          <p:cNvSpPr txBox="1">
            <a:spLocks/>
          </p:cNvSpPr>
          <p:nvPr/>
        </p:nvSpPr>
        <p:spPr>
          <a:xfrm>
            <a:off x="763675" y="1692081"/>
            <a:ext cx="9225445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4267" dirty="0"/>
              <a:t>外语 </a:t>
            </a:r>
            <a:r>
              <a:rPr lang="en-US" altLang="zh-CN" sz="4800" dirty="0"/>
              <a:t>(</a:t>
            </a:r>
            <a:r>
              <a:rPr lang="zh-CN" altLang="en-US" sz="4267" dirty="0"/>
              <a:t>文科</a:t>
            </a:r>
            <a:r>
              <a:rPr lang="en-US" altLang="zh-CN" sz="4800" dirty="0"/>
              <a:t>) </a:t>
            </a:r>
            <a:r>
              <a:rPr lang="zh-CN" altLang="en-US" sz="4267" dirty="0"/>
              <a:t>慕课</a:t>
            </a:r>
            <a:r>
              <a:rPr lang="zh-CN" altLang="en-US" sz="4267" dirty="0">
                <a:solidFill>
                  <a:srgbClr val="B8E08C"/>
                </a:solidFill>
              </a:rPr>
              <a:t>教学设计</a:t>
            </a:r>
            <a:r>
              <a:rPr lang="zh-CN" altLang="en-US" sz="4267" dirty="0"/>
              <a:t>应该做到：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3811320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5B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5B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5B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187700" y="2667000"/>
            <a:ext cx="8048147" cy="3349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"/>
            </a:pPr>
            <a:endParaRPr lang="en-US" altLang="zh-CN" b="0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0" dirty="0"/>
              <a:t>     （</a:t>
            </a:r>
            <a:r>
              <a:rPr lang="en-US" altLang="zh-CN" sz="2667" b="0" dirty="0"/>
              <a:t>…… </a:t>
            </a:r>
            <a:r>
              <a:rPr lang="zh-CN" altLang="en-US" sz="2667" b="0" dirty="0"/>
              <a:t>文学的功能、语言文字的功能</a:t>
            </a:r>
            <a:r>
              <a:rPr lang="zh-CN" altLang="en-US" b="0" dirty="0"/>
              <a:t>）</a:t>
            </a:r>
            <a:endParaRPr lang="en-US" altLang="zh-CN" b="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"/>
            </a:pP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0" dirty="0"/>
              <a:t>     </a:t>
            </a:r>
            <a:r>
              <a:rPr lang="zh-CN" altLang="en-US" dirty="0"/>
              <a:t>（</a:t>
            </a:r>
            <a:r>
              <a:rPr lang="en-US" altLang="zh-CN" dirty="0"/>
              <a:t>…… </a:t>
            </a:r>
            <a:r>
              <a:rPr lang="zh-CN" altLang="en-US" dirty="0"/>
              <a:t>哲学的功能、思维训练的功能）</a:t>
            </a:r>
            <a:endParaRPr lang="en-US" altLang="zh-CN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"/>
            </a:pP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0" dirty="0"/>
              <a:t>     </a:t>
            </a:r>
            <a:r>
              <a:rPr lang="zh-CN" altLang="en-US" dirty="0"/>
              <a:t>（</a:t>
            </a:r>
            <a:r>
              <a:rPr lang="en-US" altLang="zh-CN" dirty="0"/>
              <a:t>…… </a:t>
            </a:r>
            <a:r>
              <a:rPr lang="zh-CN" altLang="en-US" dirty="0"/>
              <a:t>史学的功能、了解认识世界的方法）</a:t>
            </a:r>
            <a:endParaRPr lang="en-US" altLang="zh-CN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7E543FD-45BF-4E6C-8ED4-9AB38E8394F8}"/>
              </a:ext>
            </a:extLst>
          </p:cNvPr>
          <p:cNvSpPr txBox="1">
            <a:spLocks/>
          </p:cNvSpPr>
          <p:nvPr/>
        </p:nvSpPr>
        <p:spPr>
          <a:xfrm>
            <a:off x="763675" y="1692081"/>
            <a:ext cx="9225445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sz="4267" dirty="0"/>
              <a:t>外语 </a:t>
            </a:r>
            <a:r>
              <a:rPr lang="en-US" altLang="zh-CN" sz="4800" dirty="0"/>
              <a:t>(</a:t>
            </a:r>
            <a:r>
              <a:rPr lang="zh-CN" altLang="en-US" sz="4267" dirty="0"/>
              <a:t>文科</a:t>
            </a:r>
            <a:r>
              <a:rPr lang="en-US" altLang="zh-CN" sz="4800" dirty="0"/>
              <a:t>) </a:t>
            </a:r>
            <a:r>
              <a:rPr lang="zh-CN" altLang="en-US" sz="4267" dirty="0"/>
              <a:t>慕课</a:t>
            </a:r>
            <a:r>
              <a:rPr lang="zh-CN" altLang="en-US" sz="4267" dirty="0">
                <a:solidFill>
                  <a:srgbClr val="B8E08C"/>
                </a:solidFill>
              </a:rPr>
              <a:t>教学设计</a:t>
            </a:r>
            <a:r>
              <a:rPr lang="zh-CN" altLang="en-US" sz="4267" dirty="0"/>
              <a:t>应该做到：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3624683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840132" y="2638512"/>
            <a:ext cx="3048001" cy="375487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时间空间限制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惯性宣讲模式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教材内容单薄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评价方式单一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管控刻板统一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……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1870A0-CFFC-4215-BDB3-3179DD80A3EF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3E129A-3924-4510-BCA9-03F8AA0C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51" y="1686038"/>
            <a:ext cx="6838038" cy="9524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950C86-D23F-46BC-B68C-D1E2FD41EB19}"/>
              </a:ext>
            </a:extLst>
          </p:cNvPr>
          <p:cNvSpPr txBox="1"/>
          <p:nvPr/>
        </p:nvSpPr>
        <p:spPr>
          <a:xfrm>
            <a:off x="8818323" y="3231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35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2965" y="3353910"/>
            <a:ext cx="1608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1969975" y="2393804"/>
            <a:ext cx="3168352" cy="2496277"/>
          </a:xfrm>
          <a:prstGeom prst="triangle">
            <a:avLst/>
          </a:prstGeom>
          <a:noFill/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138327" y="2321230"/>
            <a:ext cx="2589855" cy="2592288"/>
          </a:xfrm>
          <a:prstGeom prst="ellipse">
            <a:avLst/>
          </a:prstGeom>
          <a:noFill/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16213" y="2373899"/>
            <a:ext cx="2592288" cy="253962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6459" y="3327202"/>
            <a:ext cx="147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方法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0257" y="3312687"/>
            <a:ext cx="167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5628" y="4025985"/>
            <a:ext cx="1608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</a:rPr>
              <a:t>C</a:t>
            </a:r>
            <a:r>
              <a:rPr kumimoji="0" lang="en-US" altLang="zh-C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宋体" panose="02010600030101010101" pitchFamily="2" charset="-122"/>
                <a:cs typeface="+mn-cs"/>
              </a:rPr>
              <a:t>ontent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9937" y="4011471"/>
            <a:ext cx="20888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</a:rPr>
              <a:t>P</a:t>
            </a:r>
            <a:r>
              <a:rPr kumimoji="0" lang="en-US" altLang="zh-C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宋体" panose="02010600030101010101" pitchFamily="2" charset="-122"/>
                <a:cs typeface="+mn-cs"/>
              </a:rPr>
              <a:t>edagogy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1674" y="4025985"/>
            <a:ext cx="23768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67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</a:rPr>
              <a:t>T</a:t>
            </a:r>
            <a:r>
              <a:rPr kumimoji="0" lang="en-US" altLang="zh-C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宋体" panose="02010600030101010101" pitchFamily="2" charset="-122"/>
                <a:cs typeface="+mn-cs"/>
              </a:rPr>
              <a:t>echnology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4096" y="4921396"/>
            <a:ext cx="143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FFFF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教学资源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4407" y="4921396"/>
            <a:ext cx="143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rgbClr val="FFFF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教学设计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71344" y="4921396"/>
            <a:ext cx="143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4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教育技术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8" name="标题 14">
            <a:extLst>
              <a:ext uri="{FF2B5EF4-FFF2-40B4-BE49-F238E27FC236}">
                <a16:creationId xmlns:a16="http://schemas.microsoft.com/office/drawing/2014/main" id="{532F1352-31E4-4A1A-BCCD-6B0362AD6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/>
          <a:lstStyle/>
          <a:p>
            <a:r>
              <a:rPr lang="zh-CN" altLang="en-US" dirty="0"/>
              <a:t>慕课的开发与应用者</a:t>
            </a:r>
            <a:r>
              <a:rPr lang="en-US" altLang="zh-CN" dirty="0"/>
              <a:t>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75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2" grpId="0"/>
      <p:bldP spid="14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033C705-764B-4FFA-9CAD-EAE9B875A175}"/>
              </a:ext>
            </a:extLst>
          </p:cNvPr>
          <p:cNvGrpSpPr/>
          <p:nvPr/>
        </p:nvGrpSpPr>
        <p:grpSpPr>
          <a:xfrm>
            <a:off x="1969975" y="2381278"/>
            <a:ext cx="3168352" cy="2496277"/>
            <a:chOff x="1969975" y="2180862"/>
            <a:chExt cx="3168352" cy="2496277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TextBox 3"/>
            <p:cNvSpPr txBox="1"/>
            <p:nvPr/>
          </p:nvSpPr>
          <p:spPr>
            <a:xfrm>
              <a:off x="2662965" y="3140968"/>
              <a:ext cx="16088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内容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>
              <a:off x="1969975" y="2180862"/>
              <a:ext cx="3168352" cy="2496277"/>
            </a:xfrm>
            <a:prstGeom prst="triangl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35628" y="3813043"/>
              <a:ext cx="160883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</a:rPr>
                <a:t>C</a:t>
              </a: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宋体" panose="02010600030101010101" pitchFamily="2" charset="-122"/>
                  <a:cs typeface="+mn-cs"/>
                </a:rPr>
                <a:t>ontent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FFD7643-DA62-4982-9811-C41E1127865A}"/>
              </a:ext>
            </a:extLst>
          </p:cNvPr>
          <p:cNvGrpSpPr/>
          <p:nvPr/>
        </p:nvGrpSpPr>
        <p:grpSpPr>
          <a:xfrm>
            <a:off x="5138327" y="2308704"/>
            <a:ext cx="2589855" cy="2592288"/>
            <a:chOff x="5138327" y="2108288"/>
            <a:chExt cx="2589855" cy="2592288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椭圆 5"/>
            <p:cNvSpPr/>
            <p:nvPr/>
          </p:nvSpPr>
          <p:spPr>
            <a:xfrm>
              <a:off x="5138327" y="2108288"/>
              <a:ext cx="2589855" cy="259228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06459" y="3114260"/>
              <a:ext cx="1474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方法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19937" y="3798529"/>
              <a:ext cx="2088887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</a:rPr>
                <a:t>P</a:t>
              </a: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宋体" panose="02010600030101010101" pitchFamily="2" charset="-122"/>
                  <a:cs typeface="+mn-cs"/>
                </a:rPr>
                <a:t>edagogy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E494019-D23C-4CBF-B92C-004AD3178A6E}"/>
              </a:ext>
            </a:extLst>
          </p:cNvPr>
          <p:cNvGrpSpPr/>
          <p:nvPr/>
        </p:nvGrpSpPr>
        <p:grpSpPr>
          <a:xfrm>
            <a:off x="8016213" y="2361373"/>
            <a:ext cx="2592288" cy="2539620"/>
            <a:chOff x="8016213" y="2160957"/>
            <a:chExt cx="2592288" cy="2539620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矩形 6"/>
            <p:cNvSpPr/>
            <p:nvPr/>
          </p:nvSpPr>
          <p:spPr>
            <a:xfrm>
              <a:off x="8016213" y="2160957"/>
              <a:ext cx="2592288" cy="253962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00257" y="3099745"/>
              <a:ext cx="1677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技术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31674" y="3813043"/>
              <a:ext cx="2376827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</a:rPr>
                <a:t>T</a:t>
              </a: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宋体" panose="02010600030101010101" pitchFamily="2" charset="-122"/>
                  <a:cs typeface="+mn-cs"/>
                </a:rPr>
                <a:t>echnology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sp>
        <p:nvSpPr>
          <p:cNvPr id="15" name="标题 14">
            <a:extLst>
              <a:ext uri="{FF2B5EF4-FFF2-40B4-BE49-F238E27FC236}">
                <a16:creationId xmlns:a16="http://schemas.microsoft.com/office/drawing/2014/main" id="{96DAD122-9EAD-4051-AE8B-84092AB85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9225445" cy="680644"/>
          </a:xfrm>
        </p:spPr>
        <p:txBody>
          <a:bodyPr/>
          <a:lstStyle/>
          <a:p>
            <a:r>
              <a:rPr lang="zh-CN" altLang="en-US" dirty="0"/>
              <a:t>慕课的开发与应用者</a:t>
            </a:r>
            <a:r>
              <a:rPr lang="en-US" altLang="zh-CN" dirty="0"/>
              <a:t>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90797"/>
      </p:ext>
    </p:extLst>
  </p:cSld>
  <p:clrMapOvr>
    <a:masterClrMapping/>
  </p:clrMapOvr>
  <p:transition spd="med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34231 0.1270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6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32474 0.1268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6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1237 -0.06967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25C6327-A67A-4058-BCF1-DF223135A8AB}"/>
              </a:ext>
            </a:extLst>
          </p:cNvPr>
          <p:cNvGrpSpPr/>
          <p:nvPr/>
        </p:nvGrpSpPr>
        <p:grpSpPr>
          <a:xfrm>
            <a:off x="5283800" y="1838719"/>
            <a:ext cx="2589855" cy="2592288"/>
            <a:chOff x="5138327" y="2108288"/>
            <a:chExt cx="2589855" cy="2592288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A15AEAB-B855-43F9-AE3C-2934A62BB4AA}"/>
                </a:ext>
              </a:extLst>
            </p:cNvPr>
            <p:cNvSpPr/>
            <p:nvPr/>
          </p:nvSpPr>
          <p:spPr>
            <a:xfrm>
              <a:off x="5138327" y="2108288"/>
              <a:ext cx="2589855" cy="259228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74F8EA3E-E0DF-4592-8890-1888DF819875}"/>
                </a:ext>
              </a:extLst>
            </p:cNvPr>
            <p:cNvSpPr txBox="1"/>
            <p:nvPr/>
          </p:nvSpPr>
          <p:spPr>
            <a:xfrm>
              <a:off x="5706459" y="3114260"/>
              <a:ext cx="1474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方法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BC952498-4F1A-4C13-AAF5-33773E3C51AB}"/>
                </a:ext>
              </a:extLst>
            </p:cNvPr>
            <p:cNvSpPr txBox="1"/>
            <p:nvPr/>
          </p:nvSpPr>
          <p:spPr>
            <a:xfrm>
              <a:off x="5519937" y="3798529"/>
              <a:ext cx="2088887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</a:rPr>
                <a:t>P</a:t>
              </a: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宋体" panose="02010600030101010101" pitchFamily="2" charset="-122"/>
                  <a:cs typeface="+mn-cs"/>
                </a:rPr>
                <a:t>edagogy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D720F47-EEB5-4ED0-BC32-1307468B109C}"/>
              </a:ext>
            </a:extLst>
          </p:cNvPr>
          <p:cNvGrpSpPr/>
          <p:nvPr/>
        </p:nvGrpSpPr>
        <p:grpSpPr>
          <a:xfrm>
            <a:off x="4304370" y="3330538"/>
            <a:ext cx="2589855" cy="2592288"/>
            <a:chOff x="5138327" y="2108288"/>
            <a:chExt cx="2589855" cy="2592288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33ABE665-1909-4AFC-8B0F-9D430DBC377F}"/>
                </a:ext>
              </a:extLst>
            </p:cNvPr>
            <p:cNvSpPr/>
            <p:nvPr/>
          </p:nvSpPr>
          <p:spPr>
            <a:xfrm>
              <a:off x="5138327" y="2108288"/>
              <a:ext cx="2589855" cy="259228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DDBA7820-DE75-419B-975D-E9F7D8C9C5AC}"/>
                </a:ext>
              </a:extLst>
            </p:cNvPr>
            <p:cNvSpPr txBox="1"/>
            <p:nvPr/>
          </p:nvSpPr>
          <p:spPr>
            <a:xfrm>
              <a:off x="5706459" y="3114260"/>
              <a:ext cx="1474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技术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6EC71D5-8D3C-4625-B53D-6FCC769B5808}"/>
                </a:ext>
              </a:extLst>
            </p:cNvPr>
            <p:cNvSpPr txBox="1"/>
            <p:nvPr/>
          </p:nvSpPr>
          <p:spPr>
            <a:xfrm>
              <a:off x="5221455" y="3798529"/>
              <a:ext cx="2470497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</a:rPr>
                <a:t>T</a:t>
              </a:r>
              <a:r>
                <a:rPr kumimoji="0" lang="en-US" altLang="zh-CN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Schoolbook"/>
                  <a:ea typeface="宋体" panose="02010600030101010101" pitchFamily="2" charset="-122"/>
                  <a:cs typeface="+mn-cs"/>
                </a:rPr>
                <a:t>echnology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FEC1702-EFEC-4698-874A-2D9454543EE5}"/>
              </a:ext>
            </a:extLst>
          </p:cNvPr>
          <p:cNvGrpSpPr/>
          <p:nvPr/>
        </p:nvGrpSpPr>
        <p:grpSpPr>
          <a:xfrm>
            <a:off x="6346774" y="3346621"/>
            <a:ext cx="2589855" cy="2592288"/>
            <a:chOff x="5138327" y="2108288"/>
            <a:chExt cx="2589855" cy="2592288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4787AA3-DBA1-43BB-8A57-454460632EA0}"/>
                </a:ext>
              </a:extLst>
            </p:cNvPr>
            <p:cNvSpPr/>
            <p:nvPr/>
          </p:nvSpPr>
          <p:spPr>
            <a:xfrm>
              <a:off x="5138327" y="2108288"/>
              <a:ext cx="2589855" cy="259228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2DF69613-765C-4C52-8480-5A51E24CC596}"/>
                </a:ext>
              </a:extLst>
            </p:cNvPr>
            <p:cNvSpPr txBox="1"/>
            <p:nvPr/>
          </p:nvSpPr>
          <p:spPr>
            <a:xfrm>
              <a:off x="5706459" y="3114260"/>
              <a:ext cx="1474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內容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FAE4B6D9-9DD7-4799-A3C2-B3D351459638}"/>
                </a:ext>
              </a:extLst>
            </p:cNvPr>
            <p:cNvSpPr txBox="1"/>
            <p:nvPr/>
          </p:nvSpPr>
          <p:spPr>
            <a:xfrm>
              <a:off x="5436809" y="3798529"/>
              <a:ext cx="2088887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41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667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宋体" panose="02010600030101010101" pitchFamily="2" charset="-122"/>
                </a:rPr>
                <a:t>C</a:t>
              </a:r>
              <a:r>
                <a:rPr lang="en-US" altLang="zh-CN" sz="2667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/>
                  <a:ea typeface="宋体" panose="02010600030101010101" pitchFamily="2" charset="-122"/>
                </a:rPr>
                <a:t>ontent</a:t>
              </a:r>
              <a:endParaRPr lang="en-US" sz="26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宋体" panose="02010600030101010101" pitchFamily="2" charset="-122"/>
              </a:endParaRPr>
            </a:p>
          </p:txBody>
        </p:sp>
      </p:grpSp>
      <p:sp>
        <p:nvSpPr>
          <p:cNvPr id="16" name="标题 14">
            <a:extLst>
              <a:ext uri="{FF2B5EF4-FFF2-40B4-BE49-F238E27FC236}">
                <a16:creationId xmlns:a16="http://schemas.microsoft.com/office/drawing/2014/main" id="{06EB9AB4-53CD-4D02-9CF0-D934096EC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慕课的开发与应用者</a:t>
            </a:r>
            <a:r>
              <a:rPr lang="en-US" altLang="zh-CN" dirty="0"/>
              <a:t>……</a:t>
            </a:r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DF4E75E-D8EC-4E5E-996C-C07829DD0952}"/>
              </a:ext>
            </a:extLst>
          </p:cNvPr>
          <p:cNvSpPr txBox="1"/>
          <p:nvPr/>
        </p:nvSpPr>
        <p:spPr>
          <a:xfrm>
            <a:off x="2383505" y="2516675"/>
            <a:ext cx="258985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课程递授与学习交互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CB302F-8720-4A1F-965E-BF394B67C356}"/>
              </a:ext>
            </a:extLst>
          </p:cNvPr>
          <p:cNvSpPr txBox="1"/>
          <p:nvPr/>
        </p:nvSpPr>
        <p:spPr>
          <a:xfrm>
            <a:off x="8389594" y="2497595"/>
            <a:ext cx="248297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教材教法与学习指导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323F804-2C23-4E22-93E4-9EA85FA4F01E}"/>
              </a:ext>
            </a:extLst>
          </p:cNvPr>
          <p:cNvSpPr txBox="1"/>
          <p:nvPr/>
        </p:nvSpPr>
        <p:spPr>
          <a:xfrm>
            <a:off x="5224428" y="5998780"/>
            <a:ext cx="276617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MOOC</a:t>
            </a:r>
            <a:r>
              <a:rPr lang="zh-CN" alt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资源的制备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692F3C5-3CF2-4FD6-9B5D-EDCA668985E0}"/>
              </a:ext>
            </a:extLst>
          </p:cNvPr>
          <p:cNvSpPr txBox="1"/>
          <p:nvPr/>
        </p:nvSpPr>
        <p:spPr>
          <a:xfrm>
            <a:off x="976232" y="3528960"/>
            <a:ext cx="248297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-5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TP</a:t>
            </a:r>
            <a:r>
              <a:rPr lang="en-US" altLang="zh-CN" sz="4400" b="1" spc="-5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</a:t>
            </a:r>
            <a:r>
              <a:rPr lang="en-US" altLang="zh-CN" sz="4400" b="1" spc="-5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CK</a:t>
            </a:r>
            <a:endParaRPr lang="zh-CN" altLang="en-US" sz="4400" b="1" spc="-51" dirty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35C1BB6-4A83-43AB-A189-2BFACEA66B79}"/>
              </a:ext>
            </a:extLst>
          </p:cNvPr>
          <p:cNvCxnSpPr>
            <a:cxnSpLocks/>
          </p:cNvCxnSpPr>
          <p:nvPr/>
        </p:nvCxnSpPr>
        <p:spPr>
          <a:xfrm>
            <a:off x="4438840" y="2884258"/>
            <a:ext cx="1293734" cy="71440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FB43D4EA-B1B6-4C3F-B2B6-498D3F68C973}"/>
              </a:ext>
            </a:extLst>
          </p:cNvPr>
          <p:cNvCxnSpPr>
            <a:cxnSpLocks/>
          </p:cNvCxnSpPr>
          <p:nvPr/>
        </p:nvCxnSpPr>
        <p:spPr>
          <a:xfrm flipH="1">
            <a:off x="7305524" y="2844691"/>
            <a:ext cx="1511747" cy="83099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2DECCE2-3395-4262-B589-6C97DC95EABD}"/>
              </a:ext>
            </a:extLst>
          </p:cNvPr>
          <p:cNvCxnSpPr>
            <a:cxnSpLocks/>
          </p:cNvCxnSpPr>
          <p:nvPr/>
        </p:nvCxnSpPr>
        <p:spPr>
          <a:xfrm flipV="1">
            <a:off x="6616170" y="4680472"/>
            <a:ext cx="29086" cy="1311999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73CAF141-3106-44DC-ACD3-E90DDD741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08" y="2730050"/>
            <a:ext cx="472481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59789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4.44444E-6 L 0.00547 0.0949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9167E-6 2.96296E-6 L 0.07969 -0.1120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5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-1.85185E-6 L -0.07239 -0.11204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FBE4CB-E4F4-4CA6-8E0D-B480BD8FD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</a:rPr>
              <a:t>ICT competencies</a:t>
            </a:r>
            <a:br>
              <a:rPr lang="en-US" altLang="zh-CN" dirty="0">
                <a:latin typeface="Arial" panose="020B0604020202020204" pitchFamily="34" charset="0"/>
              </a:rPr>
            </a:br>
            <a:r>
              <a:rPr lang="en-US" altLang="zh-CN" sz="2400" dirty="0">
                <a:latin typeface="Arial" panose="020B0604020202020204" pitchFamily="34" charset="0"/>
              </a:rPr>
              <a:t>required of language teachers: </a:t>
            </a:r>
            <a:br>
              <a:rPr lang="en-US" altLang="zh-CN" dirty="0">
                <a:latin typeface="Arial" panose="020B0604020202020204" pitchFamily="34" charset="0"/>
              </a:rPr>
            </a:b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9CF1727-D543-4327-9942-1CE49B9F971A}"/>
              </a:ext>
            </a:extLst>
          </p:cNvPr>
          <p:cNvSpPr/>
          <p:nvPr/>
        </p:nvSpPr>
        <p:spPr>
          <a:xfrm>
            <a:off x="5675970" y="2388791"/>
            <a:ext cx="6289288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52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recognize the learning problems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；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52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make a smart choice of using media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；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ts val="52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make critical choices of teaching materials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；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ts val="52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check the truth of information content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；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52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</a:rPr>
              <a:t>Master standard software competently </a:t>
            </a:r>
          </a:p>
          <a:p>
            <a:endParaRPr lang="en-US" altLang="zh-CN" sz="24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6EB2C256-F1A1-4451-BCEA-60EDE819D1EA}"/>
              </a:ext>
            </a:extLst>
          </p:cNvPr>
          <p:cNvSpPr/>
          <p:nvPr/>
        </p:nvSpPr>
        <p:spPr>
          <a:xfrm>
            <a:off x="1736853" y="2726322"/>
            <a:ext cx="3176954" cy="996461"/>
          </a:xfrm>
          <a:prstGeom prst="wedgeRectCallout">
            <a:avLst>
              <a:gd name="adj1" fmla="val 80974"/>
              <a:gd name="adj2" fmla="val -39829"/>
            </a:avLst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大数据分析：学习行为轨迹、行为偏好、成绩记录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……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6" name="对话气泡: 矩形 5">
            <a:extLst>
              <a:ext uri="{FF2B5EF4-FFF2-40B4-BE49-F238E27FC236}">
                <a16:creationId xmlns:a16="http://schemas.microsoft.com/office/drawing/2014/main" id="{0548548F-5D00-4EA0-9DFC-146D3514526B}"/>
              </a:ext>
            </a:extLst>
          </p:cNvPr>
          <p:cNvSpPr/>
          <p:nvPr/>
        </p:nvSpPr>
        <p:spPr>
          <a:xfrm>
            <a:off x="1736853" y="3382108"/>
            <a:ext cx="3176954" cy="996461"/>
          </a:xfrm>
          <a:prstGeom prst="wedgeRectCallout">
            <a:avLst>
              <a:gd name="adj1" fmla="val 80974"/>
              <a:gd name="adj2" fmla="val -39829"/>
            </a:avLst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3663" algn="ctr">
              <a:lnSpc>
                <a:spcPts val="2800"/>
              </a:lnSpc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模态优化原则：语言性学习材料的呈现方式</a:t>
            </a:r>
          </a:p>
        </p:txBody>
      </p:sp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92224E19-435F-44B6-8109-2DC96059CB23}"/>
              </a:ext>
            </a:extLst>
          </p:cNvPr>
          <p:cNvSpPr/>
          <p:nvPr/>
        </p:nvSpPr>
        <p:spPr>
          <a:xfrm>
            <a:off x="1736853" y="4043049"/>
            <a:ext cx="3176954" cy="996461"/>
          </a:xfrm>
          <a:prstGeom prst="wedgeRectCallout">
            <a:avLst>
              <a:gd name="adj1" fmla="val 80974"/>
              <a:gd name="adj2" fmla="val -39829"/>
            </a:avLst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3663" algn="ctr">
              <a:lnSpc>
                <a:spcPts val="2800"/>
              </a:lnSpc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文本分析、语篇分析、语料库应用技术</a:t>
            </a:r>
          </a:p>
        </p:txBody>
      </p:sp>
      <p:sp>
        <p:nvSpPr>
          <p:cNvPr id="8" name="对话气泡: 矩形 7">
            <a:extLst>
              <a:ext uri="{FF2B5EF4-FFF2-40B4-BE49-F238E27FC236}">
                <a16:creationId xmlns:a16="http://schemas.microsoft.com/office/drawing/2014/main" id="{D674CD97-3737-42EE-BBCE-092BCCBA8B1D}"/>
              </a:ext>
            </a:extLst>
          </p:cNvPr>
          <p:cNvSpPr/>
          <p:nvPr/>
        </p:nvSpPr>
        <p:spPr>
          <a:xfrm>
            <a:off x="1744552" y="4698835"/>
            <a:ext cx="3176954" cy="996461"/>
          </a:xfrm>
          <a:prstGeom prst="wedgeRectCallout">
            <a:avLst>
              <a:gd name="adj1" fmla="val 80974"/>
              <a:gd name="adj2" fmla="val -39829"/>
            </a:avLst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3663" algn="ctr">
              <a:lnSpc>
                <a:spcPts val="2800"/>
              </a:lnSpc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检索技术、搜索引擎应用技巧、查重查新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……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6D3CA4-4D50-4C35-93BD-BF8354EBF90A}"/>
              </a:ext>
            </a:extLst>
          </p:cNvPr>
          <p:cNvSpPr txBox="1"/>
          <p:nvPr/>
        </p:nvSpPr>
        <p:spPr>
          <a:xfrm>
            <a:off x="6096000" y="1437221"/>
            <a:ext cx="60198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教学不仅限于课授（视频）环节</a:t>
            </a:r>
          </a:p>
        </p:txBody>
      </p:sp>
      <p:sp>
        <p:nvSpPr>
          <p:cNvPr id="9" name="对话气泡: 矩形 8">
            <a:extLst>
              <a:ext uri="{FF2B5EF4-FFF2-40B4-BE49-F238E27FC236}">
                <a16:creationId xmlns:a16="http://schemas.microsoft.com/office/drawing/2014/main" id="{F9FCE3CF-AA55-4E96-A457-008633A1CA69}"/>
              </a:ext>
            </a:extLst>
          </p:cNvPr>
          <p:cNvSpPr/>
          <p:nvPr/>
        </p:nvSpPr>
        <p:spPr>
          <a:xfrm>
            <a:off x="1752251" y="4337774"/>
            <a:ext cx="3176954" cy="996461"/>
          </a:xfrm>
          <a:prstGeom prst="wedgeRectCallout">
            <a:avLst>
              <a:gd name="adj1" fmla="val 80375"/>
              <a:gd name="adj2" fmla="val 64362"/>
            </a:avLst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3663" algn="ctr">
              <a:lnSpc>
                <a:spcPts val="2800"/>
              </a:lnSpc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切实掌握通用的应用软件，才能设计学生喜欢的课程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5A35E3-62DD-4D47-BCAD-AD3A8ECA1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47" y="2929575"/>
            <a:ext cx="7002906" cy="1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1228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uiExpand="1" build="allAtOnce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07DBB-C4F4-4ABC-A758-2BC882EAC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070" y="4066622"/>
            <a:ext cx="6149593" cy="680644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/>
              <a:t>A few simple elements can be combined into complex outcomes. </a:t>
            </a:r>
            <a:endParaRPr lang="zh-CN" altLang="en-US" sz="3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A533106-C1F9-4F79-8DC4-D07AC4067B2C}"/>
              </a:ext>
            </a:extLst>
          </p:cNvPr>
          <p:cNvSpPr txBox="1"/>
          <p:nvPr/>
        </p:nvSpPr>
        <p:spPr>
          <a:xfrm>
            <a:off x="5024174" y="2883876"/>
            <a:ext cx="6149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/>
                </a:solidFill>
              </a:rPr>
              <a:t>M. David Merrill’s story of three  </a:t>
            </a:r>
            <a:r>
              <a:rPr lang="en-US" altLang="zh-CN" sz="2400" dirty="0" err="1">
                <a:solidFill>
                  <a:schemeClr val="bg2"/>
                </a:solidFill>
              </a:rPr>
              <a:t>Three</a:t>
            </a:r>
            <a:r>
              <a:rPr lang="en-US" altLang="zh-CN" sz="2400" dirty="0">
                <a:solidFill>
                  <a:schemeClr val="bg2"/>
                </a:solidFill>
              </a:rPr>
              <a:t> Crayons</a:t>
            </a:r>
          </a:p>
          <a:p>
            <a:endParaRPr lang="zh-CN" altLang="en-US" sz="2400" dirty="0">
              <a:solidFill>
                <a:schemeClr val="bg2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4ECF96-43B4-451F-A6FA-BE71DF6E1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1" t="10804" r="5233" b="19329"/>
          <a:stretch/>
        </p:blipFill>
        <p:spPr>
          <a:xfrm>
            <a:off x="1857487" y="2553229"/>
            <a:ext cx="2376007" cy="2601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F8DF96BC-5D2F-42D8-B74B-68F5363220B5}"/>
              </a:ext>
            </a:extLst>
          </p:cNvPr>
          <p:cNvSpPr txBox="1">
            <a:spLocks/>
          </p:cNvSpPr>
          <p:nvPr/>
        </p:nvSpPr>
        <p:spPr>
          <a:xfrm>
            <a:off x="763675" y="1341352"/>
            <a:ext cx="9225445" cy="6806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技术使用的极简主义</a:t>
            </a:r>
            <a:r>
              <a:rPr lang="zh-CN" altLang="en-US" sz="1600" b="0" dirty="0"/>
              <a:t>（至少看上去够简单 </a:t>
            </a:r>
            <a:r>
              <a:rPr lang="en-US" altLang="zh-CN" sz="1600" b="0" dirty="0"/>
              <a:t>— less is more</a:t>
            </a:r>
            <a:r>
              <a:rPr lang="zh-CN" altLang="en-US" sz="1600" b="0" dirty="0"/>
              <a:t>）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2222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761A5-0768-4EE4-9A34-59AE0ACB2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只要我们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B0FCB0-D1B4-40FC-B294-BD7AC68A0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541"/>
          <a:stretch/>
        </p:blipFill>
        <p:spPr>
          <a:xfrm>
            <a:off x="1952625" y="2760309"/>
            <a:ext cx="3581400" cy="4305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CA36C9B-D82A-46DB-A77F-4B669D525C8B}"/>
              </a:ext>
            </a:extLst>
          </p:cNvPr>
          <p:cNvSpPr txBox="1"/>
          <p:nvPr/>
        </p:nvSpPr>
        <p:spPr>
          <a:xfrm>
            <a:off x="5262097" y="2902118"/>
            <a:ext cx="5553077" cy="1015663"/>
          </a:xfrm>
          <a:prstGeom prst="rect">
            <a:avLst/>
          </a:prstGeom>
          <a:solidFill>
            <a:schemeClr val="tx2">
              <a:lumMod val="75000"/>
              <a:alpha val="5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可持续创新发展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AAFD9CE-2DC6-4BFD-9877-1A8337DDFCF9}"/>
              </a:ext>
            </a:extLst>
          </p:cNvPr>
          <p:cNvCxnSpPr>
            <a:cxnSpLocks/>
          </p:cNvCxnSpPr>
          <p:nvPr/>
        </p:nvCxnSpPr>
        <p:spPr>
          <a:xfrm>
            <a:off x="2181225" y="3936831"/>
            <a:ext cx="8652999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15A2CA8B-A8D6-497C-8C3A-477B8C4F7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20" b="14314"/>
          <a:stretch/>
        </p:blipFill>
        <p:spPr>
          <a:xfrm>
            <a:off x="1952625" y="3541674"/>
            <a:ext cx="3581400" cy="3684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FBAA1E2-6FD7-4D35-A130-0252A053D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39" b="38895"/>
          <a:stretch/>
        </p:blipFill>
        <p:spPr>
          <a:xfrm>
            <a:off x="1952625" y="3252539"/>
            <a:ext cx="3581400" cy="3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705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E22C6E93-3967-4777-9D5B-E111326F2EB6}"/>
              </a:ext>
            </a:extLst>
          </p:cNvPr>
          <p:cNvSpPr txBox="1">
            <a:spLocks/>
          </p:cNvSpPr>
          <p:nvPr/>
        </p:nvSpPr>
        <p:spPr>
          <a:xfrm>
            <a:off x="5223983" y="2971366"/>
            <a:ext cx="6155064" cy="11524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zh-CN" sz="6600" dirty="0">
                <a:latin typeface="Gill Sans Ultra Bold" panose="020B0A02020104020203" pitchFamily="34" charset="0"/>
              </a:rPr>
              <a:t>Thank you</a:t>
            </a:r>
            <a:r>
              <a:rPr lang="zh-CN" altLang="en-US" sz="6600" dirty="0">
                <a:latin typeface="Gill Sans Ultra Bold" panose="020B0A02020104020203" pitchFamily="34" charset="0"/>
              </a:rPr>
              <a:t>！</a:t>
            </a:r>
          </a:p>
        </p:txBody>
      </p:sp>
      <p:pic>
        <p:nvPicPr>
          <p:cNvPr id="7" name="367D4031-C50C-4220-917B-3A6888D34EF7">
            <a:hlinkClick r:id="" action="ppaction://media"/>
            <a:extLst>
              <a:ext uri="{FF2B5EF4-FFF2-40B4-BE49-F238E27FC236}">
                <a16:creationId xmlns:a16="http://schemas.microsoft.com/office/drawing/2014/main" id="{B28BF387-B276-4684-B927-18AD5B8165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08" end="2793.3265"/>
                </p14:media>
              </p:ext>
            </p:extLst>
          </p:nvPr>
        </p:nvPicPr>
        <p:blipFill rotWithShape="1">
          <a:blip r:embed="rId5"/>
          <a:srcRect l="1366" t="1472" r="409" b="1260"/>
          <a:stretch>
            <a:fillRect/>
          </a:stretch>
        </p:blipFill>
        <p:spPr>
          <a:xfrm>
            <a:off x="2160494" y="2599937"/>
            <a:ext cx="1285136" cy="1263678"/>
          </a:xfrm>
          <a:prstGeom prst="ellipse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46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FE35FA-8DA3-462C-8CB9-A93F7AE0901F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70769" y="2711666"/>
            <a:ext cx="5442419" cy="3626069"/>
          </a:xfrm>
        </p:spPr>
        <p:txBody>
          <a:bodyPr anchor="t"/>
          <a:lstStyle/>
          <a:p>
            <a:pPr marL="268288"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sz="6000" baseline="-6000" dirty="0"/>
              <a:t>MOOC</a:t>
            </a:r>
            <a:r>
              <a:rPr lang="zh-CN" altLang="en-US" sz="6000" baseline="-6000" dirty="0"/>
              <a:t>“</a:t>
            </a:r>
            <a:r>
              <a:rPr lang="zh-CN" altLang="en-US" sz="3200" dirty="0"/>
              <a:t>与生俱来”的批评</a:t>
            </a:r>
            <a:br>
              <a:rPr lang="en-US" altLang="zh-CN" sz="3600" dirty="0"/>
            </a:br>
            <a:r>
              <a:rPr lang="en-US" altLang="zh-CN" sz="2800" b="0" dirty="0"/>
              <a:t>Course Completion rate</a:t>
            </a:r>
            <a:br>
              <a:rPr lang="en-US" altLang="zh-CN" sz="2800" b="0" dirty="0"/>
            </a:br>
            <a:r>
              <a:rPr lang="en-US" altLang="zh-CN" sz="2800" b="0" dirty="0"/>
              <a:t>Student Authentication</a:t>
            </a:r>
            <a:br>
              <a:rPr lang="en-US" altLang="zh-CN" sz="2800" b="0" dirty="0"/>
            </a:br>
            <a:r>
              <a:rPr lang="en-US" altLang="zh-CN" sz="2800" b="0" dirty="0"/>
              <a:t>Credentialing</a:t>
            </a:r>
            <a:r>
              <a:rPr lang="zh-CN" altLang="en-US" sz="2800" b="0" dirty="0"/>
              <a:t> </a:t>
            </a:r>
            <a:r>
              <a:rPr lang="en-US" altLang="zh-CN" sz="2800" b="0" dirty="0"/>
              <a:t>/ accreditation</a:t>
            </a:r>
            <a:br>
              <a:rPr lang="en-US" altLang="zh-CN" sz="2800" b="0" dirty="0"/>
            </a:br>
            <a:r>
              <a:rPr lang="en-US" altLang="zh-CN" sz="2800" b="0" dirty="0"/>
              <a:t>Revenue Models</a:t>
            </a:r>
            <a:br>
              <a:rPr lang="zh-CN" altLang="en-US" sz="3200" dirty="0"/>
            </a:br>
            <a:br>
              <a:rPr lang="en-US" altLang="zh-CN" sz="3200" b="0" dirty="0"/>
            </a:br>
            <a:br>
              <a:rPr lang="en-US" altLang="zh-CN" sz="3600" dirty="0"/>
            </a:br>
            <a:br>
              <a:rPr lang="en-US" altLang="zh-CN" sz="3600" dirty="0"/>
            </a:br>
            <a:r>
              <a:rPr lang="zh-CN" altLang="en-US" sz="3600" dirty="0"/>
              <a:t>认可度</a:t>
            </a:r>
            <a:br>
              <a:rPr lang="en-US" altLang="zh-CN" sz="3600" dirty="0"/>
            </a:b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7605" y="3052255"/>
            <a:ext cx="3585028" cy="2677656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技术应用的性价比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媒体加持的有效性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课堂实践的普及性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教育产品的体验性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E9EFF8-CEB5-4E90-A684-C113A0E0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09" y="1699958"/>
            <a:ext cx="7766726" cy="9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FE35FA-8DA3-462C-8CB9-A93F7AE0901F}"/>
              </a:ext>
            </a:extLst>
          </p:cNvPr>
          <p:cNvSpPr txBox="1"/>
          <p:nvPr/>
        </p:nvSpPr>
        <p:spPr>
          <a:xfrm>
            <a:off x="387712" y="1218329"/>
            <a:ext cx="2872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377A7"/>
                </a:solidFill>
                <a:latin typeface="+mj-lt"/>
              </a:rPr>
              <a:t>With </a:t>
            </a:r>
            <a:r>
              <a:rPr lang="en-US" altLang="zh-CN" sz="6600" dirty="0">
                <a:solidFill>
                  <a:srgbClr val="4377A7"/>
                </a:solidFill>
                <a:latin typeface="Rockwell Extra Bold" panose="02060903040505020403" pitchFamily="18" charset="0"/>
              </a:rPr>
              <a:t>ICT</a:t>
            </a:r>
            <a:endParaRPr lang="zh-CN" altLang="en-US" sz="6600" dirty="0">
              <a:solidFill>
                <a:srgbClr val="4377A7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70769" y="2711666"/>
            <a:ext cx="5442419" cy="3626069"/>
          </a:xfrm>
        </p:spPr>
        <p:txBody>
          <a:bodyPr anchor="t"/>
          <a:lstStyle/>
          <a:p>
            <a:pPr marL="268288" algn="ctr">
              <a:lnSpc>
                <a:spcPct val="150000"/>
              </a:lnSpc>
              <a:spcBef>
                <a:spcPts val="600"/>
              </a:spcBef>
            </a:pPr>
            <a:r>
              <a:rPr lang="en-US" altLang="zh-CN" sz="6000" baseline="-6000" dirty="0"/>
              <a:t>MOOC</a:t>
            </a:r>
            <a:r>
              <a:rPr lang="zh-CN" altLang="en-US" sz="6000" baseline="-6000" dirty="0"/>
              <a:t>“</a:t>
            </a:r>
            <a:r>
              <a:rPr lang="zh-CN" altLang="en-US" sz="3200" dirty="0"/>
              <a:t>与生俱来”的批评</a:t>
            </a:r>
            <a:br>
              <a:rPr lang="en-US" altLang="zh-CN" sz="3600" dirty="0"/>
            </a:br>
            <a:r>
              <a:rPr lang="en-US" altLang="zh-CN" sz="2800" b="0" dirty="0"/>
              <a:t>Course Completion rate</a:t>
            </a:r>
            <a:br>
              <a:rPr lang="en-US" altLang="zh-CN" sz="2800" b="0" dirty="0"/>
            </a:br>
            <a:r>
              <a:rPr lang="en-US" altLang="zh-CN" sz="2800" b="0" dirty="0"/>
              <a:t>Student Authentication</a:t>
            </a:r>
            <a:br>
              <a:rPr lang="en-US" altLang="zh-CN" sz="2800" b="0" dirty="0"/>
            </a:br>
            <a:r>
              <a:rPr lang="en-US" altLang="zh-CN" sz="2800" b="0" dirty="0"/>
              <a:t>Credentialing</a:t>
            </a:r>
            <a:r>
              <a:rPr lang="zh-CN" altLang="en-US" sz="2800" b="0" dirty="0"/>
              <a:t> </a:t>
            </a:r>
            <a:r>
              <a:rPr lang="en-US" altLang="zh-CN" sz="2800" b="0" dirty="0"/>
              <a:t>/ accreditation</a:t>
            </a:r>
            <a:br>
              <a:rPr lang="en-US" altLang="zh-CN" sz="2800" b="0" dirty="0"/>
            </a:br>
            <a:r>
              <a:rPr lang="en-US" altLang="zh-CN" sz="2800" b="0" dirty="0"/>
              <a:t>Revenue Models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E9EFF8-CEB5-4E90-A684-C113A0E0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09" y="1699958"/>
            <a:ext cx="7766726" cy="938554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CF0F2C16-34E4-4878-B6E0-F12F555DF5E4}"/>
              </a:ext>
            </a:extLst>
          </p:cNvPr>
          <p:cNvSpPr txBox="1">
            <a:spLocks/>
          </p:cNvSpPr>
          <p:nvPr/>
        </p:nvSpPr>
        <p:spPr>
          <a:xfrm>
            <a:off x="1013657" y="3547779"/>
            <a:ext cx="4592098" cy="62722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zh-CN" altLang="en-US" dirty="0"/>
              <a:t>美国教育部调查 </a:t>
            </a:r>
            <a:r>
              <a:rPr lang="en-US" altLang="zh-CN" sz="2400" dirty="0">
                <a:latin typeface="+mj-lt"/>
              </a:rPr>
              <a:t>2009</a:t>
            </a:r>
            <a:endParaRPr lang="zh-CN" altLang="en-US" dirty="0"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9ADD53-FE4C-408A-9BC2-1C78F08E0947}"/>
              </a:ext>
            </a:extLst>
          </p:cNvPr>
          <p:cNvSpPr/>
          <p:nvPr/>
        </p:nvSpPr>
        <p:spPr>
          <a:xfrm>
            <a:off x="918045" y="4104058"/>
            <a:ext cx="478332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万名中学生抽样调查的结果：</a:t>
            </a:r>
            <a:endParaRPr lang="en-US" altLang="zh-CN" sz="2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628F92-EF2E-4621-8639-8CF0D41CF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14" b="32641"/>
          <a:stretch/>
        </p:blipFill>
        <p:spPr>
          <a:xfrm>
            <a:off x="1435071" y="5005443"/>
            <a:ext cx="3334801" cy="7297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C88BFC2-C4ED-4D39-9E50-37CE13594F81}"/>
              </a:ext>
            </a:extLst>
          </p:cNvPr>
          <p:cNvSpPr txBox="1"/>
          <p:nvPr/>
        </p:nvSpPr>
        <p:spPr>
          <a:xfrm>
            <a:off x="6022422" y="3570888"/>
            <a:ext cx="4924732" cy="201285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Media Debate</a:t>
            </a: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  vs. Kozma  1983—1994</a:t>
            </a:r>
          </a:p>
          <a:p>
            <a:pPr algn="ctr">
              <a:lnSpc>
                <a:spcPct val="130000"/>
              </a:lnSpc>
            </a:pPr>
            <a:r>
              <a:rPr lang="en-US" altLang="zh-CN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2002--2017</a:t>
            </a:r>
            <a:endParaRPr lang="zh-CN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6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F67DCA-529F-4B88-9E99-80E039D38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l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乔布斯之问 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2011.5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BEAD47-85D4-4BD3-B67E-431C5FFFCC4D}"/>
              </a:ext>
            </a:extLst>
          </p:cNvPr>
          <p:cNvSpPr/>
          <p:nvPr/>
        </p:nvSpPr>
        <p:spPr>
          <a:xfrm>
            <a:off x="1615190" y="2055165"/>
            <a:ext cx="10024586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“为什么</a:t>
            </a:r>
            <a:r>
              <a:rPr lang="en-US" altLang="zh-CN" sz="4400" b="1" baseline="-8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改变了几乎所有领域，却唯独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对教育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的影响小得令人吃惊？”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C6E9C5E-75D8-454A-BF8B-98DC52BF043D}"/>
              </a:ext>
            </a:extLst>
          </p:cNvPr>
          <p:cNvSpPr txBox="1">
            <a:spLocks/>
          </p:cNvSpPr>
          <p:nvPr/>
        </p:nvSpPr>
        <p:spPr>
          <a:xfrm>
            <a:off x="2642715" y="3033690"/>
            <a:ext cx="3014507" cy="3000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4">
              <a:lnSpc>
                <a:spcPct val="150000"/>
              </a:lnSpc>
              <a:spcBef>
                <a:spcPts val="24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技术的局限性？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28600" lvl="4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设备不够完备？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28600" lvl="4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信息化不够彻底？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28600" lvl="4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教育的复杂程度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？</a:t>
            </a: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28600" lvl="4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教师的技术惰性？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4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4">
              <a:lnSpc>
                <a:spcPct val="150000"/>
              </a:lnSpc>
            </a:pP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2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KSO_Shape">
            <a:extLst>
              <a:ext uri="{FF2B5EF4-FFF2-40B4-BE49-F238E27FC236}">
                <a16:creationId xmlns:a16="http://schemas.microsoft.com/office/drawing/2014/main" id="{0507D53A-D1D8-458A-B237-D25E08F8B1BA}"/>
              </a:ext>
            </a:extLst>
          </p:cNvPr>
          <p:cNvSpPr>
            <a:spLocks/>
          </p:cNvSpPr>
          <p:nvPr/>
        </p:nvSpPr>
        <p:spPr bwMode="auto">
          <a:xfrm>
            <a:off x="5331916" y="3222609"/>
            <a:ext cx="650611" cy="2623074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7F254B-BA56-4DAE-80A7-BC58822A3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4033395"/>
            <a:ext cx="4760011" cy="12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40FC8B-EB59-46DC-881F-B225FDBA8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75" y="1341352"/>
            <a:ext cx="10917048" cy="680644"/>
          </a:xfrm>
        </p:spPr>
        <p:txBody>
          <a:bodyPr/>
          <a:lstStyle/>
          <a:p>
            <a:r>
              <a:rPr lang="en-US" altLang="zh-CN" sz="2400" dirty="0"/>
              <a:t>Four Barriers That MOOCs Must Overcome To Build a Sustainable Model</a:t>
            </a:r>
            <a:br>
              <a:rPr lang="en-US" altLang="zh-CN" sz="2400" dirty="0"/>
            </a:br>
            <a:endParaRPr lang="zh-CN" altLang="en-US" sz="2400" dirty="0"/>
          </a:p>
        </p:txBody>
      </p:sp>
      <p:pic>
        <p:nvPicPr>
          <p:cNvPr id="4" name="图片 3" descr="图片包含 屏幕截图&#10;&#10;已生成极高可信度的说明">
            <a:extLst>
              <a:ext uri="{FF2B5EF4-FFF2-40B4-BE49-F238E27FC236}">
                <a16:creationId xmlns:a16="http://schemas.microsoft.com/office/drawing/2014/main" id="{F1E296F9-23F9-49B7-A3C0-D9D00B2DB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40" y="1771238"/>
            <a:ext cx="9964686" cy="5267035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2BE7C1C8-D749-4814-AB73-513D2F50393A}"/>
              </a:ext>
            </a:extLst>
          </p:cNvPr>
          <p:cNvSpPr/>
          <p:nvPr/>
        </p:nvSpPr>
        <p:spPr>
          <a:xfrm>
            <a:off x="8220075" y="2543176"/>
            <a:ext cx="1219200" cy="120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rgbClr val="FF4747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F035AC9-8946-4E05-9E0C-9D7C14850DEE}"/>
              </a:ext>
            </a:extLst>
          </p:cNvPr>
          <p:cNvSpPr/>
          <p:nvPr/>
        </p:nvSpPr>
        <p:spPr>
          <a:xfrm>
            <a:off x="8210550" y="4267201"/>
            <a:ext cx="1219200" cy="120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rgbClr val="FF4747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584FD1C-A695-4515-9269-B350FE53E8F0}"/>
              </a:ext>
            </a:extLst>
          </p:cNvPr>
          <p:cNvSpPr/>
          <p:nvPr/>
        </p:nvSpPr>
        <p:spPr>
          <a:xfrm>
            <a:off x="9382125" y="3400426"/>
            <a:ext cx="1219200" cy="120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rgbClr val="FF4747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2D4873E-1572-462A-AD71-A33B72DD1270}"/>
              </a:ext>
            </a:extLst>
          </p:cNvPr>
          <p:cNvSpPr/>
          <p:nvPr/>
        </p:nvSpPr>
        <p:spPr>
          <a:xfrm>
            <a:off x="9372600" y="5067301"/>
            <a:ext cx="1219200" cy="120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rgbClr val="FF4747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4CE861-4EEC-4D76-9F07-5373B3835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440" y="1771238"/>
            <a:ext cx="9964686" cy="4852586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C765035B-F68B-412A-BAD9-0D308CA2FB81}"/>
              </a:ext>
            </a:extLst>
          </p:cNvPr>
          <p:cNvSpPr/>
          <p:nvPr/>
        </p:nvSpPr>
        <p:spPr>
          <a:xfrm>
            <a:off x="8248648" y="2707758"/>
            <a:ext cx="1306477" cy="654567"/>
          </a:xfrm>
          <a:custGeom>
            <a:avLst/>
            <a:gdLst>
              <a:gd name="connsiteX0" fmla="*/ 0 w 1247775"/>
              <a:gd name="connsiteY0" fmla="*/ 638175 h 638175"/>
              <a:gd name="connsiteX1" fmla="*/ 95250 w 1247775"/>
              <a:gd name="connsiteY1" fmla="*/ 619125 h 638175"/>
              <a:gd name="connsiteX2" fmla="*/ 133350 w 1247775"/>
              <a:gd name="connsiteY2" fmla="*/ 600075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600075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28700 w 1247775"/>
              <a:gd name="connsiteY4" fmla="*/ 489987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28700 w 1247775"/>
              <a:gd name="connsiteY4" fmla="*/ 489987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28700 w 1247775"/>
              <a:gd name="connsiteY3" fmla="*/ 489987 h 638175"/>
              <a:gd name="connsiteX4" fmla="*/ 266700 w 1247775"/>
              <a:gd name="connsiteY4" fmla="*/ 495300 h 638175"/>
              <a:gd name="connsiteX5" fmla="*/ 285750 w 1247775"/>
              <a:gd name="connsiteY5" fmla="*/ 466725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28700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390525 w 1247775"/>
              <a:gd name="connsiteY6" fmla="*/ 361950 h 638175"/>
              <a:gd name="connsiteX7" fmla="*/ 400050 w 1247775"/>
              <a:gd name="connsiteY7" fmla="*/ 333375 h 638175"/>
              <a:gd name="connsiteX8" fmla="*/ 457200 w 1247775"/>
              <a:gd name="connsiteY8" fmla="*/ 314325 h 638175"/>
              <a:gd name="connsiteX9" fmla="*/ 514350 w 1247775"/>
              <a:gd name="connsiteY9" fmla="*/ 276225 h 638175"/>
              <a:gd name="connsiteX10" fmla="*/ 581025 w 1247775"/>
              <a:gd name="connsiteY10" fmla="*/ 247650 h 638175"/>
              <a:gd name="connsiteX11" fmla="*/ 609600 w 1247775"/>
              <a:gd name="connsiteY11" fmla="*/ 219075 h 638175"/>
              <a:gd name="connsiteX12" fmla="*/ 647700 w 1247775"/>
              <a:gd name="connsiteY12" fmla="*/ 209550 h 638175"/>
              <a:gd name="connsiteX13" fmla="*/ 676275 w 1247775"/>
              <a:gd name="connsiteY13" fmla="*/ 200025 h 638175"/>
              <a:gd name="connsiteX14" fmla="*/ 742950 w 1247775"/>
              <a:gd name="connsiteY14" fmla="*/ 161925 h 638175"/>
              <a:gd name="connsiteX15" fmla="*/ 781050 w 1247775"/>
              <a:gd name="connsiteY15" fmla="*/ 133350 h 638175"/>
              <a:gd name="connsiteX16" fmla="*/ 847725 w 1247775"/>
              <a:gd name="connsiteY16" fmla="*/ 114300 h 638175"/>
              <a:gd name="connsiteX17" fmla="*/ 952500 w 1247775"/>
              <a:gd name="connsiteY17" fmla="*/ 85725 h 638175"/>
              <a:gd name="connsiteX18" fmla="*/ 990600 w 1247775"/>
              <a:gd name="connsiteY18" fmla="*/ 66675 h 638175"/>
              <a:gd name="connsiteX19" fmla="*/ 1019175 w 1247775"/>
              <a:gd name="connsiteY19" fmla="*/ 57150 h 638175"/>
              <a:gd name="connsiteX20" fmla="*/ 1047750 w 1247775"/>
              <a:gd name="connsiteY20" fmla="*/ 38100 h 638175"/>
              <a:gd name="connsiteX21" fmla="*/ 1238250 w 1247775"/>
              <a:gd name="connsiteY21" fmla="*/ 9525 h 638175"/>
              <a:gd name="connsiteX22" fmla="*/ 1247775 w 1247775"/>
              <a:gd name="connsiteY22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390525 w 1247775"/>
              <a:gd name="connsiteY6" fmla="*/ 361950 h 638175"/>
              <a:gd name="connsiteX7" fmla="*/ 457200 w 1247775"/>
              <a:gd name="connsiteY7" fmla="*/ 314325 h 638175"/>
              <a:gd name="connsiteX8" fmla="*/ 514350 w 1247775"/>
              <a:gd name="connsiteY8" fmla="*/ 276225 h 638175"/>
              <a:gd name="connsiteX9" fmla="*/ 581025 w 1247775"/>
              <a:gd name="connsiteY9" fmla="*/ 247650 h 638175"/>
              <a:gd name="connsiteX10" fmla="*/ 609600 w 1247775"/>
              <a:gd name="connsiteY10" fmla="*/ 219075 h 638175"/>
              <a:gd name="connsiteX11" fmla="*/ 647700 w 1247775"/>
              <a:gd name="connsiteY11" fmla="*/ 209550 h 638175"/>
              <a:gd name="connsiteX12" fmla="*/ 676275 w 1247775"/>
              <a:gd name="connsiteY12" fmla="*/ 200025 h 638175"/>
              <a:gd name="connsiteX13" fmla="*/ 742950 w 1247775"/>
              <a:gd name="connsiteY13" fmla="*/ 161925 h 638175"/>
              <a:gd name="connsiteX14" fmla="*/ 781050 w 1247775"/>
              <a:gd name="connsiteY14" fmla="*/ 133350 h 638175"/>
              <a:gd name="connsiteX15" fmla="*/ 847725 w 1247775"/>
              <a:gd name="connsiteY15" fmla="*/ 114300 h 638175"/>
              <a:gd name="connsiteX16" fmla="*/ 952500 w 1247775"/>
              <a:gd name="connsiteY16" fmla="*/ 85725 h 638175"/>
              <a:gd name="connsiteX17" fmla="*/ 990600 w 1247775"/>
              <a:gd name="connsiteY17" fmla="*/ 66675 h 638175"/>
              <a:gd name="connsiteX18" fmla="*/ 1019175 w 1247775"/>
              <a:gd name="connsiteY18" fmla="*/ 57150 h 638175"/>
              <a:gd name="connsiteX19" fmla="*/ 1047750 w 1247775"/>
              <a:gd name="connsiteY19" fmla="*/ 38100 h 638175"/>
              <a:gd name="connsiteX20" fmla="*/ 1238250 w 1247775"/>
              <a:gd name="connsiteY20" fmla="*/ 9525 h 638175"/>
              <a:gd name="connsiteX21" fmla="*/ 1247775 w 1247775"/>
              <a:gd name="connsiteY21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1025 w 1247775"/>
              <a:gd name="connsiteY8" fmla="*/ 247650 h 638175"/>
              <a:gd name="connsiteX9" fmla="*/ 647700 w 1247775"/>
              <a:gd name="connsiteY9" fmla="*/ 209550 h 638175"/>
              <a:gd name="connsiteX10" fmla="*/ 676275 w 1247775"/>
              <a:gd name="connsiteY10" fmla="*/ 200025 h 638175"/>
              <a:gd name="connsiteX11" fmla="*/ 742950 w 1247775"/>
              <a:gd name="connsiteY11" fmla="*/ 161925 h 638175"/>
              <a:gd name="connsiteX12" fmla="*/ 781050 w 1247775"/>
              <a:gd name="connsiteY12" fmla="*/ 133350 h 638175"/>
              <a:gd name="connsiteX13" fmla="*/ 847725 w 1247775"/>
              <a:gd name="connsiteY13" fmla="*/ 114300 h 638175"/>
              <a:gd name="connsiteX14" fmla="*/ 952500 w 1247775"/>
              <a:gd name="connsiteY14" fmla="*/ 85725 h 638175"/>
              <a:gd name="connsiteX15" fmla="*/ 990600 w 1247775"/>
              <a:gd name="connsiteY15" fmla="*/ 66675 h 638175"/>
              <a:gd name="connsiteX16" fmla="*/ 1019175 w 1247775"/>
              <a:gd name="connsiteY16" fmla="*/ 57150 h 638175"/>
              <a:gd name="connsiteX17" fmla="*/ 1047750 w 1247775"/>
              <a:gd name="connsiteY17" fmla="*/ 38100 h 638175"/>
              <a:gd name="connsiteX18" fmla="*/ 1238250 w 1247775"/>
              <a:gd name="connsiteY18" fmla="*/ 9525 h 638175"/>
              <a:gd name="connsiteX19" fmla="*/ 1247775 w 1247775"/>
              <a:gd name="connsiteY19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47700 w 1247775"/>
              <a:gd name="connsiteY9" fmla="*/ 209550 h 638175"/>
              <a:gd name="connsiteX10" fmla="*/ 676275 w 1247775"/>
              <a:gd name="connsiteY10" fmla="*/ 200025 h 638175"/>
              <a:gd name="connsiteX11" fmla="*/ 742950 w 1247775"/>
              <a:gd name="connsiteY11" fmla="*/ 161925 h 638175"/>
              <a:gd name="connsiteX12" fmla="*/ 781050 w 1247775"/>
              <a:gd name="connsiteY12" fmla="*/ 133350 h 638175"/>
              <a:gd name="connsiteX13" fmla="*/ 847725 w 1247775"/>
              <a:gd name="connsiteY13" fmla="*/ 114300 h 638175"/>
              <a:gd name="connsiteX14" fmla="*/ 952500 w 1247775"/>
              <a:gd name="connsiteY14" fmla="*/ 85725 h 638175"/>
              <a:gd name="connsiteX15" fmla="*/ 990600 w 1247775"/>
              <a:gd name="connsiteY15" fmla="*/ 66675 h 638175"/>
              <a:gd name="connsiteX16" fmla="*/ 1019175 w 1247775"/>
              <a:gd name="connsiteY16" fmla="*/ 57150 h 638175"/>
              <a:gd name="connsiteX17" fmla="*/ 1047750 w 1247775"/>
              <a:gd name="connsiteY17" fmla="*/ 38100 h 638175"/>
              <a:gd name="connsiteX18" fmla="*/ 1238250 w 1247775"/>
              <a:gd name="connsiteY18" fmla="*/ 9525 h 638175"/>
              <a:gd name="connsiteX19" fmla="*/ 1247775 w 1247775"/>
              <a:gd name="connsiteY19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47700 w 1247775"/>
              <a:gd name="connsiteY9" fmla="*/ 209550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28450 w 1247775"/>
              <a:gd name="connsiteY9" fmla="*/ 190299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3 w 1247775"/>
              <a:gd name="connsiteY8" fmla="*/ 21396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95851 w 1247775"/>
              <a:gd name="connsiteY12" fmla="*/ 95049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95851 w 1247775"/>
              <a:gd name="connsiteY12" fmla="*/ 95049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52500 w 1247775"/>
              <a:gd name="connsiteY12" fmla="*/ 85725 h 638175"/>
              <a:gd name="connsiteX13" fmla="*/ 990600 w 1247775"/>
              <a:gd name="connsiteY13" fmla="*/ 66675 h 638175"/>
              <a:gd name="connsiteX14" fmla="*/ 1019175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19175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14363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47750 w 1247775"/>
              <a:gd name="connsiteY14" fmla="*/ 38100 h 638175"/>
              <a:gd name="connsiteX15" fmla="*/ 1238250 w 1247775"/>
              <a:gd name="connsiteY15" fmla="*/ 9525 h 638175"/>
              <a:gd name="connsiteX16" fmla="*/ 1247775 w 1247775"/>
              <a:gd name="connsiteY16" fmla="*/ 0 h 638175"/>
              <a:gd name="connsiteX0" fmla="*/ 0 w 1239615"/>
              <a:gd name="connsiteY0" fmla="*/ 628666 h 628666"/>
              <a:gd name="connsiteX1" fmla="*/ 75999 w 1239615"/>
              <a:gd name="connsiteY1" fmla="*/ 580740 h 628666"/>
              <a:gd name="connsiteX2" fmla="*/ 128537 w 1239615"/>
              <a:gd name="connsiteY2" fmla="*/ 537627 h 628666"/>
              <a:gd name="connsiteX3" fmla="*/ 199824 w 1239615"/>
              <a:gd name="connsiteY3" fmla="*/ 470853 h 628666"/>
              <a:gd name="connsiteX4" fmla="*/ 266499 w 1239615"/>
              <a:gd name="connsiteY4" fmla="*/ 413903 h 628666"/>
              <a:gd name="connsiteX5" fmla="*/ 371475 w 1239615"/>
              <a:gd name="connsiteY5" fmla="*/ 337702 h 628666"/>
              <a:gd name="connsiteX6" fmla="*/ 447575 w 1239615"/>
              <a:gd name="connsiteY6" fmla="*/ 275940 h 628666"/>
              <a:gd name="connsiteX7" fmla="*/ 509537 w 1239615"/>
              <a:gd name="connsiteY7" fmla="*/ 242654 h 628666"/>
              <a:gd name="connsiteX8" fmla="*/ 576213 w 1239615"/>
              <a:gd name="connsiteY8" fmla="*/ 204453 h 628666"/>
              <a:gd name="connsiteX9" fmla="*/ 628450 w 1239615"/>
              <a:gd name="connsiteY9" fmla="*/ 171164 h 628666"/>
              <a:gd name="connsiteX10" fmla="*/ 723699 w 1239615"/>
              <a:gd name="connsiteY10" fmla="*/ 133165 h 628666"/>
              <a:gd name="connsiteX11" fmla="*/ 795488 w 1239615"/>
              <a:gd name="connsiteY11" fmla="*/ 99778 h 628666"/>
              <a:gd name="connsiteX12" fmla="*/ 923625 w 1239615"/>
              <a:gd name="connsiteY12" fmla="*/ 76216 h 628666"/>
              <a:gd name="connsiteX13" fmla="*/ 990600 w 1239615"/>
              <a:gd name="connsiteY13" fmla="*/ 57166 h 628666"/>
              <a:gd name="connsiteX14" fmla="*/ 1047750 w 1239615"/>
              <a:gd name="connsiteY14" fmla="*/ 28591 h 628666"/>
              <a:gd name="connsiteX15" fmla="*/ 1238250 w 1239615"/>
              <a:gd name="connsiteY15" fmla="*/ 16 h 628666"/>
              <a:gd name="connsiteX16" fmla="*/ 1127459 w 1239615"/>
              <a:gd name="connsiteY16" fmla="*/ 33805 h 628666"/>
              <a:gd name="connsiteX0" fmla="*/ 0 w 1238250"/>
              <a:gd name="connsiteY0" fmla="*/ 628666 h 628666"/>
              <a:gd name="connsiteX1" fmla="*/ 75999 w 1238250"/>
              <a:gd name="connsiteY1" fmla="*/ 580740 h 628666"/>
              <a:gd name="connsiteX2" fmla="*/ 128537 w 1238250"/>
              <a:gd name="connsiteY2" fmla="*/ 537627 h 628666"/>
              <a:gd name="connsiteX3" fmla="*/ 199824 w 1238250"/>
              <a:gd name="connsiteY3" fmla="*/ 470853 h 628666"/>
              <a:gd name="connsiteX4" fmla="*/ 266499 w 1238250"/>
              <a:gd name="connsiteY4" fmla="*/ 413903 h 628666"/>
              <a:gd name="connsiteX5" fmla="*/ 371475 w 1238250"/>
              <a:gd name="connsiteY5" fmla="*/ 337702 h 628666"/>
              <a:gd name="connsiteX6" fmla="*/ 447575 w 1238250"/>
              <a:gd name="connsiteY6" fmla="*/ 275940 h 628666"/>
              <a:gd name="connsiteX7" fmla="*/ 509537 w 1238250"/>
              <a:gd name="connsiteY7" fmla="*/ 242654 h 628666"/>
              <a:gd name="connsiteX8" fmla="*/ 576213 w 1238250"/>
              <a:gd name="connsiteY8" fmla="*/ 204453 h 628666"/>
              <a:gd name="connsiteX9" fmla="*/ 628450 w 1238250"/>
              <a:gd name="connsiteY9" fmla="*/ 171164 h 628666"/>
              <a:gd name="connsiteX10" fmla="*/ 723699 w 1238250"/>
              <a:gd name="connsiteY10" fmla="*/ 133165 h 628666"/>
              <a:gd name="connsiteX11" fmla="*/ 795488 w 1238250"/>
              <a:gd name="connsiteY11" fmla="*/ 99778 h 628666"/>
              <a:gd name="connsiteX12" fmla="*/ 923625 w 1238250"/>
              <a:gd name="connsiteY12" fmla="*/ 76216 h 628666"/>
              <a:gd name="connsiteX13" fmla="*/ 990600 w 1238250"/>
              <a:gd name="connsiteY13" fmla="*/ 57166 h 628666"/>
              <a:gd name="connsiteX14" fmla="*/ 1047750 w 1238250"/>
              <a:gd name="connsiteY14" fmla="*/ 28591 h 628666"/>
              <a:gd name="connsiteX15" fmla="*/ 1238250 w 1238250"/>
              <a:gd name="connsiteY15" fmla="*/ 16 h 628666"/>
              <a:gd name="connsiteX0" fmla="*/ 0 w 1238250"/>
              <a:gd name="connsiteY0" fmla="*/ 630297 h 630297"/>
              <a:gd name="connsiteX1" fmla="*/ 75999 w 1238250"/>
              <a:gd name="connsiteY1" fmla="*/ 582371 h 630297"/>
              <a:gd name="connsiteX2" fmla="*/ 128537 w 1238250"/>
              <a:gd name="connsiteY2" fmla="*/ 539258 h 630297"/>
              <a:gd name="connsiteX3" fmla="*/ 199824 w 1238250"/>
              <a:gd name="connsiteY3" fmla="*/ 472484 h 630297"/>
              <a:gd name="connsiteX4" fmla="*/ 266499 w 1238250"/>
              <a:gd name="connsiteY4" fmla="*/ 415534 h 630297"/>
              <a:gd name="connsiteX5" fmla="*/ 371475 w 1238250"/>
              <a:gd name="connsiteY5" fmla="*/ 339333 h 630297"/>
              <a:gd name="connsiteX6" fmla="*/ 447575 w 1238250"/>
              <a:gd name="connsiteY6" fmla="*/ 277571 h 630297"/>
              <a:gd name="connsiteX7" fmla="*/ 509537 w 1238250"/>
              <a:gd name="connsiteY7" fmla="*/ 244285 h 630297"/>
              <a:gd name="connsiteX8" fmla="*/ 576213 w 1238250"/>
              <a:gd name="connsiteY8" fmla="*/ 206084 h 630297"/>
              <a:gd name="connsiteX9" fmla="*/ 628450 w 1238250"/>
              <a:gd name="connsiteY9" fmla="*/ 172795 h 630297"/>
              <a:gd name="connsiteX10" fmla="*/ 723699 w 1238250"/>
              <a:gd name="connsiteY10" fmla="*/ 134796 h 630297"/>
              <a:gd name="connsiteX11" fmla="*/ 795488 w 1238250"/>
              <a:gd name="connsiteY11" fmla="*/ 101409 h 630297"/>
              <a:gd name="connsiteX12" fmla="*/ 923625 w 1238250"/>
              <a:gd name="connsiteY12" fmla="*/ 77847 h 630297"/>
              <a:gd name="connsiteX13" fmla="*/ 990600 w 1238250"/>
              <a:gd name="connsiteY13" fmla="*/ 58797 h 630297"/>
              <a:gd name="connsiteX14" fmla="*/ 1047750 w 1238250"/>
              <a:gd name="connsiteY14" fmla="*/ 30222 h 630297"/>
              <a:gd name="connsiteX15" fmla="*/ 1131169 w 1238250"/>
              <a:gd name="connsiteY15" fmla="*/ 1546 h 630297"/>
              <a:gd name="connsiteX16" fmla="*/ 1238250 w 1238250"/>
              <a:gd name="connsiteY16" fmla="*/ 1647 h 630297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23625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889936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889936 w 1131169"/>
              <a:gd name="connsiteY12" fmla="*/ 76301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5705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9937 w 1131169"/>
              <a:gd name="connsiteY6" fmla="*/ 278387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49937 w 1131169"/>
              <a:gd name="connsiteY6" fmla="*/ 278387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49937 w 1131169"/>
              <a:gd name="connsiteY6" fmla="*/ 278387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4550 w 1131169"/>
              <a:gd name="connsiteY3" fmla="*/ 478026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628450 w 1131169"/>
              <a:gd name="connsiteY8" fmla="*/ 171249 h 628751"/>
              <a:gd name="connsiteX9" fmla="*/ 714248 w 1131169"/>
              <a:gd name="connsiteY9" fmla="*/ 128524 h 628751"/>
              <a:gd name="connsiteX10" fmla="*/ 795488 w 1131169"/>
              <a:gd name="connsiteY10" fmla="*/ 99863 h 628751"/>
              <a:gd name="connsiteX11" fmla="*/ 916449 w 1131169"/>
              <a:gd name="connsiteY11" fmla="*/ 64400 h 628751"/>
              <a:gd name="connsiteX12" fmla="*/ 990600 w 1131169"/>
              <a:gd name="connsiteY12" fmla="*/ 42814 h 628751"/>
              <a:gd name="connsiteX13" fmla="*/ 1047750 w 1131169"/>
              <a:gd name="connsiteY13" fmla="*/ 28676 h 628751"/>
              <a:gd name="connsiteX14" fmla="*/ 1131169 w 1131169"/>
              <a:gd name="connsiteY14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628450 w 1131169"/>
              <a:gd name="connsiteY8" fmla="*/ 171249 h 628751"/>
              <a:gd name="connsiteX9" fmla="*/ 721336 w 1131169"/>
              <a:gd name="connsiteY9" fmla="*/ 128524 h 628751"/>
              <a:gd name="connsiteX10" fmla="*/ 795488 w 1131169"/>
              <a:gd name="connsiteY10" fmla="*/ 99863 h 628751"/>
              <a:gd name="connsiteX11" fmla="*/ 916449 w 1131169"/>
              <a:gd name="connsiteY11" fmla="*/ 64400 h 628751"/>
              <a:gd name="connsiteX12" fmla="*/ 990600 w 1131169"/>
              <a:gd name="connsiteY12" fmla="*/ 42814 h 628751"/>
              <a:gd name="connsiteX13" fmla="*/ 1047750 w 1131169"/>
              <a:gd name="connsiteY13" fmla="*/ 28676 h 628751"/>
              <a:gd name="connsiteX14" fmla="*/ 1131169 w 1131169"/>
              <a:gd name="connsiteY14" fmla="*/ 0 h 628751"/>
              <a:gd name="connsiteX0" fmla="*/ 0 w 1150072"/>
              <a:gd name="connsiteY0" fmla="*/ 616937 h 616937"/>
              <a:gd name="connsiteX1" fmla="*/ 75999 w 1150072"/>
              <a:gd name="connsiteY1" fmla="*/ 569011 h 616937"/>
              <a:gd name="connsiteX2" fmla="*/ 128537 w 1150072"/>
              <a:gd name="connsiteY2" fmla="*/ 525898 h 616937"/>
              <a:gd name="connsiteX3" fmla="*/ 202188 w 1150072"/>
              <a:gd name="connsiteY3" fmla="*/ 463850 h 616937"/>
              <a:gd name="connsiteX4" fmla="*/ 266499 w 1150072"/>
              <a:gd name="connsiteY4" fmla="*/ 409263 h 616937"/>
              <a:gd name="connsiteX5" fmla="*/ 371475 w 1150072"/>
              <a:gd name="connsiteY5" fmla="*/ 325974 h 616937"/>
              <a:gd name="connsiteX6" fmla="*/ 454662 w 1150072"/>
              <a:gd name="connsiteY6" fmla="*/ 268936 h 616937"/>
              <a:gd name="connsiteX7" fmla="*/ 533164 w 1150072"/>
              <a:gd name="connsiteY7" fmla="*/ 216749 h 616937"/>
              <a:gd name="connsiteX8" fmla="*/ 628450 w 1150072"/>
              <a:gd name="connsiteY8" fmla="*/ 159435 h 616937"/>
              <a:gd name="connsiteX9" fmla="*/ 721336 w 1150072"/>
              <a:gd name="connsiteY9" fmla="*/ 116710 h 616937"/>
              <a:gd name="connsiteX10" fmla="*/ 795488 w 1150072"/>
              <a:gd name="connsiteY10" fmla="*/ 88049 h 616937"/>
              <a:gd name="connsiteX11" fmla="*/ 916449 w 1150072"/>
              <a:gd name="connsiteY11" fmla="*/ 52586 h 616937"/>
              <a:gd name="connsiteX12" fmla="*/ 990600 w 1150072"/>
              <a:gd name="connsiteY12" fmla="*/ 31000 h 616937"/>
              <a:gd name="connsiteX13" fmla="*/ 1047750 w 1150072"/>
              <a:gd name="connsiteY13" fmla="*/ 16862 h 616937"/>
              <a:gd name="connsiteX14" fmla="*/ 1150072 w 1150072"/>
              <a:gd name="connsiteY14" fmla="*/ 0 h 616937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54662 w 1147709"/>
              <a:gd name="connsiteY6" fmla="*/ 273662 h 621663"/>
              <a:gd name="connsiteX7" fmla="*/ 533164 w 1147709"/>
              <a:gd name="connsiteY7" fmla="*/ 221475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54662 w 1147709"/>
              <a:gd name="connsiteY6" fmla="*/ 273662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25974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33150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33150 w 1147709"/>
              <a:gd name="connsiteY9" fmla="*/ 121436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9689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05639 w 1147709"/>
              <a:gd name="connsiteY14" fmla="*/ 9626 h 621663"/>
              <a:gd name="connsiteX15" fmla="*/ 1147709 w 1147709"/>
              <a:gd name="connsiteY15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05639 w 1147709"/>
              <a:gd name="connsiteY14" fmla="*/ 9626 h 621663"/>
              <a:gd name="connsiteX15" fmla="*/ 1147709 w 1147709"/>
              <a:gd name="connsiteY15" fmla="*/ 0 h 6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47709" h="621663">
                <a:moveTo>
                  <a:pt x="0" y="621663"/>
                </a:moveTo>
                <a:cubicBezTo>
                  <a:pt x="19753" y="618371"/>
                  <a:pt x="54576" y="588910"/>
                  <a:pt x="75999" y="573737"/>
                </a:cubicBezTo>
                <a:cubicBezTo>
                  <a:pt x="97422" y="558564"/>
                  <a:pt x="107506" y="548151"/>
                  <a:pt x="128537" y="530624"/>
                </a:cubicBezTo>
                <a:cubicBezTo>
                  <a:pt x="149569" y="513097"/>
                  <a:pt x="179997" y="489197"/>
                  <a:pt x="202188" y="468576"/>
                </a:cubicBezTo>
                <a:cubicBezTo>
                  <a:pt x="224380" y="447955"/>
                  <a:pt x="237103" y="440907"/>
                  <a:pt x="266499" y="418715"/>
                </a:cubicBezTo>
                <a:cubicBezTo>
                  <a:pt x="295895" y="396523"/>
                  <a:pt x="344052" y="359601"/>
                  <a:pt x="378563" y="335425"/>
                </a:cubicBezTo>
                <a:cubicBezTo>
                  <a:pt x="413074" y="311249"/>
                  <a:pt x="444252" y="292259"/>
                  <a:pt x="473563" y="273661"/>
                </a:cubicBezTo>
                <a:cubicBezTo>
                  <a:pt x="502874" y="255063"/>
                  <a:pt x="526646" y="240513"/>
                  <a:pt x="554429" y="223838"/>
                </a:cubicBezTo>
                <a:lnTo>
                  <a:pt x="640264" y="173612"/>
                </a:lnTo>
                <a:cubicBezTo>
                  <a:pt x="673201" y="156151"/>
                  <a:pt x="721850" y="132941"/>
                  <a:pt x="752052" y="119074"/>
                </a:cubicBezTo>
                <a:cubicBezTo>
                  <a:pt x="782254" y="105207"/>
                  <a:pt x="794079" y="100706"/>
                  <a:pt x="821479" y="90412"/>
                </a:cubicBezTo>
                <a:cubicBezTo>
                  <a:pt x="848879" y="80118"/>
                  <a:pt x="883930" y="64414"/>
                  <a:pt x="916449" y="57312"/>
                </a:cubicBezTo>
                <a:cubicBezTo>
                  <a:pt x="929149" y="50962"/>
                  <a:pt x="968717" y="41680"/>
                  <a:pt x="990600" y="35726"/>
                </a:cubicBezTo>
                <a:cubicBezTo>
                  <a:pt x="1012483" y="29772"/>
                  <a:pt x="1028577" y="25938"/>
                  <a:pt x="1047750" y="21588"/>
                </a:cubicBezTo>
                <a:cubicBezTo>
                  <a:pt x="1066923" y="17238"/>
                  <a:pt x="1088979" y="13224"/>
                  <a:pt x="1105639" y="9626"/>
                </a:cubicBezTo>
                <a:cubicBezTo>
                  <a:pt x="1122299" y="6028"/>
                  <a:pt x="1140697" y="1604"/>
                  <a:pt x="114770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1E66CC0-B481-4C71-9BC4-63BC11FC463C}"/>
              </a:ext>
            </a:extLst>
          </p:cNvPr>
          <p:cNvSpPr/>
          <p:nvPr/>
        </p:nvSpPr>
        <p:spPr>
          <a:xfrm>
            <a:off x="8258099" y="2369878"/>
            <a:ext cx="1346865" cy="811361"/>
          </a:xfrm>
          <a:custGeom>
            <a:avLst/>
            <a:gdLst>
              <a:gd name="connsiteX0" fmla="*/ 0 w 1247775"/>
              <a:gd name="connsiteY0" fmla="*/ 638175 h 638175"/>
              <a:gd name="connsiteX1" fmla="*/ 95250 w 1247775"/>
              <a:gd name="connsiteY1" fmla="*/ 619125 h 638175"/>
              <a:gd name="connsiteX2" fmla="*/ 133350 w 1247775"/>
              <a:gd name="connsiteY2" fmla="*/ 600075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600075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28700 w 1247775"/>
              <a:gd name="connsiteY4" fmla="*/ 489987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28700 w 1247775"/>
              <a:gd name="connsiteY4" fmla="*/ 489987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28700 w 1247775"/>
              <a:gd name="connsiteY3" fmla="*/ 489987 h 638175"/>
              <a:gd name="connsiteX4" fmla="*/ 266700 w 1247775"/>
              <a:gd name="connsiteY4" fmla="*/ 495300 h 638175"/>
              <a:gd name="connsiteX5" fmla="*/ 285750 w 1247775"/>
              <a:gd name="connsiteY5" fmla="*/ 466725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28700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390525 w 1247775"/>
              <a:gd name="connsiteY6" fmla="*/ 361950 h 638175"/>
              <a:gd name="connsiteX7" fmla="*/ 400050 w 1247775"/>
              <a:gd name="connsiteY7" fmla="*/ 333375 h 638175"/>
              <a:gd name="connsiteX8" fmla="*/ 457200 w 1247775"/>
              <a:gd name="connsiteY8" fmla="*/ 314325 h 638175"/>
              <a:gd name="connsiteX9" fmla="*/ 514350 w 1247775"/>
              <a:gd name="connsiteY9" fmla="*/ 276225 h 638175"/>
              <a:gd name="connsiteX10" fmla="*/ 581025 w 1247775"/>
              <a:gd name="connsiteY10" fmla="*/ 247650 h 638175"/>
              <a:gd name="connsiteX11" fmla="*/ 609600 w 1247775"/>
              <a:gd name="connsiteY11" fmla="*/ 219075 h 638175"/>
              <a:gd name="connsiteX12" fmla="*/ 647700 w 1247775"/>
              <a:gd name="connsiteY12" fmla="*/ 209550 h 638175"/>
              <a:gd name="connsiteX13" fmla="*/ 676275 w 1247775"/>
              <a:gd name="connsiteY13" fmla="*/ 200025 h 638175"/>
              <a:gd name="connsiteX14" fmla="*/ 742950 w 1247775"/>
              <a:gd name="connsiteY14" fmla="*/ 161925 h 638175"/>
              <a:gd name="connsiteX15" fmla="*/ 781050 w 1247775"/>
              <a:gd name="connsiteY15" fmla="*/ 133350 h 638175"/>
              <a:gd name="connsiteX16" fmla="*/ 847725 w 1247775"/>
              <a:gd name="connsiteY16" fmla="*/ 114300 h 638175"/>
              <a:gd name="connsiteX17" fmla="*/ 952500 w 1247775"/>
              <a:gd name="connsiteY17" fmla="*/ 85725 h 638175"/>
              <a:gd name="connsiteX18" fmla="*/ 990600 w 1247775"/>
              <a:gd name="connsiteY18" fmla="*/ 66675 h 638175"/>
              <a:gd name="connsiteX19" fmla="*/ 1019175 w 1247775"/>
              <a:gd name="connsiteY19" fmla="*/ 57150 h 638175"/>
              <a:gd name="connsiteX20" fmla="*/ 1047750 w 1247775"/>
              <a:gd name="connsiteY20" fmla="*/ 38100 h 638175"/>
              <a:gd name="connsiteX21" fmla="*/ 1238250 w 1247775"/>
              <a:gd name="connsiteY21" fmla="*/ 9525 h 638175"/>
              <a:gd name="connsiteX22" fmla="*/ 1247775 w 1247775"/>
              <a:gd name="connsiteY22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390525 w 1247775"/>
              <a:gd name="connsiteY6" fmla="*/ 361950 h 638175"/>
              <a:gd name="connsiteX7" fmla="*/ 457200 w 1247775"/>
              <a:gd name="connsiteY7" fmla="*/ 314325 h 638175"/>
              <a:gd name="connsiteX8" fmla="*/ 514350 w 1247775"/>
              <a:gd name="connsiteY8" fmla="*/ 276225 h 638175"/>
              <a:gd name="connsiteX9" fmla="*/ 581025 w 1247775"/>
              <a:gd name="connsiteY9" fmla="*/ 247650 h 638175"/>
              <a:gd name="connsiteX10" fmla="*/ 609600 w 1247775"/>
              <a:gd name="connsiteY10" fmla="*/ 219075 h 638175"/>
              <a:gd name="connsiteX11" fmla="*/ 647700 w 1247775"/>
              <a:gd name="connsiteY11" fmla="*/ 209550 h 638175"/>
              <a:gd name="connsiteX12" fmla="*/ 676275 w 1247775"/>
              <a:gd name="connsiteY12" fmla="*/ 200025 h 638175"/>
              <a:gd name="connsiteX13" fmla="*/ 742950 w 1247775"/>
              <a:gd name="connsiteY13" fmla="*/ 161925 h 638175"/>
              <a:gd name="connsiteX14" fmla="*/ 781050 w 1247775"/>
              <a:gd name="connsiteY14" fmla="*/ 133350 h 638175"/>
              <a:gd name="connsiteX15" fmla="*/ 847725 w 1247775"/>
              <a:gd name="connsiteY15" fmla="*/ 114300 h 638175"/>
              <a:gd name="connsiteX16" fmla="*/ 952500 w 1247775"/>
              <a:gd name="connsiteY16" fmla="*/ 85725 h 638175"/>
              <a:gd name="connsiteX17" fmla="*/ 990600 w 1247775"/>
              <a:gd name="connsiteY17" fmla="*/ 66675 h 638175"/>
              <a:gd name="connsiteX18" fmla="*/ 1019175 w 1247775"/>
              <a:gd name="connsiteY18" fmla="*/ 57150 h 638175"/>
              <a:gd name="connsiteX19" fmla="*/ 1047750 w 1247775"/>
              <a:gd name="connsiteY19" fmla="*/ 38100 h 638175"/>
              <a:gd name="connsiteX20" fmla="*/ 1238250 w 1247775"/>
              <a:gd name="connsiteY20" fmla="*/ 9525 h 638175"/>
              <a:gd name="connsiteX21" fmla="*/ 1247775 w 1247775"/>
              <a:gd name="connsiteY21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1025 w 1247775"/>
              <a:gd name="connsiteY8" fmla="*/ 247650 h 638175"/>
              <a:gd name="connsiteX9" fmla="*/ 647700 w 1247775"/>
              <a:gd name="connsiteY9" fmla="*/ 209550 h 638175"/>
              <a:gd name="connsiteX10" fmla="*/ 676275 w 1247775"/>
              <a:gd name="connsiteY10" fmla="*/ 200025 h 638175"/>
              <a:gd name="connsiteX11" fmla="*/ 742950 w 1247775"/>
              <a:gd name="connsiteY11" fmla="*/ 161925 h 638175"/>
              <a:gd name="connsiteX12" fmla="*/ 781050 w 1247775"/>
              <a:gd name="connsiteY12" fmla="*/ 133350 h 638175"/>
              <a:gd name="connsiteX13" fmla="*/ 847725 w 1247775"/>
              <a:gd name="connsiteY13" fmla="*/ 114300 h 638175"/>
              <a:gd name="connsiteX14" fmla="*/ 952500 w 1247775"/>
              <a:gd name="connsiteY14" fmla="*/ 85725 h 638175"/>
              <a:gd name="connsiteX15" fmla="*/ 990600 w 1247775"/>
              <a:gd name="connsiteY15" fmla="*/ 66675 h 638175"/>
              <a:gd name="connsiteX16" fmla="*/ 1019175 w 1247775"/>
              <a:gd name="connsiteY16" fmla="*/ 57150 h 638175"/>
              <a:gd name="connsiteX17" fmla="*/ 1047750 w 1247775"/>
              <a:gd name="connsiteY17" fmla="*/ 38100 h 638175"/>
              <a:gd name="connsiteX18" fmla="*/ 1238250 w 1247775"/>
              <a:gd name="connsiteY18" fmla="*/ 9525 h 638175"/>
              <a:gd name="connsiteX19" fmla="*/ 1247775 w 1247775"/>
              <a:gd name="connsiteY19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47700 w 1247775"/>
              <a:gd name="connsiteY9" fmla="*/ 209550 h 638175"/>
              <a:gd name="connsiteX10" fmla="*/ 676275 w 1247775"/>
              <a:gd name="connsiteY10" fmla="*/ 200025 h 638175"/>
              <a:gd name="connsiteX11" fmla="*/ 742950 w 1247775"/>
              <a:gd name="connsiteY11" fmla="*/ 161925 h 638175"/>
              <a:gd name="connsiteX12" fmla="*/ 781050 w 1247775"/>
              <a:gd name="connsiteY12" fmla="*/ 133350 h 638175"/>
              <a:gd name="connsiteX13" fmla="*/ 847725 w 1247775"/>
              <a:gd name="connsiteY13" fmla="*/ 114300 h 638175"/>
              <a:gd name="connsiteX14" fmla="*/ 952500 w 1247775"/>
              <a:gd name="connsiteY14" fmla="*/ 85725 h 638175"/>
              <a:gd name="connsiteX15" fmla="*/ 990600 w 1247775"/>
              <a:gd name="connsiteY15" fmla="*/ 66675 h 638175"/>
              <a:gd name="connsiteX16" fmla="*/ 1019175 w 1247775"/>
              <a:gd name="connsiteY16" fmla="*/ 57150 h 638175"/>
              <a:gd name="connsiteX17" fmla="*/ 1047750 w 1247775"/>
              <a:gd name="connsiteY17" fmla="*/ 38100 h 638175"/>
              <a:gd name="connsiteX18" fmla="*/ 1238250 w 1247775"/>
              <a:gd name="connsiteY18" fmla="*/ 9525 h 638175"/>
              <a:gd name="connsiteX19" fmla="*/ 1247775 w 1247775"/>
              <a:gd name="connsiteY19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47700 w 1247775"/>
              <a:gd name="connsiteY9" fmla="*/ 209550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28450 w 1247775"/>
              <a:gd name="connsiteY9" fmla="*/ 190299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3 w 1247775"/>
              <a:gd name="connsiteY8" fmla="*/ 21396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95851 w 1247775"/>
              <a:gd name="connsiteY12" fmla="*/ 95049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95851 w 1247775"/>
              <a:gd name="connsiteY12" fmla="*/ 95049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52500 w 1247775"/>
              <a:gd name="connsiteY12" fmla="*/ 85725 h 638175"/>
              <a:gd name="connsiteX13" fmla="*/ 990600 w 1247775"/>
              <a:gd name="connsiteY13" fmla="*/ 66675 h 638175"/>
              <a:gd name="connsiteX14" fmla="*/ 1019175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19175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14363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47750 w 1247775"/>
              <a:gd name="connsiteY14" fmla="*/ 38100 h 638175"/>
              <a:gd name="connsiteX15" fmla="*/ 1238250 w 1247775"/>
              <a:gd name="connsiteY15" fmla="*/ 9525 h 638175"/>
              <a:gd name="connsiteX16" fmla="*/ 1247775 w 1247775"/>
              <a:gd name="connsiteY16" fmla="*/ 0 h 638175"/>
              <a:gd name="connsiteX0" fmla="*/ 0 w 1239615"/>
              <a:gd name="connsiteY0" fmla="*/ 628666 h 628666"/>
              <a:gd name="connsiteX1" fmla="*/ 75999 w 1239615"/>
              <a:gd name="connsiteY1" fmla="*/ 580740 h 628666"/>
              <a:gd name="connsiteX2" fmla="*/ 128537 w 1239615"/>
              <a:gd name="connsiteY2" fmla="*/ 537627 h 628666"/>
              <a:gd name="connsiteX3" fmla="*/ 199824 w 1239615"/>
              <a:gd name="connsiteY3" fmla="*/ 470853 h 628666"/>
              <a:gd name="connsiteX4" fmla="*/ 266499 w 1239615"/>
              <a:gd name="connsiteY4" fmla="*/ 413903 h 628666"/>
              <a:gd name="connsiteX5" fmla="*/ 371475 w 1239615"/>
              <a:gd name="connsiteY5" fmla="*/ 337702 h 628666"/>
              <a:gd name="connsiteX6" fmla="*/ 447575 w 1239615"/>
              <a:gd name="connsiteY6" fmla="*/ 275940 h 628666"/>
              <a:gd name="connsiteX7" fmla="*/ 509537 w 1239615"/>
              <a:gd name="connsiteY7" fmla="*/ 242654 h 628666"/>
              <a:gd name="connsiteX8" fmla="*/ 576213 w 1239615"/>
              <a:gd name="connsiteY8" fmla="*/ 204453 h 628666"/>
              <a:gd name="connsiteX9" fmla="*/ 628450 w 1239615"/>
              <a:gd name="connsiteY9" fmla="*/ 171164 h 628666"/>
              <a:gd name="connsiteX10" fmla="*/ 723699 w 1239615"/>
              <a:gd name="connsiteY10" fmla="*/ 133165 h 628666"/>
              <a:gd name="connsiteX11" fmla="*/ 795488 w 1239615"/>
              <a:gd name="connsiteY11" fmla="*/ 99778 h 628666"/>
              <a:gd name="connsiteX12" fmla="*/ 923625 w 1239615"/>
              <a:gd name="connsiteY12" fmla="*/ 76216 h 628666"/>
              <a:gd name="connsiteX13" fmla="*/ 990600 w 1239615"/>
              <a:gd name="connsiteY13" fmla="*/ 57166 h 628666"/>
              <a:gd name="connsiteX14" fmla="*/ 1047750 w 1239615"/>
              <a:gd name="connsiteY14" fmla="*/ 28591 h 628666"/>
              <a:gd name="connsiteX15" fmla="*/ 1238250 w 1239615"/>
              <a:gd name="connsiteY15" fmla="*/ 16 h 628666"/>
              <a:gd name="connsiteX16" fmla="*/ 1127459 w 1239615"/>
              <a:gd name="connsiteY16" fmla="*/ 33805 h 628666"/>
              <a:gd name="connsiteX0" fmla="*/ 0 w 1238250"/>
              <a:gd name="connsiteY0" fmla="*/ 628666 h 628666"/>
              <a:gd name="connsiteX1" fmla="*/ 75999 w 1238250"/>
              <a:gd name="connsiteY1" fmla="*/ 580740 h 628666"/>
              <a:gd name="connsiteX2" fmla="*/ 128537 w 1238250"/>
              <a:gd name="connsiteY2" fmla="*/ 537627 h 628666"/>
              <a:gd name="connsiteX3" fmla="*/ 199824 w 1238250"/>
              <a:gd name="connsiteY3" fmla="*/ 470853 h 628666"/>
              <a:gd name="connsiteX4" fmla="*/ 266499 w 1238250"/>
              <a:gd name="connsiteY4" fmla="*/ 413903 h 628666"/>
              <a:gd name="connsiteX5" fmla="*/ 371475 w 1238250"/>
              <a:gd name="connsiteY5" fmla="*/ 337702 h 628666"/>
              <a:gd name="connsiteX6" fmla="*/ 447575 w 1238250"/>
              <a:gd name="connsiteY6" fmla="*/ 275940 h 628666"/>
              <a:gd name="connsiteX7" fmla="*/ 509537 w 1238250"/>
              <a:gd name="connsiteY7" fmla="*/ 242654 h 628666"/>
              <a:gd name="connsiteX8" fmla="*/ 576213 w 1238250"/>
              <a:gd name="connsiteY8" fmla="*/ 204453 h 628666"/>
              <a:gd name="connsiteX9" fmla="*/ 628450 w 1238250"/>
              <a:gd name="connsiteY9" fmla="*/ 171164 h 628666"/>
              <a:gd name="connsiteX10" fmla="*/ 723699 w 1238250"/>
              <a:gd name="connsiteY10" fmla="*/ 133165 h 628666"/>
              <a:gd name="connsiteX11" fmla="*/ 795488 w 1238250"/>
              <a:gd name="connsiteY11" fmla="*/ 99778 h 628666"/>
              <a:gd name="connsiteX12" fmla="*/ 923625 w 1238250"/>
              <a:gd name="connsiteY12" fmla="*/ 76216 h 628666"/>
              <a:gd name="connsiteX13" fmla="*/ 990600 w 1238250"/>
              <a:gd name="connsiteY13" fmla="*/ 57166 h 628666"/>
              <a:gd name="connsiteX14" fmla="*/ 1047750 w 1238250"/>
              <a:gd name="connsiteY14" fmla="*/ 28591 h 628666"/>
              <a:gd name="connsiteX15" fmla="*/ 1238250 w 1238250"/>
              <a:gd name="connsiteY15" fmla="*/ 16 h 628666"/>
              <a:gd name="connsiteX0" fmla="*/ 0 w 1238250"/>
              <a:gd name="connsiteY0" fmla="*/ 630297 h 630297"/>
              <a:gd name="connsiteX1" fmla="*/ 75999 w 1238250"/>
              <a:gd name="connsiteY1" fmla="*/ 582371 h 630297"/>
              <a:gd name="connsiteX2" fmla="*/ 128537 w 1238250"/>
              <a:gd name="connsiteY2" fmla="*/ 539258 h 630297"/>
              <a:gd name="connsiteX3" fmla="*/ 199824 w 1238250"/>
              <a:gd name="connsiteY3" fmla="*/ 472484 h 630297"/>
              <a:gd name="connsiteX4" fmla="*/ 266499 w 1238250"/>
              <a:gd name="connsiteY4" fmla="*/ 415534 h 630297"/>
              <a:gd name="connsiteX5" fmla="*/ 371475 w 1238250"/>
              <a:gd name="connsiteY5" fmla="*/ 339333 h 630297"/>
              <a:gd name="connsiteX6" fmla="*/ 447575 w 1238250"/>
              <a:gd name="connsiteY6" fmla="*/ 277571 h 630297"/>
              <a:gd name="connsiteX7" fmla="*/ 509537 w 1238250"/>
              <a:gd name="connsiteY7" fmla="*/ 244285 h 630297"/>
              <a:gd name="connsiteX8" fmla="*/ 576213 w 1238250"/>
              <a:gd name="connsiteY8" fmla="*/ 206084 h 630297"/>
              <a:gd name="connsiteX9" fmla="*/ 628450 w 1238250"/>
              <a:gd name="connsiteY9" fmla="*/ 172795 h 630297"/>
              <a:gd name="connsiteX10" fmla="*/ 723699 w 1238250"/>
              <a:gd name="connsiteY10" fmla="*/ 134796 h 630297"/>
              <a:gd name="connsiteX11" fmla="*/ 795488 w 1238250"/>
              <a:gd name="connsiteY11" fmla="*/ 101409 h 630297"/>
              <a:gd name="connsiteX12" fmla="*/ 923625 w 1238250"/>
              <a:gd name="connsiteY12" fmla="*/ 77847 h 630297"/>
              <a:gd name="connsiteX13" fmla="*/ 990600 w 1238250"/>
              <a:gd name="connsiteY13" fmla="*/ 58797 h 630297"/>
              <a:gd name="connsiteX14" fmla="*/ 1047750 w 1238250"/>
              <a:gd name="connsiteY14" fmla="*/ 30222 h 630297"/>
              <a:gd name="connsiteX15" fmla="*/ 1131169 w 1238250"/>
              <a:gd name="connsiteY15" fmla="*/ 1546 h 630297"/>
              <a:gd name="connsiteX16" fmla="*/ 1238250 w 1238250"/>
              <a:gd name="connsiteY16" fmla="*/ 1647 h 630297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23625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889936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889936 w 1131169"/>
              <a:gd name="connsiteY12" fmla="*/ 76301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5705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9937 w 1131169"/>
              <a:gd name="connsiteY6" fmla="*/ 278387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49937 w 1131169"/>
              <a:gd name="connsiteY6" fmla="*/ 278387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49937 w 1131169"/>
              <a:gd name="connsiteY6" fmla="*/ 278387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4550 w 1131169"/>
              <a:gd name="connsiteY3" fmla="*/ 478026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628450 w 1131169"/>
              <a:gd name="connsiteY8" fmla="*/ 171249 h 628751"/>
              <a:gd name="connsiteX9" fmla="*/ 714248 w 1131169"/>
              <a:gd name="connsiteY9" fmla="*/ 128524 h 628751"/>
              <a:gd name="connsiteX10" fmla="*/ 795488 w 1131169"/>
              <a:gd name="connsiteY10" fmla="*/ 99863 h 628751"/>
              <a:gd name="connsiteX11" fmla="*/ 916449 w 1131169"/>
              <a:gd name="connsiteY11" fmla="*/ 64400 h 628751"/>
              <a:gd name="connsiteX12" fmla="*/ 990600 w 1131169"/>
              <a:gd name="connsiteY12" fmla="*/ 42814 h 628751"/>
              <a:gd name="connsiteX13" fmla="*/ 1047750 w 1131169"/>
              <a:gd name="connsiteY13" fmla="*/ 28676 h 628751"/>
              <a:gd name="connsiteX14" fmla="*/ 1131169 w 1131169"/>
              <a:gd name="connsiteY14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628450 w 1131169"/>
              <a:gd name="connsiteY8" fmla="*/ 171249 h 628751"/>
              <a:gd name="connsiteX9" fmla="*/ 721336 w 1131169"/>
              <a:gd name="connsiteY9" fmla="*/ 128524 h 628751"/>
              <a:gd name="connsiteX10" fmla="*/ 795488 w 1131169"/>
              <a:gd name="connsiteY10" fmla="*/ 99863 h 628751"/>
              <a:gd name="connsiteX11" fmla="*/ 916449 w 1131169"/>
              <a:gd name="connsiteY11" fmla="*/ 64400 h 628751"/>
              <a:gd name="connsiteX12" fmla="*/ 990600 w 1131169"/>
              <a:gd name="connsiteY12" fmla="*/ 42814 h 628751"/>
              <a:gd name="connsiteX13" fmla="*/ 1047750 w 1131169"/>
              <a:gd name="connsiteY13" fmla="*/ 28676 h 628751"/>
              <a:gd name="connsiteX14" fmla="*/ 1131169 w 1131169"/>
              <a:gd name="connsiteY14" fmla="*/ 0 h 628751"/>
              <a:gd name="connsiteX0" fmla="*/ 0 w 1150072"/>
              <a:gd name="connsiteY0" fmla="*/ 616937 h 616937"/>
              <a:gd name="connsiteX1" fmla="*/ 75999 w 1150072"/>
              <a:gd name="connsiteY1" fmla="*/ 569011 h 616937"/>
              <a:gd name="connsiteX2" fmla="*/ 128537 w 1150072"/>
              <a:gd name="connsiteY2" fmla="*/ 525898 h 616937"/>
              <a:gd name="connsiteX3" fmla="*/ 202188 w 1150072"/>
              <a:gd name="connsiteY3" fmla="*/ 463850 h 616937"/>
              <a:gd name="connsiteX4" fmla="*/ 266499 w 1150072"/>
              <a:gd name="connsiteY4" fmla="*/ 409263 h 616937"/>
              <a:gd name="connsiteX5" fmla="*/ 371475 w 1150072"/>
              <a:gd name="connsiteY5" fmla="*/ 325974 h 616937"/>
              <a:gd name="connsiteX6" fmla="*/ 454662 w 1150072"/>
              <a:gd name="connsiteY6" fmla="*/ 268936 h 616937"/>
              <a:gd name="connsiteX7" fmla="*/ 533164 w 1150072"/>
              <a:gd name="connsiteY7" fmla="*/ 216749 h 616937"/>
              <a:gd name="connsiteX8" fmla="*/ 628450 w 1150072"/>
              <a:gd name="connsiteY8" fmla="*/ 159435 h 616937"/>
              <a:gd name="connsiteX9" fmla="*/ 721336 w 1150072"/>
              <a:gd name="connsiteY9" fmla="*/ 116710 h 616937"/>
              <a:gd name="connsiteX10" fmla="*/ 795488 w 1150072"/>
              <a:gd name="connsiteY10" fmla="*/ 88049 h 616937"/>
              <a:gd name="connsiteX11" fmla="*/ 916449 w 1150072"/>
              <a:gd name="connsiteY11" fmla="*/ 52586 h 616937"/>
              <a:gd name="connsiteX12" fmla="*/ 990600 w 1150072"/>
              <a:gd name="connsiteY12" fmla="*/ 31000 h 616937"/>
              <a:gd name="connsiteX13" fmla="*/ 1047750 w 1150072"/>
              <a:gd name="connsiteY13" fmla="*/ 16862 h 616937"/>
              <a:gd name="connsiteX14" fmla="*/ 1150072 w 1150072"/>
              <a:gd name="connsiteY14" fmla="*/ 0 h 616937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54662 w 1147709"/>
              <a:gd name="connsiteY6" fmla="*/ 273662 h 621663"/>
              <a:gd name="connsiteX7" fmla="*/ 533164 w 1147709"/>
              <a:gd name="connsiteY7" fmla="*/ 221475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54662 w 1147709"/>
              <a:gd name="connsiteY6" fmla="*/ 273662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25974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33150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33150 w 1147709"/>
              <a:gd name="connsiteY9" fmla="*/ 121436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9689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05639 w 1147709"/>
              <a:gd name="connsiteY14" fmla="*/ 9626 h 621663"/>
              <a:gd name="connsiteX15" fmla="*/ 1147709 w 1147709"/>
              <a:gd name="connsiteY15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05639 w 1147709"/>
              <a:gd name="connsiteY14" fmla="*/ 9626 h 621663"/>
              <a:gd name="connsiteX15" fmla="*/ 1147709 w 1147709"/>
              <a:gd name="connsiteY15" fmla="*/ 0 h 621663"/>
              <a:gd name="connsiteX0" fmla="*/ 0 w 1139584"/>
              <a:gd name="connsiteY0" fmla="*/ 632751 h 632751"/>
              <a:gd name="connsiteX1" fmla="*/ 67874 w 1139584"/>
              <a:gd name="connsiteY1" fmla="*/ 573737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73737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1936 w 1139584"/>
              <a:gd name="connsiteY1" fmla="*/ 568193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70040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70040 h 632751"/>
              <a:gd name="connsiteX2" fmla="*/ 114318 w 1139584"/>
              <a:gd name="connsiteY2" fmla="*/ 525080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4496 h 632751"/>
              <a:gd name="connsiteX2" fmla="*/ 114318 w 1139584"/>
              <a:gd name="connsiteY2" fmla="*/ 525080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4496 h 632751"/>
              <a:gd name="connsiteX2" fmla="*/ 118381 w 1139584"/>
              <a:gd name="connsiteY2" fmla="*/ 526928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64468 w 1139584"/>
              <a:gd name="connsiteY4" fmla="*/ 396538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16747 w 1139584"/>
              <a:gd name="connsiteY6" fmla="*/ 358519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20810 w 1139584"/>
              <a:gd name="connsiteY6" fmla="*/ 341887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20810 w 1139584"/>
              <a:gd name="connsiteY6" fmla="*/ 341887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20810 w 1139584"/>
              <a:gd name="connsiteY6" fmla="*/ 341887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4345 w 1139584"/>
              <a:gd name="connsiteY5" fmla="*/ 315097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4345 w 1139584"/>
              <a:gd name="connsiteY5" fmla="*/ 315097 h 632751"/>
              <a:gd name="connsiteX6" fmla="*/ 457313 w 1139584"/>
              <a:gd name="connsiteY6" fmla="*/ 257029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7313 w 1139584"/>
              <a:gd name="connsiteY6" fmla="*/ 257029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2139 w 1139584"/>
              <a:gd name="connsiteY8" fmla="*/ 16437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60675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60675 h 632751"/>
              <a:gd name="connsiteX9" fmla="*/ 743927 w 1139584"/>
              <a:gd name="connsiteY9" fmla="*/ 113530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43927 w 1139584"/>
              <a:gd name="connsiteY9" fmla="*/ 113530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66344 h 632751"/>
              <a:gd name="connsiteX2" fmla="*/ 116350 w 1139584"/>
              <a:gd name="connsiteY2" fmla="*/ 528775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2648 h 632751"/>
              <a:gd name="connsiteX2" fmla="*/ 116350 w 1139584"/>
              <a:gd name="connsiteY2" fmla="*/ 528775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2648 h 632751"/>
              <a:gd name="connsiteX2" fmla="*/ 118381 w 1139584"/>
              <a:gd name="connsiteY2" fmla="*/ 517686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57865"/>
              <a:gd name="connsiteY0" fmla="*/ 634599 h 634599"/>
              <a:gd name="connsiteX1" fmla="*/ 75999 w 1157865"/>
              <a:gd name="connsiteY1" fmla="*/ 564496 h 634599"/>
              <a:gd name="connsiteX2" fmla="*/ 118381 w 1157865"/>
              <a:gd name="connsiteY2" fmla="*/ 519534 h 634599"/>
              <a:gd name="connsiteX3" fmla="*/ 187969 w 1157865"/>
              <a:gd name="connsiteY3" fmla="*/ 451944 h 634599"/>
              <a:gd name="connsiteX4" fmla="*/ 270562 w 1157865"/>
              <a:gd name="connsiteY4" fmla="*/ 383602 h 634599"/>
              <a:gd name="connsiteX5" fmla="*/ 366376 w 1157865"/>
              <a:gd name="connsiteY5" fmla="*/ 309553 h 634599"/>
              <a:gd name="connsiteX6" fmla="*/ 453251 w 1157865"/>
              <a:gd name="connsiteY6" fmla="*/ 253333 h 634599"/>
              <a:gd name="connsiteX7" fmla="*/ 534116 w 1157865"/>
              <a:gd name="connsiteY7" fmla="*/ 205357 h 634599"/>
              <a:gd name="connsiteX8" fmla="*/ 634170 w 1157865"/>
              <a:gd name="connsiteY8" fmla="*/ 155131 h 634599"/>
              <a:gd name="connsiteX9" fmla="*/ 739864 w 1157865"/>
              <a:gd name="connsiteY9" fmla="*/ 111682 h 634599"/>
              <a:gd name="connsiteX10" fmla="*/ 809292 w 1157865"/>
              <a:gd name="connsiteY10" fmla="*/ 88564 h 634599"/>
              <a:gd name="connsiteX11" fmla="*/ 908324 w 1157865"/>
              <a:gd name="connsiteY11" fmla="*/ 59160 h 634599"/>
              <a:gd name="connsiteX12" fmla="*/ 982475 w 1157865"/>
              <a:gd name="connsiteY12" fmla="*/ 37574 h 634599"/>
              <a:gd name="connsiteX13" fmla="*/ 1039625 w 1157865"/>
              <a:gd name="connsiteY13" fmla="*/ 23436 h 634599"/>
              <a:gd name="connsiteX14" fmla="*/ 1097514 w 1157865"/>
              <a:gd name="connsiteY14" fmla="*/ 11474 h 634599"/>
              <a:gd name="connsiteX15" fmla="*/ 1157865 w 1157865"/>
              <a:gd name="connsiteY15" fmla="*/ 0 h 634599"/>
              <a:gd name="connsiteX0" fmla="*/ 0 w 1157865"/>
              <a:gd name="connsiteY0" fmla="*/ 634599 h 634599"/>
              <a:gd name="connsiteX1" fmla="*/ 75999 w 1157865"/>
              <a:gd name="connsiteY1" fmla="*/ 564496 h 634599"/>
              <a:gd name="connsiteX2" fmla="*/ 118381 w 1157865"/>
              <a:gd name="connsiteY2" fmla="*/ 519534 h 634599"/>
              <a:gd name="connsiteX3" fmla="*/ 187969 w 1157865"/>
              <a:gd name="connsiteY3" fmla="*/ 451944 h 634599"/>
              <a:gd name="connsiteX4" fmla="*/ 270562 w 1157865"/>
              <a:gd name="connsiteY4" fmla="*/ 383602 h 634599"/>
              <a:gd name="connsiteX5" fmla="*/ 366376 w 1157865"/>
              <a:gd name="connsiteY5" fmla="*/ 309553 h 634599"/>
              <a:gd name="connsiteX6" fmla="*/ 453251 w 1157865"/>
              <a:gd name="connsiteY6" fmla="*/ 253333 h 634599"/>
              <a:gd name="connsiteX7" fmla="*/ 534116 w 1157865"/>
              <a:gd name="connsiteY7" fmla="*/ 205357 h 634599"/>
              <a:gd name="connsiteX8" fmla="*/ 634170 w 1157865"/>
              <a:gd name="connsiteY8" fmla="*/ 155131 h 634599"/>
              <a:gd name="connsiteX9" fmla="*/ 739864 w 1157865"/>
              <a:gd name="connsiteY9" fmla="*/ 111682 h 634599"/>
              <a:gd name="connsiteX10" fmla="*/ 809292 w 1157865"/>
              <a:gd name="connsiteY10" fmla="*/ 88564 h 634599"/>
              <a:gd name="connsiteX11" fmla="*/ 908324 w 1157865"/>
              <a:gd name="connsiteY11" fmla="*/ 59160 h 634599"/>
              <a:gd name="connsiteX12" fmla="*/ 982475 w 1157865"/>
              <a:gd name="connsiteY12" fmla="*/ 37574 h 634599"/>
              <a:gd name="connsiteX13" fmla="*/ 1039625 w 1157865"/>
              <a:gd name="connsiteY13" fmla="*/ 23436 h 634599"/>
              <a:gd name="connsiteX14" fmla="*/ 1097514 w 1157865"/>
              <a:gd name="connsiteY14" fmla="*/ 11474 h 634599"/>
              <a:gd name="connsiteX15" fmla="*/ 1157865 w 1157865"/>
              <a:gd name="connsiteY15" fmla="*/ 0 h 63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7865" h="634599">
                <a:moveTo>
                  <a:pt x="0" y="634599"/>
                </a:moveTo>
                <a:cubicBezTo>
                  <a:pt x="19753" y="631307"/>
                  <a:pt x="56269" y="583673"/>
                  <a:pt x="75999" y="564496"/>
                </a:cubicBezTo>
                <a:cubicBezTo>
                  <a:pt x="95729" y="545319"/>
                  <a:pt x="99719" y="538293"/>
                  <a:pt x="118381" y="519534"/>
                </a:cubicBezTo>
                <a:cubicBezTo>
                  <a:pt x="137043" y="500775"/>
                  <a:pt x="165778" y="472565"/>
                  <a:pt x="187969" y="451944"/>
                </a:cubicBezTo>
                <a:cubicBezTo>
                  <a:pt x="210161" y="431323"/>
                  <a:pt x="240828" y="407334"/>
                  <a:pt x="270562" y="383602"/>
                </a:cubicBezTo>
                <a:cubicBezTo>
                  <a:pt x="300296" y="359870"/>
                  <a:pt x="335928" y="331264"/>
                  <a:pt x="366376" y="309553"/>
                </a:cubicBezTo>
                <a:cubicBezTo>
                  <a:pt x="396824" y="287842"/>
                  <a:pt x="425294" y="270699"/>
                  <a:pt x="453251" y="253333"/>
                </a:cubicBezTo>
                <a:cubicBezTo>
                  <a:pt x="481208" y="235967"/>
                  <a:pt x="503963" y="221724"/>
                  <a:pt x="534116" y="205357"/>
                </a:cubicBezTo>
                <a:cubicBezTo>
                  <a:pt x="564269" y="188990"/>
                  <a:pt x="599879" y="170744"/>
                  <a:pt x="634170" y="155131"/>
                </a:cubicBezTo>
                <a:cubicBezTo>
                  <a:pt x="668461" y="139519"/>
                  <a:pt x="710677" y="122776"/>
                  <a:pt x="739864" y="111682"/>
                </a:cubicBezTo>
                <a:cubicBezTo>
                  <a:pt x="769051" y="100588"/>
                  <a:pt x="781215" y="97318"/>
                  <a:pt x="809292" y="88564"/>
                </a:cubicBezTo>
                <a:cubicBezTo>
                  <a:pt x="837369" y="79810"/>
                  <a:pt x="875805" y="66262"/>
                  <a:pt x="908324" y="59160"/>
                </a:cubicBezTo>
                <a:cubicBezTo>
                  <a:pt x="921024" y="52810"/>
                  <a:pt x="960592" y="43528"/>
                  <a:pt x="982475" y="37574"/>
                </a:cubicBezTo>
                <a:cubicBezTo>
                  <a:pt x="1004358" y="31620"/>
                  <a:pt x="1020452" y="27786"/>
                  <a:pt x="1039625" y="23436"/>
                </a:cubicBezTo>
                <a:cubicBezTo>
                  <a:pt x="1058798" y="19086"/>
                  <a:pt x="1080854" y="15072"/>
                  <a:pt x="1097514" y="11474"/>
                </a:cubicBezTo>
                <a:cubicBezTo>
                  <a:pt x="1114174" y="7876"/>
                  <a:pt x="1150853" y="1604"/>
                  <a:pt x="1157865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9BB4B6FB-8D7E-4A47-BAC3-4D12903A58B4}"/>
              </a:ext>
            </a:extLst>
          </p:cNvPr>
          <p:cNvSpPr/>
          <p:nvPr/>
        </p:nvSpPr>
        <p:spPr>
          <a:xfrm flipV="1">
            <a:off x="8234300" y="5121755"/>
            <a:ext cx="1346865" cy="567583"/>
          </a:xfrm>
          <a:custGeom>
            <a:avLst/>
            <a:gdLst>
              <a:gd name="connsiteX0" fmla="*/ 0 w 1247775"/>
              <a:gd name="connsiteY0" fmla="*/ 638175 h 638175"/>
              <a:gd name="connsiteX1" fmla="*/ 95250 w 1247775"/>
              <a:gd name="connsiteY1" fmla="*/ 619125 h 638175"/>
              <a:gd name="connsiteX2" fmla="*/ 133350 w 1247775"/>
              <a:gd name="connsiteY2" fmla="*/ 600075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600075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19075 w 1247775"/>
              <a:gd name="connsiteY4" fmla="*/ 542925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28700 w 1247775"/>
              <a:gd name="connsiteY4" fmla="*/ 489987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0500 w 1247775"/>
              <a:gd name="connsiteY3" fmla="*/ 552450 h 638175"/>
              <a:gd name="connsiteX4" fmla="*/ 228700 w 1247775"/>
              <a:gd name="connsiteY4" fmla="*/ 489987 h 638175"/>
              <a:gd name="connsiteX5" fmla="*/ 266700 w 1247775"/>
              <a:gd name="connsiteY5" fmla="*/ 495300 h 638175"/>
              <a:gd name="connsiteX6" fmla="*/ 285750 w 1247775"/>
              <a:gd name="connsiteY6" fmla="*/ 466725 h 638175"/>
              <a:gd name="connsiteX7" fmla="*/ 371475 w 1247775"/>
              <a:gd name="connsiteY7" fmla="*/ 390525 h 638175"/>
              <a:gd name="connsiteX8" fmla="*/ 390525 w 1247775"/>
              <a:gd name="connsiteY8" fmla="*/ 361950 h 638175"/>
              <a:gd name="connsiteX9" fmla="*/ 400050 w 1247775"/>
              <a:gd name="connsiteY9" fmla="*/ 333375 h 638175"/>
              <a:gd name="connsiteX10" fmla="*/ 457200 w 1247775"/>
              <a:gd name="connsiteY10" fmla="*/ 314325 h 638175"/>
              <a:gd name="connsiteX11" fmla="*/ 514350 w 1247775"/>
              <a:gd name="connsiteY11" fmla="*/ 276225 h 638175"/>
              <a:gd name="connsiteX12" fmla="*/ 581025 w 1247775"/>
              <a:gd name="connsiteY12" fmla="*/ 247650 h 638175"/>
              <a:gd name="connsiteX13" fmla="*/ 609600 w 1247775"/>
              <a:gd name="connsiteY13" fmla="*/ 219075 h 638175"/>
              <a:gd name="connsiteX14" fmla="*/ 647700 w 1247775"/>
              <a:gd name="connsiteY14" fmla="*/ 209550 h 638175"/>
              <a:gd name="connsiteX15" fmla="*/ 676275 w 1247775"/>
              <a:gd name="connsiteY15" fmla="*/ 200025 h 638175"/>
              <a:gd name="connsiteX16" fmla="*/ 742950 w 1247775"/>
              <a:gd name="connsiteY16" fmla="*/ 161925 h 638175"/>
              <a:gd name="connsiteX17" fmla="*/ 781050 w 1247775"/>
              <a:gd name="connsiteY17" fmla="*/ 133350 h 638175"/>
              <a:gd name="connsiteX18" fmla="*/ 847725 w 1247775"/>
              <a:gd name="connsiteY18" fmla="*/ 114300 h 638175"/>
              <a:gd name="connsiteX19" fmla="*/ 952500 w 1247775"/>
              <a:gd name="connsiteY19" fmla="*/ 85725 h 638175"/>
              <a:gd name="connsiteX20" fmla="*/ 990600 w 1247775"/>
              <a:gd name="connsiteY20" fmla="*/ 66675 h 638175"/>
              <a:gd name="connsiteX21" fmla="*/ 1019175 w 1247775"/>
              <a:gd name="connsiteY21" fmla="*/ 57150 h 638175"/>
              <a:gd name="connsiteX22" fmla="*/ 1047750 w 1247775"/>
              <a:gd name="connsiteY22" fmla="*/ 38100 h 638175"/>
              <a:gd name="connsiteX23" fmla="*/ 1238250 w 1247775"/>
              <a:gd name="connsiteY23" fmla="*/ 9525 h 638175"/>
              <a:gd name="connsiteX24" fmla="*/ 1247775 w 1247775"/>
              <a:gd name="connsiteY24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28700 w 1247775"/>
              <a:gd name="connsiteY3" fmla="*/ 489987 h 638175"/>
              <a:gd name="connsiteX4" fmla="*/ 266700 w 1247775"/>
              <a:gd name="connsiteY4" fmla="*/ 495300 h 638175"/>
              <a:gd name="connsiteX5" fmla="*/ 285750 w 1247775"/>
              <a:gd name="connsiteY5" fmla="*/ 466725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28700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700 w 1247775"/>
              <a:gd name="connsiteY4" fmla="*/ 495300 h 638175"/>
              <a:gd name="connsiteX5" fmla="*/ 266499 w 1247775"/>
              <a:gd name="connsiteY5" fmla="*/ 423412 h 638175"/>
              <a:gd name="connsiteX6" fmla="*/ 371475 w 1247775"/>
              <a:gd name="connsiteY6" fmla="*/ 390525 h 638175"/>
              <a:gd name="connsiteX7" fmla="*/ 390525 w 1247775"/>
              <a:gd name="connsiteY7" fmla="*/ 361950 h 638175"/>
              <a:gd name="connsiteX8" fmla="*/ 400050 w 1247775"/>
              <a:gd name="connsiteY8" fmla="*/ 333375 h 638175"/>
              <a:gd name="connsiteX9" fmla="*/ 457200 w 1247775"/>
              <a:gd name="connsiteY9" fmla="*/ 314325 h 638175"/>
              <a:gd name="connsiteX10" fmla="*/ 514350 w 1247775"/>
              <a:gd name="connsiteY10" fmla="*/ 276225 h 638175"/>
              <a:gd name="connsiteX11" fmla="*/ 581025 w 1247775"/>
              <a:gd name="connsiteY11" fmla="*/ 247650 h 638175"/>
              <a:gd name="connsiteX12" fmla="*/ 609600 w 1247775"/>
              <a:gd name="connsiteY12" fmla="*/ 219075 h 638175"/>
              <a:gd name="connsiteX13" fmla="*/ 647700 w 1247775"/>
              <a:gd name="connsiteY13" fmla="*/ 209550 h 638175"/>
              <a:gd name="connsiteX14" fmla="*/ 676275 w 1247775"/>
              <a:gd name="connsiteY14" fmla="*/ 200025 h 638175"/>
              <a:gd name="connsiteX15" fmla="*/ 742950 w 1247775"/>
              <a:gd name="connsiteY15" fmla="*/ 161925 h 638175"/>
              <a:gd name="connsiteX16" fmla="*/ 781050 w 1247775"/>
              <a:gd name="connsiteY16" fmla="*/ 133350 h 638175"/>
              <a:gd name="connsiteX17" fmla="*/ 847725 w 1247775"/>
              <a:gd name="connsiteY17" fmla="*/ 114300 h 638175"/>
              <a:gd name="connsiteX18" fmla="*/ 952500 w 1247775"/>
              <a:gd name="connsiteY18" fmla="*/ 85725 h 638175"/>
              <a:gd name="connsiteX19" fmla="*/ 990600 w 1247775"/>
              <a:gd name="connsiteY19" fmla="*/ 66675 h 638175"/>
              <a:gd name="connsiteX20" fmla="*/ 1019175 w 1247775"/>
              <a:gd name="connsiteY20" fmla="*/ 57150 h 638175"/>
              <a:gd name="connsiteX21" fmla="*/ 1047750 w 1247775"/>
              <a:gd name="connsiteY21" fmla="*/ 38100 h 638175"/>
              <a:gd name="connsiteX22" fmla="*/ 1238250 w 1247775"/>
              <a:gd name="connsiteY22" fmla="*/ 9525 h 638175"/>
              <a:gd name="connsiteX23" fmla="*/ 1247775 w 1247775"/>
              <a:gd name="connsiteY23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390525 w 1247775"/>
              <a:gd name="connsiteY6" fmla="*/ 361950 h 638175"/>
              <a:gd name="connsiteX7" fmla="*/ 400050 w 1247775"/>
              <a:gd name="connsiteY7" fmla="*/ 333375 h 638175"/>
              <a:gd name="connsiteX8" fmla="*/ 457200 w 1247775"/>
              <a:gd name="connsiteY8" fmla="*/ 314325 h 638175"/>
              <a:gd name="connsiteX9" fmla="*/ 514350 w 1247775"/>
              <a:gd name="connsiteY9" fmla="*/ 276225 h 638175"/>
              <a:gd name="connsiteX10" fmla="*/ 581025 w 1247775"/>
              <a:gd name="connsiteY10" fmla="*/ 247650 h 638175"/>
              <a:gd name="connsiteX11" fmla="*/ 609600 w 1247775"/>
              <a:gd name="connsiteY11" fmla="*/ 219075 h 638175"/>
              <a:gd name="connsiteX12" fmla="*/ 647700 w 1247775"/>
              <a:gd name="connsiteY12" fmla="*/ 209550 h 638175"/>
              <a:gd name="connsiteX13" fmla="*/ 676275 w 1247775"/>
              <a:gd name="connsiteY13" fmla="*/ 200025 h 638175"/>
              <a:gd name="connsiteX14" fmla="*/ 742950 w 1247775"/>
              <a:gd name="connsiteY14" fmla="*/ 161925 h 638175"/>
              <a:gd name="connsiteX15" fmla="*/ 781050 w 1247775"/>
              <a:gd name="connsiteY15" fmla="*/ 133350 h 638175"/>
              <a:gd name="connsiteX16" fmla="*/ 847725 w 1247775"/>
              <a:gd name="connsiteY16" fmla="*/ 114300 h 638175"/>
              <a:gd name="connsiteX17" fmla="*/ 952500 w 1247775"/>
              <a:gd name="connsiteY17" fmla="*/ 85725 h 638175"/>
              <a:gd name="connsiteX18" fmla="*/ 990600 w 1247775"/>
              <a:gd name="connsiteY18" fmla="*/ 66675 h 638175"/>
              <a:gd name="connsiteX19" fmla="*/ 1019175 w 1247775"/>
              <a:gd name="connsiteY19" fmla="*/ 57150 h 638175"/>
              <a:gd name="connsiteX20" fmla="*/ 1047750 w 1247775"/>
              <a:gd name="connsiteY20" fmla="*/ 38100 h 638175"/>
              <a:gd name="connsiteX21" fmla="*/ 1238250 w 1247775"/>
              <a:gd name="connsiteY21" fmla="*/ 9525 h 638175"/>
              <a:gd name="connsiteX22" fmla="*/ 1247775 w 1247775"/>
              <a:gd name="connsiteY22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390525 w 1247775"/>
              <a:gd name="connsiteY6" fmla="*/ 361950 h 638175"/>
              <a:gd name="connsiteX7" fmla="*/ 457200 w 1247775"/>
              <a:gd name="connsiteY7" fmla="*/ 314325 h 638175"/>
              <a:gd name="connsiteX8" fmla="*/ 514350 w 1247775"/>
              <a:gd name="connsiteY8" fmla="*/ 276225 h 638175"/>
              <a:gd name="connsiteX9" fmla="*/ 581025 w 1247775"/>
              <a:gd name="connsiteY9" fmla="*/ 247650 h 638175"/>
              <a:gd name="connsiteX10" fmla="*/ 609600 w 1247775"/>
              <a:gd name="connsiteY10" fmla="*/ 219075 h 638175"/>
              <a:gd name="connsiteX11" fmla="*/ 647700 w 1247775"/>
              <a:gd name="connsiteY11" fmla="*/ 209550 h 638175"/>
              <a:gd name="connsiteX12" fmla="*/ 676275 w 1247775"/>
              <a:gd name="connsiteY12" fmla="*/ 200025 h 638175"/>
              <a:gd name="connsiteX13" fmla="*/ 742950 w 1247775"/>
              <a:gd name="connsiteY13" fmla="*/ 161925 h 638175"/>
              <a:gd name="connsiteX14" fmla="*/ 781050 w 1247775"/>
              <a:gd name="connsiteY14" fmla="*/ 133350 h 638175"/>
              <a:gd name="connsiteX15" fmla="*/ 847725 w 1247775"/>
              <a:gd name="connsiteY15" fmla="*/ 114300 h 638175"/>
              <a:gd name="connsiteX16" fmla="*/ 952500 w 1247775"/>
              <a:gd name="connsiteY16" fmla="*/ 85725 h 638175"/>
              <a:gd name="connsiteX17" fmla="*/ 990600 w 1247775"/>
              <a:gd name="connsiteY17" fmla="*/ 66675 h 638175"/>
              <a:gd name="connsiteX18" fmla="*/ 1019175 w 1247775"/>
              <a:gd name="connsiteY18" fmla="*/ 57150 h 638175"/>
              <a:gd name="connsiteX19" fmla="*/ 1047750 w 1247775"/>
              <a:gd name="connsiteY19" fmla="*/ 38100 h 638175"/>
              <a:gd name="connsiteX20" fmla="*/ 1238250 w 1247775"/>
              <a:gd name="connsiteY20" fmla="*/ 9525 h 638175"/>
              <a:gd name="connsiteX21" fmla="*/ 1247775 w 1247775"/>
              <a:gd name="connsiteY21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90525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214262 w 1247775"/>
              <a:gd name="connsiteY3" fmla="*/ 489987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33350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57200 w 1247775"/>
              <a:gd name="connsiteY6" fmla="*/ 314325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7622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1025 w 1247775"/>
              <a:gd name="connsiteY8" fmla="*/ 247650 h 638175"/>
              <a:gd name="connsiteX9" fmla="*/ 609600 w 1247775"/>
              <a:gd name="connsiteY9" fmla="*/ 219075 h 638175"/>
              <a:gd name="connsiteX10" fmla="*/ 647700 w 1247775"/>
              <a:gd name="connsiteY10" fmla="*/ 209550 h 638175"/>
              <a:gd name="connsiteX11" fmla="*/ 676275 w 1247775"/>
              <a:gd name="connsiteY11" fmla="*/ 200025 h 638175"/>
              <a:gd name="connsiteX12" fmla="*/ 742950 w 1247775"/>
              <a:gd name="connsiteY12" fmla="*/ 161925 h 638175"/>
              <a:gd name="connsiteX13" fmla="*/ 781050 w 1247775"/>
              <a:gd name="connsiteY13" fmla="*/ 133350 h 638175"/>
              <a:gd name="connsiteX14" fmla="*/ 847725 w 1247775"/>
              <a:gd name="connsiteY14" fmla="*/ 114300 h 638175"/>
              <a:gd name="connsiteX15" fmla="*/ 952500 w 1247775"/>
              <a:gd name="connsiteY15" fmla="*/ 85725 h 638175"/>
              <a:gd name="connsiteX16" fmla="*/ 990600 w 1247775"/>
              <a:gd name="connsiteY16" fmla="*/ 66675 h 638175"/>
              <a:gd name="connsiteX17" fmla="*/ 1019175 w 1247775"/>
              <a:gd name="connsiteY17" fmla="*/ 57150 h 638175"/>
              <a:gd name="connsiteX18" fmla="*/ 1047750 w 1247775"/>
              <a:gd name="connsiteY18" fmla="*/ 38100 h 638175"/>
              <a:gd name="connsiteX19" fmla="*/ 1238250 w 1247775"/>
              <a:gd name="connsiteY19" fmla="*/ 9525 h 638175"/>
              <a:gd name="connsiteX20" fmla="*/ 1247775 w 1247775"/>
              <a:gd name="connsiteY20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1025 w 1247775"/>
              <a:gd name="connsiteY8" fmla="*/ 247650 h 638175"/>
              <a:gd name="connsiteX9" fmla="*/ 647700 w 1247775"/>
              <a:gd name="connsiteY9" fmla="*/ 209550 h 638175"/>
              <a:gd name="connsiteX10" fmla="*/ 676275 w 1247775"/>
              <a:gd name="connsiteY10" fmla="*/ 200025 h 638175"/>
              <a:gd name="connsiteX11" fmla="*/ 742950 w 1247775"/>
              <a:gd name="connsiteY11" fmla="*/ 161925 h 638175"/>
              <a:gd name="connsiteX12" fmla="*/ 781050 w 1247775"/>
              <a:gd name="connsiteY12" fmla="*/ 133350 h 638175"/>
              <a:gd name="connsiteX13" fmla="*/ 847725 w 1247775"/>
              <a:gd name="connsiteY13" fmla="*/ 114300 h 638175"/>
              <a:gd name="connsiteX14" fmla="*/ 952500 w 1247775"/>
              <a:gd name="connsiteY14" fmla="*/ 85725 h 638175"/>
              <a:gd name="connsiteX15" fmla="*/ 990600 w 1247775"/>
              <a:gd name="connsiteY15" fmla="*/ 66675 h 638175"/>
              <a:gd name="connsiteX16" fmla="*/ 1019175 w 1247775"/>
              <a:gd name="connsiteY16" fmla="*/ 57150 h 638175"/>
              <a:gd name="connsiteX17" fmla="*/ 1047750 w 1247775"/>
              <a:gd name="connsiteY17" fmla="*/ 38100 h 638175"/>
              <a:gd name="connsiteX18" fmla="*/ 1238250 w 1247775"/>
              <a:gd name="connsiteY18" fmla="*/ 9525 h 638175"/>
              <a:gd name="connsiteX19" fmla="*/ 1247775 w 1247775"/>
              <a:gd name="connsiteY19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47700 w 1247775"/>
              <a:gd name="connsiteY9" fmla="*/ 209550 h 638175"/>
              <a:gd name="connsiteX10" fmla="*/ 676275 w 1247775"/>
              <a:gd name="connsiteY10" fmla="*/ 200025 h 638175"/>
              <a:gd name="connsiteX11" fmla="*/ 742950 w 1247775"/>
              <a:gd name="connsiteY11" fmla="*/ 161925 h 638175"/>
              <a:gd name="connsiteX12" fmla="*/ 781050 w 1247775"/>
              <a:gd name="connsiteY12" fmla="*/ 133350 h 638175"/>
              <a:gd name="connsiteX13" fmla="*/ 847725 w 1247775"/>
              <a:gd name="connsiteY13" fmla="*/ 114300 h 638175"/>
              <a:gd name="connsiteX14" fmla="*/ 952500 w 1247775"/>
              <a:gd name="connsiteY14" fmla="*/ 85725 h 638175"/>
              <a:gd name="connsiteX15" fmla="*/ 990600 w 1247775"/>
              <a:gd name="connsiteY15" fmla="*/ 66675 h 638175"/>
              <a:gd name="connsiteX16" fmla="*/ 1019175 w 1247775"/>
              <a:gd name="connsiteY16" fmla="*/ 57150 h 638175"/>
              <a:gd name="connsiteX17" fmla="*/ 1047750 w 1247775"/>
              <a:gd name="connsiteY17" fmla="*/ 38100 h 638175"/>
              <a:gd name="connsiteX18" fmla="*/ 1238250 w 1247775"/>
              <a:gd name="connsiteY18" fmla="*/ 9525 h 638175"/>
              <a:gd name="connsiteX19" fmla="*/ 1247775 w 1247775"/>
              <a:gd name="connsiteY19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47700 w 1247775"/>
              <a:gd name="connsiteY9" fmla="*/ 209550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2 w 1247775"/>
              <a:gd name="connsiteY8" fmla="*/ 233212 h 638175"/>
              <a:gd name="connsiteX9" fmla="*/ 628450 w 1247775"/>
              <a:gd name="connsiteY9" fmla="*/ 190299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42950 w 1247775"/>
              <a:gd name="connsiteY10" fmla="*/ 161925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85838 w 1247775"/>
              <a:gd name="connsiteY8" fmla="*/ 23321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14350 w 1247775"/>
              <a:gd name="connsiteY7" fmla="*/ 256975 h 638175"/>
              <a:gd name="connsiteX8" fmla="*/ 576213 w 1247775"/>
              <a:gd name="connsiteY8" fmla="*/ 21396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90299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81050 w 1247775"/>
              <a:gd name="connsiteY11" fmla="*/ 133350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47725 w 1247775"/>
              <a:gd name="connsiteY12" fmla="*/ 114300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95851 w 1247775"/>
              <a:gd name="connsiteY12" fmla="*/ 95049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895851 w 1247775"/>
              <a:gd name="connsiteY12" fmla="*/ 95049 h 638175"/>
              <a:gd name="connsiteX13" fmla="*/ 952500 w 1247775"/>
              <a:gd name="connsiteY13" fmla="*/ 85725 h 638175"/>
              <a:gd name="connsiteX14" fmla="*/ 990600 w 1247775"/>
              <a:gd name="connsiteY14" fmla="*/ 66675 h 638175"/>
              <a:gd name="connsiteX15" fmla="*/ 1019175 w 1247775"/>
              <a:gd name="connsiteY15" fmla="*/ 57150 h 638175"/>
              <a:gd name="connsiteX16" fmla="*/ 1047750 w 1247775"/>
              <a:gd name="connsiteY16" fmla="*/ 38100 h 638175"/>
              <a:gd name="connsiteX17" fmla="*/ 1238250 w 1247775"/>
              <a:gd name="connsiteY17" fmla="*/ 9525 h 638175"/>
              <a:gd name="connsiteX18" fmla="*/ 1247775 w 1247775"/>
              <a:gd name="connsiteY18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52500 w 1247775"/>
              <a:gd name="connsiteY12" fmla="*/ 85725 h 638175"/>
              <a:gd name="connsiteX13" fmla="*/ 990600 w 1247775"/>
              <a:gd name="connsiteY13" fmla="*/ 66675 h 638175"/>
              <a:gd name="connsiteX14" fmla="*/ 1019175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19175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14363 w 1247775"/>
              <a:gd name="connsiteY14" fmla="*/ 57150 h 638175"/>
              <a:gd name="connsiteX15" fmla="*/ 1047750 w 1247775"/>
              <a:gd name="connsiteY15" fmla="*/ 38100 h 638175"/>
              <a:gd name="connsiteX16" fmla="*/ 1238250 w 1247775"/>
              <a:gd name="connsiteY16" fmla="*/ 9525 h 638175"/>
              <a:gd name="connsiteX17" fmla="*/ 1247775 w 1247775"/>
              <a:gd name="connsiteY17" fmla="*/ 0 h 638175"/>
              <a:gd name="connsiteX0" fmla="*/ 0 w 1247775"/>
              <a:gd name="connsiteY0" fmla="*/ 638175 h 638175"/>
              <a:gd name="connsiteX1" fmla="*/ 75999 w 1247775"/>
              <a:gd name="connsiteY1" fmla="*/ 590249 h 638175"/>
              <a:gd name="connsiteX2" fmla="*/ 128537 w 1247775"/>
              <a:gd name="connsiteY2" fmla="*/ 547136 h 638175"/>
              <a:gd name="connsiteX3" fmla="*/ 199824 w 1247775"/>
              <a:gd name="connsiteY3" fmla="*/ 480362 h 638175"/>
              <a:gd name="connsiteX4" fmla="*/ 266499 w 1247775"/>
              <a:gd name="connsiteY4" fmla="*/ 423412 h 638175"/>
              <a:gd name="connsiteX5" fmla="*/ 371475 w 1247775"/>
              <a:gd name="connsiteY5" fmla="*/ 347211 h 638175"/>
              <a:gd name="connsiteX6" fmla="*/ 447575 w 1247775"/>
              <a:gd name="connsiteY6" fmla="*/ 285449 h 638175"/>
              <a:gd name="connsiteX7" fmla="*/ 509537 w 1247775"/>
              <a:gd name="connsiteY7" fmla="*/ 252163 h 638175"/>
              <a:gd name="connsiteX8" fmla="*/ 576213 w 1247775"/>
              <a:gd name="connsiteY8" fmla="*/ 213962 h 638175"/>
              <a:gd name="connsiteX9" fmla="*/ 628450 w 1247775"/>
              <a:gd name="connsiteY9" fmla="*/ 180673 h 638175"/>
              <a:gd name="connsiteX10" fmla="*/ 723699 w 1247775"/>
              <a:gd name="connsiteY10" fmla="*/ 142674 h 638175"/>
              <a:gd name="connsiteX11" fmla="*/ 795488 w 1247775"/>
              <a:gd name="connsiteY11" fmla="*/ 109287 h 638175"/>
              <a:gd name="connsiteX12" fmla="*/ 923625 w 1247775"/>
              <a:gd name="connsiteY12" fmla="*/ 85725 h 638175"/>
              <a:gd name="connsiteX13" fmla="*/ 990600 w 1247775"/>
              <a:gd name="connsiteY13" fmla="*/ 66675 h 638175"/>
              <a:gd name="connsiteX14" fmla="*/ 1047750 w 1247775"/>
              <a:gd name="connsiteY14" fmla="*/ 38100 h 638175"/>
              <a:gd name="connsiteX15" fmla="*/ 1238250 w 1247775"/>
              <a:gd name="connsiteY15" fmla="*/ 9525 h 638175"/>
              <a:gd name="connsiteX16" fmla="*/ 1247775 w 1247775"/>
              <a:gd name="connsiteY16" fmla="*/ 0 h 638175"/>
              <a:gd name="connsiteX0" fmla="*/ 0 w 1239615"/>
              <a:gd name="connsiteY0" fmla="*/ 628666 h 628666"/>
              <a:gd name="connsiteX1" fmla="*/ 75999 w 1239615"/>
              <a:gd name="connsiteY1" fmla="*/ 580740 h 628666"/>
              <a:gd name="connsiteX2" fmla="*/ 128537 w 1239615"/>
              <a:gd name="connsiteY2" fmla="*/ 537627 h 628666"/>
              <a:gd name="connsiteX3" fmla="*/ 199824 w 1239615"/>
              <a:gd name="connsiteY3" fmla="*/ 470853 h 628666"/>
              <a:gd name="connsiteX4" fmla="*/ 266499 w 1239615"/>
              <a:gd name="connsiteY4" fmla="*/ 413903 h 628666"/>
              <a:gd name="connsiteX5" fmla="*/ 371475 w 1239615"/>
              <a:gd name="connsiteY5" fmla="*/ 337702 h 628666"/>
              <a:gd name="connsiteX6" fmla="*/ 447575 w 1239615"/>
              <a:gd name="connsiteY6" fmla="*/ 275940 h 628666"/>
              <a:gd name="connsiteX7" fmla="*/ 509537 w 1239615"/>
              <a:gd name="connsiteY7" fmla="*/ 242654 h 628666"/>
              <a:gd name="connsiteX8" fmla="*/ 576213 w 1239615"/>
              <a:gd name="connsiteY8" fmla="*/ 204453 h 628666"/>
              <a:gd name="connsiteX9" fmla="*/ 628450 w 1239615"/>
              <a:gd name="connsiteY9" fmla="*/ 171164 h 628666"/>
              <a:gd name="connsiteX10" fmla="*/ 723699 w 1239615"/>
              <a:gd name="connsiteY10" fmla="*/ 133165 h 628666"/>
              <a:gd name="connsiteX11" fmla="*/ 795488 w 1239615"/>
              <a:gd name="connsiteY11" fmla="*/ 99778 h 628666"/>
              <a:gd name="connsiteX12" fmla="*/ 923625 w 1239615"/>
              <a:gd name="connsiteY12" fmla="*/ 76216 h 628666"/>
              <a:gd name="connsiteX13" fmla="*/ 990600 w 1239615"/>
              <a:gd name="connsiteY13" fmla="*/ 57166 h 628666"/>
              <a:gd name="connsiteX14" fmla="*/ 1047750 w 1239615"/>
              <a:gd name="connsiteY14" fmla="*/ 28591 h 628666"/>
              <a:gd name="connsiteX15" fmla="*/ 1238250 w 1239615"/>
              <a:gd name="connsiteY15" fmla="*/ 16 h 628666"/>
              <a:gd name="connsiteX16" fmla="*/ 1127459 w 1239615"/>
              <a:gd name="connsiteY16" fmla="*/ 33805 h 628666"/>
              <a:gd name="connsiteX0" fmla="*/ 0 w 1238250"/>
              <a:gd name="connsiteY0" fmla="*/ 628666 h 628666"/>
              <a:gd name="connsiteX1" fmla="*/ 75999 w 1238250"/>
              <a:gd name="connsiteY1" fmla="*/ 580740 h 628666"/>
              <a:gd name="connsiteX2" fmla="*/ 128537 w 1238250"/>
              <a:gd name="connsiteY2" fmla="*/ 537627 h 628666"/>
              <a:gd name="connsiteX3" fmla="*/ 199824 w 1238250"/>
              <a:gd name="connsiteY3" fmla="*/ 470853 h 628666"/>
              <a:gd name="connsiteX4" fmla="*/ 266499 w 1238250"/>
              <a:gd name="connsiteY4" fmla="*/ 413903 h 628666"/>
              <a:gd name="connsiteX5" fmla="*/ 371475 w 1238250"/>
              <a:gd name="connsiteY5" fmla="*/ 337702 h 628666"/>
              <a:gd name="connsiteX6" fmla="*/ 447575 w 1238250"/>
              <a:gd name="connsiteY6" fmla="*/ 275940 h 628666"/>
              <a:gd name="connsiteX7" fmla="*/ 509537 w 1238250"/>
              <a:gd name="connsiteY7" fmla="*/ 242654 h 628666"/>
              <a:gd name="connsiteX8" fmla="*/ 576213 w 1238250"/>
              <a:gd name="connsiteY8" fmla="*/ 204453 h 628666"/>
              <a:gd name="connsiteX9" fmla="*/ 628450 w 1238250"/>
              <a:gd name="connsiteY9" fmla="*/ 171164 h 628666"/>
              <a:gd name="connsiteX10" fmla="*/ 723699 w 1238250"/>
              <a:gd name="connsiteY10" fmla="*/ 133165 h 628666"/>
              <a:gd name="connsiteX11" fmla="*/ 795488 w 1238250"/>
              <a:gd name="connsiteY11" fmla="*/ 99778 h 628666"/>
              <a:gd name="connsiteX12" fmla="*/ 923625 w 1238250"/>
              <a:gd name="connsiteY12" fmla="*/ 76216 h 628666"/>
              <a:gd name="connsiteX13" fmla="*/ 990600 w 1238250"/>
              <a:gd name="connsiteY13" fmla="*/ 57166 h 628666"/>
              <a:gd name="connsiteX14" fmla="*/ 1047750 w 1238250"/>
              <a:gd name="connsiteY14" fmla="*/ 28591 h 628666"/>
              <a:gd name="connsiteX15" fmla="*/ 1238250 w 1238250"/>
              <a:gd name="connsiteY15" fmla="*/ 16 h 628666"/>
              <a:gd name="connsiteX0" fmla="*/ 0 w 1238250"/>
              <a:gd name="connsiteY0" fmla="*/ 630297 h 630297"/>
              <a:gd name="connsiteX1" fmla="*/ 75999 w 1238250"/>
              <a:gd name="connsiteY1" fmla="*/ 582371 h 630297"/>
              <a:gd name="connsiteX2" fmla="*/ 128537 w 1238250"/>
              <a:gd name="connsiteY2" fmla="*/ 539258 h 630297"/>
              <a:gd name="connsiteX3" fmla="*/ 199824 w 1238250"/>
              <a:gd name="connsiteY3" fmla="*/ 472484 h 630297"/>
              <a:gd name="connsiteX4" fmla="*/ 266499 w 1238250"/>
              <a:gd name="connsiteY4" fmla="*/ 415534 h 630297"/>
              <a:gd name="connsiteX5" fmla="*/ 371475 w 1238250"/>
              <a:gd name="connsiteY5" fmla="*/ 339333 h 630297"/>
              <a:gd name="connsiteX6" fmla="*/ 447575 w 1238250"/>
              <a:gd name="connsiteY6" fmla="*/ 277571 h 630297"/>
              <a:gd name="connsiteX7" fmla="*/ 509537 w 1238250"/>
              <a:gd name="connsiteY7" fmla="*/ 244285 h 630297"/>
              <a:gd name="connsiteX8" fmla="*/ 576213 w 1238250"/>
              <a:gd name="connsiteY8" fmla="*/ 206084 h 630297"/>
              <a:gd name="connsiteX9" fmla="*/ 628450 w 1238250"/>
              <a:gd name="connsiteY9" fmla="*/ 172795 h 630297"/>
              <a:gd name="connsiteX10" fmla="*/ 723699 w 1238250"/>
              <a:gd name="connsiteY10" fmla="*/ 134796 h 630297"/>
              <a:gd name="connsiteX11" fmla="*/ 795488 w 1238250"/>
              <a:gd name="connsiteY11" fmla="*/ 101409 h 630297"/>
              <a:gd name="connsiteX12" fmla="*/ 923625 w 1238250"/>
              <a:gd name="connsiteY12" fmla="*/ 77847 h 630297"/>
              <a:gd name="connsiteX13" fmla="*/ 990600 w 1238250"/>
              <a:gd name="connsiteY13" fmla="*/ 58797 h 630297"/>
              <a:gd name="connsiteX14" fmla="*/ 1047750 w 1238250"/>
              <a:gd name="connsiteY14" fmla="*/ 30222 h 630297"/>
              <a:gd name="connsiteX15" fmla="*/ 1131169 w 1238250"/>
              <a:gd name="connsiteY15" fmla="*/ 1546 h 630297"/>
              <a:gd name="connsiteX16" fmla="*/ 1238250 w 1238250"/>
              <a:gd name="connsiteY16" fmla="*/ 1647 h 630297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23625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889936 w 1131169"/>
              <a:gd name="connsiteY12" fmla="*/ 76301 h 628751"/>
              <a:gd name="connsiteX13" fmla="*/ 990600 w 1131169"/>
              <a:gd name="connsiteY13" fmla="*/ 57251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889936 w 1131169"/>
              <a:gd name="connsiteY12" fmla="*/ 76301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5705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8812 w 1131169"/>
              <a:gd name="connsiteY12" fmla="*/ 71488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76213 w 1131169"/>
              <a:gd name="connsiteY8" fmla="*/ 204538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09537 w 1131169"/>
              <a:gd name="connsiteY7" fmla="*/ 242739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6025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7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23699 w 1131169"/>
              <a:gd name="connsiteY10" fmla="*/ 133250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7575 w 1131169"/>
              <a:gd name="connsiteY6" fmla="*/ 271299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62024 w 1131169"/>
              <a:gd name="connsiteY5" fmla="*/ 335424 h 628751"/>
              <a:gd name="connsiteX6" fmla="*/ 449937 w 1131169"/>
              <a:gd name="connsiteY6" fmla="*/ 278387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49937 w 1131169"/>
              <a:gd name="connsiteY6" fmla="*/ 278387 h 628751"/>
              <a:gd name="connsiteX7" fmla="*/ 514262 w 1131169"/>
              <a:gd name="connsiteY7" fmla="*/ 226200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49937 w 1131169"/>
              <a:gd name="connsiteY6" fmla="*/ 278387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3062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13988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199824 w 1131169"/>
              <a:gd name="connsiteY3" fmla="*/ 470938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4550 w 1131169"/>
              <a:gd name="connsiteY3" fmla="*/ 478026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566762 w 1131169"/>
              <a:gd name="connsiteY8" fmla="*/ 199812 h 628751"/>
              <a:gd name="connsiteX9" fmla="*/ 628450 w 1131169"/>
              <a:gd name="connsiteY9" fmla="*/ 171249 h 628751"/>
              <a:gd name="connsiteX10" fmla="*/ 714248 w 1131169"/>
              <a:gd name="connsiteY10" fmla="*/ 128524 h 628751"/>
              <a:gd name="connsiteX11" fmla="*/ 795488 w 1131169"/>
              <a:gd name="connsiteY11" fmla="*/ 99863 h 628751"/>
              <a:gd name="connsiteX12" fmla="*/ 916449 w 1131169"/>
              <a:gd name="connsiteY12" fmla="*/ 64400 h 628751"/>
              <a:gd name="connsiteX13" fmla="*/ 990600 w 1131169"/>
              <a:gd name="connsiteY13" fmla="*/ 42814 h 628751"/>
              <a:gd name="connsiteX14" fmla="*/ 1047750 w 1131169"/>
              <a:gd name="connsiteY14" fmla="*/ 28676 h 628751"/>
              <a:gd name="connsiteX15" fmla="*/ 1131169 w 1131169"/>
              <a:gd name="connsiteY15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628450 w 1131169"/>
              <a:gd name="connsiteY8" fmla="*/ 171249 h 628751"/>
              <a:gd name="connsiteX9" fmla="*/ 714248 w 1131169"/>
              <a:gd name="connsiteY9" fmla="*/ 128524 h 628751"/>
              <a:gd name="connsiteX10" fmla="*/ 795488 w 1131169"/>
              <a:gd name="connsiteY10" fmla="*/ 99863 h 628751"/>
              <a:gd name="connsiteX11" fmla="*/ 916449 w 1131169"/>
              <a:gd name="connsiteY11" fmla="*/ 64400 h 628751"/>
              <a:gd name="connsiteX12" fmla="*/ 990600 w 1131169"/>
              <a:gd name="connsiteY12" fmla="*/ 42814 h 628751"/>
              <a:gd name="connsiteX13" fmla="*/ 1047750 w 1131169"/>
              <a:gd name="connsiteY13" fmla="*/ 28676 h 628751"/>
              <a:gd name="connsiteX14" fmla="*/ 1131169 w 1131169"/>
              <a:gd name="connsiteY14" fmla="*/ 0 h 628751"/>
              <a:gd name="connsiteX0" fmla="*/ 0 w 1131169"/>
              <a:gd name="connsiteY0" fmla="*/ 628751 h 628751"/>
              <a:gd name="connsiteX1" fmla="*/ 75999 w 1131169"/>
              <a:gd name="connsiteY1" fmla="*/ 580825 h 628751"/>
              <a:gd name="connsiteX2" fmla="*/ 128537 w 1131169"/>
              <a:gd name="connsiteY2" fmla="*/ 537712 h 628751"/>
              <a:gd name="connsiteX3" fmla="*/ 202188 w 1131169"/>
              <a:gd name="connsiteY3" fmla="*/ 475664 h 628751"/>
              <a:gd name="connsiteX4" fmla="*/ 266499 w 1131169"/>
              <a:gd name="connsiteY4" fmla="*/ 421077 h 628751"/>
              <a:gd name="connsiteX5" fmla="*/ 371475 w 1131169"/>
              <a:gd name="connsiteY5" fmla="*/ 337788 h 628751"/>
              <a:gd name="connsiteX6" fmla="*/ 454662 w 1131169"/>
              <a:gd name="connsiteY6" fmla="*/ 280750 h 628751"/>
              <a:gd name="connsiteX7" fmla="*/ 533164 w 1131169"/>
              <a:gd name="connsiteY7" fmla="*/ 228563 h 628751"/>
              <a:gd name="connsiteX8" fmla="*/ 628450 w 1131169"/>
              <a:gd name="connsiteY8" fmla="*/ 171249 h 628751"/>
              <a:gd name="connsiteX9" fmla="*/ 721336 w 1131169"/>
              <a:gd name="connsiteY9" fmla="*/ 128524 h 628751"/>
              <a:gd name="connsiteX10" fmla="*/ 795488 w 1131169"/>
              <a:gd name="connsiteY10" fmla="*/ 99863 h 628751"/>
              <a:gd name="connsiteX11" fmla="*/ 916449 w 1131169"/>
              <a:gd name="connsiteY11" fmla="*/ 64400 h 628751"/>
              <a:gd name="connsiteX12" fmla="*/ 990600 w 1131169"/>
              <a:gd name="connsiteY12" fmla="*/ 42814 h 628751"/>
              <a:gd name="connsiteX13" fmla="*/ 1047750 w 1131169"/>
              <a:gd name="connsiteY13" fmla="*/ 28676 h 628751"/>
              <a:gd name="connsiteX14" fmla="*/ 1131169 w 1131169"/>
              <a:gd name="connsiteY14" fmla="*/ 0 h 628751"/>
              <a:gd name="connsiteX0" fmla="*/ 0 w 1150072"/>
              <a:gd name="connsiteY0" fmla="*/ 616937 h 616937"/>
              <a:gd name="connsiteX1" fmla="*/ 75999 w 1150072"/>
              <a:gd name="connsiteY1" fmla="*/ 569011 h 616937"/>
              <a:gd name="connsiteX2" fmla="*/ 128537 w 1150072"/>
              <a:gd name="connsiteY2" fmla="*/ 525898 h 616937"/>
              <a:gd name="connsiteX3" fmla="*/ 202188 w 1150072"/>
              <a:gd name="connsiteY3" fmla="*/ 463850 h 616937"/>
              <a:gd name="connsiteX4" fmla="*/ 266499 w 1150072"/>
              <a:gd name="connsiteY4" fmla="*/ 409263 h 616937"/>
              <a:gd name="connsiteX5" fmla="*/ 371475 w 1150072"/>
              <a:gd name="connsiteY5" fmla="*/ 325974 h 616937"/>
              <a:gd name="connsiteX6" fmla="*/ 454662 w 1150072"/>
              <a:gd name="connsiteY6" fmla="*/ 268936 h 616937"/>
              <a:gd name="connsiteX7" fmla="*/ 533164 w 1150072"/>
              <a:gd name="connsiteY7" fmla="*/ 216749 h 616937"/>
              <a:gd name="connsiteX8" fmla="*/ 628450 w 1150072"/>
              <a:gd name="connsiteY8" fmla="*/ 159435 h 616937"/>
              <a:gd name="connsiteX9" fmla="*/ 721336 w 1150072"/>
              <a:gd name="connsiteY9" fmla="*/ 116710 h 616937"/>
              <a:gd name="connsiteX10" fmla="*/ 795488 w 1150072"/>
              <a:gd name="connsiteY10" fmla="*/ 88049 h 616937"/>
              <a:gd name="connsiteX11" fmla="*/ 916449 w 1150072"/>
              <a:gd name="connsiteY11" fmla="*/ 52586 h 616937"/>
              <a:gd name="connsiteX12" fmla="*/ 990600 w 1150072"/>
              <a:gd name="connsiteY12" fmla="*/ 31000 h 616937"/>
              <a:gd name="connsiteX13" fmla="*/ 1047750 w 1150072"/>
              <a:gd name="connsiteY13" fmla="*/ 16862 h 616937"/>
              <a:gd name="connsiteX14" fmla="*/ 1150072 w 1150072"/>
              <a:gd name="connsiteY14" fmla="*/ 0 h 616937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54662 w 1147709"/>
              <a:gd name="connsiteY6" fmla="*/ 273662 h 621663"/>
              <a:gd name="connsiteX7" fmla="*/ 533164 w 1147709"/>
              <a:gd name="connsiteY7" fmla="*/ 221475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54662 w 1147709"/>
              <a:gd name="connsiteY6" fmla="*/ 273662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30700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1475 w 1147709"/>
              <a:gd name="connsiteY5" fmla="*/ 325974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3989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0252 w 1147709"/>
              <a:gd name="connsiteY7" fmla="*/ 219112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28450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21336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33150 w 1147709"/>
              <a:gd name="connsiteY9" fmla="*/ 121436 h 621663"/>
              <a:gd name="connsiteX10" fmla="*/ 795488 w 1147709"/>
              <a:gd name="connsiteY10" fmla="*/ 92775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33150 w 1147709"/>
              <a:gd name="connsiteY9" fmla="*/ 121436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64161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49704 w 1147709"/>
              <a:gd name="connsiteY7" fmla="*/ 216749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68838 w 1147709"/>
              <a:gd name="connsiteY6" fmla="*/ 271299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7327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49689 w 1147709"/>
              <a:gd name="connsiteY9" fmla="*/ 116711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47709 w 1147709"/>
              <a:gd name="connsiteY14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05639 w 1147709"/>
              <a:gd name="connsiteY14" fmla="*/ 9626 h 621663"/>
              <a:gd name="connsiteX15" fmla="*/ 1147709 w 1147709"/>
              <a:gd name="connsiteY15" fmla="*/ 0 h 621663"/>
              <a:gd name="connsiteX0" fmla="*/ 0 w 1147709"/>
              <a:gd name="connsiteY0" fmla="*/ 621663 h 621663"/>
              <a:gd name="connsiteX1" fmla="*/ 75999 w 1147709"/>
              <a:gd name="connsiteY1" fmla="*/ 573737 h 621663"/>
              <a:gd name="connsiteX2" fmla="*/ 128537 w 1147709"/>
              <a:gd name="connsiteY2" fmla="*/ 530624 h 621663"/>
              <a:gd name="connsiteX3" fmla="*/ 202188 w 1147709"/>
              <a:gd name="connsiteY3" fmla="*/ 468576 h 621663"/>
              <a:gd name="connsiteX4" fmla="*/ 266499 w 1147709"/>
              <a:gd name="connsiteY4" fmla="*/ 418715 h 621663"/>
              <a:gd name="connsiteX5" fmla="*/ 378563 w 1147709"/>
              <a:gd name="connsiteY5" fmla="*/ 335425 h 621663"/>
              <a:gd name="connsiteX6" fmla="*/ 473563 w 1147709"/>
              <a:gd name="connsiteY6" fmla="*/ 273661 h 621663"/>
              <a:gd name="connsiteX7" fmla="*/ 554429 w 1147709"/>
              <a:gd name="connsiteY7" fmla="*/ 223838 h 621663"/>
              <a:gd name="connsiteX8" fmla="*/ 640264 w 1147709"/>
              <a:gd name="connsiteY8" fmla="*/ 173612 h 621663"/>
              <a:gd name="connsiteX9" fmla="*/ 752052 w 1147709"/>
              <a:gd name="connsiteY9" fmla="*/ 119074 h 621663"/>
              <a:gd name="connsiteX10" fmla="*/ 821479 w 1147709"/>
              <a:gd name="connsiteY10" fmla="*/ 90412 h 621663"/>
              <a:gd name="connsiteX11" fmla="*/ 916449 w 1147709"/>
              <a:gd name="connsiteY11" fmla="*/ 57312 h 621663"/>
              <a:gd name="connsiteX12" fmla="*/ 990600 w 1147709"/>
              <a:gd name="connsiteY12" fmla="*/ 35726 h 621663"/>
              <a:gd name="connsiteX13" fmla="*/ 1047750 w 1147709"/>
              <a:gd name="connsiteY13" fmla="*/ 21588 h 621663"/>
              <a:gd name="connsiteX14" fmla="*/ 1105639 w 1147709"/>
              <a:gd name="connsiteY14" fmla="*/ 9626 h 621663"/>
              <a:gd name="connsiteX15" fmla="*/ 1147709 w 1147709"/>
              <a:gd name="connsiteY15" fmla="*/ 0 h 621663"/>
              <a:gd name="connsiteX0" fmla="*/ 0 w 1139584"/>
              <a:gd name="connsiteY0" fmla="*/ 632751 h 632751"/>
              <a:gd name="connsiteX1" fmla="*/ 67874 w 1139584"/>
              <a:gd name="connsiteY1" fmla="*/ 573737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73737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1936 w 1139584"/>
              <a:gd name="connsiteY1" fmla="*/ 568193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70040 h 632751"/>
              <a:gd name="connsiteX2" fmla="*/ 120412 w 1139584"/>
              <a:gd name="connsiteY2" fmla="*/ 530624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70040 h 632751"/>
              <a:gd name="connsiteX2" fmla="*/ 114318 w 1139584"/>
              <a:gd name="connsiteY2" fmla="*/ 525080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4496 h 632751"/>
              <a:gd name="connsiteX2" fmla="*/ 114318 w 1139584"/>
              <a:gd name="connsiteY2" fmla="*/ 525080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4496 h 632751"/>
              <a:gd name="connsiteX2" fmla="*/ 118381 w 1139584"/>
              <a:gd name="connsiteY2" fmla="*/ 526928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94063 w 1139584"/>
              <a:gd name="connsiteY3" fmla="*/ 46857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58374 w 1139584"/>
              <a:gd name="connsiteY4" fmla="*/ 418715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64468 w 1139584"/>
              <a:gd name="connsiteY4" fmla="*/ 396538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16747 w 1139584"/>
              <a:gd name="connsiteY6" fmla="*/ 358519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20810 w 1139584"/>
              <a:gd name="connsiteY6" fmla="*/ 341887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20810 w 1139584"/>
              <a:gd name="connsiteY6" fmla="*/ 341887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320810 w 1139584"/>
              <a:gd name="connsiteY6" fmla="*/ 341887 h 632751"/>
              <a:gd name="connsiteX7" fmla="*/ 465438 w 1139584"/>
              <a:gd name="connsiteY7" fmla="*/ 273661 h 632751"/>
              <a:gd name="connsiteX8" fmla="*/ 546304 w 1139584"/>
              <a:gd name="connsiteY8" fmla="*/ 223838 h 632751"/>
              <a:gd name="connsiteX9" fmla="*/ 632139 w 1139584"/>
              <a:gd name="connsiteY9" fmla="*/ 173612 h 632751"/>
              <a:gd name="connsiteX10" fmla="*/ 743927 w 1139584"/>
              <a:gd name="connsiteY10" fmla="*/ 119074 h 632751"/>
              <a:gd name="connsiteX11" fmla="*/ 813354 w 1139584"/>
              <a:gd name="connsiteY11" fmla="*/ 90412 h 632751"/>
              <a:gd name="connsiteX12" fmla="*/ 908324 w 1139584"/>
              <a:gd name="connsiteY12" fmla="*/ 57312 h 632751"/>
              <a:gd name="connsiteX13" fmla="*/ 982475 w 1139584"/>
              <a:gd name="connsiteY13" fmla="*/ 35726 h 632751"/>
              <a:gd name="connsiteX14" fmla="*/ 1039625 w 1139584"/>
              <a:gd name="connsiteY14" fmla="*/ 21588 h 632751"/>
              <a:gd name="connsiteX15" fmla="*/ 1097514 w 1139584"/>
              <a:gd name="connsiteY15" fmla="*/ 9626 h 632751"/>
              <a:gd name="connsiteX16" fmla="*/ 1139584 w 1139584"/>
              <a:gd name="connsiteY16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70438 w 1139584"/>
              <a:gd name="connsiteY5" fmla="*/ 335425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4345 w 1139584"/>
              <a:gd name="connsiteY5" fmla="*/ 315097 h 632751"/>
              <a:gd name="connsiteX6" fmla="*/ 465438 w 1139584"/>
              <a:gd name="connsiteY6" fmla="*/ 273661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4345 w 1139584"/>
              <a:gd name="connsiteY5" fmla="*/ 315097 h 632751"/>
              <a:gd name="connsiteX6" fmla="*/ 457313 w 1139584"/>
              <a:gd name="connsiteY6" fmla="*/ 257029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7313 w 1139584"/>
              <a:gd name="connsiteY6" fmla="*/ 257029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46304 w 1139584"/>
              <a:gd name="connsiteY7" fmla="*/ 223838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2139 w 1139584"/>
              <a:gd name="connsiteY8" fmla="*/ 17361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2139 w 1139584"/>
              <a:gd name="connsiteY8" fmla="*/ 164372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60675 h 632751"/>
              <a:gd name="connsiteX9" fmla="*/ 743927 w 1139584"/>
              <a:gd name="connsiteY9" fmla="*/ 11907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60675 h 632751"/>
              <a:gd name="connsiteX9" fmla="*/ 743927 w 1139584"/>
              <a:gd name="connsiteY9" fmla="*/ 113530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43927 w 1139584"/>
              <a:gd name="connsiteY9" fmla="*/ 113530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13354 w 1139584"/>
              <a:gd name="connsiteY10" fmla="*/ 90412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80061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66344 h 632751"/>
              <a:gd name="connsiteX2" fmla="*/ 118381 w 1139584"/>
              <a:gd name="connsiteY2" fmla="*/ 526928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8030 w 1139584"/>
              <a:gd name="connsiteY1" fmla="*/ 566344 h 632751"/>
              <a:gd name="connsiteX2" fmla="*/ 116350 w 1139584"/>
              <a:gd name="connsiteY2" fmla="*/ 528775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2648 h 632751"/>
              <a:gd name="connsiteX2" fmla="*/ 116350 w 1139584"/>
              <a:gd name="connsiteY2" fmla="*/ 528775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39584"/>
              <a:gd name="connsiteY0" fmla="*/ 632751 h 632751"/>
              <a:gd name="connsiteX1" fmla="*/ 75999 w 1139584"/>
              <a:gd name="connsiteY1" fmla="*/ 562648 h 632751"/>
              <a:gd name="connsiteX2" fmla="*/ 118381 w 1139584"/>
              <a:gd name="connsiteY2" fmla="*/ 517686 h 632751"/>
              <a:gd name="connsiteX3" fmla="*/ 187969 w 1139584"/>
              <a:gd name="connsiteY3" fmla="*/ 450096 h 632751"/>
              <a:gd name="connsiteX4" fmla="*/ 270562 w 1139584"/>
              <a:gd name="connsiteY4" fmla="*/ 381754 h 632751"/>
              <a:gd name="connsiteX5" fmla="*/ 366376 w 1139584"/>
              <a:gd name="connsiteY5" fmla="*/ 307705 h 632751"/>
              <a:gd name="connsiteX6" fmla="*/ 453251 w 1139584"/>
              <a:gd name="connsiteY6" fmla="*/ 251485 h 632751"/>
              <a:gd name="connsiteX7" fmla="*/ 534116 w 1139584"/>
              <a:gd name="connsiteY7" fmla="*/ 203509 h 632751"/>
              <a:gd name="connsiteX8" fmla="*/ 634170 w 1139584"/>
              <a:gd name="connsiteY8" fmla="*/ 153283 h 632751"/>
              <a:gd name="connsiteX9" fmla="*/ 739864 w 1139584"/>
              <a:gd name="connsiteY9" fmla="*/ 109834 h 632751"/>
              <a:gd name="connsiteX10" fmla="*/ 809292 w 1139584"/>
              <a:gd name="connsiteY10" fmla="*/ 86716 h 632751"/>
              <a:gd name="connsiteX11" fmla="*/ 908324 w 1139584"/>
              <a:gd name="connsiteY11" fmla="*/ 57312 h 632751"/>
              <a:gd name="connsiteX12" fmla="*/ 982475 w 1139584"/>
              <a:gd name="connsiteY12" fmla="*/ 35726 h 632751"/>
              <a:gd name="connsiteX13" fmla="*/ 1039625 w 1139584"/>
              <a:gd name="connsiteY13" fmla="*/ 21588 h 632751"/>
              <a:gd name="connsiteX14" fmla="*/ 1097514 w 1139584"/>
              <a:gd name="connsiteY14" fmla="*/ 9626 h 632751"/>
              <a:gd name="connsiteX15" fmla="*/ 1139584 w 1139584"/>
              <a:gd name="connsiteY15" fmla="*/ 0 h 632751"/>
              <a:gd name="connsiteX0" fmla="*/ 0 w 1157865"/>
              <a:gd name="connsiteY0" fmla="*/ 634599 h 634599"/>
              <a:gd name="connsiteX1" fmla="*/ 75999 w 1157865"/>
              <a:gd name="connsiteY1" fmla="*/ 564496 h 634599"/>
              <a:gd name="connsiteX2" fmla="*/ 118381 w 1157865"/>
              <a:gd name="connsiteY2" fmla="*/ 519534 h 634599"/>
              <a:gd name="connsiteX3" fmla="*/ 187969 w 1157865"/>
              <a:gd name="connsiteY3" fmla="*/ 451944 h 634599"/>
              <a:gd name="connsiteX4" fmla="*/ 270562 w 1157865"/>
              <a:gd name="connsiteY4" fmla="*/ 383602 h 634599"/>
              <a:gd name="connsiteX5" fmla="*/ 366376 w 1157865"/>
              <a:gd name="connsiteY5" fmla="*/ 309553 h 634599"/>
              <a:gd name="connsiteX6" fmla="*/ 453251 w 1157865"/>
              <a:gd name="connsiteY6" fmla="*/ 253333 h 634599"/>
              <a:gd name="connsiteX7" fmla="*/ 534116 w 1157865"/>
              <a:gd name="connsiteY7" fmla="*/ 205357 h 634599"/>
              <a:gd name="connsiteX8" fmla="*/ 634170 w 1157865"/>
              <a:gd name="connsiteY8" fmla="*/ 155131 h 634599"/>
              <a:gd name="connsiteX9" fmla="*/ 739864 w 1157865"/>
              <a:gd name="connsiteY9" fmla="*/ 111682 h 634599"/>
              <a:gd name="connsiteX10" fmla="*/ 809292 w 1157865"/>
              <a:gd name="connsiteY10" fmla="*/ 88564 h 634599"/>
              <a:gd name="connsiteX11" fmla="*/ 908324 w 1157865"/>
              <a:gd name="connsiteY11" fmla="*/ 59160 h 634599"/>
              <a:gd name="connsiteX12" fmla="*/ 982475 w 1157865"/>
              <a:gd name="connsiteY12" fmla="*/ 37574 h 634599"/>
              <a:gd name="connsiteX13" fmla="*/ 1039625 w 1157865"/>
              <a:gd name="connsiteY13" fmla="*/ 23436 h 634599"/>
              <a:gd name="connsiteX14" fmla="*/ 1097514 w 1157865"/>
              <a:gd name="connsiteY14" fmla="*/ 11474 h 634599"/>
              <a:gd name="connsiteX15" fmla="*/ 1157865 w 1157865"/>
              <a:gd name="connsiteY15" fmla="*/ 0 h 634599"/>
              <a:gd name="connsiteX0" fmla="*/ 0 w 1157865"/>
              <a:gd name="connsiteY0" fmla="*/ 634599 h 634599"/>
              <a:gd name="connsiteX1" fmla="*/ 75999 w 1157865"/>
              <a:gd name="connsiteY1" fmla="*/ 564496 h 634599"/>
              <a:gd name="connsiteX2" fmla="*/ 118381 w 1157865"/>
              <a:gd name="connsiteY2" fmla="*/ 519534 h 634599"/>
              <a:gd name="connsiteX3" fmla="*/ 187969 w 1157865"/>
              <a:gd name="connsiteY3" fmla="*/ 451944 h 634599"/>
              <a:gd name="connsiteX4" fmla="*/ 270562 w 1157865"/>
              <a:gd name="connsiteY4" fmla="*/ 383602 h 634599"/>
              <a:gd name="connsiteX5" fmla="*/ 366376 w 1157865"/>
              <a:gd name="connsiteY5" fmla="*/ 309553 h 634599"/>
              <a:gd name="connsiteX6" fmla="*/ 453251 w 1157865"/>
              <a:gd name="connsiteY6" fmla="*/ 253333 h 634599"/>
              <a:gd name="connsiteX7" fmla="*/ 534116 w 1157865"/>
              <a:gd name="connsiteY7" fmla="*/ 205357 h 634599"/>
              <a:gd name="connsiteX8" fmla="*/ 634170 w 1157865"/>
              <a:gd name="connsiteY8" fmla="*/ 155131 h 634599"/>
              <a:gd name="connsiteX9" fmla="*/ 739864 w 1157865"/>
              <a:gd name="connsiteY9" fmla="*/ 111682 h 634599"/>
              <a:gd name="connsiteX10" fmla="*/ 809292 w 1157865"/>
              <a:gd name="connsiteY10" fmla="*/ 88564 h 634599"/>
              <a:gd name="connsiteX11" fmla="*/ 908324 w 1157865"/>
              <a:gd name="connsiteY11" fmla="*/ 59160 h 634599"/>
              <a:gd name="connsiteX12" fmla="*/ 982475 w 1157865"/>
              <a:gd name="connsiteY12" fmla="*/ 37574 h 634599"/>
              <a:gd name="connsiteX13" fmla="*/ 1039625 w 1157865"/>
              <a:gd name="connsiteY13" fmla="*/ 23436 h 634599"/>
              <a:gd name="connsiteX14" fmla="*/ 1097514 w 1157865"/>
              <a:gd name="connsiteY14" fmla="*/ 11474 h 634599"/>
              <a:gd name="connsiteX15" fmla="*/ 1157865 w 1157865"/>
              <a:gd name="connsiteY15" fmla="*/ 0 h 63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7865" h="634599">
                <a:moveTo>
                  <a:pt x="0" y="634599"/>
                </a:moveTo>
                <a:cubicBezTo>
                  <a:pt x="19753" y="631307"/>
                  <a:pt x="56269" y="583673"/>
                  <a:pt x="75999" y="564496"/>
                </a:cubicBezTo>
                <a:cubicBezTo>
                  <a:pt x="95729" y="545319"/>
                  <a:pt x="99719" y="538293"/>
                  <a:pt x="118381" y="519534"/>
                </a:cubicBezTo>
                <a:cubicBezTo>
                  <a:pt x="137043" y="500775"/>
                  <a:pt x="165778" y="472565"/>
                  <a:pt x="187969" y="451944"/>
                </a:cubicBezTo>
                <a:cubicBezTo>
                  <a:pt x="210161" y="431323"/>
                  <a:pt x="240828" y="407334"/>
                  <a:pt x="270562" y="383602"/>
                </a:cubicBezTo>
                <a:cubicBezTo>
                  <a:pt x="300296" y="359870"/>
                  <a:pt x="335928" y="331264"/>
                  <a:pt x="366376" y="309553"/>
                </a:cubicBezTo>
                <a:cubicBezTo>
                  <a:pt x="396824" y="287842"/>
                  <a:pt x="425294" y="270699"/>
                  <a:pt x="453251" y="253333"/>
                </a:cubicBezTo>
                <a:cubicBezTo>
                  <a:pt x="481208" y="235967"/>
                  <a:pt x="503963" y="221724"/>
                  <a:pt x="534116" y="205357"/>
                </a:cubicBezTo>
                <a:cubicBezTo>
                  <a:pt x="564269" y="188990"/>
                  <a:pt x="599879" y="170744"/>
                  <a:pt x="634170" y="155131"/>
                </a:cubicBezTo>
                <a:cubicBezTo>
                  <a:pt x="668461" y="139519"/>
                  <a:pt x="710677" y="122776"/>
                  <a:pt x="739864" y="111682"/>
                </a:cubicBezTo>
                <a:cubicBezTo>
                  <a:pt x="769051" y="100588"/>
                  <a:pt x="781215" y="97318"/>
                  <a:pt x="809292" y="88564"/>
                </a:cubicBezTo>
                <a:cubicBezTo>
                  <a:pt x="837369" y="79810"/>
                  <a:pt x="875805" y="66262"/>
                  <a:pt x="908324" y="59160"/>
                </a:cubicBezTo>
                <a:cubicBezTo>
                  <a:pt x="921024" y="52810"/>
                  <a:pt x="960592" y="43528"/>
                  <a:pt x="982475" y="37574"/>
                </a:cubicBezTo>
                <a:cubicBezTo>
                  <a:pt x="1004358" y="31620"/>
                  <a:pt x="1020452" y="27786"/>
                  <a:pt x="1039625" y="23436"/>
                </a:cubicBezTo>
                <a:cubicBezTo>
                  <a:pt x="1058798" y="19086"/>
                  <a:pt x="1080854" y="15072"/>
                  <a:pt x="1097514" y="11474"/>
                </a:cubicBezTo>
                <a:cubicBezTo>
                  <a:pt x="1114174" y="7876"/>
                  <a:pt x="1150853" y="1604"/>
                  <a:pt x="1157865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59645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D9E08679-9E27-40DF-BD8C-A9780142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966804"/>
            <a:ext cx="5590478" cy="59797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1978D32C-5FD5-4277-BF57-9970BBBB0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3" y="1863230"/>
            <a:ext cx="8567138" cy="485713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2BBC1B2-C6C4-4F3E-96D8-3EF6AD56B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2206" y="1479638"/>
            <a:ext cx="5387623" cy="680644"/>
          </a:xfrm>
        </p:spPr>
        <p:txBody>
          <a:bodyPr/>
          <a:lstStyle/>
          <a:p>
            <a:r>
              <a:rPr lang="en-US" altLang="zh-CN" dirty="0"/>
              <a:t>Gartner’s Hype Circle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1DF47E7-A54F-4E02-8415-57E9D7C55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442" y="6172201"/>
            <a:ext cx="2627672" cy="41744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64F0D5A-5BB0-4A1D-957D-B2213F276402}"/>
              </a:ext>
            </a:extLst>
          </p:cNvPr>
          <p:cNvSpPr txBox="1"/>
          <p:nvPr/>
        </p:nvSpPr>
        <p:spPr>
          <a:xfrm>
            <a:off x="1151069" y="6126137"/>
            <a:ext cx="248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Technology Trigger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9B42952-36FB-4870-902E-485B8E81B714}"/>
              </a:ext>
            </a:extLst>
          </p:cNvPr>
          <p:cNvGrpSpPr/>
          <p:nvPr/>
        </p:nvGrpSpPr>
        <p:grpSpPr>
          <a:xfrm>
            <a:off x="924339" y="6172095"/>
            <a:ext cx="244523" cy="307777"/>
            <a:chOff x="924339" y="6172095"/>
            <a:chExt cx="244523" cy="307777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4BCB8F6-7D32-4474-BCF3-F20ECD6C1831}"/>
                </a:ext>
              </a:extLst>
            </p:cNvPr>
            <p:cNvSpPr/>
            <p:nvPr/>
          </p:nvSpPr>
          <p:spPr>
            <a:xfrm>
              <a:off x="924339" y="6205331"/>
              <a:ext cx="244523" cy="22805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D2BFB01-1330-43BB-8823-521FBB46F9A2}"/>
                </a:ext>
              </a:extLst>
            </p:cNvPr>
            <p:cNvSpPr txBox="1"/>
            <p:nvPr/>
          </p:nvSpPr>
          <p:spPr>
            <a:xfrm>
              <a:off x="932389" y="6172095"/>
              <a:ext cx="22984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1</a:t>
              </a:r>
              <a:endParaRPr lang="zh-CN" altLang="en-US" sz="14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D8F6A-57E5-4617-9D37-27350362189B}"/>
              </a:ext>
            </a:extLst>
          </p:cNvPr>
          <p:cNvGrpSpPr/>
          <p:nvPr/>
        </p:nvGrpSpPr>
        <p:grpSpPr>
          <a:xfrm>
            <a:off x="2073707" y="2419692"/>
            <a:ext cx="244523" cy="307777"/>
            <a:chOff x="924339" y="6172095"/>
            <a:chExt cx="244523" cy="307777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D1DFAB8-9AAF-41F5-B052-A2028D1BF6C3}"/>
                </a:ext>
              </a:extLst>
            </p:cNvPr>
            <p:cNvSpPr/>
            <p:nvPr/>
          </p:nvSpPr>
          <p:spPr>
            <a:xfrm>
              <a:off x="924339" y="6205331"/>
              <a:ext cx="244523" cy="22805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1491729-FB43-49F2-BCA3-2C42BB78BDCE}"/>
                </a:ext>
              </a:extLst>
            </p:cNvPr>
            <p:cNvSpPr txBox="1"/>
            <p:nvPr/>
          </p:nvSpPr>
          <p:spPr>
            <a:xfrm>
              <a:off x="932389" y="6172095"/>
              <a:ext cx="22984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2</a:t>
              </a:r>
              <a:endParaRPr lang="zh-CN" altLang="en-US" sz="14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9E94E58-0C89-4D46-B6A9-6B4A1331607E}"/>
              </a:ext>
            </a:extLst>
          </p:cNvPr>
          <p:cNvGrpSpPr/>
          <p:nvPr/>
        </p:nvGrpSpPr>
        <p:grpSpPr>
          <a:xfrm>
            <a:off x="3648507" y="5518492"/>
            <a:ext cx="244523" cy="307777"/>
            <a:chOff x="924339" y="6172095"/>
            <a:chExt cx="244523" cy="307777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16504E65-B592-40FC-A0F8-D8ADA9E0C2A5}"/>
                </a:ext>
              </a:extLst>
            </p:cNvPr>
            <p:cNvSpPr/>
            <p:nvPr/>
          </p:nvSpPr>
          <p:spPr>
            <a:xfrm>
              <a:off x="924339" y="6205331"/>
              <a:ext cx="244523" cy="22805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A3C1B4E-A868-4F80-ACBD-152862284C60}"/>
                </a:ext>
              </a:extLst>
            </p:cNvPr>
            <p:cNvSpPr txBox="1"/>
            <p:nvPr/>
          </p:nvSpPr>
          <p:spPr>
            <a:xfrm>
              <a:off x="932389" y="6172095"/>
              <a:ext cx="22984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3</a:t>
              </a:r>
              <a:endParaRPr lang="zh-CN" altLang="en-US" sz="14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96AD16B-3337-4E14-8C5D-58A50D30F2C6}"/>
              </a:ext>
            </a:extLst>
          </p:cNvPr>
          <p:cNvGrpSpPr/>
          <p:nvPr/>
        </p:nvGrpSpPr>
        <p:grpSpPr>
          <a:xfrm>
            <a:off x="4506344" y="4624412"/>
            <a:ext cx="244523" cy="307777"/>
            <a:chOff x="924339" y="6172095"/>
            <a:chExt cx="244523" cy="307777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3A6C0BE-DAE6-4D13-B3AF-F3437B6BA8C0}"/>
                </a:ext>
              </a:extLst>
            </p:cNvPr>
            <p:cNvSpPr/>
            <p:nvPr/>
          </p:nvSpPr>
          <p:spPr>
            <a:xfrm>
              <a:off x="924339" y="6205331"/>
              <a:ext cx="244523" cy="22805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4D84DAA-7D9C-43E1-B2CA-152E0956D6D5}"/>
                </a:ext>
              </a:extLst>
            </p:cNvPr>
            <p:cNvSpPr txBox="1"/>
            <p:nvPr/>
          </p:nvSpPr>
          <p:spPr>
            <a:xfrm>
              <a:off x="932389" y="6172095"/>
              <a:ext cx="22984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4</a:t>
              </a:r>
              <a:endParaRPr lang="zh-CN" altLang="en-US" sz="14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DD436CA6-753C-4969-B063-03326E34B2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882"/>
          <a:stretch/>
        </p:blipFill>
        <p:spPr>
          <a:xfrm>
            <a:off x="2598211" y="2398175"/>
            <a:ext cx="3991472" cy="43290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92951A7-84F5-4825-B04F-CD026D9DDBC2}"/>
              </a:ext>
            </a:extLst>
          </p:cNvPr>
          <p:cNvSpPr txBox="1"/>
          <p:nvPr/>
        </p:nvSpPr>
        <p:spPr>
          <a:xfrm>
            <a:off x="2530260" y="2407420"/>
            <a:ext cx="418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Peak of Inflated Expectations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E713F2-C69C-4249-98D3-C063FF486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859" y="5813978"/>
            <a:ext cx="4079982" cy="3664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0A4830D-E3AF-40D9-BE5C-EAE4FBD40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995" y="4624412"/>
            <a:ext cx="4183692" cy="5142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2D216E2-461B-4057-A88E-EBA10CF948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77" t="14975"/>
          <a:stretch/>
        </p:blipFill>
        <p:spPr>
          <a:xfrm>
            <a:off x="5467928" y="3441602"/>
            <a:ext cx="3352800" cy="369332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7ACA97AA-57D9-460D-BEC4-556EC40F4CED}"/>
              </a:ext>
            </a:extLst>
          </p:cNvPr>
          <p:cNvGrpSpPr/>
          <p:nvPr/>
        </p:nvGrpSpPr>
        <p:grpSpPr>
          <a:xfrm>
            <a:off x="6204156" y="3763963"/>
            <a:ext cx="244523" cy="307777"/>
            <a:chOff x="924339" y="6172095"/>
            <a:chExt cx="244523" cy="307777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8EAFE85-31FE-4234-92DD-CCA0AE342FBD}"/>
                </a:ext>
              </a:extLst>
            </p:cNvPr>
            <p:cNvSpPr/>
            <p:nvPr/>
          </p:nvSpPr>
          <p:spPr>
            <a:xfrm>
              <a:off x="924339" y="6205331"/>
              <a:ext cx="244523" cy="22805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9EDB1A3-6AA7-479A-8092-B646D18703F1}"/>
                </a:ext>
              </a:extLst>
            </p:cNvPr>
            <p:cNvSpPr txBox="1"/>
            <p:nvPr/>
          </p:nvSpPr>
          <p:spPr>
            <a:xfrm>
              <a:off x="932389" y="6172095"/>
              <a:ext cx="22984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5</a:t>
              </a:r>
              <a:endParaRPr lang="zh-CN" altLang="en-US" sz="14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E42A863-9226-4E63-BB09-2F32CA83D0CF}"/>
              </a:ext>
            </a:extLst>
          </p:cNvPr>
          <p:cNvSpPr txBox="1"/>
          <p:nvPr/>
        </p:nvSpPr>
        <p:spPr>
          <a:xfrm>
            <a:off x="3952299" y="5697641"/>
            <a:ext cx="418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Through of Disillusionment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9F39F3A-8A01-46DF-86C8-AA131CC732A8}"/>
              </a:ext>
            </a:extLst>
          </p:cNvPr>
          <p:cNvSpPr txBox="1"/>
          <p:nvPr/>
        </p:nvSpPr>
        <p:spPr>
          <a:xfrm>
            <a:off x="4796075" y="460110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Slope of Enlightenment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3E3A11C-80D0-491C-9AD7-B9703FCA9863}"/>
              </a:ext>
            </a:extLst>
          </p:cNvPr>
          <p:cNvSpPr txBox="1"/>
          <p:nvPr/>
        </p:nvSpPr>
        <p:spPr>
          <a:xfrm>
            <a:off x="5896325" y="3393059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Plateau of productivity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DFB5D512-BAB6-4137-AA5F-C6056269E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0012" y="5885497"/>
            <a:ext cx="1475360" cy="38271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17C01F9-892D-4503-85DD-A144E7344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2532" y="5921761"/>
            <a:ext cx="1579001" cy="47502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AD0BC03-D8EA-4EF5-88E3-313E67B87C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5934" y="4876921"/>
            <a:ext cx="1579001" cy="46729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40327CD5-7597-4D81-AB32-E3A04349D9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5601" y="3168417"/>
            <a:ext cx="1613501" cy="4423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3DF47E0-FC7E-4ED8-B9A2-3356BF8672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8858" y="2650315"/>
            <a:ext cx="1597142" cy="440578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AD1C9A80-33A4-4B4F-B5C4-E9A6A3175972}"/>
              </a:ext>
            </a:extLst>
          </p:cNvPr>
          <p:cNvSpPr txBox="1"/>
          <p:nvPr/>
        </p:nvSpPr>
        <p:spPr>
          <a:xfrm>
            <a:off x="958112" y="3995795"/>
            <a:ext cx="15971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2011 </a:t>
            </a:r>
            <a:r>
              <a:rPr lang="zh-CN" altLang="en-US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斯坦福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4246A17-0D70-4EA9-B12F-9B3B6EBE3471}"/>
              </a:ext>
            </a:extLst>
          </p:cNvPr>
          <p:cNvSpPr txBox="1"/>
          <p:nvPr/>
        </p:nvSpPr>
        <p:spPr>
          <a:xfrm>
            <a:off x="2073707" y="2775657"/>
            <a:ext cx="177052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2012 </a:t>
            </a:r>
            <a:r>
              <a:rPr lang="zh-CN" altLang="en-US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慕课元年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0A1EDEB-1EF8-4B4C-95C9-433B5B0821AE}"/>
              </a:ext>
            </a:extLst>
          </p:cNvPr>
          <p:cNvSpPr txBox="1"/>
          <p:nvPr/>
        </p:nvSpPr>
        <p:spPr>
          <a:xfrm>
            <a:off x="2393459" y="3532879"/>
            <a:ext cx="185407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2013 </a:t>
            </a:r>
            <a:r>
              <a:rPr lang="zh-CN" altLang="en-US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反慕课运动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8F4B615-9619-4533-9C43-74F73D1D33BB}"/>
              </a:ext>
            </a:extLst>
          </p:cNvPr>
          <p:cNvSpPr txBox="1"/>
          <p:nvPr/>
        </p:nvSpPr>
        <p:spPr>
          <a:xfrm>
            <a:off x="491287" y="5905334"/>
            <a:ext cx="185754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2E4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2008 Siemens…</a:t>
            </a:r>
            <a:endParaRPr lang="zh-CN" altLang="en-US" sz="1600" b="1" dirty="0">
              <a:solidFill>
                <a:srgbClr val="C2E4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片包含 地图&#10;&#10;已生成极高可信度的说明">
            <a:extLst>
              <a:ext uri="{FF2B5EF4-FFF2-40B4-BE49-F238E27FC236}">
                <a16:creationId xmlns:a16="http://schemas.microsoft.com/office/drawing/2014/main" id="{41058BEE-6F1A-4353-907F-45D49E898E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1199535"/>
            <a:ext cx="9665110" cy="5766619"/>
          </a:xfrm>
          <a:prstGeom prst="rect">
            <a:avLst/>
          </a:prstGeom>
        </p:spPr>
      </p:pic>
      <p:sp>
        <p:nvSpPr>
          <p:cNvPr id="55" name="椭圆 54">
            <a:extLst>
              <a:ext uri="{FF2B5EF4-FFF2-40B4-BE49-F238E27FC236}">
                <a16:creationId xmlns:a16="http://schemas.microsoft.com/office/drawing/2014/main" id="{F9287809-A92A-47E3-89B5-BD20612ACB23}"/>
              </a:ext>
            </a:extLst>
          </p:cNvPr>
          <p:cNvSpPr/>
          <p:nvPr/>
        </p:nvSpPr>
        <p:spPr>
          <a:xfrm>
            <a:off x="3868252" y="5487195"/>
            <a:ext cx="332681" cy="313047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0684D60-A136-4161-ABF7-C9CA626E2891}"/>
              </a:ext>
            </a:extLst>
          </p:cNvPr>
          <p:cNvSpPr/>
          <p:nvPr/>
        </p:nvSpPr>
        <p:spPr>
          <a:xfrm>
            <a:off x="4804992" y="4119664"/>
            <a:ext cx="404069" cy="38436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8256FCD-7798-4F51-810E-3AA68A60B780}"/>
              </a:ext>
            </a:extLst>
          </p:cNvPr>
          <p:cNvSpPr/>
          <p:nvPr/>
        </p:nvSpPr>
        <p:spPr>
          <a:xfrm>
            <a:off x="4694372" y="4029172"/>
            <a:ext cx="625309" cy="56534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C3E75E7-1DCF-46F8-833B-F7E32B7B17AE}"/>
              </a:ext>
            </a:extLst>
          </p:cNvPr>
          <p:cNvSpPr/>
          <p:nvPr/>
        </p:nvSpPr>
        <p:spPr>
          <a:xfrm>
            <a:off x="4564275" y="3897083"/>
            <a:ext cx="885502" cy="82952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36304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1.85185E-6 L 0.02773 -0.27847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C 2.70833E-6 -0.01088 0.00703 -0.05787 0.0095 -0.08125 C 0.01237 -0.10532 0.01692 -0.13032 0.0233 -0.1581 C 0.02799 -0.17963 0.03294 -0.20278 0.03698 -0.21574 C 0.0414 -0.22894 0.04336 -0.23056 0.04896 -0.23866 C 0.05755 -0.25625 0.06263 -0.24722 0.07005 -0.25162 C 0.07734 -0.24769 0.09713 -0.20116 0.10169 -0.19028 " pathEditMode="relative" rAng="0" ptsTypes="AAAAAAA">
                                      <p:cBhvr>
                                        <p:cTn id="79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25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2553 0.10579 " pathEditMode="relative" rAng="0" ptsTypes="AA">
                                      <p:cBhvr>
                                        <p:cTn id="8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486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417 -0.00462 L 0.03711 0.22176 " pathEditMode="relative" rAng="0" ptsTypes="AA">
                                      <p:cBhvr>
                                        <p:cTn id="97" dur="2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6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078 0.00277 L 0.07878 -0.19375 " pathEditMode="relative" rAng="0" ptsTypes="AA">
                                      <p:cBhvr>
                                        <p:cTn id="10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-9838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2" presetClass="exit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15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250"/>
                            </p:stCondLst>
                            <p:childTnLst>
                              <p:par>
                                <p:cTn id="122" presetID="6" presetClass="entr" presetSubtype="32" repeatCount="indefinit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6" presetClass="entr" presetSubtype="32" repeatCount="indefinit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750"/>
                            </p:stCondLst>
                            <p:childTnLst>
                              <p:par>
                                <p:cTn id="130" presetID="6" presetClass="entr" presetSubtype="32" repeatCount="indefinit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8" grpId="0"/>
      <p:bldP spid="33" grpId="0"/>
      <p:bldP spid="34" grpId="0"/>
      <p:bldP spid="35" grpId="0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4" grpId="0"/>
      <p:bldP spid="54" grpId="1"/>
      <p:bldP spid="54" grpId="2"/>
      <p:bldP spid="55" grpId="0" animBg="1"/>
      <p:bldP spid="55" grpId="1" animBg="1"/>
      <p:bldP spid="55" grpId="2" animBg="1"/>
      <p:bldP spid="55" grpId="3" animBg="1"/>
      <p:bldP spid="3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慕课.pptx" id="{CDFFDFD7-2D75-4161-AAB0-B4C7A00C5C75}" vid="{DECFF4EE-165F-4F55-BD75-D61B3B2AE798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慕课</Template>
  <TotalTime>27</TotalTime>
  <Words>2663</Words>
  <Application>Microsoft Office PowerPoint</Application>
  <PresentationFormat>宽屏</PresentationFormat>
  <Paragraphs>426</Paragraphs>
  <Slides>46</Slides>
  <Notes>16</Notes>
  <HiddenSlides>0</HiddenSlides>
  <MMClips>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4" baseType="lpstr">
      <vt:lpstr>Microsoft YaHei Light</vt:lpstr>
      <vt:lpstr>Open Sans</vt:lpstr>
      <vt:lpstr>宋体</vt:lpstr>
      <vt:lpstr>微软雅黑</vt:lpstr>
      <vt:lpstr>微软雅黑 Light</vt:lpstr>
      <vt:lpstr>幼圆</vt:lpstr>
      <vt:lpstr>Angsana New</vt:lpstr>
      <vt:lpstr>Arial</vt:lpstr>
      <vt:lpstr>Arial Black</vt:lpstr>
      <vt:lpstr>Brush Script MT</vt:lpstr>
      <vt:lpstr>Calibri</vt:lpstr>
      <vt:lpstr>Calibri Light</vt:lpstr>
      <vt:lpstr>Cambria Math</vt:lpstr>
      <vt:lpstr>Century Schoolbook</vt:lpstr>
      <vt:lpstr>Gill Sans Ultra Bold</vt:lpstr>
      <vt:lpstr>Rockwell Extra Bold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MOOC“与生俱来”的批评 Course Completion rate Student Authentication Credentialing / accreditation Revenue Models    认可度 </vt:lpstr>
      <vt:lpstr>MOOC“与生俱来”的批评 Course Completion rate Student Authentication Credentialing / accreditation Revenue Models</vt:lpstr>
      <vt:lpstr>乔布斯之问  2011.5</vt:lpstr>
      <vt:lpstr>Four Barriers That MOOCs Must Overcome To Build a Sustainable Model </vt:lpstr>
      <vt:lpstr>Gartner’s Hype Circle</vt:lpstr>
      <vt:lpstr>PowerPoint 演示文稿</vt:lpstr>
      <vt:lpstr>PowerPoint 演示文稿</vt:lpstr>
      <vt:lpstr>互联网应用的核心价值：</vt:lpstr>
      <vt:lpstr>PowerPoint 演示文稿</vt:lpstr>
      <vt:lpstr>PowerPoint 演示文稿</vt:lpstr>
      <vt:lpstr>PowerPoint 演示文稿</vt:lpstr>
      <vt:lpstr>外语慕课设计的课型适配问题</vt:lpstr>
      <vt:lpstr>外语慕课设计的课型适配问题</vt:lpstr>
      <vt:lpstr>外语慕课设计的课型适配问题</vt:lpstr>
      <vt:lpstr>外语慕课设计的课型适配问题</vt:lpstr>
      <vt:lpstr>PowerPoint 演示文稿</vt:lpstr>
      <vt:lpstr>讨论区互动几乎与内容毫无关系 ……</vt:lpstr>
      <vt:lpstr>微课、翻转、在线课程的功能 </vt:lpstr>
      <vt:lpstr>知晓慕课技术应用的所以然：</vt:lpstr>
      <vt:lpstr>Technology facilitates:  </vt:lpstr>
      <vt:lpstr>PowerPoint 演示文稿</vt:lpstr>
      <vt:lpstr>PowerPoint 演示文稿</vt:lpstr>
      <vt:lpstr>PowerPoint 演示文稿</vt:lpstr>
      <vt:lpstr>慕课之于高校教育的有效性：</vt:lpstr>
      <vt:lpstr>PowerPoint 演示文稿</vt:lpstr>
      <vt:lpstr>外语慕课教学设计的挑战</vt:lpstr>
      <vt:lpstr>PowerPoint 演示文稿</vt:lpstr>
      <vt:lpstr>PowerPoint 演示文稿</vt:lpstr>
      <vt:lpstr>PowerPoint 演示文稿</vt:lpstr>
      <vt:lpstr>外语慕课认证的评价机制问题</vt:lpstr>
      <vt:lpstr>外语慕课认证的评价机制问题</vt:lpstr>
      <vt:lpstr>外语慕课认证的评价机制问题</vt:lpstr>
      <vt:lpstr>外语慕课学习的考核确认度问题</vt:lpstr>
      <vt:lpstr>PowerPoint 演示文稿</vt:lpstr>
      <vt:lpstr>PowerPoint 演示文稿</vt:lpstr>
      <vt:lpstr>慕课的开发与应用者……</vt:lpstr>
      <vt:lpstr>慕课的开发与应用者……</vt:lpstr>
      <vt:lpstr>慕课的开发与应用者……</vt:lpstr>
      <vt:lpstr>ICT competencies required of language teachers:  </vt:lpstr>
      <vt:lpstr>A few simple elements can be combined into complex outcomes. </vt:lpstr>
      <vt:lpstr>只要我们</vt:lpstr>
      <vt:lpstr>PowerPoint 演示文稿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Jianqiao Dong</dc:creator>
  <cp:lastModifiedBy>Jianqiao Dong</cp:lastModifiedBy>
  <cp:revision>3</cp:revision>
  <dcterms:created xsi:type="dcterms:W3CDTF">2017-12-21T12:41:57Z</dcterms:created>
  <dcterms:modified xsi:type="dcterms:W3CDTF">2017-12-21T13:09:53Z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13AA9691-61A8-49BE-8A27-A0156AA16F25</vt:lpwstr>
  </property>
  <property fmtid="{D5CDD505-2E9C-101B-9397-08002B2CF9AE}" pid="3" name="ArticulatePath">
    <vt:lpwstr>Presentation1</vt:lpwstr>
  </property>
</Properties>
</file>