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6" r:id="rId2"/>
    <p:sldId id="295" r:id="rId3"/>
    <p:sldId id="305" r:id="rId4"/>
    <p:sldId id="306" r:id="rId5"/>
    <p:sldId id="309" r:id="rId6"/>
    <p:sldId id="308" r:id="rId7"/>
    <p:sldId id="307" r:id="rId8"/>
    <p:sldId id="310" r:id="rId9"/>
    <p:sldId id="296" r:id="rId10"/>
    <p:sldId id="311" r:id="rId11"/>
    <p:sldId id="323" r:id="rId12"/>
    <p:sldId id="324" r:id="rId13"/>
    <p:sldId id="312" r:id="rId14"/>
    <p:sldId id="313" r:id="rId15"/>
    <p:sldId id="320" r:id="rId16"/>
    <p:sldId id="291" r:id="rId17"/>
    <p:sldId id="321" r:id="rId18"/>
    <p:sldId id="325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1563" autoAdjust="0"/>
  </p:normalViewPr>
  <p:slideViewPr>
    <p:cSldViewPr>
      <p:cViewPr varScale="1">
        <p:scale>
          <a:sx n="64" d="100"/>
          <a:sy n="64" d="100"/>
        </p:scale>
        <p:origin x="-8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3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30E22-2999-4FAA-ADA5-9CA21479ED50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5B4112E-A92A-4E75-94CF-170967D8549A}">
      <dgm:prSet phldrT="[文本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CN" sz="3100" dirty="0" smtClean="0">
              <a:solidFill>
                <a:schemeClr val="tx1"/>
              </a:solidFill>
            </a:rPr>
            <a:t>An oral English </a:t>
          </a:r>
          <a:r>
            <a:rPr lang="en-US" altLang="zh-CN" sz="2800" dirty="0" smtClean="0">
              <a:solidFill>
                <a:schemeClr val="tx1"/>
              </a:solidFill>
            </a:rPr>
            <a:t>course</a:t>
          </a:r>
          <a:endParaRPr lang="zh-CN" altLang="en-US" sz="2800" dirty="0">
            <a:solidFill>
              <a:schemeClr val="tx1"/>
            </a:solidFill>
          </a:endParaRPr>
        </a:p>
      </dgm:t>
    </dgm:pt>
    <dgm:pt modelId="{C9371A2F-BA70-47D4-8B6F-F037F6937CE2}" type="parTrans" cxnId="{34C31FDE-927E-4541-8FAA-04B476F8B177}">
      <dgm:prSet/>
      <dgm:spPr/>
      <dgm:t>
        <a:bodyPr/>
        <a:lstStyle/>
        <a:p>
          <a:endParaRPr lang="zh-CN" altLang="en-US"/>
        </a:p>
      </dgm:t>
    </dgm:pt>
    <dgm:pt modelId="{069EB4D3-965B-42D8-959D-56D77F57A5A0}" type="sibTrans" cxnId="{34C31FDE-927E-4541-8FAA-04B476F8B177}">
      <dgm:prSet/>
      <dgm:spPr/>
      <dgm:t>
        <a:bodyPr/>
        <a:lstStyle/>
        <a:p>
          <a:endParaRPr lang="zh-CN" altLang="en-US"/>
        </a:p>
      </dgm:t>
    </dgm:pt>
    <dgm:pt modelId="{D89F8AF9-E90A-426B-BD7D-58EC1E334400}">
      <dgm:prSet phldrT="[文本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altLang="zh-CN" sz="2800" dirty="0" smtClean="0">
              <a:solidFill>
                <a:schemeClr val="tx1"/>
              </a:solidFill>
            </a:rPr>
            <a:t>For non-English majors </a:t>
          </a:r>
          <a:r>
            <a:rPr lang="en-US" altLang="zh-CN" sz="2800" smtClean="0">
              <a:solidFill>
                <a:schemeClr val="tx1"/>
              </a:solidFill>
            </a:rPr>
            <a:t>at the intermediate level</a:t>
          </a:r>
          <a:endParaRPr lang="zh-CN" altLang="en-US" sz="2800" dirty="0">
            <a:solidFill>
              <a:schemeClr val="tx1"/>
            </a:solidFill>
          </a:endParaRPr>
        </a:p>
      </dgm:t>
    </dgm:pt>
    <dgm:pt modelId="{04FCFE26-4833-4C61-BAA7-FA185CCC203D}" type="parTrans" cxnId="{B36D40A0-BAAB-454F-935F-5289D83E4833}">
      <dgm:prSet/>
      <dgm:spPr/>
      <dgm:t>
        <a:bodyPr/>
        <a:lstStyle/>
        <a:p>
          <a:endParaRPr lang="zh-CN" altLang="en-US"/>
        </a:p>
      </dgm:t>
    </dgm:pt>
    <dgm:pt modelId="{E176BC88-AC88-4C8E-8328-9A2D803731E5}" type="sibTrans" cxnId="{B36D40A0-BAAB-454F-935F-5289D83E4833}">
      <dgm:prSet/>
      <dgm:spPr/>
      <dgm:t>
        <a:bodyPr/>
        <a:lstStyle/>
        <a:p>
          <a:endParaRPr lang="zh-CN" altLang="en-US"/>
        </a:p>
      </dgm:t>
    </dgm:pt>
    <dgm:pt modelId="{0AE6418C-A112-448C-B422-807997F345E2}">
      <dgm:prSet phldrT="[文本]" custT="1"/>
      <dgm:spPr/>
      <dgm:t>
        <a:bodyPr/>
        <a:lstStyle/>
        <a:p>
          <a:r>
            <a:rPr lang="en-US" altLang="zh-CN" sz="2800" i="0" dirty="0" smtClean="0">
              <a:solidFill>
                <a:schemeClr val="tx1"/>
              </a:solidFill>
            </a:rPr>
            <a:t>A “learning by doing” design</a:t>
          </a:r>
          <a:endParaRPr lang="zh-CN" altLang="en-US" sz="2800" i="0" dirty="0">
            <a:solidFill>
              <a:schemeClr val="tx1"/>
            </a:solidFill>
          </a:endParaRPr>
        </a:p>
      </dgm:t>
    </dgm:pt>
    <dgm:pt modelId="{BFA21A65-6E72-474F-B261-62902925F305}" type="sibTrans" cxnId="{A838BF47-EDB4-42C2-9035-159B2CC2D701}">
      <dgm:prSet/>
      <dgm:spPr/>
      <dgm:t>
        <a:bodyPr/>
        <a:lstStyle/>
        <a:p>
          <a:endParaRPr lang="zh-CN" altLang="en-US"/>
        </a:p>
      </dgm:t>
    </dgm:pt>
    <dgm:pt modelId="{F3ACE2B6-A878-45C9-B3E1-434BC7003359}" type="parTrans" cxnId="{A838BF47-EDB4-42C2-9035-159B2CC2D701}">
      <dgm:prSet/>
      <dgm:spPr/>
      <dgm:t>
        <a:bodyPr/>
        <a:lstStyle/>
        <a:p>
          <a:endParaRPr lang="zh-CN" altLang="en-US"/>
        </a:p>
      </dgm:t>
    </dgm:pt>
    <dgm:pt modelId="{BF0CA8F9-B2B4-4B89-9A62-281214225868}" type="pres">
      <dgm:prSet presAssocID="{06530E22-2999-4FAA-ADA5-9CA21479ED5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A0F14B4F-6537-4738-AEB3-CEDE10ADDFCA}" type="pres">
      <dgm:prSet presAssocID="{06530E22-2999-4FAA-ADA5-9CA21479ED50}" presName="Name1" presStyleCnt="0"/>
      <dgm:spPr/>
    </dgm:pt>
    <dgm:pt modelId="{4FE92E13-FD08-4665-9D85-486807E2EAC3}" type="pres">
      <dgm:prSet presAssocID="{06530E22-2999-4FAA-ADA5-9CA21479ED50}" presName="cycle" presStyleCnt="0"/>
      <dgm:spPr/>
    </dgm:pt>
    <dgm:pt modelId="{B005F7E2-B7DE-4723-86CB-979AFD53E6A1}" type="pres">
      <dgm:prSet presAssocID="{06530E22-2999-4FAA-ADA5-9CA21479ED50}" presName="srcNode" presStyleLbl="node1" presStyleIdx="0" presStyleCnt="3"/>
      <dgm:spPr/>
    </dgm:pt>
    <dgm:pt modelId="{159B68EA-4881-4EDF-91FF-BFA7CCBB64C9}" type="pres">
      <dgm:prSet presAssocID="{06530E22-2999-4FAA-ADA5-9CA21479ED50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DB9E72F4-FD9F-4C29-BF84-AAF1500A5A4C}" type="pres">
      <dgm:prSet presAssocID="{06530E22-2999-4FAA-ADA5-9CA21479ED50}" presName="extraNode" presStyleLbl="node1" presStyleIdx="0" presStyleCnt="3"/>
      <dgm:spPr/>
    </dgm:pt>
    <dgm:pt modelId="{C48EDD83-706F-417F-A0D9-8F4E1E5509A0}" type="pres">
      <dgm:prSet presAssocID="{06530E22-2999-4FAA-ADA5-9CA21479ED50}" presName="dstNode" presStyleLbl="node1" presStyleIdx="0" presStyleCnt="3"/>
      <dgm:spPr/>
    </dgm:pt>
    <dgm:pt modelId="{EBA9ABDF-70F3-4174-9471-FE7F1D9AFCB1}" type="pres">
      <dgm:prSet presAssocID="{D5B4112E-A92A-4E75-94CF-170967D8549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471F281-4681-4D09-9D53-058CB179184E}" type="pres">
      <dgm:prSet presAssocID="{D5B4112E-A92A-4E75-94CF-170967D8549A}" presName="accent_1" presStyleCnt="0"/>
      <dgm:spPr/>
    </dgm:pt>
    <dgm:pt modelId="{B516A2FE-8DEA-48B0-ADAF-24EBE996116E}" type="pres">
      <dgm:prSet presAssocID="{D5B4112E-A92A-4E75-94CF-170967D8549A}" presName="accentRepeatNode" presStyleLbl="solidFgAcc1" presStyleIdx="0" presStyleCnt="3"/>
      <dgm:spPr/>
    </dgm:pt>
    <dgm:pt modelId="{CE6BF905-7998-47AE-BA8B-E775AE23A55F}" type="pres">
      <dgm:prSet presAssocID="{D89F8AF9-E90A-426B-BD7D-58EC1E334400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D69CDD-8186-4F6C-9239-8B050086E577}" type="pres">
      <dgm:prSet presAssocID="{D89F8AF9-E90A-426B-BD7D-58EC1E334400}" presName="accent_2" presStyleCnt="0"/>
      <dgm:spPr/>
    </dgm:pt>
    <dgm:pt modelId="{F7FA59F4-076E-4A61-B377-770AEE890568}" type="pres">
      <dgm:prSet presAssocID="{D89F8AF9-E90A-426B-BD7D-58EC1E334400}" presName="accentRepeatNode" presStyleLbl="solidFgAcc1" presStyleIdx="1" presStyleCnt="3"/>
      <dgm:spPr/>
    </dgm:pt>
    <dgm:pt modelId="{40F29921-2C6B-4F3C-93F4-F86332EDD16E}" type="pres">
      <dgm:prSet presAssocID="{0AE6418C-A112-448C-B422-807997F345E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0F3F300-FD89-4702-8DDE-FB39A3A587B1}" type="pres">
      <dgm:prSet presAssocID="{0AE6418C-A112-448C-B422-807997F345E2}" presName="accent_3" presStyleCnt="0"/>
      <dgm:spPr/>
    </dgm:pt>
    <dgm:pt modelId="{5794C80C-DF91-455B-8106-1226D942CEA7}" type="pres">
      <dgm:prSet presAssocID="{0AE6418C-A112-448C-B422-807997F345E2}" presName="accentRepeatNode" presStyleLbl="solidFgAcc1" presStyleIdx="2" presStyleCnt="3"/>
      <dgm:spPr/>
    </dgm:pt>
  </dgm:ptLst>
  <dgm:cxnLst>
    <dgm:cxn modelId="{47E4FEBF-C73E-4D5E-904F-D7761C23872B}" type="presOf" srcId="{D5B4112E-A92A-4E75-94CF-170967D8549A}" destId="{EBA9ABDF-70F3-4174-9471-FE7F1D9AFCB1}" srcOrd="0" destOrd="0" presId="urn:microsoft.com/office/officeart/2008/layout/VerticalCurvedList"/>
    <dgm:cxn modelId="{34C31FDE-927E-4541-8FAA-04B476F8B177}" srcId="{06530E22-2999-4FAA-ADA5-9CA21479ED50}" destId="{D5B4112E-A92A-4E75-94CF-170967D8549A}" srcOrd="0" destOrd="0" parTransId="{C9371A2F-BA70-47D4-8B6F-F037F6937CE2}" sibTransId="{069EB4D3-965B-42D8-959D-56D77F57A5A0}"/>
    <dgm:cxn modelId="{B36D40A0-BAAB-454F-935F-5289D83E4833}" srcId="{06530E22-2999-4FAA-ADA5-9CA21479ED50}" destId="{D89F8AF9-E90A-426B-BD7D-58EC1E334400}" srcOrd="1" destOrd="0" parTransId="{04FCFE26-4833-4C61-BAA7-FA185CCC203D}" sibTransId="{E176BC88-AC88-4C8E-8328-9A2D803731E5}"/>
    <dgm:cxn modelId="{A838BF47-EDB4-42C2-9035-159B2CC2D701}" srcId="{06530E22-2999-4FAA-ADA5-9CA21479ED50}" destId="{0AE6418C-A112-448C-B422-807997F345E2}" srcOrd="2" destOrd="0" parTransId="{F3ACE2B6-A878-45C9-B3E1-434BC7003359}" sibTransId="{BFA21A65-6E72-474F-B261-62902925F305}"/>
    <dgm:cxn modelId="{137E96FF-F97A-4DF2-95ED-3B2AF6E846B1}" type="presOf" srcId="{D89F8AF9-E90A-426B-BD7D-58EC1E334400}" destId="{CE6BF905-7998-47AE-BA8B-E775AE23A55F}" srcOrd="0" destOrd="0" presId="urn:microsoft.com/office/officeart/2008/layout/VerticalCurvedList"/>
    <dgm:cxn modelId="{2D8014B5-1823-41E9-9835-5AA9C14CE9DB}" type="presOf" srcId="{0AE6418C-A112-448C-B422-807997F345E2}" destId="{40F29921-2C6B-4F3C-93F4-F86332EDD16E}" srcOrd="0" destOrd="0" presId="urn:microsoft.com/office/officeart/2008/layout/VerticalCurvedList"/>
    <dgm:cxn modelId="{97FEC369-5B8E-47AD-827D-32FDBF5EF776}" type="presOf" srcId="{06530E22-2999-4FAA-ADA5-9CA21479ED50}" destId="{BF0CA8F9-B2B4-4B89-9A62-281214225868}" srcOrd="0" destOrd="0" presId="urn:microsoft.com/office/officeart/2008/layout/VerticalCurvedList"/>
    <dgm:cxn modelId="{1A242E1A-61FC-4E6A-BCEE-C32A9B5B46B8}" type="presOf" srcId="{069EB4D3-965B-42D8-959D-56D77F57A5A0}" destId="{159B68EA-4881-4EDF-91FF-BFA7CCBB64C9}" srcOrd="0" destOrd="0" presId="urn:microsoft.com/office/officeart/2008/layout/VerticalCurvedList"/>
    <dgm:cxn modelId="{6579258C-1E42-4B0E-B155-35EDDB005573}" type="presParOf" srcId="{BF0CA8F9-B2B4-4B89-9A62-281214225868}" destId="{A0F14B4F-6537-4738-AEB3-CEDE10ADDFCA}" srcOrd="0" destOrd="0" presId="urn:microsoft.com/office/officeart/2008/layout/VerticalCurvedList"/>
    <dgm:cxn modelId="{C4C7C02E-33AB-4A75-A4B6-D0916A21886D}" type="presParOf" srcId="{A0F14B4F-6537-4738-AEB3-CEDE10ADDFCA}" destId="{4FE92E13-FD08-4665-9D85-486807E2EAC3}" srcOrd="0" destOrd="0" presId="urn:microsoft.com/office/officeart/2008/layout/VerticalCurvedList"/>
    <dgm:cxn modelId="{49793D44-7093-42E4-A206-37604EDB63A8}" type="presParOf" srcId="{4FE92E13-FD08-4665-9D85-486807E2EAC3}" destId="{B005F7E2-B7DE-4723-86CB-979AFD53E6A1}" srcOrd="0" destOrd="0" presId="urn:microsoft.com/office/officeart/2008/layout/VerticalCurvedList"/>
    <dgm:cxn modelId="{BB752D4F-E70F-49B1-BD8C-76443CA97E4B}" type="presParOf" srcId="{4FE92E13-FD08-4665-9D85-486807E2EAC3}" destId="{159B68EA-4881-4EDF-91FF-BFA7CCBB64C9}" srcOrd="1" destOrd="0" presId="urn:microsoft.com/office/officeart/2008/layout/VerticalCurvedList"/>
    <dgm:cxn modelId="{0F6F605F-D607-4B04-B776-A64485D80DA4}" type="presParOf" srcId="{4FE92E13-FD08-4665-9D85-486807E2EAC3}" destId="{DB9E72F4-FD9F-4C29-BF84-AAF1500A5A4C}" srcOrd="2" destOrd="0" presId="urn:microsoft.com/office/officeart/2008/layout/VerticalCurvedList"/>
    <dgm:cxn modelId="{1AE00087-F23A-415D-9D8D-1234C9A7992B}" type="presParOf" srcId="{4FE92E13-FD08-4665-9D85-486807E2EAC3}" destId="{C48EDD83-706F-417F-A0D9-8F4E1E5509A0}" srcOrd="3" destOrd="0" presId="urn:microsoft.com/office/officeart/2008/layout/VerticalCurvedList"/>
    <dgm:cxn modelId="{D2D838B4-553A-474E-A140-F437D5ACFB60}" type="presParOf" srcId="{A0F14B4F-6537-4738-AEB3-CEDE10ADDFCA}" destId="{EBA9ABDF-70F3-4174-9471-FE7F1D9AFCB1}" srcOrd="1" destOrd="0" presId="urn:microsoft.com/office/officeart/2008/layout/VerticalCurvedList"/>
    <dgm:cxn modelId="{D69E5690-EDF5-4F1D-92A0-CF537CC86F5E}" type="presParOf" srcId="{A0F14B4F-6537-4738-AEB3-CEDE10ADDFCA}" destId="{A471F281-4681-4D09-9D53-058CB179184E}" srcOrd="2" destOrd="0" presId="urn:microsoft.com/office/officeart/2008/layout/VerticalCurvedList"/>
    <dgm:cxn modelId="{051E79A8-0490-442C-8CF4-42AA6A4E6888}" type="presParOf" srcId="{A471F281-4681-4D09-9D53-058CB179184E}" destId="{B516A2FE-8DEA-48B0-ADAF-24EBE996116E}" srcOrd="0" destOrd="0" presId="urn:microsoft.com/office/officeart/2008/layout/VerticalCurvedList"/>
    <dgm:cxn modelId="{B86E8E44-2725-40EB-90E2-D64339D97C2D}" type="presParOf" srcId="{A0F14B4F-6537-4738-AEB3-CEDE10ADDFCA}" destId="{CE6BF905-7998-47AE-BA8B-E775AE23A55F}" srcOrd="3" destOrd="0" presId="urn:microsoft.com/office/officeart/2008/layout/VerticalCurvedList"/>
    <dgm:cxn modelId="{206B87F7-93B6-4123-9A47-CF4419E04F38}" type="presParOf" srcId="{A0F14B4F-6537-4738-AEB3-CEDE10ADDFCA}" destId="{0FD69CDD-8186-4F6C-9239-8B050086E577}" srcOrd="4" destOrd="0" presId="urn:microsoft.com/office/officeart/2008/layout/VerticalCurvedList"/>
    <dgm:cxn modelId="{1A27AEE2-39AD-4389-8130-1AC6CBA08808}" type="presParOf" srcId="{0FD69CDD-8186-4F6C-9239-8B050086E577}" destId="{F7FA59F4-076E-4A61-B377-770AEE890568}" srcOrd="0" destOrd="0" presId="urn:microsoft.com/office/officeart/2008/layout/VerticalCurvedList"/>
    <dgm:cxn modelId="{24733963-A2BC-41C3-A567-7E2DE75778B7}" type="presParOf" srcId="{A0F14B4F-6537-4738-AEB3-CEDE10ADDFCA}" destId="{40F29921-2C6B-4F3C-93F4-F86332EDD16E}" srcOrd="5" destOrd="0" presId="urn:microsoft.com/office/officeart/2008/layout/VerticalCurvedList"/>
    <dgm:cxn modelId="{FF039B2D-CC07-4851-A45F-32798DCE8766}" type="presParOf" srcId="{A0F14B4F-6537-4738-AEB3-CEDE10ADDFCA}" destId="{B0F3F300-FD89-4702-8DDE-FB39A3A587B1}" srcOrd="6" destOrd="0" presId="urn:microsoft.com/office/officeart/2008/layout/VerticalCurvedList"/>
    <dgm:cxn modelId="{4A7E6CC5-31C1-4D89-BAD5-78ABA76A3681}" type="presParOf" srcId="{B0F3F300-FD89-4702-8DDE-FB39A3A587B1}" destId="{5794C80C-DF91-455B-8106-1226D942CEA7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419DD1-8916-4403-8637-B1C375088427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470A86A-BD92-4DA2-8569-0ADF34488AD2}">
      <dgm:prSet phldrT="[文本]" custT="1"/>
      <dgm:spPr/>
      <dgm:t>
        <a:bodyPr/>
        <a:lstStyle/>
        <a:p>
          <a:r>
            <a:rPr lang="en-US" altLang="zh-CN" sz="2800" b="0" dirty="0" smtClean="0"/>
            <a:t>I. Lecture</a:t>
          </a:r>
          <a:endParaRPr lang="zh-CN" altLang="en-US" sz="2800" b="0" dirty="0"/>
        </a:p>
      </dgm:t>
    </dgm:pt>
    <dgm:pt modelId="{9BC2613B-17A9-4C9A-A3A7-C17D53A5822E}" type="parTrans" cxnId="{6CEC19F4-F7B5-4BB7-BC0D-28BA75C8E146}">
      <dgm:prSet/>
      <dgm:spPr/>
      <dgm:t>
        <a:bodyPr/>
        <a:lstStyle/>
        <a:p>
          <a:endParaRPr lang="zh-CN" altLang="en-US"/>
        </a:p>
      </dgm:t>
    </dgm:pt>
    <dgm:pt modelId="{77207A32-B7DC-4E4C-84A2-373BFEAE785E}" type="sibTrans" cxnId="{6CEC19F4-F7B5-4BB7-BC0D-28BA75C8E146}">
      <dgm:prSet/>
      <dgm:spPr/>
      <dgm:t>
        <a:bodyPr/>
        <a:lstStyle/>
        <a:p>
          <a:endParaRPr lang="zh-CN" altLang="en-US"/>
        </a:p>
      </dgm:t>
    </dgm:pt>
    <dgm:pt modelId="{E9F61948-5106-4715-8D53-06ED52211060}">
      <dgm:prSet phldrT="[文本]" custT="1"/>
      <dgm:spPr/>
      <dgm:t>
        <a:bodyPr/>
        <a:lstStyle/>
        <a:p>
          <a:r>
            <a:rPr lang="en-US" altLang="zh-CN" sz="2800" b="0" dirty="0" smtClean="0"/>
            <a:t>II. Task</a:t>
          </a:r>
          <a:endParaRPr lang="zh-CN" altLang="en-US" sz="2800" b="0" dirty="0"/>
        </a:p>
      </dgm:t>
    </dgm:pt>
    <dgm:pt modelId="{BA65E996-FA13-4DE8-9BCC-AD25C738A6ED}" type="parTrans" cxnId="{5966AC34-5141-456B-B4DE-F6582D92D52D}">
      <dgm:prSet/>
      <dgm:spPr/>
      <dgm:t>
        <a:bodyPr/>
        <a:lstStyle/>
        <a:p>
          <a:endParaRPr lang="zh-CN" altLang="en-US"/>
        </a:p>
      </dgm:t>
    </dgm:pt>
    <dgm:pt modelId="{D4D8D1E0-4A94-4774-8922-711FD60BA620}" type="sibTrans" cxnId="{5966AC34-5141-456B-B4DE-F6582D92D52D}">
      <dgm:prSet/>
      <dgm:spPr/>
      <dgm:t>
        <a:bodyPr/>
        <a:lstStyle/>
        <a:p>
          <a:endParaRPr lang="zh-CN" altLang="en-US"/>
        </a:p>
      </dgm:t>
    </dgm:pt>
    <dgm:pt modelId="{EC4A01DA-CA62-4D13-97CB-35EEC86721D8}">
      <dgm:prSet phldrT="[文本]" custT="1"/>
      <dgm:spPr/>
      <dgm:t>
        <a:bodyPr/>
        <a:lstStyle/>
        <a:p>
          <a:r>
            <a:rPr lang="en-US" altLang="zh-CN" sz="2800" b="0" dirty="0" smtClean="0"/>
            <a:t>III. Feedback</a:t>
          </a:r>
          <a:endParaRPr lang="zh-CN" altLang="en-US" sz="2800" b="0" dirty="0"/>
        </a:p>
      </dgm:t>
    </dgm:pt>
    <dgm:pt modelId="{867DAB0E-1F19-40D2-AE03-1F90FDA5750C}" type="parTrans" cxnId="{E0B2FFF8-CDD9-47CC-9C9E-5BA28B9590E2}">
      <dgm:prSet/>
      <dgm:spPr/>
      <dgm:t>
        <a:bodyPr/>
        <a:lstStyle/>
        <a:p>
          <a:endParaRPr lang="zh-CN" altLang="en-US"/>
        </a:p>
      </dgm:t>
    </dgm:pt>
    <dgm:pt modelId="{6A7D909C-250D-48FB-8227-4D93B41BCBEE}" type="sibTrans" cxnId="{E0B2FFF8-CDD9-47CC-9C9E-5BA28B9590E2}">
      <dgm:prSet/>
      <dgm:spPr/>
      <dgm:t>
        <a:bodyPr/>
        <a:lstStyle/>
        <a:p>
          <a:endParaRPr lang="zh-CN" altLang="en-US"/>
        </a:p>
      </dgm:t>
    </dgm:pt>
    <dgm:pt modelId="{3AD902C2-22B4-41A4-BAF9-923BB3C63CA2}" type="pres">
      <dgm:prSet presAssocID="{6A419DD1-8916-4403-8637-B1C37508842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D07B8B27-B2BB-433D-B422-5B6DC03EF6E2}" type="pres">
      <dgm:prSet presAssocID="{D470A86A-BD92-4DA2-8569-0ADF34488AD2}" presName="Accent1" presStyleCnt="0"/>
      <dgm:spPr/>
    </dgm:pt>
    <dgm:pt modelId="{FBDFAA94-C52B-4291-97FE-89C99AD62C21}" type="pres">
      <dgm:prSet presAssocID="{D470A86A-BD92-4DA2-8569-0ADF34488AD2}" presName="Accent" presStyleLbl="node1" presStyleIdx="0" presStyleCnt="3"/>
      <dgm:spPr/>
    </dgm:pt>
    <dgm:pt modelId="{635DC664-2EF0-432C-BFF0-FE5562B67F1B}" type="pres">
      <dgm:prSet presAssocID="{D470A86A-BD92-4DA2-8569-0ADF34488AD2}" presName="Parent1" presStyleLbl="revTx" presStyleIdx="0" presStyleCnt="3" custScaleX="1443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DC0DFD-BC1D-404F-979C-688622EB790E}" type="pres">
      <dgm:prSet presAssocID="{E9F61948-5106-4715-8D53-06ED52211060}" presName="Accent2" presStyleCnt="0"/>
      <dgm:spPr/>
    </dgm:pt>
    <dgm:pt modelId="{89371E1F-6CA9-4544-ADCD-CE33DDC33FC2}" type="pres">
      <dgm:prSet presAssocID="{E9F61948-5106-4715-8D53-06ED52211060}" presName="Accent" presStyleLbl="node1" presStyleIdx="1" presStyleCnt="3"/>
      <dgm:spPr/>
    </dgm:pt>
    <dgm:pt modelId="{657982F2-E964-4E69-A75C-7E8F95CE3588}" type="pres">
      <dgm:prSet presAssocID="{E9F61948-5106-4715-8D53-06ED52211060}" presName="Parent2" presStyleLbl="revTx" presStyleIdx="1" presStyleCnt="3" custScaleX="182077" custScaleY="123730" custLinFactNeighborX="8555" custLinFactNeighborY="7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72FBB6-E4CF-40D3-B0CA-32FE0AF1102C}" type="pres">
      <dgm:prSet presAssocID="{EC4A01DA-CA62-4D13-97CB-35EEC86721D8}" presName="Accent3" presStyleCnt="0"/>
      <dgm:spPr/>
    </dgm:pt>
    <dgm:pt modelId="{2FC00B43-AE05-45BA-A843-4AE31BB2AB2F}" type="pres">
      <dgm:prSet presAssocID="{EC4A01DA-CA62-4D13-97CB-35EEC86721D8}" presName="Accent" presStyleLbl="node1" presStyleIdx="2" presStyleCnt="3"/>
      <dgm:spPr/>
    </dgm:pt>
    <dgm:pt modelId="{E2F30DDE-F370-4939-9DA0-3A64FD4C60DE}" type="pres">
      <dgm:prSet presAssocID="{EC4A01DA-CA62-4D13-97CB-35EEC86721D8}" presName="Parent3" presStyleLbl="revTx" presStyleIdx="2" presStyleCnt="3" custScaleX="1881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CEC19F4-F7B5-4BB7-BC0D-28BA75C8E146}" srcId="{6A419DD1-8916-4403-8637-B1C375088427}" destId="{D470A86A-BD92-4DA2-8569-0ADF34488AD2}" srcOrd="0" destOrd="0" parTransId="{9BC2613B-17A9-4C9A-A3A7-C17D53A5822E}" sibTransId="{77207A32-B7DC-4E4C-84A2-373BFEAE785E}"/>
    <dgm:cxn modelId="{5966AC34-5141-456B-B4DE-F6582D92D52D}" srcId="{6A419DD1-8916-4403-8637-B1C375088427}" destId="{E9F61948-5106-4715-8D53-06ED52211060}" srcOrd="1" destOrd="0" parTransId="{BA65E996-FA13-4DE8-9BCC-AD25C738A6ED}" sibTransId="{D4D8D1E0-4A94-4774-8922-711FD60BA620}"/>
    <dgm:cxn modelId="{96F4A8C9-277C-4154-8201-D5D80E41C24D}" type="presOf" srcId="{D470A86A-BD92-4DA2-8569-0ADF34488AD2}" destId="{635DC664-2EF0-432C-BFF0-FE5562B67F1B}" srcOrd="0" destOrd="0" presId="urn:microsoft.com/office/officeart/2009/layout/CircleArrowProcess"/>
    <dgm:cxn modelId="{D582C00B-C987-4EDE-BEFF-297BA6FF5BEE}" type="presOf" srcId="{6A419DD1-8916-4403-8637-B1C375088427}" destId="{3AD902C2-22B4-41A4-BAF9-923BB3C63CA2}" srcOrd="0" destOrd="0" presId="urn:microsoft.com/office/officeart/2009/layout/CircleArrowProcess"/>
    <dgm:cxn modelId="{E0B2FFF8-CDD9-47CC-9C9E-5BA28B9590E2}" srcId="{6A419DD1-8916-4403-8637-B1C375088427}" destId="{EC4A01DA-CA62-4D13-97CB-35EEC86721D8}" srcOrd="2" destOrd="0" parTransId="{867DAB0E-1F19-40D2-AE03-1F90FDA5750C}" sibTransId="{6A7D909C-250D-48FB-8227-4D93B41BCBEE}"/>
    <dgm:cxn modelId="{0F842946-6E93-4BF9-901E-E0AF49C7A686}" type="presOf" srcId="{E9F61948-5106-4715-8D53-06ED52211060}" destId="{657982F2-E964-4E69-A75C-7E8F95CE3588}" srcOrd="0" destOrd="0" presId="urn:microsoft.com/office/officeart/2009/layout/CircleArrowProcess"/>
    <dgm:cxn modelId="{61BAC342-FF99-470D-B40F-F1A7EC51DE43}" type="presOf" srcId="{EC4A01DA-CA62-4D13-97CB-35EEC86721D8}" destId="{E2F30DDE-F370-4939-9DA0-3A64FD4C60DE}" srcOrd="0" destOrd="0" presId="urn:microsoft.com/office/officeart/2009/layout/CircleArrowProcess"/>
    <dgm:cxn modelId="{73F8F5F1-81F1-4A66-A2CA-CA7B07C8D681}" type="presParOf" srcId="{3AD902C2-22B4-41A4-BAF9-923BB3C63CA2}" destId="{D07B8B27-B2BB-433D-B422-5B6DC03EF6E2}" srcOrd="0" destOrd="0" presId="urn:microsoft.com/office/officeart/2009/layout/CircleArrowProcess"/>
    <dgm:cxn modelId="{39490F3D-C085-4D4F-B62B-A9A3E9D484DE}" type="presParOf" srcId="{D07B8B27-B2BB-433D-B422-5B6DC03EF6E2}" destId="{FBDFAA94-C52B-4291-97FE-89C99AD62C21}" srcOrd="0" destOrd="0" presId="urn:microsoft.com/office/officeart/2009/layout/CircleArrowProcess"/>
    <dgm:cxn modelId="{7A8DC6E2-AD2A-416C-89C3-0A2CA347F0BC}" type="presParOf" srcId="{3AD902C2-22B4-41A4-BAF9-923BB3C63CA2}" destId="{635DC664-2EF0-432C-BFF0-FE5562B67F1B}" srcOrd="1" destOrd="0" presId="urn:microsoft.com/office/officeart/2009/layout/CircleArrowProcess"/>
    <dgm:cxn modelId="{1E3A3B0B-AC82-49FA-8548-E2B584F50F6F}" type="presParOf" srcId="{3AD902C2-22B4-41A4-BAF9-923BB3C63CA2}" destId="{E9DC0DFD-BC1D-404F-979C-688622EB790E}" srcOrd="2" destOrd="0" presId="urn:microsoft.com/office/officeart/2009/layout/CircleArrowProcess"/>
    <dgm:cxn modelId="{6535E20F-D67E-4A56-990A-C5F935FCFB26}" type="presParOf" srcId="{E9DC0DFD-BC1D-404F-979C-688622EB790E}" destId="{89371E1F-6CA9-4544-ADCD-CE33DDC33FC2}" srcOrd="0" destOrd="0" presId="urn:microsoft.com/office/officeart/2009/layout/CircleArrowProcess"/>
    <dgm:cxn modelId="{25D07433-73D6-427E-BE8B-F21F51CB6119}" type="presParOf" srcId="{3AD902C2-22B4-41A4-BAF9-923BB3C63CA2}" destId="{657982F2-E964-4E69-A75C-7E8F95CE3588}" srcOrd="3" destOrd="0" presId="urn:microsoft.com/office/officeart/2009/layout/CircleArrowProcess"/>
    <dgm:cxn modelId="{925737E5-57DF-49A4-B10B-7BFE790F7691}" type="presParOf" srcId="{3AD902C2-22B4-41A4-BAF9-923BB3C63CA2}" destId="{3472FBB6-E4CF-40D3-B0CA-32FE0AF1102C}" srcOrd="4" destOrd="0" presId="urn:microsoft.com/office/officeart/2009/layout/CircleArrowProcess"/>
    <dgm:cxn modelId="{E1450DCC-00F7-49B3-B7F7-3EEF696D8637}" type="presParOf" srcId="{3472FBB6-E4CF-40D3-B0CA-32FE0AF1102C}" destId="{2FC00B43-AE05-45BA-A843-4AE31BB2AB2F}" srcOrd="0" destOrd="0" presId="urn:microsoft.com/office/officeart/2009/layout/CircleArrowProcess"/>
    <dgm:cxn modelId="{B61A2CEE-CA39-4721-ADB0-EC7C1E30C8FB}" type="presParOf" srcId="{3AD902C2-22B4-41A4-BAF9-923BB3C63CA2}" destId="{E2F30DDE-F370-4939-9DA0-3A64FD4C60DE}" srcOrd="5" destOrd="0" presId="urn:microsoft.com/office/officeart/2009/layout/CircleArrow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419DD1-8916-4403-8637-B1C375088427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470A86A-BD92-4DA2-8569-0ADF34488AD2}">
      <dgm:prSet phldrT="[文本]" custT="1"/>
      <dgm:spPr/>
      <dgm:t>
        <a:bodyPr/>
        <a:lstStyle/>
        <a:p>
          <a:r>
            <a:rPr lang="en-US" altLang="zh-CN" sz="2800" b="1" dirty="0" smtClean="0">
              <a:solidFill>
                <a:srgbClr val="FF0000"/>
              </a:solidFill>
            </a:rPr>
            <a:t>I. Lecture</a:t>
          </a:r>
          <a:endParaRPr lang="zh-CN" altLang="en-US" sz="2800" b="1" dirty="0">
            <a:solidFill>
              <a:srgbClr val="FF0000"/>
            </a:solidFill>
          </a:endParaRPr>
        </a:p>
      </dgm:t>
    </dgm:pt>
    <dgm:pt modelId="{9BC2613B-17A9-4C9A-A3A7-C17D53A5822E}" type="parTrans" cxnId="{6CEC19F4-F7B5-4BB7-BC0D-28BA75C8E146}">
      <dgm:prSet/>
      <dgm:spPr/>
      <dgm:t>
        <a:bodyPr/>
        <a:lstStyle/>
        <a:p>
          <a:endParaRPr lang="zh-CN" altLang="en-US"/>
        </a:p>
      </dgm:t>
    </dgm:pt>
    <dgm:pt modelId="{77207A32-B7DC-4E4C-84A2-373BFEAE785E}" type="sibTrans" cxnId="{6CEC19F4-F7B5-4BB7-BC0D-28BA75C8E146}">
      <dgm:prSet/>
      <dgm:spPr/>
      <dgm:t>
        <a:bodyPr/>
        <a:lstStyle/>
        <a:p>
          <a:endParaRPr lang="zh-CN" altLang="en-US"/>
        </a:p>
      </dgm:t>
    </dgm:pt>
    <dgm:pt modelId="{E9F61948-5106-4715-8D53-06ED52211060}">
      <dgm:prSet phldrT="[文本]" custT="1"/>
      <dgm:spPr/>
      <dgm:t>
        <a:bodyPr/>
        <a:lstStyle/>
        <a:p>
          <a:r>
            <a:rPr lang="en-US" altLang="zh-CN" sz="2800" b="0" dirty="0" smtClean="0">
              <a:solidFill>
                <a:schemeClr val="tx2">
                  <a:lumMod val="40000"/>
                  <a:lumOff val="60000"/>
                </a:schemeClr>
              </a:solidFill>
            </a:rPr>
            <a:t>II. Task</a:t>
          </a:r>
          <a:endParaRPr lang="zh-CN" altLang="en-US" sz="2800" b="0" dirty="0">
            <a:solidFill>
              <a:schemeClr val="tx2">
                <a:lumMod val="40000"/>
                <a:lumOff val="60000"/>
              </a:schemeClr>
            </a:solidFill>
          </a:endParaRPr>
        </a:p>
      </dgm:t>
    </dgm:pt>
    <dgm:pt modelId="{BA65E996-FA13-4DE8-9BCC-AD25C738A6ED}" type="parTrans" cxnId="{5966AC34-5141-456B-B4DE-F6582D92D52D}">
      <dgm:prSet/>
      <dgm:spPr/>
      <dgm:t>
        <a:bodyPr/>
        <a:lstStyle/>
        <a:p>
          <a:endParaRPr lang="zh-CN" altLang="en-US"/>
        </a:p>
      </dgm:t>
    </dgm:pt>
    <dgm:pt modelId="{D4D8D1E0-4A94-4774-8922-711FD60BA620}" type="sibTrans" cxnId="{5966AC34-5141-456B-B4DE-F6582D92D52D}">
      <dgm:prSet/>
      <dgm:spPr/>
      <dgm:t>
        <a:bodyPr/>
        <a:lstStyle/>
        <a:p>
          <a:endParaRPr lang="zh-CN" altLang="en-US"/>
        </a:p>
      </dgm:t>
    </dgm:pt>
    <dgm:pt modelId="{EC4A01DA-CA62-4D13-97CB-35EEC86721D8}">
      <dgm:prSet phldrT="[文本]" custT="1"/>
      <dgm:spPr/>
      <dgm:t>
        <a:bodyPr/>
        <a:lstStyle/>
        <a:p>
          <a:r>
            <a:rPr lang="en-US" altLang="zh-CN" sz="2800" b="0" dirty="0" smtClean="0">
              <a:solidFill>
                <a:schemeClr val="tx2">
                  <a:lumMod val="40000"/>
                  <a:lumOff val="60000"/>
                </a:schemeClr>
              </a:solidFill>
            </a:rPr>
            <a:t>III. Feedback</a:t>
          </a:r>
          <a:endParaRPr lang="zh-CN" altLang="en-US" sz="2800" b="0" dirty="0">
            <a:solidFill>
              <a:schemeClr val="tx2">
                <a:lumMod val="40000"/>
                <a:lumOff val="60000"/>
              </a:schemeClr>
            </a:solidFill>
          </a:endParaRPr>
        </a:p>
      </dgm:t>
    </dgm:pt>
    <dgm:pt modelId="{867DAB0E-1F19-40D2-AE03-1F90FDA5750C}" type="parTrans" cxnId="{E0B2FFF8-CDD9-47CC-9C9E-5BA28B9590E2}">
      <dgm:prSet/>
      <dgm:spPr/>
      <dgm:t>
        <a:bodyPr/>
        <a:lstStyle/>
        <a:p>
          <a:endParaRPr lang="zh-CN" altLang="en-US"/>
        </a:p>
      </dgm:t>
    </dgm:pt>
    <dgm:pt modelId="{6A7D909C-250D-48FB-8227-4D93B41BCBEE}" type="sibTrans" cxnId="{E0B2FFF8-CDD9-47CC-9C9E-5BA28B9590E2}">
      <dgm:prSet/>
      <dgm:spPr/>
      <dgm:t>
        <a:bodyPr/>
        <a:lstStyle/>
        <a:p>
          <a:endParaRPr lang="zh-CN" altLang="en-US"/>
        </a:p>
      </dgm:t>
    </dgm:pt>
    <dgm:pt modelId="{3AD902C2-22B4-41A4-BAF9-923BB3C63CA2}" type="pres">
      <dgm:prSet presAssocID="{6A419DD1-8916-4403-8637-B1C37508842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D07B8B27-B2BB-433D-B422-5B6DC03EF6E2}" type="pres">
      <dgm:prSet presAssocID="{D470A86A-BD92-4DA2-8569-0ADF34488AD2}" presName="Accent1" presStyleCnt="0"/>
      <dgm:spPr/>
    </dgm:pt>
    <dgm:pt modelId="{FBDFAA94-C52B-4291-97FE-89C99AD62C21}" type="pres">
      <dgm:prSet presAssocID="{D470A86A-BD92-4DA2-8569-0ADF34488AD2}" presName="Accent" presStyleLbl="node1" presStyleIdx="0" presStyleCnt="3"/>
      <dgm:spPr/>
    </dgm:pt>
    <dgm:pt modelId="{635DC664-2EF0-432C-BFF0-FE5562B67F1B}" type="pres">
      <dgm:prSet presAssocID="{D470A86A-BD92-4DA2-8569-0ADF34488AD2}" presName="Parent1" presStyleLbl="revTx" presStyleIdx="0" presStyleCnt="3" custScaleX="1443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DC0DFD-BC1D-404F-979C-688622EB790E}" type="pres">
      <dgm:prSet presAssocID="{E9F61948-5106-4715-8D53-06ED52211060}" presName="Accent2" presStyleCnt="0"/>
      <dgm:spPr/>
    </dgm:pt>
    <dgm:pt modelId="{89371E1F-6CA9-4544-ADCD-CE33DDC33FC2}" type="pres">
      <dgm:prSet presAssocID="{E9F61948-5106-4715-8D53-06ED52211060}" presName="Accent" presStyleLbl="node1" presStyleIdx="1" presStyleCnt="3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zh-CN" altLang="en-US"/>
        </a:p>
      </dgm:t>
    </dgm:pt>
    <dgm:pt modelId="{657982F2-E964-4E69-A75C-7E8F95CE3588}" type="pres">
      <dgm:prSet presAssocID="{E9F61948-5106-4715-8D53-06ED52211060}" presName="Parent2" presStyleLbl="revTx" presStyleIdx="1" presStyleCnt="3" custScaleX="213129" custScaleY="123730" custLinFactNeighborX="9720" custLinFactNeighborY="-44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72FBB6-E4CF-40D3-B0CA-32FE0AF1102C}" type="pres">
      <dgm:prSet presAssocID="{EC4A01DA-CA62-4D13-97CB-35EEC86721D8}" presName="Accent3" presStyleCnt="0"/>
      <dgm:spPr/>
    </dgm:pt>
    <dgm:pt modelId="{2FC00B43-AE05-45BA-A843-4AE31BB2AB2F}" type="pres">
      <dgm:prSet presAssocID="{EC4A01DA-CA62-4D13-97CB-35EEC86721D8}" presName="Accent" presStyleLbl="node1" presStyleIdx="2" presStyleCnt="3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zh-CN" altLang="en-US"/>
        </a:p>
      </dgm:t>
    </dgm:pt>
    <dgm:pt modelId="{E2F30DDE-F370-4939-9DA0-3A64FD4C60DE}" type="pres">
      <dgm:prSet presAssocID="{EC4A01DA-CA62-4D13-97CB-35EEC86721D8}" presName="Parent3" presStyleLbl="revTx" presStyleIdx="2" presStyleCnt="3" custScaleX="1881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CEC19F4-F7B5-4BB7-BC0D-28BA75C8E146}" srcId="{6A419DD1-8916-4403-8637-B1C375088427}" destId="{D470A86A-BD92-4DA2-8569-0ADF34488AD2}" srcOrd="0" destOrd="0" parTransId="{9BC2613B-17A9-4C9A-A3A7-C17D53A5822E}" sibTransId="{77207A32-B7DC-4E4C-84A2-373BFEAE785E}"/>
    <dgm:cxn modelId="{05751977-C0B3-4396-A938-0B62082C4334}" type="presOf" srcId="{D470A86A-BD92-4DA2-8569-0ADF34488AD2}" destId="{635DC664-2EF0-432C-BFF0-FE5562B67F1B}" srcOrd="0" destOrd="0" presId="urn:microsoft.com/office/officeart/2009/layout/CircleArrowProcess"/>
    <dgm:cxn modelId="{5966AC34-5141-456B-B4DE-F6582D92D52D}" srcId="{6A419DD1-8916-4403-8637-B1C375088427}" destId="{E9F61948-5106-4715-8D53-06ED52211060}" srcOrd="1" destOrd="0" parTransId="{BA65E996-FA13-4DE8-9BCC-AD25C738A6ED}" sibTransId="{D4D8D1E0-4A94-4774-8922-711FD60BA620}"/>
    <dgm:cxn modelId="{074E91F0-75CA-4C40-AA86-39275A64C3C2}" type="presOf" srcId="{EC4A01DA-CA62-4D13-97CB-35EEC86721D8}" destId="{E2F30DDE-F370-4939-9DA0-3A64FD4C60DE}" srcOrd="0" destOrd="0" presId="urn:microsoft.com/office/officeart/2009/layout/CircleArrowProcess"/>
    <dgm:cxn modelId="{99E4AB1E-DD3F-464D-B49A-FAE48B1128CE}" type="presOf" srcId="{E9F61948-5106-4715-8D53-06ED52211060}" destId="{657982F2-E964-4E69-A75C-7E8F95CE3588}" srcOrd="0" destOrd="0" presId="urn:microsoft.com/office/officeart/2009/layout/CircleArrowProcess"/>
    <dgm:cxn modelId="{E0B2FFF8-CDD9-47CC-9C9E-5BA28B9590E2}" srcId="{6A419DD1-8916-4403-8637-B1C375088427}" destId="{EC4A01DA-CA62-4D13-97CB-35EEC86721D8}" srcOrd="2" destOrd="0" parTransId="{867DAB0E-1F19-40D2-AE03-1F90FDA5750C}" sibTransId="{6A7D909C-250D-48FB-8227-4D93B41BCBEE}"/>
    <dgm:cxn modelId="{3D25F736-6471-4538-AC72-854071332E4E}" type="presOf" srcId="{6A419DD1-8916-4403-8637-B1C375088427}" destId="{3AD902C2-22B4-41A4-BAF9-923BB3C63CA2}" srcOrd="0" destOrd="0" presId="urn:microsoft.com/office/officeart/2009/layout/CircleArrowProcess"/>
    <dgm:cxn modelId="{1FB91273-E404-4996-A6F2-DEE342326070}" type="presParOf" srcId="{3AD902C2-22B4-41A4-BAF9-923BB3C63CA2}" destId="{D07B8B27-B2BB-433D-B422-5B6DC03EF6E2}" srcOrd="0" destOrd="0" presId="urn:microsoft.com/office/officeart/2009/layout/CircleArrowProcess"/>
    <dgm:cxn modelId="{46C6B701-14C0-442E-85F0-DCC8A5C3B996}" type="presParOf" srcId="{D07B8B27-B2BB-433D-B422-5B6DC03EF6E2}" destId="{FBDFAA94-C52B-4291-97FE-89C99AD62C21}" srcOrd="0" destOrd="0" presId="urn:microsoft.com/office/officeart/2009/layout/CircleArrowProcess"/>
    <dgm:cxn modelId="{ABF6B7FD-D0D8-4D11-939F-D2B3E283B131}" type="presParOf" srcId="{3AD902C2-22B4-41A4-BAF9-923BB3C63CA2}" destId="{635DC664-2EF0-432C-BFF0-FE5562B67F1B}" srcOrd="1" destOrd="0" presId="urn:microsoft.com/office/officeart/2009/layout/CircleArrowProcess"/>
    <dgm:cxn modelId="{DA62BA38-F011-4511-AB72-1A8B5E13F3F1}" type="presParOf" srcId="{3AD902C2-22B4-41A4-BAF9-923BB3C63CA2}" destId="{E9DC0DFD-BC1D-404F-979C-688622EB790E}" srcOrd="2" destOrd="0" presId="urn:microsoft.com/office/officeart/2009/layout/CircleArrowProcess"/>
    <dgm:cxn modelId="{87657F3A-C22B-430C-80C7-0F87B3650E52}" type="presParOf" srcId="{E9DC0DFD-BC1D-404F-979C-688622EB790E}" destId="{89371E1F-6CA9-4544-ADCD-CE33DDC33FC2}" srcOrd="0" destOrd="0" presId="urn:microsoft.com/office/officeart/2009/layout/CircleArrowProcess"/>
    <dgm:cxn modelId="{A128EC5F-92D0-430A-9560-A65EDA0508EE}" type="presParOf" srcId="{3AD902C2-22B4-41A4-BAF9-923BB3C63CA2}" destId="{657982F2-E964-4E69-A75C-7E8F95CE3588}" srcOrd="3" destOrd="0" presId="urn:microsoft.com/office/officeart/2009/layout/CircleArrowProcess"/>
    <dgm:cxn modelId="{31F49420-2E94-404B-9053-1F17A1827E54}" type="presParOf" srcId="{3AD902C2-22B4-41A4-BAF9-923BB3C63CA2}" destId="{3472FBB6-E4CF-40D3-B0CA-32FE0AF1102C}" srcOrd="4" destOrd="0" presId="urn:microsoft.com/office/officeart/2009/layout/CircleArrowProcess"/>
    <dgm:cxn modelId="{28E9D4A8-46CB-40D3-B39F-A058E614EC76}" type="presParOf" srcId="{3472FBB6-E4CF-40D3-B0CA-32FE0AF1102C}" destId="{2FC00B43-AE05-45BA-A843-4AE31BB2AB2F}" srcOrd="0" destOrd="0" presId="urn:microsoft.com/office/officeart/2009/layout/CircleArrowProcess"/>
    <dgm:cxn modelId="{1750DF89-D09E-428C-990B-CA40B37F7A3B}" type="presParOf" srcId="{3AD902C2-22B4-41A4-BAF9-923BB3C63CA2}" destId="{E2F30DDE-F370-4939-9DA0-3A64FD4C60DE}" srcOrd="5" destOrd="0" presId="urn:microsoft.com/office/officeart/2009/layout/CircleArrow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419DD1-8916-4403-8637-B1C375088427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470A86A-BD92-4DA2-8569-0ADF34488AD2}">
      <dgm:prSet phldrT="[文本]" custT="1"/>
      <dgm:spPr/>
      <dgm:t>
        <a:bodyPr/>
        <a:lstStyle/>
        <a:p>
          <a:r>
            <a:rPr lang="en-US" altLang="zh-CN" sz="2800" b="0" dirty="0" smtClean="0">
              <a:solidFill>
                <a:schemeClr val="tx2">
                  <a:lumMod val="40000"/>
                  <a:lumOff val="60000"/>
                </a:schemeClr>
              </a:solidFill>
            </a:rPr>
            <a:t>I. Lecture</a:t>
          </a:r>
          <a:endParaRPr lang="zh-CN" altLang="en-US" sz="2800" b="0" dirty="0">
            <a:solidFill>
              <a:schemeClr val="tx2">
                <a:lumMod val="40000"/>
                <a:lumOff val="60000"/>
              </a:schemeClr>
            </a:solidFill>
          </a:endParaRPr>
        </a:p>
      </dgm:t>
    </dgm:pt>
    <dgm:pt modelId="{9BC2613B-17A9-4C9A-A3A7-C17D53A5822E}" type="parTrans" cxnId="{6CEC19F4-F7B5-4BB7-BC0D-28BA75C8E146}">
      <dgm:prSet/>
      <dgm:spPr/>
      <dgm:t>
        <a:bodyPr/>
        <a:lstStyle/>
        <a:p>
          <a:endParaRPr lang="zh-CN" altLang="en-US"/>
        </a:p>
      </dgm:t>
    </dgm:pt>
    <dgm:pt modelId="{77207A32-B7DC-4E4C-84A2-373BFEAE785E}" type="sibTrans" cxnId="{6CEC19F4-F7B5-4BB7-BC0D-28BA75C8E146}">
      <dgm:prSet/>
      <dgm:spPr/>
      <dgm:t>
        <a:bodyPr/>
        <a:lstStyle/>
        <a:p>
          <a:endParaRPr lang="zh-CN" altLang="en-US"/>
        </a:p>
      </dgm:t>
    </dgm:pt>
    <dgm:pt modelId="{E9F61948-5106-4715-8D53-06ED52211060}">
      <dgm:prSet phldrT="[文本]" custT="1"/>
      <dgm:spPr/>
      <dgm:t>
        <a:bodyPr/>
        <a:lstStyle/>
        <a:p>
          <a:r>
            <a:rPr lang="en-US" altLang="zh-CN" sz="2800" b="1" dirty="0" smtClean="0">
              <a:solidFill>
                <a:srgbClr val="FF0000"/>
              </a:solidFill>
            </a:rPr>
            <a:t>II. Task</a:t>
          </a:r>
          <a:endParaRPr lang="zh-CN" altLang="en-US" sz="2800" b="1" dirty="0">
            <a:solidFill>
              <a:srgbClr val="FF0000"/>
            </a:solidFill>
          </a:endParaRPr>
        </a:p>
      </dgm:t>
    </dgm:pt>
    <dgm:pt modelId="{BA65E996-FA13-4DE8-9BCC-AD25C738A6ED}" type="parTrans" cxnId="{5966AC34-5141-456B-B4DE-F6582D92D52D}">
      <dgm:prSet/>
      <dgm:spPr/>
      <dgm:t>
        <a:bodyPr/>
        <a:lstStyle/>
        <a:p>
          <a:endParaRPr lang="zh-CN" altLang="en-US"/>
        </a:p>
      </dgm:t>
    </dgm:pt>
    <dgm:pt modelId="{D4D8D1E0-4A94-4774-8922-711FD60BA620}" type="sibTrans" cxnId="{5966AC34-5141-456B-B4DE-F6582D92D52D}">
      <dgm:prSet/>
      <dgm:spPr/>
      <dgm:t>
        <a:bodyPr/>
        <a:lstStyle/>
        <a:p>
          <a:endParaRPr lang="zh-CN" altLang="en-US"/>
        </a:p>
      </dgm:t>
    </dgm:pt>
    <dgm:pt modelId="{EC4A01DA-CA62-4D13-97CB-35EEC86721D8}">
      <dgm:prSet phldrT="[文本]" custT="1"/>
      <dgm:spPr/>
      <dgm:t>
        <a:bodyPr/>
        <a:lstStyle/>
        <a:p>
          <a:r>
            <a:rPr lang="en-US" altLang="zh-CN" sz="2800" b="0" dirty="0" smtClean="0">
              <a:solidFill>
                <a:schemeClr val="tx2">
                  <a:lumMod val="40000"/>
                  <a:lumOff val="60000"/>
                </a:schemeClr>
              </a:solidFill>
            </a:rPr>
            <a:t>III. Feedback</a:t>
          </a:r>
          <a:endParaRPr lang="zh-CN" altLang="en-US" sz="2800" b="0" dirty="0">
            <a:solidFill>
              <a:schemeClr val="tx2">
                <a:lumMod val="40000"/>
                <a:lumOff val="60000"/>
              </a:schemeClr>
            </a:solidFill>
          </a:endParaRPr>
        </a:p>
      </dgm:t>
    </dgm:pt>
    <dgm:pt modelId="{867DAB0E-1F19-40D2-AE03-1F90FDA5750C}" type="parTrans" cxnId="{E0B2FFF8-CDD9-47CC-9C9E-5BA28B9590E2}">
      <dgm:prSet/>
      <dgm:spPr/>
      <dgm:t>
        <a:bodyPr/>
        <a:lstStyle/>
        <a:p>
          <a:endParaRPr lang="zh-CN" altLang="en-US"/>
        </a:p>
      </dgm:t>
    </dgm:pt>
    <dgm:pt modelId="{6A7D909C-250D-48FB-8227-4D93B41BCBEE}" type="sibTrans" cxnId="{E0B2FFF8-CDD9-47CC-9C9E-5BA28B9590E2}">
      <dgm:prSet/>
      <dgm:spPr/>
      <dgm:t>
        <a:bodyPr/>
        <a:lstStyle/>
        <a:p>
          <a:endParaRPr lang="zh-CN" altLang="en-US"/>
        </a:p>
      </dgm:t>
    </dgm:pt>
    <dgm:pt modelId="{3AD902C2-22B4-41A4-BAF9-923BB3C63CA2}" type="pres">
      <dgm:prSet presAssocID="{6A419DD1-8916-4403-8637-B1C37508842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D07B8B27-B2BB-433D-B422-5B6DC03EF6E2}" type="pres">
      <dgm:prSet presAssocID="{D470A86A-BD92-4DA2-8569-0ADF34488AD2}" presName="Accent1" presStyleCnt="0"/>
      <dgm:spPr/>
    </dgm:pt>
    <dgm:pt modelId="{FBDFAA94-C52B-4291-97FE-89C99AD62C21}" type="pres">
      <dgm:prSet presAssocID="{D470A86A-BD92-4DA2-8569-0ADF34488AD2}" presName="Accent" presStyleLbl="node1" presStyleIdx="0" presStyleCnt="3" custLinFactNeighborY="743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zh-CN" altLang="en-US"/>
        </a:p>
      </dgm:t>
    </dgm:pt>
    <dgm:pt modelId="{635DC664-2EF0-432C-BFF0-FE5562B67F1B}" type="pres">
      <dgm:prSet presAssocID="{D470A86A-BD92-4DA2-8569-0ADF34488AD2}" presName="Parent1" presStyleLbl="revTx" presStyleIdx="0" presStyleCnt="3" custScaleX="1443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DC0DFD-BC1D-404F-979C-688622EB790E}" type="pres">
      <dgm:prSet presAssocID="{E9F61948-5106-4715-8D53-06ED52211060}" presName="Accent2" presStyleCnt="0"/>
      <dgm:spPr/>
    </dgm:pt>
    <dgm:pt modelId="{89371E1F-6CA9-4544-ADCD-CE33DDC33FC2}" type="pres">
      <dgm:prSet presAssocID="{E9F61948-5106-4715-8D53-06ED52211060}" presName="Accent" presStyleLbl="node1" presStyleIdx="1" presStyleCnt="3"/>
      <dgm:spPr/>
    </dgm:pt>
    <dgm:pt modelId="{657982F2-E964-4E69-A75C-7E8F95CE3588}" type="pres">
      <dgm:prSet presAssocID="{E9F61948-5106-4715-8D53-06ED52211060}" presName="Parent2" presStyleLbl="revTx" presStyleIdx="1" presStyleCnt="3" custScaleX="237925" custScaleY="123730" custLinFactNeighborX="4612" custLinFactNeighborY="-286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72FBB6-E4CF-40D3-B0CA-32FE0AF1102C}" type="pres">
      <dgm:prSet presAssocID="{EC4A01DA-CA62-4D13-97CB-35EEC86721D8}" presName="Accent3" presStyleCnt="0"/>
      <dgm:spPr/>
    </dgm:pt>
    <dgm:pt modelId="{2FC00B43-AE05-45BA-A843-4AE31BB2AB2F}" type="pres">
      <dgm:prSet presAssocID="{EC4A01DA-CA62-4D13-97CB-35EEC86721D8}" presName="Accent" presStyleLbl="node1" presStyleIdx="2" presStyleCnt="3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zh-CN" altLang="en-US"/>
        </a:p>
      </dgm:t>
    </dgm:pt>
    <dgm:pt modelId="{E2F30DDE-F370-4939-9DA0-3A64FD4C60DE}" type="pres">
      <dgm:prSet presAssocID="{EC4A01DA-CA62-4D13-97CB-35EEC86721D8}" presName="Parent3" presStyleLbl="revTx" presStyleIdx="2" presStyleCnt="3" custScaleX="237392" custLinFactNeighborX="-18457" custLinFactNeighborY="-34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CEC19F4-F7B5-4BB7-BC0D-28BA75C8E146}" srcId="{6A419DD1-8916-4403-8637-B1C375088427}" destId="{D470A86A-BD92-4DA2-8569-0ADF34488AD2}" srcOrd="0" destOrd="0" parTransId="{9BC2613B-17A9-4C9A-A3A7-C17D53A5822E}" sibTransId="{77207A32-B7DC-4E4C-84A2-373BFEAE785E}"/>
    <dgm:cxn modelId="{39A19162-002F-4570-9D82-15106AAEDE1B}" type="presOf" srcId="{EC4A01DA-CA62-4D13-97CB-35EEC86721D8}" destId="{E2F30DDE-F370-4939-9DA0-3A64FD4C60DE}" srcOrd="0" destOrd="0" presId="urn:microsoft.com/office/officeart/2009/layout/CircleArrowProcess"/>
    <dgm:cxn modelId="{5966AC34-5141-456B-B4DE-F6582D92D52D}" srcId="{6A419DD1-8916-4403-8637-B1C375088427}" destId="{E9F61948-5106-4715-8D53-06ED52211060}" srcOrd="1" destOrd="0" parTransId="{BA65E996-FA13-4DE8-9BCC-AD25C738A6ED}" sibTransId="{D4D8D1E0-4A94-4774-8922-711FD60BA620}"/>
    <dgm:cxn modelId="{EA4CDC4C-1EC6-46A0-8ACF-AEF8BD982A70}" type="presOf" srcId="{D470A86A-BD92-4DA2-8569-0ADF34488AD2}" destId="{635DC664-2EF0-432C-BFF0-FE5562B67F1B}" srcOrd="0" destOrd="0" presId="urn:microsoft.com/office/officeart/2009/layout/CircleArrowProcess"/>
    <dgm:cxn modelId="{E0B2FFF8-CDD9-47CC-9C9E-5BA28B9590E2}" srcId="{6A419DD1-8916-4403-8637-B1C375088427}" destId="{EC4A01DA-CA62-4D13-97CB-35EEC86721D8}" srcOrd="2" destOrd="0" parTransId="{867DAB0E-1F19-40D2-AE03-1F90FDA5750C}" sibTransId="{6A7D909C-250D-48FB-8227-4D93B41BCBEE}"/>
    <dgm:cxn modelId="{3FA84F6D-5AA8-4CBC-A518-DCA2EFE03FAA}" type="presOf" srcId="{E9F61948-5106-4715-8D53-06ED52211060}" destId="{657982F2-E964-4E69-A75C-7E8F95CE3588}" srcOrd="0" destOrd="0" presId="urn:microsoft.com/office/officeart/2009/layout/CircleArrowProcess"/>
    <dgm:cxn modelId="{025F181D-B6B6-49D5-A31D-23FCF31CA725}" type="presOf" srcId="{6A419DD1-8916-4403-8637-B1C375088427}" destId="{3AD902C2-22B4-41A4-BAF9-923BB3C63CA2}" srcOrd="0" destOrd="0" presId="urn:microsoft.com/office/officeart/2009/layout/CircleArrowProcess"/>
    <dgm:cxn modelId="{C575A5BE-E451-4FD4-8CE5-0C4C3DAF9856}" type="presParOf" srcId="{3AD902C2-22B4-41A4-BAF9-923BB3C63CA2}" destId="{D07B8B27-B2BB-433D-B422-5B6DC03EF6E2}" srcOrd="0" destOrd="0" presId="urn:microsoft.com/office/officeart/2009/layout/CircleArrowProcess"/>
    <dgm:cxn modelId="{4A682CCC-B606-478D-9DA3-D490A92B4BAE}" type="presParOf" srcId="{D07B8B27-B2BB-433D-B422-5B6DC03EF6E2}" destId="{FBDFAA94-C52B-4291-97FE-89C99AD62C21}" srcOrd="0" destOrd="0" presId="urn:microsoft.com/office/officeart/2009/layout/CircleArrowProcess"/>
    <dgm:cxn modelId="{D1C55033-FFA9-4FF0-B2F2-DCA7AF201EAE}" type="presParOf" srcId="{3AD902C2-22B4-41A4-BAF9-923BB3C63CA2}" destId="{635DC664-2EF0-432C-BFF0-FE5562B67F1B}" srcOrd="1" destOrd="0" presId="urn:microsoft.com/office/officeart/2009/layout/CircleArrowProcess"/>
    <dgm:cxn modelId="{80210D81-DF20-4F5F-B017-407B6510A258}" type="presParOf" srcId="{3AD902C2-22B4-41A4-BAF9-923BB3C63CA2}" destId="{E9DC0DFD-BC1D-404F-979C-688622EB790E}" srcOrd="2" destOrd="0" presId="urn:microsoft.com/office/officeart/2009/layout/CircleArrowProcess"/>
    <dgm:cxn modelId="{62764A26-473C-491A-B159-C1CCAEF84A15}" type="presParOf" srcId="{E9DC0DFD-BC1D-404F-979C-688622EB790E}" destId="{89371E1F-6CA9-4544-ADCD-CE33DDC33FC2}" srcOrd="0" destOrd="0" presId="urn:microsoft.com/office/officeart/2009/layout/CircleArrowProcess"/>
    <dgm:cxn modelId="{A0A15836-4CE6-4EA4-AF7E-AC4D1DB7D9D9}" type="presParOf" srcId="{3AD902C2-22B4-41A4-BAF9-923BB3C63CA2}" destId="{657982F2-E964-4E69-A75C-7E8F95CE3588}" srcOrd="3" destOrd="0" presId="urn:microsoft.com/office/officeart/2009/layout/CircleArrowProcess"/>
    <dgm:cxn modelId="{B0C477EF-B99D-4A79-9058-9BFF1EE2DDEF}" type="presParOf" srcId="{3AD902C2-22B4-41A4-BAF9-923BB3C63CA2}" destId="{3472FBB6-E4CF-40D3-B0CA-32FE0AF1102C}" srcOrd="4" destOrd="0" presId="urn:microsoft.com/office/officeart/2009/layout/CircleArrowProcess"/>
    <dgm:cxn modelId="{D65D0133-AD13-4FB6-89A3-FA4953A8FFDC}" type="presParOf" srcId="{3472FBB6-E4CF-40D3-B0CA-32FE0AF1102C}" destId="{2FC00B43-AE05-45BA-A843-4AE31BB2AB2F}" srcOrd="0" destOrd="0" presId="urn:microsoft.com/office/officeart/2009/layout/CircleArrowProcess"/>
    <dgm:cxn modelId="{74034014-A7B7-4E4E-8AFE-DA88B8AD875C}" type="presParOf" srcId="{3AD902C2-22B4-41A4-BAF9-923BB3C63CA2}" destId="{E2F30DDE-F370-4939-9DA0-3A64FD4C60DE}" srcOrd="5" destOrd="0" presId="urn:microsoft.com/office/officeart/2009/layout/CircleArrow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BB6971-DB3D-4987-9DBE-CB7C3596CA2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8E85077-A663-45C2-810E-D87DE8F1BC0A}">
      <dgm:prSet phldrT="[文本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Your answer</a:t>
          </a:r>
          <a:endParaRPr lang="zh-CN" altLang="en-US" dirty="0">
            <a:solidFill>
              <a:schemeClr val="tx1"/>
            </a:solidFill>
          </a:endParaRPr>
        </a:p>
      </dgm:t>
    </dgm:pt>
    <dgm:pt modelId="{A5011854-EAAA-435A-824E-4A1CE48CA301}" type="parTrans" cxnId="{4A8020BA-BE2A-4655-BD68-EB954D833C03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A273CE86-1B12-4260-B5C4-9C9307C3FCEF}" type="sibTrans" cxnId="{4A8020BA-BE2A-4655-BD68-EB954D833C03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FA9208EC-C403-4E13-B4C6-5C9673537032}">
      <dgm:prSet phldrT="[文本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By testimony</a:t>
          </a:r>
          <a:endParaRPr lang="zh-CN" altLang="en-US" dirty="0">
            <a:solidFill>
              <a:schemeClr val="tx1"/>
            </a:solidFill>
          </a:endParaRPr>
        </a:p>
      </dgm:t>
    </dgm:pt>
    <dgm:pt modelId="{9FDEC5C2-7D38-4A57-A086-994F6C01050E}" type="parTrans" cxnId="{E36B64A7-FCA3-461F-A1C9-8DF1EFE300D2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BBB75AEE-2CE9-44E4-B1CB-DFEA1ED59213}" type="sibTrans" cxnId="{E36B64A7-FCA3-461F-A1C9-8DF1EFE300D2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7DFB3A64-316F-466D-BD12-173039ACD370}">
      <dgm:prSet phldrT="[文本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Library research</a:t>
          </a:r>
          <a:endParaRPr lang="zh-CN" altLang="en-US" dirty="0">
            <a:solidFill>
              <a:schemeClr val="tx1"/>
            </a:solidFill>
          </a:endParaRPr>
        </a:p>
      </dgm:t>
    </dgm:pt>
    <dgm:pt modelId="{521DEDDC-FF45-49B8-AA99-60C43A64972E}" type="parTrans" cxnId="{C3FD31B4-BF02-4C15-B909-FC8D9D357B2A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FFE480EB-7399-4326-9BA3-29B2AD4EF656}" type="sibTrans" cxnId="{C3FD31B4-BF02-4C15-B909-FC8D9D357B2A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4055C0FE-FF0A-4413-AFEE-CC8B7FE3206F}">
      <dgm:prSet phldrT="[文本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Interview/Q survey</a:t>
          </a:r>
          <a:endParaRPr lang="zh-CN" altLang="en-US" dirty="0">
            <a:solidFill>
              <a:schemeClr val="tx1"/>
            </a:solidFill>
          </a:endParaRPr>
        </a:p>
      </dgm:t>
    </dgm:pt>
    <dgm:pt modelId="{519F98C3-BAD0-4CE5-9277-0BBCBDE12AC6}" type="parTrans" cxnId="{BC499DF7-407E-43CB-8C07-3808C58D21DC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9B5E8BAD-979D-4A26-9A6D-C41EC30D06D3}" type="sibTrans" cxnId="{BC499DF7-407E-43CB-8C07-3808C58D21DC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FF717A8B-E5BA-4609-98A2-D5991682FDAC}">
      <dgm:prSet phldrT="[文本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By statistics</a:t>
          </a:r>
          <a:endParaRPr lang="zh-CN" altLang="en-US" dirty="0">
            <a:solidFill>
              <a:schemeClr val="tx1"/>
            </a:solidFill>
          </a:endParaRPr>
        </a:p>
      </dgm:t>
    </dgm:pt>
    <dgm:pt modelId="{5F0324B1-1EB1-46BA-B513-68EE107DE8A5}" type="parTrans" cxnId="{8B018904-B193-47AD-B5D4-ADD9F82251D6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A0392E99-6F90-4168-BC6C-EECD7DB2FD1A}" type="sibTrans" cxnId="{8B018904-B193-47AD-B5D4-ADD9F82251D6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99C68C45-8DF1-4693-A5F1-DD1BE92815C0}">
      <dgm:prSet phldrT="[文本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Questionnaire survey</a:t>
          </a:r>
        </a:p>
      </dgm:t>
    </dgm:pt>
    <dgm:pt modelId="{E8D17775-10D6-444A-ACB1-7D4F5242998F}" type="parTrans" cxnId="{56164556-F88B-47F1-94EA-4C5A21989283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3295ABF8-0615-414A-AA60-9C2A0A02582B}" type="sibTrans" cxnId="{56164556-F88B-47F1-94EA-4C5A21989283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9468CA73-EBB1-40A4-BB36-862B548BEA56}">
      <dgm:prSet phldrT="[文本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CN" dirty="0" smtClean="0">
              <a:solidFill>
                <a:schemeClr val="tx1"/>
              </a:solidFill>
            </a:rPr>
            <a:t>Library research</a:t>
          </a:r>
        </a:p>
      </dgm:t>
    </dgm:pt>
    <dgm:pt modelId="{2CA75D33-4505-4A9A-9CFA-87734EC2F397}" type="parTrans" cxnId="{32C8684C-741A-4B4A-AF46-3C9F07A0132B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24FA7CD9-39F2-400B-9B21-63FCE7D1A4A6}" type="sibTrans" cxnId="{32C8684C-741A-4B4A-AF46-3C9F07A0132B}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6644210C-D25E-4D4E-B81C-BA1288ABC32E}" type="pres">
      <dgm:prSet presAssocID="{3EBB6971-DB3D-4987-9DBE-CB7C3596CA2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7E22BFA-FA22-4E21-B6E3-225E85BB19C5}" type="pres">
      <dgm:prSet presAssocID="{C8E85077-A663-45C2-810E-D87DE8F1BC0A}" presName="root1" presStyleCnt="0"/>
      <dgm:spPr/>
    </dgm:pt>
    <dgm:pt modelId="{E397C59A-8C04-477F-9B18-AE24613A3758}" type="pres">
      <dgm:prSet presAssocID="{C8E85077-A663-45C2-810E-D87DE8F1BC0A}" presName="LevelOneTextNode" presStyleLbl="node0" presStyleIdx="0" presStyleCnt="1" custLinFactNeighborX="-2494" custLinFactNeighborY="-263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6B96BFF-2CCF-4194-B45D-BA649FB5D6B8}" type="pres">
      <dgm:prSet presAssocID="{C8E85077-A663-45C2-810E-D87DE8F1BC0A}" presName="level2hierChild" presStyleCnt="0"/>
      <dgm:spPr/>
    </dgm:pt>
    <dgm:pt modelId="{2228FE3B-FA53-4D7A-A9A6-73C5663BCE99}" type="pres">
      <dgm:prSet presAssocID="{9FDEC5C2-7D38-4A57-A086-994F6C01050E}" presName="conn2-1" presStyleLbl="parChTrans1D2" presStyleIdx="0" presStyleCnt="2"/>
      <dgm:spPr/>
      <dgm:t>
        <a:bodyPr/>
        <a:lstStyle/>
        <a:p>
          <a:endParaRPr lang="zh-CN" altLang="en-US"/>
        </a:p>
      </dgm:t>
    </dgm:pt>
    <dgm:pt modelId="{197B2871-28C4-4B92-A98B-A071B4E2C901}" type="pres">
      <dgm:prSet presAssocID="{9FDEC5C2-7D38-4A57-A086-994F6C01050E}" presName="connTx" presStyleLbl="parChTrans1D2" presStyleIdx="0" presStyleCnt="2"/>
      <dgm:spPr/>
      <dgm:t>
        <a:bodyPr/>
        <a:lstStyle/>
        <a:p>
          <a:endParaRPr lang="zh-CN" altLang="en-US"/>
        </a:p>
      </dgm:t>
    </dgm:pt>
    <dgm:pt modelId="{0DF038DE-472B-41D6-94DE-223BA3915423}" type="pres">
      <dgm:prSet presAssocID="{FA9208EC-C403-4E13-B4C6-5C9673537032}" presName="root2" presStyleCnt="0"/>
      <dgm:spPr/>
    </dgm:pt>
    <dgm:pt modelId="{673DAB12-361C-4C18-B2A0-EC4996208B8C}" type="pres">
      <dgm:prSet presAssocID="{FA9208EC-C403-4E13-B4C6-5C967353703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40550F5-D4B1-4EE8-AFE2-EB6C552A1E6B}" type="pres">
      <dgm:prSet presAssocID="{FA9208EC-C403-4E13-B4C6-5C9673537032}" presName="level3hierChild" presStyleCnt="0"/>
      <dgm:spPr/>
    </dgm:pt>
    <dgm:pt modelId="{3D5DC435-6323-40BC-AD7A-C218F16DEB75}" type="pres">
      <dgm:prSet presAssocID="{521DEDDC-FF45-49B8-AA99-60C43A64972E}" presName="conn2-1" presStyleLbl="parChTrans1D3" presStyleIdx="0" presStyleCnt="4"/>
      <dgm:spPr/>
      <dgm:t>
        <a:bodyPr/>
        <a:lstStyle/>
        <a:p>
          <a:endParaRPr lang="zh-CN" altLang="en-US"/>
        </a:p>
      </dgm:t>
    </dgm:pt>
    <dgm:pt modelId="{9B9E41CF-C4B0-4AC1-90E1-9980CFC78563}" type="pres">
      <dgm:prSet presAssocID="{521DEDDC-FF45-49B8-AA99-60C43A64972E}" presName="connTx" presStyleLbl="parChTrans1D3" presStyleIdx="0" presStyleCnt="4"/>
      <dgm:spPr/>
      <dgm:t>
        <a:bodyPr/>
        <a:lstStyle/>
        <a:p>
          <a:endParaRPr lang="zh-CN" altLang="en-US"/>
        </a:p>
      </dgm:t>
    </dgm:pt>
    <dgm:pt modelId="{7B338C75-6DF3-4491-A5E2-FDFE0CE87341}" type="pres">
      <dgm:prSet presAssocID="{7DFB3A64-316F-466D-BD12-173039ACD370}" presName="root2" presStyleCnt="0"/>
      <dgm:spPr/>
    </dgm:pt>
    <dgm:pt modelId="{4BA717B4-632A-4117-B644-5F53F4AAD8D2}" type="pres">
      <dgm:prSet presAssocID="{7DFB3A64-316F-466D-BD12-173039ACD370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18D65F4-0913-47EB-89CC-7843B3F62C6C}" type="pres">
      <dgm:prSet presAssocID="{7DFB3A64-316F-466D-BD12-173039ACD370}" presName="level3hierChild" presStyleCnt="0"/>
      <dgm:spPr/>
    </dgm:pt>
    <dgm:pt modelId="{CD6694A2-C19A-4BBE-9451-821891C2CD7E}" type="pres">
      <dgm:prSet presAssocID="{519F98C3-BAD0-4CE5-9277-0BBCBDE12AC6}" presName="conn2-1" presStyleLbl="parChTrans1D3" presStyleIdx="1" presStyleCnt="4"/>
      <dgm:spPr/>
      <dgm:t>
        <a:bodyPr/>
        <a:lstStyle/>
        <a:p>
          <a:endParaRPr lang="zh-CN" altLang="en-US"/>
        </a:p>
      </dgm:t>
    </dgm:pt>
    <dgm:pt modelId="{990A7848-E870-4020-8D0A-060E1A513C94}" type="pres">
      <dgm:prSet presAssocID="{519F98C3-BAD0-4CE5-9277-0BBCBDE12AC6}" presName="connTx" presStyleLbl="parChTrans1D3" presStyleIdx="1" presStyleCnt="4"/>
      <dgm:spPr/>
      <dgm:t>
        <a:bodyPr/>
        <a:lstStyle/>
        <a:p>
          <a:endParaRPr lang="zh-CN" altLang="en-US"/>
        </a:p>
      </dgm:t>
    </dgm:pt>
    <dgm:pt modelId="{D0DEDBBA-3F1A-497D-AFAD-E99D8F40FA2E}" type="pres">
      <dgm:prSet presAssocID="{4055C0FE-FF0A-4413-AFEE-CC8B7FE3206F}" presName="root2" presStyleCnt="0"/>
      <dgm:spPr/>
    </dgm:pt>
    <dgm:pt modelId="{ED1E07CF-5831-4F15-B947-FD0209344253}" type="pres">
      <dgm:prSet presAssocID="{4055C0FE-FF0A-4413-AFEE-CC8B7FE3206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59416F1-0F3D-4CE0-A975-162D92CB5802}" type="pres">
      <dgm:prSet presAssocID="{4055C0FE-FF0A-4413-AFEE-CC8B7FE3206F}" presName="level3hierChild" presStyleCnt="0"/>
      <dgm:spPr/>
    </dgm:pt>
    <dgm:pt modelId="{D010BB6D-95AA-45CF-B330-580DBCD08060}" type="pres">
      <dgm:prSet presAssocID="{5F0324B1-1EB1-46BA-B513-68EE107DE8A5}" presName="conn2-1" presStyleLbl="parChTrans1D2" presStyleIdx="1" presStyleCnt="2"/>
      <dgm:spPr/>
      <dgm:t>
        <a:bodyPr/>
        <a:lstStyle/>
        <a:p>
          <a:endParaRPr lang="zh-CN" altLang="en-US"/>
        </a:p>
      </dgm:t>
    </dgm:pt>
    <dgm:pt modelId="{989284F9-A569-4C61-95E5-07C74A277B5F}" type="pres">
      <dgm:prSet presAssocID="{5F0324B1-1EB1-46BA-B513-68EE107DE8A5}" presName="connTx" presStyleLbl="parChTrans1D2" presStyleIdx="1" presStyleCnt="2"/>
      <dgm:spPr/>
      <dgm:t>
        <a:bodyPr/>
        <a:lstStyle/>
        <a:p>
          <a:endParaRPr lang="zh-CN" altLang="en-US"/>
        </a:p>
      </dgm:t>
    </dgm:pt>
    <dgm:pt modelId="{CCA7BCDD-413E-4AC2-9319-8D862FE9F864}" type="pres">
      <dgm:prSet presAssocID="{FF717A8B-E5BA-4609-98A2-D5991682FDAC}" presName="root2" presStyleCnt="0"/>
      <dgm:spPr/>
    </dgm:pt>
    <dgm:pt modelId="{31BF1BB3-6A78-4A1F-A6C3-8AE9B1D87391}" type="pres">
      <dgm:prSet presAssocID="{FF717A8B-E5BA-4609-98A2-D5991682FDA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E5E0A04-84BE-4AC0-996D-A13F1F0D633F}" type="pres">
      <dgm:prSet presAssocID="{FF717A8B-E5BA-4609-98A2-D5991682FDAC}" presName="level3hierChild" presStyleCnt="0"/>
      <dgm:spPr/>
    </dgm:pt>
    <dgm:pt modelId="{83F7A902-6BBC-4CC3-965C-F01E6F26F785}" type="pres">
      <dgm:prSet presAssocID="{2CA75D33-4505-4A9A-9CFA-87734EC2F397}" presName="conn2-1" presStyleLbl="parChTrans1D3" presStyleIdx="2" presStyleCnt="4"/>
      <dgm:spPr/>
      <dgm:t>
        <a:bodyPr/>
        <a:lstStyle/>
        <a:p>
          <a:endParaRPr lang="zh-CN" altLang="en-US"/>
        </a:p>
      </dgm:t>
    </dgm:pt>
    <dgm:pt modelId="{51E4BC11-F67A-4F0E-94E9-14EA764B2F43}" type="pres">
      <dgm:prSet presAssocID="{2CA75D33-4505-4A9A-9CFA-87734EC2F397}" presName="connTx" presStyleLbl="parChTrans1D3" presStyleIdx="2" presStyleCnt="4"/>
      <dgm:spPr/>
      <dgm:t>
        <a:bodyPr/>
        <a:lstStyle/>
        <a:p>
          <a:endParaRPr lang="zh-CN" altLang="en-US"/>
        </a:p>
      </dgm:t>
    </dgm:pt>
    <dgm:pt modelId="{B970822D-8422-4D06-BF32-E75C81D048BF}" type="pres">
      <dgm:prSet presAssocID="{9468CA73-EBB1-40A4-BB36-862B548BEA56}" presName="root2" presStyleCnt="0"/>
      <dgm:spPr/>
    </dgm:pt>
    <dgm:pt modelId="{5E0D858D-FD35-4835-BF47-C730D4C88054}" type="pres">
      <dgm:prSet presAssocID="{9468CA73-EBB1-40A4-BB36-862B548BEA56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D84671F-CBCC-4A39-B03B-F20F98276831}" type="pres">
      <dgm:prSet presAssocID="{9468CA73-EBB1-40A4-BB36-862B548BEA56}" presName="level3hierChild" presStyleCnt="0"/>
      <dgm:spPr/>
    </dgm:pt>
    <dgm:pt modelId="{929EF5DF-B2AE-48A2-B469-A6D1F6243B36}" type="pres">
      <dgm:prSet presAssocID="{E8D17775-10D6-444A-ACB1-7D4F5242998F}" presName="conn2-1" presStyleLbl="parChTrans1D3" presStyleIdx="3" presStyleCnt="4"/>
      <dgm:spPr/>
      <dgm:t>
        <a:bodyPr/>
        <a:lstStyle/>
        <a:p>
          <a:endParaRPr lang="zh-CN" altLang="en-US"/>
        </a:p>
      </dgm:t>
    </dgm:pt>
    <dgm:pt modelId="{B2B8AA65-ECDB-45FE-90EF-BDDF6B326AC1}" type="pres">
      <dgm:prSet presAssocID="{E8D17775-10D6-444A-ACB1-7D4F5242998F}" presName="connTx" presStyleLbl="parChTrans1D3" presStyleIdx="3" presStyleCnt="4"/>
      <dgm:spPr/>
      <dgm:t>
        <a:bodyPr/>
        <a:lstStyle/>
        <a:p>
          <a:endParaRPr lang="zh-CN" altLang="en-US"/>
        </a:p>
      </dgm:t>
    </dgm:pt>
    <dgm:pt modelId="{55151364-66E4-4566-A0F5-073B42099FD8}" type="pres">
      <dgm:prSet presAssocID="{99C68C45-8DF1-4693-A5F1-DD1BE92815C0}" presName="root2" presStyleCnt="0"/>
      <dgm:spPr/>
    </dgm:pt>
    <dgm:pt modelId="{80A1B89C-60E8-4860-9437-3C74EE5C3C65}" type="pres">
      <dgm:prSet presAssocID="{99C68C45-8DF1-4693-A5F1-DD1BE92815C0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A479E52-84F4-49A9-BF8B-AC3C47497694}" type="pres">
      <dgm:prSet presAssocID="{99C68C45-8DF1-4693-A5F1-DD1BE92815C0}" presName="level3hierChild" presStyleCnt="0"/>
      <dgm:spPr/>
    </dgm:pt>
  </dgm:ptLst>
  <dgm:cxnLst>
    <dgm:cxn modelId="{56164556-F88B-47F1-94EA-4C5A21989283}" srcId="{FF717A8B-E5BA-4609-98A2-D5991682FDAC}" destId="{99C68C45-8DF1-4693-A5F1-DD1BE92815C0}" srcOrd="1" destOrd="0" parTransId="{E8D17775-10D6-444A-ACB1-7D4F5242998F}" sibTransId="{3295ABF8-0615-414A-AA60-9C2A0A02582B}"/>
    <dgm:cxn modelId="{521E2906-9D90-4955-8CAB-9FDDC73D5682}" type="presOf" srcId="{E8D17775-10D6-444A-ACB1-7D4F5242998F}" destId="{B2B8AA65-ECDB-45FE-90EF-BDDF6B326AC1}" srcOrd="1" destOrd="0" presId="urn:microsoft.com/office/officeart/2005/8/layout/hierarchy2"/>
    <dgm:cxn modelId="{B47253C2-9F5D-49F4-A793-DF52C1B9F3D3}" type="presOf" srcId="{99C68C45-8DF1-4693-A5F1-DD1BE92815C0}" destId="{80A1B89C-60E8-4860-9437-3C74EE5C3C65}" srcOrd="0" destOrd="0" presId="urn:microsoft.com/office/officeart/2005/8/layout/hierarchy2"/>
    <dgm:cxn modelId="{32C8684C-741A-4B4A-AF46-3C9F07A0132B}" srcId="{FF717A8B-E5BA-4609-98A2-D5991682FDAC}" destId="{9468CA73-EBB1-40A4-BB36-862B548BEA56}" srcOrd="0" destOrd="0" parTransId="{2CA75D33-4505-4A9A-9CFA-87734EC2F397}" sibTransId="{24FA7CD9-39F2-400B-9B21-63FCE7D1A4A6}"/>
    <dgm:cxn modelId="{EFAEE4CA-DF91-4CDC-8EDA-6E78CB921F3F}" type="presOf" srcId="{5F0324B1-1EB1-46BA-B513-68EE107DE8A5}" destId="{D010BB6D-95AA-45CF-B330-580DBCD08060}" srcOrd="0" destOrd="0" presId="urn:microsoft.com/office/officeart/2005/8/layout/hierarchy2"/>
    <dgm:cxn modelId="{B360E55D-8DA5-4450-B47A-E4E82D182ED1}" type="presOf" srcId="{FA9208EC-C403-4E13-B4C6-5C9673537032}" destId="{673DAB12-361C-4C18-B2A0-EC4996208B8C}" srcOrd="0" destOrd="0" presId="urn:microsoft.com/office/officeart/2005/8/layout/hierarchy2"/>
    <dgm:cxn modelId="{8F281BF1-E439-462B-9AB6-7432610F50B1}" type="presOf" srcId="{519F98C3-BAD0-4CE5-9277-0BBCBDE12AC6}" destId="{CD6694A2-C19A-4BBE-9451-821891C2CD7E}" srcOrd="0" destOrd="0" presId="urn:microsoft.com/office/officeart/2005/8/layout/hierarchy2"/>
    <dgm:cxn modelId="{0DA84248-270A-466D-8600-8233BDD1E761}" type="presOf" srcId="{521DEDDC-FF45-49B8-AA99-60C43A64972E}" destId="{3D5DC435-6323-40BC-AD7A-C218F16DEB75}" srcOrd="0" destOrd="0" presId="urn:microsoft.com/office/officeart/2005/8/layout/hierarchy2"/>
    <dgm:cxn modelId="{E2D03841-47C5-4541-9AB5-5946E0448844}" type="presOf" srcId="{2CA75D33-4505-4A9A-9CFA-87734EC2F397}" destId="{83F7A902-6BBC-4CC3-965C-F01E6F26F785}" srcOrd="0" destOrd="0" presId="urn:microsoft.com/office/officeart/2005/8/layout/hierarchy2"/>
    <dgm:cxn modelId="{7FAFE09C-E2CF-49C4-8EAD-1AFC8C1854B9}" type="presOf" srcId="{E8D17775-10D6-444A-ACB1-7D4F5242998F}" destId="{929EF5DF-B2AE-48A2-B469-A6D1F6243B36}" srcOrd="0" destOrd="0" presId="urn:microsoft.com/office/officeart/2005/8/layout/hierarchy2"/>
    <dgm:cxn modelId="{94B67BEE-958A-442C-88F4-5CAD88195BC1}" type="presOf" srcId="{521DEDDC-FF45-49B8-AA99-60C43A64972E}" destId="{9B9E41CF-C4B0-4AC1-90E1-9980CFC78563}" srcOrd="1" destOrd="0" presId="urn:microsoft.com/office/officeart/2005/8/layout/hierarchy2"/>
    <dgm:cxn modelId="{6533796A-2C7F-4AC8-AC39-413F34AFD32B}" type="presOf" srcId="{9FDEC5C2-7D38-4A57-A086-994F6C01050E}" destId="{2228FE3B-FA53-4D7A-A9A6-73C5663BCE99}" srcOrd="0" destOrd="0" presId="urn:microsoft.com/office/officeart/2005/8/layout/hierarchy2"/>
    <dgm:cxn modelId="{ABD9DCFE-CA48-4F7B-84A7-8C6570C4CD55}" type="presOf" srcId="{519F98C3-BAD0-4CE5-9277-0BBCBDE12AC6}" destId="{990A7848-E870-4020-8D0A-060E1A513C94}" srcOrd="1" destOrd="0" presId="urn:microsoft.com/office/officeart/2005/8/layout/hierarchy2"/>
    <dgm:cxn modelId="{4B1D124F-16FD-46F4-9519-8BB9BD46806B}" type="presOf" srcId="{9FDEC5C2-7D38-4A57-A086-994F6C01050E}" destId="{197B2871-28C4-4B92-A98B-A071B4E2C901}" srcOrd="1" destOrd="0" presId="urn:microsoft.com/office/officeart/2005/8/layout/hierarchy2"/>
    <dgm:cxn modelId="{B6A56402-90E2-4D63-ADC8-9FA7B28CC558}" type="presOf" srcId="{3EBB6971-DB3D-4987-9DBE-CB7C3596CA25}" destId="{6644210C-D25E-4D4E-B81C-BA1288ABC32E}" srcOrd="0" destOrd="0" presId="urn:microsoft.com/office/officeart/2005/8/layout/hierarchy2"/>
    <dgm:cxn modelId="{C3FD31B4-BF02-4C15-B909-FC8D9D357B2A}" srcId="{FA9208EC-C403-4E13-B4C6-5C9673537032}" destId="{7DFB3A64-316F-466D-BD12-173039ACD370}" srcOrd="0" destOrd="0" parTransId="{521DEDDC-FF45-49B8-AA99-60C43A64972E}" sibTransId="{FFE480EB-7399-4326-9BA3-29B2AD4EF656}"/>
    <dgm:cxn modelId="{FB22410A-0028-424C-8C8D-BF1E70298B1F}" type="presOf" srcId="{C8E85077-A663-45C2-810E-D87DE8F1BC0A}" destId="{E397C59A-8C04-477F-9B18-AE24613A3758}" srcOrd="0" destOrd="0" presId="urn:microsoft.com/office/officeart/2005/8/layout/hierarchy2"/>
    <dgm:cxn modelId="{5D2F9A5F-8286-444D-B071-EFD180FAA2D2}" type="presOf" srcId="{5F0324B1-1EB1-46BA-B513-68EE107DE8A5}" destId="{989284F9-A569-4C61-95E5-07C74A277B5F}" srcOrd="1" destOrd="0" presId="urn:microsoft.com/office/officeart/2005/8/layout/hierarchy2"/>
    <dgm:cxn modelId="{FBE162B8-0219-4A85-9BA0-2185F2F516E9}" type="presOf" srcId="{9468CA73-EBB1-40A4-BB36-862B548BEA56}" destId="{5E0D858D-FD35-4835-BF47-C730D4C88054}" srcOrd="0" destOrd="0" presId="urn:microsoft.com/office/officeart/2005/8/layout/hierarchy2"/>
    <dgm:cxn modelId="{9F082C81-DCDC-4540-86E3-F11CBA191AA1}" type="presOf" srcId="{4055C0FE-FF0A-4413-AFEE-CC8B7FE3206F}" destId="{ED1E07CF-5831-4F15-B947-FD0209344253}" srcOrd="0" destOrd="0" presId="urn:microsoft.com/office/officeart/2005/8/layout/hierarchy2"/>
    <dgm:cxn modelId="{A7A932E5-768C-4EDB-8F06-C9C3DF1B6ECE}" type="presOf" srcId="{7DFB3A64-316F-466D-BD12-173039ACD370}" destId="{4BA717B4-632A-4117-B644-5F53F4AAD8D2}" srcOrd="0" destOrd="0" presId="urn:microsoft.com/office/officeart/2005/8/layout/hierarchy2"/>
    <dgm:cxn modelId="{71D38A51-7C11-49B4-B82D-7F98579F6061}" type="presOf" srcId="{2CA75D33-4505-4A9A-9CFA-87734EC2F397}" destId="{51E4BC11-F67A-4F0E-94E9-14EA764B2F43}" srcOrd="1" destOrd="0" presId="urn:microsoft.com/office/officeart/2005/8/layout/hierarchy2"/>
    <dgm:cxn modelId="{4A8020BA-BE2A-4655-BD68-EB954D833C03}" srcId="{3EBB6971-DB3D-4987-9DBE-CB7C3596CA25}" destId="{C8E85077-A663-45C2-810E-D87DE8F1BC0A}" srcOrd="0" destOrd="0" parTransId="{A5011854-EAAA-435A-824E-4A1CE48CA301}" sibTransId="{A273CE86-1B12-4260-B5C4-9C9307C3FCEF}"/>
    <dgm:cxn modelId="{8B018904-B193-47AD-B5D4-ADD9F82251D6}" srcId="{C8E85077-A663-45C2-810E-D87DE8F1BC0A}" destId="{FF717A8B-E5BA-4609-98A2-D5991682FDAC}" srcOrd="1" destOrd="0" parTransId="{5F0324B1-1EB1-46BA-B513-68EE107DE8A5}" sibTransId="{A0392E99-6F90-4168-BC6C-EECD7DB2FD1A}"/>
    <dgm:cxn modelId="{E36B64A7-FCA3-461F-A1C9-8DF1EFE300D2}" srcId="{C8E85077-A663-45C2-810E-D87DE8F1BC0A}" destId="{FA9208EC-C403-4E13-B4C6-5C9673537032}" srcOrd="0" destOrd="0" parTransId="{9FDEC5C2-7D38-4A57-A086-994F6C01050E}" sibTransId="{BBB75AEE-2CE9-44E4-B1CB-DFEA1ED59213}"/>
    <dgm:cxn modelId="{A5A215D0-F869-4640-A568-AAA54FC510C0}" type="presOf" srcId="{FF717A8B-E5BA-4609-98A2-D5991682FDAC}" destId="{31BF1BB3-6A78-4A1F-A6C3-8AE9B1D87391}" srcOrd="0" destOrd="0" presId="urn:microsoft.com/office/officeart/2005/8/layout/hierarchy2"/>
    <dgm:cxn modelId="{BC499DF7-407E-43CB-8C07-3808C58D21DC}" srcId="{FA9208EC-C403-4E13-B4C6-5C9673537032}" destId="{4055C0FE-FF0A-4413-AFEE-CC8B7FE3206F}" srcOrd="1" destOrd="0" parTransId="{519F98C3-BAD0-4CE5-9277-0BBCBDE12AC6}" sibTransId="{9B5E8BAD-979D-4A26-9A6D-C41EC30D06D3}"/>
    <dgm:cxn modelId="{F3815798-0E74-4D4C-AAD5-6DE422AF6876}" type="presParOf" srcId="{6644210C-D25E-4D4E-B81C-BA1288ABC32E}" destId="{67E22BFA-FA22-4E21-B6E3-225E85BB19C5}" srcOrd="0" destOrd="0" presId="urn:microsoft.com/office/officeart/2005/8/layout/hierarchy2"/>
    <dgm:cxn modelId="{94B3AF2F-D43B-4A39-A406-C03C05B700DB}" type="presParOf" srcId="{67E22BFA-FA22-4E21-B6E3-225E85BB19C5}" destId="{E397C59A-8C04-477F-9B18-AE24613A3758}" srcOrd="0" destOrd="0" presId="urn:microsoft.com/office/officeart/2005/8/layout/hierarchy2"/>
    <dgm:cxn modelId="{A55FB6BE-082A-47AB-ACC3-5FEFDF11960B}" type="presParOf" srcId="{67E22BFA-FA22-4E21-B6E3-225E85BB19C5}" destId="{26B96BFF-2CCF-4194-B45D-BA649FB5D6B8}" srcOrd="1" destOrd="0" presId="urn:microsoft.com/office/officeart/2005/8/layout/hierarchy2"/>
    <dgm:cxn modelId="{28769009-17CE-4087-A87F-48965A605FD1}" type="presParOf" srcId="{26B96BFF-2CCF-4194-B45D-BA649FB5D6B8}" destId="{2228FE3B-FA53-4D7A-A9A6-73C5663BCE99}" srcOrd="0" destOrd="0" presId="urn:microsoft.com/office/officeart/2005/8/layout/hierarchy2"/>
    <dgm:cxn modelId="{26C6C244-F42F-44BA-BF6C-1C5756EF7878}" type="presParOf" srcId="{2228FE3B-FA53-4D7A-A9A6-73C5663BCE99}" destId="{197B2871-28C4-4B92-A98B-A071B4E2C901}" srcOrd="0" destOrd="0" presId="urn:microsoft.com/office/officeart/2005/8/layout/hierarchy2"/>
    <dgm:cxn modelId="{E92A943E-CA1A-4417-A4A6-733918431B98}" type="presParOf" srcId="{26B96BFF-2CCF-4194-B45D-BA649FB5D6B8}" destId="{0DF038DE-472B-41D6-94DE-223BA3915423}" srcOrd="1" destOrd="0" presId="urn:microsoft.com/office/officeart/2005/8/layout/hierarchy2"/>
    <dgm:cxn modelId="{DB7635CD-C3AF-4D6F-9F0D-4BB313381384}" type="presParOf" srcId="{0DF038DE-472B-41D6-94DE-223BA3915423}" destId="{673DAB12-361C-4C18-B2A0-EC4996208B8C}" srcOrd="0" destOrd="0" presId="urn:microsoft.com/office/officeart/2005/8/layout/hierarchy2"/>
    <dgm:cxn modelId="{84F24915-2A36-49B6-AB5B-3E4E504F0D9E}" type="presParOf" srcId="{0DF038DE-472B-41D6-94DE-223BA3915423}" destId="{B40550F5-D4B1-4EE8-AFE2-EB6C552A1E6B}" srcOrd="1" destOrd="0" presId="urn:microsoft.com/office/officeart/2005/8/layout/hierarchy2"/>
    <dgm:cxn modelId="{F4A4FB33-4EAC-450E-84F5-D336093D52B5}" type="presParOf" srcId="{B40550F5-D4B1-4EE8-AFE2-EB6C552A1E6B}" destId="{3D5DC435-6323-40BC-AD7A-C218F16DEB75}" srcOrd="0" destOrd="0" presId="urn:microsoft.com/office/officeart/2005/8/layout/hierarchy2"/>
    <dgm:cxn modelId="{DB96E787-BB50-4234-A3A1-E0172E5F5489}" type="presParOf" srcId="{3D5DC435-6323-40BC-AD7A-C218F16DEB75}" destId="{9B9E41CF-C4B0-4AC1-90E1-9980CFC78563}" srcOrd="0" destOrd="0" presId="urn:microsoft.com/office/officeart/2005/8/layout/hierarchy2"/>
    <dgm:cxn modelId="{AE540A85-E6BC-4747-B742-AC007196277E}" type="presParOf" srcId="{B40550F5-D4B1-4EE8-AFE2-EB6C552A1E6B}" destId="{7B338C75-6DF3-4491-A5E2-FDFE0CE87341}" srcOrd="1" destOrd="0" presId="urn:microsoft.com/office/officeart/2005/8/layout/hierarchy2"/>
    <dgm:cxn modelId="{9C3B6922-387F-4CBE-98DB-8CF07C67C135}" type="presParOf" srcId="{7B338C75-6DF3-4491-A5E2-FDFE0CE87341}" destId="{4BA717B4-632A-4117-B644-5F53F4AAD8D2}" srcOrd="0" destOrd="0" presId="urn:microsoft.com/office/officeart/2005/8/layout/hierarchy2"/>
    <dgm:cxn modelId="{D6316FF7-BE93-40DD-A08F-008F5A63A11B}" type="presParOf" srcId="{7B338C75-6DF3-4491-A5E2-FDFE0CE87341}" destId="{618D65F4-0913-47EB-89CC-7843B3F62C6C}" srcOrd="1" destOrd="0" presId="urn:microsoft.com/office/officeart/2005/8/layout/hierarchy2"/>
    <dgm:cxn modelId="{E50448C6-A763-40EA-A902-7C846BA3F5A5}" type="presParOf" srcId="{B40550F5-D4B1-4EE8-AFE2-EB6C552A1E6B}" destId="{CD6694A2-C19A-4BBE-9451-821891C2CD7E}" srcOrd="2" destOrd="0" presId="urn:microsoft.com/office/officeart/2005/8/layout/hierarchy2"/>
    <dgm:cxn modelId="{E2994101-5A85-4903-9C6A-70D31C31B52F}" type="presParOf" srcId="{CD6694A2-C19A-4BBE-9451-821891C2CD7E}" destId="{990A7848-E870-4020-8D0A-060E1A513C94}" srcOrd="0" destOrd="0" presId="urn:microsoft.com/office/officeart/2005/8/layout/hierarchy2"/>
    <dgm:cxn modelId="{F941D9AF-651A-4FE7-98AC-4F8C016A2AB4}" type="presParOf" srcId="{B40550F5-D4B1-4EE8-AFE2-EB6C552A1E6B}" destId="{D0DEDBBA-3F1A-497D-AFAD-E99D8F40FA2E}" srcOrd="3" destOrd="0" presId="urn:microsoft.com/office/officeart/2005/8/layout/hierarchy2"/>
    <dgm:cxn modelId="{0664F09D-112D-48F9-BAB2-5DEC9248C842}" type="presParOf" srcId="{D0DEDBBA-3F1A-497D-AFAD-E99D8F40FA2E}" destId="{ED1E07CF-5831-4F15-B947-FD0209344253}" srcOrd="0" destOrd="0" presId="urn:microsoft.com/office/officeart/2005/8/layout/hierarchy2"/>
    <dgm:cxn modelId="{5851352C-B852-4440-A70E-D719A81FEC88}" type="presParOf" srcId="{D0DEDBBA-3F1A-497D-AFAD-E99D8F40FA2E}" destId="{459416F1-0F3D-4CE0-A975-162D92CB5802}" srcOrd="1" destOrd="0" presId="urn:microsoft.com/office/officeart/2005/8/layout/hierarchy2"/>
    <dgm:cxn modelId="{813172EF-3F8D-43FE-BD83-F1C717023663}" type="presParOf" srcId="{26B96BFF-2CCF-4194-B45D-BA649FB5D6B8}" destId="{D010BB6D-95AA-45CF-B330-580DBCD08060}" srcOrd="2" destOrd="0" presId="urn:microsoft.com/office/officeart/2005/8/layout/hierarchy2"/>
    <dgm:cxn modelId="{9F7981FD-ADEB-4E4A-B4B5-97A11F83F9BA}" type="presParOf" srcId="{D010BB6D-95AA-45CF-B330-580DBCD08060}" destId="{989284F9-A569-4C61-95E5-07C74A277B5F}" srcOrd="0" destOrd="0" presId="urn:microsoft.com/office/officeart/2005/8/layout/hierarchy2"/>
    <dgm:cxn modelId="{3B51E5E8-FEA0-4DD9-A454-FFCE9A3A4280}" type="presParOf" srcId="{26B96BFF-2CCF-4194-B45D-BA649FB5D6B8}" destId="{CCA7BCDD-413E-4AC2-9319-8D862FE9F864}" srcOrd="3" destOrd="0" presId="urn:microsoft.com/office/officeart/2005/8/layout/hierarchy2"/>
    <dgm:cxn modelId="{44ECA79D-E4B8-4394-B6CF-77CF4FD76353}" type="presParOf" srcId="{CCA7BCDD-413E-4AC2-9319-8D862FE9F864}" destId="{31BF1BB3-6A78-4A1F-A6C3-8AE9B1D87391}" srcOrd="0" destOrd="0" presId="urn:microsoft.com/office/officeart/2005/8/layout/hierarchy2"/>
    <dgm:cxn modelId="{33A4FC99-AB24-4FC6-8CE6-0351C4A1FEC8}" type="presParOf" srcId="{CCA7BCDD-413E-4AC2-9319-8D862FE9F864}" destId="{3E5E0A04-84BE-4AC0-996D-A13F1F0D633F}" srcOrd="1" destOrd="0" presId="urn:microsoft.com/office/officeart/2005/8/layout/hierarchy2"/>
    <dgm:cxn modelId="{895281D0-E74E-4596-83B1-4FC48859FAD4}" type="presParOf" srcId="{3E5E0A04-84BE-4AC0-996D-A13F1F0D633F}" destId="{83F7A902-6BBC-4CC3-965C-F01E6F26F785}" srcOrd="0" destOrd="0" presId="urn:microsoft.com/office/officeart/2005/8/layout/hierarchy2"/>
    <dgm:cxn modelId="{6692CFDB-E11F-4E0F-9798-EC884AE01C31}" type="presParOf" srcId="{83F7A902-6BBC-4CC3-965C-F01E6F26F785}" destId="{51E4BC11-F67A-4F0E-94E9-14EA764B2F43}" srcOrd="0" destOrd="0" presId="urn:microsoft.com/office/officeart/2005/8/layout/hierarchy2"/>
    <dgm:cxn modelId="{85F2FF2F-DF70-4FD5-B5CB-C5EF9A17F227}" type="presParOf" srcId="{3E5E0A04-84BE-4AC0-996D-A13F1F0D633F}" destId="{B970822D-8422-4D06-BF32-E75C81D048BF}" srcOrd="1" destOrd="0" presId="urn:microsoft.com/office/officeart/2005/8/layout/hierarchy2"/>
    <dgm:cxn modelId="{566A4794-5247-45E2-8297-82AF9C96E079}" type="presParOf" srcId="{B970822D-8422-4D06-BF32-E75C81D048BF}" destId="{5E0D858D-FD35-4835-BF47-C730D4C88054}" srcOrd="0" destOrd="0" presId="urn:microsoft.com/office/officeart/2005/8/layout/hierarchy2"/>
    <dgm:cxn modelId="{748AA812-8AC2-4924-A5D1-46553D35D790}" type="presParOf" srcId="{B970822D-8422-4D06-BF32-E75C81D048BF}" destId="{3D84671F-CBCC-4A39-B03B-F20F98276831}" srcOrd="1" destOrd="0" presId="urn:microsoft.com/office/officeart/2005/8/layout/hierarchy2"/>
    <dgm:cxn modelId="{13769DE1-E6E9-42BB-8B94-3BB53A60EE7D}" type="presParOf" srcId="{3E5E0A04-84BE-4AC0-996D-A13F1F0D633F}" destId="{929EF5DF-B2AE-48A2-B469-A6D1F6243B36}" srcOrd="2" destOrd="0" presId="urn:microsoft.com/office/officeart/2005/8/layout/hierarchy2"/>
    <dgm:cxn modelId="{16E69F8D-CFFC-4657-B038-24CAFECE7757}" type="presParOf" srcId="{929EF5DF-B2AE-48A2-B469-A6D1F6243B36}" destId="{B2B8AA65-ECDB-45FE-90EF-BDDF6B326AC1}" srcOrd="0" destOrd="0" presId="urn:microsoft.com/office/officeart/2005/8/layout/hierarchy2"/>
    <dgm:cxn modelId="{E01429BB-AA5B-4043-8AF3-9C7D1468EFBC}" type="presParOf" srcId="{3E5E0A04-84BE-4AC0-996D-A13F1F0D633F}" destId="{55151364-66E4-4566-A0F5-073B42099FD8}" srcOrd="3" destOrd="0" presId="urn:microsoft.com/office/officeart/2005/8/layout/hierarchy2"/>
    <dgm:cxn modelId="{82682153-C9DE-46E8-B464-59DD56237948}" type="presParOf" srcId="{55151364-66E4-4566-A0F5-073B42099FD8}" destId="{80A1B89C-60E8-4860-9437-3C74EE5C3C65}" srcOrd="0" destOrd="0" presId="urn:microsoft.com/office/officeart/2005/8/layout/hierarchy2"/>
    <dgm:cxn modelId="{698A47A9-7044-4CF6-9E2B-ADD90DA13433}" type="presParOf" srcId="{55151364-66E4-4566-A0F5-073B42099FD8}" destId="{BA479E52-84F4-49A9-BF8B-AC3C47497694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419DD1-8916-4403-8637-B1C375088427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470A86A-BD92-4DA2-8569-0ADF34488AD2}">
      <dgm:prSet phldrT="[文本]" custT="1"/>
      <dgm:spPr/>
      <dgm:t>
        <a:bodyPr/>
        <a:lstStyle/>
        <a:p>
          <a:r>
            <a:rPr lang="en-US" altLang="zh-CN" sz="2800" b="0" dirty="0" smtClean="0">
              <a:solidFill>
                <a:schemeClr val="tx2">
                  <a:lumMod val="40000"/>
                  <a:lumOff val="60000"/>
                </a:schemeClr>
              </a:solidFill>
            </a:rPr>
            <a:t>I. Lecture</a:t>
          </a:r>
          <a:endParaRPr lang="zh-CN" altLang="en-US" sz="2800" b="0" dirty="0">
            <a:solidFill>
              <a:schemeClr val="tx2">
                <a:lumMod val="40000"/>
                <a:lumOff val="60000"/>
              </a:schemeClr>
            </a:solidFill>
          </a:endParaRPr>
        </a:p>
      </dgm:t>
    </dgm:pt>
    <dgm:pt modelId="{9BC2613B-17A9-4C9A-A3A7-C17D53A5822E}" type="parTrans" cxnId="{6CEC19F4-F7B5-4BB7-BC0D-28BA75C8E146}">
      <dgm:prSet/>
      <dgm:spPr/>
      <dgm:t>
        <a:bodyPr/>
        <a:lstStyle/>
        <a:p>
          <a:endParaRPr lang="zh-CN" altLang="en-US"/>
        </a:p>
      </dgm:t>
    </dgm:pt>
    <dgm:pt modelId="{77207A32-B7DC-4E4C-84A2-373BFEAE785E}" type="sibTrans" cxnId="{6CEC19F4-F7B5-4BB7-BC0D-28BA75C8E146}">
      <dgm:prSet/>
      <dgm:spPr/>
      <dgm:t>
        <a:bodyPr/>
        <a:lstStyle/>
        <a:p>
          <a:endParaRPr lang="zh-CN" altLang="en-US"/>
        </a:p>
      </dgm:t>
    </dgm:pt>
    <dgm:pt modelId="{E9F61948-5106-4715-8D53-06ED52211060}">
      <dgm:prSet phldrT="[文本]" custT="1"/>
      <dgm:spPr/>
      <dgm:t>
        <a:bodyPr/>
        <a:lstStyle/>
        <a:p>
          <a:r>
            <a:rPr lang="en-US" altLang="zh-CN" sz="2800" b="0" dirty="0" smtClean="0">
              <a:solidFill>
                <a:schemeClr val="tx2">
                  <a:lumMod val="40000"/>
                  <a:lumOff val="60000"/>
                </a:schemeClr>
              </a:solidFill>
            </a:rPr>
            <a:t>II. Task</a:t>
          </a:r>
          <a:endParaRPr lang="zh-CN" altLang="en-US" sz="2800" b="0" dirty="0">
            <a:solidFill>
              <a:schemeClr val="tx2">
                <a:lumMod val="40000"/>
                <a:lumOff val="60000"/>
              </a:schemeClr>
            </a:solidFill>
          </a:endParaRPr>
        </a:p>
      </dgm:t>
    </dgm:pt>
    <dgm:pt modelId="{BA65E996-FA13-4DE8-9BCC-AD25C738A6ED}" type="parTrans" cxnId="{5966AC34-5141-456B-B4DE-F6582D92D52D}">
      <dgm:prSet/>
      <dgm:spPr/>
      <dgm:t>
        <a:bodyPr/>
        <a:lstStyle/>
        <a:p>
          <a:endParaRPr lang="zh-CN" altLang="en-US"/>
        </a:p>
      </dgm:t>
    </dgm:pt>
    <dgm:pt modelId="{D4D8D1E0-4A94-4774-8922-711FD60BA620}" type="sibTrans" cxnId="{5966AC34-5141-456B-B4DE-F6582D92D52D}">
      <dgm:prSet/>
      <dgm:spPr/>
      <dgm:t>
        <a:bodyPr/>
        <a:lstStyle/>
        <a:p>
          <a:endParaRPr lang="zh-CN" altLang="en-US"/>
        </a:p>
      </dgm:t>
    </dgm:pt>
    <dgm:pt modelId="{EC4A01DA-CA62-4D13-97CB-35EEC86721D8}">
      <dgm:prSet phldrT="[文本]" custT="1"/>
      <dgm:spPr/>
      <dgm:t>
        <a:bodyPr/>
        <a:lstStyle/>
        <a:p>
          <a:r>
            <a:rPr lang="en-US" altLang="zh-CN" sz="2800" b="1" dirty="0" smtClean="0">
              <a:solidFill>
                <a:srgbClr val="FF0000"/>
              </a:solidFill>
            </a:rPr>
            <a:t>III. Feedback</a:t>
          </a:r>
          <a:endParaRPr lang="zh-CN" altLang="en-US" sz="2800" b="1" dirty="0">
            <a:solidFill>
              <a:srgbClr val="FF0000"/>
            </a:solidFill>
          </a:endParaRPr>
        </a:p>
      </dgm:t>
    </dgm:pt>
    <dgm:pt modelId="{867DAB0E-1F19-40D2-AE03-1F90FDA5750C}" type="parTrans" cxnId="{E0B2FFF8-CDD9-47CC-9C9E-5BA28B9590E2}">
      <dgm:prSet/>
      <dgm:spPr/>
      <dgm:t>
        <a:bodyPr/>
        <a:lstStyle/>
        <a:p>
          <a:endParaRPr lang="zh-CN" altLang="en-US"/>
        </a:p>
      </dgm:t>
    </dgm:pt>
    <dgm:pt modelId="{6A7D909C-250D-48FB-8227-4D93B41BCBEE}" type="sibTrans" cxnId="{E0B2FFF8-CDD9-47CC-9C9E-5BA28B9590E2}">
      <dgm:prSet/>
      <dgm:spPr/>
      <dgm:t>
        <a:bodyPr/>
        <a:lstStyle/>
        <a:p>
          <a:endParaRPr lang="zh-CN" altLang="en-US"/>
        </a:p>
      </dgm:t>
    </dgm:pt>
    <dgm:pt modelId="{3AD902C2-22B4-41A4-BAF9-923BB3C63CA2}" type="pres">
      <dgm:prSet presAssocID="{6A419DD1-8916-4403-8637-B1C37508842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D07B8B27-B2BB-433D-B422-5B6DC03EF6E2}" type="pres">
      <dgm:prSet presAssocID="{D470A86A-BD92-4DA2-8569-0ADF34488AD2}" presName="Accent1" presStyleCnt="0"/>
      <dgm:spPr/>
    </dgm:pt>
    <dgm:pt modelId="{FBDFAA94-C52B-4291-97FE-89C99AD62C21}" type="pres">
      <dgm:prSet presAssocID="{D470A86A-BD92-4DA2-8569-0ADF34488AD2}" presName="Accent" presStyleLbl="node1" presStyleIdx="0" presStyleCnt="3" custLinFactNeighborX="-624" custLinFactNeighborY="137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zh-CN" altLang="en-US"/>
        </a:p>
      </dgm:t>
    </dgm:pt>
    <dgm:pt modelId="{635DC664-2EF0-432C-BFF0-FE5562B67F1B}" type="pres">
      <dgm:prSet presAssocID="{D470A86A-BD92-4DA2-8569-0ADF34488AD2}" presName="Parent1" presStyleLbl="revTx" presStyleIdx="0" presStyleCnt="3" custScaleX="1443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DC0DFD-BC1D-404F-979C-688622EB790E}" type="pres">
      <dgm:prSet presAssocID="{E9F61948-5106-4715-8D53-06ED52211060}" presName="Accent2" presStyleCnt="0"/>
      <dgm:spPr/>
    </dgm:pt>
    <dgm:pt modelId="{89371E1F-6CA9-4544-ADCD-CE33DDC33FC2}" type="pres">
      <dgm:prSet presAssocID="{E9F61948-5106-4715-8D53-06ED52211060}" presName="Accent" presStyleLbl="node1" presStyleIdx="1" presStyleCnt="3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zh-CN" altLang="en-US"/>
        </a:p>
      </dgm:t>
    </dgm:pt>
    <dgm:pt modelId="{657982F2-E964-4E69-A75C-7E8F95CE3588}" type="pres">
      <dgm:prSet presAssocID="{E9F61948-5106-4715-8D53-06ED52211060}" presName="Parent2" presStyleLbl="revTx" presStyleIdx="1" presStyleCnt="3" custScaleX="237925" custScaleY="123730" custLinFactNeighborX="9004" custLinFactNeighborY="-33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72FBB6-E4CF-40D3-B0CA-32FE0AF1102C}" type="pres">
      <dgm:prSet presAssocID="{EC4A01DA-CA62-4D13-97CB-35EEC86721D8}" presName="Accent3" presStyleCnt="0"/>
      <dgm:spPr/>
    </dgm:pt>
    <dgm:pt modelId="{2FC00B43-AE05-45BA-A843-4AE31BB2AB2F}" type="pres">
      <dgm:prSet presAssocID="{EC4A01DA-CA62-4D13-97CB-35EEC86721D8}" presName="Accent" presStyleLbl="node1" presStyleIdx="2" presStyleCnt="3"/>
      <dgm:spPr/>
    </dgm:pt>
    <dgm:pt modelId="{E2F30DDE-F370-4939-9DA0-3A64FD4C60DE}" type="pres">
      <dgm:prSet presAssocID="{EC4A01DA-CA62-4D13-97CB-35EEC86721D8}" presName="Parent3" presStyleLbl="revTx" presStyleIdx="2" presStyleCnt="3" custScaleX="2037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CEC19F4-F7B5-4BB7-BC0D-28BA75C8E146}" srcId="{6A419DD1-8916-4403-8637-B1C375088427}" destId="{D470A86A-BD92-4DA2-8569-0ADF34488AD2}" srcOrd="0" destOrd="0" parTransId="{9BC2613B-17A9-4C9A-A3A7-C17D53A5822E}" sibTransId="{77207A32-B7DC-4E4C-84A2-373BFEAE785E}"/>
    <dgm:cxn modelId="{5966AC34-5141-456B-B4DE-F6582D92D52D}" srcId="{6A419DD1-8916-4403-8637-B1C375088427}" destId="{E9F61948-5106-4715-8D53-06ED52211060}" srcOrd="1" destOrd="0" parTransId="{BA65E996-FA13-4DE8-9BCC-AD25C738A6ED}" sibTransId="{D4D8D1E0-4A94-4774-8922-711FD60BA620}"/>
    <dgm:cxn modelId="{F29B1B8A-DB34-4EDB-AF5B-42D31DB2B74D}" type="presOf" srcId="{6A419DD1-8916-4403-8637-B1C375088427}" destId="{3AD902C2-22B4-41A4-BAF9-923BB3C63CA2}" srcOrd="0" destOrd="0" presId="urn:microsoft.com/office/officeart/2009/layout/CircleArrowProcess"/>
    <dgm:cxn modelId="{BBD21839-15D4-471B-8F0C-924CE6A362B7}" type="presOf" srcId="{D470A86A-BD92-4DA2-8569-0ADF34488AD2}" destId="{635DC664-2EF0-432C-BFF0-FE5562B67F1B}" srcOrd="0" destOrd="0" presId="urn:microsoft.com/office/officeart/2009/layout/CircleArrowProcess"/>
    <dgm:cxn modelId="{51BB5825-95A0-4B6C-96EF-C8E5027D7CD3}" type="presOf" srcId="{EC4A01DA-CA62-4D13-97CB-35EEC86721D8}" destId="{E2F30DDE-F370-4939-9DA0-3A64FD4C60DE}" srcOrd="0" destOrd="0" presId="urn:microsoft.com/office/officeart/2009/layout/CircleArrowProcess"/>
    <dgm:cxn modelId="{E0B2FFF8-CDD9-47CC-9C9E-5BA28B9590E2}" srcId="{6A419DD1-8916-4403-8637-B1C375088427}" destId="{EC4A01DA-CA62-4D13-97CB-35EEC86721D8}" srcOrd="2" destOrd="0" parTransId="{867DAB0E-1F19-40D2-AE03-1F90FDA5750C}" sibTransId="{6A7D909C-250D-48FB-8227-4D93B41BCBEE}"/>
    <dgm:cxn modelId="{98E598CC-3AEA-448B-9F4A-518EAFF80DF3}" type="presOf" srcId="{E9F61948-5106-4715-8D53-06ED52211060}" destId="{657982F2-E964-4E69-A75C-7E8F95CE3588}" srcOrd="0" destOrd="0" presId="urn:microsoft.com/office/officeart/2009/layout/CircleArrowProcess"/>
    <dgm:cxn modelId="{045DAC9E-A620-42F8-8E4B-550FAA6D019D}" type="presParOf" srcId="{3AD902C2-22B4-41A4-BAF9-923BB3C63CA2}" destId="{D07B8B27-B2BB-433D-B422-5B6DC03EF6E2}" srcOrd="0" destOrd="0" presId="urn:microsoft.com/office/officeart/2009/layout/CircleArrowProcess"/>
    <dgm:cxn modelId="{00E0A443-1663-4E35-896E-4B1F5A5EF0D5}" type="presParOf" srcId="{D07B8B27-B2BB-433D-B422-5B6DC03EF6E2}" destId="{FBDFAA94-C52B-4291-97FE-89C99AD62C21}" srcOrd="0" destOrd="0" presId="urn:microsoft.com/office/officeart/2009/layout/CircleArrowProcess"/>
    <dgm:cxn modelId="{3C959211-E6FD-4058-AF19-343503BE4A88}" type="presParOf" srcId="{3AD902C2-22B4-41A4-BAF9-923BB3C63CA2}" destId="{635DC664-2EF0-432C-BFF0-FE5562B67F1B}" srcOrd="1" destOrd="0" presId="urn:microsoft.com/office/officeart/2009/layout/CircleArrowProcess"/>
    <dgm:cxn modelId="{DF3B6206-90AF-4403-BCFD-E4A1E35DEFA0}" type="presParOf" srcId="{3AD902C2-22B4-41A4-BAF9-923BB3C63CA2}" destId="{E9DC0DFD-BC1D-404F-979C-688622EB790E}" srcOrd="2" destOrd="0" presId="urn:microsoft.com/office/officeart/2009/layout/CircleArrowProcess"/>
    <dgm:cxn modelId="{12C657B2-974C-4435-AE0A-7CAFB9162EA5}" type="presParOf" srcId="{E9DC0DFD-BC1D-404F-979C-688622EB790E}" destId="{89371E1F-6CA9-4544-ADCD-CE33DDC33FC2}" srcOrd="0" destOrd="0" presId="urn:microsoft.com/office/officeart/2009/layout/CircleArrowProcess"/>
    <dgm:cxn modelId="{C0B648EB-2115-4D69-B501-35EE4809339A}" type="presParOf" srcId="{3AD902C2-22B4-41A4-BAF9-923BB3C63CA2}" destId="{657982F2-E964-4E69-A75C-7E8F95CE3588}" srcOrd="3" destOrd="0" presId="urn:microsoft.com/office/officeart/2009/layout/CircleArrowProcess"/>
    <dgm:cxn modelId="{5B17DC31-6F32-44A5-B621-02BBCE2E5A69}" type="presParOf" srcId="{3AD902C2-22B4-41A4-BAF9-923BB3C63CA2}" destId="{3472FBB6-E4CF-40D3-B0CA-32FE0AF1102C}" srcOrd="4" destOrd="0" presId="urn:microsoft.com/office/officeart/2009/layout/CircleArrowProcess"/>
    <dgm:cxn modelId="{20ACBC86-0F16-4E79-868A-1BD99ED872BA}" type="presParOf" srcId="{3472FBB6-E4CF-40D3-B0CA-32FE0AF1102C}" destId="{2FC00B43-AE05-45BA-A843-4AE31BB2AB2F}" srcOrd="0" destOrd="0" presId="urn:microsoft.com/office/officeart/2009/layout/CircleArrowProcess"/>
    <dgm:cxn modelId="{CCB8E788-6FBB-4BBE-8C60-BF1F285C3EF7}" type="presParOf" srcId="{3AD902C2-22B4-41A4-BAF9-923BB3C63CA2}" destId="{E2F30DDE-F370-4939-9DA0-3A64FD4C60DE}" srcOrd="5" destOrd="0" presId="urn:microsoft.com/office/officeart/2009/layout/CircleArrow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59D048-749B-49AA-921D-79EFC5E25161}" type="doc">
      <dgm:prSet loTypeId="urn:microsoft.com/office/officeart/2005/8/layout/default#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46F4355-5F22-481D-BC0B-4BE90A47D61A}">
      <dgm:prSet phldrT="[文本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altLang="zh-CN" sz="3200" dirty="0" smtClean="0">
              <a:solidFill>
                <a:schemeClr val="tx1"/>
              </a:solidFill>
            </a:rPr>
            <a:t>Testimony</a:t>
          </a:r>
          <a:endParaRPr lang="zh-CN" altLang="en-US" sz="3200" dirty="0">
            <a:solidFill>
              <a:schemeClr val="tx1"/>
            </a:solidFill>
          </a:endParaRPr>
        </a:p>
      </dgm:t>
    </dgm:pt>
    <dgm:pt modelId="{DCFC79F1-FC3A-48F6-91B4-29BFD54242BD}" type="parTrans" cxnId="{9854B798-0FBA-4F83-9434-BD2C93815CB7}">
      <dgm:prSet/>
      <dgm:spPr/>
      <dgm:t>
        <a:bodyPr/>
        <a:lstStyle/>
        <a:p>
          <a:endParaRPr lang="zh-CN" altLang="en-US"/>
        </a:p>
      </dgm:t>
    </dgm:pt>
    <dgm:pt modelId="{5E8FB66A-98D5-47EE-A4E9-2FCD03DC8DCD}" type="sibTrans" cxnId="{9854B798-0FBA-4F83-9434-BD2C93815CB7}">
      <dgm:prSet/>
      <dgm:spPr/>
      <dgm:t>
        <a:bodyPr/>
        <a:lstStyle/>
        <a:p>
          <a:endParaRPr lang="zh-CN" altLang="en-US"/>
        </a:p>
      </dgm:t>
    </dgm:pt>
    <dgm:pt modelId="{DFA881D2-C5CF-44D8-8666-09BCED4AF011}">
      <dgm:prSet phldrT="[文本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altLang="zh-CN" sz="3200" dirty="0" smtClean="0">
              <a:solidFill>
                <a:schemeClr val="tx1"/>
              </a:solidFill>
            </a:rPr>
            <a:t>Statistics</a:t>
          </a:r>
          <a:endParaRPr lang="zh-CN" altLang="en-US" sz="3200" dirty="0">
            <a:solidFill>
              <a:schemeClr val="tx1"/>
            </a:solidFill>
          </a:endParaRPr>
        </a:p>
      </dgm:t>
    </dgm:pt>
    <dgm:pt modelId="{28D36B48-76AF-4579-8EFB-C40976AE21E6}" type="parTrans" cxnId="{CAE666D8-7A60-4D8B-A716-C4DC3E5E94FB}">
      <dgm:prSet/>
      <dgm:spPr/>
      <dgm:t>
        <a:bodyPr/>
        <a:lstStyle/>
        <a:p>
          <a:endParaRPr lang="zh-CN" altLang="en-US"/>
        </a:p>
      </dgm:t>
    </dgm:pt>
    <dgm:pt modelId="{589E7E44-1576-4D61-B24D-377F80F1476A}" type="sibTrans" cxnId="{CAE666D8-7A60-4D8B-A716-C4DC3E5E94FB}">
      <dgm:prSet/>
      <dgm:spPr/>
      <dgm:t>
        <a:bodyPr/>
        <a:lstStyle/>
        <a:p>
          <a:endParaRPr lang="zh-CN" altLang="en-US"/>
        </a:p>
      </dgm:t>
    </dgm:pt>
    <dgm:pt modelId="{DF7AC94B-32E8-4A47-AF4F-6D73AF5DC2DC}" type="pres">
      <dgm:prSet presAssocID="{E959D048-749B-49AA-921D-79EFC5E251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BF6CC84-076C-4BE9-B999-6C91DBF6A7F4}" type="pres">
      <dgm:prSet presAssocID="{946F4355-5F22-481D-BC0B-4BE90A47D61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E2F8FA-4B95-4830-9A66-79FCDC5F78C9}" type="pres">
      <dgm:prSet presAssocID="{5E8FB66A-98D5-47EE-A4E9-2FCD03DC8DCD}" presName="sibTrans" presStyleCnt="0"/>
      <dgm:spPr/>
    </dgm:pt>
    <dgm:pt modelId="{D0EEFADD-57E8-40CB-A34B-DCD5D0512A63}" type="pres">
      <dgm:prSet presAssocID="{DFA881D2-C5CF-44D8-8666-09BCED4AF01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854B798-0FBA-4F83-9434-BD2C93815CB7}" srcId="{E959D048-749B-49AA-921D-79EFC5E25161}" destId="{946F4355-5F22-481D-BC0B-4BE90A47D61A}" srcOrd="0" destOrd="0" parTransId="{DCFC79F1-FC3A-48F6-91B4-29BFD54242BD}" sibTransId="{5E8FB66A-98D5-47EE-A4E9-2FCD03DC8DCD}"/>
    <dgm:cxn modelId="{6540E5FA-0721-4FF7-8AD0-671A44DE86FE}" type="presOf" srcId="{946F4355-5F22-481D-BC0B-4BE90A47D61A}" destId="{FBF6CC84-076C-4BE9-B999-6C91DBF6A7F4}" srcOrd="0" destOrd="0" presId="urn:microsoft.com/office/officeart/2005/8/layout/default#1"/>
    <dgm:cxn modelId="{CAE666D8-7A60-4D8B-A716-C4DC3E5E94FB}" srcId="{E959D048-749B-49AA-921D-79EFC5E25161}" destId="{DFA881D2-C5CF-44D8-8666-09BCED4AF011}" srcOrd="1" destOrd="0" parTransId="{28D36B48-76AF-4579-8EFB-C40976AE21E6}" sibTransId="{589E7E44-1576-4D61-B24D-377F80F1476A}"/>
    <dgm:cxn modelId="{B1481AF5-20CA-4442-911E-1CB6DD2AD36F}" type="presOf" srcId="{DFA881D2-C5CF-44D8-8666-09BCED4AF011}" destId="{D0EEFADD-57E8-40CB-A34B-DCD5D0512A63}" srcOrd="0" destOrd="0" presId="urn:microsoft.com/office/officeart/2005/8/layout/default#1"/>
    <dgm:cxn modelId="{43D2A3CC-B40B-49D7-90E1-9325FFD79B6F}" type="presOf" srcId="{E959D048-749B-49AA-921D-79EFC5E25161}" destId="{DF7AC94B-32E8-4A47-AF4F-6D73AF5DC2DC}" srcOrd="0" destOrd="0" presId="urn:microsoft.com/office/officeart/2005/8/layout/default#1"/>
    <dgm:cxn modelId="{757C01C3-1FB6-4C4C-866A-8FC7A47555C6}" type="presParOf" srcId="{DF7AC94B-32E8-4A47-AF4F-6D73AF5DC2DC}" destId="{FBF6CC84-076C-4BE9-B999-6C91DBF6A7F4}" srcOrd="0" destOrd="0" presId="urn:microsoft.com/office/officeart/2005/8/layout/default#1"/>
    <dgm:cxn modelId="{703C8B2E-10D1-46EF-A673-DCE771B90D5C}" type="presParOf" srcId="{DF7AC94B-32E8-4A47-AF4F-6D73AF5DC2DC}" destId="{86E2F8FA-4B95-4830-9A66-79FCDC5F78C9}" srcOrd="1" destOrd="0" presId="urn:microsoft.com/office/officeart/2005/8/layout/default#1"/>
    <dgm:cxn modelId="{45F6BE2C-7501-4352-A0C8-A86E6A641CC3}" type="presParOf" srcId="{DF7AC94B-32E8-4A47-AF4F-6D73AF5DC2DC}" destId="{D0EEFADD-57E8-40CB-A34B-DCD5D0512A63}" srcOrd="2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D7DDD5-5E5A-48DC-A931-04B320A6A1C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DFE8911-DAA1-426F-A326-F2AF4D0C9C10}">
      <dgm:prSet phldrT="[文本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altLang="zh-CN" sz="2800" dirty="0" smtClean="0">
              <a:solidFill>
                <a:schemeClr val="tx1"/>
              </a:solidFill>
            </a:rPr>
            <a:t>Testimony</a:t>
          </a:r>
          <a:endParaRPr lang="zh-CN" altLang="en-US" sz="2800" dirty="0">
            <a:solidFill>
              <a:schemeClr val="tx1"/>
            </a:solidFill>
          </a:endParaRPr>
        </a:p>
      </dgm:t>
    </dgm:pt>
    <dgm:pt modelId="{D094DBB9-D0DA-41F8-8A55-8B1BD88841EB}" type="parTrans" cxnId="{43E2D1AB-66BA-4AD3-929B-81A722DE3396}">
      <dgm:prSet/>
      <dgm:spPr/>
      <dgm:t>
        <a:bodyPr/>
        <a:lstStyle/>
        <a:p>
          <a:endParaRPr lang="zh-CN" altLang="en-US"/>
        </a:p>
      </dgm:t>
    </dgm:pt>
    <dgm:pt modelId="{8978F65E-DD86-4156-9CB0-21C789AA2006}" type="sibTrans" cxnId="{43E2D1AB-66BA-4AD3-929B-81A722DE3396}">
      <dgm:prSet/>
      <dgm:spPr/>
      <dgm:t>
        <a:bodyPr/>
        <a:lstStyle/>
        <a:p>
          <a:endParaRPr lang="zh-CN" altLang="en-US"/>
        </a:p>
      </dgm:t>
    </dgm:pt>
    <dgm:pt modelId="{9273EA6A-FAE4-4478-A82F-4FDFC60CC33A}" type="asst">
      <dgm:prSet phldrT="[文本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quotations or paraphrases </a:t>
          </a:r>
        </a:p>
        <a:p>
          <a:r>
            <a:rPr lang="en-US" sz="2400" dirty="0" smtClean="0">
              <a:solidFill>
                <a:schemeClr val="tx1"/>
              </a:solidFill>
            </a:rPr>
            <a:t>of other people</a:t>
          </a:r>
          <a:endParaRPr lang="zh-CN" altLang="en-US" sz="2400" dirty="0">
            <a:solidFill>
              <a:schemeClr val="tx1"/>
            </a:solidFill>
          </a:endParaRPr>
        </a:p>
      </dgm:t>
    </dgm:pt>
    <dgm:pt modelId="{D3CE3423-5A02-471E-BD7A-B1CD32EB95F2}" type="parTrans" cxnId="{C616884E-CD09-405C-BC55-3E2B10B43EE6}">
      <dgm:prSet/>
      <dgm:spPr/>
      <dgm:t>
        <a:bodyPr/>
        <a:lstStyle/>
        <a:p>
          <a:endParaRPr lang="zh-CN" altLang="en-US"/>
        </a:p>
      </dgm:t>
    </dgm:pt>
    <dgm:pt modelId="{A1D987A8-80B3-4CB7-92F3-BAC75C5AF1DD}" type="sibTrans" cxnId="{C616884E-CD09-405C-BC55-3E2B10B43EE6}">
      <dgm:prSet/>
      <dgm:spPr/>
      <dgm:t>
        <a:bodyPr/>
        <a:lstStyle/>
        <a:p>
          <a:endParaRPr lang="zh-CN" altLang="en-US"/>
        </a:p>
      </dgm:t>
    </dgm:pt>
    <dgm:pt modelId="{826B64F3-DE58-4968-A07A-1B6BD9EE5710}">
      <dgm:prSet phldrT="[文本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altLang="zh-CN" sz="2800" dirty="0" smtClean="0">
              <a:solidFill>
                <a:schemeClr val="tx1"/>
              </a:solidFill>
            </a:rPr>
            <a:t>Expert testimony</a:t>
          </a:r>
          <a:endParaRPr lang="zh-CN" altLang="en-US" sz="2800" dirty="0">
            <a:solidFill>
              <a:schemeClr val="tx1"/>
            </a:solidFill>
          </a:endParaRPr>
        </a:p>
      </dgm:t>
    </dgm:pt>
    <dgm:pt modelId="{3A0AE9E4-AA27-4914-9E7B-7DF1E2538100}" type="parTrans" cxnId="{6ED0A299-67A8-4A9E-9A09-9A7A9555DF35}">
      <dgm:prSet/>
      <dgm:spPr/>
      <dgm:t>
        <a:bodyPr/>
        <a:lstStyle/>
        <a:p>
          <a:endParaRPr lang="zh-CN" altLang="en-US"/>
        </a:p>
      </dgm:t>
    </dgm:pt>
    <dgm:pt modelId="{A17F47FD-AE8D-47AB-849C-633042F6569B}" type="sibTrans" cxnId="{6ED0A299-67A8-4A9E-9A09-9A7A9555DF35}">
      <dgm:prSet/>
      <dgm:spPr/>
      <dgm:t>
        <a:bodyPr/>
        <a:lstStyle/>
        <a:p>
          <a:endParaRPr lang="zh-CN" altLang="en-US"/>
        </a:p>
      </dgm:t>
    </dgm:pt>
    <dgm:pt modelId="{E0919B2A-BD32-44DF-92A2-AB71304B8B0E}">
      <dgm:prSet phldrT="[文本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altLang="zh-CN" sz="2800" dirty="0" smtClean="0">
              <a:solidFill>
                <a:schemeClr val="tx1"/>
              </a:solidFill>
            </a:rPr>
            <a:t>Peer testimony</a:t>
          </a:r>
          <a:endParaRPr lang="zh-CN" altLang="en-US" sz="2800" dirty="0">
            <a:solidFill>
              <a:schemeClr val="tx1"/>
            </a:solidFill>
          </a:endParaRPr>
        </a:p>
      </dgm:t>
    </dgm:pt>
    <dgm:pt modelId="{CED4905D-0EF5-495F-838E-5E03236BA4F1}" type="parTrans" cxnId="{AD512AC6-896D-4C63-A152-53DDA445E771}">
      <dgm:prSet/>
      <dgm:spPr/>
      <dgm:t>
        <a:bodyPr/>
        <a:lstStyle/>
        <a:p>
          <a:endParaRPr lang="zh-CN" altLang="en-US"/>
        </a:p>
      </dgm:t>
    </dgm:pt>
    <dgm:pt modelId="{A73590BF-C585-4BCF-84C7-2C51BA49152B}" type="sibTrans" cxnId="{AD512AC6-896D-4C63-A152-53DDA445E771}">
      <dgm:prSet/>
      <dgm:spPr/>
      <dgm:t>
        <a:bodyPr/>
        <a:lstStyle/>
        <a:p>
          <a:endParaRPr lang="zh-CN" altLang="en-US"/>
        </a:p>
      </dgm:t>
    </dgm:pt>
    <dgm:pt modelId="{815BA343-7969-4C04-9C7A-1A77404588ED}" type="pres">
      <dgm:prSet presAssocID="{C5D7DDD5-5E5A-48DC-A931-04B320A6A1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6F75736A-77D2-426A-BB81-843F7B1FEF11}" type="pres">
      <dgm:prSet presAssocID="{9DFE8911-DAA1-426F-A326-F2AF4D0C9C10}" presName="hierRoot1" presStyleCnt="0">
        <dgm:presLayoutVars>
          <dgm:hierBranch val="init"/>
        </dgm:presLayoutVars>
      </dgm:prSet>
      <dgm:spPr/>
    </dgm:pt>
    <dgm:pt modelId="{330D4E84-A02E-4F5B-8E37-8AA6425AE8AB}" type="pres">
      <dgm:prSet presAssocID="{9DFE8911-DAA1-426F-A326-F2AF4D0C9C10}" presName="rootComposite1" presStyleCnt="0"/>
      <dgm:spPr/>
    </dgm:pt>
    <dgm:pt modelId="{0AF4BFE9-8B59-4540-A50F-F7925B6C8A5E}" type="pres">
      <dgm:prSet presAssocID="{9DFE8911-DAA1-426F-A326-F2AF4D0C9C10}" presName="rootText1" presStyleLbl="node0" presStyleIdx="0" presStyleCnt="1" custLinFactNeighborX="-649" custLinFactNeighborY="64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7995B4F-F1E8-46DB-9744-1A811CB193FD}" type="pres">
      <dgm:prSet presAssocID="{9DFE8911-DAA1-426F-A326-F2AF4D0C9C10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F2B6F84D-82E1-4A44-BAAA-980030C3AB3D}" type="pres">
      <dgm:prSet presAssocID="{9DFE8911-DAA1-426F-A326-F2AF4D0C9C10}" presName="hierChild2" presStyleCnt="0"/>
      <dgm:spPr/>
    </dgm:pt>
    <dgm:pt modelId="{2B484974-002D-4B58-8D42-A28245936947}" type="pres">
      <dgm:prSet presAssocID="{3A0AE9E4-AA27-4914-9E7B-7DF1E2538100}" presName="Name37" presStyleLbl="parChTrans1D2" presStyleIdx="0" presStyleCnt="3"/>
      <dgm:spPr/>
      <dgm:t>
        <a:bodyPr/>
        <a:lstStyle/>
        <a:p>
          <a:endParaRPr lang="zh-CN" altLang="en-US"/>
        </a:p>
      </dgm:t>
    </dgm:pt>
    <dgm:pt modelId="{5A067139-8A38-467B-B8D9-87BEA30585DE}" type="pres">
      <dgm:prSet presAssocID="{826B64F3-DE58-4968-A07A-1B6BD9EE5710}" presName="hierRoot2" presStyleCnt="0">
        <dgm:presLayoutVars>
          <dgm:hierBranch val="init"/>
        </dgm:presLayoutVars>
      </dgm:prSet>
      <dgm:spPr/>
    </dgm:pt>
    <dgm:pt modelId="{4E93FF04-1783-45FD-BE60-FC90E7D28A2E}" type="pres">
      <dgm:prSet presAssocID="{826B64F3-DE58-4968-A07A-1B6BD9EE5710}" presName="rootComposite" presStyleCnt="0"/>
      <dgm:spPr/>
    </dgm:pt>
    <dgm:pt modelId="{D876ACC2-A76F-44FA-80D4-06C1D792A1F6}" type="pres">
      <dgm:prSet presAssocID="{826B64F3-DE58-4968-A07A-1B6BD9EE571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415384A-5334-4857-84DD-E102727B0EF4}" type="pres">
      <dgm:prSet presAssocID="{826B64F3-DE58-4968-A07A-1B6BD9EE5710}" presName="rootConnector" presStyleLbl="node2" presStyleIdx="0" presStyleCnt="2"/>
      <dgm:spPr/>
      <dgm:t>
        <a:bodyPr/>
        <a:lstStyle/>
        <a:p>
          <a:endParaRPr lang="zh-CN" altLang="en-US"/>
        </a:p>
      </dgm:t>
    </dgm:pt>
    <dgm:pt modelId="{E6AAB177-F0A8-4552-A7DE-E220C965CF8E}" type="pres">
      <dgm:prSet presAssocID="{826B64F3-DE58-4968-A07A-1B6BD9EE5710}" presName="hierChild4" presStyleCnt="0"/>
      <dgm:spPr/>
    </dgm:pt>
    <dgm:pt modelId="{2BF8F5D4-7C77-4FA8-B371-045E48385DE2}" type="pres">
      <dgm:prSet presAssocID="{826B64F3-DE58-4968-A07A-1B6BD9EE5710}" presName="hierChild5" presStyleCnt="0"/>
      <dgm:spPr/>
    </dgm:pt>
    <dgm:pt modelId="{7654D179-E945-44F6-80DD-56D000516258}" type="pres">
      <dgm:prSet presAssocID="{CED4905D-0EF5-495F-838E-5E03236BA4F1}" presName="Name37" presStyleLbl="parChTrans1D2" presStyleIdx="1" presStyleCnt="3"/>
      <dgm:spPr/>
      <dgm:t>
        <a:bodyPr/>
        <a:lstStyle/>
        <a:p>
          <a:endParaRPr lang="zh-CN" altLang="en-US"/>
        </a:p>
      </dgm:t>
    </dgm:pt>
    <dgm:pt modelId="{46D5230E-E4EB-4FCA-A702-0A303A09A964}" type="pres">
      <dgm:prSet presAssocID="{E0919B2A-BD32-44DF-92A2-AB71304B8B0E}" presName="hierRoot2" presStyleCnt="0">
        <dgm:presLayoutVars>
          <dgm:hierBranch val="init"/>
        </dgm:presLayoutVars>
      </dgm:prSet>
      <dgm:spPr/>
    </dgm:pt>
    <dgm:pt modelId="{42B3117D-75F5-45F3-AC10-8F4E8BAE6858}" type="pres">
      <dgm:prSet presAssocID="{E0919B2A-BD32-44DF-92A2-AB71304B8B0E}" presName="rootComposite" presStyleCnt="0"/>
      <dgm:spPr/>
    </dgm:pt>
    <dgm:pt modelId="{BBED68DC-666A-4862-9397-490E303104B4}" type="pres">
      <dgm:prSet presAssocID="{E0919B2A-BD32-44DF-92A2-AB71304B8B0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5C0AFCC-2178-41C2-A230-55ACC305C44A}" type="pres">
      <dgm:prSet presAssocID="{E0919B2A-BD32-44DF-92A2-AB71304B8B0E}" presName="rootConnector" presStyleLbl="node2" presStyleIdx="1" presStyleCnt="2"/>
      <dgm:spPr/>
      <dgm:t>
        <a:bodyPr/>
        <a:lstStyle/>
        <a:p>
          <a:endParaRPr lang="zh-CN" altLang="en-US"/>
        </a:p>
      </dgm:t>
    </dgm:pt>
    <dgm:pt modelId="{984D066C-4707-436C-A296-E1411FCD2011}" type="pres">
      <dgm:prSet presAssocID="{E0919B2A-BD32-44DF-92A2-AB71304B8B0E}" presName="hierChild4" presStyleCnt="0"/>
      <dgm:spPr/>
    </dgm:pt>
    <dgm:pt modelId="{A547F108-5928-4F39-AC87-180808FEADE8}" type="pres">
      <dgm:prSet presAssocID="{E0919B2A-BD32-44DF-92A2-AB71304B8B0E}" presName="hierChild5" presStyleCnt="0"/>
      <dgm:spPr/>
    </dgm:pt>
    <dgm:pt modelId="{4243E4C5-72F7-4E82-B0AE-46AC9FE76FF0}" type="pres">
      <dgm:prSet presAssocID="{9DFE8911-DAA1-426F-A326-F2AF4D0C9C10}" presName="hierChild3" presStyleCnt="0"/>
      <dgm:spPr/>
    </dgm:pt>
    <dgm:pt modelId="{6CB83348-4231-4F35-AB58-4DECB752D014}" type="pres">
      <dgm:prSet presAssocID="{D3CE3423-5A02-471E-BD7A-B1CD32EB95F2}" presName="Name111" presStyleLbl="parChTrans1D2" presStyleIdx="2" presStyleCnt="3"/>
      <dgm:spPr/>
      <dgm:t>
        <a:bodyPr/>
        <a:lstStyle/>
        <a:p>
          <a:endParaRPr lang="zh-CN" altLang="en-US"/>
        </a:p>
      </dgm:t>
    </dgm:pt>
    <dgm:pt modelId="{AAAEA2FB-9F45-4CAD-BAAA-1509374D3137}" type="pres">
      <dgm:prSet presAssocID="{9273EA6A-FAE4-4478-A82F-4FDFC60CC33A}" presName="hierRoot3" presStyleCnt="0">
        <dgm:presLayoutVars>
          <dgm:hierBranch val="init"/>
        </dgm:presLayoutVars>
      </dgm:prSet>
      <dgm:spPr/>
    </dgm:pt>
    <dgm:pt modelId="{D04EC98F-D333-40CD-AC4E-F5642D0939BA}" type="pres">
      <dgm:prSet presAssocID="{9273EA6A-FAE4-4478-A82F-4FDFC60CC33A}" presName="rootComposite3" presStyleCnt="0"/>
      <dgm:spPr/>
    </dgm:pt>
    <dgm:pt modelId="{780FF4C0-FC5D-4631-9925-85A34C68E18E}" type="pres">
      <dgm:prSet presAssocID="{9273EA6A-FAE4-4478-A82F-4FDFC60CC33A}" presName="rootText3" presStyleLbl="asst1" presStyleIdx="0" presStyleCnt="1" custScaleX="17224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85398E2-B295-40B5-8B1E-32AAB484E944}" type="pres">
      <dgm:prSet presAssocID="{9273EA6A-FAE4-4478-A82F-4FDFC60CC33A}" presName="rootConnector3" presStyleLbl="asst1" presStyleIdx="0" presStyleCnt="1"/>
      <dgm:spPr/>
      <dgm:t>
        <a:bodyPr/>
        <a:lstStyle/>
        <a:p>
          <a:endParaRPr lang="zh-CN" altLang="en-US"/>
        </a:p>
      </dgm:t>
    </dgm:pt>
    <dgm:pt modelId="{6038070B-4E2A-4C59-AB4D-1DC89ACC9FEE}" type="pres">
      <dgm:prSet presAssocID="{9273EA6A-FAE4-4478-A82F-4FDFC60CC33A}" presName="hierChild6" presStyleCnt="0"/>
      <dgm:spPr/>
    </dgm:pt>
    <dgm:pt modelId="{3FA371A6-20A2-4631-BDE0-32203CC95530}" type="pres">
      <dgm:prSet presAssocID="{9273EA6A-FAE4-4478-A82F-4FDFC60CC33A}" presName="hierChild7" presStyleCnt="0"/>
      <dgm:spPr/>
    </dgm:pt>
  </dgm:ptLst>
  <dgm:cxnLst>
    <dgm:cxn modelId="{C616884E-CD09-405C-BC55-3E2B10B43EE6}" srcId="{9DFE8911-DAA1-426F-A326-F2AF4D0C9C10}" destId="{9273EA6A-FAE4-4478-A82F-4FDFC60CC33A}" srcOrd="0" destOrd="0" parTransId="{D3CE3423-5A02-471E-BD7A-B1CD32EB95F2}" sibTransId="{A1D987A8-80B3-4CB7-92F3-BAC75C5AF1DD}"/>
    <dgm:cxn modelId="{28FC3806-E442-4477-80F0-81715303A4EE}" type="presOf" srcId="{D3CE3423-5A02-471E-BD7A-B1CD32EB95F2}" destId="{6CB83348-4231-4F35-AB58-4DECB752D014}" srcOrd="0" destOrd="0" presId="urn:microsoft.com/office/officeart/2005/8/layout/orgChart1"/>
    <dgm:cxn modelId="{AD512AC6-896D-4C63-A152-53DDA445E771}" srcId="{9DFE8911-DAA1-426F-A326-F2AF4D0C9C10}" destId="{E0919B2A-BD32-44DF-92A2-AB71304B8B0E}" srcOrd="2" destOrd="0" parTransId="{CED4905D-0EF5-495F-838E-5E03236BA4F1}" sibTransId="{A73590BF-C585-4BCF-84C7-2C51BA49152B}"/>
    <dgm:cxn modelId="{AB891466-79E3-4FDC-AE65-88D726A33B80}" type="presOf" srcId="{E0919B2A-BD32-44DF-92A2-AB71304B8B0E}" destId="{25C0AFCC-2178-41C2-A230-55ACC305C44A}" srcOrd="1" destOrd="0" presId="urn:microsoft.com/office/officeart/2005/8/layout/orgChart1"/>
    <dgm:cxn modelId="{BC047F83-35B8-40F1-B256-414827C905CC}" type="presOf" srcId="{CED4905D-0EF5-495F-838E-5E03236BA4F1}" destId="{7654D179-E945-44F6-80DD-56D000516258}" srcOrd="0" destOrd="0" presId="urn:microsoft.com/office/officeart/2005/8/layout/orgChart1"/>
    <dgm:cxn modelId="{221DD98E-388F-4081-AB4F-8D2DEEE6E463}" type="presOf" srcId="{C5D7DDD5-5E5A-48DC-A931-04B320A6A1CD}" destId="{815BA343-7969-4C04-9C7A-1A77404588ED}" srcOrd="0" destOrd="0" presId="urn:microsoft.com/office/officeart/2005/8/layout/orgChart1"/>
    <dgm:cxn modelId="{F0B1CD02-6BF6-404E-BE50-E4107C889B19}" type="presOf" srcId="{E0919B2A-BD32-44DF-92A2-AB71304B8B0E}" destId="{BBED68DC-666A-4862-9397-490E303104B4}" srcOrd="0" destOrd="0" presId="urn:microsoft.com/office/officeart/2005/8/layout/orgChart1"/>
    <dgm:cxn modelId="{6ED0A299-67A8-4A9E-9A09-9A7A9555DF35}" srcId="{9DFE8911-DAA1-426F-A326-F2AF4D0C9C10}" destId="{826B64F3-DE58-4968-A07A-1B6BD9EE5710}" srcOrd="1" destOrd="0" parTransId="{3A0AE9E4-AA27-4914-9E7B-7DF1E2538100}" sibTransId="{A17F47FD-AE8D-47AB-849C-633042F6569B}"/>
    <dgm:cxn modelId="{43E2D1AB-66BA-4AD3-929B-81A722DE3396}" srcId="{C5D7DDD5-5E5A-48DC-A931-04B320A6A1CD}" destId="{9DFE8911-DAA1-426F-A326-F2AF4D0C9C10}" srcOrd="0" destOrd="0" parTransId="{D094DBB9-D0DA-41F8-8A55-8B1BD88841EB}" sibTransId="{8978F65E-DD86-4156-9CB0-21C789AA2006}"/>
    <dgm:cxn modelId="{962E91B9-52B6-49FA-80F6-CEBC73FCBBE3}" type="presOf" srcId="{9273EA6A-FAE4-4478-A82F-4FDFC60CC33A}" destId="{780FF4C0-FC5D-4631-9925-85A34C68E18E}" srcOrd="0" destOrd="0" presId="urn:microsoft.com/office/officeart/2005/8/layout/orgChart1"/>
    <dgm:cxn modelId="{C0C723F7-3726-41D2-A875-7DF714397577}" type="presOf" srcId="{9DFE8911-DAA1-426F-A326-F2AF4D0C9C10}" destId="{0AF4BFE9-8B59-4540-A50F-F7925B6C8A5E}" srcOrd="0" destOrd="0" presId="urn:microsoft.com/office/officeart/2005/8/layout/orgChart1"/>
    <dgm:cxn modelId="{CAA2BABA-8EAF-41D6-A97E-805D69743627}" type="presOf" srcId="{826B64F3-DE58-4968-A07A-1B6BD9EE5710}" destId="{D876ACC2-A76F-44FA-80D4-06C1D792A1F6}" srcOrd="0" destOrd="0" presId="urn:microsoft.com/office/officeart/2005/8/layout/orgChart1"/>
    <dgm:cxn modelId="{3C170CE0-72BB-42BD-8CC4-EF2F949C0AFE}" type="presOf" srcId="{3A0AE9E4-AA27-4914-9E7B-7DF1E2538100}" destId="{2B484974-002D-4B58-8D42-A28245936947}" srcOrd="0" destOrd="0" presId="urn:microsoft.com/office/officeart/2005/8/layout/orgChart1"/>
    <dgm:cxn modelId="{F5D6D4BF-8D55-44A6-ABE8-268CEAD995C0}" type="presOf" srcId="{9DFE8911-DAA1-426F-A326-F2AF4D0C9C10}" destId="{27995B4F-F1E8-46DB-9744-1A811CB193FD}" srcOrd="1" destOrd="0" presId="urn:microsoft.com/office/officeart/2005/8/layout/orgChart1"/>
    <dgm:cxn modelId="{6A4F151F-1C98-4203-B727-68336E93EDAE}" type="presOf" srcId="{9273EA6A-FAE4-4478-A82F-4FDFC60CC33A}" destId="{885398E2-B295-40B5-8B1E-32AAB484E944}" srcOrd="1" destOrd="0" presId="urn:microsoft.com/office/officeart/2005/8/layout/orgChart1"/>
    <dgm:cxn modelId="{B47FA99A-60C1-458E-8B23-715ADD400362}" type="presOf" srcId="{826B64F3-DE58-4968-A07A-1B6BD9EE5710}" destId="{E415384A-5334-4857-84DD-E102727B0EF4}" srcOrd="1" destOrd="0" presId="urn:microsoft.com/office/officeart/2005/8/layout/orgChart1"/>
    <dgm:cxn modelId="{52820FFF-42B5-4CE2-9444-12DC38C09CF4}" type="presParOf" srcId="{815BA343-7969-4C04-9C7A-1A77404588ED}" destId="{6F75736A-77D2-426A-BB81-843F7B1FEF11}" srcOrd="0" destOrd="0" presId="urn:microsoft.com/office/officeart/2005/8/layout/orgChart1"/>
    <dgm:cxn modelId="{B41708EF-A108-4489-AEC5-5A24E10FA397}" type="presParOf" srcId="{6F75736A-77D2-426A-BB81-843F7B1FEF11}" destId="{330D4E84-A02E-4F5B-8E37-8AA6425AE8AB}" srcOrd="0" destOrd="0" presId="urn:microsoft.com/office/officeart/2005/8/layout/orgChart1"/>
    <dgm:cxn modelId="{DB65F251-C5EB-4102-A8F8-B4E08429A6DD}" type="presParOf" srcId="{330D4E84-A02E-4F5B-8E37-8AA6425AE8AB}" destId="{0AF4BFE9-8B59-4540-A50F-F7925B6C8A5E}" srcOrd="0" destOrd="0" presId="urn:microsoft.com/office/officeart/2005/8/layout/orgChart1"/>
    <dgm:cxn modelId="{AE368B14-063B-4A02-B397-109B767E9CF6}" type="presParOf" srcId="{330D4E84-A02E-4F5B-8E37-8AA6425AE8AB}" destId="{27995B4F-F1E8-46DB-9744-1A811CB193FD}" srcOrd="1" destOrd="0" presId="urn:microsoft.com/office/officeart/2005/8/layout/orgChart1"/>
    <dgm:cxn modelId="{D1132759-5F0A-41E1-B618-FF1A86494E9C}" type="presParOf" srcId="{6F75736A-77D2-426A-BB81-843F7B1FEF11}" destId="{F2B6F84D-82E1-4A44-BAAA-980030C3AB3D}" srcOrd="1" destOrd="0" presId="urn:microsoft.com/office/officeart/2005/8/layout/orgChart1"/>
    <dgm:cxn modelId="{60E36F1A-B000-4665-B27A-F7296BBB1276}" type="presParOf" srcId="{F2B6F84D-82E1-4A44-BAAA-980030C3AB3D}" destId="{2B484974-002D-4B58-8D42-A28245936947}" srcOrd="0" destOrd="0" presId="urn:microsoft.com/office/officeart/2005/8/layout/orgChart1"/>
    <dgm:cxn modelId="{4BA8D678-B0D2-498F-B8F3-1E58A6E1841D}" type="presParOf" srcId="{F2B6F84D-82E1-4A44-BAAA-980030C3AB3D}" destId="{5A067139-8A38-467B-B8D9-87BEA30585DE}" srcOrd="1" destOrd="0" presId="urn:microsoft.com/office/officeart/2005/8/layout/orgChart1"/>
    <dgm:cxn modelId="{8462508F-8F9E-409A-A621-D2B9200579BC}" type="presParOf" srcId="{5A067139-8A38-467B-B8D9-87BEA30585DE}" destId="{4E93FF04-1783-45FD-BE60-FC90E7D28A2E}" srcOrd="0" destOrd="0" presId="urn:microsoft.com/office/officeart/2005/8/layout/orgChart1"/>
    <dgm:cxn modelId="{C45D7D67-E45C-4B1B-B162-48E8FF3E2B3C}" type="presParOf" srcId="{4E93FF04-1783-45FD-BE60-FC90E7D28A2E}" destId="{D876ACC2-A76F-44FA-80D4-06C1D792A1F6}" srcOrd="0" destOrd="0" presId="urn:microsoft.com/office/officeart/2005/8/layout/orgChart1"/>
    <dgm:cxn modelId="{0258D525-4D06-4AEE-B7E0-5BEA923A171D}" type="presParOf" srcId="{4E93FF04-1783-45FD-BE60-FC90E7D28A2E}" destId="{E415384A-5334-4857-84DD-E102727B0EF4}" srcOrd="1" destOrd="0" presId="urn:microsoft.com/office/officeart/2005/8/layout/orgChart1"/>
    <dgm:cxn modelId="{CE2A160B-BEC5-4B06-93A3-875EB2CAAADA}" type="presParOf" srcId="{5A067139-8A38-467B-B8D9-87BEA30585DE}" destId="{E6AAB177-F0A8-4552-A7DE-E220C965CF8E}" srcOrd="1" destOrd="0" presId="urn:microsoft.com/office/officeart/2005/8/layout/orgChart1"/>
    <dgm:cxn modelId="{D300179E-0522-4439-97F5-B7373091C6E7}" type="presParOf" srcId="{5A067139-8A38-467B-B8D9-87BEA30585DE}" destId="{2BF8F5D4-7C77-4FA8-B371-045E48385DE2}" srcOrd="2" destOrd="0" presId="urn:microsoft.com/office/officeart/2005/8/layout/orgChart1"/>
    <dgm:cxn modelId="{E242886E-0288-4187-B646-D2E6344C6154}" type="presParOf" srcId="{F2B6F84D-82E1-4A44-BAAA-980030C3AB3D}" destId="{7654D179-E945-44F6-80DD-56D000516258}" srcOrd="2" destOrd="0" presId="urn:microsoft.com/office/officeart/2005/8/layout/orgChart1"/>
    <dgm:cxn modelId="{4673F3DA-5419-4E98-8532-22DABF3E2240}" type="presParOf" srcId="{F2B6F84D-82E1-4A44-BAAA-980030C3AB3D}" destId="{46D5230E-E4EB-4FCA-A702-0A303A09A964}" srcOrd="3" destOrd="0" presId="urn:microsoft.com/office/officeart/2005/8/layout/orgChart1"/>
    <dgm:cxn modelId="{B5AAEE01-CABF-4843-823F-959573F34B13}" type="presParOf" srcId="{46D5230E-E4EB-4FCA-A702-0A303A09A964}" destId="{42B3117D-75F5-45F3-AC10-8F4E8BAE6858}" srcOrd="0" destOrd="0" presId="urn:microsoft.com/office/officeart/2005/8/layout/orgChart1"/>
    <dgm:cxn modelId="{0B214435-6BBE-42C0-84A6-C22B1A4A277C}" type="presParOf" srcId="{42B3117D-75F5-45F3-AC10-8F4E8BAE6858}" destId="{BBED68DC-666A-4862-9397-490E303104B4}" srcOrd="0" destOrd="0" presId="urn:microsoft.com/office/officeart/2005/8/layout/orgChart1"/>
    <dgm:cxn modelId="{F21C56AE-D08A-4F44-A48F-513EBC6DB09B}" type="presParOf" srcId="{42B3117D-75F5-45F3-AC10-8F4E8BAE6858}" destId="{25C0AFCC-2178-41C2-A230-55ACC305C44A}" srcOrd="1" destOrd="0" presId="urn:microsoft.com/office/officeart/2005/8/layout/orgChart1"/>
    <dgm:cxn modelId="{9EFAE05C-7E1F-4337-9204-1400FDC6C165}" type="presParOf" srcId="{46D5230E-E4EB-4FCA-A702-0A303A09A964}" destId="{984D066C-4707-436C-A296-E1411FCD2011}" srcOrd="1" destOrd="0" presId="urn:microsoft.com/office/officeart/2005/8/layout/orgChart1"/>
    <dgm:cxn modelId="{166B9B8A-A56D-4F7B-8E9D-AF9F9A692CA4}" type="presParOf" srcId="{46D5230E-E4EB-4FCA-A702-0A303A09A964}" destId="{A547F108-5928-4F39-AC87-180808FEADE8}" srcOrd="2" destOrd="0" presId="urn:microsoft.com/office/officeart/2005/8/layout/orgChart1"/>
    <dgm:cxn modelId="{B87F6D74-80EE-4843-8382-46AFF83D8C87}" type="presParOf" srcId="{6F75736A-77D2-426A-BB81-843F7B1FEF11}" destId="{4243E4C5-72F7-4E82-B0AE-46AC9FE76FF0}" srcOrd="2" destOrd="0" presId="urn:microsoft.com/office/officeart/2005/8/layout/orgChart1"/>
    <dgm:cxn modelId="{8128A57B-1166-41ED-AB20-F74689F411F4}" type="presParOf" srcId="{4243E4C5-72F7-4E82-B0AE-46AC9FE76FF0}" destId="{6CB83348-4231-4F35-AB58-4DECB752D014}" srcOrd="0" destOrd="0" presId="urn:microsoft.com/office/officeart/2005/8/layout/orgChart1"/>
    <dgm:cxn modelId="{633C10F1-EF0E-48F3-B07A-3A81775131B1}" type="presParOf" srcId="{4243E4C5-72F7-4E82-B0AE-46AC9FE76FF0}" destId="{AAAEA2FB-9F45-4CAD-BAAA-1509374D3137}" srcOrd="1" destOrd="0" presId="urn:microsoft.com/office/officeart/2005/8/layout/orgChart1"/>
    <dgm:cxn modelId="{B43196C1-A738-403E-8E63-0F28319E4626}" type="presParOf" srcId="{AAAEA2FB-9F45-4CAD-BAAA-1509374D3137}" destId="{D04EC98F-D333-40CD-AC4E-F5642D0939BA}" srcOrd="0" destOrd="0" presId="urn:microsoft.com/office/officeart/2005/8/layout/orgChart1"/>
    <dgm:cxn modelId="{41EF6A3E-41B4-469A-9291-E8BA651D4B07}" type="presParOf" srcId="{D04EC98F-D333-40CD-AC4E-F5642D0939BA}" destId="{780FF4C0-FC5D-4631-9925-85A34C68E18E}" srcOrd="0" destOrd="0" presId="urn:microsoft.com/office/officeart/2005/8/layout/orgChart1"/>
    <dgm:cxn modelId="{E44AD78C-2F53-46DD-BBF1-5C755CC43974}" type="presParOf" srcId="{D04EC98F-D333-40CD-AC4E-F5642D0939BA}" destId="{885398E2-B295-40B5-8B1E-32AAB484E944}" srcOrd="1" destOrd="0" presId="urn:microsoft.com/office/officeart/2005/8/layout/orgChart1"/>
    <dgm:cxn modelId="{4A6AEA67-7B2D-46E1-9B6C-A51644422D15}" type="presParOf" srcId="{AAAEA2FB-9F45-4CAD-BAAA-1509374D3137}" destId="{6038070B-4E2A-4C59-AB4D-1DC89ACC9FEE}" srcOrd="1" destOrd="0" presId="urn:microsoft.com/office/officeart/2005/8/layout/orgChart1"/>
    <dgm:cxn modelId="{4D1B768B-E79D-4465-9126-5B841E0A572D}" type="presParOf" srcId="{AAAEA2FB-9F45-4CAD-BAAA-1509374D3137}" destId="{3FA371A6-20A2-4631-BDE0-32203CC95530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5D7DDD5-5E5A-48DC-A931-04B320A6A1C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DFE8911-DAA1-426F-A326-F2AF4D0C9C10}">
      <dgm:prSet phldrT="[文本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altLang="zh-CN" sz="2800" dirty="0" smtClean="0">
              <a:solidFill>
                <a:schemeClr val="tx1"/>
              </a:solidFill>
            </a:rPr>
            <a:t>Statistics</a:t>
          </a:r>
          <a:endParaRPr lang="zh-CN" altLang="en-US" sz="2800" dirty="0">
            <a:solidFill>
              <a:schemeClr val="tx1"/>
            </a:solidFill>
          </a:endParaRPr>
        </a:p>
      </dgm:t>
    </dgm:pt>
    <dgm:pt modelId="{D094DBB9-D0DA-41F8-8A55-8B1BD88841EB}" type="parTrans" cxnId="{43E2D1AB-66BA-4AD3-929B-81A722DE3396}">
      <dgm:prSet/>
      <dgm:spPr/>
      <dgm:t>
        <a:bodyPr/>
        <a:lstStyle/>
        <a:p>
          <a:endParaRPr lang="zh-CN" altLang="en-US"/>
        </a:p>
      </dgm:t>
    </dgm:pt>
    <dgm:pt modelId="{8978F65E-DD86-4156-9CB0-21C789AA2006}" type="sibTrans" cxnId="{43E2D1AB-66BA-4AD3-929B-81A722DE3396}">
      <dgm:prSet/>
      <dgm:spPr/>
      <dgm:t>
        <a:bodyPr/>
        <a:lstStyle/>
        <a:p>
          <a:endParaRPr lang="zh-CN" altLang="en-US"/>
        </a:p>
      </dgm:t>
    </dgm:pt>
    <dgm:pt modelId="{9273EA6A-FAE4-4478-A82F-4FDFC60CC33A}" type="asst">
      <dgm:prSet phldrT="[文本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altLang="zh-CN" sz="2400" dirty="0" smtClean="0">
              <a:solidFill>
                <a:schemeClr val="tx1"/>
              </a:solidFill>
            </a:rPr>
            <a:t>numerical data/ numbers</a:t>
          </a:r>
          <a:endParaRPr lang="zh-CN" altLang="en-US" sz="2400" dirty="0">
            <a:solidFill>
              <a:schemeClr val="tx1"/>
            </a:solidFill>
          </a:endParaRPr>
        </a:p>
      </dgm:t>
    </dgm:pt>
    <dgm:pt modelId="{D3CE3423-5A02-471E-BD7A-B1CD32EB95F2}" type="parTrans" cxnId="{C616884E-CD09-405C-BC55-3E2B10B43EE6}">
      <dgm:prSet/>
      <dgm:spPr/>
      <dgm:t>
        <a:bodyPr/>
        <a:lstStyle/>
        <a:p>
          <a:endParaRPr lang="zh-CN" altLang="en-US"/>
        </a:p>
      </dgm:t>
    </dgm:pt>
    <dgm:pt modelId="{A1D987A8-80B3-4CB7-92F3-BAC75C5AF1DD}" type="sibTrans" cxnId="{C616884E-CD09-405C-BC55-3E2B10B43EE6}">
      <dgm:prSet/>
      <dgm:spPr/>
      <dgm:t>
        <a:bodyPr/>
        <a:lstStyle/>
        <a:p>
          <a:endParaRPr lang="zh-CN" altLang="en-US"/>
        </a:p>
      </dgm:t>
    </dgm:pt>
    <dgm:pt modelId="{826B64F3-DE58-4968-A07A-1B6BD9EE5710}">
      <dgm:prSet phldrT="[文本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altLang="zh-CN" sz="2800" dirty="0" smtClean="0">
              <a:solidFill>
                <a:schemeClr val="tx1"/>
              </a:solidFill>
            </a:rPr>
            <a:t>Single statistics</a:t>
          </a:r>
          <a:endParaRPr lang="zh-CN" altLang="en-US" sz="2800" dirty="0">
            <a:solidFill>
              <a:schemeClr val="tx1"/>
            </a:solidFill>
          </a:endParaRPr>
        </a:p>
      </dgm:t>
    </dgm:pt>
    <dgm:pt modelId="{3A0AE9E4-AA27-4914-9E7B-7DF1E2538100}" type="parTrans" cxnId="{6ED0A299-67A8-4A9E-9A09-9A7A9555DF35}">
      <dgm:prSet/>
      <dgm:spPr/>
      <dgm:t>
        <a:bodyPr/>
        <a:lstStyle/>
        <a:p>
          <a:endParaRPr lang="zh-CN" altLang="en-US"/>
        </a:p>
      </dgm:t>
    </dgm:pt>
    <dgm:pt modelId="{A17F47FD-AE8D-47AB-849C-633042F6569B}" type="sibTrans" cxnId="{6ED0A299-67A8-4A9E-9A09-9A7A9555DF35}">
      <dgm:prSet/>
      <dgm:spPr/>
      <dgm:t>
        <a:bodyPr/>
        <a:lstStyle/>
        <a:p>
          <a:endParaRPr lang="zh-CN" altLang="en-US"/>
        </a:p>
      </dgm:t>
    </dgm:pt>
    <dgm:pt modelId="{E0919B2A-BD32-44DF-92A2-AB71304B8B0E}">
      <dgm:prSet phldrT="[文本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altLang="zh-CN" sz="2800" dirty="0" smtClean="0">
              <a:solidFill>
                <a:schemeClr val="tx1"/>
              </a:solidFill>
            </a:rPr>
            <a:t>Multiple statistics</a:t>
          </a:r>
          <a:endParaRPr lang="zh-CN" altLang="en-US" sz="2800" dirty="0">
            <a:solidFill>
              <a:schemeClr val="tx1"/>
            </a:solidFill>
          </a:endParaRPr>
        </a:p>
      </dgm:t>
    </dgm:pt>
    <dgm:pt modelId="{CED4905D-0EF5-495F-838E-5E03236BA4F1}" type="parTrans" cxnId="{AD512AC6-896D-4C63-A152-53DDA445E771}">
      <dgm:prSet/>
      <dgm:spPr/>
      <dgm:t>
        <a:bodyPr/>
        <a:lstStyle/>
        <a:p>
          <a:endParaRPr lang="zh-CN" altLang="en-US"/>
        </a:p>
      </dgm:t>
    </dgm:pt>
    <dgm:pt modelId="{A73590BF-C585-4BCF-84C7-2C51BA49152B}" type="sibTrans" cxnId="{AD512AC6-896D-4C63-A152-53DDA445E771}">
      <dgm:prSet/>
      <dgm:spPr/>
      <dgm:t>
        <a:bodyPr/>
        <a:lstStyle/>
        <a:p>
          <a:endParaRPr lang="zh-CN" altLang="en-US"/>
        </a:p>
      </dgm:t>
    </dgm:pt>
    <dgm:pt modelId="{815BA343-7969-4C04-9C7A-1A77404588ED}" type="pres">
      <dgm:prSet presAssocID="{C5D7DDD5-5E5A-48DC-A931-04B320A6A1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6F75736A-77D2-426A-BB81-843F7B1FEF11}" type="pres">
      <dgm:prSet presAssocID="{9DFE8911-DAA1-426F-A326-F2AF4D0C9C10}" presName="hierRoot1" presStyleCnt="0">
        <dgm:presLayoutVars>
          <dgm:hierBranch val="init"/>
        </dgm:presLayoutVars>
      </dgm:prSet>
      <dgm:spPr/>
    </dgm:pt>
    <dgm:pt modelId="{330D4E84-A02E-4F5B-8E37-8AA6425AE8AB}" type="pres">
      <dgm:prSet presAssocID="{9DFE8911-DAA1-426F-A326-F2AF4D0C9C10}" presName="rootComposite1" presStyleCnt="0"/>
      <dgm:spPr/>
    </dgm:pt>
    <dgm:pt modelId="{0AF4BFE9-8B59-4540-A50F-F7925B6C8A5E}" type="pres">
      <dgm:prSet presAssocID="{9DFE8911-DAA1-426F-A326-F2AF4D0C9C10}" presName="rootText1" presStyleLbl="node0" presStyleIdx="0" presStyleCnt="1" custLinFactNeighborX="-649" custLinFactNeighborY="64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7995B4F-F1E8-46DB-9744-1A811CB193FD}" type="pres">
      <dgm:prSet presAssocID="{9DFE8911-DAA1-426F-A326-F2AF4D0C9C10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F2B6F84D-82E1-4A44-BAAA-980030C3AB3D}" type="pres">
      <dgm:prSet presAssocID="{9DFE8911-DAA1-426F-A326-F2AF4D0C9C10}" presName="hierChild2" presStyleCnt="0"/>
      <dgm:spPr/>
    </dgm:pt>
    <dgm:pt modelId="{2B484974-002D-4B58-8D42-A28245936947}" type="pres">
      <dgm:prSet presAssocID="{3A0AE9E4-AA27-4914-9E7B-7DF1E2538100}" presName="Name37" presStyleLbl="parChTrans1D2" presStyleIdx="0" presStyleCnt="3"/>
      <dgm:spPr/>
      <dgm:t>
        <a:bodyPr/>
        <a:lstStyle/>
        <a:p>
          <a:endParaRPr lang="zh-CN" altLang="en-US"/>
        </a:p>
      </dgm:t>
    </dgm:pt>
    <dgm:pt modelId="{5A067139-8A38-467B-B8D9-87BEA30585DE}" type="pres">
      <dgm:prSet presAssocID="{826B64F3-DE58-4968-A07A-1B6BD9EE5710}" presName="hierRoot2" presStyleCnt="0">
        <dgm:presLayoutVars>
          <dgm:hierBranch val="init"/>
        </dgm:presLayoutVars>
      </dgm:prSet>
      <dgm:spPr/>
    </dgm:pt>
    <dgm:pt modelId="{4E93FF04-1783-45FD-BE60-FC90E7D28A2E}" type="pres">
      <dgm:prSet presAssocID="{826B64F3-DE58-4968-A07A-1B6BD9EE5710}" presName="rootComposite" presStyleCnt="0"/>
      <dgm:spPr/>
    </dgm:pt>
    <dgm:pt modelId="{D876ACC2-A76F-44FA-80D4-06C1D792A1F6}" type="pres">
      <dgm:prSet presAssocID="{826B64F3-DE58-4968-A07A-1B6BD9EE571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415384A-5334-4857-84DD-E102727B0EF4}" type="pres">
      <dgm:prSet presAssocID="{826B64F3-DE58-4968-A07A-1B6BD9EE5710}" presName="rootConnector" presStyleLbl="node2" presStyleIdx="0" presStyleCnt="2"/>
      <dgm:spPr/>
      <dgm:t>
        <a:bodyPr/>
        <a:lstStyle/>
        <a:p>
          <a:endParaRPr lang="zh-CN" altLang="en-US"/>
        </a:p>
      </dgm:t>
    </dgm:pt>
    <dgm:pt modelId="{E6AAB177-F0A8-4552-A7DE-E220C965CF8E}" type="pres">
      <dgm:prSet presAssocID="{826B64F3-DE58-4968-A07A-1B6BD9EE5710}" presName="hierChild4" presStyleCnt="0"/>
      <dgm:spPr/>
    </dgm:pt>
    <dgm:pt modelId="{2BF8F5D4-7C77-4FA8-B371-045E48385DE2}" type="pres">
      <dgm:prSet presAssocID="{826B64F3-DE58-4968-A07A-1B6BD9EE5710}" presName="hierChild5" presStyleCnt="0"/>
      <dgm:spPr/>
    </dgm:pt>
    <dgm:pt modelId="{7654D179-E945-44F6-80DD-56D000516258}" type="pres">
      <dgm:prSet presAssocID="{CED4905D-0EF5-495F-838E-5E03236BA4F1}" presName="Name37" presStyleLbl="parChTrans1D2" presStyleIdx="1" presStyleCnt="3"/>
      <dgm:spPr/>
      <dgm:t>
        <a:bodyPr/>
        <a:lstStyle/>
        <a:p>
          <a:endParaRPr lang="zh-CN" altLang="en-US"/>
        </a:p>
      </dgm:t>
    </dgm:pt>
    <dgm:pt modelId="{46D5230E-E4EB-4FCA-A702-0A303A09A964}" type="pres">
      <dgm:prSet presAssocID="{E0919B2A-BD32-44DF-92A2-AB71304B8B0E}" presName="hierRoot2" presStyleCnt="0">
        <dgm:presLayoutVars>
          <dgm:hierBranch val="init"/>
        </dgm:presLayoutVars>
      </dgm:prSet>
      <dgm:spPr/>
    </dgm:pt>
    <dgm:pt modelId="{42B3117D-75F5-45F3-AC10-8F4E8BAE6858}" type="pres">
      <dgm:prSet presAssocID="{E0919B2A-BD32-44DF-92A2-AB71304B8B0E}" presName="rootComposite" presStyleCnt="0"/>
      <dgm:spPr/>
    </dgm:pt>
    <dgm:pt modelId="{BBED68DC-666A-4862-9397-490E303104B4}" type="pres">
      <dgm:prSet presAssocID="{E0919B2A-BD32-44DF-92A2-AB71304B8B0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5C0AFCC-2178-41C2-A230-55ACC305C44A}" type="pres">
      <dgm:prSet presAssocID="{E0919B2A-BD32-44DF-92A2-AB71304B8B0E}" presName="rootConnector" presStyleLbl="node2" presStyleIdx="1" presStyleCnt="2"/>
      <dgm:spPr/>
      <dgm:t>
        <a:bodyPr/>
        <a:lstStyle/>
        <a:p>
          <a:endParaRPr lang="zh-CN" altLang="en-US"/>
        </a:p>
      </dgm:t>
    </dgm:pt>
    <dgm:pt modelId="{984D066C-4707-436C-A296-E1411FCD2011}" type="pres">
      <dgm:prSet presAssocID="{E0919B2A-BD32-44DF-92A2-AB71304B8B0E}" presName="hierChild4" presStyleCnt="0"/>
      <dgm:spPr/>
    </dgm:pt>
    <dgm:pt modelId="{A547F108-5928-4F39-AC87-180808FEADE8}" type="pres">
      <dgm:prSet presAssocID="{E0919B2A-BD32-44DF-92A2-AB71304B8B0E}" presName="hierChild5" presStyleCnt="0"/>
      <dgm:spPr/>
    </dgm:pt>
    <dgm:pt modelId="{4243E4C5-72F7-4E82-B0AE-46AC9FE76FF0}" type="pres">
      <dgm:prSet presAssocID="{9DFE8911-DAA1-426F-A326-F2AF4D0C9C10}" presName="hierChild3" presStyleCnt="0"/>
      <dgm:spPr/>
    </dgm:pt>
    <dgm:pt modelId="{6CB83348-4231-4F35-AB58-4DECB752D014}" type="pres">
      <dgm:prSet presAssocID="{D3CE3423-5A02-471E-BD7A-B1CD32EB95F2}" presName="Name111" presStyleLbl="parChTrans1D2" presStyleIdx="2" presStyleCnt="3"/>
      <dgm:spPr/>
      <dgm:t>
        <a:bodyPr/>
        <a:lstStyle/>
        <a:p>
          <a:endParaRPr lang="zh-CN" altLang="en-US"/>
        </a:p>
      </dgm:t>
    </dgm:pt>
    <dgm:pt modelId="{AAAEA2FB-9F45-4CAD-BAAA-1509374D3137}" type="pres">
      <dgm:prSet presAssocID="{9273EA6A-FAE4-4478-A82F-4FDFC60CC33A}" presName="hierRoot3" presStyleCnt="0">
        <dgm:presLayoutVars>
          <dgm:hierBranch val="init"/>
        </dgm:presLayoutVars>
      </dgm:prSet>
      <dgm:spPr/>
    </dgm:pt>
    <dgm:pt modelId="{D04EC98F-D333-40CD-AC4E-F5642D0939BA}" type="pres">
      <dgm:prSet presAssocID="{9273EA6A-FAE4-4478-A82F-4FDFC60CC33A}" presName="rootComposite3" presStyleCnt="0"/>
      <dgm:spPr/>
    </dgm:pt>
    <dgm:pt modelId="{780FF4C0-FC5D-4631-9925-85A34C68E18E}" type="pres">
      <dgm:prSet presAssocID="{9273EA6A-FAE4-4478-A82F-4FDFC60CC33A}" presName="rootText3" presStyleLbl="asst1" presStyleIdx="0" presStyleCnt="1" custScaleX="17224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85398E2-B295-40B5-8B1E-32AAB484E944}" type="pres">
      <dgm:prSet presAssocID="{9273EA6A-FAE4-4478-A82F-4FDFC60CC33A}" presName="rootConnector3" presStyleLbl="asst1" presStyleIdx="0" presStyleCnt="1"/>
      <dgm:spPr/>
      <dgm:t>
        <a:bodyPr/>
        <a:lstStyle/>
        <a:p>
          <a:endParaRPr lang="zh-CN" altLang="en-US"/>
        </a:p>
      </dgm:t>
    </dgm:pt>
    <dgm:pt modelId="{6038070B-4E2A-4C59-AB4D-1DC89ACC9FEE}" type="pres">
      <dgm:prSet presAssocID="{9273EA6A-FAE4-4478-A82F-4FDFC60CC33A}" presName="hierChild6" presStyleCnt="0"/>
      <dgm:spPr/>
    </dgm:pt>
    <dgm:pt modelId="{3FA371A6-20A2-4631-BDE0-32203CC95530}" type="pres">
      <dgm:prSet presAssocID="{9273EA6A-FAE4-4478-A82F-4FDFC60CC33A}" presName="hierChild7" presStyleCnt="0"/>
      <dgm:spPr/>
    </dgm:pt>
  </dgm:ptLst>
  <dgm:cxnLst>
    <dgm:cxn modelId="{BA960B9F-F5A1-4361-8CBE-3A3531E849A3}" type="presOf" srcId="{9DFE8911-DAA1-426F-A326-F2AF4D0C9C10}" destId="{0AF4BFE9-8B59-4540-A50F-F7925B6C8A5E}" srcOrd="0" destOrd="0" presId="urn:microsoft.com/office/officeart/2005/8/layout/orgChart1"/>
    <dgm:cxn modelId="{C616884E-CD09-405C-BC55-3E2B10B43EE6}" srcId="{9DFE8911-DAA1-426F-A326-F2AF4D0C9C10}" destId="{9273EA6A-FAE4-4478-A82F-4FDFC60CC33A}" srcOrd="0" destOrd="0" parTransId="{D3CE3423-5A02-471E-BD7A-B1CD32EB95F2}" sibTransId="{A1D987A8-80B3-4CB7-92F3-BAC75C5AF1DD}"/>
    <dgm:cxn modelId="{5CFB2D53-7FEE-4458-BD0A-67BC54C0D86A}" type="presOf" srcId="{C5D7DDD5-5E5A-48DC-A931-04B320A6A1CD}" destId="{815BA343-7969-4C04-9C7A-1A77404588ED}" srcOrd="0" destOrd="0" presId="urn:microsoft.com/office/officeart/2005/8/layout/orgChart1"/>
    <dgm:cxn modelId="{0AF2DAEF-F3E8-44AB-8830-1B8061109990}" type="presOf" srcId="{CED4905D-0EF5-495F-838E-5E03236BA4F1}" destId="{7654D179-E945-44F6-80DD-56D000516258}" srcOrd="0" destOrd="0" presId="urn:microsoft.com/office/officeart/2005/8/layout/orgChart1"/>
    <dgm:cxn modelId="{AD512AC6-896D-4C63-A152-53DDA445E771}" srcId="{9DFE8911-DAA1-426F-A326-F2AF4D0C9C10}" destId="{E0919B2A-BD32-44DF-92A2-AB71304B8B0E}" srcOrd="2" destOrd="0" parTransId="{CED4905D-0EF5-495F-838E-5E03236BA4F1}" sibTransId="{A73590BF-C585-4BCF-84C7-2C51BA49152B}"/>
    <dgm:cxn modelId="{091D2087-C9D0-421B-BB84-16BAD5439181}" type="presOf" srcId="{E0919B2A-BD32-44DF-92A2-AB71304B8B0E}" destId="{BBED68DC-666A-4862-9397-490E303104B4}" srcOrd="0" destOrd="0" presId="urn:microsoft.com/office/officeart/2005/8/layout/orgChart1"/>
    <dgm:cxn modelId="{6ED0A299-67A8-4A9E-9A09-9A7A9555DF35}" srcId="{9DFE8911-DAA1-426F-A326-F2AF4D0C9C10}" destId="{826B64F3-DE58-4968-A07A-1B6BD9EE5710}" srcOrd="1" destOrd="0" parTransId="{3A0AE9E4-AA27-4914-9E7B-7DF1E2538100}" sibTransId="{A17F47FD-AE8D-47AB-849C-633042F6569B}"/>
    <dgm:cxn modelId="{697F1F09-99D2-4D95-A545-D438758BA809}" type="presOf" srcId="{3A0AE9E4-AA27-4914-9E7B-7DF1E2538100}" destId="{2B484974-002D-4B58-8D42-A28245936947}" srcOrd="0" destOrd="0" presId="urn:microsoft.com/office/officeart/2005/8/layout/orgChart1"/>
    <dgm:cxn modelId="{43E2D1AB-66BA-4AD3-929B-81A722DE3396}" srcId="{C5D7DDD5-5E5A-48DC-A931-04B320A6A1CD}" destId="{9DFE8911-DAA1-426F-A326-F2AF4D0C9C10}" srcOrd="0" destOrd="0" parTransId="{D094DBB9-D0DA-41F8-8A55-8B1BD88841EB}" sibTransId="{8978F65E-DD86-4156-9CB0-21C789AA2006}"/>
    <dgm:cxn modelId="{7D34B6E4-B660-46DA-847C-3CE846DED2FF}" type="presOf" srcId="{826B64F3-DE58-4968-A07A-1B6BD9EE5710}" destId="{D876ACC2-A76F-44FA-80D4-06C1D792A1F6}" srcOrd="0" destOrd="0" presId="urn:microsoft.com/office/officeart/2005/8/layout/orgChart1"/>
    <dgm:cxn modelId="{6CCC88C2-521A-466A-932E-A155F7ADEBEC}" type="presOf" srcId="{9DFE8911-DAA1-426F-A326-F2AF4D0C9C10}" destId="{27995B4F-F1E8-46DB-9744-1A811CB193FD}" srcOrd="1" destOrd="0" presId="urn:microsoft.com/office/officeart/2005/8/layout/orgChart1"/>
    <dgm:cxn modelId="{CF25F9C8-9E54-4206-82D2-CFFECD7E6122}" type="presOf" srcId="{E0919B2A-BD32-44DF-92A2-AB71304B8B0E}" destId="{25C0AFCC-2178-41C2-A230-55ACC305C44A}" srcOrd="1" destOrd="0" presId="urn:microsoft.com/office/officeart/2005/8/layout/orgChart1"/>
    <dgm:cxn modelId="{5D7DBB4E-B184-414B-A580-B11FA1FD77E1}" type="presOf" srcId="{9273EA6A-FAE4-4478-A82F-4FDFC60CC33A}" destId="{885398E2-B295-40B5-8B1E-32AAB484E944}" srcOrd="1" destOrd="0" presId="urn:microsoft.com/office/officeart/2005/8/layout/orgChart1"/>
    <dgm:cxn modelId="{09CC3427-3BE6-435D-AF42-2B1925E9CD9F}" type="presOf" srcId="{826B64F3-DE58-4968-A07A-1B6BD9EE5710}" destId="{E415384A-5334-4857-84DD-E102727B0EF4}" srcOrd="1" destOrd="0" presId="urn:microsoft.com/office/officeart/2005/8/layout/orgChart1"/>
    <dgm:cxn modelId="{64B618A8-EC8E-4126-9FBC-B21CE197BA21}" type="presOf" srcId="{D3CE3423-5A02-471E-BD7A-B1CD32EB95F2}" destId="{6CB83348-4231-4F35-AB58-4DECB752D014}" srcOrd="0" destOrd="0" presId="urn:microsoft.com/office/officeart/2005/8/layout/orgChart1"/>
    <dgm:cxn modelId="{5C5110E6-C918-4F76-A805-5AACF6DA86A5}" type="presOf" srcId="{9273EA6A-FAE4-4478-A82F-4FDFC60CC33A}" destId="{780FF4C0-FC5D-4631-9925-85A34C68E18E}" srcOrd="0" destOrd="0" presId="urn:microsoft.com/office/officeart/2005/8/layout/orgChart1"/>
    <dgm:cxn modelId="{18885797-F716-4D9D-AE25-126189180A42}" type="presParOf" srcId="{815BA343-7969-4C04-9C7A-1A77404588ED}" destId="{6F75736A-77D2-426A-BB81-843F7B1FEF11}" srcOrd="0" destOrd="0" presId="urn:microsoft.com/office/officeart/2005/8/layout/orgChart1"/>
    <dgm:cxn modelId="{168860BE-0E03-47E5-9736-CC614A1A8097}" type="presParOf" srcId="{6F75736A-77D2-426A-BB81-843F7B1FEF11}" destId="{330D4E84-A02E-4F5B-8E37-8AA6425AE8AB}" srcOrd="0" destOrd="0" presId="urn:microsoft.com/office/officeart/2005/8/layout/orgChart1"/>
    <dgm:cxn modelId="{2235A954-0316-4963-AE8C-BBCE08CBE73F}" type="presParOf" srcId="{330D4E84-A02E-4F5B-8E37-8AA6425AE8AB}" destId="{0AF4BFE9-8B59-4540-A50F-F7925B6C8A5E}" srcOrd="0" destOrd="0" presId="urn:microsoft.com/office/officeart/2005/8/layout/orgChart1"/>
    <dgm:cxn modelId="{14CD3984-01F7-4136-964D-99622986BF57}" type="presParOf" srcId="{330D4E84-A02E-4F5B-8E37-8AA6425AE8AB}" destId="{27995B4F-F1E8-46DB-9744-1A811CB193FD}" srcOrd="1" destOrd="0" presId="urn:microsoft.com/office/officeart/2005/8/layout/orgChart1"/>
    <dgm:cxn modelId="{17001BAC-F0DB-4C6C-9386-BBB8682D7280}" type="presParOf" srcId="{6F75736A-77D2-426A-BB81-843F7B1FEF11}" destId="{F2B6F84D-82E1-4A44-BAAA-980030C3AB3D}" srcOrd="1" destOrd="0" presId="urn:microsoft.com/office/officeart/2005/8/layout/orgChart1"/>
    <dgm:cxn modelId="{CED9A485-354C-4A8C-BE64-A1AA5AFDD70E}" type="presParOf" srcId="{F2B6F84D-82E1-4A44-BAAA-980030C3AB3D}" destId="{2B484974-002D-4B58-8D42-A28245936947}" srcOrd="0" destOrd="0" presId="urn:microsoft.com/office/officeart/2005/8/layout/orgChart1"/>
    <dgm:cxn modelId="{5433BA62-32A3-4F7D-AAF7-4A2D254C702A}" type="presParOf" srcId="{F2B6F84D-82E1-4A44-BAAA-980030C3AB3D}" destId="{5A067139-8A38-467B-B8D9-87BEA30585DE}" srcOrd="1" destOrd="0" presId="urn:microsoft.com/office/officeart/2005/8/layout/orgChart1"/>
    <dgm:cxn modelId="{2233CA37-6F87-41D1-B1C9-E7958843B39F}" type="presParOf" srcId="{5A067139-8A38-467B-B8D9-87BEA30585DE}" destId="{4E93FF04-1783-45FD-BE60-FC90E7D28A2E}" srcOrd="0" destOrd="0" presId="urn:microsoft.com/office/officeart/2005/8/layout/orgChart1"/>
    <dgm:cxn modelId="{82526399-8B5F-4306-B0D3-AE024E517E84}" type="presParOf" srcId="{4E93FF04-1783-45FD-BE60-FC90E7D28A2E}" destId="{D876ACC2-A76F-44FA-80D4-06C1D792A1F6}" srcOrd="0" destOrd="0" presId="urn:microsoft.com/office/officeart/2005/8/layout/orgChart1"/>
    <dgm:cxn modelId="{2A2CDF2D-217E-4AC4-8438-F39010180A1B}" type="presParOf" srcId="{4E93FF04-1783-45FD-BE60-FC90E7D28A2E}" destId="{E415384A-5334-4857-84DD-E102727B0EF4}" srcOrd="1" destOrd="0" presId="urn:microsoft.com/office/officeart/2005/8/layout/orgChart1"/>
    <dgm:cxn modelId="{9FD06DF8-EDE5-4115-9DAC-75E2872CC543}" type="presParOf" srcId="{5A067139-8A38-467B-B8D9-87BEA30585DE}" destId="{E6AAB177-F0A8-4552-A7DE-E220C965CF8E}" srcOrd="1" destOrd="0" presId="urn:microsoft.com/office/officeart/2005/8/layout/orgChart1"/>
    <dgm:cxn modelId="{9996E41D-7283-43BC-9C4E-99334330FC1B}" type="presParOf" srcId="{5A067139-8A38-467B-B8D9-87BEA30585DE}" destId="{2BF8F5D4-7C77-4FA8-B371-045E48385DE2}" srcOrd="2" destOrd="0" presId="urn:microsoft.com/office/officeart/2005/8/layout/orgChart1"/>
    <dgm:cxn modelId="{B7F85B17-7500-4580-A76C-A5BB577CB42A}" type="presParOf" srcId="{F2B6F84D-82E1-4A44-BAAA-980030C3AB3D}" destId="{7654D179-E945-44F6-80DD-56D000516258}" srcOrd="2" destOrd="0" presId="urn:microsoft.com/office/officeart/2005/8/layout/orgChart1"/>
    <dgm:cxn modelId="{7E3B949B-1371-4779-9F62-028F1F5C015F}" type="presParOf" srcId="{F2B6F84D-82E1-4A44-BAAA-980030C3AB3D}" destId="{46D5230E-E4EB-4FCA-A702-0A303A09A964}" srcOrd="3" destOrd="0" presId="urn:microsoft.com/office/officeart/2005/8/layout/orgChart1"/>
    <dgm:cxn modelId="{A5971E49-5603-4DE4-B7C6-198A6FED7013}" type="presParOf" srcId="{46D5230E-E4EB-4FCA-A702-0A303A09A964}" destId="{42B3117D-75F5-45F3-AC10-8F4E8BAE6858}" srcOrd="0" destOrd="0" presId="urn:microsoft.com/office/officeart/2005/8/layout/orgChart1"/>
    <dgm:cxn modelId="{70696C96-0446-4E6D-9D28-123D8A997D04}" type="presParOf" srcId="{42B3117D-75F5-45F3-AC10-8F4E8BAE6858}" destId="{BBED68DC-666A-4862-9397-490E303104B4}" srcOrd="0" destOrd="0" presId="urn:microsoft.com/office/officeart/2005/8/layout/orgChart1"/>
    <dgm:cxn modelId="{A661C88E-30E0-4452-B7A2-8B3EA93ACDA1}" type="presParOf" srcId="{42B3117D-75F5-45F3-AC10-8F4E8BAE6858}" destId="{25C0AFCC-2178-41C2-A230-55ACC305C44A}" srcOrd="1" destOrd="0" presId="urn:microsoft.com/office/officeart/2005/8/layout/orgChart1"/>
    <dgm:cxn modelId="{EF26A3D3-59A9-4477-A912-30385EC578A7}" type="presParOf" srcId="{46D5230E-E4EB-4FCA-A702-0A303A09A964}" destId="{984D066C-4707-436C-A296-E1411FCD2011}" srcOrd="1" destOrd="0" presId="urn:microsoft.com/office/officeart/2005/8/layout/orgChart1"/>
    <dgm:cxn modelId="{9D5C59ED-F396-403E-A1FA-DACBD67DC7AB}" type="presParOf" srcId="{46D5230E-E4EB-4FCA-A702-0A303A09A964}" destId="{A547F108-5928-4F39-AC87-180808FEADE8}" srcOrd="2" destOrd="0" presId="urn:microsoft.com/office/officeart/2005/8/layout/orgChart1"/>
    <dgm:cxn modelId="{40E90171-410F-4BF2-9059-B802E22386E7}" type="presParOf" srcId="{6F75736A-77D2-426A-BB81-843F7B1FEF11}" destId="{4243E4C5-72F7-4E82-B0AE-46AC9FE76FF0}" srcOrd="2" destOrd="0" presId="urn:microsoft.com/office/officeart/2005/8/layout/orgChart1"/>
    <dgm:cxn modelId="{012774DA-25D0-4BFA-9235-A4EB5FBBA0BA}" type="presParOf" srcId="{4243E4C5-72F7-4E82-B0AE-46AC9FE76FF0}" destId="{6CB83348-4231-4F35-AB58-4DECB752D014}" srcOrd="0" destOrd="0" presId="urn:microsoft.com/office/officeart/2005/8/layout/orgChart1"/>
    <dgm:cxn modelId="{B9DCFC2E-A810-44F4-A366-2728EFD19BF6}" type="presParOf" srcId="{4243E4C5-72F7-4E82-B0AE-46AC9FE76FF0}" destId="{AAAEA2FB-9F45-4CAD-BAAA-1509374D3137}" srcOrd="1" destOrd="0" presId="urn:microsoft.com/office/officeart/2005/8/layout/orgChart1"/>
    <dgm:cxn modelId="{9DD111FB-D7C0-4184-8521-F0A7CF9AD9D7}" type="presParOf" srcId="{AAAEA2FB-9F45-4CAD-BAAA-1509374D3137}" destId="{D04EC98F-D333-40CD-AC4E-F5642D0939BA}" srcOrd="0" destOrd="0" presId="urn:microsoft.com/office/officeart/2005/8/layout/orgChart1"/>
    <dgm:cxn modelId="{92C365B8-26FD-4638-BE1B-2628DE62CF75}" type="presParOf" srcId="{D04EC98F-D333-40CD-AC4E-F5642D0939BA}" destId="{780FF4C0-FC5D-4631-9925-85A34C68E18E}" srcOrd="0" destOrd="0" presId="urn:microsoft.com/office/officeart/2005/8/layout/orgChart1"/>
    <dgm:cxn modelId="{817D5309-44FA-48DB-89E9-B322CC8AE95C}" type="presParOf" srcId="{D04EC98F-D333-40CD-AC4E-F5642D0939BA}" destId="{885398E2-B295-40B5-8B1E-32AAB484E944}" srcOrd="1" destOrd="0" presId="urn:microsoft.com/office/officeart/2005/8/layout/orgChart1"/>
    <dgm:cxn modelId="{20C8371D-AACE-49A3-8A24-0FAA7E388743}" type="presParOf" srcId="{AAAEA2FB-9F45-4CAD-BAAA-1509374D3137}" destId="{6038070B-4E2A-4C59-AB4D-1DC89ACC9FEE}" srcOrd="1" destOrd="0" presId="urn:microsoft.com/office/officeart/2005/8/layout/orgChart1"/>
    <dgm:cxn modelId="{2DADF4F1-C10C-43C3-A96A-DDBB8316AD26}" type="presParOf" srcId="{AAAEA2FB-9F45-4CAD-BAAA-1509374D3137}" destId="{3FA371A6-20A2-4631-BDE0-32203CC95530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9B68EA-4881-4EDF-91FF-BFA7CCBB64C9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9ABDF-70F3-4174-9471-FE7F1D9AFCB1}">
      <dsp:nvSpPr>
        <dsp:cNvPr id="0" name=""/>
        <dsp:cNvSpPr/>
      </dsp:nvSpPr>
      <dsp:spPr>
        <a:xfrm>
          <a:off x="564979" y="406400"/>
          <a:ext cx="6436617" cy="81280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100" kern="1200" dirty="0" smtClean="0">
              <a:solidFill>
                <a:schemeClr val="tx1"/>
              </a:solidFill>
            </a:rPr>
            <a:t>An oral English </a:t>
          </a:r>
          <a:r>
            <a:rPr lang="en-US" altLang="zh-CN" sz="2800" kern="1200" dirty="0" smtClean="0">
              <a:solidFill>
                <a:schemeClr val="tx1"/>
              </a:solidFill>
            </a:rPr>
            <a:t>course</a:t>
          </a:r>
          <a:endParaRPr lang="zh-CN" altLang="en-US" sz="2800" kern="1200" dirty="0">
            <a:solidFill>
              <a:schemeClr val="tx1"/>
            </a:solidFill>
          </a:endParaRPr>
        </a:p>
      </dsp:txBody>
      <dsp:txXfrm>
        <a:off x="564979" y="406400"/>
        <a:ext cx="6436617" cy="812800"/>
      </dsp:txXfrm>
    </dsp:sp>
    <dsp:sp modelId="{B516A2FE-8DEA-48B0-ADAF-24EBE996116E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BF905-7998-47AE-BA8B-E775AE23A55F}">
      <dsp:nvSpPr>
        <dsp:cNvPr id="0" name=""/>
        <dsp:cNvSpPr/>
      </dsp:nvSpPr>
      <dsp:spPr>
        <a:xfrm>
          <a:off x="860432" y="1625599"/>
          <a:ext cx="6141164" cy="8128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kern="1200" dirty="0" smtClean="0">
              <a:solidFill>
                <a:schemeClr val="tx1"/>
              </a:solidFill>
            </a:rPr>
            <a:t>For non-English majors </a:t>
          </a:r>
          <a:r>
            <a:rPr lang="en-US" altLang="zh-CN" sz="2800" kern="1200" smtClean="0">
              <a:solidFill>
                <a:schemeClr val="tx1"/>
              </a:solidFill>
            </a:rPr>
            <a:t>at the intermediate level</a:t>
          </a:r>
          <a:endParaRPr lang="zh-CN" altLang="en-US" sz="2800" kern="1200" dirty="0">
            <a:solidFill>
              <a:schemeClr val="tx1"/>
            </a:solidFill>
          </a:endParaRPr>
        </a:p>
      </dsp:txBody>
      <dsp:txXfrm>
        <a:off x="860432" y="1625599"/>
        <a:ext cx="6141164" cy="812800"/>
      </dsp:txXfrm>
    </dsp:sp>
    <dsp:sp modelId="{F7FA59F4-076E-4A61-B377-770AEE890568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F29921-2C6B-4F3C-93F4-F86332EDD16E}">
      <dsp:nvSpPr>
        <dsp:cNvPr id="0" name=""/>
        <dsp:cNvSpPr/>
      </dsp:nvSpPr>
      <dsp:spPr>
        <a:xfrm>
          <a:off x="564979" y="2844800"/>
          <a:ext cx="6436617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i="0" kern="1200" dirty="0" smtClean="0">
              <a:solidFill>
                <a:schemeClr val="tx1"/>
              </a:solidFill>
            </a:rPr>
            <a:t>A “learning by doing” design</a:t>
          </a:r>
          <a:endParaRPr lang="zh-CN" altLang="en-US" sz="2800" i="0" kern="1200" dirty="0">
            <a:solidFill>
              <a:schemeClr val="tx1"/>
            </a:solidFill>
          </a:endParaRPr>
        </a:p>
      </dsp:txBody>
      <dsp:txXfrm>
        <a:off x="564979" y="2844800"/>
        <a:ext cx="6436617" cy="812800"/>
      </dsp:txXfrm>
    </dsp:sp>
    <dsp:sp modelId="{5794C80C-DF91-455B-8106-1226D942CEA7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FAA94-C52B-4291-97FE-89C99AD62C21}">
      <dsp:nvSpPr>
        <dsp:cNvPr id="0" name=""/>
        <dsp:cNvSpPr/>
      </dsp:nvSpPr>
      <dsp:spPr>
        <a:xfrm>
          <a:off x="1353352" y="649082"/>
          <a:ext cx="2377343" cy="237770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DC664-2EF0-432C-BFF0-FE5562B67F1B}">
      <dsp:nvSpPr>
        <dsp:cNvPr id="0" name=""/>
        <dsp:cNvSpPr/>
      </dsp:nvSpPr>
      <dsp:spPr>
        <a:xfrm>
          <a:off x="1586020" y="1507506"/>
          <a:ext cx="1906649" cy="660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/>
            <a:t>I. Lecture</a:t>
          </a:r>
          <a:endParaRPr lang="zh-CN" altLang="en-US" sz="2800" b="0" kern="1200" dirty="0"/>
        </a:p>
      </dsp:txBody>
      <dsp:txXfrm>
        <a:off x="1586020" y="1507506"/>
        <a:ext cx="1906649" cy="660363"/>
      </dsp:txXfrm>
    </dsp:sp>
    <dsp:sp modelId="{89371E1F-6CA9-4544-ADCD-CE33DDC33FC2}">
      <dsp:nvSpPr>
        <dsp:cNvPr id="0" name=""/>
        <dsp:cNvSpPr/>
      </dsp:nvSpPr>
      <dsp:spPr>
        <a:xfrm>
          <a:off x="693053" y="2015250"/>
          <a:ext cx="2377343" cy="237770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982F2-E964-4E69-A75C-7E8F95CE3588}">
      <dsp:nvSpPr>
        <dsp:cNvPr id="0" name=""/>
        <dsp:cNvSpPr/>
      </dsp:nvSpPr>
      <dsp:spPr>
        <a:xfrm>
          <a:off x="792082" y="2808309"/>
          <a:ext cx="2405317" cy="817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/>
            <a:t>II. Task</a:t>
          </a:r>
          <a:endParaRPr lang="zh-CN" altLang="en-US" sz="2800" b="0" kern="1200" dirty="0"/>
        </a:p>
      </dsp:txBody>
      <dsp:txXfrm>
        <a:off x="792082" y="2808309"/>
        <a:ext cx="2405317" cy="817068"/>
      </dsp:txXfrm>
    </dsp:sp>
    <dsp:sp modelId="{2FC00B43-AE05-45BA-A843-4AE31BB2AB2F}">
      <dsp:nvSpPr>
        <dsp:cNvPr id="0" name=""/>
        <dsp:cNvSpPr/>
      </dsp:nvSpPr>
      <dsp:spPr>
        <a:xfrm>
          <a:off x="1522557" y="3544904"/>
          <a:ext cx="2042506" cy="204332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30DDE-F370-4939-9DA0-3A64FD4C60DE}">
      <dsp:nvSpPr>
        <dsp:cNvPr id="0" name=""/>
        <dsp:cNvSpPr/>
      </dsp:nvSpPr>
      <dsp:spPr>
        <a:xfrm>
          <a:off x="1299513" y="4257623"/>
          <a:ext cx="2485914" cy="660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/>
            <a:t>III. Feedback</a:t>
          </a:r>
          <a:endParaRPr lang="zh-CN" altLang="en-US" sz="2800" b="0" kern="1200" dirty="0"/>
        </a:p>
      </dsp:txBody>
      <dsp:txXfrm>
        <a:off x="1299513" y="4257623"/>
        <a:ext cx="2485914" cy="6603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FAA94-C52B-4291-97FE-89C99AD62C21}">
      <dsp:nvSpPr>
        <dsp:cNvPr id="0" name=""/>
        <dsp:cNvSpPr/>
      </dsp:nvSpPr>
      <dsp:spPr>
        <a:xfrm>
          <a:off x="1338493" y="848241"/>
          <a:ext cx="2185622" cy="218595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DC664-2EF0-432C-BFF0-FE5562B67F1B}">
      <dsp:nvSpPr>
        <dsp:cNvPr id="0" name=""/>
        <dsp:cNvSpPr/>
      </dsp:nvSpPr>
      <dsp:spPr>
        <a:xfrm>
          <a:off x="1552398" y="1637437"/>
          <a:ext cx="1752887" cy="607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 kern="1200" dirty="0" smtClean="0">
              <a:solidFill>
                <a:srgbClr val="FF0000"/>
              </a:solidFill>
            </a:rPr>
            <a:t>I. Lecture</a:t>
          </a:r>
          <a:endParaRPr lang="zh-CN" altLang="en-US" sz="2800" b="1" kern="1200" dirty="0">
            <a:solidFill>
              <a:srgbClr val="FF0000"/>
            </a:solidFill>
          </a:endParaRPr>
        </a:p>
      </dsp:txBody>
      <dsp:txXfrm>
        <a:off x="1552398" y="1637437"/>
        <a:ext cx="1752887" cy="607108"/>
      </dsp:txXfrm>
    </dsp:sp>
    <dsp:sp modelId="{89371E1F-6CA9-4544-ADCD-CE33DDC33FC2}">
      <dsp:nvSpPr>
        <dsp:cNvPr id="0" name=""/>
        <dsp:cNvSpPr/>
      </dsp:nvSpPr>
      <dsp:spPr>
        <a:xfrm>
          <a:off x="731444" y="2104234"/>
          <a:ext cx="2185622" cy="218595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982F2-E964-4E69-A75C-7E8F95CE3588}">
      <dsp:nvSpPr>
        <dsp:cNvPr id="0" name=""/>
        <dsp:cNvSpPr/>
      </dsp:nvSpPr>
      <dsp:spPr>
        <a:xfrm>
          <a:off x="648071" y="2801573"/>
          <a:ext cx="2588469" cy="751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>
              <a:solidFill>
                <a:schemeClr val="tx2">
                  <a:lumMod val="40000"/>
                  <a:lumOff val="60000"/>
                </a:schemeClr>
              </a:solidFill>
            </a:rPr>
            <a:t>II. Task</a:t>
          </a:r>
          <a:endParaRPr lang="zh-CN" altLang="en-US" sz="2800" b="0" kern="1200" dirty="0">
            <a:solidFill>
              <a:schemeClr val="tx2">
                <a:lumMod val="40000"/>
                <a:lumOff val="60000"/>
              </a:schemeClr>
            </a:solidFill>
          </a:endParaRPr>
        </a:p>
      </dsp:txBody>
      <dsp:txXfrm>
        <a:off x="648071" y="2801573"/>
        <a:ext cx="2588469" cy="751175"/>
      </dsp:txXfrm>
    </dsp:sp>
    <dsp:sp modelId="{2FC00B43-AE05-45BA-A843-4AE31BB2AB2F}">
      <dsp:nvSpPr>
        <dsp:cNvPr id="0" name=""/>
        <dsp:cNvSpPr/>
      </dsp:nvSpPr>
      <dsp:spPr>
        <a:xfrm>
          <a:off x="1494052" y="3510529"/>
          <a:ext cx="1877788" cy="187854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30DDE-F370-4939-9DA0-3A64FD4C60DE}">
      <dsp:nvSpPr>
        <dsp:cNvPr id="0" name=""/>
        <dsp:cNvSpPr/>
      </dsp:nvSpPr>
      <dsp:spPr>
        <a:xfrm>
          <a:off x="1288996" y="4165771"/>
          <a:ext cx="2285437" cy="607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>
              <a:solidFill>
                <a:schemeClr val="tx2">
                  <a:lumMod val="40000"/>
                  <a:lumOff val="60000"/>
                </a:schemeClr>
              </a:solidFill>
            </a:rPr>
            <a:t>III. Feedback</a:t>
          </a:r>
          <a:endParaRPr lang="zh-CN" altLang="en-US" sz="2800" b="0" kern="1200" dirty="0">
            <a:solidFill>
              <a:schemeClr val="tx2">
                <a:lumMod val="40000"/>
                <a:lumOff val="60000"/>
              </a:schemeClr>
            </a:solidFill>
          </a:endParaRPr>
        </a:p>
      </dsp:txBody>
      <dsp:txXfrm>
        <a:off x="1288996" y="4165771"/>
        <a:ext cx="2285437" cy="6071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FAA94-C52B-4291-97FE-89C99AD62C21}">
      <dsp:nvSpPr>
        <dsp:cNvPr id="0" name=""/>
        <dsp:cNvSpPr/>
      </dsp:nvSpPr>
      <dsp:spPr>
        <a:xfrm>
          <a:off x="1197808" y="1284848"/>
          <a:ext cx="2070589" cy="207090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DC664-2EF0-432C-BFF0-FE5562B67F1B}">
      <dsp:nvSpPr>
        <dsp:cNvPr id="0" name=""/>
        <dsp:cNvSpPr/>
      </dsp:nvSpPr>
      <dsp:spPr>
        <a:xfrm>
          <a:off x="1400455" y="2017120"/>
          <a:ext cx="1660630" cy="575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>
              <a:solidFill>
                <a:schemeClr val="tx2">
                  <a:lumMod val="40000"/>
                  <a:lumOff val="60000"/>
                </a:schemeClr>
              </a:solidFill>
            </a:rPr>
            <a:t>I. Lecture</a:t>
          </a:r>
          <a:endParaRPr lang="zh-CN" altLang="en-US" sz="2800" b="0" kern="1200" dirty="0">
            <a:solidFill>
              <a:schemeClr val="tx2">
                <a:lumMod val="40000"/>
                <a:lumOff val="60000"/>
              </a:schemeClr>
            </a:solidFill>
          </a:endParaRPr>
        </a:p>
      </dsp:txBody>
      <dsp:txXfrm>
        <a:off x="1400455" y="2017120"/>
        <a:ext cx="1660630" cy="575155"/>
      </dsp:txXfrm>
    </dsp:sp>
    <dsp:sp modelId="{89371E1F-6CA9-4544-ADCD-CE33DDC33FC2}">
      <dsp:nvSpPr>
        <dsp:cNvPr id="0" name=""/>
        <dsp:cNvSpPr/>
      </dsp:nvSpPr>
      <dsp:spPr>
        <a:xfrm>
          <a:off x="622710" y="2459349"/>
          <a:ext cx="2070589" cy="207090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982F2-E964-4E69-A75C-7E8F95CE3588}">
      <dsp:nvSpPr>
        <dsp:cNvPr id="0" name=""/>
        <dsp:cNvSpPr/>
      </dsp:nvSpPr>
      <dsp:spPr>
        <a:xfrm>
          <a:off x="342303" y="3129177"/>
          <a:ext cx="2737533" cy="71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 kern="1200" dirty="0" smtClean="0">
              <a:solidFill>
                <a:srgbClr val="FF0000"/>
              </a:solidFill>
            </a:rPr>
            <a:t>II. Task</a:t>
          </a:r>
          <a:endParaRPr lang="zh-CN" altLang="en-US" sz="2800" b="1" kern="1200" dirty="0">
            <a:solidFill>
              <a:srgbClr val="FF0000"/>
            </a:solidFill>
          </a:endParaRPr>
        </a:p>
      </dsp:txBody>
      <dsp:txXfrm>
        <a:off x="342303" y="3129177"/>
        <a:ext cx="2737533" cy="711640"/>
      </dsp:txXfrm>
    </dsp:sp>
    <dsp:sp modelId="{2FC00B43-AE05-45BA-A843-4AE31BB2AB2F}">
      <dsp:nvSpPr>
        <dsp:cNvPr id="0" name=""/>
        <dsp:cNvSpPr/>
      </dsp:nvSpPr>
      <dsp:spPr>
        <a:xfrm>
          <a:off x="1345180" y="3791628"/>
          <a:ext cx="1778957" cy="177967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30DDE-F370-4939-9DA0-3A64FD4C60DE}">
      <dsp:nvSpPr>
        <dsp:cNvPr id="0" name=""/>
        <dsp:cNvSpPr/>
      </dsp:nvSpPr>
      <dsp:spPr>
        <a:xfrm>
          <a:off x="655428" y="4392489"/>
          <a:ext cx="2731400" cy="575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>
              <a:solidFill>
                <a:schemeClr val="tx2">
                  <a:lumMod val="40000"/>
                  <a:lumOff val="60000"/>
                </a:schemeClr>
              </a:solidFill>
            </a:rPr>
            <a:t>III. Feedback</a:t>
          </a:r>
          <a:endParaRPr lang="zh-CN" altLang="en-US" sz="2800" b="0" kern="1200" dirty="0">
            <a:solidFill>
              <a:schemeClr val="tx2">
                <a:lumMod val="40000"/>
                <a:lumOff val="60000"/>
              </a:schemeClr>
            </a:solidFill>
          </a:endParaRPr>
        </a:p>
      </dsp:txBody>
      <dsp:txXfrm>
        <a:off x="655428" y="4392489"/>
        <a:ext cx="2731400" cy="5751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7C59A-8C04-477F-9B18-AE24613A3758}">
      <dsp:nvSpPr>
        <dsp:cNvPr id="0" name=""/>
        <dsp:cNvSpPr/>
      </dsp:nvSpPr>
      <dsp:spPr>
        <a:xfrm>
          <a:off x="0" y="1080362"/>
          <a:ext cx="1084284" cy="54214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>
              <a:solidFill>
                <a:schemeClr val="tx1"/>
              </a:solidFill>
            </a:rPr>
            <a:t>Your answer</a:t>
          </a:r>
          <a:endParaRPr lang="zh-CN" altLang="en-US" sz="1200" kern="1200" dirty="0">
            <a:solidFill>
              <a:schemeClr val="tx1"/>
            </a:solidFill>
          </a:endParaRPr>
        </a:p>
      </dsp:txBody>
      <dsp:txXfrm>
        <a:off x="15879" y="1096241"/>
        <a:ext cx="1052526" cy="510384"/>
      </dsp:txXfrm>
    </dsp:sp>
    <dsp:sp modelId="{2228FE3B-FA53-4D7A-A9A6-73C5663BCE99}">
      <dsp:nvSpPr>
        <dsp:cNvPr id="0" name=""/>
        <dsp:cNvSpPr/>
      </dsp:nvSpPr>
      <dsp:spPr>
        <a:xfrm rot="18332068">
          <a:off x="927519" y="1028966"/>
          <a:ext cx="748624" cy="35727"/>
        </a:xfrm>
        <a:custGeom>
          <a:avLst/>
          <a:gdLst/>
          <a:ahLst/>
          <a:cxnLst/>
          <a:rect l="0" t="0" r="0" b="0"/>
          <a:pathLst>
            <a:path>
              <a:moveTo>
                <a:pt x="0" y="17863"/>
              </a:moveTo>
              <a:lnTo>
                <a:pt x="748624" y="178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tx1"/>
            </a:solidFill>
          </a:endParaRPr>
        </a:p>
      </dsp:txBody>
      <dsp:txXfrm>
        <a:off x="1283116" y="1028114"/>
        <a:ext cx="37431" cy="37431"/>
      </dsp:txXfrm>
    </dsp:sp>
    <dsp:sp modelId="{673DAB12-361C-4C18-B2A0-EC4996208B8C}">
      <dsp:nvSpPr>
        <dsp:cNvPr id="0" name=""/>
        <dsp:cNvSpPr/>
      </dsp:nvSpPr>
      <dsp:spPr>
        <a:xfrm>
          <a:off x="1519379" y="471156"/>
          <a:ext cx="1084284" cy="54214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>
              <a:solidFill>
                <a:schemeClr val="tx1"/>
              </a:solidFill>
            </a:rPr>
            <a:t>By testimony</a:t>
          </a:r>
          <a:endParaRPr lang="zh-CN" altLang="en-US" sz="1200" kern="1200" dirty="0">
            <a:solidFill>
              <a:schemeClr val="tx1"/>
            </a:solidFill>
          </a:endParaRPr>
        </a:p>
      </dsp:txBody>
      <dsp:txXfrm>
        <a:off x="1535258" y="487035"/>
        <a:ext cx="1052526" cy="510384"/>
      </dsp:txXfrm>
    </dsp:sp>
    <dsp:sp modelId="{3D5DC435-6323-40BC-AD7A-C218F16DEB75}">
      <dsp:nvSpPr>
        <dsp:cNvPr id="0" name=""/>
        <dsp:cNvSpPr/>
      </dsp:nvSpPr>
      <dsp:spPr>
        <a:xfrm rot="19457599">
          <a:off x="2553460" y="568498"/>
          <a:ext cx="534120" cy="35727"/>
        </a:xfrm>
        <a:custGeom>
          <a:avLst/>
          <a:gdLst/>
          <a:ahLst/>
          <a:cxnLst/>
          <a:rect l="0" t="0" r="0" b="0"/>
          <a:pathLst>
            <a:path>
              <a:moveTo>
                <a:pt x="0" y="17863"/>
              </a:moveTo>
              <a:lnTo>
                <a:pt x="534120" y="1786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tx1"/>
            </a:solidFill>
          </a:endParaRPr>
        </a:p>
      </dsp:txBody>
      <dsp:txXfrm>
        <a:off x="2807167" y="573009"/>
        <a:ext cx="26706" cy="26706"/>
      </dsp:txXfrm>
    </dsp:sp>
    <dsp:sp modelId="{4BA717B4-632A-4117-B644-5F53F4AAD8D2}">
      <dsp:nvSpPr>
        <dsp:cNvPr id="0" name=""/>
        <dsp:cNvSpPr/>
      </dsp:nvSpPr>
      <dsp:spPr>
        <a:xfrm>
          <a:off x="3037377" y="159425"/>
          <a:ext cx="1084284" cy="54214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>
              <a:solidFill>
                <a:schemeClr val="tx1"/>
              </a:solidFill>
            </a:rPr>
            <a:t>Library research</a:t>
          </a:r>
          <a:endParaRPr lang="zh-CN" altLang="en-US" sz="1200" kern="1200" dirty="0">
            <a:solidFill>
              <a:schemeClr val="tx1"/>
            </a:solidFill>
          </a:endParaRPr>
        </a:p>
      </dsp:txBody>
      <dsp:txXfrm>
        <a:off x="3053256" y="175304"/>
        <a:ext cx="1052526" cy="510384"/>
      </dsp:txXfrm>
    </dsp:sp>
    <dsp:sp modelId="{CD6694A2-C19A-4BBE-9451-821891C2CD7E}">
      <dsp:nvSpPr>
        <dsp:cNvPr id="0" name=""/>
        <dsp:cNvSpPr/>
      </dsp:nvSpPr>
      <dsp:spPr>
        <a:xfrm rot="2142401">
          <a:off x="2553460" y="880230"/>
          <a:ext cx="534120" cy="35727"/>
        </a:xfrm>
        <a:custGeom>
          <a:avLst/>
          <a:gdLst/>
          <a:ahLst/>
          <a:cxnLst/>
          <a:rect l="0" t="0" r="0" b="0"/>
          <a:pathLst>
            <a:path>
              <a:moveTo>
                <a:pt x="0" y="17863"/>
              </a:moveTo>
              <a:lnTo>
                <a:pt x="534120" y="1786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tx1"/>
            </a:solidFill>
          </a:endParaRPr>
        </a:p>
      </dsp:txBody>
      <dsp:txXfrm>
        <a:off x="2807167" y="884740"/>
        <a:ext cx="26706" cy="26706"/>
      </dsp:txXfrm>
    </dsp:sp>
    <dsp:sp modelId="{ED1E07CF-5831-4F15-B947-FD0209344253}">
      <dsp:nvSpPr>
        <dsp:cNvPr id="0" name=""/>
        <dsp:cNvSpPr/>
      </dsp:nvSpPr>
      <dsp:spPr>
        <a:xfrm>
          <a:off x="3037377" y="782888"/>
          <a:ext cx="1084284" cy="54214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>
              <a:solidFill>
                <a:schemeClr val="tx1"/>
              </a:solidFill>
            </a:rPr>
            <a:t>Interview/Q survey</a:t>
          </a:r>
          <a:endParaRPr lang="zh-CN" altLang="en-US" sz="1200" kern="1200" dirty="0">
            <a:solidFill>
              <a:schemeClr val="tx1"/>
            </a:solidFill>
          </a:endParaRPr>
        </a:p>
      </dsp:txBody>
      <dsp:txXfrm>
        <a:off x="3053256" y="798767"/>
        <a:ext cx="1052526" cy="510384"/>
      </dsp:txXfrm>
    </dsp:sp>
    <dsp:sp modelId="{D010BB6D-95AA-45CF-B330-580DBCD08060}">
      <dsp:nvSpPr>
        <dsp:cNvPr id="0" name=""/>
        <dsp:cNvSpPr/>
      </dsp:nvSpPr>
      <dsp:spPr>
        <a:xfrm rot="3341740">
          <a:off x="915827" y="1652430"/>
          <a:ext cx="772008" cy="35727"/>
        </a:xfrm>
        <a:custGeom>
          <a:avLst/>
          <a:gdLst/>
          <a:ahLst/>
          <a:cxnLst/>
          <a:rect l="0" t="0" r="0" b="0"/>
          <a:pathLst>
            <a:path>
              <a:moveTo>
                <a:pt x="0" y="17863"/>
              </a:moveTo>
              <a:lnTo>
                <a:pt x="772008" y="178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tx1"/>
            </a:solidFill>
          </a:endParaRPr>
        </a:p>
      </dsp:txBody>
      <dsp:txXfrm>
        <a:off x="1282531" y="1650993"/>
        <a:ext cx="38600" cy="38600"/>
      </dsp:txXfrm>
    </dsp:sp>
    <dsp:sp modelId="{31BF1BB3-6A78-4A1F-A6C3-8AE9B1D87391}">
      <dsp:nvSpPr>
        <dsp:cNvPr id="0" name=""/>
        <dsp:cNvSpPr/>
      </dsp:nvSpPr>
      <dsp:spPr>
        <a:xfrm>
          <a:off x="1519379" y="1718083"/>
          <a:ext cx="1084284" cy="54214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>
              <a:solidFill>
                <a:schemeClr val="tx1"/>
              </a:solidFill>
            </a:rPr>
            <a:t>By statistics</a:t>
          </a:r>
          <a:endParaRPr lang="zh-CN" altLang="en-US" sz="1200" kern="1200" dirty="0">
            <a:solidFill>
              <a:schemeClr val="tx1"/>
            </a:solidFill>
          </a:endParaRPr>
        </a:p>
      </dsp:txBody>
      <dsp:txXfrm>
        <a:off x="1535258" y="1733962"/>
        <a:ext cx="1052526" cy="510384"/>
      </dsp:txXfrm>
    </dsp:sp>
    <dsp:sp modelId="{83F7A902-6BBC-4CC3-965C-F01E6F26F785}">
      <dsp:nvSpPr>
        <dsp:cNvPr id="0" name=""/>
        <dsp:cNvSpPr/>
      </dsp:nvSpPr>
      <dsp:spPr>
        <a:xfrm rot="19457599">
          <a:off x="2553460" y="1815425"/>
          <a:ext cx="534120" cy="35727"/>
        </a:xfrm>
        <a:custGeom>
          <a:avLst/>
          <a:gdLst/>
          <a:ahLst/>
          <a:cxnLst/>
          <a:rect l="0" t="0" r="0" b="0"/>
          <a:pathLst>
            <a:path>
              <a:moveTo>
                <a:pt x="0" y="17863"/>
              </a:moveTo>
              <a:lnTo>
                <a:pt x="534120" y="1786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tx1"/>
            </a:solidFill>
          </a:endParaRPr>
        </a:p>
      </dsp:txBody>
      <dsp:txXfrm>
        <a:off x="2807167" y="1819936"/>
        <a:ext cx="26706" cy="26706"/>
      </dsp:txXfrm>
    </dsp:sp>
    <dsp:sp modelId="{5E0D858D-FD35-4835-BF47-C730D4C88054}">
      <dsp:nvSpPr>
        <dsp:cNvPr id="0" name=""/>
        <dsp:cNvSpPr/>
      </dsp:nvSpPr>
      <dsp:spPr>
        <a:xfrm>
          <a:off x="3037377" y="1406352"/>
          <a:ext cx="1084284" cy="54214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>
              <a:solidFill>
                <a:schemeClr val="tx1"/>
              </a:solidFill>
            </a:rPr>
            <a:t>Library research</a:t>
          </a:r>
        </a:p>
      </dsp:txBody>
      <dsp:txXfrm>
        <a:off x="3053256" y="1422231"/>
        <a:ext cx="1052526" cy="510384"/>
      </dsp:txXfrm>
    </dsp:sp>
    <dsp:sp modelId="{929EF5DF-B2AE-48A2-B469-A6D1F6243B36}">
      <dsp:nvSpPr>
        <dsp:cNvPr id="0" name=""/>
        <dsp:cNvSpPr/>
      </dsp:nvSpPr>
      <dsp:spPr>
        <a:xfrm rot="2142401">
          <a:off x="2553460" y="2127157"/>
          <a:ext cx="534120" cy="35727"/>
        </a:xfrm>
        <a:custGeom>
          <a:avLst/>
          <a:gdLst/>
          <a:ahLst/>
          <a:cxnLst/>
          <a:rect l="0" t="0" r="0" b="0"/>
          <a:pathLst>
            <a:path>
              <a:moveTo>
                <a:pt x="0" y="17863"/>
              </a:moveTo>
              <a:lnTo>
                <a:pt x="534120" y="1786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tx1"/>
            </a:solidFill>
          </a:endParaRPr>
        </a:p>
      </dsp:txBody>
      <dsp:txXfrm>
        <a:off x="2807167" y="2131667"/>
        <a:ext cx="26706" cy="26706"/>
      </dsp:txXfrm>
    </dsp:sp>
    <dsp:sp modelId="{80A1B89C-60E8-4860-9437-3C74EE5C3C65}">
      <dsp:nvSpPr>
        <dsp:cNvPr id="0" name=""/>
        <dsp:cNvSpPr/>
      </dsp:nvSpPr>
      <dsp:spPr>
        <a:xfrm>
          <a:off x="3037377" y="2029815"/>
          <a:ext cx="1084284" cy="54214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>
              <a:solidFill>
                <a:schemeClr val="tx1"/>
              </a:solidFill>
            </a:rPr>
            <a:t>Questionnaire survey</a:t>
          </a:r>
        </a:p>
      </dsp:txBody>
      <dsp:txXfrm>
        <a:off x="3053256" y="2045694"/>
        <a:ext cx="1052526" cy="5103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FAA94-C52B-4291-97FE-89C99AD62C21}">
      <dsp:nvSpPr>
        <dsp:cNvPr id="0" name=""/>
        <dsp:cNvSpPr/>
      </dsp:nvSpPr>
      <dsp:spPr>
        <a:xfrm>
          <a:off x="1352795" y="851236"/>
          <a:ext cx="2185622" cy="218595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DC664-2EF0-432C-BFF0-FE5562B67F1B}">
      <dsp:nvSpPr>
        <dsp:cNvPr id="0" name=""/>
        <dsp:cNvSpPr/>
      </dsp:nvSpPr>
      <dsp:spPr>
        <a:xfrm>
          <a:off x="1580338" y="1637437"/>
          <a:ext cx="1752887" cy="607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>
              <a:solidFill>
                <a:schemeClr val="tx2">
                  <a:lumMod val="40000"/>
                  <a:lumOff val="60000"/>
                </a:schemeClr>
              </a:solidFill>
            </a:rPr>
            <a:t>I. Lecture</a:t>
          </a:r>
          <a:endParaRPr lang="zh-CN" altLang="en-US" sz="2800" b="0" kern="1200" dirty="0">
            <a:solidFill>
              <a:schemeClr val="tx2">
                <a:lumMod val="40000"/>
                <a:lumOff val="60000"/>
              </a:schemeClr>
            </a:solidFill>
          </a:endParaRPr>
        </a:p>
      </dsp:txBody>
      <dsp:txXfrm>
        <a:off x="1580338" y="1637437"/>
        <a:ext cx="1752887" cy="607108"/>
      </dsp:txXfrm>
    </dsp:sp>
    <dsp:sp modelId="{89371E1F-6CA9-4544-ADCD-CE33DDC33FC2}">
      <dsp:nvSpPr>
        <dsp:cNvPr id="0" name=""/>
        <dsp:cNvSpPr/>
      </dsp:nvSpPr>
      <dsp:spPr>
        <a:xfrm>
          <a:off x="759384" y="2104234"/>
          <a:ext cx="2185622" cy="218595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tx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982F2-E964-4E69-A75C-7E8F95CE3588}">
      <dsp:nvSpPr>
        <dsp:cNvPr id="0" name=""/>
        <dsp:cNvSpPr/>
      </dsp:nvSpPr>
      <dsp:spPr>
        <a:xfrm>
          <a:off x="516740" y="2808312"/>
          <a:ext cx="2889618" cy="751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0" kern="1200" dirty="0" smtClean="0">
              <a:solidFill>
                <a:schemeClr val="tx2">
                  <a:lumMod val="40000"/>
                  <a:lumOff val="60000"/>
                </a:schemeClr>
              </a:solidFill>
            </a:rPr>
            <a:t>II. Task</a:t>
          </a:r>
          <a:endParaRPr lang="zh-CN" altLang="en-US" sz="2800" b="0" kern="1200" dirty="0">
            <a:solidFill>
              <a:schemeClr val="tx2">
                <a:lumMod val="40000"/>
                <a:lumOff val="60000"/>
              </a:schemeClr>
            </a:solidFill>
          </a:endParaRPr>
        </a:p>
      </dsp:txBody>
      <dsp:txXfrm>
        <a:off x="516740" y="2808312"/>
        <a:ext cx="2889618" cy="751175"/>
      </dsp:txXfrm>
    </dsp:sp>
    <dsp:sp modelId="{2FC00B43-AE05-45BA-A843-4AE31BB2AB2F}">
      <dsp:nvSpPr>
        <dsp:cNvPr id="0" name=""/>
        <dsp:cNvSpPr/>
      </dsp:nvSpPr>
      <dsp:spPr>
        <a:xfrm>
          <a:off x="1521992" y="3510529"/>
          <a:ext cx="1877788" cy="187854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30DDE-F370-4939-9DA0-3A64FD4C60DE}">
      <dsp:nvSpPr>
        <dsp:cNvPr id="0" name=""/>
        <dsp:cNvSpPr/>
      </dsp:nvSpPr>
      <dsp:spPr>
        <a:xfrm>
          <a:off x="1222241" y="4165771"/>
          <a:ext cx="2474827" cy="607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 kern="1200" dirty="0" smtClean="0">
              <a:solidFill>
                <a:srgbClr val="FF0000"/>
              </a:solidFill>
            </a:rPr>
            <a:t>III. Feedback</a:t>
          </a:r>
          <a:endParaRPr lang="zh-CN" altLang="en-US" sz="2800" b="1" kern="1200" dirty="0">
            <a:solidFill>
              <a:srgbClr val="FF0000"/>
            </a:solidFill>
          </a:endParaRPr>
        </a:p>
      </dsp:txBody>
      <dsp:txXfrm>
        <a:off x="1222241" y="4165771"/>
        <a:ext cx="2474827" cy="6071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21492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261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02681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47991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737406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88640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09880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6310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47143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0582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0610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5524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4888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8506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938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6550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F12A6-32DD-4FDF-8424-142505E354E4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E8E3B76-0B72-45E5-90C8-ACFC08E500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9519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8.1&#19979;&#21320;ppt\2\Lee's%20clip%201.mp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8.1&#19979;&#21320;ppt\2\Lee's%20clip%202.mp4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8.1&#19979;&#21320;ppt\2\Sandberg's%20clip.mp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8.1&#19979;&#21320;ppt\2\12G.mp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microsoft.com/office/2007/relationships/diagramDrawing" Target="../diagrams/drawing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The Art of Public 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Speaking</a:t>
            </a:r>
            <a:endParaRPr lang="zh-CN" alt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Supporting </a:t>
            </a:r>
            <a:r>
              <a:rPr lang="en-US" altLang="zh-CN" sz="2400" dirty="0"/>
              <a:t>Y</a:t>
            </a:r>
            <a:r>
              <a:rPr lang="en-US" altLang="zh-CN" sz="2400" dirty="0" smtClean="0"/>
              <a:t>our Ideas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683568" y="1268760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2017 </a:t>
            </a:r>
            <a:r>
              <a:rPr lang="zh-CN" altLang="en-US" sz="2000" b="1" dirty="0" smtClean="0"/>
              <a:t>外研社“教学之星”大赛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1. Testimony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03451886"/>
              </p:ext>
            </p:extLst>
          </p:nvPr>
        </p:nvGraphicFramePr>
        <p:xfrm>
          <a:off x="683568" y="1700808"/>
          <a:ext cx="8142287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37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57356" y="500042"/>
            <a:ext cx="6589199" cy="128089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1945201" y="476672"/>
            <a:ext cx="658919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Expert testimony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45201" y="1330027"/>
            <a:ext cx="66967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</a:t>
            </a:r>
            <a:r>
              <a:rPr lang="en-US" altLang="zh-CN" sz="1600" dirty="0" smtClean="0"/>
              <a:t>“Judging from the outbreak of Chinese restaurants all over town, the city has gone ‘chop-</a:t>
            </a:r>
            <a:r>
              <a:rPr lang="en-US" altLang="zh-CN" sz="1600" dirty="0" err="1" smtClean="0"/>
              <a:t>suey</a:t>
            </a:r>
            <a:r>
              <a:rPr lang="en-US" altLang="zh-CN" sz="1600" dirty="0" smtClean="0"/>
              <a:t>’ mad.” – New York Times 1904</a:t>
            </a:r>
            <a:endParaRPr lang="zh-CN" altLang="en-US" sz="1600" dirty="0"/>
          </a:p>
        </p:txBody>
      </p:sp>
      <p:pic>
        <p:nvPicPr>
          <p:cNvPr id="6" name="Lee's clip 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57422" y="2071678"/>
            <a:ext cx="5786478" cy="4125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1835696" y="514798"/>
            <a:ext cx="658919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Peer testimony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文本框 4"/>
          <p:cNvSpPr txBox="1"/>
          <p:nvPr/>
        </p:nvSpPr>
        <p:spPr>
          <a:xfrm>
            <a:off x="1835696" y="1264555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Lee, “Fried gelato is not Chinese.”</a:t>
            </a:r>
          </a:p>
          <a:p>
            <a:r>
              <a:rPr lang="en-US" altLang="zh-CN" sz="1600" dirty="0" smtClean="0"/>
              <a:t>Her Italian neighbor, “It’s not? But they serve it in all the Chinese restaurants in Italy.”</a:t>
            </a:r>
            <a:endParaRPr lang="zh-CN" altLang="en-US" sz="1600" dirty="0"/>
          </a:p>
        </p:txBody>
      </p:sp>
      <p:pic>
        <p:nvPicPr>
          <p:cNvPr id="7" name="Lee's clip 2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5984" y="2236778"/>
            <a:ext cx="5929354" cy="401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Tips for Using </a:t>
            </a:r>
            <a:r>
              <a:rPr lang="en-US" altLang="zh-CN" b="1" dirty="0"/>
              <a:t>T</a:t>
            </a:r>
            <a:r>
              <a:rPr lang="en-US" altLang="zh-CN" b="1" dirty="0" smtClean="0"/>
              <a:t>estimony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47664" y="2132856"/>
            <a:ext cx="7344816" cy="37440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qualified and reliable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sources.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Identify the </a:t>
            </a: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6462" lvl="1" indent="-457200">
              <a:buFont typeface="+mj-lt"/>
              <a:buAutoNum type="arabicPeriod"/>
            </a:pPr>
            <a:endParaRPr lang="en-US" altLang="zh-CN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Decide whether to quote or </a:t>
            </a: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paraphrase.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Quote or paraphrase </a:t>
            </a: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accurately.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452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70C0"/>
                </a:solidFill>
              </a:rPr>
              <a:t>2</a:t>
            </a:r>
            <a:r>
              <a:rPr lang="en-US" altLang="zh-CN" b="1" dirty="0" smtClean="0">
                <a:solidFill>
                  <a:srgbClr val="0070C0"/>
                </a:solidFill>
              </a:rPr>
              <a:t>. Statistics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65156407"/>
              </p:ext>
            </p:extLst>
          </p:nvPr>
        </p:nvGraphicFramePr>
        <p:xfrm>
          <a:off x="683568" y="1772816"/>
          <a:ext cx="8142287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402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589199" cy="1280890"/>
          </a:xfrm>
        </p:spPr>
        <p:txBody>
          <a:bodyPr/>
          <a:lstStyle/>
          <a:p>
            <a:r>
              <a:rPr lang="en-US" altLang="zh-CN" b="1" dirty="0" smtClean="0"/>
              <a:t>Multiple statistics</a:t>
            </a:r>
            <a:endParaRPr lang="zh-CN" altLang="en-US" b="1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80108008"/>
              </p:ext>
            </p:extLst>
          </p:nvPr>
        </p:nvGraphicFramePr>
        <p:xfrm>
          <a:off x="1893823" y="5157192"/>
          <a:ext cx="657639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8496"/>
                <a:gridCol w="2777896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Leaders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Women</a:t>
                      </a:r>
                      <a:endParaRPr lang="zh-CN" altLang="en-US" sz="1400" dirty="0"/>
                    </a:p>
                  </a:txBody>
                  <a:tcPr/>
                </a:tc>
              </a:tr>
              <a:tr h="23402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Head</a:t>
                      </a:r>
                      <a:r>
                        <a:rPr lang="en-US" altLang="zh-CN" sz="1400" baseline="0" dirty="0" smtClean="0"/>
                        <a:t> of State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9/190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3402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Member of Parliament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13%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3402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Top positions</a:t>
                      </a:r>
                      <a:r>
                        <a:rPr lang="en-US" altLang="zh-CN" sz="1400" baseline="0" dirty="0" smtClean="0"/>
                        <a:t> of corporate sector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15-16%</a:t>
                      </a:r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Sandberg's clip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71736" y="1142984"/>
            <a:ext cx="5214974" cy="39112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4985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Tips for Using </a:t>
            </a:r>
            <a:r>
              <a:rPr lang="en-US" altLang="zh-CN" b="1" dirty="0"/>
              <a:t>S</a:t>
            </a:r>
            <a:r>
              <a:rPr lang="en-US" altLang="zh-CN" b="1" dirty="0" smtClean="0"/>
              <a:t>tatistics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75656" y="1772816"/>
            <a:ext cx="7134944" cy="4392487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Use reliable sources, and identify the sources.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Use representative statistics.</a:t>
            </a:r>
          </a:p>
          <a:p>
            <a:pPr lvl="1" algn="just"/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Sample size</a:t>
            </a:r>
          </a:p>
          <a:p>
            <a:pPr lvl="1" algn="just"/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selection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statistics.</a:t>
            </a:r>
          </a:p>
          <a:p>
            <a:pPr lvl="1" algn="just"/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12-Gigabyte-memery card</a:t>
            </a:r>
          </a:p>
          <a:p>
            <a:pPr marL="0" indent="0" algn="just">
              <a:buNone/>
            </a:pPr>
            <a:endParaRPr lang="en-US" altLang="zh-CN" dirty="0"/>
          </a:p>
        </p:txBody>
      </p:sp>
      <p:pic>
        <p:nvPicPr>
          <p:cNvPr id="5" name="12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143768" y="4929198"/>
            <a:ext cx="652466" cy="652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124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1201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Tips for Using </a:t>
            </a:r>
            <a:r>
              <a:rPr lang="en-US" altLang="zh-CN" b="1" dirty="0"/>
              <a:t>S</a:t>
            </a:r>
            <a:r>
              <a:rPr lang="en-US" altLang="zh-CN" b="1" dirty="0" smtClean="0"/>
              <a:t>tatistics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75656" y="1484312"/>
            <a:ext cx="7134944" cy="4680991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Round off complicated statistics.</a:t>
            </a:r>
            <a:endParaRPr lang="en-US" altLang="zh-CN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 startAt="4"/>
            </a:pPr>
            <a:endParaRPr lang="en-US" altLang="zh-CN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 startAt="4"/>
            </a:pP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Visualize statistics. </a:t>
            </a:r>
          </a:p>
          <a:p>
            <a:pPr marL="0" indent="0" algn="just">
              <a:buNone/>
            </a:pP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988840"/>
            <a:ext cx="2063693" cy="2120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文本框 8"/>
          <p:cNvSpPr txBox="1"/>
          <p:nvPr/>
        </p:nvSpPr>
        <p:spPr>
          <a:xfrm>
            <a:off x="7619716" y="3750549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31.27%?</a:t>
            </a:r>
          </a:p>
          <a:p>
            <a:r>
              <a:rPr lang="en-US" altLang="zh-CN" dirty="0" smtClean="0"/>
              <a:t>vs.</a:t>
            </a:r>
          </a:p>
          <a:p>
            <a:r>
              <a:rPr lang="en-US" altLang="zh-CN" dirty="0" smtClean="0"/>
              <a:t>30%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302" y="3429000"/>
            <a:ext cx="4266859" cy="26295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13435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65464" y="1129754"/>
            <a:ext cx="6858000" cy="2387600"/>
          </a:xfrm>
        </p:spPr>
        <p:txBody>
          <a:bodyPr/>
          <a:lstStyle/>
          <a:p>
            <a:r>
              <a:rPr kumimoji="1" lang="en-US" altLang="zh-CN" b="1" dirty="0" smtClean="0">
                <a:latin typeface="Arial" charset="0"/>
                <a:ea typeface="Arial" charset="0"/>
                <a:cs typeface="Arial" charset="0"/>
              </a:rPr>
              <a:t>Teaching</a:t>
            </a:r>
            <a:r>
              <a:rPr kumimoji="1" lang="zh-CN" altLang="en-US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kumimoji="1" lang="en-US" altLang="zh-CN" b="1" dirty="0" smtClean="0">
                <a:latin typeface="Arial" charset="0"/>
                <a:ea typeface="Arial" charset="0"/>
                <a:cs typeface="Arial" charset="0"/>
              </a:rPr>
              <a:t>Assessment</a:t>
            </a:r>
            <a:endParaRPr kumimoji="1" lang="zh-CN" alt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51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I. Smart design</a:t>
            </a:r>
            <a:endParaRPr lang="zh-CN" altLang="en-US" b="1" dirty="0"/>
          </a:p>
        </p:txBody>
      </p:sp>
      <p:sp>
        <p:nvSpPr>
          <p:cNvPr id="4" name="文本占位符 2"/>
          <p:cNvSpPr txBox="1">
            <a:spLocks/>
          </p:cNvSpPr>
          <p:nvPr/>
        </p:nvSpPr>
        <p:spPr>
          <a:xfrm>
            <a:off x="3059832" y="4005064"/>
            <a:ext cx="5112568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CN" sz="2400" b="1" smtClean="0"/>
              <a:t>Supporting Your Ideas </a:t>
            </a:r>
          </a:p>
          <a:p>
            <a:pPr algn="r"/>
            <a:r>
              <a:rPr lang="en-US" altLang="zh-CN" sz="2400" smtClean="0"/>
              <a:t>– </a:t>
            </a:r>
            <a:r>
              <a:rPr lang="en-US" altLang="zh-CN" sz="2400" i="1" smtClean="0"/>
              <a:t>The Art of Public Speaking</a:t>
            </a:r>
            <a:endParaRPr lang="zh-CN" altLang="en-US" sz="2400" i="1" dirty="0"/>
          </a:p>
        </p:txBody>
      </p:sp>
    </p:spTree>
    <p:extLst>
      <p:ext uri="{BB962C8B-B14F-4D97-AF65-F5344CB8AC3E}">
        <p14:creationId xmlns="" xmlns:p14="http://schemas.microsoft.com/office/powerpoint/2010/main" val="115188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>
                <a:solidFill>
                  <a:srgbClr val="0070C0"/>
                </a:solidFill>
              </a:rPr>
              <a:t>The course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="" xmlns:p14="http://schemas.microsoft.com/office/powerpoint/2010/main" val="4100496680"/>
              </p:ext>
            </p:extLst>
          </p:nvPr>
        </p:nvGraphicFramePr>
        <p:xfrm>
          <a:off x="1042988" y="1556792"/>
          <a:ext cx="70567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1512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6589199" cy="1280890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70C0"/>
                </a:solidFill>
              </a:rPr>
              <a:t>The Teaching Design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9737991"/>
              </p:ext>
            </p:extLst>
          </p:nvPr>
        </p:nvGraphicFramePr>
        <p:xfrm>
          <a:off x="107504" y="908720"/>
          <a:ext cx="4464495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838444" y="2348880"/>
            <a:ext cx="51845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Unit 6 Supporting Your Ideas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-- </a:t>
            </a:r>
            <a:r>
              <a:rPr lang="en-US" altLang="zh-CN" sz="2400" i="1" dirty="0" smtClean="0"/>
              <a:t>The Art of Public Speaking</a:t>
            </a:r>
            <a:endParaRPr lang="zh-CN" altLang="en-US" sz="2400" i="1" dirty="0"/>
          </a:p>
        </p:txBody>
      </p:sp>
    </p:spTree>
    <p:extLst>
      <p:ext uri="{BB962C8B-B14F-4D97-AF65-F5344CB8AC3E}">
        <p14:creationId xmlns="" xmlns:p14="http://schemas.microsoft.com/office/powerpoint/2010/main" val="40174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>
                <a:solidFill>
                  <a:srgbClr val="0070C0"/>
                </a:solidFill>
              </a:rPr>
              <a:t>I. Lecture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5258653"/>
              </p:ext>
            </p:extLst>
          </p:nvPr>
        </p:nvGraphicFramePr>
        <p:xfrm>
          <a:off x="107505" y="620688"/>
          <a:ext cx="4104455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788024" y="2703562"/>
            <a:ext cx="29523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b="1" dirty="0" smtClean="0"/>
              <a:t>By testimony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b="1" dirty="0" smtClean="0"/>
              <a:t>By statistics</a:t>
            </a:r>
          </a:p>
          <a:p>
            <a:endParaRPr lang="en-US" altLang="zh-CN" dirty="0"/>
          </a:p>
        </p:txBody>
      </p:sp>
      <p:sp>
        <p:nvSpPr>
          <p:cNvPr id="7" name="左弧形箭头 6"/>
          <p:cNvSpPr/>
          <p:nvPr/>
        </p:nvSpPr>
        <p:spPr bwMode="auto">
          <a:xfrm rot="18022708">
            <a:off x="3715585" y="2509495"/>
            <a:ext cx="416687" cy="1825537"/>
          </a:xfrm>
          <a:prstGeom prst="curvedRightArrow">
            <a:avLst>
              <a:gd name="adj1" fmla="val 25000"/>
              <a:gd name="adj2" fmla="val 63576"/>
              <a:gd name="adj3" fmla="val 37642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21464" y="84211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(20 minutes)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923928" y="4244942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(The lecture session is usually arranged at the end of the task presentation of the previous unit.)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068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63688" y="602960"/>
            <a:ext cx="6589199" cy="1280890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70C0"/>
                </a:solidFill>
              </a:rPr>
              <a:t>II. Task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19401814"/>
              </p:ext>
            </p:extLst>
          </p:nvPr>
        </p:nvGraphicFramePr>
        <p:xfrm>
          <a:off x="107505" y="260648"/>
          <a:ext cx="3888431" cy="684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023113" y="1340768"/>
            <a:ext cx="45365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Preparation</a:t>
            </a:r>
            <a:r>
              <a:rPr lang="en-US" altLang="zh-CN" sz="2000" dirty="0" smtClean="0"/>
              <a:t> (1 week, off class)</a:t>
            </a:r>
          </a:p>
          <a:p>
            <a:r>
              <a:rPr lang="en-US" altLang="zh-CN" sz="2400" b="1" smtClean="0"/>
              <a:t>  A </a:t>
            </a:r>
            <a:r>
              <a:rPr lang="en-US" altLang="zh-CN" sz="2400" b="1" dirty="0" smtClean="0"/>
              <a:t>mini-research + A report</a:t>
            </a:r>
          </a:p>
          <a:p>
            <a:r>
              <a:rPr lang="en-US" altLang="zh-CN" sz="2400" dirty="0" smtClean="0"/>
              <a:t>What is an appropriate English translation of “</a:t>
            </a:r>
            <a:r>
              <a:rPr lang="zh-CN" altLang="en-US" sz="2400" dirty="0" smtClean="0"/>
              <a:t>中国梦</a:t>
            </a:r>
            <a:r>
              <a:rPr lang="en-US" altLang="zh-CN" sz="2400" dirty="0" smtClean="0"/>
              <a:t>”?</a:t>
            </a:r>
          </a:p>
          <a:p>
            <a:pPr algn="just"/>
            <a:endParaRPr lang="en-US" altLang="zh-CN" sz="2400" dirty="0" smtClean="0"/>
          </a:p>
          <a:p>
            <a:pPr algn="just"/>
            <a:r>
              <a:rPr lang="en-US" altLang="zh-CN" sz="2400" dirty="0" smtClean="0"/>
              <a:t> </a:t>
            </a:r>
          </a:p>
          <a:p>
            <a:pPr algn="just"/>
            <a:endParaRPr lang="en-US" altLang="zh-CN" sz="2400" dirty="0"/>
          </a:p>
          <a:p>
            <a:pPr algn="just"/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Presentation</a:t>
            </a:r>
            <a:r>
              <a:rPr lang="en-US" altLang="zh-CN" sz="2400" b="1" dirty="0" smtClean="0"/>
              <a:t> </a:t>
            </a:r>
            <a:r>
              <a:rPr lang="en-US" altLang="zh-CN" sz="2000" dirty="0" smtClean="0"/>
              <a:t>(1.5 hours, in </a:t>
            </a:r>
            <a:r>
              <a:rPr lang="en-US" altLang="zh-CN" sz="2000" dirty="0"/>
              <a:t>class)</a:t>
            </a:r>
          </a:p>
          <a:p>
            <a:r>
              <a:rPr lang="en-US" altLang="zh-CN" sz="2400" b="1" dirty="0" smtClean="0"/>
              <a:t>   A group oral presentation</a:t>
            </a:r>
          </a:p>
          <a:p>
            <a:endParaRPr lang="en-US" altLang="zh-CN" dirty="0"/>
          </a:p>
        </p:txBody>
      </p:sp>
      <p:sp>
        <p:nvSpPr>
          <p:cNvPr id="3" name="左大括号 2"/>
          <p:cNvSpPr/>
          <p:nvPr/>
        </p:nvSpPr>
        <p:spPr bwMode="auto">
          <a:xfrm>
            <a:off x="3343684" y="1556792"/>
            <a:ext cx="576064" cy="4032448"/>
          </a:xfrm>
          <a:prstGeom prst="leftBrace">
            <a:avLst>
              <a:gd name="adj1" fmla="val 8333"/>
              <a:gd name="adj2" fmla="val 53909"/>
            </a:avLst>
          </a:prstGeom>
          <a:solidFill>
            <a:schemeClr val="bg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graphicFrame>
        <p:nvGraphicFramePr>
          <p:cNvPr id="8" name="图示 7"/>
          <p:cNvGraphicFramePr/>
          <p:nvPr>
            <p:extLst>
              <p:ext uri="{D42A27DB-BD31-4B8C-83A1-F6EECF244321}">
                <p14:modId xmlns="" xmlns:p14="http://schemas.microsoft.com/office/powerpoint/2010/main" val="2697199483"/>
              </p:ext>
            </p:extLst>
          </p:nvPr>
        </p:nvGraphicFramePr>
        <p:xfrm>
          <a:off x="4217074" y="2713841"/>
          <a:ext cx="4123043" cy="2731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="" xmlns:p14="http://schemas.microsoft.com/office/powerpoint/2010/main" val="143137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63688" y="620688"/>
            <a:ext cx="6589199" cy="1280890"/>
          </a:xfrm>
        </p:spPr>
        <p:txBody>
          <a:bodyPr/>
          <a:lstStyle/>
          <a:p>
            <a:pPr algn="l"/>
            <a:r>
              <a:rPr lang="en-US" altLang="zh-CN" b="1" dirty="0" smtClean="0">
                <a:solidFill>
                  <a:srgbClr val="0070C0"/>
                </a:solidFill>
              </a:rPr>
              <a:t>III. Feedback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7880652"/>
              </p:ext>
            </p:extLst>
          </p:nvPr>
        </p:nvGraphicFramePr>
        <p:xfrm>
          <a:off x="107505" y="620688"/>
          <a:ext cx="4104455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139952" y="2517058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Q &amp; A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Peer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Teacher feedback</a:t>
            </a:r>
            <a:endParaRPr lang="zh-CN" altLang="en-US" sz="2400" b="1" dirty="0"/>
          </a:p>
        </p:txBody>
      </p:sp>
      <p:sp>
        <p:nvSpPr>
          <p:cNvPr id="7" name="左弧形箭头 6"/>
          <p:cNvSpPr/>
          <p:nvPr/>
        </p:nvSpPr>
        <p:spPr bwMode="auto">
          <a:xfrm rot="14493661">
            <a:off x="4242862" y="3800961"/>
            <a:ext cx="441909" cy="1796193"/>
          </a:xfrm>
          <a:prstGeom prst="curvedRightArrow">
            <a:avLst>
              <a:gd name="adj1" fmla="val 25000"/>
              <a:gd name="adj2" fmla="val 63576"/>
              <a:gd name="adj3" fmla="val 37642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57482" y="836712"/>
            <a:ext cx="3834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(after each group presentation)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96408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2204864"/>
            <a:ext cx="7811145" cy="1362075"/>
          </a:xfrm>
        </p:spPr>
        <p:txBody>
          <a:bodyPr/>
          <a:lstStyle/>
          <a:p>
            <a:r>
              <a:rPr lang="en-US" altLang="zh-CN" sz="3600" b="1" dirty="0" smtClean="0"/>
              <a:t>II. Classroom Teaching Demo</a:t>
            </a:r>
            <a:endParaRPr lang="zh-CN" altLang="en-US" sz="3600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59832" y="4005064"/>
            <a:ext cx="5112568" cy="860400"/>
          </a:xfrm>
        </p:spPr>
        <p:txBody>
          <a:bodyPr>
            <a:noAutofit/>
          </a:bodyPr>
          <a:lstStyle/>
          <a:p>
            <a:pPr algn="r"/>
            <a:r>
              <a:rPr lang="en-US" altLang="zh-CN" sz="2400" b="1" dirty="0" smtClean="0"/>
              <a:t>Supporting Your Ideas </a:t>
            </a:r>
          </a:p>
          <a:p>
            <a:pPr algn="r"/>
            <a:r>
              <a:rPr lang="en-US" altLang="zh-CN" sz="2400" dirty="0" smtClean="0"/>
              <a:t>– </a:t>
            </a:r>
            <a:r>
              <a:rPr lang="en-US" altLang="zh-CN" sz="2400" i="1" dirty="0" smtClean="0"/>
              <a:t>The Art of Public Speaking</a:t>
            </a:r>
            <a:endParaRPr lang="zh-CN" altLang="en-US" sz="2400" i="1" dirty="0"/>
          </a:p>
        </p:txBody>
      </p:sp>
    </p:spTree>
    <p:extLst>
      <p:ext uri="{BB962C8B-B14F-4D97-AF65-F5344CB8AC3E}">
        <p14:creationId xmlns="" xmlns:p14="http://schemas.microsoft.com/office/powerpoint/2010/main" val="217087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Supporting </a:t>
            </a:r>
            <a:r>
              <a:rPr lang="en-US" altLang="zh-CN" b="1" dirty="0">
                <a:solidFill>
                  <a:srgbClr val="0070C0"/>
                </a:solidFill>
              </a:rPr>
              <a:t>Y</a:t>
            </a:r>
            <a:r>
              <a:rPr lang="en-US" altLang="zh-CN" b="1" dirty="0" smtClean="0">
                <a:solidFill>
                  <a:srgbClr val="0070C0"/>
                </a:solidFill>
              </a:rPr>
              <a:t>our Ideas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07311728"/>
              </p:ext>
            </p:extLst>
          </p:nvPr>
        </p:nvGraphicFramePr>
        <p:xfrm>
          <a:off x="2611508" y="2564904"/>
          <a:ext cx="5256584" cy="2808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932040" y="242088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by</a:t>
            </a:r>
            <a:endParaRPr lang="zh-CN" alt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8105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2883</TotalTime>
  <Words>398</Words>
  <Application>Microsoft Office PowerPoint</Application>
  <PresentationFormat>全屏显示(4:3)</PresentationFormat>
  <Paragraphs>110</Paragraphs>
  <Slides>18</Slides>
  <Notes>0</Notes>
  <HiddenSlides>0</HiddenSlides>
  <MMClips>4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丝状</vt:lpstr>
      <vt:lpstr>The Art of Public Speaking</vt:lpstr>
      <vt:lpstr>I. Smart design</vt:lpstr>
      <vt:lpstr>The course</vt:lpstr>
      <vt:lpstr>The Teaching Design</vt:lpstr>
      <vt:lpstr>I. Lecture</vt:lpstr>
      <vt:lpstr>II. Task</vt:lpstr>
      <vt:lpstr>III. Feedback</vt:lpstr>
      <vt:lpstr>II. Classroom Teaching Demo</vt:lpstr>
      <vt:lpstr>Supporting Your Ideas</vt:lpstr>
      <vt:lpstr>1. Testimony</vt:lpstr>
      <vt:lpstr>幻灯片 11</vt:lpstr>
      <vt:lpstr>幻灯片 12</vt:lpstr>
      <vt:lpstr>Tips for Using Testimony</vt:lpstr>
      <vt:lpstr>2. Statistics</vt:lpstr>
      <vt:lpstr>Multiple statistics</vt:lpstr>
      <vt:lpstr>Tips for Using Statistics</vt:lpstr>
      <vt:lpstr>Tips for Using Statistics</vt:lpstr>
      <vt:lpstr>Teaching Assessment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Public Speeches</dc:title>
  <dc:creator>li</dc:creator>
  <cp:lastModifiedBy>1</cp:lastModifiedBy>
  <cp:revision>95</cp:revision>
  <dcterms:created xsi:type="dcterms:W3CDTF">2017-04-16T09:22:35Z</dcterms:created>
  <dcterms:modified xsi:type="dcterms:W3CDTF">2017-08-01T05:02:34Z</dcterms:modified>
</cp:coreProperties>
</file>