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544" r:id="rId2"/>
    <p:sldId id="627" r:id="rId3"/>
    <p:sldId id="554" r:id="rId4"/>
    <p:sldId id="630" r:id="rId5"/>
    <p:sldId id="589" r:id="rId6"/>
    <p:sldId id="590" r:id="rId7"/>
    <p:sldId id="591" r:id="rId8"/>
    <p:sldId id="592" r:id="rId9"/>
    <p:sldId id="593" r:id="rId10"/>
    <p:sldId id="594" r:id="rId11"/>
    <p:sldId id="595" r:id="rId12"/>
    <p:sldId id="596" r:id="rId13"/>
    <p:sldId id="597" r:id="rId14"/>
    <p:sldId id="598" r:id="rId15"/>
    <p:sldId id="599" r:id="rId16"/>
    <p:sldId id="600" r:id="rId17"/>
    <p:sldId id="601" r:id="rId18"/>
    <p:sldId id="602" r:id="rId19"/>
    <p:sldId id="603" r:id="rId20"/>
    <p:sldId id="604" r:id="rId21"/>
    <p:sldId id="605" r:id="rId22"/>
    <p:sldId id="606" r:id="rId23"/>
    <p:sldId id="607" r:id="rId24"/>
    <p:sldId id="608" r:id="rId25"/>
    <p:sldId id="609" r:id="rId26"/>
    <p:sldId id="610" r:id="rId27"/>
    <p:sldId id="611" r:id="rId28"/>
    <p:sldId id="612" r:id="rId29"/>
    <p:sldId id="613" r:id="rId30"/>
    <p:sldId id="614" r:id="rId31"/>
    <p:sldId id="615" r:id="rId32"/>
    <p:sldId id="616" r:id="rId33"/>
    <p:sldId id="617" r:id="rId34"/>
    <p:sldId id="618" r:id="rId35"/>
    <p:sldId id="619" r:id="rId36"/>
    <p:sldId id="620" r:id="rId37"/>
    <p:sldId id="621" r:id="rId38"/>
    <p:sldId id="622" r:id="rId39"/>
    <p:sldId id="624" r:id="rId40"/>
    <p:sldId id="553" r:id="rId41"/>
    <p:sldId id="552" r:id="rId42"/>
    <p:sldId id="513" r:id="rId43"/>
    <p:sldId id="514" r:id="rId44"/>
    <p:sldId id="515" r:id="rId45"/>
    <p:sldId id="516" r:id="rId46"/>
    <p:sldId id="517" r:id="rId47"/>
    <p:sldId id="541" r:id="rId48"/>
    <p:sldId id="520" r:id="rId49"/>
    <p:sldId id="521" r:id="rId50"/>
    <p:sldId id="522" r:id="rId51"/>
    <p:sldId id="524" r:id="rId52"/>
    <p:sldId id="545" r:id="rId53"/>
    <p:sldId id="525" r:id="rId54"/>
    <p:sldId id="526" r:id="rId55"/>
    <p:sldId id="527" r:id="rId56"/>
    <p:sldId id="528" r:id="rId57"/>
    <p:sldId id="625" r:id="rId58"/>
    <p:sldId id="542" r:id="rId59"/>
    <p:sldId id="530" r:id="rId60"/>
    <p:sldId id="532" r:id="rId61"/>
    <p:sldId id="629" r:id="rId62"/>
    <p:sldId id="543" r:id="rId63"/>
  </p:sldIdLst>
  <p:sldSz cx="9144000" cy="5143500" type="screen16x9"/>
  <p:notesSz cx="6858000" cy="9144000"/>
  <p:defaultTextStyle>
    <a:defPPr>
      <a:defRPr lang="zh-CN"/>
    </a:defPPr>
    <a:lvl1pPr marL="0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69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39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07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77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46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16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084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53" algn="l" defTabSz="68573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74C2E"/>
    <a:srgbClr val="058697"/>
    <a:srgbClr val="CB450F"/>
    <a:srgbClr val="30075D"/>
    <a:srgbClr val="3106AA"/>
    <a:srgbClr val="440A84"/>
    <a:srgbClr val="DA8200"/>
    <a:srgbClr val="FF9900"/>
    <a:srgbClr val="830331"/>
    <a:srgbClr val="480B8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26" autoAdjust="0"/>
    <p:restoredTop sz="79406" autoAdjust="0"/>
  </p:normalViewPr>
  <p:slideViewPr>
    <p:cSldViewPr snapToGrid="0">
      <p:cViewPr varScale="1">
        <p:scale>
          <a:sx n="69" d="100"/>
          <a:sy n="69" d="100"/>
        </p:scale>
        <p:origin x="-127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DF02-7D68-42C3-941B-FECC5BA93CE7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58B073BB-6DD9-4BB6-896A-8D3730F15E6B}">
      <dgm:prSet phldrT="[文本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altLang="zh-CN" sz="4000" b="1" dirty="0" smtClean="0"/>
            <a:t>Listening to the world</a:t>
          </a:r>
          <a:endParaRPr lang="zh-CN" altLang="en-US" sz="4000" b="1" dirty="0"/>
        </a:p>
      </dgm:t>
    </dgm:pt>
    <dgm:pt modelId="{E88A814B-8AE7-4EE2-9402-B519C14C3ED4}" type="par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2D0C1D3C-C0C3-4961-8DAC-9B1620E14635}" type="sib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0482923E-64A9-487D-BA48-9126501CD760}">
      <dgm:prSet phldrT="[文本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altLang="zh-CN" sz="3200" b="1" dirty="0" smtClean="0"/>
            <a:t>Sharing</a:t>
          </a:r>
          <a:endParaRPr lang="zh-CN" altLang="en-US" sz="3200" b="1" dirty="0"/>
        </a:p>
      </dgm:t>
    </dgm:pt>
    <dgm:pt modelId="{2C5E228C-6935-443E-990B-5596C1A8E5EC}" type="par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5B08696B-8507-4A3A-887A-2FAC1D20D3A6}" type="sib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0FE1AA5E-C1FF-4F14-B7A5-DFF0115924EC}">
      <dgm:prSet phldrT="[文本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altLang="zh-CN" sz="3200" b="1" dirty="0" smtClean="0"/>
            <a:t>Viewing</a:t>
          </a:r>
          <a:endParaRPr lang="zh-CN" altLang="en-US" sz="3200" b="1" dirty="0"/>
        </a:p>
      </dgm:t>
    </dgm:pt>
    <dgm:pt modelId="{8F8AF7B8-DA05-4E77-AD4B-9944BCF19196}" type="par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8C841EDE-45DA-44F5-AD2F-D6D8479DD910}" type="sib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03A0288E-A724-40E4-BA16-1C610AADDEEF}">
      <dgm:prSet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altLang="zh-CN" sz="3200" b="1" dirty="0" smtClean="0"/>
            <a:t>Listening</a:t>
          </a:r>
          <a:endParaRPr lang="zh-CN" altLang="en-US" sz="3200" b="1" dirty="0"/>
        </a:p>
      </dgm:t>
    </dgm:pt>
    <dgm:pt modelId="{BC278CE4-DE7F-40D6-9EC7-643BF23EEB3F}" type="sib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C9D9E035-6839-4C49-A846-D22128E3D823}" type="par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405155EC-9515-448C-BC59-6B47C1B89035}" type="pres">
      <dgm:prSet presAssocID="{0612DF02-7D68-42C3-941B-FECC5BA93C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7A74A39-DBD4-46DA-B5D4-BF11CFA65FFC}" type="pres">
      <dgm:prSet presAssocID="{58B073BB-6DD9-4BB6-896A-8D3730F15E6B}" presName="hierRoot1" presStyleCnt="0"/>
      <dgm:spPr/>
      <dgm:t>
        <a:bodyPr/>
        <a:lstStyle/>
        <a:p>
          <a:endParaRPr lang="zh-CN" altLang="en-US"/>
        </a:p>
      </dgm:t>
    </dgm:pt>
    <dgm:pt modelId="{99874F05-391B-46FF-99DD-BF23C2052653}" type="pres">
      <dgm:prSet presAssocID="{58B073BB-6DD9-4BB6-896A-8D3730F15E6B}" presName="composite" presStyleCnt="0"/>
      <dgm:spPr/>
      <dgm:t>
        <a:bodyPr/>
        <a:lstStyle/>
        <a:p>
          <a:endParaRPr lang="zh-CN" altLang="en-US"/>
        </a:p>
      </dgm:t>
    </dgm:pt>
    <dgm:pt modelId="{2B395661-5A18-4789-A236-F0929DED1F9C}" type="pres">
      <dgm:prSet presAssocID="{58B073BB-6DD9-4BB6-896A-8D3730F15E6B}" presName="background" presStyleLbl="node0" presStyleIdx="0" presStyleCnt="1"/>
      <dgm:spPr/>
      <dgm:t>
        <a:bodyPr/>
        <a:lstStyle/>
        <a:p>
          <a:endParaRPr lang="zh-CN" altLang="en-US"/>
        </a:p>
      </dgm:t>
    </dgm:pt>
    <dgm:pt modelId="{152C086B-4265-4003-A792-1F8C048EDE21}" type="pres">
      <dgm:prSet presAssocID="{58B073BB-6DD9-4BB6-896A-8D3730F15E6B}" presName="text" presStyleLbl="fgAcc0" presStyleIdx="0" presStyleCnt="1" custScaleX="382709" custScaleY="146423" custLinFactNeighborX="-1185" custLinFactNeighborY="60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E1D1C8-63CA-466E-938A-0206F6ADC976}" type="pres">
      <dgm:prSet presAssocID="{58B073BB-6DD9-4BB6-896A-8D3730F15E6B}" presName="hierChild2" presStyleCnt="0"/>
      <dgm:spPr/>
      <dgm:t>
        <a:bodyPr/>
        <a:lstStyle/>
        <a:p>
          <a:endParaRPr lang="zh-CN" altLang="en-US"/>
        </a:p>
      </dgm:t>
    </dgm:pt>
    <dgm:pt modelId="{96B86789-951B-4D57-A95B-3575A1C53FE0}" type="pres">
      <dgm:prSet presAssocID="{2C5E228C-6935-443E-990B-5596C1A8E5EC}" presName="Name10" presStyleLbl="parChTrans1D2" presStyleIdx="0" presStyleCnt="3"/>
      <dgm:spPr/>
      <dgm:t>
        <a:bodyPr/>
        <a:lstStyle/>
        <a:p>
          <a:endParaRPr lang="zh-CN" altLang="en-US"/>
        </a:p>
      </dgm:t>
    </dgm:pt>
    <dgm:pt modelId="{83051702-7A06-4888-8E08-D52A53F17A8B}" type="pres">
      <dgm:prSet presAssocID="{0482923E-64A9-487D-BA48-9126501CD760}" presName="hierRoot2" presStyleCnt="0"/>
      <dgm:spPr/>
      <dgm:t>
        <a:bodyPr/>
        <a:lstStyle/>
        <a:p>
          <a:endParaRPr lang="zh-CN" altLang="en-US"/>
        </a:p>
      </dgm:t>
    </dgm:pt>
    <dgm:pt modelId="{860A4974-A79F-4273-8524-68FA66902446}" type="pres">
      <dgm:prSet presAssocID="{0482923E-64A9-487D-BA48-9126501CD760}" presName="composite2" presStyleCnt="0"/>
      <dgm:spPr/>
      <dgm:t>
        <a:bodyPr/>
        <a:lstStyle/>
        <a:p>
          <a:endParaRPr lang="zh-CN" altLang="en-US"/>
        </a:p>
      </dgm:t>
    </dgm:pt>
    <dgm:pt modelId="{C1AA2C7B-C751-4063-9F36-359609FCC216}" type="pres">
      <dgm:prSet presAssocID="{0482923E-64A9-487D-BA48-9126501CD760}" presName="background2" presStyleLbl="node2" presStyleIdx="0" presStyleCnt="3"/>
      <dgm:spPr/>
      <dgm:t>
        <a:bodyPr/>
        <a:lstStyle/>
        <a:p>
          <a:endParaRPr lang="zh-CN" altLang="en-US"/>
        </a:p>
      </dgm:t>
    </dgm:pt>
    <dgm:pt modelId="{3398FBA2-61FD-42B3-9F95-24852347552E}" type="pres">
      <dgm:prSet presAssocID="{0482923E-64A9-487D-BA48-9126501CD760}" presName="text2" presStyleLbl="fgAcc2" presStyleIdx="0" presStyleCnt="3" custScaleX="16710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AE4B56-EFFC-4671-B578-D0697B07BCA0}" type="pres">
      <dgm:prSet presAssocID="{0482923E-64A9-487D-BA48-9126501CD760}" presName="hierChild3" presStyleCnt="0"/>
      <dgm:spPr/>
      <dgm:t>
        <a:bodyPr/>
        <a:lstStyle/>
        <a:p>
          <a:endParaRPr lang="zh-CN" altLang="en-US"/>
        </a:p>
      </dgm:t>
    </dgm:pt>
    <dgm:pt modelId="{16FB3857-E4B5-47F2-80CB-BEF7201A9C73}" type="pres">
      <dgm:prSet presAssocID="{C9D9E035-6839-4C49-A846-D22128E3D823}" presName="Name10" presStyleLbl="parChTrans1D2" presStyleIdx="1" presStyleCnt="3"/>
      <dgm:spPr/>
      <dgm:t>
        <a:bodyPr/>
        <a:lstStyle/>
        <a:p>
          <a:endParaRPr lang="zh-CN" altLang="en-US"/>
        </a:p>
      </dgm:t>
    </dgm:pt>
    <dgm:pt modelId="{31BE7B6A-D227-441B-BC03-7CEAD0D475F6}" type="pres">
      <dgm:prSet presAssocID="{03A0288E-A724-40E4-BA16-1C610AADDEEF}" presName="hierRoot2" presStyleCnt="0"/>
      <dgm:spPr/>
      <dgm:t>
        <a:bodyPr/>
        <a:lstStyle/>
        <a:p>
          <a:endParaRPr lang="zh-CN" altLang="en-US"/>
        </a:p>
      </dgm:t>
    </dgm:pt>
    <dgm:pt modelId="{95E7F4D9-6F59-4896-A90B-7993CE570C59}" type="pres">
      <dgm:prSet presAssocID="{03A0288E-A724-40E4-BA16-1C610AADDEEF}" presName="composite2" presStyleCnt="0"/>
      <dgm:spPr/>
      <dgm:t>
        <a:bodyPr/>
        <a:lstStyle/>
        <a:p>
          <a:endParaRPr lang="zh-CN" altLang="en-US"/>
        </a:p>
      </dgm:t>
    </dgm:pt>
    <dgm:pt modelId="{81206415-6264-4893-A2F4-45DDA8D73D30}" type="pres">
      <dgm:prSet presAssocID="{03A0288E-A724-40E4-BA16-1C610AADDEEF}" presName="background2" presStyleLbl="node2" presStyleIdx="1" presStyleCnt="3"/>
      <dgm:spPr/>
      <dgm:t>
        <a:bodyPr/>
        <a:lstStyle/>
        <a:p>
          <a:endParaRPr lang="zh-CN" altLang="en-US"/>
        </a:p>
      </dgm:t>
    </dgm:pt>
    <dgm:pt modelId="{32114421-00EB-4A8A-8094-4BDC0D3B61B5}" type="pres">
      <dgm:prSet presAssocID="{03A0288E-A724-40E4-BA16-1C610AADDEEF}" presName="text2" presStyleLbl="fgAcc2" presStyleIdx="1" presStyleCnt="3" custScaleX="175128" custLinFactNeighborX="-2859" custLinFactNeighborY="-76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72916B6-1B79-43C2-9467-6F66AB6350C6}" type="pres">
      <dgm:prSet presAssocID="{03A0288E-A724-40E4-BA16-1C610AADDEEF}" presName="hierChild3" presStyleCnt="0"/>
      <dgm:spPr/>
      <dgm:t>
        <a:bodyPr/>
        <a:lstStyle/>
        <a:p>
          <a:endParaRPr lang="zh-CN" altLang="en-US"/>
        </a:p>
      </dgm:t>
    </dgm:pt>
    <dgm:pt modelId="{920A851C-3366-42E6-8B9E-599DE695BA7D}" type="pres">
      <dgm:prSet presAssocID="{8F8AF7B8-DA05-4E77-AD4B-9944BCF19196}" presName="Name10" presStyleLbl="parChTrans1D2" presStyleIdx="2" presStyleCnt="3"/>
      <dgm:spPr/>
      <dgm:t>
        <a:bodyPr/>
        <a:lstStyle/>
        <a:p>
          <a:endParaRPr lang="zh-CN" altLang="en-US"/>
        </a:p>
      </dgm:t>
    </dgm:pt>
    <dgm:pt modelId="{40917EFE-D4F3-4540-8A71-3BAB5AFAC501}" type="pres">
      <dgm:prSet presAssocID="{0FE1AA5E-C1FF-4F14-B7A5-DFF0115924EC}" presName="hierRoot2" presStyleCnt="0"/>
      <dgm:spPr/>
      <dgm:t>
        <a:bodyPr/>
        <a:lstStyle/>
        <a:p>
          <a:endParaRPr lang="zh-CN" altLang="en-US"/>
        </a:p>
      </dgm:t>
    </dgm:pt>
    <dgm:pt modelId="{D347B2E7-4E0A-45B3-80FF-ADBABA730244}" type="pres">
      <dgm:prSet presAssocID="{0FE1AA5E-C1FF-4F14-B7A5-DFF0115924EC}" presName="composite2" presStyleCnt="0"/>
      <dgm:spPr/>
      <dgm:t>
        <a:bodyPr/>
        <a:lstStyle/>
        <a:p>
          <a:endParaRPr lang="zh-CN" altLang="en-US"/>
        </a:p>
      </dgm:t>
    </dgm:pt>
    <dgm:pt modelId="{CE07241F-1C4D-4E2F-98D1-4949FF0A7758}" type="pres">
      <dgm:prSet presAssocID="{0FE1AA5E-C1FF-4F14-B7A5-DFF0115924EC}" presName="background2" presStyleLbl="node2" presStyleIdx="2" presStyleCnt="3"/>
      <dgm:spPr/>
      <dgm:t>
        <a:bodyPr/>
        <a:lstStyle/>
        <a:p>
          <a:endParaRPr lang="zh-CN" altLang="en-US"/>
        </a:p>
      </dgm:t>
    </dgm:pt>
    <dgm:pt modelId="{A1AC43DF-5154-4EA5-99A8-7F89A5F3778A}" type="pres">
      <dgm:prSet presAssocID="{0FE1AA5E-C1FF-4F14-B7A5-DFF0115924EC}" presName="text2" presStyleLbl="fgAcc2" presStyleIdx="2" presStyleCnt="3" custScaleX="15790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F784A35-618F-4779-8B05-A23E1271E6A0}" type="pres">
      <dgm:prSet presAssocID="{0FE1AA5E-C1FF-4F14-B7A5-DFF0115924EC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3FC07E65-A874-4D7C-B90F-46F131ADE3FC}" type="presOf" srcId="{0FE1AA5E-C1FF-4F14-B7A5-DFF0115924EC}" destId="{A1AC43DF-5154-4EA5-99A8-7F89A5F3778A}" srcOrd="0" destOrd="0" presId="urn:microsoft.com/office/officeart/2005/8/layout/hierarchy1"/>
    <dgm:cxn modelId="{1D2B23B3-FA68-4B20-9D32-351EC10A713E}" srcId="{58B073BB-6DD9-4BB6-896A-8D3730F15E6B}" destId="{03A0288E-A724-40E4-BA16-1C610AADDEEF}" srcOrd="1" destOrd="0" parTransId="{C9D9E035-6839-4C49-A846-D22128E3D823}" sibTransId="{BC278CE4-DE7F-40D6-9EC7-643BF23EEB3F}"/>
    <dgm:cxn modelId="{FDCD516D-732A-4B66-876D-C0C4BC499E3A}" srcId="{58B073BB-6DD9-4BB6-896A-8D3730F15E6B}" destId="{0482923E-64A9-487D-BA48-9126501CD760}" srcOrd="0" destOrd="0" parTransId="{2C5E228C-6935-443E-990B-5596C1A8E5EC}" sibTransId="{5B08696B-8507-4A3A-887A-2FAC1D20D3A6}"/>
    <dgm:cxn modelId="{EC8FC08F-3D3C-407C-AB2D-F3D6B5E755B6}" srcId="{58B073BB-6DD9-4BB6-896A-8D3730F15E6B}" destId="{0FE1AA5E-C1FF-4F14-B7A5-DFF0115924EC}" srcOrd="2" destOrd="0" parTransId="{8F8AF7B8-DA05-4E77-AD4B-9944BCF19196}" sibTransId="{8C841EDE-45DA-44F5-AD2F-D6D8479DD910}"/>
    <dgm:cxn modelId="{AD316B7F-B419-41E9-86B8-78508267798D}" type="presOf" srcId="{0612DF02-7D68-42C3-941B-FECC5BA93CE7}" destId="{405155EC-9515-448C-BC59-6B47C1B89035}" srcOrd="0" destOrd="0" presId="urn:microsoft.com/office/officeart/2005/8/layout/hierarchy1"/>
    <dgm:cxn modelId="{8F2D6986-F428-409F-BCD7-83CAEF497F7F}" type="presOf" srcId="{2C5E228C-6935-443E-990B-5596C1A8E5EC}" destId="{96B86789-951B-4D57-A95B-3575A1C53FE0}" srcOrd="0" destOrd="0" presId="urn:microsoft.com/office/officeart/2005/8/layout/hierarchy1"/>
    <dgm:cxn modelId="{B4CF8081-593A-4FFF-A0E2-FBFE977B4FEA}" srcId="{0612DF02-7D68-42C3-941B-FECC5BA93CE7}" destId="{58B073BB-6DD9-4BB6-896A-8D3730F15E6B}" srcOrd="0" destOrd="0" parTransId="{E88A814B-8AE7-4EE2-9402-B519C14C3ED4}" sibTransId="{2D0C1D3C-C0C3-4961-8DAC-9B1620E14635}"/>
    <dgm:cxn modelId="{3EF8423C-40D0-44C4-B46C-2F12C5A9DA37}" type="presOf" srcId="{58B073BB-6DD9-4BB6-896A-8D3730F15E6B}" destId="{152C086B-4265-4003-A792-1F8C048EDE21}" srcOrd="0" destOrd="0" presId="urn:microsoft.com/office/officeart/2005/8/layout/hierarchy1"/>
    <dgm:cxn modelId="{B6AC91EE-8483-4D44-A8AE-4BB9A55E0B7C}" type="presOf" srcId="{8F8AF7B8-DA05-4E77-AD4B-9944BCF19196}" destId="{920A851C-3366-42E6-8B9E-599DE695BA7D}" srcOrd="0" destOrd="0" presId="urn:microsoft.com/office/officeart/2005/8/layout/hierarchy1"/>
    <dgm:cxn modelId="{95DF98E8-0763-4BF7-9E24-D753C9894A2D}" type="presOf" srcId="{03A0288E-A724-40E4-BA16-1C610AADDEEF}" destId="{32114421-00EB-4A8A-8094-4BDC0D3B61B5}" srcOrd="0" destOrd="0" presId="urn:microsoft.com/office/officeart/2005/8/layout/hierarchy1"/>
    <dgm:cxn modelId="{2E533352-F5F5-4390-A36A-C7B043B21ABB}" type="presOf" srcId="{C9D9E035-6839-4C49-A846-D22128E3D823}" destId="{16FB3857-E4B5-47F2-80CB-BEF7201A9C73}" srcOrd="0" destOrd="0" presId="urn:microsoft.com/office/officeart/2005/8/layout/hierarchy1"/>
    <dgm:cxn modelId="{AD5971C1-5306-4B15-A7EE-2173AC27ACDE}" type="presOf" srcId="{0482923E-64A9-487D-BA48-9126501CD760}" destId="{3398FBA2-61FD-42B3-9F95-24852347552E}" srcOrd="0" destOrd="0" presId="urn:microsoft.com/office/officeart/2005/8/layout/hierarchy1"/>
    <dgm:cxn modelId="{13A78D48-8652-4632-8415-9E6DB2EC9AFC}" type="presParOf" srcId="{405155EC-9515-448C-BC59-6B47C1B89035}" destId="{97A74A39-DBD4-46DA-B5D4-BF11CFA65FFC}" srcOrd="0" destOrd="0" presId="urn:microsoft.com/office/officeart/2005/8/layout/hierarchy1"/>
    <dgm:cxn modelId="{8EB0A0C5-4705-4F09-B20B-0397D9D77048}" type="presParOf" srcId="{97A74A39-DBD4-46DA-B5D4-BF11CFA65FFC}" destId="{99874F05-391B-46FF-99DD-BF23C2052653}" srcOrd="0" destOrd="0" presId="urn:microsoft.com/office/officeart/2005/8/layout/hierarchy1"/>
    <dgm:cxn modelId="{E4FC8F71-E8F5-4C94-842C-C118F8AD5873}" type="presParOf" srcId="{99874F05-391B-46FF-99DD-BF23C2052653}" destId="{2B395661-5A18-4789-A236-F0929DED1F9C}" srcOrd="0" destOrd="0" presId="urn:microsoft.com/office/officeart/2005/8/layout/hierarchy1"/>
    <dgm:cxn modelId="{152B6052-B615-42B3-AF9B-D713C1718B87}" type="presParOf" srcId="{99874F05-391B-46FF-99DD-BF23C2052653}" destId="{152C086B-4265-4003-A792-1F8C048EDE21}" srcOrd="1" destOrd="0" presId="urn:microsoft.com/office/officeart/2005/8/layout/hierarchy1"/>
    <dgm:cxn modelId="{4581EC01-AF9D-4EE2-AC62-17C04DD26E8D}" type="presParOf" srcId="{97A74A39-DBD4-46DA-B5D4-BF11CFA65FFC}" destId="{6EE1D1C8-63CA-466E-938A-0206F6ADC976}" srcOrd="1" destOrd="0" presId="urn:microsoft.com/office/officeart/2005/8/layout/hierarchy1"/>
    <dgm:cxn modelId="{71C9CC2D-A9A9-489C-862C-F3E8DEC03316}" type="presParOf" srcId="{6EE1D1C8-63CA-466E-938A-0206F6ADC976}" destId="{96B86789-951B-4D57-A95B-3575A1C53FE0}" srcOrd="0" destOrd="0" presId="urn:microsoft.com/office/officeart/2005/8/layout/hierarchy1"/>
    <dgm:cxn modelId="{CB95989A-84A6-4C36-9979-17F6939D2766}" type="presParOf" srcId="{6EE1D1C8-63CA-466E-938A-0206F6ADC976}" destId="{83051702-7A06-4888-8E08-D52A53F17A8B}" srcOrd="1" destOrd="0" presId="urn:microsoft.com/office/officeart/2005/8/layout/hierarchy1"/>
    <dgm:cxn modelId="{E46B2BB7-B4C6-421E-AE02-026D2DFA82C6}" type="presParOf" srcId="{83051702-7A06-4888-8E08-D52A53F17A8B}" destId="{860A4974-A79F-4273-8524-68FA66902446}" srcOrd="0" destOrd="0" presId="urn:microsoft.com/office/officeart/2005/8/layout/hierarchy1"/>
    <dgm:cxn modelId="{3335E3A1-96F5-49D4-925F-A69BD8ED2893}" type="presParOf" srcId="{860A4974-A79F-4273-8524-68FA66902446}" destId="{C1AA2C7B-C751-4063-9F36-359609FCC216}" srcOrd="0" destOrd="0" presId="urn:microsoft.com/office/officeart/2005/8/layout/hierarchy1"/>
    <dgm:cxn modelId="{61C7DCF5-1A19-48EE-B1A9-D9323BEA8B33}" type="presParOf" srcId="{860A4974-A79F-4273-8524-68FA66902446}" destId="{3398FBA2-61FD-42B3-9F95-24852347552E}" srcOrd="1" destOrd="0" presId="urn:microsoft.com/office/officeart/2005/8/layout/hierarchy1"/>
    <dgm:cxn modelId="{6E109A93-24B7-4D2C-8850-20C59E420393}" type="presParOf" srcId="{83051702-7A06-4888-8E08-D52A53F17A8B}" destId="{6CAE4B56-EFFC-4671-B578-D0697B07BCA0}" srcOrd="1" destOrd="0" presId="urn:microsoft.com/office/officeart/2005/8/layout/hierarchy1"/>
    <dgm:cxn modelId="{9ED5C82A-9F33-4E79-B2DB-D256798E6890}" type="presParOf" srcId="{6EE1D1C8-63CA-466E-938A-0206F6ADC976}" destId="{16FB3857-E4B5-47F2-80CB-BEF7201A9C73}" srcOrd="2" destOrd="0" presId="urn:microsoft.com/office/officeart/2005/8/layout/hierarchy1"/>
    <dgm:cxn modelId="{7839C689-9703-49CA-8856-CF1D7A0DC54D}" type="presParOf" srcId="{6EE1D1C8-63CA-466E-938A-0206F6ADC976}" destId="{31BE7B6A-D227-441B-BC03-7CEAD0D475F6}" srcOrd="3" destOrd="0" presId="urn:microsoft.com/office/officeart/2005/8/layout/hierarchy1"/>
    <dgm:cxn modelId="{31DA3C6A-75D0-4B45-BA2B-5396E3C3A483}" type="presParOf" srcId="{31BE7B6A-D227-441B-BC03-7CEAD0D475F6}" destId="{95E7F4D9-6F59-4896-A90B-7993CE570C59}" srcOrd="0" destOrd="0" presId="urn:microsoft.com/office/officeart/2005/8/layout/hierarchy1"/>
    <dgm:cxn modelId="{412358B5-6DFC-49CC-9D3F-808F9FD5B57A}" type="presParOf" srcId="{95E7F4D9-6F59-4896-A90B-7993CE570C59}" destId="{81206415-6264-4893-A2F4-45DDA8D73D30}" srcOrd="0" destOrd="0" presId="urn:microsoft.com/office/officeart/2005/8/layout/hierarchy1"/>
    <dgm:cxn modelId="{2D58CF94-139B-4327-B0AE-C70ED790060C}" type="presParOf" srcId="{95E7F4D9-6F59-4896-A90B-7993CE570C59}" destId="{32114421-00EB-4A8A-8094-4BDC0D3B61B5}" srcOrd="1" destOrd="0" presId="urn:microsoft.com/office/officeart/2005/8/layout/hierarchy1"/>
    <dgm:cxn modelId="{1F747FF2-7D3C-4A78-ADBA-071BD58A92F0}" type="presParOf" srcId="{31BE7B6A-D227-441B-BC03-7CEAD0D475F6}" destId="{A72916B6-1B79-43C2-9467-6F66AB6350C6}" srcOrd="1" destOrd="0" presId="urn:microsoft.com/office/officeart/2005/8/layout/hierarchy1"/>
    <dgm:cxn modelId="{F3781981-0C29-4DC6-AC08-6645D6C6CB06}" type="presParOf" srcId="{6EE1D1C8-63CA-466E-938A-0206F6ADC976}" destId="{920A851C-3366-42E6-8B9E-599DE695BA7D}" srcOrd="4" destOrd="0" presId="urn:microsoft.com/office/officeart/2005/8/layout/hierarchy1"/>
    <dgm:cxn modelId="{06DBDB9E-8C72-4141-B06C-29142488308C}" type="presParOf" srcId="{6EE1D1C8-63CA-466E-938A-0206F6ADC976}" destId="{40917EFE-D4F3-4540-8A71-3BAB5AFAC501}" srcOrd="5" destOrd="0" presId="urn:microsoft.com/office/officeart/2005/8/layout/hierarchy1"/>
    <dgm:cxn modelId="{D39D617C-AC80-4D8A-BC89-0C9E79A822C7}" type="presParOf" srcId="{40917EFE-D4F3-4540-8A71-3BAB5AFAC501}" destId="{D347B2E7-4E0A-45B3-80FF-ADBABA730244}" srcOrd="0" destOrd="0" presId="urn:microsoft.com/office/officeart/2005/8/layout/hierarchy1"/>
    <dgm:cxn modelId="{58EF28FC-8892-4B45-8D3E-AB3D84A890D8}" type="presParOf" srcId="{D347B2E7-4E0A-45B3-80FF-ADBABA730244}" destId="{CE07241F-1C4D-4E2F-98D1-4949FF0A7758}" srcOrd="0" destOrd="0" presId="urn:microsoft.com/office/officeart/2005/8/layout/hierarchy1"/>
    <dgm:cxn modelId="{DAD915FC-E03A-4DC5-AE47-4098653E2ED3}" type="presParOf" srcId="{D347B2E7-4E0A-45B3-80FF-ADBABA730244}" destId="{A1AC43DF-5154-4EA5-99A8-7F89A5F3778A}" srcOrd="1" destOrd="0" presId="urn:microsoft.com/office/officeart/2005/8/layout/hierarchy1"/>
    <dgm:cxn modelId="{6937EB61-2FFC-42FD-AC6D-984E154A26AA}" type="presParOf" srcId="{40917EFE-D4F3-4540-8A71-3BAB5AFAC501}" destId="{8F784A35-618F-4779-8B05-A23E1271E6A0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12DF02-7D68-42C3-941B-FECC5BA93CE7}" type="doc">
      <dgm:prSet loTypeId="urn:microsoft.com/office/officeart/2005/8/layout/hierarchy1" loCatId="hierarchy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58B073BB-6DD9-4BB6-896A-8D3730F15E6B}">
      <dgm:prSet phldrT="[文本]" custT="1"/>
      <dgm:spPr/>
      <dgm:t>
        <a:bodyPr/>
        <a:lstStyle/>
        <a:p>
          <a:r>
            <a:rPr lang="en-US" altLang="zh-CN" sz="2400" b="1" dirty="0" smtClean="0"/>
            <a:t>Speaking for communication</a:t>
          </a:r>
          <a:endParaRPr lang="zh-CN" altLang="en-US" sz="2400" b="1" dirty="0"/>
        </a:p>
      </dgm:t>
    </dgm:pt>
    <dgm:pt modelId="{E88A814B-8AE7-4EE2-9402-B519C14C3ED4}" type="par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2D0C1D3C-C0C3-4961-8DAC-9B1620E14635}" type="sib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0482923E-64A9-487D-BA48-9126501CD760}">
      <dgm:prSet phldrT="[文本]" custT="1"/>
      <dgm:spPr/>
      <dgm:t>
        <a:bodyPr/>
        <a:lstStyle/>
        <a:p>
          <a:r>
            <a:rPr lang="en-US" altLang="zh-CN" sz="2200" b="1" dirty="0" smtClean="0"/>
            <a:t>Imitation</a:t>
          </a:r>
        </a:p>
        <a:p>
          <a:r>
            <a:rPr lang="en-US" altLang="zh-CN" sz="2200" b="1" dirty="0" smtClean="0"/>
            <a:t>(B1-2)</a:t>
          </a:r>
          <a:endParaRPr lang="zh-CN" altLang="en-US" sz="2200" b="1" dirty="0"/>
        </a:p>
      </dgm:t>
    </dgm:pt>
    <dgm:pt modelId="{2C5E228C-6935-443E-990B-5596C1A8E5EC}" type="par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5B08696B-8507-4A3A-887A-2FAC1D20D3A6}" type="sib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0FE1AA5E-C1FF-4F14-B7A5-DFF0115924EC}">
      <dgm:prSet phldrT="[文本]" custT="1"/>
      <dgm:spPr/>
      <dgm:t>
        <a:bodyPr/>
        <a:lstStyle/>
        <a:p>
          <a:r>
            <a:rPr lang="en-US" altLang="zh-CN" sz="2200" b="1" dirty="0" smtClean="0"/>
            <a:t>Group discussion</a:t>
          </a:r>
          <a:endParaRPr lang="zh-CN" altLang="en-US" sz="2200" b="1" dirty="0"/>
        </a:p>
      </dgm:t>
    </dgm:pt>
    <dgm:pt modelId="{8F8AF7B8-DA05-4E77-AD4B-9944BCF19196}" type="par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8C841EDE-45DA-44F5-AD2F-D6D8479DD910}" type="sib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03A0288E-A724-40E4-BA16-1C610AADDEEF}">
      <dgm:prSet custT="1"/>
      <dgm:spPr/>
      <dgm:t>
        <a:bodyPr/>
        <a:lstStyle/>
        <a:p>
          <a:r>
            <a:rPr lang="en-US" altLang="zh-CN" sz="2200" b="1" dirty="0" smtClean="0"/>
            <a:t>Role-play</a:t>
          </a:r>
          <a:endParaRPr lang="zh-CN" altLang="en-US" sz="2200" b="1" dirty="0"/>
        </a:p>
      </dgm:t>
    </dgm:pt>
    <dgm:pt modelId="{BC278CE4-DE7F-40D6-9EC7-643BF23EEB3F}" type="sib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C9D9E035-6839-4C49-A846-D22128E3D823}" type="par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F4A93C93-3346-499C-A213-5905BC1A630C}">
      <dgm:prSet custT="1"/>
      <dgm:spPr/>
      <dgm:t>
        <a:bodyPr/>
        <a:lstStyle/>
        <a:p>
          <a:r>
            <a:rPr lang="en-US" altLang="zh-CN" sz="2200" b="1" dirty="0" smtClean="0"/>
            <a:t>Public speaking</a:t>
          </a:r>
        </a:p>
        <a:p>
          <a:r>
            <a:rPr lang="en-US" altLang="zh-CN" sz="2200" b="1" dirty="0" smtClean="0"/>
            <a:t>(B3-4)</a:t>
          </a:r>
          <a:endParaRPr lang="zh-CN" altLang="en-US" sz="2200" b="1" dirty="0"/>
        </a:p>
      </dgm:t>
    </dgm:pt>
    <dgm:pt modelId="{93754077-B84D-475A-A995-42FD83FCC51A}" type="par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DF526069-CC9C-40EE-8E9A-96C987C534E5}" type="sib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405155EC-9515-448C-BC59-6B47C1B89035}" type="pres">
      <dgm:prSet presAssocID="{0612DF02-7D68-42C3-941B-FECC5BA93C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7A74A39-DBD4-46DA-B5D4-BF11CFA65FFC}" type="pres">
      <dgm:prSet presAssocID="{58B073BB-6DD9-4BB6-896A-8D3730F15E6B}" presName="hierRoot1" presStyleCnt="0"/>
      <dgm:spPr/>
      <dgm:t>
        <a:bodyPr/>
        <a:lstStyle/>
        <a:p>
          <a:endParaRPr lang="zh-CN" altLang="en-US"/>
        </a:p>
      </dgm:t>
    </dgm:pt>
    <dgm:pt modelId="{99874F05-391B-46FF-99DD-BF23C2052653}" type="pres">
      <dgm:prSet presAssocID="{58B073BB-6DD9-4BB6-896A-8D3730F15E6B}" presName="composite" presStyleCnt="0"/>
      <dgm:spPr/>
      <dgm:t>
        <a:bodyPr/>
        <a:lstStyle/>
        <a:p>
          <a:endParaRPr lang="zh-CN" altLang="en-US"/>
        </a:p>
      </dgm:t>
    </dgm:pt>
    <dgm:pt modelId="{2B395661-5A18-4789-A236-F0929DED1F9C}" type="pres">
      <dgm:prSet presAssocID="{58B073BB-6DD9-4BB6-896A-8D3730F15E6B}" presName="background" presStyleLbl="node0" presStyleIdx="0" presStyleCnt="1"/>
      <dgm:spPr/>
      <dgm:t>
        <a:bodyPr/>
        <a:lstStyle/>
        <a:p>
          <a:endParaRPr lang="zh-CN" altLang="en-US"/>
        </a:p>
      </dgm:t>
    </dgm:pt>
    <dgm:pt modelId="{152C086B-4265-4003-A792-1F8C048EDE21}" type="pres">
      <dgm:prSet presAssocID="{58B073BB-6DD9-4BB6-896A-8D3730F15E6B}" presName="text" presStyleLbl="fgAcc0" presStyleIdx="0" presStyleCnt="1" custScaleX="514570" custScaleY="15082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E1D1C8-63CA-466E-938A-0206F6ADC976}" type="pres">
      <dgm:prSet presAssocID="{58B073BB-6DD9-4BB6-896A-8D3730F15E6B}" presName="hierChild2" presStyleCnt="0"/>
      <dgm:spPr/>
      <dgm:t>
        <a:bodyPr/>
        <a:lstStyle/>
        <a:p>
          <a:endParaRPr lang="zh-CN" altLang="en-US"/>
        </a:p>
      </dgm:t>
    </dgm:pt>
    <dgm:pt modelId="{96B86789-951B-4D57-A95B-3575A1C53FE0}" type="pres">
      <dgm:prSet presAssocID="{2C5E228C-6935-443E-990B-5596C1A8E5EC}" presName="Name10" presStyleLbl="parChTrans1D2" presStyleIdx="0" presStyleCnt="4"/>
      <dgm:spPr/>
      <dgm:t>
        <a:bodyPr/>
        <a:lstStyle/>
        <a:p>
          <a:endParaRPr lang="zh-CN" altLang="en-US"/>
        </a:p>
      </dgm:t>
    </dgm:pt>
    <dgm:pt modelId="{83051702-7A06-4888-8E08-D52A53F17A8B}" type="pres">
      <dgm:prSet presAssocID="{0482923E-64A9-487D-BA48-9126501CD760}" presName="hierRoot2" presStyleCnt="0"/>
      <dgm:spPr/>
      <dgm:t>
        <a:bodyPr/>
        <a:lstStyle/>
        <a:p>
          <a:endParaRPr lang="zh-CN" altLang="en-US"/>
        </a:p>
      </dgm:t>
    </dgm:pt>
    <dgm:pt modelId="{860A4974-A79F-4273-8524-68FA66902446}" type="pres">
      <dgm:prSet presAssocID="{0482923E-64A9-487D-BA48-9126501CD760}" presName="composite2" presStyleCnt="0"/>
      <dgm:spPr/>
      <dgm:t>
        <a:bodyPr/>
        <a:lstStyle/>
        <a:p>
          <a:endParaRPr lang="zh-CN" altLang="en-US"/>
        </a:p>
      </dgm:t>
    </dgm:pt>
    <dgm:pt modelId="{C1AA2C7B-C751-4063-9F36-359609FCC216}" type="pres">
      <dgm:prSet presAssocID="{0482923E-64A9-487D-BA48-9126501CD760}" presName="background2" presStyleLbl="node2" presStyleIdx="0" presStyleCnt="4"/>
      <dgm:spPr/>
      <dgm:t>
        <a:bodyPr/>
        <a:lstStyle/>
        <a:p>
          <a:endParaRPr lang="zh-CN" altLang="en-US"/>
        </a:p>
      </dgm:t>
    </dgm:pt>
    <dgm:pt modelId="{3398FBA2-61FD-42B3-9F95-24852347552E}" type="pres">
      <dgm:prSet presAssocID="{0482923E-64A9-487D-BA48-9126501CD760}" presName="text2" presStyleLbl="fgAcc2" presStyleIdx="0" presStyleCnt="4" custScaleX="258373" custScaleY="174005" custLinFactNeighborX="2320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AE4B56-EFFC-4671-B578-D0697B07BCA0}" type="pres">
      <dgm:prSet presAssocID="{0482923E-64A9-487D-BA48-9126501CD760}" presName="hierChild3" presStyleCnt="0"/>
      <dgm:spPr/>
      <dgm:t>
        <a:bodyPr/>
        <a:lstStyle/>
        <a:p>
          <a:endParaRPr lang="zh-CN" altLang="en-US"/>
        </a:p>
      </dgm:t>
    </dgm:pt>
    <dgm:pt modelId="{16FB3857-E4B5-47F2-80CB-BEF7201A9C73}" type="pres">
      <dgm:prSet presAssocID="{C9D9E035-6839-4C49-A846-D22128E3D823}" presName="Name10" presStyleLbl="parChTrans1D2" presStyleIdx="1" presStyleCnt="4"/>
      <dgm:spPr/>
      <dgm:t>
        <a:bodyPr/>
        <a:lstStyle/>
        <a:p>
          <a:endParaRPr lang="zh-CN" altLang="en-US"/>
        </a:p>
      </dgm:t>
    </dgm:pt>
    <dgm:pt modelId="{31BE7B6A-D227-441B-BC03-7CEAD0D475F6}" type="pres">
      <dgm:prSet presAssocID="{03A0288E-A724-40E4-BA16-1C610AADDEEF}" presName="hierRoot2" presStyleCnt="0"/>
      <dgm:spPr/>
      <dgm:t>
        <a:bodyPr/>
        <a:lstStyle/>
        <a:p>
          <a:endParaRPr lang="zh-CN" altLang="en-US"/>
        </a:p>
      </dgm:t>
    </dgm:pt>
    <dgm:pt modelId="{95E7F4D9-6F59-4896-A90B-7993CE570C59}" type="pres">
      <dgm:prSet presAssocID="{03A0288E-A724-40E4-BA16-1C610AADDEEF}" presName="composite2" presStyleCnt="0"/>
      <dgm:spPr/>
      <dgm:t>
        <a:bodyPr/>
        <a:lstStyle/>
        <a:p>
          <a:endParaRPr lang="zh-CN" altLang="en-US"/>
        </a:p>
      </dgm:t>
    </dgm:pt>
    <dgm:pt modelId="{81206415-6264-4893-A2F4-45DDA8D73D30}" type="pres">
      <dgm:prSet presAssocID="{03A0288E-A724-40E4-BA16-1C610AADDEEF}" presName="background2" presStyleLbl="node2" presStyleIdx="1" presStyleCnt="4"/>
      <dgm:spPr/>
      <dgm:t>
        <a:bodyPr/>
        <a:lstStyle/>
        <a:p>
          <a:endParaRPr lang="zh-CN" altLang="en-US"/>
        </a:p>
      </dgm:t>
    </dgm:pt>
    <dgm:pt modelId="{32114421-00EB-4A8A-8094-4BDC0D3B61B5}" type="pres">
      <dgm:prSet presAssocID="{03A0288E-A724-40E4-BA16-1C610AADDEEF}" presName="text2" presStyleLbl="fgAcc2" presStyleIdx="1" presStyleCnt="4" custScaleX="152786" custScaleY="165137" custLinFactNeighborX="-1529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72916B6-1B79-43C2-9467-6F66AB6350C6}" type="pres">
      <dgm:prSet presAssocID="{03A0288E-A724-40E4-BA16-1C610AADDEEF}" presName="hierChild3" presStyleCnt="0"/>
      <dgm:spPr/>
      <dgm:t>
        <a:bodyPr/>
        <a:lstStyle/>
        <a:p>
          <a:endParaRPr lang="zh-CN" altLang="en-US"/>
        </a:p>
      </dgm:t>
    </dgm:pt>
    <dgm:pt modelId="{920A851C-3366-42E6-8B9E-599DE695BA7D}" type="pres">
      <dgm:prSet presAssocID="{8F8AF7B8-DA05-4E77-AD4B-9944BCF19196}" presName="Name10" presStyleLbl="parChTrans1D2" presStyleIdx="2" presStyleCnt="4"/>
      <dgm:spPr/>
      <dgm:t>
        <a:bodyPr/>
        <a:lstStyle/>
        <a:p>
          <a:endParaRPr lang="zh-CN" altLang="en-US"/>
        </a:p>
      </dgm:t>
    </dgm:pt>
    <dgm:pt modelId="{40917EFE-D4F3-4540-8A71-3BAB5AFAC501}" type="pres">
      <dgm:prSet presAssocID="{0FE1AA5E-C1FF-4F14-B7A5-DFF0115924EC}" presName="hierRoot2" presStyleCnt="0"/>
      <dgm:spPr/>
      <dgm:t>
        <a:bodyPr/>
        <a:lstStyle/>
        <a:p>
          <a:endParaRPr lang="zh-CN" altLang="en-US"/>
        </a:p>
      </dgm:t>
    </dgm:pt>
    <dgm:pt modelId="{D347B2E7-4E0A-45B3-80FF-ADBABA730244}" type="pres">
      <dgm:prSet presAssocID="{0FE1AA5E-C1FF-4F14-B7A5-DFF0115924EC}" presName="composite2" presStyleCnt="0"/>
      <dgm:spPr/>
      <dgm:t>
        <a:bodyPr/>
        <a:lstStyle/>
        <a:p>
          <a:endParaRPr lang="zh-CN" altLang="en-US"/>
        </a:p>
      </dgm:t>
    </dgm:pt>
    <dgm:pt modelId="{CE07241F-1C4D-4E2F-98D1-4949FF0A7758}" type="pres">
      <dgm:prSet presAssocID="{0FE1AA5E-C1FF-4F14-B7A5-DFF0115924EC}" presName="background2" presStyleLbl="node2" presStyleIdx="2" presStyleCnt="4"/>
      <dgm:spPr/>
      <dgm:t>
        <a:bodyPr/>
        <a:lstStyle/>
        <a:p>
          <a:endParaRPr lang="zh-CN" altLang="en-US"/>
        </a:p>
      </dgm:t>
    </dgm:pt>
    <dgm:pt modelId="{A1AC43DF-5154-4EA5-99A8-7F89A5F3778A}" type="pres">
      <dgm:prSet presAssocID="{0FE1AA5E-C1FF-4F14-B7A5-DFF0115924EC}" presName="text2" presStyleLbl="fgAcc2" presStyleIdx="2" presStyleCnt="4" custScaleX="309382" custScaleY="17392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F784A35-618F-4779-8B05-A23E1271E6A0}" type="pres">
      <dgm:prSet presAssocID="{0FE1AA5E-C1FF-4F14-B7A5-DFF0115924EC}" presName="hierChild3" presStyleCnt="0"/>
      <dgm:spPr/>
      <dgm:t>
        <a:bodyPr/>
        <a:lstStyle/>
        <a:p>
          <a:endParaRPr lang="zh-CN" altLang="en-US"/>
        </a:p>
      </dgm:t>
    </dgm:pt>
    <dgm:pt modelId="{388754E6-02BF-4844-9187-ED1888CF2961}" type="pres">
      <dgm:prSet presAssocID="{93754077-B84D-475A-A995-42FD83FCC51A}" presName="Name10" presStyleLbl="parChTrans1D2" presStyleIdx="3" presStyleCnt="4"/>
      <dgm:spPr/>
      <dgm:t>
        <a:bodyPr/>
        <a:lstStyle/>
        <a:p>
          <a:endParaRPr lang="zh-CN" altLang="en-US"/>
        </a:p>
      </dgm:t>
    </dgm:pt>
    <dgm:pt modelId="{74DB8A3C-723D-4869-BD10-47AD470A1117}" type="pres">
      <dgm:prSet presAssocID="{F4A93C93-3346-499C-A213-5905BC1A630C}" presName="hierRoot2" presStyleCnt="0"/>
      <dgm:spPr/>
      <dgm:t>
        <a:bodyPr/>
        <a:lstStyle/>
        <a:p>
          <a:endParaRPr lang="zh-CN" altLang="en-US"/>
        </a:p>
      </dgm:t>
    </dgm:pt>
    <dgm:pt modelId="{23E0B7E3-F2DC-4784-A18C-02F975ABCE83}" type="pres">
      <dgm:prSet presAssocID="{F4A93C93-3346-499C-A213-5905BC1A630C}" presName="composite2" presStyleCnt="0"/>
      <dgm:spPr/>
      <dgm:t>
        <a:bodyPr/>
        <a:lstStyle/>
        <a:p>
          <a:endParaRPr lang="zh-CN" altLang="en-US"/>
        </a:p>
      </dgm:t>
    </dgm:pt>
    <dgm:pt modelId="{840C77D9-7706-4101-ADA8-85EBEFEF50C2}" type="pres">
      <dgm:prSet presAssocID="{F4A93C93-3346-499C-A213-5905BC1A630C}" presName="background2" presStyleLbl="node2" presStyleIdx="3" presStyleCnt="4"/>
      <dgm:spPr/>
      <dgm:t>
        <a:bodyPr/>
        <a:lstStyle/>
        <a:p>
          <a:endParaRPr lang="zh-CN" altLang="en-US"/>
        </a:p>
      </dgm:t>
    </dgm:pt>
    <dgm:pt modelId="{A5FF5F13-86C4-4EE9-B0E3-3530A35BC2BD}" type="pres">
      <dgm:prSet presAssocID="{F4A93C93-3346-499C-A213-5905BC1A630C}" presName="text2" presStyleLbl="fgAcc2" presStyleIdx="3" presStyleCnt="4" custScaleX="317661" custScaleY="31842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4C89DA7-5A7C-4D85-8F04-CE2D1BB02A2B}" type="pres">
      <dgm:prSet presAssocID="{F4A93C93-3346-499C-A213-5905BC1A630C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EC8FC08F-3D3C-407C-AB2D-F3D6B5E755B6}" srcId="{58B073BB-6DD9-4BB6-896A-8D3730F15E6B}" destId="{0FE1AA5E-C1FF-4F14-B7A5-DFF0115924EC}" srcOrd="2" destOrd="0" parTransId="{8F8AF7B8-DA05-4E77-AD4B-9944BCF19196}" sibTransId="{8C841EDE-45DA-44F5-AD2F-D6D8479DD910}"/>
    <dgm:cxn modelId="{DC954D8A-C1DA-4C09-8046-35A46FA3C6BE}" type="presOf" srcId="{93754077-B84D-475A-A995-42FD83FCC51A}" destId="{388754E6-02BF-4844-9187-ED1888CF2961}" srcOrd="0" destOrd="0" presId="urn:microsoft.com/office/officeart/2005/8/layout/hierarchy1"/>
    <dgm:cxn modelId="{9C956A5B-232B-4DFD-A689-15B992150ECC}" type="presOf" srcId="{F4A93C93-3346-499C-A213-5905BC1A630C}" destId="{A5FF5F13-86C4-4EE9-B0E3-3530A35BC2BD}" srcOrd="0" destOrd="0" presId="urn:microsoft.com/office/officeart/2005/8/layout/hierarchy1"/>
    <dgm:cxn modelId="{FDCD516D-732A-4B66-876D-C0C4BC499E3A}" srcId="{58B073BB-6DD9-4BB6-896A-8D3730F15E6B}" destId="{0482923E-64A9-487D-BA48-9126501CD760}" srcOrd="0" destOrd="0" parTransId="{2C5E228C-6935-443E-990B-5596C1A8E5EC}" sibTransId="{5B08696B-8507-4A3A-887A-2FAC1D20D3A6}"/>
    <dgm:cxn modelId="{8A41C185-7E60-493B-ADC1-62E5D67453B8}" srcId="{58B073BB-6DD9-4BB6-896A-8D3730F15E6B}" destId="{F4A93C93-3346-499C-A213-5905BC1A630C}" srcOrd="3" destOrd="0" parTransId="{93754077-B84D-475A-A995-42FD83FCC51A}" sibTransId="{DF526069-CC9C-40EE-8E9A-96C987C534E5}"/>
    <dgm:cxn modelId="{24A0781D-399E-4CE4-87CC-5C4AD52250DA}" type="presOf" srcId="{8F8AF7B8-DA05-4E77-AD4B-9944BCF19196}" destId="{920A851C-3366-42E6-8B9E-599DE695BA7D}" srcOrd="0" destOrd="0" presId="urn:microsoft.com/office/officeart/2005/8/layout/hierarchy1"/>
    <dgm:cxn modelId="{429A5DD7-EEA8-45C5-AB2F-44353EF11949}" type="presOf" srcId="{0FE1AA5E-C1FF-4F14-B7A5-DFF0115924EC}" destId="{A1AC43DF-5154-4EA5-99A8-7F89A5F3778A}" srcOrd="0" destOrd="0" presId="urn:microsoft.com/office/officeart/2005/8/layout/hierarchy1"/>
    <dgm:cxn modelId="{CB4395BF-D134-4322-ADF3-1E1853608ABA}" type="presOf" srcId="{0612DF02-7D68-42C3-941B-FECC5BA93CE7}" destId="{405155EC-9515-448C-BC59-6B47C1B89035}" srcOrd="0" destOrd="0" presId="urn:microsoft.com/office/officeart/2005/8/layout/hierarchy1"/>
    <dgm:cxn modelId="{1D2B23B3-FA68-4B20-9D32-351EC10A713E}" srcId="{58B073BB-6DD9-4BB6-896A-8D3730F15E6B}" destId="{03A0288E-A724-40E4-BA16-1C610AADDEEF}" srcOrd="1" destOrd="0" parTransId="{C9D9E035-6839-4C49-A846-D22128E3D823}" sibTransId="{BC278CE4-DE7F-40D6-9EC7-643BF23EEB3F}"/>
    <dgm:cxn modelId="{8CA8F04B-1001-41FB-9F7D-5B92601548DA}" type="presOf" srcId="{58B073BB-6DD9-4BB6-896A-8D3730F15E6B}" destId="{152C086B-4265-4003-A792-1F8C048EDE21}" srcOrd="0" destOrd="0" presId="urn:microsoft.com/office/officeart/2005/8/layout/hierarchy1"/>
    <dgm:cxn modelId="{B4CF8081-593A-4FFF-A0E2-FBFE977B4FEA}" srcId="{0612DF02-7D68-42C3-941B-FECC5BA93CE7}" destId="{58B073BB-6DD9-4BB6-896A-8D3730F15E6B}" srcOrd="0" destOrd="0" parTransId="{E88A814B-8AE7-4EE2-9402-B519C14C3ED4}" sibTransId="{2D0C1D3C-C0C3-4961-8DAC-9B1620E14635}"/>
    <dgm:cxn modelId="{82162E35-E6C3-4251-AAA4-213085D7686B}" type="presOf" srcId="{0482923E-64A9-487D-BA48-9126501CD760}" destId="{3398FBA2-61FD-42B3-9F95-24852347552E}" srcOrd="0" destOrd="0" presId="urn:microsoft.com/office/officeart/2005/8/layout/hierarchy1"/>
    <dgm:cxn modelId="{0C23C011-50E8-4A86-B1EF-E65E52801691}" type="presOf" srcId="{2C5E228C-6935-443E-990B-5596C1A8E5EC}" destId="{96B86789-951B-4D57-A95B-3575A1C53FE0}" srcOrd="0" destOrd="0" presId="urn:microsoft.com/office/officeart/2005/8/layout/hierarchy1"/>
    <dgm:cxn modelId="{E40F2A25-FEA3-46D3-AD79-F51C83D16F13}" type="presOf" srcId="{C9D9E035-6839-4C49-A846-D22128E3D823}" destId="{16FB3857-E4B5-47F2-80CB-BEF7201A9C73}" srcOrd="0" destOrd="0" presId="urn:microsoft.com/office/officeart/2005/8/layout/hierarchy1"/>
    <dgm:cxn modelId="{2432A89B-EA96-4BB5-87D3-3CE685B76F60}" type="presOf" srcId="{03A0288E-A724-40E4-BA16-1C610AADDEEF}" destId="{32114421-00EB-4A8A-8094-4BDC0D3B61B5}" srcOrd="0" destOrd="0" presId="urn:microsoft.com/office/officeart/2005/8/layout/hierarchy1"/>
    <dgm:cxn modelId="{0CBB8A12-4FE4-41DD-8B17-49B264966D4A}" type="presParOf" srcId="{405155EC-9515-448C-BC59-6B47C1B89035}" destId="{97A74A39-DBD4-46DA-B5D4-BF11CFA65FFC}" srcOrd="0" destOrd="0" presId="urn:microsoft.com/office/officeart/2005/8/layout/hierarchy1"/>
    <dgm:cxn modelId="{A7D9C178-CC1B-4589-8C29-B2DE85D06E49}" type="presParOf" srcId="{97A74A39-DBD4-46DA-B5D4-BF11CFA65FFC}" destId="{99874F05-391B-46FF-99DD-BF23C2052653}" srcOrd="0" destOrd="0" presId="urn:microsoft.com/office/officeart/2005/8/layout/hierarchy1"/>
    <dgm:cxn modelId="{2DD67996-B3EA-448A-A662-E9F5C5AC2BB2}" type="presParOf" srcId="{99874F05-391B-46FF-99DD-BF23C2052653}" destId="{2B395661-5A18-4789-A236-F0929DED1F9C}" srcOrd="0" destOrd="0" presId="urn:microsoft.com/office/officeart/2005/8/layout/hierarchy1"/>
    <dgm:cxn modelId="{4F10F639-E6F0-43C6-8D63-91F3821BAF07}" type="presParOf" srcId="{99874F05-391B-46FF-99DD-BF23C2052653}" destId="{152C086B-4265-4003-A792-1F8C048EDE21}" srcOrd="1" destOrd="0" presId="urn:microsoft.com/office/officeart/2005/8/layout/hierarchy1"/>
    <dgm:cxn modelId="{B6E31899-8322-4FF9-B117-EDF34D1FEFC9}" type="presParOf" srcId="{97A74A39-DBD4-46DA-B5D4-BF11CFA65FFC}" destId="{6EE1D1C8-63CA-466E-938A-0206F6ADC976}" srcOrd="1" destOrd="0" presId="urn:microsoft.com/office/officeart/2005/8/layout/hierarchy1"/>
    <dgm:cxn modelId="{ABB0AE1B-EFC5-45D6-997E-E9BD3EFDA853}" type="presParOf" srcId="{6EE1D1C8-63CA-466E-938A-0206F6ADC976}" destId="{96B86789-951B-4D57-A95B-3575A1C53FE0}" srcOrd="0" destOrd="0" presId="urn:microsoft.com/office/officeart/2005/8/layout/hierarchy1"/>
    <dgm:cxn modelId="{87D136F9-F3DE-417B-AEED-7CA429F2AE27}" type="presParOf" srcId="{6EE1D1C8-63CA-466E-938A-0206F6ADC976}" destId="{83051702-7A06-4888-8E08-D52A53F17A8B}" srcOrd="1" destOrd="0" presId="urn:microsoft.com/office/officeart/2005/8/layout/hierarchy1"/>
    <dgm:cxn modelId="{25866DBE-CFBA-467D-889B-9A57651F1DED}" type="presParOf" srcId="{83051702-7A06-4888-8E08-D52A53F17A8B}" destId="{860A4974-A79F-4273-8524-68FA66902446}" srcOrd="0" destOrd="0" presId="urn:microsoft.com/office/officeart/2005/8/layout/hierarchy1"/>
    <dgm:cxn modelId="{44CCB664-106B-48C3-AD64-C4535FFDE76B}" type="presParOf" srcId="{860A4974-A79F-4273-8524-68FA66902446}" destId="{C1AA2C7B-C751-4063-9F36-359609FCC216}" srcOrd="0" destOrd="0" presId="urn:microsoft.com/office/officeart/2005/8/layout/hierarchy1"/>
    <dgm:cxn modelId="{5ADC7AAD-901A-4179-9FA9-15531C7CA655}" type="presParOf" srcId="{860A4974-A79F-4273-8524-68FA66902446}" destId="{3398FBA2-61FD-42B3-9F95-24852347552E}" srcOrd="1" destOrd="0" presId="urn:microsoft.com/office/officeart/2005/8/layout/hierarchy1"/>
    <dgm:cxn modelId="{C51825A0-D4D5-4013-A61B-2ECCADA5AAB6}" type="presParOf" srcId="{83051702-7A06-4888-8E08-D52A53F17A8B}" destId="{6CAE4B56-EFFC-4671-B578-D0697B07BCA0}" srcOrd="1" destOrd="0" presId="urn:microsoft.com/office/officeart/2005/8/layout/hierarchy1"/>
    <dgm:cxn modelId="{D4469312-BC18-43A2-8641-4E436B10266A}" type="presParOf" srcId="{6EE1D1C8-63CA-466E-938A-0206F6ADC976}" destId="{16FB3857-E4B5-47F2-80CB-BEF7201A9C73}" srcOrd="2" destOrd="0" presId="urn:microsoft.com/office/officeart/2005/8/layout/hierarchy1"/>
    <dgm:cxn modelId="{08F12674-E949-4EF0-AE3E-D8079495617A}" type="presParOf" srcId="{6EE1D1C8-63CA-466E-938A-0206F6ADC976}" destId="{31BE7B6A-D227-441B-BC03-7CEAD0D475F6}" srcOrd="3" destOrd="0" presId="urn:microsoft.com/office/officeart/2005/8/layout/hierarchy1"/>
    <dgm:cxn modelId="{D40A9F78-2278-4C61-89D7-0AF526EBD1F9}" type="presParOf" srcId="{31BE7B6A-D227-441B-BC03-7CEAD0D475F6}" destId="{95E7F4D9-6F59-4896-A90B-7993CE570C59}" srcOrd="0" destOrd="0" presId="urn:microsoft.com/office/officeart/2005/8/layout/hierarchy1"/>
    <dgm:cxn modelId="{2D55BCBF-71A1-4790-950C-0F27C1E641EC}" type="presParOf" srcId="{95E7F4D9-6F59-4896-A90B-7993CE570C59}" destId="{81206415-6264-4893-A2F4-45DDA8D73D30}" srcOrd="0" destOrd="0" presId="urn:microsoft.com/office/officeart/2005/8/layout/hierarchy1"/>
    <dgm:cxn modelId="{156D01F0-7B48-4E5F-BC63-84F4DD9FF7E8}" type="presParOf" srcId="{95E7F4D9-6F59-4896-A90B-7993CE570C59}" destId="{32114421-00EB-4A8A-8094-4BDC0D3B61B5}" srcOrd="1" destOrd="0" presId="urn:microsoft.com/office/officeart/2005/8/layout/hierarchy1"/>
    <dgm:cxn modelId="{FA3F4DF7-DAE1-4988-BBE0-FB54543200C5}" type="presParOf" srcId="{31BE7B6A-D227-441B-BC03-7CEAD0D475F6}" destId="{A72916B6-1B79-43C2-9467-6F66AB6350C6}" srcOrd="1" destOrd="0" presId="urn:microsoft.com/office/officeart/2005/8/layout/hierarchy1"/>
    <dgm:cxn modelId="{7B0FDAC0-479D-439C-9E4B-18D0DFEA849C}" type="presParOf" srcId="{6EE1D1C8-63CA-466E-938A-0206F6ADC976}" destId="{920A851C-3366-42E6-8B9E-599DE695BA7D}" srcOrd="4" destOrd="0" presId="urn:microsoft.com/office/officeart/2005/8/layout/hierarchy1"/>
    <dgm:cxn modelId="{0364C180-CF46-46BF-8282-E3007497D3DA}" type="presParOf" srcId="{6EE1D1C8-63CA-466E-938A-0206F6ADC976}" destId="{40917EFE-D4F3-4540-8A71-3BAB5AFAC501}" srcOrd="5" destOrd="0" presId="urn:microsoft.com/office/officeart/2005/8/layout/hierarchy1"/>
    <dgm:cxn modelId="{EECC87CA-F584-4C0A-845A-3BDB3C52BCB0}" type="presParOf" srcId="{40917EFE-D4F3-4540-8A71-3BAB5AFAC501}" destId="{D347B2E7-4E0A-45B3-80FF-ADBABA730244}" srcOrd="0" destOrd="0" presId="urn:microsoft.com/office/officeart/2005/8/layout/hierarchy1"/>
    <dgm:cxn modelId="{D897A80E-1271-4C59-863F-9AD49439EA4D}" type="presParOf" srcId="{D347B2E7-4E0A-45B3-80FF-ADBABA730244}" destId="{CE07241F-1C4D-4E2F-98D1-4949FF0A7758}" srcOrd="0" destOrd="0" presId="urn:microsoft.com/office/officeart/2005/8/layout/hierarchy1"/>
    <dgm:cxn modelId="{9C246060-A3C5-48F3-A7FE-0C7AAE0756AC}" type="presParOf" srcId="{D347B2E7-4E0A-45B3-80FF-ADBABA730244}" destId="{A1AC43DF-5154-4EA5-99A8-7F89A5F3778A}" srcOrd="1" destOrd="0" presId="urn:microsoft.com/office/officeart/2005/8/layout/hierarchy1"/>
    <dgm:cxn modelId="{28DAF14A-A3DD-4399-B33B-35F0590C5B34}" type="presParOf" srcId="{40917EFE-D4F3-4540-8A71-3BAB5AFAC501}" destId="{8F784A35-618F-4779-8B05-A23E1271E6A0}" srcOrd="1" destOrd="0" presId="urn:microsoft.com/office/officeart/2005/8/layout/hierarchy1"/>
    <dgm:cxn modelId="{DE2F6A04-704B-4FE9-81F7-F0A1C81284C7}" type="presParOf" srcId="{6EE1D1C8-63CA-466E-938A-0206F6ADC976}" destId="{388754E6-02BF-4844-9187-ED1888CF2961}" srcOrd="6" destOrd="0" presId="urn:microsoft.com/office/officeart/2005/8/layout/hierarchy1"/>
    <dgm:cxn modelId="{BB770949-41B8-4A4C-99BE-FCC914B2E0BC}" type="presParOf" srcId="{6EE1D1C8-63CA-466E-938A-0206F6ADC976}" destId="{74DB8A3C-723D-4869-BD10-47AD470A1117}" srcOrd="7" destOrd="0" presId="urn:microsoft.com/office/officeart/2005/8/layout/hierarchy1"/>
    <dgm:cxn modelId="{205E0D50-3CCF-41E2-B248-09D15EB7F825}" type="presParOf" srcId="{74DB8A3C-723D-4869-BD10-47AD470A1117}" destId="{23E0B7E3-F2DC-4784-A18C-02F975ABCE83}" srcOrd="0" destOrd="0" presId="urn:microsoft.com/office/officeart/2005/8/layout/hierarchy1"/>
    <dgm:cxn modelId="{90085337-B4D4-44B8-86E7-44005D59A9D0}" type="presParOf" srcId="{23E0B7E3-F2DC-4784-A18C-02F975ABCE83}" destId="{840C77D9-7706-4101-ADA8-85EBEFEF50C2}" srcOrd="0" destOrd="0" presId="urn:microsoft.com/office/officeart/2005/8/layout/hierarchy1"/>
    <dgm:cxn modelId="{72641736-5D35-40B4-A64E-AC290B338280}" type="presParOf" srcId="{23E0B7E3-F2DC-4784-A18C-02F975ABCE83}" destId="{A5FF5F13-86C4-4EE9-B0E3-3530A35BC2BD}" srcOrd="1" destOrd="0" presId="urn:microsoft.com/office/officeart/2005/8/layout/hierarchy1"/>
    <dgm:cxn modelId="{23E24D08-16D1-4A4C-A3CD-7A6B7995FC59}" type="presParOf" srcId="{74DB8A3C-723D-4869-BD10-47AD470A1117}" destId="{C4C89DA7-5A7C-4D85-8F04-CE2D1BB02A2B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12DF02-7D68-42C3-941B-FECC5BA93CE7}" type="doc">
      <dgm:prSet loTypeId="urn:microsoft.com/office/officeart/2005/8/layout/hierarchy1" loCatId="hierarchy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58B073BB-6DD9-4BB6-896A-8D3730F15E6B}">
      <dgm:prSet phldrT="[文本]" custT="1"/>
      <dgm:spPr/>
      <dgm:t>
        <a:bodyPr/>
        <a:lstStyle/>
        <a:p>
          <a:r>
            <a:rPr lang="en-US" altLang="zh-CN" sz="2400" b="1" dirty="0" smtClean="0"/>
            <a:t>Speaking for communication</a:t>
          </a:r>
          <a:endParaRPr lang="zh-CN" altLang="en-US" sz="2400" b="1" dirty="0"/>
        </a:p>
      </dgm:t>
    </dgm:pt>
    <dgm:pt modelId="{E88A814B-8AE7-4EE2-9402-B519C14C3ED4}" type="par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2D0C1D3C-C0C3-4961-8DAC-9B1620E14635}" type="sib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0482923E-64A9-487D-BA48-9126501CD760}">
      <dgm:prSet phldrT="[文本]" custT="1"/>
      <dgm:spPr/>
      <dgm:t>
        <a:bodyPr/>
        <a:lstStyle/>
        <a:p>
          <a:r>
            <a:rPr lang="en-US" altLang="zh-CN" sz="2200" b="1" dirty="0" smtClean="0"/>
            <a:t>Imitation</a:t>
          </a:r>
        </a:p>
        <a:p>
          <a:r>
            <a:rPr lang="en-US" altLang="zh-CN" sz="2200" b="1" dirty="0" smtClean="0"/>
            <a:t>(B1-2)</a:t>
          </a:r>
          <a:endParaRPr lang="zh-CN" altLang="en-US" sz="2200" b="1" dirty="0"/>
        </a:p>
      </dgm:t>
    </dgm:pt>
    <dgm:pt modelId="{2C5E228C-6935-443E-990B-5596C1A8E5EC}" type="par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5B08696B-8507-4A3A-887A-2FAC1D20D3A6}" type="sib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0FE1AA5E-C1FF-4F14-B7A5-DFF0115924EC}">
      <dgm:prSet phldrT="[文本]" custT="1"/>
      <dgm:spPr/>
      <dgm:t>
        <a:bodyPr/>
        <a:lstStyle/>
        <a:p>
          <a:r>
            <a:rPr lang="en-US" altLang="zh-CN" sz="2200" b="1" dirty="0" smtClean="0"/>
            <a:t>Group discussion</a:t>
          </a:r>
          <a:endParaRPr lang="zh-CN" altLang="en-US" sz="2200" b="1" dirty="0"/>
        </a:p>
      </dgm:t>
    </dgm:pt>
    <dgm:pt modelId="{8F8AF7B8-DA05-4E77-AD4B-9944BCF19196}" type="par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8C841EDE-45DA-44F5-AD2F-D6D8479DD910}" type="sib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03A0288E-A724-40E4-BA16-1C610AADDEEF}">
      <dgm:prSet custT="1"/>
      <dgm:spPr/>
      <dgm:t>
        <a:bodyPr/>
        <a:lstStyle/>
        <a:p>
          <a:r>
            <a:rPr lang="en-US" altLang="zh-CN" sz="2200" b="1" dirty="0" smtClean="0"/>
            <a:t>Role-play</a:t>
          </a:r>
          <a:endParaRPr lang="zh-CN" altLang="en-US" sz="2200" b="1" dirty="0"/>
        </a:p>
      </dgm:t>
    </dgm:pt>
    <dgm:pt modelId="{BC278CE4-DE7F-40D6-9EC7-643BF23EEB3F}" type="sib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C9D9E035-6839-4C49-A846-D22128E3D823}" type="par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F4A93C93-3346-499C-A213-5905BC1A630C}">
      <dgm:prSet custT="1"/>
      <dgm:spPr/>
      <dgm:t>
        <a:bodyPr/>
        <a:lstStyle/>
        <a:p>
          <a:r>
            <a:rPr lang="en-US" altLang="zh-CN" sz="2200" b="1" dirty="0" smtClean="0"/>
            <a:t>Public speaking</a:t>
          </a:r>
        </a:p>
        <a:p>
          <a:r>
            <a:rPr lang="en-US" altLang="zh-CN" sz="2200" b="1" dirty="0" smtClean="0"/>
            <a:t>(B3-4)</a:t>
          </a:r>
          <a:endParaRPr lang="zh-CN" altLang="en-US" sz="2200" b="1" dirty="0"/>
        </a:p>
      </dgm:t>
    </dgm:pt>
    <dgm:pt modelId="{93754077-B84D-475A-A995-42FD83FCC51A}" type="par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DF526069-CC9C-40EE-8E9A-96C987C534E5}" type="sib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405155EC-9515-448C-BC59-6B47C1B89035}" type="pres">
      <dgm:prSet presAssocID="{0612DF02-7D68-42C3-941B-FECC5BA93C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7A74A39-DBD4-46DA-B5D4-BF11CFA65FFC}" type="pres">
      <dgm:prSet presAssocID="{58B073BB-6DD9-4BB6-896A-8D3730F15E6B}" presName="hierRoot1" presStyleCnt="0"/>
      <dgm:spPr/>
      <dgm:t>
        <a:bodyPr/>
        <a:lstStyle/>
        <a:p>
          <a:endParaRPr lang="zh-CN" altLang="en-US"/>
        </a:p>
      </dgm:t>
    </dgm:pt>
    <dgm:pt modelId="{99874F05-391B-46FF-99DD-BF23C2052653}" type="pres">
      <dgm:prSet presAssocID="{58B073BB-6DD9-4BB6-896A-8D3730F15E6B}" presName="composite" presStyleCnt="0"/>
      <dgm:spPr/>
      <dgm:t>
        <a:bodyPr/>
        <a:lstStyle/>
        <a:p>
          <a:endParaRPr lang="zh-CN" altLang="en-US"/>
        </a:p>
      </dgm:t>
    </dgm:pt>
    <dgm:pt modelId="{2B395661-5A18-4789-A236-F0929DED1F9C}" type="pres">
      <dgm:prSet presAssocID="{58B073BB-6DD9-4BB6-896A-8D3730F15E6B}" presName="background" presStyleLbl="node0" presStyleIdx="0" presStyleCnt="1"/>
      <dgm:spPr/>
      <dgm:t>
        <a:bodyPr/>
        <a:lstStyle/>
        <a:p>
          <a:endParaRPr lang="zh-CN" altLang="en-US"/>
        </a:p>
      </dgm:t>
    </dgm:pt>
    <dgm:pt modelId="{152C086B-4265-4003-A792-1F8C048EDE21}" type="pres">
      <dgm:prSet presAssocID="{58B073BB-6DD9-4BB6-896A-8D3730F15E6B}" presName="text" presStyleLbl="fgAcc0" presStyleIdx="0" presStyleCnt="1" custScaleX="3468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E1D1C8-63CA-466E-938A-0206F6ADC976}" type="pres">
      <dgm:prSet presAssocID="{58B073BB-6DD9-4BB6-896A-8D3730F15E6B}" presName="hierChild2" presStyleCnt="0"/>
      <dgm:spPr/>
      <dgm:t>
        <a:bodyPr/>
        <a:lstStyle/>
        <a:p>
          <a:endParaRPr lang="zh-CN" altLang="en-US"/>
        </a:p>
      </dgm:t>
    </dgm:pt>
    <dgm:pt modelId="{96B86789-951B-4D57-A95B-3575A1C53FE0}" type="pres">
      <dgm:prSet presAssocID="{2C5E228C-6935-443E-990B-5596C1A8E5EC}" presName="Name10" presStyleLbl="parChTrans1D2" presStyleIdx="0" presStyleCnt="4"/>
      <dgm:spPr/>
      <dgm:t>
        <a:bodyPr/>
        <a:lstStyle/>
        <a:p>
          <a:endParaRPr lang="zh-CN" altLang="en-US"/>
        </a:p>
      </dgm:t>
    </dgm:pt>
    <dgm:pt modelId="{83051702-7A06-4888-8E08-D52A53F17A8B}" type="pres">
      <dgm:prSet presAssocID="{0482923E-64A9-487D-BA48-9126501CD760}" presName="hierRoot2" presStyleCnt="0"/>
      <dgm:spPr/>
      <dgm:t>
        <a:bodyPr/>
        <a:lstStyle/>
        <a:p>
          <a:endParaRPr lang="zh-CN" altLang="en-US"/>
        </a:p>
      </dgm:t>
    </dgm:pt>
    <dgm:pt modelId="{860A4974-A79F-4273-8524-68FA66902446}" type="pres">
      <dgm:prSet presAssocID="{0482923E-64A9-487D-BA48-9126501CD760}" presName="composite2" presStyleCnt="0"/>
      <dgm:spPr/>
      <dgm:t>
        <a:bodyPr/>
        <a:lstStyle/>
        <a:p>
          <a:endParaRPr lang="zh-CN" altLang="en-US"/>
        </a:p>
      </dgm:t>
    </dgm:pt>
    <dgm:pt modelId="{C1AA2C7B-C751-4063-9F36-359609FCC216}" type="pres">
      <dgm:prSet presAssocID="{0482923E-64A9-487D-BA48-9126501CD760}" presName="background2" presStyleLbl="node2" presStyleIdx="0" presStyleCnt="4"/>
      <dgm:spPr/>
      <dgm:t>
        <a:bodyPr/>
        <a:lstStyle/>
        <a:p>
          <a:endParaRPr lang="zh-CN" altLang="en-US"/>
        </a:p>
      </dgm:t>
    </dgm:pt>
    <dgm:pt modelId="{3398FBA2-61FD-42B3-9F95-24852347552E}" type="pres">
      <dgm:prSet presAssocID="{0482923E-64A9-487D-BA48-9126501CD760}" presName="text2" presStyleLbl="fgAcc2" presStyleIdx="0" presStyleCnt="4" custScaleX="161880" custLinFactNeighborX="2320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AE4B56-EFFC-4671-B578-D0697B07BCA0}" type="pres">
      <dgm:prSet presAssocID="{0482923E-64A9-487D-BA48-9126501CD760}" presName="hierChild3" presStyleCnt="0"/>
      <dgm:spPr/>
      <dgm:t>
        <a:bodyPr/>
        <a:lstStyle/>
        <a:p>
          <a:endParaRPr lang="zh-CN" altLang="en-US"/>
        </a:p>
      </dgm:t>
    </dgm:pt>
    <dgm:pt modelId="{16FB3857-E4B5-47F2-80CB-BEF7201A9C73}" type="pres">
      <dgm:prSet presAssocID="{C9D9E035-6839-4C49-A846-D22128E3D823}" presName="Name10" presStyleLbl="parChTrans1D2" presStyleIdx="1" presStyleCnt="4"/>
      <dgm:spPr/>
      <dgm:t>
        <a:bodyPr/>
        <a:lstStyle/>
        <a:p>
          <a:endParaRPr lang="zh-CN" altLang="en-US"/>
        </a:p>
      </dgm:t>
    </dgm:pt>
    <dgm:pt modelId="{31BE7B6A-D227-441B-BC03-7CEAD0D475F6}" type="pres">
      <dgm:prSet presAssocID="{03A0288E-A724-40E4-BA16-1C610AADDEEF}" presName="hierRoot2" presStyleCnt="0"/>
      <dgm:spPr/>
      <dgm:t>
        <a:bodyPr/>
        <a:lstStyle/>
        <a:p>
          <a:endParaRPr lang="zh-CN" altLang="en-US"/>
        </a:p>
      </dgm:t>
    </dgm:pt>
    <dgm:pt modelId="{95E7F4D9-6F59-4896-A90B-7993CE570C59}" type="pres">
      <dgm:prSet presAssocID="{03A0288E-A724-40E4-BA16-1C610AADDEEF}" presName="composite2" presStyleCnt="0"/>
      <dgm:spPr/>
      <dgm:t>
        <a:bodyPr/>
        <a:lstStyle/>
        <a:p>
          <a:endParaRPr lang="zh-CN" altLang="en-US"/>
        </a:p>
      </dgm:t>
    </dgm:pt>
    <dgm:pt modelId="{81206415-6264-4893-A2F4-45DDA8D73D30}" type="pres">
      <dgm:prSet presAssocID="{03A0288E-A724-40E4-BA16-1C610AADDEEF}" presName="background2" presStyleLbl="node2" presStyleIdx="1" presStyleCnt="4"/>
      <dgm:spPr/>
      <dgm:t>
        <a:bodyPr/>
        <a:lstStyle/>
        <a:p>
          <a:endParaRPr lang="zh-CN" altLang="en-US"/>
        </a:p>
      </dgm:t>
    </dgm:pt>
    <dgm:pt modelId="{32114421-00EB-4A8A-8094-4BDC0D3B61B5}" type="pres">
      <dgm:prSet presAssocID="{03A0288E-A724-40E4-BA16-1C610AADDEEF}" presName="text2" presStyleLbl="fgAcc2" presStyleIdx="1" presStyleCnt="4" custScaleX="142842" custLinFactNeighborX="-1529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72916B6-1B79-43C2-9467-6F66AB6350C6}" type="pres">
      <dgm:prSet presAssocID="{03A0288E-A724-40E4-BA16-1C610AADDEEF}" presName="hierChild3" presStyleCnt="0"/>
      <dgm:spPr/>
      <dgm:t>
        <a:bodyPr/>
        <a:lstStyle/>
        <a:p>
          <a:endParaRPr lang="zh-CN" altLang="en-US"/>
        </a:p>
      </dgm:t>
    </dgm:pt>
    <dgm:pt modelId="{920A851C-3366-42E6-8B9E-599DE695BA7D}" type="pres">
      <dgm:prSet presAssocID="{8F8AF7B8-DA05-4E77-AD4B-9944BCF19196}" presName="Name10" presStyleLbl="parChTrans1D2" presStyleIdx="2" presStyleCnt="4"/>
      <dgm:spPr/>
      <dgm:t>
        <a:bodyPr/>
        <a:lstStyle/>
        <a:p>
          <a:endParaRPr lang="zh-CN" altLang="en-US"/>
        </a:p>
      </dgm:t>
    </dgm:pt>
    <dgm:pt modelId="{40917EFE-D4F3-4540-8A71-3BAB5AFAC501}" type="pres">
      <dgm:prSet presAssocID="{0FE1AA5E-C1FF-4F14-B7A5-DFF0115924EC}" presName="hierRoot2" presStyleCnt="0"/>
      <dgm:spPr/>
      <dgm:t>
        <a:bodyPr/>
        <a:lstStyle/>
        <a:p>
          <a:endParaRPr lang="zh-CN" altLang="en-US"/>
        </a:p>
      </dgm:t>
    </dgm:pt>
    <dgm:pt modelId="{D347B2E7-4E0A-45B3-80FF-ADBABA730244}" type="pres">
      <dgm:prSet presAssocID="{0FE1AA5E-C1FF-4F14-B7A5-DFF0115924EC}" presName="composite2" presStyleCnt="0"/>
      <dgm:spPr/>
      <dgm:t>
        <a:bodyPr/>
        <a:lstStyle/>
        <a:p>
          <a:endParaRPr lang="zh-CN" altLang="en-US"/>
        </a:p>
      </dgm:t>
    </dgm:pt>
    <dgm:pt modelId="{CE07241F-1C4D-4E2F-98D1-4949FF0A7758}" type="pres">
      <dgm:prSet presAssocID="{0FE1AA5E-C1FF-4F14-B7A5-DFF0115924EC}" presName="background2" presStyleLbl="node2" presStyleIdx="2" presStyleCnt="4"/>
      <dgm:spPr/>
      <dgm:t>
        <a:bodyPr/>
        <a:lstStyle/>
        <a:p>
          <a:endParaRPr lang="zh-CN" altLang="en-US"/>
        </a:p>
      </dgm:t>
    </dgm:pt>
    <dgm:pt modelId="{A1AC43DF-5154-4EA5-99A8-7F89A5F3778A}" type="pres">
      <dgm:prSet presAssocID="{0FE1AA5E-C1FF-4F14-B7A5-DFF0115924EC}" presName="text2" presStyleLbl="fgAcc2" presStyleIdx="2" presStyleCnt="4" custScaleX="16418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F784A35-618F-4779-8B05-A23E1271E6A0}" type="pres">
      <dgm:prSet presAssocID="{0FE1AA5E-C1FF-4F14-B7A5-DFF0115924EC}" presName="hierChild3" presStyleCnt="0"/>
      <dgm:spPr/>
      <dgm:t>
        <a:bodyPr/>
        <a:lstStyle/>
        <a:p>
          <a:endParaRPr lang="zh-CN" altLang="en-US"/>
        </a:p>
      </dgm:t>
    </dgm:pt>
    <dgm:pt modelId="{388754E6-02BF-4844-9187-ED1888CF2961}" type="pres">
      <dgm:prSet presAssocID="{93754077-B84D-475A-A995-42FD83FCC51A}" presName="Name10" presStyleLbl="parChTrans1D2" presStyleIdx="3" presStyleCnt="4"/>
      <dgm:spPr/>
      <dgm:t>
        <a:bodyPr/>
        <a:lstStyle/>
        <a:p>
          <a:endParaRPr lang="zh-CN" altLang="en-US"/>
        </a:p>
      </dgm:t>
    </dgm:pt>
    <dgm:pt modelId="{74DB8A3C-723D-4869-BD10-47AD470A1117}" type="pres">
      <dgm:prSet presAssocID="{F4A93C93-3346-499C-A213-5905BC1A630C}" presName="hierRoot2" presStyleCnt="0"/>
      <dgm:spPr/>
      <dgm:t>
        <a:bodyPr/>
        <a:lstStyle/>
        <a:p>
          <a:endParaRPr lang="zh-CN" altLang="en-US"/>
        </a:p>
      </dgm:t>
    </dgm:pt>
    <dgm:pt modelId="{23E0B7E3-F2DC-4784-A18C-02F975ABCE83}" type="pres">
      <dgm:prSet presAssocID="{F4A93C93-3346-499C-A213-5905BC1A630C}" presName="composite2" presStyleCnt="0"/>
      <dgm:spPr/>
      <dgm:t>
        <a:bodyPr/>
        <a:lstStyle/>
        <a:p>
          <a:endParaRPr lang="zh-CN" altLang="en-US"/>
        </a:p>
      </dgm:t>
    </dgm:pt>
    <dgm:pt modelId="{840C77D9-7706-4101-ADA8-85EBEFEF50C2}" type="pres">
      <dgm:prSet presAssocID="{F4A93C93-3346-499C-A213-5905BC1A630C}" presName="background2" presStyleLbl="node2" presStyleIdx="3" presStyleCnt="4"/>
      <dgm:spPr/>
      <dgm:t>
        <a:bodyPr/>
        <a:lstStyle/>
        <a:p>
          <a:endParaRPr lang="zh-CN" altLang="en-US"/>
        </a:p>
      </dgm:t>
    </dgm:pt>
    <dgm:pt modelId="{A5FF5F13-86C4-4EE9-B0E3-3530A35BC2BD}" type="pres">
      <dgm:prSet presAssocID="{F4A93C93-3346-499C-A213-5905BC1A630C}" presName="text2" presStyleLbl="fgAcc2" presStyleIdx="3" presStyleCnt="4" custScaleX="134663" custScaleY="1664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4C89DA7-5A7C-4D85-8F04-CE2D1BB02A2B}" type="pres">
      <dgm:prSet presAssocID="{F4A93C93-3346-499C-A213-5905BC1A630C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EC8FC08F-3D3C-407C-AB2D-F3D6B5E755B6}" srcId="{58B073BB-6DD9-4BB6-896A-8D3730F15E6B}" destId="{0FE1AA5E-C1FF-4F14-B7A5-DFF0115924EC}" srcOrd="2" destOrd="0" parTransId="{8F8AF7B8-DA05-4E77-AD4B-9944BCF19196}" sibTransId="{8C841EDE-45DA-44F5-AD2F-D6D8479DD910}"/>
    <dgm:cxn modelId="{15FFB006-4D9C-4D25-9062-96127DE4C49A}" type="presOf" srcId="{2C5E228C-6935-443E-990B-5596C1A8E5EC}" destId="{96B86789-951B-4D57-A95B-3575A1C53FE0}" srcOrd="0" destOrd="0" presId="urn:microsoft.com/office/officeart/2005/8/layout/hierarchy1"/>
    <dgm:cxn modelId="{F61D0C54-2770-4526-8F6E-3E405E0D6FAD}" type="presOf" srcId="{58B073BB-6DD9-4BB6-896A-8D3730F15E6B}" destId="{152C086B-4265-4003-A792-1F8C048EDE21}" srcOrd="0" destOrd="0" presId="urn:microsoft.com/office/officeart/2005/8/layout/hierarchy1"/>
    <dgm:cxn modelId="{AE44A74E-D79F-4A68-982C-C183951A3CFA}" type="presOf" srcId="{0612DF02-7D68-42C3-941B-FECC5BA93CE7}" destId="{405155EC-9515-448C-BC59-6B47C1B89035}" srcOrd="0" destOrd="0" presId="urn:microsoft.com/office/officeart/2005/8/layout/hierarchy1"/>
    <dgm:cxn modelId="{FDCD516D-732A-4B66-876D-C0C4BC499E3A}" srcId="{58B073BB-6DD9-4BB6-896A-8D3730F15E6B}" destId="{0482923E-64A9-487D-BA48-9126501CD760}" srcOrd="0" destOrd="0" parTransId="{2C5E228C-6935-443E-990B-5596C1A8E5EC}" sibTransId="{5B08696B-8507-4A3A-887A-2FAC1D20D3A6}"/>
    <dgm:cxn modelId="{8A41C185-7E60-493B-ADC1-62E5D67453B8}" srcId="{58B073BB-6DD9-4BB6-896A-8D3730F15E6B}" destId="{F4A93C93-3346-499C-A213-5905BC1A630C}" srcOrd="3" destOrd="0" parTransId="{93754077-B84D-475A-A995-42FD83FCC51A}" sibTransId="{DF526069-CC9C-40EE-8E9A-96C987C534E5}"/>
    <dgm:cxn modelId="{C1C4045D-6A76-4B31-B5F7-A1FF89A4591D}" type="presOf" srcId="{C9D9E035-6839-4C49-A846-D22128E3D823}" destId="{16FB3857-E4B5-47F2-80CB-BEF7201A9C73}" srcOrd="0" destOrd="0" presId="urn:microsoft.com/office/officeart/2005/8/layout/hierarchy1"/>
    <dgm:cxn modelId="{52D0316C-684E-4F10-A24E-8B8D1E85ADE4}" type="presOf" srcId="{03A0288E-A724-40E4-BA16-1C610AADDEEF}" destId="{32114421-00EB-4A8A-8094-4BDC0D3B61B5}" srcOrd="0" destOrd="0" presId="urn:microsoft.com/office/officeart/2005/8/layout/hierarchy1"/>
    <dgm:cxn modelId="{AD76BBBF-8ED2-4622-89DF-9736A9AB0150}" type="presOf" srcId="{93754077-B84D-475A-A995-42FD83FCC51A}" destId="{388754E6-02BF-4844-9187-ED1888CF2961}" srcOrd="0" destOrd="0" presId="urn:microsoft.com/office/officeart/2005/8/layout/hierarchy1"/>
    <dgm:cxn modelId="{8CEB6BA8-BA84-4197-AF57-D071FF36E711}" type="presOf" srcId="{0FE1AA5E-C1FF-4F14-B7A5-DFF0115924EC}" destId="{A1AC43DF-5154-4EA5-99A8-7F89A5F3778A}" srcOrd="0" destOrd="0" presId="urn:microsoft.com/office/officeart/2005/8/layout/hierarchy1"/>
    <dgm:cxn modelId="{79E1B39D-5B50-4027-8B9F-BEDB37016B52}" type="presOf" srcId="{F4A93C93-3346-499C-A213-5905BC1A630C}" destId="{A5FF5F13-86C4-4EE9-B0E3-3530A35BC2BD}" srcOrd="0" destOrd="0" presId="urn:microsoft.com/office/officeart/2005/8/layout/hierarchy1"/>
    <dgm:cxn modelId="{1D2B23B3-FA68-4B20-9D32-351EC10A713E}" srcId="{58B073BB-6DD9-4BB6-896A-8D3730F15E6B}" destId="{03A0288E-A724-40E4-BA16-1C610AADDEEF}" srcOrd="1" destOrd="0" parTransId="{C9D9E035-6839-4C49-A846-D22128E3D823}" sibTransId="{BC278CE4-DE7F-40D6-9EC7-643BF23EEB3F}"/>
    <dgm:cxn modelId="{8609C941-3A09-4F02-B278-69CD5897FFF1}" type="presOf" srcId="{8F8AF7B8-DA05-4E77-AD4B-9944BCF19196}" destId="{920A851C-3366-42E6-8B9E-599DE695BA7D}" srcOrd="0" destOrd="0" presId="urn:microsoft.com/office/officeart/2005/8/layout/hierarchy1"/>
    <dgm:cxn modelId="{B4CF8081-593A-4FFF-A0E2-FBFE977B4FEA}" srcId="{0612DF02-7D68-42C3-941B-FECC5BA93CE7}" destId="{58B073BB-6DD9-4BB6-896A-8D3730F15E6B}" srcOrd="0" destOrd="0" parTransId="{E88A814B-8AE7-4EE2-9402-B519C14C3ED4}" sibTransId="{2D0C1D3C-C0C3-4961-8DAC-9B1620E14635}"/>
    <dgm:cxn modelId="{C2994D92-645A-4489-A120-4AE89591F9EB}" type="presOf" srcId="{0482923E-64A9-487D-BA48-9126501CD760}" destId="{3398FBA2-61FD-42B3-9F95-24852347552E}" srcOrd="0" destOrd="0" presId="urn:microsoft.com/office/officeart/2005/8/layout/hierarchy1"/>
    <dgm:cxn modelId="{587727DF-9091-43C8-AF50-E72894DDA1A7}" type="presParOf" srcId="{405155EC-9515-448C-BC59-6B47C1B89035}" destId="{97A74A39-DBD4-46DA-B5D4-BF11CFA65FFC}" srcOrd="0" destOrd="0" presId="urn:microsoft.com/office/officeart/2005/8/layout/hierarchy1"/>
    <dgm:cxn modelId="{203F1111-5591-4C02-824A-0F344A2022A8}" type="presParOf" srcId="{97A74A39-DBD4-46DA-B5D4-BF11CFA65FFC}" destId="{99874F05-391B-46FF-99DD-BF23C2052653}" srcOrd="0" destOrd="0" presId="urn:microsoft.com/office/officeart/2005/8/layout/hierarchy1"/>
    <dgm:cxn modelId="{6AC481BC-C700-43BC-B120-5CF5FD7FD5FA}" type="presParOf" srcId="{99874F05-391B-46FF-99DD-BF23C2052653}" destId="{2B395661-5A18-4789-A236-F0929DED1F9C}" srcOrd="0" destOrd="0" presId="urn:microsoft.com/office/officeart/2005/8/layout/hierarchy1"/>
    <dgm:cxn modelId="{F5BA3E52-55F4-422D-B6DC-38517B3C6AD5}" type="presParOf" srcId="{99874F05-391B-46FF-99DD-BF23C2052653}" destId="{152C086B-4265-4003-A792-1F8C048EDE21}" srcOrd="1" destOrd="0" presId="urn:microsoft.com/office/officeart/2005/8/layout/hierarchy1"/>
    <dgm:cxn modelId="{95430520-D127-460F-A868-794E0B9233C5}" type="presParOf" srcId="{97A74A39-DBD4-46DA-B5D4-BF11CFA65FFC}" destId="{6EE1D1C8-63CA-466E-938A-0206F6ADC976}" srcOrd="1" destOrd="0" presId="urn:microsoft.com/office/officeart/2005/8/layout/hierarchy1"/>
    <dgm:cxn modelId="{37AD9E2F-F525-43A8-85CA-1B23FC7EBCBC}" type="presParOf" srcId="{6EE1D1C8-63CA-466E-938A-0206F6ADC976}" destId="{96B86789-951B-4D57-A95B-3575A1C53FE0}" srcOrd="0" destOrd="0" presId="urn:microsoft.com/office/officeart/2005/8/layout/hierarchy1"/>
    <dgm:cxn modelId="{A2FE7981-2A40-47FC-92C3-F26C0A36FAB3}" type="presParOf" srcId="{6EE1D1C8-63CA-466E-938A-0206F6ADC976}" destId="{83051702-7A06-4888-8E08-D52A53F17A8B}" srcOrd="1" destOrd="0" presId="urn:microsoft.com/office/officeart/2005/8/layout/hierarchy1"/>
    <dgm:cxn modelId="{1A9A076C-18E4-4300-BEC3-74AADA969467}" type="presParOf" srcId="{83051702-7A06-4888-8E08-D52A53F17A8B}" destId="{860A4974-A79F-4273-8524-68FA66902446}" srcOrd="0" destOrd="0" presId="urn:microsoft.com/office/officeart/2005/8/layout/hierarchy1"/>
    <dgm:cxn modelId="{54FAD6C8-0B94-4C9C-AA59-78BC9DD25071}" type="presParOf" srcId="{860A4974-A79F-4273-8524-68FA66902446}" destId="{C1AA2C7B-C751-4063-9F36-359609FCC216}" srcOrd="0" destOrd="0" presId="urn:microsoft.com/office/officeart/2005/8/layout/hierarchy1"/>
    <dgm:cxn modelId="{1478EB66-9EFA-4853-8145-78DC7FD320B0}" type="presParOf" srcId="{860A4974-A79F-4273-8524-68FA66902446}" destId="{3398FBA2-61FD-42B3-9F95-24852347552E}" srcOrd="1" destOrd="0" presId="urn:microsoft.com/office/officeart/2005/8/layout/hierarchy1"/>
    <dgm:cxn modelId="{7B7C4233-A689-45BB-89A3-DE8C1FBAE24A}" type="presParOf" srcId="{83051702-7A06-4888-8E08-D52A53F17A8B}" destId="{6CAE4B56-EFFC-4671-B578-D0697B07BCA0}" srcOrd="1" destOrd="0" presId="urn:microsoft.com/office/officeart/2005/8/layout/hierarchy1"/>
    <dgm:cxn modelId="{34B04FDC-DE9B-4A25-8713-2E849AE07B1B}" type="presParOf" srcId="{6EE1D1C8-63CA-466E-938A-0206F6ADC976}" destId="{16FB3857-E4B5-47F2-80CB-BEF7201A9C73}" srcOrd="2" destOrd="0" presId="urn:microsoft.com/office/officeart/2005/8/layout/hierarchy1"/>
    <dgm:cxn modelId="{006F4585-4118-468F-9F51-15C0285CB973}" type="presParOf" srcId="{6EE1D1C8-63CA-466E-938A-0206F6ADC976}" destId="{31BE7B6A-D227-441B-BC03-7CEAD0D475F6}" srcOrd="3" destOrd="0" presId="urn:microsoft.com/office/officeart/2005/8/layout/hierarchy1"/>
    <dgm:cxn modelId="{07C8A291-B38B-4E99-A046-8943CC98107F}" type="presParOf" srcId="{31BE7B6A-D227-441B-BC03-7CEAD0D475F6}" destId="{95E7F4D9-6F59-4896-A90B-7993CE570C59}" srcOrd="0" destOrd="0" presId="urn:microsoft.com/office/officeart/2005/8/layout/hierarchy1"/>
    <dgm:cxn modelId="{951AEF18-1A12-4616-AB9B-E2BD0B661C9F}" type="presParOf" srcId="{95E7F4D9-6F59-4896-A90B-7993CE570C59}" destId="{81206415-6264-4893-A2F4-45DDA8D73D30}" srcOrd="0" destOrd="0" presId="urn:microsoft.com/office/officeart/2005/8/layout/hierarchy1"/>
    <dgm:cxn modelId="{E37D7258-9C3F-4CEB-A4B1-28ED089F9CC5}" type="presParOf" srcId="{95E7F4D9-6F59-4896-A90B-7993CE570C59}" destId="{32114421-00EB-4A8A-8094-4BDC0D3B61B5}" srcOrd="1" destOrd="0" presId="urn:microsoft.com/office/officeart/2005/8/layout/hierarchy1"/>
    <dgm:cxn modelId="{0833C1E1-0934-4EBB-91DA-1114FC55FCD8}" type="presParOf" srcId="{31BE7B6A-D227-441B-BC03-7CEAD0D475F6}" destId="{A72916B6-1B79-43C2-9467-6F66AB6350C6}" srcOrd="1" destOrd="0" presId="urn:microsoft.com/office/officeart/2005/8/layout/hierarchy1"/>
    <dgm:cxn modelId="{9CFDCD47-B2E8-44A1-ABC1-9F6F049D9290}" type="presParOf" srcId="{6EE1D1C8-63CA-466E-938A-0206F6ADC976}" destId="{920A851C-3366-42E6-8B9E-599DE695BA7D}" srcOrd="4" destOrd="0" presId="urn:microsoft.com/office/officeart/2005/8/layout/hierarchy1"/>
    <dgm:cxn modelId="{2447E150-AEA0-46F9-956A-5B0BA2000001}" type="presParOf" srcId="{6EE1D1C8-63CA-466E-938A-0206F6ADC976}" destId="{40917EFE-D4F3-4540-8A71-3BAB5AFAC501}" srcOrd="5" destOrd="0" presId="urn:microsoft.com/office/officeart/2005/8/layout/hierarchy1"/>
    <dgm:cxn modelId="{F48CA630-9D74-44E7-A2D7-A000588F7831}" type="presParOf" srcId="{40917EFE-D4F3-4540-8A71-3BAB5AFAC501}" destId="{D347B2E7-4E0A-45B3-80FF-ADBABA730244}" srcOrd="0" destOrd="0" presId="urn:microsoft.com/office/officeart/2005/8/layout/hierarchy1"/>
    <dgm:cxn modelId="{EF7069B2-6DB3-4C24-ACDD-C65769AAA831}" type="presParOf" srcId="{D347B2E7-4E0A-45B3-80FF-ADBABA730244}" destId="{CE07241F-1C4D-4E2F-98D1-4949FF0A7758}" srcOrd="0" destOrd="0" presId="urn:microsoft.com/office/officeart/2005/8/layout/hierarchy1"/>
    <dgm:cxn modelId="{5774221D-0EFF-410B-A4F5-929B31577970}" type="presParOf" srcId="{D347B2E7-4E0A-45B3-80FF-ADBABA730244}" destId="{A1AC43DF-5154-4EA5-99A8-7F89A5F3778A}" srcOrd="1" destOrd="0" presId="urn:microsoft.com/office/officeart/2005/8/layout/hierarchy1"/>
    <dgm:cxn modelId="{02561C70-449D-4EFB-A3D0-FFF13E303C47}" type="presParOf" srcId="{40917EFE-D4F3-4540-8A71-3BAB5AFAC501}" destId="{8F784A35-618F-4779-8B05-A23E1271E6A0}" srcOrd="1" destOrd="0" presId="urn:microsoft.com/office/officeart/2005/8/layout/hierarchy1"/>
    <dgm:cxn modelId="{D3CD2B34-A544-45A2-8F18-E2459092ECE4}" type="presParOf" srcId="{6EE1D1C8-63CA-466E-938A-0206F6ADC976}" destId="{388754E6-02BF-4844-9187-ED1888CF2961}" srcOrd="6" destOrd="0" presId="urn:microsoft.com/office/officeart/2005/8/layout/hierarchy1"/>
    <dgm:cxn modelId="{0B5B1AC5-6410-4D42-8B21-740099E6178A}" type="presParOf" srcId="{6EE1D1C8-63CA-466E-938A-0206F6ADC976}" destId="{74DB8A3C-723D-4869-BD10-47AD470A1117}" srcOrd="7" destOrd="0" presId="urn:microsoft.com/office/officeart/2005/8/layout/hierarchy1"/>
    <dgm:cxn modelId="{FFF69952-E95A-4B4D-9FCE-EB63A1392262}" type="presParOf" srcId="{74DB8A3C-723D-4869-BD10-47AD470A1117}" destId="{23E0B7E3-F2DC-4784-A18C-02F975ABCE83}" srcOrd="0" destOrd="0" presId="urn:microsoft.com/office/officeart/2005/8/layout/hierarchy1"/>
    <dgm:cxn modelId="{244D05A7-B345-4E13-8A40-6ABC485CE0B5}" type="presParOf" srcId="{23E0B7E3-F2DC-4784-A18C-02F975ABCE83}" destId="{840C77D9-7706-4101-ADA8-85EBEFEF50C2}" srcOrd="0" destOrd="0" presId="urn:microsoft.com/office/officeart/2005/8/layout/hierarchy1"/>
    <dgm:cxn modelId="{6C63215C-A4A5-4872-AC23-DC4F54566EEA}" type="presParOf" srcId="{23E0B7E3-F2DC-4784-A18C-02F975ABCE83}" destId="{A5FF5F13-86C4-4EE9-B0E3-3530A35BC2BD}" srcOrd="1" destOrd="0" presId="urn:microsoft.com/office/officeart/2005/8/layout/hierarchy1"/>
    <dgm:cxn modelId="{AA47B0CD-6D1F-4C2C-A331-D46B4BCDF3D4}" type="presParOf" srcId="{74DB8A3C-723D-4869-BD10-47AD470A1117}" destId="{C4C89DA7-5A7C-4D85-8F04-CE2D1BB02A2B}" srcOrd="1" destOrd="0" presId="urn:microsoft.com/office/officeart/2005/8/layout/hierarchy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12DF02-7D68-42C3-941B-FECC5BA93CE7}" type="doc">
      <dgm:prSet loTypeId="urn:microsoft.com/office/officeart/2005/8/layout/hierarchy1" loCatId="hierarchy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58B073BB-6DD9-4BB6-896A-8D3730F15E6B}">
      <dgm:prSet phldrT="[文本]" custT="1"/>
      <dgm:spPr/>
      <dgm:t>
        <a:bodyPr/>
        <a:lstStyle/>
        <a:p>
          <a:r>
            <a:rPr lang="en-US" altLang="zh-CN" sz="2400" b="1" dirty="0" smtClean="0"/>
            <a:t>Speaking for communication</a:t>
          </a:r>
          <a:endParaRPr lang="zh-CN" altLang="en-US" sz="2400" b="1" dirty="0"/>
        </a:p>
      </dgm:t>
    </dgm:pt>
    <dgm:pt modelId="{E88A814B-8AE7-4EE2-9402-B519C14C3ED4}" type="par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2D0C1D3C-C0C3-4961-8DAC-9B1620E14635}" type="sibTrans" cxnId="{B4CF8081-593A-4FFF-A0E2-FBFE977B4FEA}">
      <dgm:prSet/>
      <dgm:spPr/>
      <dgm:t>
        <a:bodyPr/>
        <a:lstStyle/>
        <a:p>
          <a:endParaRPr lang="zh-CN" altLang="en-US"/>
        </a:p>
      </dgm:t>
    </dgm:pt>
    <dgm:pt modelId="{0482923E-64A9-487D-BA48-9126501CD760}">
      <dgm:prSet phldrT="[文本]" custT="1"/>
      <dgm:spPr/>
      <dgm:t>
        <a:bodyPr/>
        <a:lstStyle/>
        <a:p>
          <a:r>
            <a:rPr lang="en-US" altLang="zh-CN" sz="2200" b="1" dirty="0" smtClean="0"/>
            <a:t>Imitation</a:t>
          </a:r>
        </a:p>
        <a:p>
          <a:r>
            <a:rPr lang="en-US" altLang="zh-CN" sz="2200" b="1" dirty="0" smtClean="0"/>
            <a:t>(B1-2)</a:t>
          </a:r>
          <a:endParaRPr lang="zh-CN" altLang="en-US" sz="2200" b="1" dirty="0"/>
        </a:p>
      </dgm:t>
    </dgm:pt>
    <dgm:pt modelId="{2C5E228C-6935-443E-990B-5596C1A8E5EC}" type="par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5B08696B-8507-4A3A-887A-2FAC1D20D3A6}" type="sibTrans" cxnId="{FDCD516D-732A-4B66-876D-C0C4BC499E3A}">
      <dgm:prSet/>
      <dgm:spPr/>
      <dgm:t>
        <a:bodyPr/>
        <a:lstStyle/>
        <a:p>
          <a:endParaRPr lang="zh-CN" altLang="en-US"/>
        </a:p>
      </dgm:t>
    </dgm:pt>
    <dgm:pt modelId="{0FE1AA5E-C1FF-4F14-B7A5-DFF0115924EC}">
      <dgm:prSet phldrT="[文本]" custT="1"/>
      <dgm:spPr/>
      <dgm:t>
        <a:bodyPr/>
        <a:lstStyle/>
        <a:p>
          <a:r>
            <a:rPr lang="en-US" altLang="zh-CN" sz="2200" b="1" dirty="0" smtClean="0"/>
            <a:t>Group discussion</a:t>
          </a:r>
          <a:endParaRPr lang="zh-CN" altLang="en-US" sz="2200" b="1" dirty="0"/>
        </a:p>
      </dgm:t>
    </dgm:pt>
    <dgm:pt modelId="{8F8AF7B8-DA05-4E77-AD4B-9944BCF19196}" type="par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8C841EDE-45DA-44F5-AD2F-D6D8479DD910}" type="sibTrans" cxnId="{EC8FC08F-3D3C-407C-AB2D-F3D6B5E755B6}">
      <dgm:prSet/>
      <dgm:spPr/>
      <dgm:t>
        <a:bodyPr/>
        <a:lstStyle/>
        <a:p>
          <a:endParaRPr lang="zh-CN" altLang="en-US"/>
        </a:p>
      </dgm:t>
    </dgm:pt>
    <dgm:pt modelId="{03A0288E-A724-40E4-BA16-1C610AADDEEF}">
      <dgm:prSet custT="1"/>
      <dgm:spPr/>
      <dgm:t>
        <a:bodyPr/>
        <a:lstStyle/>
        <a:p>
          <a:r>
            <a:rPr lang="en-US" altLang="zh-CN" sz="2200" b="1" dirty="0" smtClean="0"/>
            <a:t>Role-play</a:t>
          </a:r>
          <a:endParaRPr lang="zh-CN" altLang="en-US" sz="2200" b="1" dirty="0"/>
        </a:p>
      </dgm:t>
    </dgm:pt>
    <dgm:pt modelId="{BC278CE4-DE7F-40D6-9EC7-643BF23EEB3F}" type="sib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C9D9E035-6839-4C49-A846-D22128E3D823}" type="parTrans" cxnId="{1D2B23B3-FA68-4B20-9D32-351EC10A713E}">
      <dgm:prSet/>
      <dgm:spPr/>
      <dgm:t>
        <a:bodyPr/>
        <a:lstStyle/>
        <a:p>
          <a:endParaRPr lang="zh-CN" altLang="en-US"/>
        </a:p>
      </dgm:t>
    </dgm:pt>
    <dgm:pt modelId="{F4A93C93-3346-499C-A213-5905BC1A630C}">
      <dgm:prSet custT="1"/>
      <dgm:spPr/>
      <dgm:t>
        <a:bodyPr/>
        <a:lstStyle/>
        <a:p>
          <a:r>
            <a:rPr lang="en-US" altLang="zh-CN" sz="2200" b="1" dirty="0" smtClean="0"/>
            <a:t>Public speaking</a:t>
          </a:r>
        </a:p>
        <a:p>
          <a:r>
            <a:rPr lang="en-US" altLang="zh-CN" sz="2200" b="1" dirty="0" smtClean="0"/>
            <a:t>(B3-4)</a:t>
          </a:r>
          <a:endParaRPr lang="zh-CN" altLang="en-US" sz="2200" b="1" dirty="0"/>
        </a:p>
      </dgm:t>
    </dgm:pt>
    <dgm:pt modelId="{93754077-B84D-475A-A995-42FD83FCC51A}" type="par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DF526069-CC9C-40EE-8E9A-96C987C534E5}" type="sibTrans" cxnId="{8A41C185-7E60-493B-ADC1-62E5D67453B8}">
      <dgm:prSet/>
      <dgm:spPr/>
      <dgm:t>
        <a:bodyPr/>
        <a:lstStyle/>
        <a:p>
          <a:endParaRPr lang="zh-CN" altLang="en-US"/>
        </a:p>
      </dgm:t>
    </dgm:pt>
    <dgm:pt modelId="{405155EC-9515-448C-BC59-6B47C1B89035}" type="pres">
      <dgm:prSet presAssocID="{0612DF02-7D68-42C3-941B-FECC5BA93C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7A74A39-DBD4-46DA-B5D4-BF11CFA65FFC}" type="pres">
      <dgm:prSet presAssocID="{58B073BB-6DD9-4BB6-896A-8D3730F15E6B}" presName="hierRoot1" presStyleCnt="0"/>
      <dgm:spPr/>
      <dgm:t>
        <a:bodyPr/>
        <a:lstStyle/>
        <a:p>
          <a:endParaRPr lang="zh-CN" altLang="en-US"/>
        </a:p>
      </dgm:t>
    </dgm:pt>
    <dgm:pt modelId="{99874F05-391B-46FF-99DD-BF23C2052653}" type="pres">
      <dgm:prSet presAssocID="{58B073BB-6DD9-4BB6-896A-8D3730F15E6B}" presName="composite" presStyleCnt="0"/>
      <dgm:spPr/>
      <dgm:t>
        <a:bodyPr/>
        <a:lstStyle/>
        <a:p>
          <a:endParaRPr lang="zh-CN" altLang="en-US"/>
        </a:p>
      </dgm:t>
    </dgm:pt>
    <dgm:pt modelId="{2B395661-5A18-4789-A236-F0929DED1F9C}" type="pres">
      <dgm:prSet presAssocID="{58B073BB-6DD9-4BB6-896A-8D3730F15E6B}" presName="background" presStyleLbl="node0" presStyleIdx="0" presStyleCnt="1"/>
      <dgm:spPr/>
      <dgm:t>
        <a:bodyPr/>
        <a:lstStyle/>
        <a:p>
          <a:endParaRPr lang="zh-CN" altLang="en-US"/>
        </a:p>
      </dgm:t>
    </dgm:pt>
    <dgm:pt modelId="{152C086B-4265-4003-A792-1F8C048EDE21}" type="pres">
      <dgm:prSet presAssocID="{58B073BB-6DD9-4BB6-896A-8D3730F15E6B}" presName="text" presStyleLbl="fgAcc0" presStyleIdx="0" presStyleCnt="1" custScaleX="3468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E1D1C8-63CA-466E-938A-0206F6ADC976}" type="pres">
      <dgm:prSet presAssocID="{58B073BB-6DD9-4BB6-896A-8D3730F15E6B}" presName="hierChild2" presStyleCnt="0"/>
      <dgm:spPr/>
      <dgm:t>
        <a:bodyPr/>
        <a:lstStyle/>
        <a:p>
          <a:endParaRPr lang="zh-CN" altLang="en-US"/>
        </a:p>
      </dgm:t>
    </dgm:pt>
    <dgm:pt modelId="{96B86789-951B-4D57-A95B-3575A1C53FE0}" type="pres">
      <dgm:prSet presAssocID="{2C5E228C-6935-443E-990B-5596C1A8E5EC}" presName="Name10" presStyleLbl="parChTrans1D2" presStyleIdx="0" presStyleCnt="4"/>
      <dgm:spPr/>
      <dgm:t>
        <a:bodyPr/>
        <a:lstStyle/>
        <a:p>
          <a:endParaRPr lang="zh-CN" altLang="en-US"/>
        </a:p>
      </dgm:t>
    </dgm:pt>
    <dgm:pt modelId="{83051702-7A06-4888-8E08-D52A53F17A8B}" type="pres">
      <dgm:prSet presAssocID="{0482923E-64A9-487D-BA48-9126501CD760}" presName="hierRoot2" presStyleCnt="0"/>
      <dgm:spPr/>
      <dgm:t>
        <a:bodyPr/>
        <a:lstStyle/>
        <a:p>
          <a:endParaRPr lang="zh-CN" altLang="en-US"/>
        </a:p>
      </dgm:t>
    </dgm:pt>
    <dgm:pt modelId="{860A4974-A79F-4273-8524-68FA66902446}" type="pres">
      <dgm:prSet presAssocID="{0482923E-64A9-487D-BA48-9126501CD760}" presName="composite2" presStyleCnt="0"/>
      <dgm:spPr/>
      <dgm:t>
        <a:bodyPr/>
        <a:lstStyle/>
        <a:p>
          <a:endParaRPr lang="zh-CN" altLang="en-US"/>
        </a:p>
      </dgm:t>
    </dgm:pt>
    <dgm:pt modelId="{C1AA2C7B-C751-4063-9F36-359609FCC216}" type="pres">
      <dgm:prSet presAssocID="{0482923E-64A9-487D-BA48-9126501CD760}" presName="background2" presStyleLbl="node2" presStyleIdx="0" presStyleCnt="4"/>
      <dgm:spPr/>
      <dgm:t>
        <a:bodyPr/>
        <a:lstStyle/>
        <a:p>
          <a:endParaRPr lang="zh-CN" altLang="en-US"/>
        </a:p>
      </dgm:t>
    </dgm:pt>
    <dgm:pt modelId="{3398FBA2-61FD-42B3-9F95-24852347552E}" type="pres">
      <dgm:prSet presAssocID="{0482923E-64A9-487D-BA48-9126501CD760}" presName="text2" presStyleLbl="fgAcc2" presStyleIdx="0" presStyleCnt="4" custScaleX="161880" custLinFactNeighborX="2320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AE4B56-EFFC-4671-B578-D0697B07BCA0}" type="pres">
      <dgm:prSet presAssocID="{0482923E-64A9-487D-BA48-9126501CD760}" presName="hierChild3" presStyleCnt="0"/>
      <dgm:spPr/>
      <dgm:t>
        <a:bodyPr/>
        <a:lstStyle/>
        <a:p>
          <a:endParaRPr lang="zh-CN" altLang="en-US"/>
        </a:p>
      </dgm:t>
    </dgm:pt>
    <dgm:pt modelId="{16FB3857-E4B5-47F2-80CB-BEF7201A9C73}" type="pres">
      <dgm:prSet presAssocID="{C9D9E035-6839-4C49-A846-D22128E3D823}" presName="Name10" presStyleLbl="parChTrans1D2" presStyleIdx="1" presStyleCnt="4"/>
      <dgm:spPr/>
      <dgm:t>
        <a:bodyPr/>
        <a:lstStyle/>
        <a:p>
          <a:endParaRPr lang="zh-CN" altLang="en-US"/>
        </a:p>
      </dgm:t>
    </dgm:pt>
    <dgm:pt modelId="{31BE7B6A-D227-441B-BC03-7CEAD0D475F6}" type="pres">
      <dgm:prSet presAssocID="{03A0288E-A724-40E4-BA16-1C610AADDEEF}" presName="hierRoot2" presStyleCnt="0"/>
      <dgm:spPr/>
      <dgm:t>
        <a:bodyPr/>
        <a:lstStyle/>
        <a:p>
          <a:endParaRPr lang="zh-CN" altLang="en-US"/>
        </a:p>
      </dgm:t>
    </dgm:pt>
    <dgm:pt modelId="{95E7F4D9-6F59-4896-A90B-7993CE570C59}" type="pres">
      <dgm:prSet presAssocID="{03A0288E-A724-40E4-BA16-1C610AADDEEF}" presName="composite2" presStyleCnt="0"/>
      <dgm:spPr/>
      <dgm:t>
        <a:bodyPr/>
        <a:lstStyle/>
        <a:p>
          <a:endParaRPr lang="zh-CN" altLang="en-US"/>
        </a:p>
      </dgm:t>
    </dgm:pt>
    <dgm:pt modelId="{81206415-6264-4893-A2F4-45DDA8D73D30}" type="pres">
      <dgm:prSet presAssocID="{03A0288E-A724-40E4-BA16-1C610AADDEEF}" presName="background2" presStyleLbl="node2" presStyleIdx="1" presStyleCnt="4"/>
      <dgm:spPr/>
      <dgm:t>
        <a:bodyPr/>
        <a:lstStyle/>
        <a:p>
          <a:endParaRPr lang="zh-CN" altLang="en-US"/>
        </a:p>
      </dgm:t>
    </dgm:pt>
    <dgm:pt modelId="{32114421-00EB-4A8A-8094-4BDC0D3B61B5}" type="pres">
      <dgm:prSet presAssocID="{03A0288E-A724-40E4-BA16-1C610AADDEEF}" presName="text2" presStyleLbl="fgAcc2" presStyleIdx="1" presStyleCnt="4" custScaleX="142842" custLinFactNeighborX="-1529" custLinFactNeighborY="-10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72916B6-1B79-43C2-9467-6F66AB6350C6}" type="pres">
      <dgm:prSet presAssocID="{03A0288E-A724-40E4-BA16-1C610AADDEEF}" presName="hierChild3" presStyleCnt="0"/>
      <dgm:spPr/>
      <dgm:t>
        <a:bodyPr/>
        <a:lstStyle/>
        <a:p>
          <a:endParaRPr lang="zh-CN" altLang="en-US"/>
        </a:p>
      </dgm:t>
    </dgm:pt>
    <dgm:pt modelId="{920A851C-3366-42E6-8B9E-599DE695BA7D}" type="pres">
      <dgm:prSet presAssocID="{8F8AF7B8-DA05-4E77-AD4B-9944BCF19196}" presName="Name10" presStyleLbl="parChTrans1D2" presStyleIdx="2" presStyleCnt="4"/>
      <dgm:spPr/>
      <dgm:t>
        <a:bodyPr/>
        <a:lstStyle/>
        <a:p>
          <a:endParaRPr lang="zh-CN" altLang="en-US"/>
        </a:p>
      </dgm:t>
    </dgm:pt>
    <dgm:pt modelId="{40917EFE-D4F3-4540-8A71-3BAB5AFAC501}" type="pres">
      <dgm:prSet presAssocID="{0FE1AA5E-C1FF-4F14-B7A5-DFF0115924EC}" presName="hierRoot2" presStyleCnt="0"/>
      <dgm:spPr/>
      <dgm:t>
        <a:bodyPr/>
        <a:lstStyle/>
        <a:p>
          <a:endParaRPr lang="zh-CN" altLang="en-US"/>
        </a:p>
      </dgm:t>
    </dgm:pt>
    <dgm:pt modelId="{D347B2E7-4E0A-45B3-80FF-ADBABA730244}" type="pres">
      <dgm:prSet presAssocID="{0FE1AA5E-C1FF-4F14-B7A5-DFF0115924EC}" presName="composite2" presStyleCnt="0"/>
      <dgm:spPr/>
      <dgm:t>
        <a:bodyPr/>
        <a:lstStyle/>
        <a:p>
          <a:endParaRPr lang="zh-CN" altLang="en-US"/>
        </a:p>
      </dgm:t>
    </dgm:pt>
    <dgm:pt modelId="{CE07241F-1C4D-4E2F-98D1-4949FF0A7758}" type="pres">
      <dgm:prSet presAssocID="{0FE1AA5E-C1FF-4F14-B7A5-DFF0115924EC}" presName="background2" presStyleLbl="node2" presStyleIdx="2" presStyleCnt="4"/>
      <dgm:spPr/>
      <dgm:t>
        <a:bodyPr/>
        <a:lstStyle/>
        <a:p>
          <a:endParaRPr lang="zh-CN" altLang="en-US"/>
        </a:p>
      </dgm:t>
    </dgm:pt>
    <dgm:pt modelId="{A1AC43DF-5154-4EA5-99A8-7F89A5F3778A}" type="pres">
      <dgm:prSet presAssocID="{0FE1AA5E-C1FF-4F14-B7A5-DFF0115924EC}" presName="text2" presStyleLbl="fgAcc2" presStyleIdx="2" presStyleCnt="4" custScaleX="1837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F784A35-618F-4779-8B05-A23E1271E6A0}" type="pres">
      <dgm:prSet presAssocID="{0FE1AA5E-C1FF-4F14-B7A5-DFF0115924EC}" presName="hierChild3" presStyleCnt="0"/>
      <dgm:spPr/>
      <dgm:t>
        <a:bodyPr/>
        <a:lstStyle/>
        <a:p>
          <a:endParaRPr lang="zh-CN" altLang="en-US"/>
        </a:p>
      </dgm:t>
    </dgm:pt>
    <dgm:pt modelId="{388754E6-02BF-4844-9187-ED1888CF2961}" type="pres">
      <dgm:prSet presAssocID="{93754077-B84D-475A-A995-42FD83FCC51A}" presName="Name10" presStyleLbl="parChTrans1D2" presStyleIdx="3" presStyleCnt="4"/>
      <dgm:spPr/>
      <dgm:t>
        <a:bodyPr/>
        <a:lstStyle/>
        <a:p>
          <a:endParaRPr lang="zh-CN" altLang="en-US"/>
        </a:p>
      </dgm:t>
    </dgm:pt>
    <dgm:pt modelId="{74DB8A3C-723D-4869-BD10-47AD470A1117}" type="pres">
      <dgm:prSet presAssocID="{F4A93C93-3346-499C-A213-5905BC1A630C}" presName="hierRoot2" presStyleCnt="0"/>
      <dgm:spPr/>
      <dgm:t>
        <a:bodyPr/>
        <a:lstStyle/>
        <a:p>
          <a:endParaRPr lang="zh-CN" altLang="en-US"/>
        </a:p>
      </dgm:t>
    </dgm:pt>
    <dgm:pt modelId="{23E0B7E3-F2DC-4784-A18C-02F975ABCE83}" type="pres">
      <dgm:prSet presAssocID="{F4A93C93-3346-499C-A213-5905BC1A630C}" presName="composite2" presStyleCnt="0"/>
      <dgm:spPr/>
      <dgm:t>
        <a:bodyPr/>
        <a:lstStyle/>
        <a:p>
          <a:endParaRPr lang="zh-CN" altLang="en-US"/>
        </a:p>
      </dgm:t>
    </dgm:pt>
    <dgm:pt modelId="{840C77D9-7706-4101-ADA8-85EBEFEF50C2}" type="pres">
      <dgm:prSet presAssocID="{F4A93C93-3346-499C-A213-5905BC1A630C}" presName="background2" presStyleLbl="node2" presStyleIdx="3" presStyleCnt="4"/>
      <dgm:spPr/>
      <dgm:t>
        <a:bodyPr/>
        <a:lstStyle/>
        <a:p>
          <a:endParaRPr lang="zh-CN" altLang="en-US"/>
        </a:p>
      </dgm:t>
    </dgm:pt>
    <dgm:pt modelId="{A5FF5F13-86C4-4EE9-B0E3-3530A35BC2BD}" type="pres">
      <dgm:prSet presAssocID="{F4A93C93-3346-499C-A213-5905BC1A630C}" presName="text2" presStyleLbl="fgAcc2" presStyleIdx="3" presStyleCnt="4" custScaleX="158887" custScaleY="13726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4C89DA7-5A7C-4D85-8F04-CE2D1BB02A2B}" type="pres">
      <dgm:prSet presAssocID="{F4A93C93-3346-499C-A213-5905BC1A630C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C5D3C1E0-232C-45B5-BBD5-AC66898C1AA0}" type="presOf" srcId="{0FE1AA5E-C1FF-4F14-B7A5-DFF0115924EC}" destId="{A1AC43DF-5154-4EA5-99A8-7F89A5F3778A}" srcOrd="0" destOrd="0" presId="urn:microsoft.com/office/officeart/2005/8/layout/hierarchy1"/>
    <dgm:cxn modelId="{1D2B23B3-FA68-4B20-9D32-351EC10A713E}" srcId="{58B073BB-6DD9-4BB6-896A-8D3730F15E6B}" destId="{03A0288E-A724-40E4-BA16-1C610AADDEEF}" srcOrd="1" destOrd="0" parTransId="{C9D9E035-6839-4C49-A846-D22128E3D823}" sibTransId="{BC278CE4-DE7F-40D6-9EC7-643BF23EEB3F}"/>
    <dgm:cxn modelId="{FDCD516D-732A-4B66-876D-C0C4BC499E3A}" srcId="{58B073BB-6DD9-4BB6-896A-8D3730F15E6B}" destId="{0482923E-64A9-487D-BA48-9126501CD760}" srcOrd="0" destOrd="0" parTransId="{2C5E228C-6935-443E-990B-5596C1A8E5EC}" sibTransId="{5B08696B-8507-4A3A-887A-2FAC1D20D3A6}"/>
    <dgm:cxn modelId="{EC8FC08F-3D3C-407C-AB2D-F3D6B5E755B6}" srcId="{58B073BB-6DD9-4BB6-896A-8D3730F15E6B}" destId="{0FE1AA5E-C1FF-4F14-B7A5-DFF0115924EC}" srcOrd="2" destOrd="0" parTransId="{8F8AF7B8-DA05-4E77-AD4B-9944BCF19196}" sibTransId="{8C841EDE-45DA-44F5-AD2F-D6D8479DD910}"/>
    <dgm:cxn modelId="{8930D7AE-DCF4-4F05-96A7-7826A7194DFE}" type="presOf" srcId="{8F8AF7B8-DA05-4E77-AD4B-9944BCF19196}" destId="{920A851C-3366-42E6-8B9E-599DE695BA7D}" srcOrd="0" destOrd="0" presId="urn:microsoft.com/office/officeart/2005/8/layout/hierarchy1"/>
    <dgm:cxn modelId="{818A5BD2-6515-4FC1-90CF-4025EE3E2F06}" type="presOf" srcId="{0612DF02-7D68-42C3-941B-FECC5BA93CE7}" destId="{405155EC-9515-448C-BC59-6B47C1B89035}" srcOrd="0" destOrd="0" presId="urn:microsoft.com/office/officeart/2005/8/layout/hierarchy1"/>
    <dgm:cxn modelId="{905AB34E-1685-4AE9-B91D-4ED52D68A7AB}" type="presOf" srcId="{C9D9E035-6839-4C49-A846-D22128E3D823}" destId="{16FB3857-E4B5-47F2-80CB-BEF7201A9C73}" srcOrd="0" destOrd="0" presId="urn:microsoft.com/office/officeart/2005/8/layout/hierarchy1"/>
    <dgm:cxn modelId="{269FD120-3D95-437C-98A2-AEF7064A792D}" type="presOf" srcId="{F4A93C93-3346-499C-A213-5905BC1A630C}" destId="{A5FF5F13-86C4-4EE9-B0E3-3530A35BC2BD}" srcOrd="0" destOrd="0" presId="urn:microsoft.com/office/officeart/2005/8/layout/hierarchy1"/>
    <dgm:cxn modelId="{812CE4A9-E3CA-47F2-9901-DF5D0A287D49}" type="presOf" srcId="{03A0288E-A724-40E4-BA16-1C610AADDEEF}" destId="{32114421-00EB-4A8A-8094-4BDC0D3B61B5}" srcOrd="0" destOrd="0" presId="urn:microsoft.com/office/officeart/2005/8/layout/hierarchy1"/>
    <dgm:cxn modelId="{4B40DB1A-9E44-4DA2-A0FD-6B2BB1E69425}" type="presOf" srcId="{2C5E228C-6935-443E-990B-5596C1A8E5EC}" destId="{96B86789-951B-4D57-A95B-3575A1C53FE0}" srcOrd="0" destOrd="0" presId="urn:microsoft.com/office/officeart/2005/8/layout/hierarchy1"/>
    <dgm:cxn modelId="{B4CF8081-593A-4FFF-A0E2-FBFE977B4FEA}" srcId="{0612DF02-7D68-42C3-941B-FECC5BA93CE7}" destId="{58B073BB-6DD9-4BB6-896A-8D3730F15E6B}" srcOrd="0" destOrd="0" parTransId="{E88A814B-8AE7-4EE2-9402-B519C14C3ED4}" sibTransId="{2D0C1D3C-C0C3-4961-8DAC-9B1620E14635}"/>
    <dgm:cxn modelId="{3C8FCE2F-53FC-4606-AD10-9ED673EF2688}" type="presOf" srcId="{0482923E-64A9-487D-BA48-9126501CD760}" destId="{3398FBA2-61FD-42B3-9F95-24852347552E}" srcOrd="0" destOrd="0" presId="urn:microsoft.com/office/officeart/2005/8/layout/hierarchy1"/>
    <dgm:cxn modelId="{1F07F827-1A3D-493B-977A-32BA6F2CFE32}" type="presOf" srcId="{58B073BB-6DD9-4BB6-896A-8D3730F15E6B}" destId="{152C086B-4265-4003-A792-1F8C048EDE21}" srcOrd="0" destOrd="0" presId="urn:microsoft.com/office/officeart/2005/8/layout/hierarchy1"/>
    <dgm:cxn modelId="{8A41C185-7E60-493B-ADC1-62E5D67453B8}" srcId="{58B073BB-6DD9-4BB6-896A-8D3730F15E6B}" destId="{F4A93C93-3346-499C-A213-5905BC1A630C}" srcOrd="3" destOrd="0" parTransId="{93754077-B84D-475A-A995-42FD83FCC51A}" sibTransId="{DF526069-CC9C-40EE-8E9A-96C987C534E5}"/>
    <dgm:cxn modelId="{6E90E4F6-1B21-4294-A1E0-9BD5C5F9FE36}" type="presOf" srcId="{93754077-B84D-475A-A995-42FD83FCC51A}" destId="{388754E6-02BF-4844-9187-ED1888CF2961}" srcOrd="0" destOrd="0" presId="urn:microsoft.com/office/officeart/2005/8/layout/hierarchy1"/>
    <dgm:cxn modelId="{636BF808-4E65-4FEB-9839-22664575615F}" type="presParOf" srcId="{405155EC-9515-448C-BC59-6B47C1B89035}" destId="{97A74A39-DBD4-46DA-B5D4-BF11CFA65FFC}" srcOrd="0" destOrd="0" presId="urn:microsoft.com/office/officeart/2005/8/layout/hierarchy1"/>
    <dgm:cxn modelId="{822CC256-DB79-4B12-A28D-D6D48A4DB299}" type="presParOf" srcId="{97A74A39-DBD4-46DA-B5D4-BF11CFA65FFC}" destId="{99874F05-391B-46FF-99DD-BF23C2052653}" srcOrd="0" destOrd="0" presId="urn:microsoft.com/office/officeart/2005/8/layout/hierarchy1"/>
    <dgm:cxn modelId="{0B5BFE8E-1D0A-42F6-A41F-5D2AE0612738}" type="presParOf" srcId="{99874F05-391B-46FF-99DD-BF23C2052653}" destId="{2B395661-5A18-4789-A236-F0929DED1F9C}" srcOrd="0" destOrd="0" presId="urn:microsoft.com/office/officeart/2005/8/layout/hierarchy1"/>
    <dgm:cxn modelId="{B1D3B879-ECBD-49E4-9ED4-07593F7FC898}" type="presParOf" srcId="{99874F05-391B-46FF-99DD-BF23C2052653}" destId="{152C086B-4265-4003-A792-1F8C048EDE21}" srcOrd="1" destOrd="0" presId="urn:microsoft.com/office/officeart/2005/8/layout/hierarchy1"/>
    <dgm:cxn modelId="{E4ACBD28-DE2D-498F-9214-980656E240EE}" type="presParOf" srcId="{97A74A39-DBD4-46DA-B5D4-BF11CFA65FFC}" destId="{6EE1D1C8-63CA-466E-938A-0206F6ADC976}" srcOrd="1" destOrd="0" presId="urn:microsoft.com/office/officeart/2005/8/layout/hierarchy1"/>
    <dgm:cxn modelId="{5ACA815D-69F7-428D-BA75-0FEE7AE9B051}" type="presParOf" srcId="{6EE1D1C8-63CA-466E-938A-0206F6ADC976}" destId="{96B86789-951B-4D57-A95B-3575A1C53FE0}" srcOrd="0" destOrd="0" presId="urn:microsoft.com/office/officeart/2005/8/layout/hierarchy1"/>
    <dgm:cxn modelId="{85800412-DA77-4011-8FA1-A4B093766379}" type="presParOf" srcId="{6EE1D1C8-63CA-466E-938A-0206F6ADC976}" destId="{83051702-7A06-4888-8E08-D52A53F17A8B}" srcOrd="1" destOrd="0" presId="urn:microsoft.com/office/officeart/2005/8/layout/hierarchy1"/>
    <dgm:cxn modelId="{6547EF6A-5FDE-4519-8314-297E049F1549}" type="presParOf" srcId="{83051702-7A06-4888-8E08-D52A53F17A8B}" destId="{860A4974-A79F-4273-8524-68FA66902446}" srcOrd="0" destOrd="0" presId="urn:microsoft.com/office/officeart/2005/8/layout/hierarchy1"/>
    <dgm:cxn modelId="{8B454984-891A-4F5A-B078-024984763397}" type="presParOf" srcId="{860A4974-A79F-4273-8524-68FA66902446}" destId="{C1AA2C7B-C751-4063-9F36-359609FCC216}" srcOrd="0" destOrd="0" presId="urn:microsoft.com/office/officeart/2005/8/layout/hierarchy1"/>
    <dgm:cxn modelId="{DC0AB5FF-CF7B-4AD9-AB05-EFF0AD0C4D29}" type="presParOf" srcId="{860A4974-A79F-4273-8524-68FA66902446}" destId="{3398FBA2-61FD-42B3-9F95-24852347552E}" srcOrd="1" destOrd="0" presId="urn:microsoft.com/office/officeart/2005/8/layout/hierarchy1"/>
    <dgm:cxn modelId="{598AD773-40DA-4A69-BDE7-B96A5D3116C6}" type="presParOf" srcId="{83051702-7A06-4888-8E08-D52A53F17A8B}" destId="{6CAE4B56-EFFC-4671-B578-D0697B07BCA0}" srcOrd="1" destOrd="0" presId="urn:microsoft.com/office/officeart/2005/8/layout/hierarchy1"/>
    <dgm:cxn modelId="{5972B21B-8C2F-494C-835F-C8046EDA4482}" type="presParOf" srcId="{6EE1D1C8-63CA-466E-938A-0206F6ADC976}" destId="{16FB3857-E4B5-47F2-80CB-BEF7201A9C73}" srcOrd="2" destOrd="0" presId="urn:microsoft.com/office/officeart/2005/8/layout/hierarchy1"/>
    <dgm:cxn modelId="{34520FE0-4B38-4398-817A-BA59D97D4BA9}" type="presParOf" srcId="{6EE1D1C8-63CA-466E-938A-0206F6ADC976}" destId="{31BE7B6A-D227-441B-BC03-7CEAD0D475F6}" srcOrd="3" destOrd="0" presId="urn:microsoft.com/office/officeart/2005/8/layout/hierarchy1"/>
    <dgm:cxn modelId="{349A8CF5-A418-4A14-8278-2A74A0E127A3}" type="presParOf" srcId="{31BE7B6A-D227-441B-BC03-7CEAD0D475F6}" destId="{95E7F4D9-6F59-4896-A90B-7993CE570C59}" srcOrd="0" destOrd="0" presId="urn:microsoft.com/office/officeart/2005/8/layout/hierarchy1"/>
    <dgm:cxn modelId="{95F405A0-85C1-4C00-94D9-93A46A6A5DCB}" type="presParOf" srcId="{95E7F4D9-6F59-4896-A90B-7993CE570C59}" destId="{81206415-6264-4893-A2F4-45DDA8D73D30}" srcOrd="0" destOrd="0" presId="urn:microsoft.com/office/officeart/2005/8/layout/hierarchy1"/>
    <dgm:cxn modelId="{6058A008-D1C3-4201-873D-B2DD5A8B4082}" type="presParOf" srcId="{95E7F4D9-6F59-4896-A90B-7993CE570C59}" destId="{32114421-00EB-4A8A-8094-4BDC0D3B61B5}" srcOrd="1" destOrd="0" presId="urn:microsoft.com/office/officeart/2005/8/layout/hierarchy1"/>
    <dgm:cxn modelId="{CFFF5D2B-9877-4403-8E8B-0A33E77B25DE}" type="presParOf" srcId="{31BE7B6A-D227-441B-BC03-7CEAD0D475F6}" destId="{A72916B6-1B79-43C2-9467-6F66AB6350C6}" srcOrd="1" destOrd="0" presId="urn:microsoft.com/office/officeart/2005/8/layout/hierarchy1"/>
    <dgm:cxn modelId="{394FB422-6CB7-4053-BE7C-A4A1842F5AA5}" type="presParOf" srcId="{6EE1D1C8-63CA-466E-938A-0206F6ADC976}" destId="{920A851C-3366-42E6-8B9E-599DE695BA7D}" srcOrd="4" destOrd="0" presId="urn:microsoft.com/office/officeart/2005/8/layout/hierarchy1"/>
    <dgm:cxn modelId="{5446A1A9-E0C9-4171-B3AE-8BD877D53B40}" type="presParOf" srcId="{6EE1D1C8-63CA-466E-938A-0206F6ADC976}" destId="{40917EFE-D4F3-4540-8A71-3BAB5AFAC501}" srcOrd="5" destOrd="0" presId="urn:microsoft.com/office/officeart/2005/8/layout/hierarchy1"/>
    <dgm:cxn modelId="{1B6E353C-993C-4B07-BC93-5322BF3AE853}" type="presParOf" srcId="{40917EFE-D4F3-4540-8A71-3BAB5AFAC501}" destId="{D347B2E7-4E0A-45B3-80FF-ADBABA730244}" srcOrd="0" destOrd="0" presId="urn:microsoft.com/office/officeart/2005/8/layout/hierarchy1"/>
    <dgm:cxn modelId="{D5EC5486-5FE2-4179-A127-BFC77C9F5C71}" type="presParOf" srcId="{D347B2E7-4E0A-45B3-80FF-ADBABA730244}" destId="{CE07241F-1C4D-4E2F-98D1-4949FF0A7758}" srcOrd="0" destOrd="0" presId="urn:microsoft.com/office/officeart/2005/8/layout/hierarchy1"/>
    <dgm:cxn modelId="{5FEE149F-CD1A-4D8D-92ED-F683FCBD709A}" type="presParOf" srcId="{D347B2E7-4E0A-45B3-80FF-ADBABA730244}" destId="{A1AC43DF-5154-4EA5-99A8-7F89A5F3778A}" srcOrd="1" destOrd="0" presId="urn:microsoft.com/office/officeart/2005/8/layout/hierarchy1"/>
    <dgm:cxn modelId="{D2DB6443-7F03-41C4-90BC-7D59DCF55407}" type="presParOf" srcId="{40917EFE-D4F3-4540-8A71-3BAB5AFAC501}" destId="{8F784A35-618F-4779-8B05-A23E1271E6A0}" srcOrd="1" destOrd="0" presId="urn:microsoft.com/office/officeart/2005/8/layout/hierarchy1"/>
    <dgm:cxn modelId="{CBFBBD07-D56A-4135-B42F-AA5BCAD02C6E}" type="presParOf" srcId="{6EE1D1C8-63CA-466E-938A-0206F6ADC976}" destId="{388754E6-02BF-4844-9187-ED1888CF2961}" srcOrd="6" destOrd="0" presId="urn:microsoft.com/office/officeart/2005/8/layout/hierarchy1"/>
    <dgm:cxn modelId="{3E916750-597C-4302-98AF-B3E6D408F659}" type="presParOf" srcId="{6EE1D1C8-63CA-466E-938A-0206F6ADC976}" destId="{74DB8A3C-723D-4869-BD10-47AD470A1117}" srcOrd="7" destOrd="0" presId="urn:microsoft.com/office/officeart/2005/8/layout/hierarchy1"/>
    <dgm:cxn modelId="{347FD69C-D894-4610-8E9D-C36A471A890C}" type="presParOf" srcId="{74DB8A3C-723D-4869-BD10-47AD470A1117}" destId="{23E0B7E3-F2DC-4784-A18C-02F975ABCE83}" srcOrd="0" destOrd="0" presId="urn:microsoft.com/office/officeart/2005/8/layout/hierarchy1"/>
    <dgm:cxn modelId="{2ABD47C8-AD45-4F1E-A4AC-402E83BF5A30}" type="presParOf" srcId="{23E0B7E3-F2DC-4784-A18C-02F975ABCE83}" destId="{840C77D9-7706-4101-ADA8-85EBEFEF50C2}" srcOrd="0" destOrd="0" presId="urn:microsoft.com/office/officeart/2005/8/layout/hierarchy1"/>
    <dgm:cxn modelId="{C7B99BFC-6787-459F-BB4C-7D249AA1246A}" type="presParOf" srcId="{23E0B7E3-F2DC-4784-A18C-02F975ABCE83}" destId="{A5FF5F13-86C4-4EE9-B0E3-3530A35BC2BD}" srcOrd="1" destOrd="0" presId="urn:microsoft.com/office/officeart/2005/8/layout/hierarchy1"/>
    <dgm:cxn modelId="{05A1E0DB-AB75-4881-96D5-DA7EEDC5C2D1}" type="presParOf" srcId="{74DB8A3C-723D-4869-BD10-47AD470A1117}" destId="{C4C89DA7-5A7C-4D85-8F04-CE2D1BB02A2B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AC9B7-8A82-4E2A-BCFB-F24C086719B6}" type="datetimeFigureOut">
              <a:rPr lang="zh-CN" altLang="en-US" smtClean="0"/>
              <a:pPr/>
              <a:t>2016/7/19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3FA81-03D9-477F-8BCC-139D960D9A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0438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5A926-B237-4034-92AF-4D4A0ABEF2B3}" type="datetimeFigureOut">
              <a:rPr lang="zh-CN" altLang="en-US" smtClean="0"/>
              <a:pPr/>
              <a:t>2016/7/19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48423-65B5-43B5-AC01-069ABB7B0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956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9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39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07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77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46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16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84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53" algn="l" defTabSz="6857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aseline="0" dirty="0" smtClean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0936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093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读写和视听说这两本主教材为例。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1460-D69B-4A39-9D8A-E8D88895EC13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09361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7398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2"/>
            <a:ext cx="9144000" cy="314325"/>
          </a:xfrm>
          <a:prstGeom prst="rect">
            <a:avLst/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4" y="2"/>
            <a:ext cx="796529" cy="314325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74798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899"/>
          <a:stretch/>
        </p:blipFill>
        <p:spPr>
          <a:xfrm>
            <a:off x="0" y="0"/>
            <a:ext cx="9165772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" y="0"/>
            <a:ext cx="9252857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-1" y="1598361"/>
            <a:ext cx="9864704" cy="4495264"/>
            <a:chOff x="-1" y="2131146"/>
            <a:chExt cx="13152938" cy="5993685"/>
          </a:xfrm>
        </p:grpSpPr>
        <p:sp>
          <p:nvSpPr>
            <p:cNvPr id="15" name="等腰三角形 14"/>
            <p:cNvSpPr/>
            <p:nvPr/>
          </p:nvSpPr>
          <p:spPr>
            <a:xfrm rot="5400000">
              <a:off x="357187" y="2386013"/>
              <a:ext cx="3362325" cy="4076700"/>
            </a:xfrm>
            <a:prstGeom prst="triangle">
              <a:avLst>
                <a:gd name="adj" fmla="val 6974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747711" y="2776538"/>
              <a:ext cx="2581276" cy="4076700"/>
            </a:xfrm>
            <a:prstGeom prst="triangle">
              <a:avLst>
                <a:gd name="adj" fmla="val 6015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-1" y="5080000"/>
              <a:ext cx="5558971" cy="1025526"/>
            </a:xfrm>
            <a:prstGeom prst="triangle">
              <a:avLst>
                <a:gd name="adj" fmla="val 7318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4"/>
            <p:cNvSpPr/>
            <p:nvPr/>
          </p:nvSpPr>
          <p:spPr>
            <a:xfrm rot="2070720">
              <a:off x="4962617" y="2187259"/>
              <a:ext cx="3133791" cy="4151912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91" h="4151912">
                  <a:moveTo>
                    <a:pt x="0" y="4151912"/>
                  </a:moveTo>
                  <a:lnTo>
                    <a:pt x="3133791" y="0"/>
                  </a:lnTo>
                  <a:lnTo>
                    <a:pt x="1809247" y="4151912"/>
                  </a:lnTo>
                  <a:lnTo>
                    <a:pt x="0" y="41519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4"/>
            <p:cNvSpPr/>
            <p:nvPr/>
          </p:nvSpPr>
          <p:spPr>
            <a:xfrm rot="2070720">
              <a:off x="367168" y="4492756"/>
              <a:ext cx="4585426" cy="3632075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4516255"/>
                <a:gd name="connsiteY0" fmla="*/ 3183626 h 4151912"/>
                <a:gd name="connsiteX1" fmla="*/ 4516255 w 4516255"/>
                <a:gd name="connsiteY1" fmla="*/ 0 h 4151912"/>
                <a:gd name="connsiteX2" fmla="*/ 3191711 w 4516255"/>
                <a:gd name="connsiteY2" fmla="*/ 4151912 h 4151912"/>
                <a:gd name="connsiteX3" fmla="*/ 0 w 4516255"/>
                <a:gd name="connsiteY3" fmla="*/ 3183626 h 4151912"/>
                <a:gd name="connsiteX0" fmla="*/ 0 w 4516255"/>
                <a:gd name="connsiteY0" fmla="*/ 3183626 h 3660525"/>
                <a:gd name="connsiteX1" fmla="*/ 4516255 w 4516255"/>
                <a:gd name="connsiteY1" fmla="*/ 0 h 3660525"/>
                <a:gd name="connsiteX2" fmla="*/ 611323 w 4516255"/>
                <a:gd name="connsiteY2" fmla="*/ 3660525 h 3660525"/>
                <a:gd name="connsiteX3" fmla="*/ 0 w 4516255"/>
                <a:gd name="connsiteY3" fmla="*/ 3183626 h 3660525"/>
                <a:gd name="connsiteX0" fmla="*/ 0 w 4558936"/>
                <a:gd name="connsiteY0" fmla="*/ 3155176 h 3632075"/>
                <a:gd name="connsiteX1" fmla="*/ 4558936 w 4558936"/>
                <a:gd name="connsiteY1" fmla="*/ 0 h 3632075"/>
                <a:gd name="connsiteX2" fmla="*/ 611323 w 4558936"/>
                <a:gd name="connsiteY2" fmla="*/ 3632075 h 3632075"/>
                <a:gd name="connsiteX3" fmla="*/ 0 w 4558936"/>
                <a:gd name="connsiteY3" fmla="*/ 3155176 h 3632075"/>
                <a:gd name="connsiteX0" fmla="*/ 0 w 4585426"/>
                <a:gd name="connsiteY0" fmla="*/ 3150272 h 3632075"/>
                <a:gd name="connsiteX1" fmla="*/ 4585426 w 4585426"/>
                <a:gd name="connsiteY1" fmla="*/ 0 h 3632075"/>
                <a:gd name="connsiteX2" fmla="*/ 637813 w 4585426"/>
                <a:gd name="connsiteY2" fmla="*/ 3632075 h 3632075"/>
                <a:gd name="connsiteX3" fmla="*/ 0 w 4585426"/>
                <a:gd name="connsiteY3" fmla="*/ 3150272 h 36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5426" h="3632075">
                  <a:moveTo>
                    <a:pt x="0" y="3150272"/>
                  </a:moveTo>
                  <a:lnTo>
                    <a:pt x="4585426" y="0"/>
                  </a:lnTo>
                  <a:lnTo>
                    <a:pt x="637813" y="3632075"/>
                  </a:lnTo>
                  <a:lnTo>
                    <a:pt x="0" y="315027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6"/>
            <p:cNvSpPr/>
            <p:nvPr/>
          </p:nvSpPr>
          <p:spPr>
            <a:xfrm>
              <a:off x="7107362" y="3450767"/>
              <a:ext cx="4968421" cy="2111376"/>
            </a:xfrm>
            <a:custGeom>
              <a:avLst/>
              <a:gdLst>
                <a:gd name="connsiteX0" fmla="*/ 0 w 5558971"/>
                <a:gd name="connsiteY0" fmla="*/ 1025526 h 1025526"/>
                <a:gd name="connsiteX1" fmla="*/ 4068222 w 5558971"/>
                <a:gd name="connsiteY1" fmla="*/ 0 h 1025526"/>
                <a:gd name="connsiteX2" fmla="*/ 5558971 w 5558971"/>
                <a:gd name="connsiteY2" fmla="*/ 1025526 h 1025526"/>
                <a:gd name="connsiteX3" fmla="*/ 0 w 5558971"/>
                <a:gd name="connsiteY3" fmla="*/ 1025526 h 1025526"/>
                <a:gd name="connsiteX0" fmla="*/ 0 w 5558971"/>
                <a:gd name="connsiteY0" fmla="*/ 2130426 h 2130426"/>
                <a:gd name="connsiteX1" fmla="*/ 2468022 w 5558971"/>
                <a:gd name="connsiteY1" fmla="*/ 0 h 2130426"/>
                <a:gd name="connsiteX2" fmla="*/ 5558971 w 5558971"/>
                <a:gd name="connsiteY2" fmla="*/ 2130426 h 2130426"/>
                <a:gd name="connsiteX3" fmla="*/ 0 w 5558971"/>
                <a:gd name="connsiteY3" fmla="*/ 2130426 h 2130426"/>
                <a:gd name="connsiteX0" fmla="*/ 0 w 4968421"/>
                <a:gd name="connsiteY0" fmla="*/ 1463676 h 2130426"/>
                <a:gd name="connsiteX1" fmla="*/ 1877472 w 4968421"/>
                <a:gd name="connsiteY1" fmla="*/ 0 h 2130426"/>
                <a:gd name="connsiteX2" fmla="*/ 4968421 w 4968421"/>
                <a:gd name="connsiteY2" fmla="*/ 2130426 h 2130426"/>
                <a:gd name="connsiteX3" fmla="*/ 0 w 4968421"/>
                <a:gd name="connsiteY3" fmla="*/ 1463676 h 2130426"/>
                <a:gd name="connsiteX0" fmla="*/ 0 w 4968421"/>
                <a:gd name="connsiteY0" fmla="*/ 1444626 h 2111376"/>
                <a:gd name="connsiteX1" fmla="*/ 185842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  <a:gd name="connsiteX0" fmla="*/ 0 w 4968421"/>
                <a:gd name="connsiteY0" fmla="*/ 1444626 h 2111376"/>
                <a:gd name="connsiteX1" fmla="*/ 187747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421" h="2111376">
                  <a:moveTo>
                    <a:pt x="0" y="1444626"/>
                  </a:moveTo>
                  <a:lnTo>
                    <a:pt x="1877472" y="0"/>
                  </a:lnTo>
                  <a:lnTo>
                    <a:pt x="4968421" y="2111376"/>
                  </a:lnTo>
                  <a:lnTo>
                    <a:pt x="0" y="144462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4"/>
            <p:cNvSpPr/>
            <p:nvPr/>
          </p:nvSpPr>
          <p:spPr>
            <a:xfrm rot="2070720">
              <a:off x="9367705" y="2131146"/>
              <a:ext cx="3785232" cy="2619416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3785232"/>
                <a:gd name="connsiteY0" fmla="*/ 4151912 h 4151912"/>
                <a:gd name="connsiteX1" fmla="*/ 3133791 w 3785232"/>
                <a:gd name="connsiteY1" fmla="*/ 0 h 4151912"/>
                <a:gd name="connsiteX2" fmla="*/ 3785232 w 3785232"/>
                <a:gd name="connsiteY2" fmla="*/ 4134132 h 4151912"/>
                <a:gd name="connsiteX3" fmla="*/ 0 w 3785232"/>
                <a:gd name="connsiteY3" fmla="*/ 4151912 h 4151912"/>
                <a:gd name="connsiteX0" fmla="*/ 0 w 3785232"/>
                <a:gd name="connsiteY0" fmla="*/ 2619416 h 2619416"/>
                <a:gd name="connsiteX1" fmla="*/ 3493957 w 3785232"/>
                <a:gd name="connsiteY1" fmla="*/ 0 h 2619416"/>
                <a:gd name="connsiteX2" fmla="*/ 3785232 w 3785232"/>
                <a:gd name="connsiteY2" fmla="*/ 2601636 h 2619416"/>
                <a:gd name="connsiteX3" fmla="*/ 0 w 3785232"/>
                <a:gd name="connsiteY3" fmla="*/ 2619416 h 261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5232" h="2619416">
                  <a:moveTo>
                    <a:pt x="0" y="2619416"/>
                  </a:moveTo>
                  <a:lnTo>
                    <a:pt x="3493957" y="0"/>
                  </a:lnTo>
                  <a:lnTo>
                    <a:pt x="3785232" y="2601636"/>
                  </a:lnTo>
                  <a:lnTo>
                    <a:pt x="0" y="261941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43899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/>
            </a:lvl1pPr>
          </a:lstStyle>
          <a:p>
            <a:pPr>
              <a:defRPr/>
            </a:pPr>
            <a:fld id="{60AEA87E-FEA6-4C7D-8F0D-E57B79CDFB5A}" type="datetimeFigureOut">
              <a:rPr lang="zh-CN" altLang="en-US"/>
              <a:pPr>
                <a:defRPr/>
              </a:pPr>
              <a:t>2016/7/19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/>
            </a:lvl1pPr>
          </a:lstStyle>
          <a:p>
            <a:pPr>
              <a:defRPr/>
            </a:pPr>
            <a:fld id="{F2575D70-F6BF-4F6A-854C-F4AEC3E1F4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115131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87920" tIns="43960" rIns="87920" bIns="43960" anchor="b"/>
          <a:lstStyle>
            <a:lvl1pPr algn="ctr">
              <a:defRPr sz="4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87920" tIns="43960" rIns="87920" bIns="43960"/>
          <a:lstStyle>
            <a:lvl1pPr marL="0" indent="0" algn="ctr">
              <a:buNone/>
              <a:defRPr sz="1700"/>
            </a:lvl1pPr>
            <a:lvl2pPr marL="329699" indent="0" algn="ctr">
              <a:buNone/>
              <a:defRPr sz="1400"/>
            </a:lvl2pPr>
            <a:lvl3pPr marL="659397" indent="0" algn="ctr">
              <a:buNone/>
              <a:defRPr sz="1300"/>
            </a:lvl3pPr>
            <a:lvl4pPr marL="989095" indent="0" algn="ctr">
              <a:buNone/>
              <a:defRPr sz="1100"/>
            </a:lvl4pPr>
            <a:lvl5pPr marL="1318793" indent="0" algn="ctr">
              <a:buNone/>
              <a:defRPr sz="1100"/>
            </a:lvl5pPr>
            <a:lvl6pPr marL="1648492" indent="0" algn="ctr">
              <a:buNone/>
              <a:defRPr sz="1100"/>
            </a:lvl6pPr>
            <a:lvl7pPr marL="1978190" indent="0" algn="ctr">
              <a:buNone/>
              <a:defRPr sz="1100"/>
            </a:lvl7pPr>
            <a:lvl8pPr marL="2307889" indent="0" algn="ctr">
              <a:buNone/>
              <a:defRPr sz="1100"/>
            </a:lvl8pPr>
            <a:lvl9pPr marL="2637587" indent="0" algn="ctr">
              <a:buNone/>
              <a:defRPr sz="11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739"/>
            <a:ext cx="2057400" cy="272891"/>
          </a:xfrm>
          <a:prstGeom prst="rect">
            <a:avLst/>
          </a:prstGeom>
        </p:spPr>
        <p:txBody>
          <a:bodyPr lIns="87920" tIns="43960" rIns="87920" bIns="43960"/>
          <a:lstStyle>
            <a:lvl1pPr>
              <a:defRPr/>
            </a:lvl1pPr>
          </a:lstStyle>
          <a:p>
            <a:pPr>
              <a:defRPr/>
            </a:pPr>
            <a:fld id="{93218D09-3CD5-4B59-A0C8-62ECB382183A}" type="datetime1">
              <a:rPr lang="zh-CN" altLang="en-US"/>
              <a:pPr>
                <a:defRPr/>
              </a:pPr>
              <a:t>2016/7/19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739"/>
            <a:ext cx="3086100" cy="272891"/>
          </a:xfrm>
          <a:prstGeom prst="rect">
            <a:avLst/>
          </a:prstGeom>
        </p:spPr>
        <p:txBody>
          <a:bodyPr lIns="87920" tIns="43960" rIns="87920" bIns="4396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739"/>
            <a:ext cx="2057400" cy="272891"/>
          </a:xfrm>
          <a:prstGeom prst="rect">
            <a:avLst/>
          </a:prstGeom>
        </p:spPr>
        <p:txBody>
          <a:bodyPr lIns="87920" tIns="43960" rIns="87920" bIns="43960"/>
          <a:lstStyle>
            <a:lvl1pPr>
              <a:defRPr/>
            </a:lvl1pPr>
          </a:lstStyle>
          <a:p>
            <a:fld id="{3CBA8AEC-DEFA-4177-8409-A65EE8AD3B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58863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fld id="{530820CF-B880-4189-942D-D702A7CBA730}" type="datetimeFigureOut">
              <a:rPr lang="zh-CN" altLang="en-US" smtClean="0"/>
              <a:pPr/>
              <a:t>2016/7/19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281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C:\Users\chenxx\Downloads\72222233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7390" y="-4763"/>
            <a:ext cx="9299972" cy="5153025"/>
          </a:xfrm>
          <a:prstGeom prst="rect">
            <a:avLst/>
          </a:prstGeom>
          <a:noFill/>
        </p:spPr>
      </p:pic>
      <p:grpSp>
        <p:nvGrpSpPr>
          <p:cNvPr id="4" name="组合 3"/>
          <p:cNvGrpSpPr/>
          <p:nvPr userDrawn="1"/>
        </p:nvGrpSpPr>
        <p:grpSpPr>
          <a:xfrm>
            <a:off x="-1" y="1647213"/>
            <a:ext cx="9864704" cy="4495264"/>
            <a:chOff x="-1" y="2131146"/>
            <a:chExt cx="13152938" cy="5993685"/>
          </a:xfrm>
        </p:grpSpPr>
        <p:sp>
          <p:nvSpPr>
            <p:cNvPr id="5" name="等腰三角形 4"/>
            <p:cNvSpPr/>
            <p:nvPr/>
          </p:nvSpPr>
          <p:spPr>
            <a:xfrm rot="5400000">
              <a:off x="357187" y="2386013"/>
              <a:ext cx="3362325" cy="4076700"/>
            </a:xfrm>
            <a:prstGeom prst="triangle">
              <a:avLst>
                <a:gd name="adj" fmla="val 6974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747711" y="2776538"/>
              <a:ext cx="2581276" cy="4076700"/>
            </a:xfrm>
            <a:prstGeom prst="triangle">
              <a:avLst>
                <a:gd name="adj" fmla="val 6015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-1" y="5080000"/>
              <a:ext cx="5558971" cy="1025526"/>
            </a:xfrm>
            <a:prstGeom prst="triangle">
              <a:avLst>
                <a:gd name="adj" fmla="val 73183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4"/>
            <p:cNvSpPr/>
            <p:nvPr/>
          </p:nvSpPr>
          <p:spPr>
            <a:xfrm rot="2070720">
              <a:off x="4962617" y="2187259"/>
              <a:ext cx="3133791" cy="4151912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91" h="4151912">
                  <a:moveTo>
                    <a:pt x="0" y="4151912"/>
                  </a:moveTo>
                  <a:lnTo>
                    <a:pt x="3133791" y="0"/>
                  </a:lnTo>
                  <a:lnTo>
                    <a:pt x="1809247" y="4151912"/>
                  </a:lnTo>
                  <a:lnTo>
                    <a:pt x="0" y="41519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4"/>
            <p:cNvSpPr/>
            <p:nvPr/>
          </p:nvSpPr>
          <p:spPr>
            <a:xfrm rot="2070720">
              <a:off x="367168" y="4492756"/>
              <a:ext cx="4585426" cy="3632075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4516255"/>
                <a:gd name="connsiteY0" fmla="*/ 3183626 h 4151912"/>
                <a:gd name="connsiteX1" fmla="*/ 4516255 w 4516255"/>
                <a:gd name="connsiteY1" fmla="*/ 0 h 4151912"/>
                <a:gd name="connsiteX2" fmla="*/ 3191711 w 4516255"/>
                <a:gd name="connsiteY2" fmla="*/ 4151912 h 4151912"/>
                <a:gd name="connsiteX3" fmla="*/ 0 w 4516255"/>
                <a:gd name="connsiteY3" fmla="*/ 3183626 h 4151912"/>
                <a:gd name="connsiteX0" fmla="*/ 0 w 4516255"/>
                <a:gd name="connsiteY0" fmla="*/ 3183626 h 3660525"/>
                <a:gd name="connsiteX1" fmla="*/ 4516255 w 4516255"/>
                <a:gd name="connsiteY1" fmla="*/ 0 h 3660525"/>
                <a:gd name="connsiteX2" fmla="*/ 611323 w 4516255"/>
                <a:gd name="connsiteY2" fmla="*/ 3660525 h 3660525"/>
                <a:gd name="connsiteX3" fmla="*/ 0 w 4516255"/>
                <a:gd name="connsiteY3" fmla="*/ 3183626 h 3660525"/>
                <a:gd name="connsiteX0" fmla="*/ 0 w 4558936"/>
                <a:gd name="connsiteY0" fmla="*/ 3155176 h 3632075"/>
                <a:gd name="connsiteX1" fmla="*/ 4558936 w 4558936"/>
                <a:gd name="connsiteY1" fmla="*/ 0 h 3632075"/>
                <a:gd name="connsiteX2" fmla="*/ 611323 w 4558936"/>
                <a:gd name="connsiteY2" fmla="*/ 3632075 h 3632075"/>
                <a:gd name="connsiteX3" fmla="*/ 0 w 4558936"/>
                <a:gd name="connsiteY3" fmla="*/ 3155176 h 3632075"/>
                <a:gd name="connsiteX0" fmla="*/ 0 w 4585426"/>
                <a:gd name="connsiteY0" fmla="*/ 3150272 h 3632075"/>
                <a:gd name="connsiteX1" fmla="*/ 4585426 w 4585426"/>
                <a:gd name="connsiteY1" fmla="*/ 0 h 3632075"/>
                <a:gd name="connsiteX2" fmla="*/ 637813 w 4585426"/>
                <a:gd name="connsiteY2" fmla="*/ 3632075 h 3632075"/>
                <a:gd name="connsiteX3" fmla="*/ 0 w 4585426"/>
                <a:gd name="connsiteY3" fmla="*/ 3150272 h 36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5426" h="3632075">
                  <a:moveTo>
                    <a:pt x="0" y="3150272"/>
                  </a:moveTo>
                  <a:lnTo>
                    <a:pt x="4585426" y="0"/>
                  </a:lnTo>
                  <a:lnTo>
                    <a:pt x="637813" y="3632075"/>
                  </a:lnTo>
                  <a:lnTo>
                    <a:pt x="0" y="31502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6"/>
            <p:cNvSpPr/>
            <p:nvPr/>
          </p:nvSpPr>
          <p:spPr>
            <a:xfrm>
              <a:off x="7107362" y="3450767"/>
              <a:ext cx="4968421" cy="2111376"/>
            </a:xfrm>
            <a:custGeom>
              <a:avLst/>
              <a:gdLst>
                <a:gd name="connsiteX0" fmla="*/ 0 w 5558971"/>
                <a:gd name="connsiteY0" fmla="*/ 1025526 h 1025526"/>
                <a:gd name="connsiteX1" fmla="*/ 4068222 w 5558971"/>
                <a:gd name="connsiteY1" fmla="*/ 0 h 1025526"/>
                <a:gd name="connsiteX2" fmla="*/ 5558971 w 5558971"/>
                <a:gd name="connsiteY2" fmla="*/ 1025526 h 1025526"/>
                <a:gd name="connsiteX3" fmla="*/ 0 w 5558971"/>
                <a:gd name="connsiteY3" fmla="*/ 1025526 h 1025526"/>
                <a:gd name="connsiteX0" fmla="*/ 0 w 5558971"/>
                <a:gd name="connsiteY0" fmla="*/ 2130426 h 2130426"/>
                <a:gd name="connsiteX1" fmla="*/ 2468022 w 5558971"/>
                <a:gd name="connsiteY1" fmla="*/ 0 h 2130426"/>
                <a:gd name="connsiteX2" fmla="*/ 5558971 w 5558971"/>
                <a:gd name="connsiteY2" fmla="*/ 2130426 h 2130426"/>
                <a:gd name="connsiteX3" fmla="*/ 0 w 5558971"/>
                <a:gd name="connsiteY3" fmla="*/ 2130426 h 2130426"/>
                <a:gd name="connsiteX0" fmla="*/ 0 w 4968421"/>
                <a:gd name="connsiteY0" fmla="*/ 1463676 h 2130426"/>
                <a:gd name="connsiteX1" fmla="*/ 1877472 w 4968421"/>
                <a:gd name="connsiteY1" fmla="*/ 0 h 2130426"/>
                <a:gd name="connsiteX2" fmla="*/ 4968421 w 4968421"/>
                <a:gd name="connsiteY2" fmla="*/ 2130426 h 2130426"/>
                <a:gd name="connsiteX3" fmla="*/ 0 w 4968421"/>
                <a:gd name="connsiteY3" fmla="*/ 1463676 h 2130426"/>
                <a:gd name="connsiteX0" fmla="*/ 0 w 4968421"/>
                <a:gd name="connsiteY0" fmla="*/ 1444626 h 2111376"/>
                <a:gd name="connsiteX1" fmla="*/ 185842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  <a:gd name="connsiteX0" fmla="*/ 0 w 4968421"/>
                <a:gd name="connsiteY0" fmla="*/ 1444626 h 2111376"/>
                <a:gd name="connsiteX1" fmla="*/ 187747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421" h="2111376">
                  <a:moveTo>
                    <a:pt x="0" y="1444626"/>
                  </a:moveTo>
                  <a:lnTo>
                    <a:pt x="1877472" y="0"/>
                  </a:lnTo>
                  <a:lnTo>
                    <a:pt x="4968421" y="2111376"/>
                  </a:lnTo>
                  <a:lnTo>
                    <a:pt x="0" y="144462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4"/>
            <p:cNvSpPr/>
            <p:nvPr/>
          </p:nvSpPr>
          <p:spPr>
            <a:xfrm rot="2070720">
              <a:off x="9367705" y="2131146"/>
              <a:ext cx="3785232" cy="2619416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3785232"/>
                <a:gd name="connsiteY0" fmla="*/ 4151912 h 4151912"/>
                <a:gd name="connsiteX1" fmla="*/ 3133791 w 3785232"/>
                <a:gd name="connsiteY1" fmla="*/ 0 h 4151912"/>
                <a:gd name="connsiteX2" fmla="*/ 3785232 w 3785232"/>
                <a:gd name="connsiteY2" fmla="*/ 4134132 h 4151912"/>
                <a:gd name="connsiteX3" fmla="*/ 0 w 3785232"/>
                <a:gd name="connsiteY3" fmla="*/ 4151912 h 4151912"/>
                <a:gd name="connsiteX0" fmla="*/ 0 w 3785232"/>
                <a:gd name="connsiteY0" fmla="*/ 2619416 h 2619416"/>
                <a:gd name="connsiteX1" fmla="*/ 3493957 w 3785232"/>
                <a:gd name="connsiteY1" fmla="*/ 0 h 2619416"/>
                <a:gd name="connsiteX2" fmla="*/ 3785232 w 3785232"/>
                <a:gd name="connsiteY2" fmla="*/ 2601636 h 2619416"/>
                <a:gd name="connsiteX3" fmla="*/ 0 w 3785232"/>
                <a:gd name="connsiteY3" fmla="*/ 2619416 h 261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5232" h="2619416">
                  <a:moveTo>
                    <a:pt x="0" y="2619416"/>
                  </a:moveTo>
                  <a:lnTo>
                    <a:pt x="3493957" y="0"/>
                  </a:lnTo>
                  <a:lnTo>
                    <a:pt x="3785232" y="2601636"/>
                  </a:lnTo>
                  <a:lnTo>
                    <a:pt x="0" y="26194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 userDrawn="1"/>
        </p:nvSpPr>
        <p:spPr>
          <a:xfrm>
            <a:off x="1" y="2"/>
            <a:ext cx="9252857" cy="314325"/>
          </a:xfrm>
          <a:prstGeom prst="rect">
            <a:avLst/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-1" y="2"/>
            <a:ext cx="806012" cy="314325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4209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lum contrast="-19000"/>
          </a:blip>
          <a:stretch>
            <a:fillRect/>
          </a:stretch>
        </p:blipFill>
        <p:spPr>
          <a:xfrm flipH="1">
            <a:off x="1" y="0"/>
            <a:ext cx="9290198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5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 userDrawn="1"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 userDrawn="1"/>
        </p:nvSpPr>
        <p:spPr>
          <a:xfrm>
            <a:off x="613403" y="63804"/>
            <a:ext cx="1000125" cy="90024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altLang="zh-CN" sz="5400" b="1" dirty="0" smtClean="0"/>
              <a:t>1</a:t>
            </a:r>
            <a:endParaRPr lang="zh-CN" altLang="en-US" sz="5400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1099018" y="251708"/>
            <a:ext cx="1260068" cy="344853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 smtClean="0"/>
              <a:t>添加标题</a:t>
            </a:r>
            <a:endParaRPr lang="zh-CN" altLang="en-US" dirty="0"/>
          </a:p>
        </p:txBody>
      </p:sp>
      <p:sp>
        <p:nvSpPr>
          <p:cNvPr id="42" name="文本占位符 4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69" y="581294"/>
            <a:ext cx="948131" cy="200025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49750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 userDrawn="1"/>
        </p:nvSpPr>
        <p:spPr>
          <a:xfrm>
            <a:off x="613403" y="63804"/>
            <a:ext cx="1000125" cy="90024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altLang="zh-CN" sz="5400" b="1" dirty="0" smtClean="0"/>
              <a:t>2</a:t>
            </a:r>
            <a:endParaRPr lang="zh-CN" altLang="en-US" sz="5400" b="1" dirty="0"/>
          </a:p>
        </p:txBody>
      </p:sp>
      <p:sp>
        <p:nvSpPr>
          <p:cNvPr id="39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1099018" y="251708"/>
            <a:ext cx="1260068" cy="344853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 smtClean="0"/>
              <a:t>添加标题</a:t>
            </a:r>
            <a:endParaRPr lang="zh-CN" altLang="en-US" dirty="0"/>
          </a:p>
        </p:txBody>
      </p:sp>
      <p:sp>
        <p:nvSpPr>
          <p:cNvPr id="40" name="文本占位符 4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69" y="581294"/>
            <a:ext cx="948131" cy="200025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70269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1099018" y="251708"/>
            <a:ext cx="1260068" cy="344853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 smtClean="0"/>
              <a:t>添加标题</a:t>
            </a:r>
            <a:endParaRPr lang="zh-CN" altLang="en-US" dirty="0"/>
          </a:p>
        </p:txBody>
      </p:sp>
      <p:sp>
        <p:nvSpPr>
          <p:cNvPr id="38" name="文本占位符 4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69" y="581294"/>
            <a:ext cx="948131" cy="200025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613403" y="63804"/>
            <a:ext cx="1000125" cy="90024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altLang="zh-CN" sz="5400" b="1" dirty="0" smtClean="0"/>
              <a:t>3</a:t>
            </a:r>
            <a:endParaRPr lang="zh-CN" altLang="en-US" sz="5400" b="1" dirty="0"/>
          </a:p>
        </p:txBody>
      </p:sp>
    </p:spTree>
    <p:extLst>
      <p:ext uri="{BB962C8B-B14F-4D97-AF65-F5344CB8AC3E}">
        <p14:creationId xmlns="" xmlns:p14="http://schemas.microsoft.com/office/powerpoint/2010/main" val="553523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1099018" y="251708"/>
            <a:ext cx="1260068" cy="344853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 smtClean="0"/>
              <a:t>添加标题</a:t>
            </a:r>
            <a:endParaRPr lang="zh-CN" altLang="en-US" dirty="0"/>
          </a:p>
        </p:txBody>
      </p:sp>
      <p:sp>
        <p:nvSpPr>
          <p:cNvPr id="35" name="文本占位符 4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69" y="581294"/>
            <a:ext cx="948131" cy="200025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  <p:sp>
        <p:nvSpPr>
          <p:cNvPr id="36" name="文本框 35"/>
          <p:cNvSpPr txBox="1"/>
          <p:nvPr userDrawn="1"/>
        </p:nvSpPr>
        <p:spPr>
          <a:xfrm>
            <a:off x="613403" y="63804"/>
            <a:ext cx="1000125" cy="90024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altLang="zh-CN" sz="5400" b="1" dirty="0" smtClean="0"/>
              <a:t>4</a:t>
            </a:r>
            <a:endParaRPr lang="zh-CN" altLang="en-US" sz="5400" b="1" dirty="0"/>
          </a:p>
        </p:txBody>
      </p:sp>
    </p:spTree>
    <p:extLst>
      <p:ext uri="{BB962C8B-B14F-4D97-AF65-F5344CB8AC3E}">
        <p14:creationId xmlns="" xmlns:p14="http://schemas.microsoft.com/office/powerpoint/2010/main" val="42549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2386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6033472" y="1264347"/>
            <a:ext cx="3110531" cy="3879157"/>
            <a:chOff x="3200972" y="1723869"/>
            <a:chExt cx="2742057" cy="3419631"/>
          </a:xfrm>
        </p:grpSpPr>
        <p:sp>
          <p:nvSpPr>
            <p:cNvPr id="7" name="Freeform 112"/>
            <p:cNvSpPr>
              <a:spLocks/>
            </p:cNvSpPr>
            <p:nvPr/>
          </p:nvSpPr>
          <p:spPr bwMode="auto">
            <a:xfrm flipH="1">
              <a:off x="3200972" y="1723869"/>
              <a:ext cx="2742057" cy="3419631"/>
            </a:xfrm>
            <a:custGeom>
              <a:avLst/>
              <a:gdLst>
                <a:gd name="T0" fmla="*/ 219 w 219"/>
                <a:gd name="T1" fmla="*/ 273 h 273"/>
                <a:gd name="T2" fmla="*/ 0 w 219"/>
                <a:gd name="T3" fmla="*/ 273 h 273"/>
                <a:gd name="T4" fmla="*/ 51 w 219"/>
                <a:gd name="T5" fmla="*/ 131 h 273"/>
                <a:gd name="T6" fmla="*/ 31 w 219"/>
                <a:gd name="T7" fmla="*/ 99 h 273"/>
                <a:gd name="T8" fmla="*/ 92 w 219"/>
                <a:gd name="T9" fmla="*/ 0 h 273"/>
                <a:gd name="T10" fmla="*/ 132 w 219"/>
                <a:gd name="T11" fmla="*/ 3 h 273"/>
                <a:gd name="T12" fmla="*/ 193 w 219"/>
                <a:gd name="T13" fmla="*/ 66 h 273"/>
                <a:gd name="T14" fmla="*/ 193 w 219"/>
                <a:gd name="T15" fmla="*/ 73 h 273"/>
                <a:gd name="T16" fmla="*/ 195 w 219"/>
                <a:gd name="T17" fmla="*/ 86 h 273"/>
                <a:gd name="T18" fmla="*/ 211 w 219"/>
                <a:gd name="T19" fmla="*/ 105 h 273"/>
                <a:gd name="T20" fmla="*/ 207 w 219"/>
                <a:gd name="T21" fmla="*/ 120 h 273"/>
                <a:gd name="T22" fmla="*/ 200 w 219"/>
                <a:gd name="T23" fmla="*/ 127 h 273"/>
                <a:gd name="T24" fmla="*/ 201 w 219"/>
                <a:gd name="T25" fmla="*/ 133 h 273"/>
                <a:gd name="T26" fmla="*/ 200 w 219"/>
                <a:gd name="T27" fmla="*/ 137 h 273"/>
                <a:gd name="T28" fmla="*/ 197 w 219"/>
                <a:gd name="T29" fmla="*/ 141 h 273"/>
                <a:gd name="T30" fmla="*/ 197 w 219"/>
                <a:gd name="T31" fmla="*/ 146 h 273"/>
                <a:gd name="T32" fmla="*/ 196 w 219"/>
                <a:gd name="T33" fmla="*/ 149 h 273"/>
                <a:gd name="T34" fmla="*/ 192 w 219"/>
                <a:gd name="T35" fmla="*/ 152 h 273"/>
                <a:gd name="T36" fmla="*/ 191 w 219"/>
                <a:gd name="T37" fmla="*/ 156 h 273"/>
                <a:gd name="T38" fmla="*/ 178 w 219"/>
                <a:gd name="T39" fmla="*/ 179 h 273"/>
                <a:gd name="T40" fmla="*/ 154 w 219"/>
                <a:gd name="T41" fmla="*/ 200 h 273"/>
                <a:gd name="T42" fmla="*/ 219 w 219"/>
                <a:gd name="T43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73">
                  <a:moveTo>
                    <a:pt x="219" y="273"/>
                  </a:moveTo>
                  <a:cubicBezTo>
                    <a:pt x="0" y="273"/>
                    <a:pt x="0" y="273"/>
                    <a:pt x="0" y="273"/>
                  </a:cubicBezTo>
                  <a:cubicBezTo>
                    <a:pt x="11" y="240"/>
                    <a:pt x="105" y="193"/>
                    <a:pt x="51" y="131"/>
                  </a:cubicBezTo>
                  <a:cubicBezTo>
                    <a:pt x="42" y="121"/>
                    <a:pt x="34" y="111"/>
                    <a:pt x="31" y="99"/>
                  </a:cubicBezTo>
                  <a:cubicBezTo>
                    <a:pt x="18" y="44"/>
                    <a:pt x="40" y="4"/>
                    <a:pt x="92" y="0"/>
                  </a:cubicBezTo>
                  <a:cubicBezTo>
                    <a:pt x="105" y="0"/>
                    <a:pt x="118" y="0"/>
                    <a:pt x="132" y="3"/>
                  </a:cubicBezTo>
                  <a:cubicBezTo>
                    <a:pt x="170" y="9"/>
                    <a:pt x="187" y="27"/>
                    <a:pt x="193" y="66"/>
                  </a:cubicBezTo>
                  <a:cubicBezTo>
                    <a:pt x="194" y="69"/>
                    <a:pt x="194" y="72"/>
                    <a:pt x="193" y="73"/>
                  </a:cubicBezTo>
                  <a:cubicBezTo>
                    <a:pt x="192" y="79"/>
                    <a:pt x="192" y="82"/>
                    <a:pt x="195" y="86"/>
                  </a:cubicBezTo>
                  <a:cubicBezTo>
                    <a:pt x="200" y="92"/>
                    <a:pt x="206" y="99"/>
                    <a:pt x="211" y="105"/>
                  </a:cubicBezTo>
                  <a:cubicBezTo>
                    <a:pt x="216" y="112"/>
                    <a:pt x="215" y="117"/>
                    <a:pt x="207" y="120"/>
                  </a:cubicBezTo>
                  <a:cubicBezTo>
                    <a:pt x="206" y="120"/>
                    <a:pt x="200" y="120"/>
                    <a:pt x="200" y="127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1" y="135"/>
                    <a:pt x="201" y="136"/>
                    <a:pt x="200" y="137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7" y="147"/>
                    <a:pt x="197" y="148"/>
                    <a:pt x="196" y="14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1" y="153"/>
                    <a:pt x="191" y="154"/>
                    <a:pt x="191" y="156"/>
                  </a:cubicBezTo>
                  <a:cubicBezTo>
                    <a:pt x="195" y="169"/>
                    <a:pt x="192" y="177"/>
                    <a:pt x="178" y="179"/>
                  </a:cubicBezTo>
                  <a:cubicBezTo>
                    <a:pt x="166" y="182"/>
                    <a:pt x="155" y="187"/>
                    <a:pt x="154" y="200"/>
                  </a:cubicBezTo>
                  <a:cubicBezTo>
                    <a:pt x="151" y="233"/>
                    <a:pt x="191" y="255"/>
                    <a:pt x="219" y="2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 dirty="0"/>
            </a:p>
          </p:txBody>
        </p:sp>
        <p:grpSp>
          <p:nvGrpSpPr>
            <p:cNvPr id="8" name="组合 81"/>
            <p:cNvGrpSpPr/>
            <p:nvPr/>
          </p:nvGrpSpPr>
          <p:grpSpPr>
            <a:xfrm>
              <a:off x="4406271" y="2071835"/>
              <a:ext cx="710172" cy="708754"/>
              <a:chOff x="3763963" y="1430337"/>
              <a:chExt cx="793750" cy="792163"/>
            </a:xfrm>
            <a:solidFill>
              <a:schemeClr val="bg1"/>
            </a:solidFill>
          </p:grpSpPr>
          <p:sp>
            <p:nvSpPr>
              <p:cNvPr id="9" name="Freeform 15"/>
              <p:cNvSpPr>
                <a:spLocks/>
              </p:cNvSpPr>
              <p:nvPr/>
            </p:nvSpPr>
            <p:spPr bwMode="auto">
              <a:xfrm>
                <a:off x="3887788" y="1430337"/>
                <a:ext cx="669925" cy="792163"/>
              </a:xfrm>
              <a:custGeom>
                <a:avLst/>
                <a:gdLst>
                  <a:gd name="T0" fmla="*/ 150 w 178"/>
                  <a:gd name="T1" fmla="*/ 0 h 211"/>
                  <a:gd name="T2" fmla="*/ 106 w 178"/>
                  <a:gd name="T3" fmla="*/ 0 h 211"/>
                  <a:gd name="T4" fmla="*/ 106 w 178"/>
                  <a:gd name="T5" fmla="*/ 14 h 211"/>
                  <a:gd name="T6" fmla="*/ 132 w 178"/>
                  <a:gd name="T7" fmla="*/ 14 h 211"/>
                  <a:gd name="T8" fmla="*/ 132 w 178"/>
                  <a:gd name="T9" fmla="*/ 33 h 211"/>
                  <a:gd name="T10" fmla="*/ 3 w 178"/>
                  <a:gd name="T11" fmla="*/ 33 h 211"/>
                  <a:gd name="T12" fmla="*/ 3 w 178"/>
                  <a:gd name="T13" fmla="*/ 33 h 211"/>
                  <a:gd name="T14" fmla="*/ 0 w 178"/>
                  <a:gd name="T15" fmla="*/ 33 h 211"/>
                  <a:gd name="T16" fmla="*/ 0 w 178"/>
                  <a:gd name="T17" fmla="*/ 79 h 211"/>
                  <a:gd name="T18" fmla="*/ 14 w 178"/>
                  <a:gd name="T19" fmla="*/ 79 h 211"/>
                  <a:gd name="T20" fmla="*/ 14 w 178"/>
                  <a:gd name="T21" fmla="*/ 47 h 211"/>
                  <a:gd name="T22" fmla="*/ 66 w 178"/>
                  <a:gd name="T23" fmla="*/ 47 h 211"/>
                  <a:gd name="T24" fmla="*/ 66 w 178"/>
                  <a:gd name="T25" fmla="*/ 131 h 211"/>
                  <a:gd name="T26" fmla="*/ 0 w 178"/>
                  <a:gd name="T27" fmla="*/ 131 h 211"/>
                  <a:gd name="T28" fmla="*/ 0 w 178"/>
                  <a:gd name="T29" fmla="*/ 145 h 211"/>
                  <a:gd name="T30" fmla="*/ 80 w 178"/>
                  <a:gd name="T31" fmla="*/ 145 h 211"/>
                  <a:gd name="T32" fmla="*/ 80 w 178"/>
                  <a:gd name="T33" fmla="*/ 47 h 211"/>
                  <a:gd name="T34" fmla="*/ 146 w 178"/>
                  <a:gd name="T35" fmla="*/ 47 h 211"/>
                  <a:gd name="T36" fmla="*/ 146 w 178"/>
                  <a:gd name="T37" fmla="*/ 14 h 211"/>
                  <a:gd name="T38" fmla="*/ 150 w 178"/>
                  <a:gd name="T39" fmla="*/ 14 h 211"/>
                  <a:gd name="T40" fmla="*/ 164 w 178"/>
                  <a:gd name="T41" fmla="*/ 28 h 211"/>
                  <a:gd name="T42" fmla="*/ 164 w 178"/>
                  <a:gd name="T43" fmla="*/ 98 h 211"/>
                  <a:gd name="T44" fmla="*/ 99 w 178"/>
                  <a:gd name="T45" fmla="*/ 98 h 211"/>
                  <a:gd name="T46" fmla="*/ 99 w 178"/>
                  <a:gd name="T47" fmla="*/ 99 h 211"/>
                  <a:gd name="T48" fmla="*/ 99 w 178"/>
                  <a:gd name="T49" fmla="*/ 99 h 211"/>
                  <a:gd name="T50" fmla="*/ 99 w 178"/>
                  <a:gd name="T51" fmla="*/ 164 h 211"/>
                  <a:gd name="T52" fmla="*/ 0 w 178"/>
                  <a:gd name="T53" fmla="*/ 164 h 211"/>
                  <a:gd name="T54" fmla="*/ 0 w 178"/>
                  <a:gd name="T55" fmla="*/ 178 h 211"/>
                  <a:gd name="T56" fmla="*/ 146 w 178"/>
                  <a:gd name="T57" fmla="*/ 178 h 211"/>
                  <a:gd name="T58" fmla="*/ 146 w 178"/>
                  <a:gd name="T59" fmla="*/ 131 h 211"/>
                  <a:gd name="T60" fmla="*/ 132 w 178"/>
                  <a:gd name="T61" fmla="*/ 131 h 211"/>
                  <a:gd name="T62" fmla="*/ 132 w 178"/>
                  <a:gd name="T63" fmla="*/ 164 h 211"/>
                  <a:gd name="T64" fmla="*/ 113 w 178"/>
                  <a:gd name="T65" fmla="*/ 164 h 211"/>
                  <a:gd name="T66" fmla="*/ 113 w 178"/>
                  <a:gd name="T67" fmla="*/ 112 h 211"/>
                  <a:gd name="T68" fmla="*/ 164 w 178"/>
                  <a:gd name="T69" fmla="*/ 112 h 211"/>
                  <a:gd name="T70" fmla="*/ 164 w 178"/>
                  <a:gd name="T71" fmla="*/ 183 h 211"/>
                  <a:gd name="T72" fmla="*/ 150 w 178"/>
                  <a:gd name="T73" fmla="*/ 197 h 211"/>
                  <a:gd name="T74" fmla="*/ 59 w 178"/>
                  <a:gd name="T75" fmla="*/ 197 h 211"/>
                  <a:gd name="T76" fmla="*/ 59 w 178"/>
                  <a:gd name="T77" fmla="*/ 211 h 211"/>
                  <a:gd name="T78" fmla="*/ 150 w 178"/>
                  <a:gd name="T79" fmla="*/ 211 h 211"/>
                  <a:gd name="T80" fmla="*/ 178 w 178"/>
                  <a:gd name="T81" fmla="*/ 183 h 211"/>
                  <a:gd name="T82" fmla="*/ 178 w 178"/>
                  <a:gd name="T83" fmla="*/ 28 h 211"/>
                  <a:gd name="T84" fmla="*/ 150 w 178"/>
                  <a:gd name="T8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211">
                    <a:moveTo>
                      <a:pt x="150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131"/>
                      <a:pt x="66" y="131"/>
                      <a:pt x="66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146" y="47"/>
                      <a:pt x="146" y="47"/>
                      <a:pt x="146" y="47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8" y="14"/>
                      <a:pt x="164" y="20"/>
                      <a:pt x="164" y="28"/>
                    </a:cubicBezTo>
                    <a:cubicBezTo>
                      <a:pt x="164" y="98"/>
                      <a:pt x="164" y="98"/>
                      <a:pt x="164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9" y="99"/>
                      <a:pt x="99" y="99"/>
                      <a:pt x="99" y="99"/>
                    </a:cubicBezTo>
                    <a:cubicBezTo>
                      <a:pt x="99" y="99"/>
                      <a:pt x="99" y="99"/>
                      <a:pt x="99" y="99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46" y="178"/>
                      <a:pt x="146" y="178"/>
                      <a:pt x="146" y="178"/>
                    </a:cubicBezTo>
                    <a:cubicBezTo>
                      <a:pt x="146" y="131"/>
                      <a:pt x="146" y="131"/>
                      <a:pt x="146" y="131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13" y="164"/>
                      <a:pt x="113" y="164"/>
                      <a:pt x="113" y="164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64" y="112"/>
                      <a:pt x="164" y="112"/>
                      <a:pt x="164" y="112"/>
                    </a:cubicBezTo>
                    <a:cubicBezTo>
                      <a:pt x="164" y="183"/>
                      <a:pt x="164" y="183"/>
                      <a:pt x="164" y="183"/>
                    </a:cubicBezTo>
                    <a:cubicBezTo>
                      <a:pt x="164" y="191"/>
                      <a:pt x="158" y="197"/>
                      <a:pt x="150" y="197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59" y="211"/>
                      <a:pt x="59" y="211"/>
                      <a:pt x="59" y="211"/>
                    </a:cubicBezTo>
                    <a:cubicBezTo>
                      <a:pt x="150" y="211"/>
                      <a:pt x="150" y="211"/>
                      <a:pt x="150" y="211"/>
                    </a:cubicBezTo>
                    <a:cubicBezTo>
                      <a:pt x="166" y="211"/>
                      <a:pt x="178" y="198"/>
                      <a:pt x="178" y="183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13"/>
                      <a:pt x="166" y="0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4256088" y="1677987"/>
                <a:ext cx="180975" cy="523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3763963" y="1430337"/>
                <a:ext cx="447675" cy="792163"/>
              </a:xfrm>
              <a:custGeom>
                <a:avLst/>
                <a:gdLst>
                  <a:gd name="T0" fmla="*/ 14 w 119"/>
                  <a:gd name="T1" fmla="*/ 183 h 211"/>
                  <a:gd name="T2" fmla="*/ 14 w 119"/>
                  <a:gd name="T3" fmla="*/ 112 h 211"/>
                  <a:gd name="T4" fmla="*/ 80 w 119"/>
                  <a:gd name="T5" fmla="*/ 112 h 211"/>
                  <a:gd name="T6" fmla="*/ 80 w 119"/>
                  <a:gd name="T7" fmla="*/ 66 h 211"/>
                  <a:gd name="T8" fmla="*/ 66 w 119"/>
                  <a:gd name="T9" fmla="*/ 66 h 211"/>
                  <a:gd name="T10" fmla="*/ 66 w 119"/>
                  <a:gd name="T11" fmla="*/ 98 h 211"/>
                  <a:gd name="T12" fmla="*/ 14 w 119"/>
                  <a:gd name="T13" fmla="*/ 98 h 211"/>
                  <a:gd name="T14" fmla="*/ 14 w 119"/>
                  <a:gd name="T15" fmla="*/ 28 h 211"/>
                  <a:gd name="T16" fmla="*/ 28 w 119"/>
                  <a:gd name="T17" fmla="*/ 14 h 211"/>
                  <a:gd name="T18" fmla="*/ 119 w 119"/>
                  <a:gd name="T19" fmla="*/ 14 h 211"/>
                  <a:gd name="T20" fmla="*/ 119 w 119"/>
                  <a:gd name="T21" fmla="*/ 0 h 211"/>
                  <a:gd name="T22" fmla="*/ 28 w 119"/>
                  <a:gd name="T23" fmla="*/ 0 h 211"/>
                  <a:gd name="T24" fmla="*/ 0 w 119"/>
                  <a:gd name="T25" fmla="*/ 28 h 211"/>
                  <a:gd name="T26" fmla="*/ 0 w 119"/>
                  <a:gd name="T27" fmla="*/ 183 h 211"/>
                  <a:gd name="T28" fmla="*/ 28 w 119"/>
                  <a:gd name="T29" fmla="*/ 211 h 211"/>
                  <a:gd name="T30" fmla="*/ 72 w 119"/>
                  <a:gd name="T31" fmla="*/ 211 h 211"/>
                  <a:gd name="T32" fmla="*/ 72 w 119"/>
                  <a:gd name="T33" fmla="*/ 197 h 211"/>
                  <a:gd name="T34" fmla="*/ 28 w 119"/>
                  <a:gd name="T35" fmla="*/ 197 h 211"/>
                  <a:gd name="T36" fmla="*/ 14 w 119"/>
                  <a:gd name="T37" fmla="*/ 183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211">
                    <a:moveTo>
                      <a:pt x="14" y="183"/>
                    </a:moveTo>
                    <a:cubicBezTo>
                      <a:pt x="14" y="112"/>
                      <a:pt x="14" y="112"/>
                      <a:pt x="14" y="112"/>
                    </a:cubicBezTo>
                    <a:cubicBezTo>
                      <a:pt x="80" y="112"/>
                      <a:pt x="80" y="112"/>
                      <a:pt x="80" y="112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98"/>
                      <a:pt x="66" y="98"/>
                      <a:pt x="66" y="98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0"/>
                      <a:pt x="21" y="14"/>
                      <a:pt x="28" y="14"/>
                    </a:cubicBezTo>
                    <a:cubicBezTo>
                      <a:pt x="119" y="14"/>
                      <a:pt x="119" y="14"/>
                      <a:pt x="119" y="14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8"/>
                      <a:pt x="13" y="211"/>
                      <a:pt x="28" y="211"/>
                    </a:cubicBezTo>
                    <a:cubicBezTo>
                      <a:pt x="72" y="211"/>
                      <a:pt x="72" y="211"/>
                      <a:pt x="72" y="211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1" y="197"/>
                      <a:pt x="14" y="191"/>
                      <a:pt x="14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78538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274"/>
            <a:ext cx="9144000" cy="314325"/>
          </a:xfrm>
          <a:prstGeom prst="rect">
            <a:avLst/>
          </a:prstGeom>
          <a:solidFill>
            <a:srgbClr val="E74C2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-7140" y="-14288"/>
            <a:ext cx="796529" cy="342900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934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72" r:id="rId4"/>
    <p:sldLayoutId id="2147483671" r:id="rId5"/>
    <p:sldLayoutId id="2147483670" r:id="rId6"/>
    <p:sldLayoutId id="2147483673" r:id="rId7"/>
    <p:sldLayoutId id="2147483660" r:id="rId8"/>
    <p:sldLayoutId id="2147483662" r:id="rId9"/>
    <p:sldLayoutId id="2147483661" r:id="rId10"/>
    <p:sldLayoutId id="2147483669" r:id="rId11"/>
    <p:sldLayoutId id="2147483675" r:id="rId12"/>
    <p:sldLayoutId id="2147483676" r:id="rId13"/>
    <p:sldLayoutId id="2147483681" r:id="rId14"/>
    <p:sldLayoutId id="2147483682" r:id="rId1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68573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4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4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42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11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81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49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19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88" indent="-171435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9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9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7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7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46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16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84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53" algn="l" defTabSz="6857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hyperlink" Target="PPT&#38142;&#25509;&#35270;&#39057;/sharing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hyperlink" Target="PPT&#38142;&#25509;&#35270;&#39057;/U1_1_3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" y="200745"/>
            <a:ext cx="9135470" cy="5143500"/>
          </a:xfrm>
          <a:prstGeom prst="rect">
            <a:avLst/>
          </a:prstGeom>
        </p:spPr>
      </p:pic>
      <p:sp>
        <p:nvSpPr>
          <p:cNvPr id="6" name="文本框 3"/>
          <p:cNvSpPr txBox="1"/>
          <p:nvPr/>
        </p:nvSpPr>
        <p:spPr>
          <a:xfrm>
            <a:off x="1415868" y="3447906"/>
            <a:ext cx="5849325" cy="577081"/>
          </a:xfrm>
          <a:prstGeom prst="rect">
            <a:avLst/>
          </a:prstGeom>
          <a:solidFill>
            <a:srgbClr val="BA390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chemeClr val="bg1"/>
                </a:solidFill>
                <a:latin typeface="+mj-ea"/>
                <a:ea typeface="+mj-ea"/>
              </a:rPr>
              <a:t>创新教学内容   优化教学流程</a:t>
            </a:r>
            <a:endParaRPr lang="en-US" altLang="zh-CN" sz="33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1766" y="1240465"/>
            <a:ext cx="4423145" cy="584952"/>
            <a:chOff x="3467263" y="1389435"/>
            <a:chExt cx="2526881" cy="2326493"/>
          </a:xfrm>
          <a:solidFill>
            <a:srgbClr val="BA3906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矩形 8"/>
            <p:cNvSpPr/>
            <p:nvPr/>
          </p:nvSpPr>
          <p:spPr>
            <a:xfrm>
              <a:off x="3467263" y="1389435"/>
              <a:ext cx="2514913" cy="1972789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3505333" y="1696164"/>
              <a:ext cx="2488811" cy="201976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sz="2700" b="1" dirty="0" smtClean="0">
                  <a:solidFill>
                    <a:schemeClr val="bg1"/>
                  </a:solidFill>
                </a:rPr>
                <a:t>新视野大学英语</a:t>
              </a:r>
              <a:r>
                <a:rPr lang="en-US" altLang="zh-CN" sz="2700" b="1" dirty="0" smtClean="0">
                  <a:solidFill>
                    <a:schemeClr val="bg1"/>
                  </a:solidFill>
                </a:rPr>
                <a:t>》</a:t>
              </a:r>
              <a:r>
                <a:rPr lang="zh-CN" altLang="en-US" sz="2700" b="1" dirty="0" smtClean="0">
                  <a:solidFill>
                    <a:schemeClr val="bg1"/>
                  </a:solidFill>
                </a:rPr>
                <a:t>第三版</a:t>
              </a:r>
              <a:endParaRPr lang="zh-CN" altLang="en-US" sz="2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-14284" y="3"/>
            <a:ext cx="9158284" cy="800368"/>
            <a:chOff x="-19045" y="3"/>
            <a:chExt cx="12211045" cy="1067157"/>
          </a:xfrm>
        </p:grpSpPr>
        <p:sp>
          <p:nvSpPr>
            <p:cNvPr id="11" name="流程图: 手动输入 42"/>
            <p:cNvSpPr/>
            <p:nvPr/>
          </p:nvSpPr>
          <p:spPr>
            <a:xfrm rot="5400000">
              <a:off x="13233" y="262523"/>
              <a:ext cx="772359" cy="836916"/>
            </a:xfrm>
            <a:prstGeom prst="flowChartManualInput">
              <a:avLst/>
            </a:prstGeom>
            <a:solidFill>
              <a:srgbClr val="058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99"/>
              <a:ext cx="12192000" cy="419100"/>
            </a:xfrm>
            <a:prstGeom prst="rect">
              <a:avLst/>
            </a:pr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"/>
              <a:ext cx="1062044" cy="444200"/>
            </a:xfrm>
            <a:prstGeom prst="rect">
              <a:avLst/>
            </a:prstGeom>
            <a:solidFill>
              <a:srgbClr val="1314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100013" y="1906639"/>
            <a:ext cx="350196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1800" b="1" i="1" dirty="0" smtClean="0">
                <a:solidFill>
                  <a:srgbClr val="FF5A00"/>
                </a:solidFill>
                <a:latin typeface="微软雅黑" pitchFamily="34" charset="-122"/>
                <a:ea typeface="微软雅黑" pitchFamily="34" charset="-122"/>
              </a:rPr>
              <a:t>New Horizon College English</a:t>
            </a:r>
            <a:endParaRPr lang="zh-CN" altLang="en-US" sz="1800" dirty="0"/>
          </a:p>
        </p:txBody>
      </p:sp>
      <p:pic>
        <p:nvPicPr>
          <p:cNvPr id="15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50669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77" y="3929063"/>
            <a:ext cx="876287" cy="102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" name="内容占位符 5"/>
          <p:cNvSpPr txBox="1">
            <a:spLocks/>
          </p:cNvSpPr>
          <p:nvPr/>
        </p:nvSpPr>
        <p:spPr>
          <a:xfrm>
            <a:off x="2186538" y="1445491"/>
            <a:ext cx="4404946" cy="414948"/>
          </a:xfrm>
          <a:prstGeom prst="rect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教学指南：通用英语课程的育人价值。</a:t>
            </a:r>
          </a:p>
        </p:txBody>
      </p:sp>
      <p:grpSp>
        <p:nvGrpSpPr>
          <p:cNvPr id="6" name="组合 33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44" name="平行四边形 43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组合 84"/>
          <p:cNvGrpSpPr/>
          <p:nvPr/>
        </p:nvGrpSpPr>
        <p:grpSpPr>
          <a:xfrm>
            <a:off x="2098040" y="2612074"/>
            <a:ext cx="2483448" cy="1655750"/>
            <a:chOff x="2206836" y="3158915"/>
            <a:chExt cx="3311264" cy="2207666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8" name="组合 47"/>
            <p:cNvGrpSpPr/>
            <p:nvPr/>
          </p:nvGrpSpPr>
          <p:grpSpPr>
            <a:xfrm rot="399183">
              <a:off x="2206836" y="3158915"/>
              <a:ext cx="3311264" cy="2207666"/>
              <a:chOff x="2200134" y="4033855"/>
              <a:chExt cx="3896824" cy="2598067"/>
            </a:xfrm>
          </p:grpSpPr>
          <p:sp>
            <p:nvSpPr>
              <p:cNvPr id="49" name="Freeform 2004"/>
              <p:cNvSpPr>
                <a:spLocks/>
              </p:cNvSpPr>
              <p:nvPr/>
            </p:nvSpPr>
            <p:spPr bwMode="auto">
              <a:xfrm>
                <a:off x="2915534" y="4033856"/>
                <a:ext cx="3180466" cy="2598066"/>
              </a:xfrm>
              <a:custGeom>
                <a:avLst/>
                <a:gdLst>
                  <a:gd name="T0" fmla="*/ 0 w 621"/>
                  <a:gd name="T1" fmla="*/ 134 h 507"/>
                  <a:gd name="T2" fmla="*/ 93 w 621"/>
                  <a:gd name="T3" fmla="*/ 254 h 507"/>
                  <a:gd name="T4" fmla="*/ 0 w 621"/>
                  <a:gd name="T5" fmla="*/ 373 h 507"/>
                  <a:gd name="T6" fmla="*/ 224 w 621"/>
                  <a:gd name="T7" fmla="*/ 507 h 507"/>
                  <a:gd name="T8" fmla="*/ 468 w 621"/>
                  <a:gd name="T9" fmla="*/ 321 h 507"/>
                  <a:gd name="T10" fmla="*/ 621 w 621"/>
                  <a:gd name="T11" fmla="*/ 254 h 507"/>
                  <a:gd name="T12" fmla="*/ 468 w 621"/>
                  <a:gd name="T13" fmla="*/ 186 h 507"/>
                  <a:gd name="T14" fmla="*/ 224 w 621"/>
                  <a:gd name="T15" fmla="*/ 0 h 507"/>
                  <a:gd name="T16" fmla="*/ 0 w 621"/>
                  <a:gd name="T17" fmla="*/ 13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1" h="507">
                    <a:moveTo>
                      <a:pt x="0" y="134"/>
                    </a:moveTo>
                    <a:cubicBezTo>
                      <a:pt x="54" y="148"/>
                      <a:pt x="93" y="196"/>
                      <a:pt x="93" y="254"/>
                    </a:cubicBezTo>
                    <a:cubicBezTo>
                      <a:pt x="93" y="311"/>
                      <a:pt x="54" y="359"/>
                      <a:pt x="0" y="373"/>
                    </a:cubicBezTo>
                    <a:cubicBezTo>
                      <a:pt x="43" y="452"/>
                      <a:pt x="127" y="507"/>
                      <a:pt x="224" y="507"/>
                    </a:cubicBezTo>
                    <a:cubicBezTo>
                      <a:pt x="340" y="507"/>
                      <a:pt x="438" y="428"/>
                      <a:pt x="468" y="321"/>
                    </a:cubicBezTo>
                    <a:cubicBezTo>
                      <a:pt x="621" y="254"/>
                      <a:pt x="621" y="254"/>
                      <a:pt x="621" y="254"/>
                    </a:cubicBezTo>
                    <a:cubicBezTo>
                      <a:pt x="468" y="186"/>
                      <a:pt x="468" y="186"/>
                      <a:pt x="468" y="186"/>
                    </a:cubicBezTo>
                    <a:cubicBezTo>
                      <a:pt x="438" y="79"/>
                      <a:pt x="340" y="0"/>
                      <a:pt x="224" y="0"/>
                    </a:cubicBezTo>
                    <a:cubicBezTo>
                      <a:pt x="127" y="0"/>
                      <a:pt x="43" y="55"/>
                      <a:pt x="0" y="134"/>
                    </a:cubicBezTo>
                  </a:path>
                </a:pathLst>
              </a:custGeom>
              <a:solidFill>
                <a:srgbClr val="73628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9" name="组合 7251"/>
              <p:cNvGrpSpPr/>
              <p:nvPr/>
            </p:nvGrpSpPr>
            <p:grpSpPr>
              <a:xfrm>
                <a:off x="2200134" y="4033855"/>
                <a:ext cx="3896824" cy="2598066"/>
                <a:chOff x="2130758" y="3935469"/>
                <a:chExt cx="4098864" cy="2732769"/>
              </a:xfrm>
            </p:grpSpPr>
            <p:grpSp>
              <p:nvGrpSpPr>
                <p:cNvPr id="10" name="组合 3286"/>
                <p:cNvGrpSpPr/>
                <p:nvPr/>
              </p:nvGrpSpPr>
              <p:grpSpPr>
                <a:xfrm>
                  <a:off x="2130758" y="3935469"/>
                  <a:ext cx="4098864" cy="2732769"/>
                  <a:chOff x="3295168" y="2661445"/>
                  <a:chExt cx="4098864" cy="2732769"/>
                </a:xfrm>
              </p:grpSpPr>
              <p:grpSp>
                <p:nvGrpSpPr>
                  <p:cNvPr id="11" name="组合 3287"/>
                  <p:cNvGrpSpPr/>
                  <p:nvPr/>
                </p:nvGrpSpPr>
                <p:grpSpPr>
                  <a:xfrm>
                    <a:off x="3295168" y="2661445"/>
                    <a:ext cx="4098864" cy="2732769"/>
                    <a:chOff x="3466618" y="2447585"/>
                    <a:chExt cx="4098864" cy="2732769"/>
                  </a:xfrm>
                </p:grpSpPr>
                <p:sp>
                  <p:nvSpPr>
                    <p:cNvPr id="64" name="Freeform 2004"/>
                    <p:cNvSpPr>
                      <a:spLocks/>
                    </p:cNvSpPr>
                    <p:nvPr/>
                  </p:nvSpPr>
                  <p:spPr bwMode="auto">
                    <a:xfrm>
                      <a:off x="4220117" y="2447585"/>
                      <a:ext cx="3345365" cy="2732769"/>
                    </a:xfrm>
                    <a:custGeom>
                      <a:avLst/>
                      <a:gdLst>
                        <a:gd name="T0" fmla="*/ 0 w 621"/>
                        <a:gd name="T1" fmla="*/ 134 h 507"/>
                        <a:gd name="T2" fmla="*/ 93 w 621"/>
                        <a:gd name="T3" fmla="*/ 254 h 507"/>
                        <a:gd name="T4" fmla="*/ 0 w 621"/>
                        <a:gd name="T5" fmla="*/ 373 h 507"/>
                        <a:gd name="T6" fmla="*/ 224 w 621"/>
                        <a:gd name="T7" fmla="*/ 507 h 507"/>
                        <a:gd name="T8" fmla="*/ 468 w 621"/>
                        <a:gd name="T9" fmla="*/ 321 h 507"/>
                        <a:gd name="T10" fmla="*/ 621 w 621"/>
                        <a:gd name="T11" fmla="*/ 254 h 507"/>
                        <a:gd name="T12" fmla="*/ 468 w 621"/>
                        <a:gd name="T13" fmla="*/ 186 h 507"/>
                        <a:gd name="T14" fmla="*/ 224 w 621"/>
                        <a:gd name="T15" fmla="*/ 0 h 507"/>
                        <a:gd name="T16" fmla="*/ 0 w 621"/>
                        <a:gd name="T17" fmla="*/ 134 h 5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621" h="507">
                          <a:moveTo>
                            <a:pt x="0" y="134"/>
                          </a:moveTo>
                          <a:cubicBezTo>
                            <a:pt x="54" y="148"/>
                            <a:pt x="93" y="196"/>
                            <a:pt x="93" y="254"/>
                          </a:cubicBezTo>
                          <a:cubicBezTo>
                            <a:pt x="93" y="311"/>
                            <a:pt x="54" y="359"/>
                            <a:pt x="0" y="373"/>
                          </a:cubicBezTo>
                          <a:cubicBezTo>
                            <a:pt x="43" y="452"/>
                            <a:pt x="127" y="507"/>
                            <a:pt x="224" y="507"/>
                          </a:cubicBezTo>
                          <a:cubicBezTo>
                            <a:pt x="340" y="507"/>
                            <a:pt x="438" y="428"/>
                            <a:pt x="468" y="321"/>
                          </a:cubicBezTo>
                          <a:cubicBezTo>
                            <a:pt x="621" y="254"/>
                            <a:pt x="621" y="254"/>
                            <a:pt x="621" y="254"/>
                          </a:cubicBezTo>
                          <a:cubicBezTo>
                            <a:pt x="468" y="186"/>
                            <a:pt x="468" y="186"/>
                            <a:pt x="468" y="186"/>
                          </a:cubicBezTo>
                          <a:cubicBezTo>
                            <a:pt x="438" y="79"/>
                            <a:pt x="340" y="0"/>
                            <a:pt x="224" y="0"/>
                          </a:cubicBezTo>
                          <a:cubicBezTo>
                            <a:pt x="127" y="0"/>
                            <a:pt x="43" y="55"/>
                            <a:pt x="0" y="134"/>
                          </a:cubicBezTo>
                        </a:path>
                      </a:pathLst>
                    </a:custGeom>
                    <a:solidFill>
                      <a:srgbClr val="514560"/>
                    </a:solidFill>
                    <a:ln>
                      <a:noFill/>
                    </a:ln>
                    <a:effectLst>
                      <a:outerShdw blurRad="149987" dist="250190" dir="8460000" algn="ctr">
                        <a:srgbClr val="000000">
                          <a:alpha val="28000"/>
                        </a:srgbClr>
                      </a:outerShdw>
                    </a:effectLst>
                    <a:sp3d prstMaterial="metal">
                      <a:bevelT w="88900" h="88900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" name="椭圆 64"/>
                    <p:cNvSpPr/>
                    <p:nvPr/>
                  </p:nvSpPr>
                  <p:spPr>
                    <a:xfrm>
                      <a:off x="3466618" y="3230784"/>
                      <a:ext cx="1166370" cy="116637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36288"/>
                        </a:gs>
                        <a:gs pos="100000">
                          <a:srgbClr val="514560"/>
                        </a:gs>
                      </a:gsLst>
                      <a:lin ang="18900000" scaled="1"/>
                      <a:tileRect/>
                    </a:gradFill>
                    <a:ln>
                      <a:noFill/>
                    </a:ln>
                    <a:effectLst>
                      <a:outerShdw blurRad="149987" dist="250190" dir="8460000" algn="ctr">
                        <a:srgbClr val="000000">
                          <a:alpha val="28000"/>
                        </a:srgbClr>
                      </a:outerShdw>
                    </a:effectLst>
                    <a:sp3d prstMaterial="metal">
                      <a:bevelT w="88900" h="889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63" name="椭圆 62"/>
                  <p:cNvSpPr/>
                  <p:nvPr/>
                </p:nvSpPr>
                <p:spPr>
                  <a:xfrm>
                    <a:off x="3345174" y="3494650"/>
                    <a:ext cx="1066358" cy="106635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514560"/>
                      </a:gs>
                      <a:gs pos="100000">
                        <a:srgbClr val="736288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1" name="文本框 3296"/>
                <p:cNvSpPr txBox="1"/>
                <p:nvPr/>
              </p:nvSpPr>
              <p:spPr>
                <a:xfrm>
                  <a:off x="3269724" y="4881870"/>
                  <a:ext cx="2131107" cy="83816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700" b="1" dirty="0" smtClean="0">
                      <a:solidFill>
                        <a:schemeClr val="bg1"/>
                      </a:solidFill>
                    </a:rPr>
                    <a:t>时代性</a:t>
                  </a:r>
                  <a:endParaRPr lang="zh-CN" altLang="en-US" sz="27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6" name="矩形 65"/>
            <p:cNvSpPr/>
            <p:nvPr/>
          </p:nvSpPr>
          <p:spPr>
            <a:xfrm>
              <a:off x="2334309" y="3920609"/>
              <a:ext cx="724987" cy="41036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选篇</a:t>
              </a:r>
              <a:endPara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85"/>
          <p:cNvGrpSpPr/>
          <p:nvPr/>
        </p:nvGrpSpPr>
        <p:grpSpPr>
          <a:xfrm>
            <a:off x="4572003" y="2128839"/>
            <a:ext cx="2500313" cy="1721644"/>
            <a:chOff x="6579774" y="2927700"/>
            <a:chExt cx="3585270" cy="23817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25" name="组合 66"/>
            <p:cNvGrpSpPr/>
            <p:nvPr/>
          </p:nvGrpSpPr>
          <p:grpSpPr>
            <a:xfrm rot="20883795">
              <a:off x="6579774" y="2927700"/>
              <a:ext cx="3585270" cy="2381760"/>
              <a:chOff x="6131608" y="576805"/>
              <a:chExt cx="3973705" cy="2649325"/>
            </a:xfrm>
          </p:grpSpPr>
          <p:sp>
            <p:nvSpPr>
              <p:cNvPr id="68" name="Freeform 2004"/>
              <p:cNvSpPr>
                <a:spLocks/>
              </p:cNvSpPr>
              <p:nvPr/>
            </p:nvSpPr>
            <p:spPr bwMode="auto">
              <a:xfrm flipH="1">
                <a:off x="6131608" y="576806"/>
                <a:ext cx="3243214" cy="2649324"/>
              </a:xfrm>
              <a:custGeom>
                <a:avLst/>
                <a:gdLst>
                  <a:gd name="T0" fmla="*/ 0 w 621"/>
                  <a:gd name="T1" fmla="*/ 134 h 507"/>
                  <a:gd name="T2" fmla="*/ 93 w 621"/>
                  <a:gd name="T3" fmla="*/ 254 h 507"/>
                  <a:gd name="T4" fmla="*/ 0 w 621"/>
                  <a:gd name="T5" fmla="*/ 373 h 507"/>
                  <a:gd name="T6" fmla="*/ 224 w 621"/>
                  <a:gd name="T7" fmla="*/ 507 h 507"/>
                  <a:gd name="T8" fmla="*/ 468 w 621"/>
                  <a:gd name="T9" fmla="*/ 321 h 507"/>
                  <a:gd name="T10" fmla="*/ 621 w 621"/>
                  <a:gd name="T11" fmla="*/ 254 h 507"/>
                  <a:gd name="T12" fmla="*/ 468 w 621"/>
                  <a:gd name="T13" fmla="*/ 186 h 507"/>
                  <a:gd name="T14" fmla="*/ 224 w 621"/>
                  <a:gd name="T15" fmla="*/ 0 h 507"/>
                  <a:gd name="T16" fmla="*/ 0 w 621"/>
                  <a:gd name="T17" fmla="*/ 13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1" h="507">
                    <a:moveTo>
                      <a:pt x="0" y="134"/>
                    </a:moveTo>
                    <a:cubicBezTo>
                      <a:pt x="54" y="148"/>
                      <a:pt x="93" y="196"/>
                      <a:pt x="93" y="254"/>
                    </a:cubicBezTo>
                    <a:cubicBezTo>
                      <a:pt x="93" y="311"/>
                      <a:pt x="54" y="359"/>
                      <a:pt x="0" y="373"/>
                    </a:cubicBezTo>
                    <a:cubicBezTo>
                      <a:pt x="43" y="452"/>
                      <a:pt x="127" y="507"/>
                      <a:pt x="224" y="507"/>
                    </a:cubicBezTo>
                    <a:cubicBezTo>
                      <a:pt x="340" y="507"/>
                      <a:pt x="438" y="428"/>
                      <a:pt x="468" y="321"/>
                    </a:cubicBezTo>
                    <a:cubicBezTo>
                      <a:pt x="621" y="254"/>
                      <a:pt x="621" y="254"/>
                      <a:pt x="621" y="254"/>
                    </a:cubicBezTo>
                    <a:cubicBezTo>
                      <a:pt x="468" y="186"/>
                      <a:pt x="468" y="186"/>
                      <a:pt x="468" y="186"/>
                    </a:cubicBezTo>
                    <a:cubicBezTo>
                      <a:pt x="438" y="79"/>
                      <a:pt x="340" y="0"/>
                      <a:pt x="224" y="0"/>
                    </a:cubicBezTo>
                    <a:cubicBezTo>
                      <a:pt x="127" y="0"/>
                      <a:pt x="43" y="55"/>
                      <a:pt x="0" y="134"/>
                    </a:cubicBezTo>
                  </a:path>
                </a:pathLst>
              </a:custGeom>
              <a:solidFill>
                <a:srgbClr val="FF9933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26" name="组合 3314"/>
              <p:cNvGrpSpPr/>
              <p:nvPr/>
            </p:nvGrpSpPr>
            <p:grpSpPr>
              <a:xfrm flipH="1">
                <a:off x="6131608" y="576805"/>
                <a:ext cx="3973705" cy="2649324"/>
                <a:chOff x="3295168" y="2661445"/>
                <a:chExt cx="4098864" cy="2732769"/>
              </a:xfrm>
            </p:grpSpPr>
            <p:grpSp>
              <p:nvGrpSpPr>
                <p:cNvPr id="27" name="组合 3321"/>
                <p:cNvGrpSpPr/>
                <p:nvPr/>
              </p:nvGrpSpPr>
              <p:grpSpPr>
                <a:xfrm>
                  <a:off x="3295168" y="2661445"/>
                  <a:ext cx="4098864" cy="2732769"/>
                  <a:chOff x="3466618" y="2447585"/>
                  <a:chExt cx="4098864" cy="2732769"/>
                </a:xfrm>
              </p:grpSpPr>
              <p:sp>
                <p:nvSpPr>
                  <p:cNvPr id="79" name="Freeform 2004"/>
                  <p:cNvSpPr>
                    <a:spLocks/>
                  </p:cNvSpPr>
                  <p:nvPr/>
                </p:nvSpPr>
                <p:spPr bwMode="auto">
                  <a:xfrm>
                    <a:off x="4220117" y="2447585"/>
                    <a:ext cx="3345365" cy="2732769"/>
                  </a:xfrm>
                  <a:custGeom>
                    <a:avLst/>
                    <a:gdLst>
                      <a:gd name="T0" fmla="*/ 0 w 621"/>
                      <a:gd name="T1" fmla="*/ 134 h 507"/>
                      <a:gd name="T2" fmla="*/ 93 w 621"/>
                      <a:gd name="T3" fmla="*/ 254 h 507"/>
                      <a:gd name="T4" fmla="*/ 0 w 621"/>
                      <a:gd name="T5" fmla="*/ 373 h 507"/>
                      <a:gd name="T6" fmla="*/ 224 w 621"/>
                      <a:gd name="T7" fmla="*/ 507 h 507"/>
                      <a:gd name="T8" fmla="*/ 468 w 621"/>
                      <a:gd name="T9" fmla="*/ 321 h 507"/>
                      <a:gd name="T10" fmla="*/ 621 w 621"/>
                      <a:gd name="T11" fmla="*/ 254 h 507"/>
                      <a:gd name="T12" fmla="*/ 468 w 621"/>
                      <a:gd name="T13" fmla="*/ 186 h 507"/>
                      <a:gd name="T14" fmla="*/ 224 w 621"/>
                      <a:gd name="T15" fmla="*/ 0 h 507"/>
                      <a:gd name="T16" fmla="*/ 0 w 621"/>
                      <a:gd name="T17" fmla="*/ 134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21" h="507">
                        <a:moveTo>
                          <a:pt x="0" y="134"/>
                        </a:moveTo>
                        <a:cubicBezTo>
                          <a:pt x="54" y="148"/>
                          <a:pt x="93" y="196"/>
                          <a:pt x="93" y="254"/>
                        </a:cubicBezTo>
                        <a:cubicBezTo>
                          <a:pt x="93" y="311"/>
                          <a:pt x="54" y="359"/>
                          <a:pt x="0" y="373"/>
                        </a:cubicBezTo>
                        <a:cubicBezTo>
                          <a:pt x="43" y="452"/>
                          <a:pt x="127" y="507"/>
                          <a:pt x="224" y="507"/>
                        </a:cubicBezTo>
                        <a:cubicBezTo>
                          <a:pt x="340" y="507"/>
                          <a:pt x="438" y="428"/>
                          <a:pt x="468" y="321"/>
                        </a:cubicBezTo>
                        <a:cubicBezTo>
                          <a:pt x="621" y="254"/>
                          <a:pt x="621" y="254"/>
                          <a:pt x="621" y="254"/>
                        </a:cubicBezTo>
                        <a:cubicBezTo>
                          <a:pt x="468" y="186"/>
                          <a:pt x="468" y="186"/>
                          <a:pt x="468" y="186"/>
                        </a:cubicBezTo>
                        <a:cubicBezTo>
                          <a:pt x="438" y="79"/>
                          <a:pt x="340" y="0"/>
                          <a:pt x="224" y="0"/>
                        </a:cubicBezTo>
                        <a:cubicBezTo>
                          <a:pt x="127" y="0"/>
                          <a:pt x="43" y="55"/>
                          <a:pt x="0" y="134"/>
                        </a:cubicBezTo>
                      </a:path>
                    </a:pathLst>
                  </a:custGeom>
                  <a:solidFill>
                    <a:srgbClr val="008E8C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椭圆 79"/>
                  <p:cNvSpPr/>
                  <p:nvPr/>
                </p:nvSpPr>
                <p:spPr>
                  <a:xfrm>
                    <a:off x="3466618" y="3230784"/>
                    <a:ext cx="1166370" cy="116637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C4BF"/>
                      </a:gs>
                      <a:gs pos="100000">
                        <a:srgbClr val="008E8C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8" name="椭圆 77"/>
                <p:cNvSpPr/>
                <p:nvPr/>
              </p:nvSpPr>
              <p:spPr>
                <a:xfrm>
                  <a:off x="3345175" y="3494650"/>
                  <a:ext cx="1066358" cy="10663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E8C"/>
                    </a:gs>
                    <a:gs pos="100000">
                      <a:srgbClr val="00C4BF"/>
                    </a:gs>
                  </a:gsLst>
                  <a:lin ang="18900000" scaled="1"/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0" name="文本框 3316"/>
              <p:cNvSpPr txBox="1"/>
              <p:nvPr/>
            </p:nvSpPr>
            <p:spPr>
              <a:xfrm flipH="1">
                <a:off x="7570835" y="930726"/>
                <a:ext cx="1021914" cy="8525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square" rtlCol="0">
                <a:spAutoFit/>
              </a:bodyPr>
              <a:lstStyle/>
              <a:p>
                <a:endParaRPr lang="zh-CN" altLang="en-US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文本框 3317"/>
              <p:cNvSpPr txBox="1"/>
              <p:nvPr/>
            </p:nvSpPr>
            <p:spPr>
              <a:xfrm flipH="1">
                <a:off x="7019437" y="1460230"/>
                <a:ext cx="2054697" cy="78146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700" b="1" dirty="0" smtClean="0">
                    <a:solidFill>
                      <a:schemeClr val="bg1"/>
                    </a:solidFill>
                  </a:rPr>
                  <a:t>人文性</a:t>
                </a:r>
                <a:endParaRPr lang="zh-CN" altLang="en-US" sz="27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9234185" y="3700818"/>
              <a:ext cx="803833" cy="42578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选篇</a:t>
              </a:r>
              <a:endPara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" name="组合 29"/>
          <p:cNvGrpSpPr/>
          <p:nvPr/>
        </p:nvGrpSpPr>
        <p:grpSpPr>
          <a:xfrm>
            <a:off x="627690" y="128098"/>
            <a:ext cx="2375333" cy="923330"/>
            <a:chOff x="827391" y="275570"/>
            <a:chExt cx="3167111" cy="1231106"/>
          </a:xfrm>
        </p:grpSpPr>
        <p:sp>
          <p:nvSpPr>
            <p:cNvPr id="52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53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50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/>
          <p:cNvGrpSpPr/>
          <p:nvPr/>
        </p:nvGrpSpPr>
        <p:grpSpPr>
          <a:xfrm>
            <a:off x="706272" y="92869"/>
            <a:ext cx="2375333" cy="923330"/>
            <a:chOff x="827391" y="275570"/>
            <a:chExt cx="3167111" cy="1231106"/>
          </a:xfrm>
        </p:grpSpPr>
        <p:sp>
          <p:nvSpPr>
            <p:cNvPr id="45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8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780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77" y="3929063"/>
            <a:ext cx="876287" cy="102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" name="内容占位符 5"/>
          <p:cNvSpPr txBox="1">
            <a:spLocks/>
          </p:cNvSpPr>
          <p:nvPr/>
        </p:nvSpPr>
        <p:spPr>
          <a:xfrm>
            <a:off x="2186538" y="1445491"/>
            <a:ext cx="4404946" cy="414948"/>
          </a:xfrm>
          <a:prstGeom prst="rect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教学指南：通用英语课程的育人价值</a:t>
            </a:r>
          </a:p>
        </p:txBody>
      </p:sp>
      <p:grpSp>
        <p:nvGrpSpPr>
          <p:cNvPr id="7" name="组合 33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44" name="平行四边形 43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84"/>
          <p:cNvGrpSpPr/>
          <p:nvPr/>
        </p:nvGrpSpPr>
        <p:grpSpPr>
          <a:xfrm>
            <a:off x="2098040" y="2612074"/>
            <a:ext cx="2483448" cy="1655750"/>
            <a:chOff x="2206836" y="3158915"/>
            <a:chExt cx="3311264" cy="2207666"/>
          </a:xfrm>
        </p:grpSpPr>
        <p:grpSp>
          <p:nvGrpSpPr>
            <p:cNvPr id="9" name="组合 47"/>
            <p:cNvGrpSpPr/>
            <p:nvPr/>
          </p:nvGrpSpPr>
          <p:grpSpPr>
            <a:xfrm rot="399183">
              <a:off x="2206836" y="3158915"/>
              <a:ext cx="3311264" cy="2207666"/>
              <a:chOff x="2200134" y="4033855"/>
              <a:chExt cx="3896824" cy="2598067"/>
            </a:xfrm>
          </p:grpSpPr>
          <p:sp>
            <p:nvSpPr>
              <p:cNvPr id="49" name="Freeform 2004"/>
              <p:cNvSpPr>
                <a:spLocks/>
              </p:cNvSpPr>
              <p:nvPr/>
            </p:nvSpPr>
            <p:spPr bwMode="auto">
              <a:xfrm>
                <a:off x="2915534" y="4033856"/>
                <a:ext cx="3180466" cy="2598066"/>
              </a:xfrm>
              <a:custGeom>
                <a:avLst/>
                <a:gdLst>
                  <a:gd name="T0" fmla="*/ 0 w 621"/>
                  <a:gd name="T1" fmla="*/ 134 h 507"/>
                  <a:gd name="T2" fmla="*/ 93 w 621"/>
                  <a:gd name="T3" fmla="*/ 254 h 507"/>
                  <a:gd name="T4" fmla="*/ 0 w 621"/>
                  <a:gd name="T5" fmla="*/ 373 h 507"/>
                  <a:gd name="T6" fmla="*/ 224 w 621"/>
                  <a:gd name="T7" fmla="*/ 507 h 507"/>
                  <a:gd name="T8" fmla="*/ 468 w 621"/>
                  <a:gd name="T9" fmla="*/ 321 h 507"/>
                  <a:gd name="T10" fmla="*/ 621 w 621"/>
                  <a:gd name="T11" fmla="*/ 254 h 507"/>
                  <a:gd name="T12" fmla="*/ 468 w 621"/>
                  <a:gd name="T13" fmla="*/ 186 h 507"/>
                  <a:gd name="T14" fmla="*/ 224 w 621"/>
                  <a:gd name="T15" fmla="*/ 0 h 507"/>
                  <a:gd name="T16" fmla="*/ 0 w 621"/>
                  <a:gd name="T17" fmla="*/ 13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1" h="507">
                    <a:moveTo>
                      <a:pt x="0" y="134"/>
                    </a:moveTo>
                    <a:cubicBezTo>
                      <a:pt x="54" y="148"/>
                      <a:pt x="93" y="196"/>
                      <a:pt x="93" y="254"/>
                    </a:cubicBezTo>
                    <a:cubicBezTo>
                      <a:pt x="93" y="311"/>
                      <a:pt x="54" y="359"/>
                      <a:pt x="0" y="373"/>
                    </a:cubicBezTo>
                    <a:cubicBezTo>
                      <a:pt x="43" y="452"/>
                      <a:pt x="127" y="507"/>
                      <a:pt x="224" y="507"/>
                    </a:cubicBezTo>
                    <a:cubicBezTo>
                      <a:pt x="340" y="507"/>
                      <a:pt x="438" y="428"/>
                      <a:pt x="468" y="321"/>
                    </a:cubicBezTo>
                    <a:cubicBezTo>
                      <a:pt x="621" y="254"/>
                      <a:pt x="621" y="254"/>
                      <a:pt x="621" y="254"/>
                    </a:cubicBezTo>
                    <a:cubicBezTo>
                      <a:pt x="468" y="186"/>
                      <a:pt x="468" y="186"/>
                      <a:pt x="468" y="186"/>
                    </a:cubicBezTo>
                    <a:cubicBezTo>
                      <a:pt x="438" y="79"/>
                      <a:pt x="340" y="0"/>
                      <a:pt x="224" y="0"/>
                    </a:cubicBezTo>
                    <a:cubicBezTo>
                      <a:pt x="127" y="0"/>
                      <a:pt x="43" y="55"/>
                      <a:pt x="0" y="134"/>
                    </a:cubicBezTo>
                  </a:path>
                </a:pathLst>
              </a:custGeom>
              <a:solidFill>
                <a:srgbClr val="736288"/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0" name="组合 7251"/>
              <p:cNvGrpSpPr/>
              <p:nvPr/>
            </p:nvGrpSpPr>
            <p:grpSpPr>
              <a:xfrm>
                <a:off x="2200134" y="4033855"/>
                <a:ext cx="3896824" cy="2598066"/>
                <a:chOff x="2130758" y="3935469"/>
                <a:chExt cx="4098864" cy="2732769"/>
              </a:xfrm>
            </p:grpSpPr>
            <p:grpSp>
              <p:nvGrpSpPr>
                <p:cNvPr id="11" name="组合 3286"/>
                <p:cNvGrpSpPr/>
                <p:nvPr/>
              </p:nvGrpSpPr>
              <p:grpSpPr>
                <a:xfrm>
                  <a:off x="2130758" y="3935469"/>
                  <a:ext cx="4098864" cy="2732769"/>
                  <a:chOff x="3295168" y="2661445"/>
                  <a:chExt cx="4098864" cy="2732769"/>
                </a:xfrm>
              </p:grpSpPr>
              <p:grpSp>
                <p:nvGrpSpPr>
                  <p:cNvPr id="15" name="组合 3287"/>
                  <p:cNvGrpSpPr/>
                  <p:nvPr/>
                </p:nvGrpSpPr>
                <p:grpSpPr>
                  <a:xfrm>
                    <a:off x="3295168" y="2661445"/>
                    <a:ext cx="4098864" cy="2732769"/>
                    <a:chOff x="3466618" y="2447585"/>
                    <a:chExt cx="4098864" cy="2732769"/>
                  </a:xfrm>
                </p:grpSpPr>
                <p:sp>
                  <p:nvSpPr>
                    <p:cNvPr id="64" name="Freeform 2004"/>
                    <p:cNvSpPr>
                      <a:spLocks/>
                    </p:cNvSpPr>
                    <p:nvPr/>
                  </p:nvSpPr>
                  <p:spPr bwMode="auto">
                    <a:xfrm>
                      <a:off x="4220117" y="2447585"/>
                      <a:ext cx="3345365" cy="2732769"/>
                    </a:xfrm>
                    <a:custGeom>
                      <a:avLst/>
                      <a:gdLst>
                        <a:gd name="T0" fmla="*/ 0 w 621"/>
                        <a:gd name="T1" fmla="*/ 134 h 507"/>
                        <a:gd name="T2" fmla="*/ 93 w 621"/>
                        <a:gd name="T3" fmla="*/ 254 h 507"/>
                        <a:gd name="T4" fmla="*/ 0 w 621"/>
                        <a:gd name="T5" fmla="*/ 373 h 507"/>
                        <a:gd name="T6" fmla="*/ 224 w 621"/>
                        <a:gd name="T7" fmla="*/ 507 h 507"/>
                        <a:gd name="T8" fmla="*/ 468 w 621"/>
                        <a:gd name="T9" fmla="*/ 321 h 507"/>
                        <a:gd name="T10" fmla="*/ 621 w 621"/>
                        <a:gd name="T11" fmla="*/ 254 h 507"/>
                        <a:gd name="T12" fmla="*/ 468 w 621"/>
                        <a:gd name="T13" fmla="*/ 186 h 507"/>
                        <a:gd name="T14" fmla="*/ 224 w 621"/>
                        <a:gd name="T15" fmla="*/ 0 h 507"/>
                        <a:gd name="T16" fmla="*/ 0 w 621"/>
                        <a:gd name="T17" fmla="*/ 134 h 5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621" h="507">
                          <a:moveTo>
                            <a:pt x="0" y="134"/>
                          </a:moveTo>
                          <a:cubicBezTo>
                            <a:pt x="54" y="148"/>
                            <a:pt x="93" y="196"/>
                            <a:pt x="93" y="254"/>
                          </a:cubicBezTo>
                          <a:cubicBezTo>
                            <a:pt x="93" y="311"/>
                            <a:pt x="54" y="359"/>
                            <a:pt x="0" y="373"/>
                          </a:cubicBezTo>
                          <a:cubicBezTo>
                            <a:pt x="43" y="452"/>
                            <a:pt x="127" y="507"/>
                            <a:pt x="224" y="507"/>
                          </a:cubicBezTo>
                          <a:cubicBezTo>
                            <a:pt x="340" y="507"/>
                            <a:pt x="438" y="428"/>
                            <a:pt x="468" y="321"/>
                          </a:cubicBezTo>
                          <a:cubicBezTo>
                            <a:pt x="621" y="254"/>
                            <a:pt x="621" y="254"/>
                            <a:pt x="621" y="254"/>
                          </a:cubicBezTo>
                          <a:cubicBezTo>
                            <a:pt x="468" y="186"/>
                            <a:pt x="468" y="186"/>
                            <a:pt x="468" y="186"/>
                          </a:cubicBezTo>
                          <a:cubicBezTo>
                            <a:pt x="438" y="79"/>
                            <a:pt x="340" y="0"/>
                            <a:pt x="224" y="0"/>
                          </a:cubicBezTo>
                          <a:cubicBezTo>
                            <a:pt x="127" y="0"/>
                            <a:pt x="43" y="55"/>
                            <a:pt x="0" y="134"/>
                          </a:cubicBezTo>
                        </a:path>
                      </a:pathLst>
                    </a:custGeom>
                    <a:solidFill>
                      <a:srgbClr val="514560"/>
                    </a:solidFill>
                    <a:ln>
                      <a:noFill/>
                    </a:ln>
                    <a:effectLst>
                      <a:innerShdw blurRad="304800" dist="50800" dir="10800000">
                        <a:prstClr val="black">
                          <a:alpha val="20000"/>
                        </a:prstClr>
                      </a:innerShdw>
                    </a:effec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" name="椭圆 64"/>
                    <p:cNvSpPr/>
                    <p:nvPr/>
                  </p:nvSpPr>
                  <p:spPr>
                    <a:xfrm>
                      <a:off x="3466618" y="3230784"/>
                      <a:ext cx="1166370" cy="116637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36288"/>
                        </a:gs>
                        <a:gs pos="100000">
                          <a:srgbClr val="514560"/>
                        </a:gs>
                      </a:gsLst>
                      <a:lin ang="18900000" scaled="1"/>
                      <a:tileRect/>
                    </a:gra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13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63" name="椭圆 62"/>
                  <p:cNvSpPr/>
                  <p:nvPr/>
                </p:nvSpPr>
                <p:spPr>
                  <a:xfrm>
                    <a:off x="3345174" y="3494650"/>
                    <a:ext cx="1066358" cy="106635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514560"/>
                      </a:gs>
                      <a:gs pos="100000">
                        <a:srgbClr val="736288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1" name="文本框 3296"/>
                <p:cNvSpPr txBox="1"/>
                <p:nvPr/>
              </p:nvSpPr>
              <p:spPr>
                <a:xfrm>
                  <a:off x="3269724" y="4881870"/>
                  <a:ext cx="2131107" cy="838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700" b="1" dirty="0" smtClean="0">
                      <a:solidFill>
                        <a:schemeClr val="bg1"/>
                      </a:solidFill>
                    </a:rPr>
                    <a:t>时代性</a:t>
                  </a:r>
                  <a:endParaRPr lang="zh-CN" altLang="en-US" sz="27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6" name="矩形 65"/>
            <p:cNvSpPr/>
            <p:nvPr/>
          </p:nvSpPr>
          <p:spPr>
            <a:xfrm>
              <a:off x="2334309" y="3920609"/>
              <a:ext cx="724987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选篇</a:t>
              </a:r>
              <a:endPara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1" name="图片 50" descr="QQ图片2015072115354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4608094" cy="5143500"/>
          </a:xfrm>
          <a:prstGeom prst="rect">
            <a:avLst/>
          </a:prstGeom>
        </p:spPr>
      </p:pic>
      <p:pic>
        <p:nvPicPr>
          <p:cNvPr id="53" name="图片 52" descr="QQ图片2015072115345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95" y="0"/>
            <a:ext cx="4535908" cy="5143500"/>
          </a:xfrm>
          <a:prstGeom prst="rect">
            <a:avLst/>
          </a:prstGeom>
        </p:spPr>
      </p:pic>
      <p:pic>
        <p:nvPicPr>
          <p:cNvPr id="54" name="图片 53" descr="220724k30xacaaqpzlutzp.png.thum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927" y="3589744"/>
            <a:ext cx="5172075" cy="15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/>
          <p:cNvGrpSpPr/>
          <p:nvPr/>
        </p:nvGrpSpPr>
        <p:grpSpPr>
          <a:xfrm>
            <a:off x="706272" y="92869"/>
            <a:ext cx="2375333" cy="923330"/>
            <a:chOff x="827391" y="275570"/>
            <a:chExt cx="3167111" cy="1231106"/>
          </a:xfrm>
        </p:grpSpPr>
        <p:sp>
          <p:nvSpPr>
            <p:cNvPr id="45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8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17333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77" y="3929063"/>
            <a:ext cx="876287" cy="102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" name="内容占位符 5"/>
          <p:cNvSpPr txBox="1">
            <a:spLocks/>
          </p:cNvSpPr>
          <p:nvPr/>
        </p:nvSpPr>
        <p:spPr>
          <a:xfrm>
            <a:off x="2186538" y="1445491"/>
            <a:ext cx="4404946" cy="414948"/>
          </a:xfrm>
          <a:prstGeom prst="rect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教学指南：通用英语课程的育人价值</a:t>
            </a:r>
          </a:p>
        </p:txBody>
      </p:sp>
      <p:grpSp>
        <p:nvGrpSpPr>
          <p:cNvPr id="7" name="组合 33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44" name="平行四边形 43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85"/>
          <p:cNvGrpSpPr/>
          <p:nvPr/>
        </p:nvGrpSpPr>
        <p:grpSpPr>
          <a:xfrm>
            <a:off x="4572003" y="2128839"/>
            <a:ext cx="2500313" cy="1721644"/>
            <a:chOff x="6579774" y="2927700"/>
            <a:chExt cx="3585270" cy="2381760"/>
          </a:xfrm>
        </p:grpSpPr>
        <p:grpSp>
          <p:nvGrpSpPr>
            <p:cNvPr id="9" name="组合 66"/>
            <p:cNvGrpSpPr/>
            <p:nvPr/>
          </p:nvGrpSpPr>
          <p:grpSpPr>
            <a:xfrm rot="20883795">
              <a:off x="6579774" y="2927700"/>
              <a:ext cx="3585270" cy="2381760"/>
              <a:chOff x="6131608" y="576805"/>
              <a:chExt cx="3973705" cy="2649325"/>
            </a:xfrm>
          </p:grpSpPr>
          <p:sp>
            <p:nvSpPr>
              <p:cNvPr id="68" name="Freeform 2004"/>
              <p:cNvSpPr>
                <a:spLocks/>
              </p:cNvSpPr>
              <p:nvPr/>
            </p:nvSpPr>
            <p:spPr bwMode="auto">
              <a:xfrm flipH="1">
                <a:off x="6131608" y="576806"/>
                <a:ext cx="3243214" cy="2649324"/>
              </a:xfrm>
              <a:custGeom>
                <a:avLst/>
                <a:gdLst>
                  <a:gd name="T0" fmla="*/ 0 w 621"/>
                  <a:gd name="T1" fmla="*/ 134 h 507"/>
                  <a:gd name="T2" fmla="*/ 93 w 621"/>
                  <a:gd name="T3" fmla="*/ 254 h 507"/>
                  <a:gd name="T4" fmla="*/ 0 w 621"/>
                  <a:gd name="T5" fmla="*/ 373 h 507"/>
                  <a:gd name="T6" fmla="*/ 224 w 621"/>
                  <a:gd name="T7" fmla="*/ 507 h 507"/>
                  <a:gd name="T8" fmla="*/ 468 w 621"/>
                  <a:gd name="T9" fmla="*/ 321 h 507"/>
                  <a:gd name="T10" fmla="*/ 621 w 621"/>
                  <a:gd name="T11" fmla="*/ 254 h 507"/>
                  <a:gd name="T12" fmla="*/ 468 w 621"/>
                  <a:gd name="T13" fmla="*/ 186 h 507"/>
                  <a:gd name="T14" fmla="*/ 224 w 621"/>
                  <a:gd name="T15" fmla="*/ 0 h 507"/>
                  <a:gd name="T16" fmla="*/ 0 w 621"/>
                  <a:gd name="T17" fmla="*/ 13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1" h="507">
                    <a:moveTo>
                      <a:pt x="0" y="134"/>
                    </a:moveTo>
                    <a:cubicBezTo>
                      <a:pt x="54" y="148"/>
                      <a:pt x="93" y="196"/>
                      <a:pt x="93" y="254"/>
                    </a:cubicBezTo>
                    <a:cubicBezTo>
                      <a:pt x="93" y="311"/>
                      <a:pt x="54" y="359"/>
                      <a:pt x="0" y="373"/>
                    </a:cubicBezTo>
                    <a:cubicBezTo>
                      <a:pt x="43" y="452"/>
                      <a:pt x="127" y="507"/>
                      <a:pt x="224" y="507"/>
                    </a:cubicBezTo>
                    <a:cubicBezTo>
                      <a:pt x="340" y="507"/>
                      <a:pt x="438" y="428"/>
                      <a:pt x="468" y="321"/>
                    </a:cubicBezTo>
                    <a:cubicBezTo>
                      <a:pt x="621" y="254"/>
                      <a:pt x="621" y="254"/>
                      <a:pt x="621" y="254"/>
                    </a:cubicBezTo>
                    <a:cubicBezTo>
                      <a:pt x="468" y="186"/>
                      <a:pt x="468" y="186"/>
                      <a:pt x="468" y="186"/>
                    </a:cubicBezTo>
                    <a:cubicBezTo>
                      <a:pt x="438" y="79"/>
                      <a:pt x="340" y="0"/>
                      <a:pt x="224" y="0"/>
                    </a:cubicBezTo>
                    <a:cubicBezTo>
                      <a:pt x="127" y="0"/>
                      <a:pt x="43" y="55"/>
                      <a:pt x="0" y="134"/>
                    </a:cubicBezTo>
                  </a:path>
                </a:pathLst>
              </a:custGeom>
              <a:solidFill>
                <a:srgbClr val="FF9933"/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0" name="组合 3314"/>
              <p:cNvGrpSpPr/>
              <p:nvPr/>
            </p:nvGrpSpPr>
            <p:grpSpPr>
              <a:xfrm flipH="1">
                <a:off x="6131608" y="576805"/>
                <a:ext cx="3973705" cy="2649324"/>
                <a:chOff x="3295168" y="2661445"/>
                <a:chExt cx="4098864" cy="2732769"/>
              </a:xfrm>
            </p:grpSpPr>
            <p:grpSp>
              <p:nvGrpSpPr>
                <p:cNvPr id="11" name="组合 3321"/>
                <p:cNvGrpSpPr/>
                <p:nvPr/>
              </p:nvGrpSpPr>
              <p:grpSpPr>
                <a:xfrm>
                  <a:off x="3295168" y="2661445"/>
                  <a:ext cx="4098864" cy="2732769"/>
                  <a:chOff x="3466618" y="2447585"/>
                  <a:chExt cx="4098864" cy="2732769"/>
                </a:xfrm>
              </p:grpSpPr>
              <p:sp>
                <p:nvSpPr>
                  <p:cNvPr id="79" name="Freeform 2004"/>
                  <p:cNvSpPr>
                    <a:spLocks/>
                  </p:cNvSpPr>
                  <p:nvPr/>
                </p:nvSpPr>
                <p:spPr bwMode="auto">
                  <a:xfrm>
                    <a:off x="4220117" y="2447585"/>
                    <a:ext cx="3345365" cy="2732769"/>
                  </a:xfrm>
                  <a:custGeom>
                    <a:avLst/>
                    <a:gdLst>
                      <a:gd name="T0" fmla="*/ 0 w 621"/>
                      <a:gd name="T1" fmla="*/ 134 h 507"/>
                      <a:gd name="T2" fmla="*/ 93 w 621"/>
                      <a:gd name="T3" fmla="*/ 254 h 507"/>
                      <a:gd name="T4" fmla="*/ 0 w 621"/>
                      <a:gd name="T5" fmla="*/ 373 h 507"/>
                      <a:gd name="T6" fmla="*/ 224 w 621"/>
                      <a:gd name="T7" fmla="*/ 507 h 507"/>
                      <a:gd name="T8" fmla="*/ 468 w 621"/>
                      <a:gd name="T9" fmla="*/ 321 h 507"/>
                      <a:gd name="T10" fmla="*/ 621 w 621"/>
                      <a:gd name="T11" fmla="*/ 254 h 507"/>
                      <a:gd name="T12" fmla="*/ 468 w 621"/>
                      <a:gd name="T13" fmla="*/ 186 h 507"/>
                      <a:gd name="T14" fmla="*/ 224 w 621"/>
                      <a:gd name="T15" fmla="*/ 0 h 507"/>
                      <a:gd name="T16" fmla="*/ 0 w 621"/>
                      <a:gd name="T17" fmla="*/ 134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21" h="507">
                        <a:moveTo>
                          <a:pt x="0" y="134"/>
                        </a:moveTo>
                        <a:cubicBezTo>
                          <a:pt x="54" y="148"/>
                          <a:pt x="93" y="196"/>
                          <a:pt x="93" y="254"/>
                        </a:cubicBezTo>
                        <a:cubicBezTo>
                          <a:pt x="93" y="311"/>
                          <a:pt x="54" y="359"/>
                          <a:pt x="0" y="373"/>
                        </a:cubicBezTo>
                        <a:cubicBezTo>
                          <a:pt x="43" y="452"/>
                          <a:pt x="127" y="507"/>
                          <a:pt x="224" y="507"/>
                        </a:cubicBezTo>
                        <a:cubicBezTo>
                          <a:pt x="340" y="507"/>
                          <a:pt x="438" y="428"/>
                          <a:pt x="468" y="321"/>
                        </a:cubicBezTo>
                        <a:cubicBezTo>
                          <a:pt x="621" y="254"/>
                          <a:pt x="621" y="254"/>
                          <a:pt x="621" y="254"/>
                        </a:cubicBezTo>
                        <a:cubicBezTo>
                          <a:pt x="468" y="186"/>
                          <a:pt x="468" y="186"/>
                          <a:pt x="468" y="186"/>
                        </a:cubicBezTo>
                        <a:cubicBezTo>
                          <a:pt x="438" y="79"/>
                          <a:pt x="340" y="0"/>
                          <a:pt x="224" y="0"/>
                        </a:cubicBezTo>
                        <a:cubicBezTo>
                          <a:pt x="127" y="0"/>
                          <a:pt x="43" y="55"/>
                          <a:pt x="0" y="134"/>
                        </a:cubicBezTo>
                      </a:path>
                    </a:pathLst>
                  </a:custGeom>
                  <a:solidFill>
                    <a:srgbClr val="008E8C"/>
                  </a:solidFill>
                  <a:ln>
                    <a:noFill/>
                  </a:ln>
                  <a:effectLst>
                    <a:innerShdw blurRad="304800" dist="50800" dir="10800000">
                      <a:prstClr val="black">
                        <a:alpha val="20000"/>
                      </a:prst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椭圆 79"/>
                  <p:cNvSpPr/>
                  <p:nvPr/>
                </p:nvSpPr>
                <p:spPr>
                  <a:xfrm>
                    <a:off x="3466618" y="3230784"/>
                    <a:ext cx="1166370" cy="116637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C4BF"/>
                      </a:gs>
                      <a:gs pos="100000">
                        <a:srgbClr val="008E8C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1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8" name="椭圆 77"/>
                <p:cNvSpPr/>
                <p:nvPr/>
              </p:nvSpPr>
              <p:spPr>
                <a:xfrm>
                  <a:off x="3345175" y="3494650"/>
                  <a:ext cx="1066358" cy="10663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E8C"/>
                    </a:gs>
                    <a:gs pos="100000">
                      <a:srgbClr val="00C4BF"/>
                    </a:gs>
                  </a:gsLst>
                  <a:lin ang="189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0" name="文本框 3316"/>
              <p:cNvSpPr txBox="1"/>
              <p:nvPr/>
            </p:nvSpPr>
            <p:spPr>
              <a:xfrm flipH="1">
                <a:off x="7570835" y="930726"/>
                <a:ext cx="1021914" cy="85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文本框 3317"/>
              <p:cNvSpPr txBox="1"/>
              <p:nvPr/>
            </p:nvSpPr>
            <p:spPr>
              <a:xfrm flipH="1">
                <a:off x="7019437" y="1460230"/>
                <a:ext cx="2054697" cy="78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700" b="1" dirty="0" smtClean="0">
                    <a:solidFill>
                      <a:schemeClr val="bg1"/>
                    </a:solidFill>
                  </a:rPr>
                  <a:t>人文性</a:t>
                </a:r>
                <a:endParaRPr lang="zh-CN" altLang="en-US" sz="27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9234185" y="3700818"/>
              <a:ext cx="756717" cy="723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选篇</a:t>
              </a:r>
              <a:endPara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1" name="图片 50" descr="QQ图片201507211542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75559" cy="5143500"/>
          </a:xfrm>
          <a:prstGeom prst="rect">
            <a:avLst/>
          </a:prstGeom>
        </p:spPr>
      </p:pic>
      <p:pic>
        <p:nvPicPr>
          <p:cNvPr id="52" name="图片 51" descr="QQ图片201507211627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145" y="0"/>
            <a:ext cx="4498203" cy="5143500"/>
          </a:xfrm>
          <a:prstGeom prst="rect">
            <a:avLst/>
          </a:prstGeom>
        </p:spPr>
      </p:pic>
      <p:pic>
        <p:nvPicPr>
          <p:cNvPr id="53" name="图片 52" descr="QQ图片2015072116221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340" y="0"/>
            <a:ext cx="4157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6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40" name="空心弧 39"/>
          <p:cNvSpPr/>
          <p:nvPr/>
        </p:nvSpPr>
        <p:spPr>
          <a:xfrm rot="4802168" flipH="1">
            <a:off x="5444011" y="1811695"/>
            <a:ext cx="2180185" cy="2180185"/>
          </a:xfrm>
          <a:prstGeom prst="blockArc">
            <a:avLst>
              <a:gd name="adj1" fmla="val 3459353"/>
              <a:gd name="adj2" fmla="val 21246848"/>
              <a:gd name="adj3" fmla="val 4136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748484" y="3165556"/>
            <a:ext cx="914271" cy="8952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rtlCol="0" anchor="ctr"/>
          <a:lstStyle/>
          <a:p>
            <a:pPr lvl="0" algn="ctr">
              <a:defRPr/>
            </a:pPr>
            <a:r>
              <a:rPr lang="zh-CN" altLang="en-US" sz="18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创新板块</a:t>
            </a:r>
            <a:endParaRPr lang="zh-CN" altLang="en-US" sz="18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275" y="2715263"/>
            <a:ext cx="1406270" cy="1949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4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17" y="3851120"/>
            <a:ext cx="787928" cy="109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5630742" y="2269250"/>
            <a:ext cx="1600200" cy="48936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1" lang="zh-CN" altLang="en-US" sz="2100" b="1" dirty="0" smtClean="0">
                <a:solidFill>
                  <a:schemeClr val="bg1"/>
                </a:solidFill>
              </a:rPr>
              <a:t>词汇搭配</a:t>
            </a:r>
            <a:endParaRPr kumimoji="1" lang="en-US" altLang="zh-CN" sz="2100" b="1" dirty="0" smtClean="0">
              <a:solidFill>
                <a:schemeClr val="bg1"/>
              </a:solidFill>
            </a:endParaRPr>
          </a:p>
        </p:txBody>
      </p:sp>
      <p:sp>
        <p:nvSpPr>
          <p:cNvPr id="53" name=" 3"/>
          <p:cNvSpPr/>
          <p:nvPr/>
        </p:nvSpPr>
        <p:spPr>
          <a:xfrm>
            <a:off x="2026444" y="1362075"/>
            <a:ext cx="4876800" cy="304800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椭圆 53"/>
          <p:cNvSpPr/>
          <p:nvPr/>
        </p:nvSpPr>
        <p:spPr>
          <a:xfrm>
            <a:off x="2807190" y="3292964"/>
            <a:ext cx="186042" cy="157467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椭圆 54"/>
          <p:cNvSpPr/>
          <p:nvPr/>
        </p:nvSpPr>
        <p:spPr>
          <a:xfrm>
            <a:off x="4050203" y="2528585"/>
            <a:ext cx="229209" cy="22920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sp>
        <p:nvSpPr>
          <p:cNvPr id="56" name="椭圆 55"/>
          <p:cNvSpPr/>
          <p:nvPr/>
        </p:nvSpPr>
        <p:spPr>
          <a:xfrm>
            <a:off x="5528959" y="2021377"/>
            <a:ext cx="350348" cy="31463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组合 56"/>
          <p:cNvGrpSpPr/>
          <p:nvPr/>
        </p:nvGrpSpPr>
        <p:grpSpPr>
          <a:xfrm>
            <a:off x="2860855" y="3581495"/>
            <a:ext cx="1136294" cy="880872"/>
            <a:chOff x="1111962" y="2889504"/>
            <a:chExt cx="1515059" cy="1174496"/>
          </a:xfrm>
        </p:grpSpPr>
        <p:sp>
          <p:nvSpPr>
            <p:cNvPr id="58" name="矩形 57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矩形 58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语言基础</a:t>
              </a:r>
              <a:endParaRPr lang="zh-CN" altLang="en-US" sz="1500" b="1" dirty="0"/>
            </a:p>
          </p:txBody>
        </p:sp>
      </p:grpSp>
      <p:grpSp>
        <p:nvGrpSpPr>
          <p:cNvPr id="7" name="组合 59"/>
          <p:cNvGrpSpPr/>
          <p:nvPr/>
        </p:nvGrpSpPr>
        <p:grpSpPr>
          <a:xfrm>
            <a:off x="3896698" y="3002851"/>
            <a:ext cx="1136294" cy="880872"/>
            <a:chOff x="1111962" y="2889504"/>
            <a:chExt cx="1515059" cy="1174496"/>
          </a:xfrm>
        </p:grpSpPr>
        <p:sp>
          <p:nvSpPr>
            <p:cNvPr id="61" name="矩形 60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矩形 61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语言技能</a:t>
              </a:r>
              <a:endParaRPr lang="zh-CN" altLang="en-US" sz="1500" b="1" dirty="0"/>
            </a:p>
          </p:txBody>
        </p:sp>
      </p:grpSp>
      <p:grpSp>
        <p:nvGrpSpPr>
          <p:cNvPr id="8" name="组合 62"/>
          <p:cNvGrpSpPr/>
          <p:nvPr/>
        </p:nvGrpSpPr>
        <p:grpSpPr>
          <a:xfrm>
            <a:off x="5361169" y="2745677"/>
            <a:ext cx="1136294" cy="880872"/>
            <a:chOff x="1111962" y="2889504"/>
            <a:chExt cx="1515059" cy="1174496"/>
          </a:xfrm>
        </p:grpSpPr>
        <p:sp>
          <p:nvSpPr>
            <p:cNvPr id="64" name="矩形 63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矩形 64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语言应用</a:t>
              </a:r>
              <a:endParaRPr lang="zh-CN" altLang="en-US" sz="1500" b="1" dirty="0"/>
            </a:p>
          </p:txBody>
        </p:sp>
      </p:grpSp>
      <p:pic>
        <p:nvPicPr>
          <p:cNvPr id="27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4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17" y="3851120"/>
            <a:ext cx="787928" cy="109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5630742" y="2269250"/>
            <a:ext cx="1600200" cy="48936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1" lang="zh-CN" altLang="en-US" sz="2100" b="1" dirty="0" smtClean="0">
                <a:solidFill>
                  <a:schemeClr val="bg1"/>
                </a:solidFill>
              </a:rPr>
              <a:t>词汇搭配</a:t>
            </a:r>
            <a:endParaRPr kumimoji="1" lang="en-US" altLang="zh-CN" sz="2100" b="1" dirty="0" smtClean="0">
              <a:solidFill>
                <a:schemeClr val="bg1"/>
              </a:solidFill>
            </a:endParaRPr>
          </a:p>
        </p:txBody>
      </p:sp>
      <p:sp>
        <p:nvSpPr>
          <p:cNvPr id="53" name=" 3"/>
          <p:cNvSpPr/>
          <p:nvPr/>
        </p:nvSpPr>
        <p:spPr>
          <a:xfrm>
            <a:off x="2026444" y="1362075"/>
            <a:ext cx="4876800" cy="304800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椭圆 53"/>
          <p:cNvSpPr/>
          <p:nvPr/>
        </p:nvSpPr>
        <p:spPr>
          <a:xfrm>
            <a:off x="2807190" y="3292964"/>
            <a:ext cx="186042" cy="157467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组合 56"/>
          <p:cNvGrpSpPr/>
          <p:nvPr/>
        </p:nvGrpSpPr>
        <p:grpSpPr>
          <a:xfrm>
            <a:off x="2860855" y="3581495"/>
            <a:ext cx="1136294" cy="880872"/>
            <a:chOff x="1111962" y="2889504"/>
            <a:chExt cx="1515059" cy="1174496"/>
          </a:xfrm>
        </p:grpSpPr>
        <p:sp>
          <p:nvSpPr>
            <p:cNvPr id="58" name="矩形 57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矩形 58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语言基础</a:t>
              </a:r>
              <a:endParaRPr lang="zh-CN" altLang="en-US" sz="1500" b="1" dirty="0"/>
            </a:p>
          </p:txBody>
        </p:sp>
      </p:grpSp>
      <p:sp>
        <p:nvSpPr>
          <p:cNvPr id="61" name="矩形 60"/>
          <p:cNvSpPr/>
          <p:nvPr/>
        </p:nvSpPr>
        <p:spPr>
          <a:xfrm>
            <a:off x="3896698" y="3002851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矩形 63"/>
          <p:cNvSpPr/>
          <p:nvPr/>
        </p:nvSpPr>
        <p:spPr>
          <a:xfrm>
            <a:off x="5361169" y="2745677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图片 26" descr="QQ图片201504201505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45855" cy="5057775"/>
          </a:xfrm>
          <a:prstGeom prst="rect">
            <a:avLst/>
          </a:prstGeom>
        </p:spPr>
      </p:pic>
      <p:pic>
        <p:nvPicPr>
          <p:cNvPr id="28" name="图片 27" descr="QQ图片201507211854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211" y="0"/>
            <a:ext cx="3841905" cy="5143500"/>
          </a:xfrm>
          <a:prstGeom prst="rect">
            <a:avLst/>
          </a:prstGeom>
        </p:spPr>
      </p:pic>
      <p:pic>
        <p:nvPicPr>
          <p:cNvPr id="29" name="图片 28" descr="QQ图片2015072118545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369" y="0"/>
            <a:ext cx="39326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4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17" y="3851120"/>
            <a:ext cx="787928" cy="109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5630742" y="2269250"/>
            <a:ext cx="1600200" cy="48936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1" lang="zh-CN" altLang="en-US" sz="2100" b="1" dirty="0" smtClean="0">
                <a:solidFill>
                  <a:schemeClr val="bg1"/>
                </a:solidFill>
              </a:rPr>
              <a:t>词汇搭配</a:t>
            </a:r>
            <a:endParaRPr kumimoji="1" lang="en-US" altLang="zh-CN" sz="2100" b="1" dirty="0" smtClean="0">
              <a:solidFill>
                <a:schemeClr val="bg1"/>
              </a:solidFill>
            </a:endParaRPr>
          </a:p>
        </p:txBody>
      </p:sp>
      <p:sp>
        <p:nvSpPr>
          <p:cNvPr id="53" name=" 3"/>
          <p:cNvSpPr/>
          <p:nvPr/>
        </p:nvSpPr>
        <p:spPr>
          <a:xfrm>
            <a:off x="2026444" y="1362075"/>
            <a:ext cx="4876800" cy="304800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椭圆 54"/>
          <p:cNvSpPr/>
          <p:nvPr/>
        </p:nvSpPr>
        <p:spPr>
          <a:xfrm>
            <a:off x="4050203" y="2528585"/>
            <a:ext cx="229209" cy="22920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矩形 57"/>
          <p:cNvSpPr/>
          <p:nvPr/>
        </p:nvSpPr>
        <p:spPr>
          <a:xfrm>
            <a:off x="2860855" y="3581495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组合 59"/>
          <p:cNvGrpSpPr/>
          <p:nvPr/>
        </p:nvGrpSpPr>
        <p:grpSpPr>
          <a:xfrm>
            <a:off x="3896698" y="3002851"/>
            <a:ext cx="1136294" cy="880872"/>
            <a:chOff x="1111962" y="2889504"/>
            <a:chExt cx="1515059" cy="1174496"/>
          </a:xfrm>
        </p:grpSpPr>
        <p:sp>
          <p:nvSpPr>
            <p:cNvPr id="61" name="矩形 60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矩形 61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语言技能</a:t>
              </a:r>
              <a:endParaRPr lang="zh-CN" altLang="en-US" sz="1500" b="1" dirty="0"/>
            </a:p>
          </p:txBody>
        </p:sp>
      </p:grpSp>
      <p:sp>
        <p:nvSpPr>
          <p:cNvPr id="64" name="矩形 63"/>
          <p:cNvSpPr/>
          <p:nvPr/>
        </p:nvSpPr>
        <p:spPr>
          <a:xfrm>
            <a:off x="5361169" y="2745677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图片 26" descr="QQ图片201504201506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57713" cy="5143500"/>
          </a:xfrm>
          <a:prstGeom prst="rect">
            <a:avLst/>
          </a:prstGeom>
        </p:spPr>
      </p:pic>
      <p:pic>
        <p:nvPicPr>
          <p:cNvPr id="28" name="图片 27" descr="QQ图片201504201900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249" y="0"/>
            <a:ext cx="4189821" cy="514350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4935" y="7259"/>
            <a:ext cx="3979066" cy="513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流程图: 过程 4"/>
          <p:cNvSpPr>
            <a:spLocks noChangeArrowheads="1"/>
          </p:cNvSpPr>
          <p:nvPr/>
        </p:nvSpPr>
        <p:spPr bwMode="auto">
          <a:xfrm>
            <a:off x="4982774" y="3989794"/>
            <a:ext cx="910835" cy="903692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r>
              <a:rPr lang="zh-CN" altLang="en-US" sz="1500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微课与翻转课堂</a:t>
            </a:r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39" name="流程图: 过程 4"/>
          <p:cNvSpPr>
            <a:spLocks noChangeArrowheads="1"/>
          </p:cNvSpPr>
          <p:nvPr/>
        </p:nvSpPr>
        <p:spPr bwMode="auto">
          <a:xfrm>
            <a:off x="6418673" y="3982653"/>
            <a:ext cx="857256" cy="910835"/>
          </a:xfrm>
          <a:prstGeom prst="flowChartProcess">
            <a:avLst/>
          </a:prstGeom>
          <a:solidFill>
            <a:srgbClr val="CB450F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多维度</a:t>
            </a:r>
            <a:endParaRPr lang="en-US" altLang="zh-CN" sz="1500" b="1" dirty="0" smtClean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成体系</a:t>
            </a:r>
            <a:endParaRPr lang="en-US" altLang="zh-CN" sz="1500" b="1" dirty="0" smtClean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-1717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4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17" y="3851120"/>
            <a:ext cx="787928" cy="109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5630742" y="2269250"/>
            <a:ext cx="1600200" cy="48936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1" lang="zh-CN" altLang="en-US" sz="2100" b="1" dirty="0" smtClean="0">
                <a:solidFill>
                  <a:schemeClr val="bg1"/>
                </a:solidFill>
              </a:rPr>
              <a:t>词汇搭配</a:t>
            </a:r>
            <a:endParaRPr kumimoji="1" lang="en-US" altLang="zh-CN" sz="2100" b="1" dirty="0" smtClean="0">
              <a:solidFill>
                <a:schemeClr val="bg1"/>
              </a:solidFill>
            </a:endParaRPr>
          </a:p>
        </p:txBody>
      </p:sp>
      <p:sp>
        <p:nvSpPr>
          <p:cNvPr id="53" name=" 3"/>
          <p:cNvSpPr/>
          <p:nvPr/>
        </p:nvSpPr>
        <p:spPr>
          <a:xfrm>
            <a:off x="2026444" y="1362075"/>
            <a:ext cx="4876800" cy="304800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椭圆 55"/>
          <p:cNvSpPr/>
          <p:nvPr/>
        </p:nvSpPr>
        <p:spPr>
          <a:xfrm>
            <a:off x="5528959" y="2021377"/>
            <a:ext cx="350348" cy="31463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shade val="50000"/>
              <a:hueOff val="-27656"/>
              <a:satOff val="-5606"/>
              <a:lumOff val="30834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矩形 57"/>
          <p:cNvSpPr/>
          <p:nvPr/>
        </p:nvSpPr>
        <p:spPr>
          <a:xfrm>
            <a:off x="2860855" y="3581495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矩形 60"/>
          <p:cNvSpPr/>
          <p:nvPr/>
        </p:nvSpPr>
        <p:spPr>
          <a:xfrm>
            <a:off x="3896698" y="3002851"/>
            <a:ext cx="1136294" cy="8808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组合 62"/>
          <p:cNvGrpSpPr/>
          <p:nvPr/>
        </p:nvGrpSpPr>
        <p:grpSpPr>
          <a:xfrm>
            <a:off x="5361169" y="2745677"/>
            <a:ext cx="1136294" cy="880872"/>
            <a:chOff x="1111962" y="2889504"/>
            <a:chExt cx="1515059" cy="1174496"/>
          </a:xfrm>
        </p:grpSpPr>
        <p:sp>
          <p:nvSpPr>
            <p:cNvPr id="64" name="矩形 63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矩形 64"/>
            <p:cNvSpPr/>
            <p:nvPr/>
          </p:nvSpPr>
          <p:spPr>
            <a:xfrm>
              <a:off x="1111962" y="2889504"/>
              <a:ext cx="1515059" cy="117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defTabSz="666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/>
                <a:t>语言应用</a:t>
              </a:r>
              <a:endParaRPr lang="zh-CN" altLang="en-US" sz="1500" b="1" dirty="0"/>
            </a:p>
          </p:txBody>
        </p:sp>
      </p:grpSp>
      <p:pic>
        <p:nvPicPr>
          <p:cNvPr id="21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780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4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17" y="3851120"/>
            <a:ext cx="787928" cy="109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5630742" y="2269250"/>
            <a:ext cx="1600200" cy="48936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1" lang="zh-CN" altLang="en-US" sz="2100" b="1" dirty="0" smtClean="0">
                <a:solidFill>
                  <a:schemeClr val="bg1"/>
                </a:solidFill>
              </a:rPr>
              <a:t>词汇搭配</a:t>
            </a:r>
            <a:endParaRPr kumimoji="1" lang="en-US" altLang="zh-CN" sz="2100" b="1" dirty="0" smtClean="0">
              <a:solidFill>
                <a:schemeClr val="bg1"/>
              </a:solidFill>
            </a:endParaRPr>
          </a:p>
        </p:txBody>
      </p:sp>
      <p:sp>
        <p:nvSpPr>
          <p:cNvPr id="46" name="流程图: 过程 4"/>
          <p:cNvSpPr>
            <a:spLocks noChangeArrowheads="1"/>
          </p:cNvSpPr>
          <p:nvPr/>
        </p:nvSpPr>
        <p:spPr bwMode="auto">
          <a:xfrm>
            <a:off x="1921254" y="1480617"/>
            <a:ext cx="2889682" cy="791098"/>
          </a:xfrm>
          <a:prstGeom prst="flowChartProcess">
            <a:avLst/>
          </a:prstGeom>
          <a:solidFill>
            <a:srgbClr val="058697">
              <a:alpha val="82745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 anchorCtr="1"/>
          <a:lstStyle/>
          <a:p>
            <a:pPr eaLnBrk="0" hangingPunct="0">
              <a:lnSpc>
                <a:spcPct val="150000"/>
              </a:lnSpc>
            </a:pPr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sz="1500" b="1" dirty="0" smtClean="0">
                <a:solidFill>
                  <a:schemeClr val="bg1"/>
                </a:solidFill>
              </a:rPr>
              <a:t>《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指南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》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：大学英语的教学目标是培养学生的</a:t>
            </a:r>
            <a:r>
              <a:rPr lang="zh-CN" altLang="en-US" sz="1500" b="1" dirty="0" smtClean="0"/>
              <a:t>英语应用能力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。</a:t>
            </a: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6" name="组合 111"/>
          <p:cNvGrpSpPr/>
          <p:nvPr/>
        </p:nvGrpSpPr>
        <p:grpSpPr>
          <a:xfrm>
            <a:off x="4127665" y="2978947"/>
            <a:ext cx="3787613" cy="1757363"/>
            <a:chOff x="2465074" y="3781425"/>
            <a:chExt cx="5050151" cy="2343151"/>
          </a:xfrm>
        </p:grpSpPr>
        <p:grpSp>
          <p:nvGrpSpPr>
            <p:cNvPr id="7" name="组合 110"/>
            <p:cNvGrpSpPr/>
            <p:nvPr/>
          </p:nvGrpSpPr>
          <p:grpSpPr>
            <a:xfrm>
              <a:off x="2465074" y="3781425"/>
              <a:ext cx="5050151" cy="2343151"/>
              <a:chOff x="2465074" y="3781425"/>
              <a:chExt cx="5050151" cy="2343151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3562349" y="3781425"/>
                <a:ext cx="3952876" cy="231457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" name="组合 43"/>
              <p:cNvGrpSpPr/>
              <p:nvPr/>
            </p:nvGrpSpPr>
            <p:grpSpPr>
              <a:xfrm>
                <a:off x="2465074" y="3819525"/>
                <a:ext cx="3695717" cy="809626"/>
                <a:chOff x="5026252" y="3638552"/>
                <a:chExt cx="3695717" cy="133032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00" name="Freeform 10"/>
                <p:cNvSpPr>
                  <a:spLocks/>
                </p:cNvSpPr>
                <p:nvPr/>
              </p:nvSpPr>
              <p:spPr bwMode="auto">
                <a:xfrm>
                  <a:off x="5026252" y="4013202"/>
                  <a:ext cx="1081087" cy="955675"/>
                </a:xfrm>
                <a:custGeom>
                  <a:avLst/>
                  <a:gdLst>
                    <a:gd name="T0" fmla="*/ 0 w 681"/>
                    <a:gd name="T1" fmla="*/ 0 h 602"/>
                    <a:gd name="T2" fmla="*/ 681 w 681"/>
                    <a:gd name="T3" fmla="*/ 0 h 602"/>
                    <a:gd name="T4" fmla="*/ 681 w 681"/>
                    <a:gd name="T5" fmla="*/ 602 h 602"/>
                    <a:gd name="T6" fmla="*/ 0 w 681"/>
                    <a:gd name="T7" fmla="*/ 602 h 602"/>
                    <a:gd name="T8" fmla="*/ 183 w 681"/>
                    <a:gd name="T9" fmla="*/ 304 h 602"/>
                    <a:gd name="T10" fmla="*/ 0 w 681"/>
                    <a:gd name="T11" fmla="*/ 0 h 602"/>
                    <a:gd name="T12" fmla="*/ 0 w 681"/>
                    <a:gd name="T13" fmla="*/ 0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1" h="602">
                      <a:moveTo>
                        <a:pt x="0" y="0"/>
                      </a:moveTo>
                      <a:lnTo>
                        <a:pt x="681" y="0"/>
                      </a:lnTo>
                      <a:lnTo>
                        <a:pt x="681" y="602"/>
                      </a:lnTo>
                      <a:lnTo>
                        <a:pt x="0" y="602"/>
                      </a:lnTo>
                      <a:lnTo>
                        <a:pt x="183" y="3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Freeform 36"/>
                <p:cNvSpPr>
                  <a:spLocks/>
                </p:cNvSpPr>
                <p:nvPr/>
              </p:nvSpPr>
              <p:spPr bwMode="auto">
                <a:xfrm>
                  <a:off x="5458051" y="3638552"/>
                  <a:ext cx="3263918" cy="957263"/>
                </a:xfrm>
                <a:custGeom>
                  <a:avLst/>
                  <a:gdLst>
                    <a:gd name="T0" fmla="*/ 0 w 1231"/>
                    <a:gd name="T1" fmla="*/ 0 h 603"/>
                    <a:gd name="T2" fmla="*/ 1047 w 1231"/>
                    <a:gd name="T3" fmla="*/ 0 h 603"/>
                    <a:gd name="T4" fmla="*/ 1231 w 1231"/>
                    <a:gd name="T5" fmla="*/ 299 h 603"/>
                    <a:gd name="T6" fmla="*/ 1047 w 1231"/>
                    <a:gd name="T7" fmla="*/ 603 h 603"/>
                    <a:gd name="T8" fmla="*/ 0 w 1231"/>
                    <a:gd name="T9" fmla="*/ 603 h 603"/>
                    <a:gd name="T10" fmla="*/ 0 w 1231"/>
                    <a:gd name="T11" fmla="*/ 0 h 603"/>
                    <a:gd name="T12" fmla="*/ 0 w 1231"/>
                    <a:gd name="T13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1" h="603">
                      <a:moveTo>
                        <a:pt x="0" y="0"/>
                      </a:moveTo>
                      <a:lnTo>
                        <a:pt x="1047" y="0"/>
                      </a:lnTo>
                      <a:lnTo>
                        <a:pt x="1231" y="299"/>
                      </a:lnTo>
                      <a:lnTo>
                        <a:pt x="1047" y="603"/>
                      </a:lnTo>
                      <a:lnTo>
                        <a:pt x="0" y="60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文本框 166"/>
                <p:cNvSpPr txBox="1"/>
                <p:nvPr/>
              </p:nvSpPr>
              <p:spPr>
                <a:xfrm>
                  <a:off x="6115257" y="3751131"/>
                  <a:ext cx="1477328" cy="809151"/>
                </a:xfrm>
                <a:prstGeom prst="rect">
                  <a:avLst/>
                </a:prstGeom>
                <a:solidFill>
                  <a:srgbClr val="058697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/>
                      </a:solidFill>
                      <a:ea typeface="微软雅黑" panose="020B0503020204020204" pitchFamily="34" charset="-122"/>
                    </a:rPr>
                    <a:t>词汇搭配</a:t>
                  </a:r>
                  <a:endParaRPr lang="zh-CN" altLang="en-US" sz="1800" b="1" dirty="0">
                    <a:solidFill>
                      <a:schemeClr val="bg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" name="组合 43"/>
              <p:cNvGrpSpPr/>
              <p:nvPr/>
            </p:nvGrpSpPr>
            <p:grpSpPr>
              <a:xfrm>
                <a:off x="2474599" y="4591050"/>
                <a:ext cx="3695717" cy="809626"/>
                <a:chOff x="5026252" y="3638552"/>
                <a:chExt cx="3695717" cy="133032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04" name="Freeform 10"/>
                <p:cNvSpPr>
                  <a:spLocks/>
                </p:cNvSpPr>
                <p:nvPr/>
              </p:nvSpPr>
              <p:spPr bwMode="auto">
                <a:xfrm>
                  <a:off x="5026252" y="4013202"/>
                  <a:ext cx="1081087" cy="955675"/>
                </a:xfrm>
                <a:custGeom>
                  <a:avLst/>
                  <a:gdLst>
                    <a:gd name="T0" fmla="*/ 0 w 681"/>
                    <a:gd name="T1" fmla="*/ 0 h 602"/>
                    <a:gd name="T2" fmla="*/ 681 w 681"/>
                    <a:gd name="T3" fmla="*/ 0 h 602"/>
                    <a:gd name="T4" fmla="*/ 681 w 681"/>
                    <a:gd name="T5" fmla="*/ 602 h 602"/>
                    <a:gd name="T6" fmla="*/ 0 w 681"/>
                    <a:gd name="T7" fmla="*/ 602 h 602"/>
                    <a:gd name="T8" fmla="*/ 183 w 681"/>
                    <a:gd name="T9" fmla="*/ 304 h 602"/>
                    <a:gd name="T10" fmla="*/ 0 w 681"/>
                    <a:gd name="T11" fmla="*/ 0 h 602"/>
                    <a:gd name="T12" fmla="*/ 0 w 681"/>
                    <a:gd name="T13" fmla="*/ 0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1" h="602">
                      <a:moveTo>
                        <a:pt x="0" y="0"/>
                      </a:moveTo>
                      <a:lnTo>
                        <a:pt x="681" y="0"/>
                      </a:lnTo>
                      <a:lnTo>
                        <a:pt x="681" y="602"/>
                      </a:lnTo>
                      <a:lnTo>
                        <a:pt x="0" y="602"/>
                      </a:lnTo>
                      <a:lnTo>
                        <a:pt x="183" y="3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36"/>
                <p:cNvSpPr>
                  <a:spLocks/>
                </p:cNvSpPr>
                <p:nvPr/>
              </p:nvSpPr>
              <p:spPr bwMode="auto">
                <a:xfrm>
                  <a:off x="5458051" y="3638552"/>
                  <a:ext cx="3263918" cy="957263"/>
                </a:xfrm>
                <a:custGeom>
                  <a:avLst/>
                  <a:gdLst>
                    <a:gd name="T0" fmla="*/ 0 w 1231"/>
                    <a:gd name="T1" fmla="*/ 0 h 603"/>
                    <a:gd name="T2" fmla="*/ 1047 w 1231"/>
                    <a:gd name="T3" fmla="*/ 0 h 603"/>
                    <a:gd name="T4" fmla="*/ 1231 w 1231"/>
                    <a:gd name="T5" fmla="*/ 299 h 603"/>
                    <a:gd name="T6" fmla="*/ 1047 w 1231"/>
                    <a:gd name="T7" fmla="*/ 603 h 603"/>
                    <a:gd name="T8" fmla="*/ 0 w 1231"/>
                    <a:gd name="T9" fmla="*/ 603 h 603"/>
                    <a:gd name="T10" fmla="*/ 0 w 1231"/>
                    <a:gd name="T11" fmla="*/ 0 h 603"/>
                    <a:gd name="T12" fmla="*/ 0 w 1231"/>
                    <a:gd name="T13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1" h="603">
                      <a:moveTo>
                        <a:pt x="0" y="0"/>
                      </a:moveTo>
                      <a:lnTo>
                        <a:pt x="1047" y="0"/>
                      </a:lnTo>
                      <a:lnTo>
                        <a:pt x="1231" y="299"/>
                      </a:lnTo>
                      <a:lnTo>
                        <a:pt x="1047" y="603"/>
                      </a:lnTo>
                      <a:lnTo>
                        <a:pt x="0" y="60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文本框 166"/>
                <p:cNvSpPr txBox="1"/>
                <p:nvPr/>
              </p:nvSpPr>
              <p:spPr>
                <a:xfrm>
                  <a:off x="6124783" y="3672876"/>
                  <a:ext cx="1477328" cy="809151"/>
                </a:xfrm>
                <a:prstGeom prst="rect">
                  <a:avLst/>
                </a:prstGeom>
                <a:solidFill>
                  <a:srgbClr val="058697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/>
                      </a:solidFill>
                      <a:ea typeface="微软雅黑" panose="020B0503020204020204" pitchFamily="34" charset="-122"/>
                    </a:rPr>
                    <a:t>文化翻译</a:t>
                  </a:r>
                  <a:endParaRPr lang="zh-CN" altLang="en-US" sz="1800" b="1" dirty="0">
                    <a:solidFill>
                      <a:schemeClr val="bg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" name="组合 43"/>
              <p:cNvGrpSpPr/>
              <p:nvPr/>
            </p:nvGrpSpPr>
            <p:grpSpPr>
              <a:xfrm>
                <a:off x="2474599" y="5314950"/>
                <a:ext cx="3695717" cy="809626"/>
                <a:chOff x="5026252" y="3638552"/>
                <a:chExt cx="3695717" cy="133032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08" name="Freeform 10"/>
                <p:cNvSpPr>
                  <a:spLocks/>
                </p:cNvSpPr>
                <p:nvPr/>
              </p:nvSpPr>
              <p:spPr bwMode="auto">
                <a:xfrm>
                  <a:off x="5026252" y="4013202"/>
                  <a:ext cx="1081087" cy="955675"/>
                </a:xfrm>
                <a:custGeom>
                  <a:avLst/>
                  <a:gdLst>
                    <a:gd name="T0" fmla="*/ 0 w 681"/>
                    <a:gd name="T1" fmla="*/ 0 h 602"/>
                    <a:gd name="T2" fmla="*/ 681 w 681"/>
                    <a:gd name="T3" fmla="*/ 0 h 602"/>
                    <a:gd name="T4" fmla="*/ 681 w 681"/>
                    <a:gd name="T5" fmla="*/ 602 h 602"/>
                    <a:gd name="T6" fmla="*/ 0 w 681"/>
                    <a:gd name="T7" fmla="*/ 602 h 602"/>
                    <a:gd name="T8" fmla="*/ 183 w 681"/>
                    <a:gd name="T9" fmla="*/ 304 h 602"/>
                    <a:gd name="T10" fmla="*/ 0 w 681"/>
                    <a:gd name="T11" fmla="*/ 0 h 602"/>
                    <a:gd name="T12" fmla="*/ 0 w 681"/>
                    <a:gd name="T13" fmla="*/ 0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1" h="602">
                      <a:moveTo>
                        <a:pt x="0" y="0"/>
                      </a:moveTo>
                      <a:lnTo>
                        <a:pt x="681" y="0"/>
                      </a:lnTo>
                      <a:lnTo>
                        <a:pt x="681" y="602"/>
                      </a:lnTo>
                      <a:lnTo>
                        <a:pt x="0" y="602"/>
                      </a:lnTo>
                      <a:lnTo>
                        <a:pt x="183" y="3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Freeform 36"/>
                <p:cNvSpPr>
                  <a:spLocks/>
                </p:cNvSpPr>
                <p:nvPr/>
              </p:nvSpPr>
              <p:spPr bwMode="auto">
                <a:xfrm>
                  <a:off x="5458051" y="3638552"/>
                  <a:ext cx="3263918" cy="957263"/>
                </a:xfrm>
                <a:custGeom>
                  <a:avLst/>
                  <a:gdLst>
                    <a:gd name="T0" fmla="*/ 0 w 1231"/>
                    <a:gd name="T1" fmla="*/ 0 h 603"/>
                    <a:gd name="T2" fmla="*/ 1047 w 1231"/>
                    <a:gd name="T3" fmla="*/ 0 h 603"/>
                    <a:gd name="T4" fmla="*/ 1231 w 1231"/>
                    <a:gd name="T5" fmla="*/ 299 h 603"/>
                    <a:gd name="T6" fmla="*/ 1047 w 1231"/>
                    <a:gd name="T7" fmla="*/ 603 h 603"/>
                    <a:gd name="T8" fmla="*/ 0 w 1231"/>
                    <a:gd name="T9" fmla="*/ 603 h 603"/>
                    <a:gd name="T10" fmla="*/ 0 w 1231"/>
                    <a:gd name="T11" fmla="*/ 0 h 603"/>
                    <a:gd name="T12" fmla="*/ 0 w 1231"/>
                    <a:gd name="T13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1" h="603">
                      <a:moveTo>
                        <a:pt x="0" y="0"/>
                      </a:moveTo>
                      <a:lnTo>
                        <a:pt x="1047" y="0"/>
                      </a:lnTo>
                      <a:lnTo>
                        <a:pt x="1231" y="299"/>
                      </a:lnTo>
                      <a:lnTo>
                        <a:pt x="1047" y="603"/>
                      </a:lnTo>
                      <a:lnTo>
                        <a:pt x="0" y="60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文本框 166"/>
                <p:cNvSpPr txBox="1"/>
                <p:nvPr/>
              </p:nvSpPr>
              <p:spPr>
                <a:xfrm>
                  <a:off x="6115257" y="3704177"/>
                  <a:ext cx="1477328" cy="809151"/>
                </a:xfrm>
                <a:prstGeom prst="rect">
                  <a:avLst/>
                </a:prstGeom>
                <a:solidFill>
                  <a:srgbClr val="058697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/>
                      </a:solidFill>
                      <a:ea typeface="微软雅黑" panose="020B0503020204020204" pitchFamily="34" charset="-122"/>
                    </a:rPr>
                    <a:t>单元活动</a:t>
                  </a:r>
                  <a:endParaRPr lang="zh-CN" altLang="en-US" sz="1800" b="1" dirty="0">
                    <a:solidFill>
                      <a:schemeClr val="bg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98" name="矩形 97"/>
            <p:cNvSpPr/>
            <p:nvPr/>
          </p:nvSpPr>
          <p:spPr>
            <a:xfrm>
              <a:off x="6284952" y="4434958"/>
              <a:ext cx="106695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 smtClean="0">
                  <a:latin typeface="+mj-ea"/>
                  <a:ea typeface="+mj-ea"/>
                </a:rPr>
                <a:t>语言</a:t>
              </a:r>
              <a:endParaRPr lang="en-US" altLang="zh-CN" sz="2400" b="1" dirty="0" smtClean="0">
                <a:latin typeface="+mj-ea"/>
                <a:ea typeface="+mj-ea"/>
              </a:endParaRPr>
            </a:p>
            <a:p>
              <a:r>
                <a:rPr lang="zh-CN" altLang="en-US" sz="2400" b="1" dirty="0" smtClean="0">
                  <a:latin typeface="+mj-ea"/>
                  <a:ea typeface="+mj-ea"/>
                </a:rPr>
                <a:t>应用</a:t>
              </a:r>
              <a:endParaRPr lang="zh-CN" altLang="en-US" sz="2400" b="1" dirty="0">
                <a:latin typeface="+mj-ea"/>
                <a:ea typeface="+mj-ea"/>
              </a:endParaRPr>
            </a:p>
          </p:txBody>
        </p:sp>
      </p:grpSp>
      <p:sp>
        <p:nvSpPr>
          <p:cNvPr id="113" name="流程图: 过程 4"/>
          <p:cNvSpPr>
            <a:spLocks noChangeArrowheads="1"/>
          </p:cNvSpPr>
          <p:nvPr/>
        </p:nvSpPr>
        <p:spPr bwMode="auto">
          <a:xfrm>
            <a:off x="5866752" y="1449295"/>
            <a:ext cx="1805638" cy="786701"/>
          </a:xfrm>
          <a:prstGeom prst="flowChartProcess">
            <a:avLst/>
          </a:prstGeom>
          <a:solidFill>
            <a:srgbClr val="DA8200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 anchorCtr="1"/>
          <a:lstStyle/>
          <a:p>
            <a:pPr eaLnBrk="0" hangingPunct="0">
              <a:lnSpc>
                <a:spcPct val="150000"/>
              </a:lnSpc>
            </a:pPr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r>
              <a:rPr lang="zh-CN" altLang="en-US" sz="1500" b="1" dirty="0" smtClean="0">
                <a:solidFill>
                  <a:schemeClr val="bg1"/>
                </a:solidFill>
                <a:sym typeface="Times New Roman" pitchFamily="18" charset="0"/>
              </a:rPr>
              <a:t>三个</a:t>
            </a:r>
            <a:r>
              <a:rPr lang="zh-CN" altLang="en-US" sz="1500" b="1" dirty="0" smtClean="0">
                <a:sym typeface="Times New Roman" pitchFamily="18" charset="0"/>
              </a:rPr>
              <a:t>全新</a:t>
            </a:r>
            <a:r>
              <a:rPr lang="zh-CN" altLang="en-US" sz="1500" b="1" dirty="0" smtClean="0">
                <a:solidFill>
                  <a:schemeClr val="bg1"/>
                </a:solidFill>
                <a:sym typeface="Times New Roman" pitchFamily="18" charset="0"/>
              </a:rPr>
              <a:t>板块</a:t>
            </a:r>
            <a:endParaRPr lang="zh-CN" altLang="en-US" sz="1500" b="1" dirty="0">
              <a:solidFill>
                <a:schemeClr val="bg1"/>
              </a:solidFill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114" name="下箭头 113"/>
          <p:cNvSpPr/>
          <p:nvPr/>
        </p:nvSpPr>
        <p:spPr>
          <a:xfrm rot="16200000">
            <a:off x="5114931" y="1671642"/>
            <a:ext cx="389335" cy="446483"/>
          </a:xfrm>
          <a:prstGeom prst="downArrow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115" name="下箭头 114"/>
          <p:cNvSpPr/>
          <p:nvPr/>
        </p:nvSpPr>
        <p:spPr>
          <a:xfrm>
            <a:off x="6565112" y="2407447"/>
            <a:ext cx="389335" cy="446483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手动输入 37"/>
          <p:cNvSpPr/>
          <p:nvPr/>
        </p:nvSpPr>
        <p:spPr>
          <a:xfrm rot="5400000">
            <a:off x="-1717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流程图: 手动输入 16"/>
          <p:cNvSpPr/>
          <p:nvPr/>
        </p:nvSpPr>
        <p:spPr>
          <a:xfrm rot="5400000">
            <a:off x="-1717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706272" y="92869"/>
            <a:ext cx="2375333" cy="923330"/>
            <a:chOff x="827391" y="275570"/>
            <a:chExt cx="3167111" cy="1231106"/>
          </a:xfrm>
        </p:grpSpPr>
        <p:sp>
          <p:nvSpPr>
            <p:cNvPr id="15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40" name="任意多边形 49"/>
          <p:cNvSpPr/>
          <p:nvPr/>
        </p:nvSpPr>
        <p:spPr>
          <a:xfrm rot="10800000">
            <a:off x="2837316" y="314109"/>
            <a:ext cx="3581399" cy="29384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 sz="1500" dirty="0" smtClean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1" name="文本框 35"/>
          <p:cNvSpPr txBox="1"/>
          <p:nvPr/>
        </p:nvSpPr>
        <p:spPr>
          <a:xfrm>
            <a:off x="3501644" y="212784"/>
            <a:ext cx="2608713" cy="51552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新视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野大学英语（第三版）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kumimoji="1" lang="zh-CN" altLang="en-US" dirty="0"/>
          </a:p>
        </p:txBody>
      </p:sp>
      <p:grpSp>
        <p:nvGrpSpPr>
          <p:cNvPr id="3" name="组合 4"/>
          <p:cNvGrpSpPr/>
          <p:nvPr/>
        </p:nvGrpSpPr>
        <p:grpSpPr>
          <a:xfrm>
            <a:off x="765340" y="1733554"/>
            <a:ext cx="3787613" cy="1735931"/>
            <a:chOff x="2465074" y="3781425"/>
            <a:chExt cx="5050151" cy="2314575"/>
          </a:xfrm>
        </p:grpSpPr>
        <p:grpSp>
          <p:nvGrpSpPr>
            <p:cNvPr id="4" name="组合 110"/>
            <p:cNvGrpSpPr/>
            <p:nvPr/>
          </p:nvGrpSpPr>
          <p:grpSpPr>
            <a:xfrm>
              <a:off x="2465074" y="3781425"/>
              <a:ext cx="5050151" cy="2314575"/>
              <a:chOff x="2465074" y="3781425"/>
              <a:chExt cx="5050151" cy="2314575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3562349" y="3781425"/>
                <a:ext cx="3952876" cy="231457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" name="组合 43"/>
              <p:cNvGrpSpPr/>
              <p:nvPr/>
            </p:nvGrpSpPr>
            <p:grpSpPr>
              <a:xfrm>
                <a:off x="2465074" y="3819525"/>
                <a:ext cx="3695717" cy="809626"/>
                <a:chOff x="5026252" y="3638552"/>
                <a:chExt cx="3695717" cy="133032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5026252" y="4013202"/>
                  <a:ext cx="1081087" cy="955675"/>
                </a:xfrm>
                <a:custGeom>
                  <a:avLst/>
                  <a:gdLst>
                    <a:gd name="T0" fmla="*/ 0 w 681"/>
                    <a:gd name="T1" fmla="*/ 0 h 602"/>
                    <a:gd name="T2" fmla="*/ 681 w 681"/>
                    <a:gd name="T3" fmla="*/ 0 h 602"/>
                    <a:gd name="T4" fmla="*/ 681 w 681"/>
                    <a:gd name="T5" fmla="*/ 602 h 602"/>
                    <a:gd name="T6" fmla="*/ 0 w 681"/>
                    <a:gd name="T7" fmla="*/ 602 h 602"/>
                    <a:gd name="T8" fmla="*/ 183 w 681"/>
                    <a:gd name="T9" fmla="*/ 304 h 602"/>
                    <a:gd name="T10" fmla="*/ 0 w 681"/>
                    <a:gd name="T11" fmla="*/ 0 h 602"/>
                    <a:gd name="T12" fmla="*/ 0 w 681"/>
                    <a:gd name="T13" fmla="*/ 0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1" h="602">
                      <a:moveTo>
                        <a:pt x="0" y="0"/>
                      </a:moveTo>
                      <a:lnTo>
                        <a:pt x="681" y="0"/>
                      </a:lnTo>
                      <a:lnTo>
                        <a:pt x="681" y="602"/>
                      </a:lnTo>
                      <a:lnTo>
                        <a:pt x="0" y="602"/>
                      </a:lnTo>
                      <a:lnTo>
                        <a:pt x="183" y="3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36"/>
                <p:cNvSpPr>
                  <a:spLocks/>
                </p:cNvSpPr>
                <p:nvPr/>
              </p:nvSpPr>
              <p:spPr bwMode="auto">
                <a:xfrm>
                  <a:off x="5458051" y="3638552"/>
                  <a:ext cx="3263918" cy="957263"/>
                </a:xfrm>
                <a:custGeom>
                  <a:avLst/>
                  <a:gdLst>
                    <a:gd name="T0" fmla="*/ 0 w 1231"/>
                    <a:gd name="T1" fmla="*/ 0 h 603"/>
                    <a:gd name="T2" fmla="*/ 1047 w 1231"/>
                    <a:gd name="T3" fmla="*/ 0 h 603"/>
                    <a:gd name="T4" fmla="*/ 1231 w 1231"/>
                    <a:gd name="T5" fmla="*/ 299 h 603"/>
                    <a:gd name="T6" fmla="*/ 1047 w 1231"/>
                    <a:gd name="T7" fmla="*/ 603 h 603"/>
                    <a:gd name="T8" fmla="*/ 0 w 1231"/>
                    <a:gd name="T9" fmla="*/ 603 h 603"/>
                    <a:gd name="T10" fmla="*/ 0 w 1231"/>
                    <a:gd name="T11" fmla="*/ 0 h 603"/>
                    <a:gd name="T12" fmla="*/ 0 w 1231"/>
                    <a:gd name="T13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1" h="603">
                      <a:moveTo>
                        <a:pt x="0" y="0"/>
                      </a:moveTo>
                      <a:lnTo>
                        <a:pt x="1047" y="0"/>
                      </a:lnTo>
                      <a:lnTo>
                        <a:pt x="1231" y="299"/>
                      </a:lnTo>
                      <a:lnTo>
                        <a:pt x="1047" y="603"/>
                      </a:lnTo>
                      <a:lnTo>
                        <a:pt x="0" y="60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文本框 166"/>
                <p:cNvSpPr txBox="1"/>
                <p:nvPr/>
              </p:nvSpPr>
              <p:spPr>
                <a:xfrm>
                  <a:off x="6115257" y="3751131"/>
                  <a:ext cx="1477328" cy="809151"/>
                </a:xfrm>
                <a:prstGeom prst="rect">
                  <a:avLst/>
                </a:prstGeom>
                <a:solidFill>
                  <a:srgbClr val="058697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/>
                      </a:solidFill>
                      <a:ea typeface="微软雅黑" panose="020B0503020204020204" pitchFamily="34" charset="-122"/>
                    </a:rPr>
                    <a:t>词汇搭配</a:t>
                  </a:r>
                  <a:endParaRPr lang="zh-CN" altLang="en-US" sz="1800" b="1" dirty="0">
                    <a:solidFill>
                      <a:schemeClr val="bg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7" name="矩形 6"/>
            <p:cNvSpPr/>
            <p:nvPr/>
          </p:nvSpPr>
          <p:spPr>
            <a:xfrm>
              <a:off x="6284952" y="4434958"/>
              <a:ext cx="106695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 smtClean="0">
                  <a:latin typeface="+mj-ea"/>
                  <a:ea typeface="+mj-ea"/>
                </a:rPr>
                <a:t>语言</a:t>
              </a:r>
              <a:endParaRPr lang="en-US" altLang="zh-CN" sz="2400" b="1" dirty="0" smtClean="0">
                <a:latin typeface="+mj-ea"/>
                <a:ea typeface="+mj-ea"/>
              </a:endParaRPr>
            </a:p>
            <a:p>
              <a:r>
                <a:rPr lang="zh-CN" altLang="en-US" sz="2400" b="1" dirty="0" smtClean="0">
                  <a:latin typeface="+mj-ea"/>
                  <a:ea typeface="+mj-ea"/>
                </a:rPr>
                <a:t>应用</a:t>
              </a:r>
              <a:endParaRPr lang="zh-CN" altLang="en-US" sz="2400" b="1" dirty="0">
                <a:latin typeface="+mj-ea"/>
                <a:ea typeface="+mj-ea"/>
              </a:endParaRPr>
            </a:p>
          </p:txBody>
        </p:sp>
      </p:grpSp>
      <p:pic>
        <p:nvPicPr>
          <p:cNvPr id="18" name="图片 17" descr="QQ图片201507211948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64844" cy="5057775"/>
          </a:xfrm>
          <a:prstGeom prst="rect">
            <a:avLst/>
          </a:prstGeom>
        </p:spPr>
      </p:pic>
      <p:pic>
        <p:nvPicPr>
          <p:cNvPr id="19" name="图片 18" descr="QQ图片201507211949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694" y="0"/>
            <a:ext cx="4736306" cy="514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6018" y="1662873"/>
            <a:ext cx="3600450" cy="647700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800" b="1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国家</a:t>
            </a:r>
            <a:r>
              <a:rPr kumimoji="1" lang="zh-CN" altLang="en-US" sz="2800" b="1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、社会、</a:t>
            </a:r>
            <a:r>
              <a:rPr kumimoji="1" lang="zh-CN" altLang="en-US" sz="2800" b="1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个人</a:t>
            </a:r>
            <a:endParaRPr kumimoji="1" lang="zh-CN" altLang="en-US" sz="2800" b="1" dirty="0">
              <a:solidFill>
                <a:schemeClr val="bg1"/>
              </a:solidFill>
              <a:latin typeface="华文中宋"/>
              <a:ea typeface="华文中宋"/>
              <a:cs typeface="华文中宋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7888" y="2999077"/>
            <a:ext cx="7538925" cy="1204913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教学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目标</a:t>
            </a:r>
            <a:endParaRPr kumimoji="1" lang="en-US" altLang="zh-CN" sz="2400" b="1" dirty="0">
              <a:solidFill>
                <a:schemeClr val="bg1"/>
              </a:solidFill>
              <a:latin typeface="华文中宋"/>
              <a:ea typeface="华文中宋"/>
              <a:cs typeface="华文中宋"/>
            </a:endParaRPr>
          </a:p>
          <a:p>
            <a:pPr algn="ctr" defTabSz="6857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语言应用</a:t>
            </a:r>
            <a:r>
              <a:rPr kumimoji="1" lang="zh-CN" altLang="en-US" sz="2400" b="1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能力、跨文化能力、自主学习能力、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综合素养</a:t>
            </a:r>
            <a:endParaRPr kumimoji="1" lang="en-US" altLang="zh-CN" sz="2400" b="1" dirty="0">
              <a:solidFill>
                <a:schemeClr val="bg1"/>
              </a:solidFill>
              <a:latin typeface="华文中宋"/>
              <a:ea typeface="华文中宋"/>
              <a:cs typeface="华文中宋"/>
            </a:endParaRPr>
          </a:p>
          <a:p>
            <a:pPr algn="ctr" defTabSz="685739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zh-CN" sz="2400" b="1" dirty="0">
              <a:solidFill>
                <a:schemeClr val="bg1"/>
              </a:solidFill>
              <a:latin typeface="华文中宋"/>
              <a:ea typeface="华文中宋"/>
              <a:cs typeface="华文中宋"/>
            </a:endParaRPr>
          </a:p>
        </p:txBody>
      </p:sp>
      <p:sp>
        <p:nvSpPr>
          <p:cNvPr id="20497" name="TextBox 16"/>
          <p:cNvSpPr txBox="1">
            <a:spLocks noChangeArrowheads="1"/>
          </p:cNvSpPr>
          <p:nvPr/>
        </p:nvSpPr>
        <p:spPr bwMode="auto">
          <a:xfrm>
            <a:off x="892131" y="928956"/>
            <a:ext cx="2408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800" b="1" dirty="0"/>
              <a:t>《</a:t>
            </a:r>
            <a:r>
              <a:rPr lang="zh-CN" altLang="en-US" sz="1800" b="1" dirty="0"/>
              <a:t>大学英语教学指南</a:t>
            </a:r>
            <a:r>
              <a:rPr lang="en-US" altLang="zh-CN" sz="1800" b="1" dirty="0"/>
              <a:t>》</a:t>
            </a:r>
            <a:endParaRPr lang="zh-CN" altLang="en-US" sz="1800" b="1" dirty="0"/>
          </a:p>
        </p:txBody>
      </p:sp>
      <p:pic>
        <p:nvPicPr>
          <p:cNvPr id="18" name="图片 9" descr="fltrp logo 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流程图: 手动输入 24"/>
          <p:cNvSpPr/>
          <p:nvPr/>
        </p:nvSpPr>
        <p:spPr>
          <a:xfrm rot="5400000">
            <a:off x="-1717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706272" y="92869"/>
            <a:ext cx="2375333" cy="923330"/>
            <a:chOff x="827391" y="275570"/>
            <a:chExt cx="3167111" cy="1231106"/>
          </a:xfrm>
        </p:grpSpPr>
        <p:sp>
          <p:nvSpPr>
            <p:cNvPr id="19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16" name="流程图: 过程 4"/>
          <p:cNvSpPr>
            <a:spLocks noChangeArrowheads="1"/>
          </p:cNvSpPr>
          <p:nvPr/>
        </p:nvSpPr>
        <p:spPr bwMode="auto">
          <a:xfrm>
            <a:off x="5429266" y="2125280"/>
            <a:ext cx="2071734" cy="53578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     中国文化走出去</a:t>
            </a:r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40" name="任意多边形 49"/>
          <p:cNvSpPr/>
          <p:nvPr/>
        </p:nvSpPr>
        <p:spPr>
          <a:xfrm rot="10800000">
            <a:off x="2837316" y="314109"/>
            <a:ext cx="3581399" cy="29384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 sz="1500" dirty="0" smtClean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1" name="文本框 35"/>
          <p:cNvSpPr txBox="1"/>
          <p:nvPr/>
        </p:nvSpPr>
        <p:spPr>
          <a:xfrm>
            <a:off x="3501644" y="212784"/>
            <a:ext cx="2608713" cy="51552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新视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野大学英语（第三版）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kumimoji="1" lang="zh-CN" altLang="en-US" dirty="0"/>
          </a:p>
        </p:txBody>
      </p:sp>
      <p:grpSp>
        <p:nvGrpSpPr>
          <p:cNvPr id="3" name="组合 4"/>
          <p:cNvGrpSpPr/>
          <p:nvPr/>
        </p:nvGrpSpPr>
        <p:grpSpPr>
          <a:xfrm>
            <a:off x="584364" y="1521622"/>
            <a:ext cx="3773326" cy="1735931"/>
            <a:chOff x="2484124" y="3781425"/>
            <a:chExt cx="5031101" cy="2314575"/>
          </a:xfrm>
        </p:grpSpPr>
        <p:grpSp>
          <p:nvGrpSpPr>
            <p:cNvPr id="4" name="组合 110"/>
            <p:cNvGrpSpPr/>
            <p:nvPr/>
          </p:nvGrpSpPr>
          <p:grpSpPr>
            <a:xfrm>
              <a:off x="2484124" y="3781425"/>
              <a:ext cx="5031101" cy="2314575"/>
              <a:chOff x="2484124" y="3781425"/>
              <a:chExt cx="5031101" cy="2314575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3562349" y="3781425"/>
                <a:ext cx="3952876" cy="231457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" name="组合 43"/>
              <p:cNvGrpSpPr/>
              <p:nvPr/>
            </p:nvGrpSpPr>
            <p:grpSpPr>
              <a:xfrm>
                <a:off x="2484124" y="4619624"/>
                <a:ext cx="3762392" cy="704850"/>
                <a:chOff x="5045302" y="4953224"/>
                <a:chExt cx="3762392" cy="1158164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5045302" y="5155713"/>
                  <a:ext cx="1081087" cy="955675"/>
                </a:xfrm>
                <a:custGeom>
                  <a:avLst/>
                  <a:gdLst>
                    <a:gd name="T0" fmla="*/ 0 w 681"/>
                    <a:gd name="T1" fmla="*/ 0 h 602"/>
                    <a:gd name="T2" fmla="*/ 681 w 681"/>
                    <a:gd name="T3" fmla="*/ 0 h 602"/>
                    <a:gd name="T4" fmla="*/ 681 w 681"/>
                    <a:gd name="T5" fmla="*/ 602 h 602"/>
                    <a:gd name="T6" fmla="*/ 0 w 681"/>
                    <a:gd name="T7" fmla="*/ 602 h 602"/>
                    <a:gd name="T8" fmla="*/ 183 w 681"/>
                    <a:gd name="T9" fmla="*/ 304 h 602"/>
                    <a:gd name="T10" fmla="*/ 0 w 681"/>
                    <a:gd name="T11" fmla="*/ 0 h 602"/>
                    <a:gd name="T12" fmla="*/ 0 w 681"/>
                    <a:gd name="T13" fmla="*/ 0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1" h="602">
                      <a:moveTo>
                        <a:pt x="0" y="0"/>
                      </a:moveTo>
                      <a:lnTo>
                        <a:pt x="681" y="0"/>
                      </a:lnTo>
                      <a:lnTo>
                        <a:pt x="681" y="602"/>
                      </a:lnTo>
                      <a:lnTo>
                        <a:pt x="0" y="602"/>
                      </a:lnTo>
                      <a:lnTo>
                        <a:pt x="183" y="3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36"/>
                <p:cNvSpPr>
                  <a:spLocks/>
                </p:cNvSpPr>
                <p:nvPr/>
              </p:nvSpPr>
              <p:spPr bwMode="auto">
                <a:xfrm>
                  <a:off x="5543776" y="4953224"/>
                  <a:ext cx="3263918" cy="957263"/>
                </a:xfrm>
                <a:custGeom>
                  <a:avLst/>
                  <a:gdLst>
                    <a:gd name="T0" fmla="*/ 0 w 1231"/>
                    <a:gd name="T1" fmla="*/ 0 h 603"/>
                    <a:gd name="T2" fmla="*/ 1047 w 1231"/>
                    <a:gd name="T3" fmla="*/ 0 h 603"/>
                    <a:gd name="T4" fmla="*/ 1231 w 1231"/>
                    <a:gd name="T5" fmla="*/ 299 h 603"/>
                    <a:gd name="T6" fmla="*/ 1047 w 1231"/>
                    <a:gd name="T7" fmla="*/ 603 h 603"/>
                    <a:gd name="T8" fmla="*/ 0 w 1231"/>
                    <a:gd name="T9" fmla="*/ 603 h 603"/>
                    <a:gd name="T10" fmla="*/ 0 w 1231"/>
                    <a:gd name="T11" fmla="*/ 0 h 603"/>
                    <a:gd name="T12" fmla="*/ 0 w 1231"/>
                    <a:gd name="T13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1" h="603">
                      <a:moveTo>
                        <a:pt x="0" y="0"/>
                      </a:moveTo>
                      <a:lnTo>
                        <a:pt x="1047" y="0"/>
                      </a:lnTo>
                      <a:lnTo>
                        <a:pt x="1231" y="299"/>
                      </a:lnTo>
                      <a:lnTo>
                        <a:pt x="1047" y="603"/>
                      </a:lnTo>
                      <a:lnTo>
                        <a:pt x="0" y="60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8697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文本框 166"/>
                <p:cNvSpPr txBox="1"/>
                <p:nvPr/>
              </p:nvSpPr>
              <p:spPr>
                <a:xfrm>
                  <a:off x="6410533" y="4971892"/>
                  <a:ext cx="1477328" cy="809151"/>
                </a:xfrm>
                <a:prstGeom prst="rect">
                  <a:avLst/>
                </a:prstGeom>
                <a:solidFill>
                  <a:srgbClr val="058697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/>
                      </a:solidFill>
                      <a:ea typeface="微软雅黑" panose="020B0503020204020204" pitchFamily="34" charset="-122"/>
                    </a:rPr>
                    <a:t>文化翻译</a:t>
                  </a:r>
                  <a:endParaRPr lang="zh-CN" altLang="en-US" sz="1800" b="1" dirty="0">
                    <a:solidFill>
                      <a:schemeClr val="bg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7" name="矩形 6"/>
            <p:cNvSpPr/>
            <p:nvPr/>
          </p:nvSpPr>
          <p:spPr>
            <a:xfrm>
              <a:off x="6284952" y="4434958"/>
              <a:ext cx="106695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 smtClean="0">
                  <a:latin typeface="+mj-ea"/>
                  <a:ea typeface="+mj-ea"/>
                </a:rPr>
                <a:t>语言</a:t>
              </a:r>
              <a:endParaRPr lang="en-US" altLang="zh-CN" sz="2400" b="1" dirty="0" smtClean="0">
                <a:latin typeface="+mj-ea"/>
                <a:ea typeface="+mj-ea"/>
              </a:endParaRPr>
            </a:p>
            <a:p>
              <a:r>
                <a:rPr lang="zh-CN" altLang="en-US" sz="2400" b="1" dirty="0" smtClean="0">
                  <a:latin typeface="+mj-ea"/>
                  <a:ea typeface="+mj-ea"/>
                </a:rPr>
                <a:t>应用</a:t>
              </a:r>
              <a:endParaRPr lang="zh-CN" altLang="en-US" sz="2400" b="1" dirty="0">
                <a:latin typeface="+mj-ea"/>
                <a:ea typeface="+mj-ea"/>
              </a:endParaRPr>
            </a:p>
          </p:txBody>
        </p:sp>
      </p:grpSp>
      <p:pic>
        <p:nvPicPr>
          <p:cNvPr id="15" name="图片 14" descr="QQ图片201507211957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7619" cy="5250657"/>
          </a:xfrm>
          <a:prstGeom prst="rect">
            <a:avLst/>
          </a:prstGeom>
        </p:spPr>
      </p:pic>
      <p:pic>
        <p:nvPicPr>
          <p:cNvPr id="14" name="图片 13" descr="QQ图片201507211959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122" y="2"/>
            <a:ext cx="3793331" cy="5250675"/>
          </a:xfrm>
          <a:prstGeom prst="rect">
            <a:avLst/>
          </a:prstGeom>
        </p:spPr>
      </p:pic>
      <p:pic>
        <p:nvPicPr>
          <p:cNvPr id="17" name="图片 16" descr="QQ图片201507212001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78" y="0"/>
            <a:ext cx="3979097" cy="522096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6350" y="2"/>
            <a:ext cx="4057650" cy="525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/>
          <p:cNvGrpSpPr/>
          <p:nvPr/>
        </p:nvGrpSpPr>
        <p:grpSpPr>
          <a:xfrm>
            <a:off x="718178" y="1"/>
            <a:ext cx="2382479" cy="923330"/>
            <a:chOff x="817866" y="85070"/>
            <a:chExt cx="3176638" cy="1231106"/>
          </a:xfrm>
        </p:grpSpPr>
        <p:sp>
          <p:nvSpPr>
            <p:cNvPr id="19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14" name="流程图: 手动输入 13"/>
          <p:cNvSpPr/>
          <p:nvPr/>
        </p:nvSpPr>
        <p:spPr>
          <a:xfrm rot="5400000">
            <a:off x="-1717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49"/>
          <p:cNvSpPr/>
          <p:nvPr/>
        </p:nvSpPr>
        <p:spPr>
          <a:xfrm rot="10800000">
            <a:off x="2837316" y="314109"/>
            <a:ext cx="3581399" cy="29384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 sz="1500" dirty="0" smtClean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1" name="文本框 35"/>
          <p:cNvSpPr txBox="1"/>
          <p:nvPr/>
        </p:nvSpPr>
        <p:spPr>
          <a:xfrm>
            <a:off x="3501644" y="212784"/>
            <a:ext cx="2608713" cy="51552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新视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野大学英语（第三版）</a:t>
            </a:r>
            <a:endParaRPr lang="zh-CN" altLang="en-US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214438" y="1728789"/>
            <a:ext cx="2964657" cy="17359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43"/>
          <p:cNvGrpSpPr/>
          <p:nvPr/>
        </p:nvGrpSpPr>
        <p:grpSpPr>
          <a:xfrm>
            <a:off x="412914" y="2664619"/>
            <a:ext cx="2771788" cy="607220"/>
            <a:chOff x="5026252" y="3638552"/>
            <a:chExt cx="3695717" cy="133032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5026252" y="4013202"/>
              <a:ext cx="1081087" cy="955675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304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30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36"/>
            <p:cNvSpPr>
              <a:spLocks/>
            </p:cNvSpPr>
            <p:nvPr/>
          </p:nvSpPr>
          <p:spPr bwMode="auto">
            <a:xfrm>
              <a:off x="5458051" y="3638552"/>
              <a:ext cx="3263918" cy="957263"/>
            </a:xfrm>
            <a:custGeom>
              <a:avLst/>
              <a:gdLst>
                <a:gd name="T0" fmla="*/ 0 w 1231"/>
                <a:gd name="T1" fmla="*/ 0 h 603"/>
                <a:gd name="T2" fmla="*/ 1047 w 1231"/>
                <a:gd name="T3" fmla="*/ 0 h 603"/>
                <a:gd name="T4" fmla="*/ 1231 w 1231"/>
                <a:gd name="T5" fmla="*/ 299 h 603"/>
                <a:gd name="T6" fmla="*/ 1047 w 1231"/>
                <a:gd name="T7" fmla="*/ 603 h 603"/>
                <a:gd name="T8" fmla="*/ 0 w 1231"/>
                <a:gd name="T9" fmla="*/ 603 h 603"/>
                <a:gd name="T10" fmla="*/ 0 w 1231"/>
                <a:gd name="T11" fmla="*/ 0 h 603"/>
                <a:gd name="T12" fmla="*/ 0 w 1231"/>
                <a:gd name="T1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3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3"/>
                  </a:lnTo>
                  <a:lnTo>
                    <a:pt x="0" y="6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文本框 166"/>
            <p:cNvSpPr txBox="1"/>
            <p:nvPr/>
          </p:nvSpPr>
          <p:spPr>
            <a:xfrm>
              <a:off x="6115257" y="3751131"/>
              <a:ext cx="1477328" cy="809149"/>
            </a:xfrm>
            <a:prstGeom prst="rect">
              <a:avLst/>
            </a:prstGeom>
            <a:solidFill>
              <a:srgbClr val="058697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单元活动</a:t>
              </a:r>
              <a:endParaRPr lang="zh-CN" altLang="en-US" sz="18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256393" y="2218939"/>
            <a:ext cx="754040" cy="807911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r>
              <a:rPr lang="zh-CN" altLang="en-US" sz="2400" b="1" dirty="0" smtClean="0">
                <a:latin typeface="+mj-ea"/>
                <a:ea typeface="+mj-ea"/>
              </a:rPr>
              <a:t>语言</a:t>
            </a:r>
            <a:endParaRPr lang="en-US" altLang="zh-CN" sz="2400" b="1" dirty="0" smtClean="0">
              <a:latin typeface="+mj-ea"/>
              <a:ea typeface="+mj-ea"/>
            </a:endParaRPr>
          </a:p>
          <a:p>
            <a:r>
              <a:rPr lang="zh-CN" altLang="en-US" sz="2400" b="1" dirty="0" smtClean="0">
                <a:latin typeface="+mj-ea"/>
                <a:ea typeface="+mj-ea"/>
              </a:rPr>
              <a:t>应用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5" name="图片 14" descr="QQ图片201507212006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82154" cy="5143500"/>
          </a:xfrm>
          <a:prstGeom prst="rect">
            <a:avLst/>
          </a:prstGeom>
        </p:spPr>
      </p:pic>
      <p:pic>
        <p:nvPicPr>
          <p:cNvPr id="16" name="图片 15" descr="QQ图片201601131119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210" y="0"/>
            <a:ext cx="3594415" cy="5143500"/>
          </a:xfrm>
          <a:prstGeom prst="rect">
            <a:avLst/>
          </a:prstGeom>
        </p:spPr>
      </p:pic>
      <p:pic>
        <p:nvPicPr>
          <p:cNvPr id="17" name="图片 16" descr="QQ图片201601131119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619" y="0"/>
            <a:ext cx="3687916" cy="5143500"/>
          </a:xfrm>
          <a:prstGeom prst="rect">
            <a:avLst/>
          </a:prstGeom>
        </p:spPr>
      </p:pic>
      <p:sp>
        <p:nvSpPr>
          <p:cNvPr id="23" name="流程图: 过程 4"/>
          <p:cNvSpPr>
            <a:spLocks noChangeArrowheads="1"/>
          </p:cNvSpPr>
          <p:nvPr/>
        </p:nvSpPr>
        <p:spPr bwMode="auto">
          <a:xfrm>
            <a:off x="6681138" y="4263930"/>
            <a:ext cx="1805638" cy="565246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 anchorCtr="1"/>
          <a:lstStyle/>
          <a:p>
            <a:pPr eaLnBrk="0" hangingPunct="0"/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中国文化输出活动</a:t>
            </a:r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5250657" y="1004963"/>
            <a:ext cx="1762678" cy="862323"/>
          </a:xfrm>
          <a:prstGeom prst="rect">
            <a:avLst/>
          </a:prstGeom>
          <a:solidFill>
            <a:srgbClr val="DA8200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045116" y="1032680"/>
            <a:ext cx="1591227" cy="862323"/>
          </a:xfrm>
          <a:prstGeom prst="rect">
            <a:avLst/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grpSp>
        <p:nvGrpSpPr>
          <p:cNvPr id="3" name="组合 39"/>
          <p:cNvGrpSpPr/>
          <p:nvPr/>
        </p:nvGrpSpPr>
        <p:grpSpPr>
          <a:xfrm>
            <a:off x="514351" y="1033538"/>
            <a:ext cx="3767402" cy="862323"/>
            <a:chOff x="-281412" y="1980351"/>
            <a:chExt cx="6217877" cy="2063031"/>
          </a:xfrm>
        </p:grpSpPr>
        <p:sp>
          <p:nvSpPr>
            <p:cNvPr id="49" name="矩形 48"/>
            <p:cNvSpPr/>
            <p:nvPr/>
          </p:nvSpPr>
          <p:spPr>
            <a:xfrm>
              <a:off x="-281412" y="1980351"/>
              <a:ext cx="2909197" cy="2063031"/>
            </a:xfrm>
            <a:prstGeom prst="rect">
              <a:avLst/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79424" y="2308719"/>
              <a:ext cx="1557041" cy="15610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全新设计、编写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7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8" name="组合 38"/>
          <p:cNvGrpSpPr/>
          <p:nvPr/>
        </p:nvGrpSpPr>
        <p:grpSpPr>
          <a:xfrm>
            <a:off x="521495" y="2619617"/>
            <a:ext cx="7914159" cy="1281561"/>
            <a:chOff x="416098" y="1283020"/>
            <a:chExt cx="10552212" cy="170874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读写教程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416098" y="1283020"/>
              <a:ext cx="10552212" cy="1280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平行四边形 32"/>
            <p:cNvSpPr/>
            <p:nvPr/>
          </p:nvSpPr>
          <p:spPr>
            <a:xfrm>
              <a:off x="2425970" y="1407384"/>
              <a:ext cx="2060305" cy="1584384"/>
            </a:xfrm>
            <a:prstGeom prst="parallelogram">
              <a:avLst>
                <a:gd name="adj" fmla="val 52253"/>
              </a:avLst>
            </a:prstGeom>
            <a:solidFill>
              <a:srgbClr val="30075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视听说教程</a:t>
              </a:r>
              <a:endParaRPr lang="zh-CN" altLang="en-US" sz="1500" b="1" dirty="0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4226196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长篇阅读</a:t>
              </a:r>
              <a:endParaRPr lang="zh-CN" altLang="en-US" sz="1500" b="1" dirty="0"/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6007371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泛读教程</a:t>
              </a:r>
              <a:endParaRPr lang="zh-CN" altLang="en-US" sz="1500" b="1" dirty="0"/>
            </a:p>
          </p:txBody>
        </p:sp>
        <p:sp>
          <p:nvSpPr>
            <p:cNvPr id="44" name="平行四边形 43"/>
            <p:cNvSpPr/>
            <p:nvPr/>
          </p:nvSpPr>
          <p:spPr>
            <a:xfrm>
              <a:off x="7702821" y="1397859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综合训练</a:t>
              </a:r>
              <a:endParaRPr lang="zh-CN" altLang="en-US" sz="1500" b="1" dirty="0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534756" y="873119"/>
            <a:ext cx="10098736" cy="1065693"/>
            <a:chOff x="911949" y="1123946"/>
            <a:chExt cx="13464981" cy="1420923"/>
          </a:xfrm>
        </p:grpSpPr>
        <p:sp>
          <p:nvSpPr>
            <p:cNvPr id="47" name="矩形 46"/>
            <p:cNvSpPr/>
            <p:nvPr/>
          </p:nvSpPr>
          <p:spPr>
            <a:xfrm>
              <a:off x="9590583" y="1123946"/>
              <a:ext cx="4786347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endParaRPr lang="en-US" altLang="zh-CN" b="1" dirty="0" smtClean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911949" y="1559984"/>
              <a:ext cx="2249268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指南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》  </a:t>
              </a: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 基础目标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+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提高目标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688640" y="1142218"/>
            <a:ext cx="943409" cy="6394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p3d>
            <a:bevelT w="190500" h="38100"/>
          </a:sp3d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级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个单元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0" name="下箭头 59"/>
          <p:cNvSpPr/>
          <p:nvPr/>
        </p:nvSpPr>
        <p:spPr>
          <a:xfrm>
            <a:off x="5893595" y="1950245"/>
            <a:ext cx="428625" cy="514350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2" name="下箭头 61"/>
          <p:cNvSpPr/>
          <p:nvPr/>
        </p:nvSpPr>
        <p:spPr>
          <a:xfrm rot="16200000">
            <a:off x="2464599" y="1307310"/>
            <a:ext cx="389335" cy="446483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3" name="下箭头 62"/>
          <p:cNvSpPr/>
          <p:nvPr/>
        </p:nvSpPr>
        <p:spPr>
          <a:xfrm rot="16200000">
            <a:off x="4772031" y="1321597"/>
            <a:ext cx="389335" cy="446483"/>
          </a:xfrm>
          <a:prstGeom prst="downArrow">
            <a:avLst/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2178846" y="2100263"/>
            <a:ext cx="1350169" cy="2286000"/>
          </a:xfrm>
          <a:prstGeom prst="ellipse">
            <a:avLst/>
          </a:prstGeom>
          <a:noFill/>
          <a:ln w="38100">
            <a:solidFill>
              <a:srgbClr val="30075D"/>
            </a:solidFill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37"/>
          <p:cNvGrpSpPr/>
          <p:nvPr/>
        </p:nvGrpSpPr>
        <p:grpSpPr>
          <a:xfrm>
            <a:off x="2515762" y="2322978"/>
            <a:ext cx="2581400" cy="2180185"/>
            <a:chOff x="4068720" y="1782849"/>
            <a:chExt cx="3441866" cy="2906913"/>
          </a:xfrm>
        </p:grpSpPr>
        <p:sp>
          <p:nvSpPr>
            <p:cNvPr id="39" name="空心弧 38"/>
            <p:cNvSpPr/>
            <p:nvPr/>
          </p:nvSpPr>
          <p:spPr>
            <a:xfrm>
              <a:off x="4603673" y="1782849"/>
              <a:ext cx="2906913" cy="2906913"/>
            </a:xfrm>
            <a:prstGeom prst="blockArc">
              <a:avLst>
                <a:gd name="adj1" fmla="val 4469103"/>
                <a:gd name="adj2" fmla="val 21246848"/>
                <a:gd name="adj3" fmla="val 4136"/>
              </a:avLst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chemeClr val="accent3">
                    <a:lumMod val="75000"/>
                  </a:schemeClr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068720" y="2517356"/>
              <a:ext cx="1712955" cy="1650197"/>
            </a:xfrm>
            <a:prstGeom prst="ellipse">
              <a:avLst/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BBC</a:t>
              </a:r>
              <a:r>
                <a:rPr lang="zh-CN" altLang="en-US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优质音视频资源</a:t>
              </a:r>
              <a:endParaRPr lang="zh-CN" altLang="en-US" sz="18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42"/>
          <p:cNvGrpSpPr/>
          <p:nvPr/>
        </p:nvGrpSpPr>
        <p:grpSpPr>
          <a:xfrm rot="21400507">
            <a:off x="4943945" y="2626081"/>
            <a:ext cx="2578424" cy="2283326"/>
            <a:chOff x="7258677" y="2415589"/>
            <a:chExt cx="3437898" cy="3044435"/>
          </a:xfrm>
        </p:grpSpPr>
        <p:sp>
          <p:nvSpPr>
            <p:cNvPr id="40" name="空心弧 39"/>
            <p:cNvSpPr/>
            <p:nvPr/>
          </p:nvSpPr>
          <p:spPr>
            <a:xfrm rot="4802168" flipH="1">
              <a:off x="7258677" y="2415589"/>
              <a:ext cx="2906913" cy="2906913"/>
            </a:xfrm>
            <a:prstGeom prst="blockArc">
              <a:avLst>
                <a:gd name="adj1" fmla="val 3459353"/>
                <a:gd name="adj2" fmla="val 21246848"/>
                <a:gd name="adj3" fmla="val 4136"/>
              </a:avLst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199493">
              <a:off x="9077107" y="3952876"/>
              <a:ext cx="1619468" cy="1507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科学活动设计</a:t>
              </a:r>
              <a:endParaRPr lang="zh-CN" altLang="en-US" sz="18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33" y="3236122"/>
            <a:ext cx="1325791" cy="1613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平行四边形 29"/>
          <p:cNvSpPr/>
          <p:nvPr/>
        </p:nvSpPr>
        <p:spPr>
          <a:xfrm>
            <a:off x="505029" y="1055538"/>
            <a:ext cx="1552373" cy="1188288"/>
          </a:xfrm>
          <a:prstGeom prst="parallelogram">
            <a:avLst>
              <a:gd name="adj" fmla="val 52253"/>
            </a:avLst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500" b="1" dirty="0" smtClean="0"/>
              <a:t>视听说特色</a:t>
            </a:r>
            <a:endParaRPr lang="zh-CN" altLang="en-US" sz="1500" b="1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0800000" flipV="1">
            <a:off x="433521" y="962265"/>
            <a:ext cx="7792715" cy="9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流程图: 过程 40"/>
          <p:cNvSpPr>
            <a:spLocks noChangeArrowheads="1"/>
          </p:cNvSpPr>
          <p:nvPr/>
        </p:nvSpPr>
        <p:spPr bwMode="auto">
          <a:xfrm>
            <a:off x="3429002" y="1235864"/>
            <a:ext cx="3086101" cy="757242"/>
          </a:xfrm>
          <a:prstGeom prst="flowChartProcess">
            <a:avLst/>
          </a:prstGeom>
          <a:solidFill>
            <a:srgbClr val="30075D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eaLnBrk="0" hangingPunct="0"/>
            <a:endParaRPr lang="en-US" altLang="zh-CN" sz="2100" b="1" dirty="0" smtClean="0">
              <a:solidFill>
                <a:schemeClr val="bg1"/>
              </a:solidFill>
              <a:ea typeface="宋体" pitchFamily="2" charset="-122"/>
            </a:endParaRPr>
          </a:p>
          <a:p>
            <a:pPr algn="ctr" eaLnBrk="0" hangingPunct="0"/>
            <a:r>
              <a:rPr lang="zh-CN" altLang="en-US" sz="1500" b="1" dirty="0" smtClean="0"/>
              <a:t>外研社</a:t>
            </a:r>
            <a:r>
              <a:rPr lang="en-US" altLang="zh-CN" sz="1500" b="1" dirty="0" smtClean="0"/>
              <a:t>+</a:t>
            </a:r>
            <a:r>
              <a:rPr lang="zh-CN" altLang="en-US" sz="1500" b="1" dirty="0" smtClean="0"/>
              <a:t>培生</a:t>
            </a:r>
            <a:endParaRPr lang="en-US" altLang="zh-CN" sz="1500" b="1" dirty="0"/>
          </a:p>
          <a:p>
            <a:pPr algn="ctr" eaLnBrk="0" hangingPunct="0"/>
            <a:r>
              <a:rPr lang="zh-CN" altLang="en-US" sz="1500" b="1" dirty="0" smtClean="0"/>
              <a:t>国际获奖教材</a:t>
            </a:r>
            <a:r>
              <a:rPr lang="en-US" altLang="zh-CN" sz="1500" b="1" i="1" dirty="0" err="1" smtClean="0"/>
              <a:t>Speakout</a:t>
            </a:r>
            <a:endParaRPr lang="en-US" altLang="zh-CN" sz="1500" b="1" i="1" dirty="0" smtClean="0"/>
          </a:p>
          <a:p>
            <a:pPr algn="ctr" eaLnBrk="0" hangingPunct="0"/>
            <a:endParaRPr lang="en-US" altLang="zh-CN" sz="2100" b="1" i="1" dirty="0" smtClean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8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5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6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3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0" name="平行四边形 29"/>
          <p:cNvSpPr/>
          <p:nvPr/>
        </p:nvSpPr>
        <p:spPr>
          <a:xfrm>
            <a:off x="505029" y="1055538"/>
            <a:ext cx="1552373" cy="1188288"/>
          </a:xfrm>
          <a:prstGeom prst="parallelogram">
            <a:avLst>
              <a:gd name="adj" fmla="val 52253"/>
            </a:avLst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500" b="1" dirty="0" smtClean="0"/>
              <a:t>视听说特色</a:t>
            </a:r>
            <a:endParaRPr lang="zh-CN" altLang="en-US" sz="1500" b="1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0800000" flipV="1">
            <a:off x="433521" y="962265"/>
            <a:ext cx="7792715" cy="9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19" y="1059899"/>
            <a:ext cx="6408770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2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29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26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26"/>
          <p:cNvGrpSpPr/>
          <p:nvPr/>
        </p:nvGrpSpPr>
        <p:grpSpPr>
          <a:xfrm>
            <a:off x="184090" y="944578"/>
            <a:ext cx="1324670" cy="4054322"/>
            <a:chOff x="254978" y="1145137"/>
            <a:chExt cx="1490242" cy="540576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/>
                <a:t>Learning objectives</a:t>
              </a:r>
              <a:endParaRPr lang="zh-CN" altLang="en-US" sz="1200" b="1" dirty="0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4493" y="978680"/>
            <a:ext cx="5113166" cy="234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矩形 47"/>
          <p:cNvSpPr/>
          <p:nvPr/>
        </p:nvSpPr>
        <p:spPr>
          <a:xfrm>
            <a:off x="4642304" y="3453542"/>
            <a:ext cx="2308566" cy="1418496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 algn="ctr"/>
            <a:r>
              <a:rPr lang="zh-CN" altLang="en-US" sz="1800" b="1" dirty="0" smtClean="0">
                <a:solidFill>
                  <a:schemeClr val="bg1"/>
                </a:solidFill>
              </a:rPr>
              <a:t>学习目标明确：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marL="428586" indent="-428586">
              <a:buFont typeface="Wingdings" pitchFamily="2" charset="2"/>
              <a:buChar char="ü"/>
            </a:pPr>
            <a:r>
              <a:rPr lang="zh-CN" altLang="en-US" sz="1800" b="1" dirty="0" smtClean="0">
                <a:solidFill>
                  <a:schemeClr val="bg1"/>
                </a:solidFill>
              </a:rPr>
              <a:t>听力技能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marL="428586" indent="-428586">
              <a:buFont typeface="Wingdings" pitchFamily="2" charset="2"/>
              <a:buChar char="ü"/>
            </a:pPr>
            <a:r>
              <a:rPr lang="zh-CN" altLang="en-US" sz="1800" b="1" dirty="0" smtClean="0">
                <a:solidFill>
                  <a:schemeClr val="bg1"/>
                </a:solidFill>
              </a:rPr>
              <a:t>口语技能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marL="428586" indent="-428586">
              <a:buFont typeface="Wingdings" pitchFamily="2" charset="2"/>
              <a:buChar char="ü"/>
            </a:pPr>
            <a:r>
              <a:rPr lang="zh-CN" altLang="en-US" sz="1800" b="1" dirty="0" smtClean="0">
                <a:solidFill>
                  <a:schemeClr val="bg1"/>
                </a:solidFill>
              </a:rPr>
              <a:t>语用</a:t>
            </a:r>
            <a:r>
              <a:rPr lang="zh-CN" altLang="en-US" sz="1800" b="1" dirty="0">
                <a:solidFill>
                  <a:schemeClr val="bg1"/>
                </a:solidFill>
              </a:rPr>
              <a:t>技能</a:t>
            </a:r>
            <a:endParaRPr lang="en-US" altLang="zh-CN" sz="1800" b="1" dirty="0">
              <a:solidFill>
                <a:schemeClr val="bg1"/>
              </a:solidFill>
            </a:endParaRPr>
          </a:p>
        </p:txBody>
      </p: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9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50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8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26"/>
          <p:cNvGrpSpPr/>
          <p:nvPr/>
        </p:nvGrpSpPr>
        <p:grpSpPr>
          <a:xfrm>
            <a:off x="184090" y="944578"/>
            <a:ext cx="1307826" cy="4054322"/>
            <a:chOff x="254978" y="1145137"/>
            <a:chExt cx="1490242" cy="540576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Opening up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9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50" name="图片 49" descr="页面提取自－ B2U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0821" y="788195"/>
            <a:ext cx="3095189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6485391" y="2732024"/>
            <a:ext cx="2308566" cy="454089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 algn="ctr"/>
            <a:r>
              <a:rPr lang="en-US" altLang="zh-CN" sz="1800" b="1" dirty="0" smtClean="0">
                <a:solidFill>
                  <a:schemeClr val="bg1"/>
                </a:solidFill>
              </a:rPr>
              <a:t>21</a:t>
            </a:r>
            <a:r>
              <a:rPr lang="en-US" altLang="zh-CN" sz="1800" b="1" baseline="30000" dirty="0" smtClean="0">
                <a:solidFill>
                  <a:schemeClr val="bg1"/>
                </a:solidFill>
              </a:rPr>
              <a:t>st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 century skills</a:t>
            </a:r>
            <a:endParaRPr lang="en-US" altLang="zh-CN" sz="1800" b="1" dirty="0">
              <a:solidFill>
                <a:schemeClr val="bg1"/>
              </a:solidFill>
            </a:endParaRPr>
          </a:p>
        </p:txBody>
      </p:sp>
      <p:pic>
        <p:nvPicPr>
          <p:cNvPr id="38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26"/>
          <p:cNvGrpSpPr/>
          <p:nvPr/>
        </p:nvGrpSpPr>
        <p:grpSpPr>
          <a:xfrm>
            <a:off x="184090" y="944578"/>
            <a:ext cx="125609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8" name="图示 47"/>
          <p:cNvGraphicFramePr/>
          <p:nvPr>
            <p:extLst>
              <p:ext uri="{D42A27DB-BD31-4B8C-83A1-F6EECF244321}">
                <p14:modId xmlns="" xmlns:p14="http://schemas.microsoft.com/office/powerpoint/2010/main" val="2126474574"/>
              </p:ext>
            </p:extLst>
          </p:nvPr>
        </p:nvGraphicFramePr>
        <p:xfrm>
          <a:off x="1808820" y="1139437"/>
          <a:ext cx="6786539" cy="2932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7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9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8" name="图片 9" descr="fltrp logo 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26"/>
          <p:cNvGrpSpPr/>
          <p:nvPr/>
        </p:nvGrpSpPr>
        <p:grpSpPr>
          <a:xfrm>
            <a:off x="184090" y="944578"/>
            <a:ext cx="127895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6916" y="802931"/>
            <a:ext cx="3300413" cy="402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矩形 46"/>
          <p:cNvSpPr/>
          <p:nvPr/>
        </p:nvSpPr>
        <p:spPr>
          <a:xfrm>
            <a:off x="1741107" y="2096795"/>
            <a:ext cx="1836203" cy="925011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/>
            <a:r>
              <a:rPr lang="en-US" altLang="zh-CN" sz="1500" dirty="0" smtClean="0">
                <a:solidFill>
                  <a:schemeClr val="bg1"/>
                </a:solidFill>
              </a:rPr>
              <a:t> 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BBC 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原版街头采访</a:t>
            </a:r>
            <a:endParaRPr lang="en-US" altLang="zh-CN" sz="1500" b="1" dirty="0" smtClean="0">
              <a:solidFill>
                <a:schemeClr val="bg1"/>
              </a:solidFill>
            </a:endParaRPr>
          </a:p>
          <a:p>
            <a:pPr marL="428586" indent="-428586">
              <a:buFont typeface="Wingdings" pitchFamily="2" charset="2"/>
              <a:buChar char="ü"/>
            </a:pPr>
            <a:r>
              <a:rPr lang="en-US" altLang="zh-CN" sz="1500" b="1" dirty="0" smtClean="0">
                <a:solidFill>
                  <a:schemeClr val="bg1"/>
                </a:solidFill>
              </a:rPr>
              <a:t>authentic</a:t>
            </a:r>
          </a:p>
          <a:p>
            <a:pPr marL="428586" indent="-428586">
              <a:buFont typeface="Wingdings" pitchFamily="2" charset="2"/>
              <a:buChar char="ü"/>
            </a:pPr>
            <a:r>
              <a:rPr lang="en-US" altLang="zh-CN" sz="1500" b="1" dirty="0" err="1" smtClean="0">
                <a:solidFill>
                  <a:schemeClr val="bg1"/>
                </a:solidFill>
              </a:rPr>
              <a:t>i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 + 1</a:t>
            </a:r>
          </a:p>
        </p:txBody>
      </p:sp>
      <p:grpSp>
        <p:nvGrpSpPr>
          <p:cNvPr id="7" name="组合 55"/>
          <p:cNvGrpSpPr/>
          <p:nvPr/>
        </p:nvGrpSpPr>
        <p:grpSpPr>
          <a:xfrm>
            <a:off x="1527574" y="1118001"/>
            <a:ext cx="2880122" cy="810815"/>
            <a:chOff x="2036763" y="1490663"/>
            <a:chExt cx="3840162" cy="1081087"/>
          </a:xfrm>
        </p:grpSpPr>
        <p:grpSp>
          <p:nvGrpSpPr>
            <p:cNvPr id="8" name="组合 49"/>
            <p:cNvGrpSpPr/>
            <p:nvPr/>
          </p:nvGrpSpPr>
          <p:grpSpPr>
            <a:xfrm>
              <a:off x="2036763" y="1490663"/>
              <a:ext cx="3840162" cy="1081087"/>
              <a:chOff x="6961188" y="376238"/>
              <a:chExt cx="4597400" cy="1697038"/>
            </a:xfrm>
          </p:grpSpPr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6961188" y="684213"/>
                <a:ext cx="4597400" cy="1081088"/>
              </a:xfrm>
              <a:custGeom>
                <a:avLst/>
                <a:gdLst>
                  <a:gd name="T0" fmla="*/ 15 w 522"/>
                  <a:gd name="T1" fmla="*/ 0 h 123"/>
                  <a:gd name="T2" fmla="*/ 508 w 522"/>
                  <a:gd name="T3" fmla="*/ 0 h 123"/>
                  <a:gd name="T4" fmla="*/ 509 w 522"/>
                  <a:gd name="T5" fmla="*/ 0 h 123"/>
                  <a:gd name="T6" fmla="*/ 521 w 522"/>
                  <a:gd name="T7" fmla="*/ 9 h 123"/>
                  <a:gd name="T8" fmla="*/ 522 w 522"/>
                  <a:gd name="T9" fmla="*/ 14 h 123"/>
                  <a:gd name="T10" fmla="*/ 522 w 522"/>
                  <a:gd name="T11" fmla="*/ 109 h 123"/>
                  <a:gd name="T12" fmla="*/ 522 w 522"/>
                  <a:gd name="T13" fmla="*/ 111 h 123"/>
                  <a:gd name="T14" fmla="*/ 512 w 522"/>
                  <a:gd name="T15" fmla="*/ 122 h 123"/>
                  <a:gd name="T16" fmla="*/ 507 w 522"/>
                  <a:gd name="T17" fmla="*/ 123 h 123"/>
                  <a:gd name="T18" fmla="*/ 14 w 522"/>
                  <a:gd name="T19" fmla="*/ 123 h 123"/>
                  <a:gd name="T20" fmla="*/ 13 w 522"/>
                  <a:gd name="T21" fmla="*/ 123 h 123"/>
                  <a:gd name="T22" fmla="*/ 1 w 522"/>
                  <a:gd name="T23" fmla="*/ 114 h 123"/>
                  <a:gd name="T24" fmla="*/ 0 w 522"/>
                  <a:gd name="T25" fmla="*/ 108 h 123"/>
                  <a:gd name="T26" fmla="*/ 0 w 522"/>
                  <a:gd name="T27" fmla="*/ 14 h 123"/>
                  <a:gd name="T28" fmla="*/ 0 w 522"/>
                  <a:gd name="T29" fmla="*/ 12 h 123"/>
                  <a:gd name="T30" fmla="*/ 10 w 522"/>
                  <a:gd name="T31" fmla="*/ 1 h 123"/>
                  <a:gd name="T32" fmla="*/ 15 w 522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2" h="123">
                    <a:moveTo>
                      <a:pt x="15" y="0"/>
                    </a:moveTo>
                    <a:cubicBezTo>
                      <a:pt x="508" y="0"/>
                      <a:pt x="508" y="0"/>
                      <a:pt x="508" y="0"/>
                    </a:cubicBezTo>
                    <a:cubicBezTo>
                      <a:pt x="509" y="0"/>
                      <a:pt x="509" y="0"/>
                      <a:pt x="509" y="0"/>
                    </a:cubicBezTo>
                    <a:cubicBezTo>
                      <a:pt x="515" y="1"/>
                      <a:pt x="519" y="4"/>
                      <a:pt x="521" y="9"/>
                    </a:cubicBezTo>
                    <a:cubicBezTo>
                      <a:pt x="522" y="11"/>
                      <a:pt x="522" y="13"/>
                      <a:pt x="522" y="14"/>
                    </a:cubicBezTo>
                    <a:cubicBezTo>
                      <a:pt x="522" y="109"/>
                      <a:pt x="522" y="109"/>
                      <a:pt x="522" y="109"/>
                    </a:cubicBezTo>
                    <a:cubicBezTo>
                      <a:pt x="522" y="111"/>
                      <a:pt x="522" y="111"/>
                      <a:pt x="522" y="111"/>
                    </a:cubicBezTo>
                    <a:cubicBezTo>
                      <a:pt x="521" y="116"/>
                      <a:pt x="517" y="120"/>
                      <a:pt x="512" y="122"/>
                    </a:cubicBezTo>
                    <a:cubicBezTo>
                      <a:pt x="511" y="123"/>
                      <a:pt x="509" y="123"/>
                      <a:pt x="507" y="123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7" y="122"/>
                      <a:pt x="3" y="119"/>
                      <a:pt x="1" y="114"/>
                    </a:cubicBezTo>
                    <a:cubicBezTo>
                      <a:pt x="0" y="112"/>
                      <a:pt x="0" y="110"/>
                      <a:pt x="0" y="1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7"/>
                      <a:pt x="5" y="3"/>
                      <a:pt x="10" y="1"/>
                    </a:cubicBezTo>
                    <a:cubicBezTo>
                      <a:pt x="11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74A7AE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7119938" y="376238"/>
                <a:ext cx="1700213" cy="1697038"/>
              </a:xfrm>
              <a:custGeom>
                <a:avLst/>
                <a:gdLst>
                  <a:gd name="T0" fmla="*/ 111 w 193"/>
                  <a:gd name="T1" fmla="*/ 8 h 193"/>
                  <a:gd name="T2" fmla="*/ 186 w 193"/>
                  <a:gd name="T3" fmla="*/ 83 h 193"/>
                  <a:gd name="T4" fmla="*/ 186 w 193"/>
                  <a:gd name="T5" fmla="*/ 110 h 193"/>
                  <a:gd name="T6" fmla="*/ 111 w 193"/>
                  <a:gd name="T7" fmla="*/ 185 h 193"/>
                  <a:gd name="T8" fmla="*/ 83 w 193"/>
                  <a:gd name="T9" fmla="*/ 185 h 193"/>
                  <a:gd name="T10" fmla="*/ 8 w 193"/>
                  <a:gd name="T11" fmla="*/ 110 h 193"/>
                  <a:gd name="T12" fmla="*/ 8 w 193"/>
                  <a:gd name="T13" fmla="*/ 83 h 193"/>
                  <a:gd name="T14" fmla="*/ 83 w 193"/>
                  <a:gd name="T15" fmla="*/ 8 h 193"/>
                  <a:gd name="T16" fmla="*/ 111 w 193"/>
                  <a:gd name="T17" fmla="*/ 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193">
                    <a:moveTo>
                      <a:pt x="111" y="8"/>
                    </a:moveTo>
                    <a:cubicBezTo>
                      <a:pt x="186" y="83"/>
                      <a:pt x="186" y="83"/>
                      <a:pt x="186" y="83"/>
                    </a:cubicBezTo>
                    <a:cubicBezTo>
                      <a:pt x="193" y="90"/>
                      <a:pt x="193" y="103"/>
                      <a:pt x="186" y="11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103" y="193"/>
                      <a:pt x="91" y="193"/>
                      <a:pt x="83" y="185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0" y="103"/>
                      <a:pt x="0" y="90"/>
                      <a:pt x="8" y="83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91" y="0"/>
                      <a:pt x="103" y="0"/>
                      <a:pt x="111" y="8"/>
                    </a:cubicBezTo>
                    <a:close/>
                  </a:path>
                </a:pathLst>
              </a:custGeom>
              <a:solidFill>
                <a:srgbClr val="EA502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7383463" y="630238"/>
                <a:ext cx="1181100" cy="1179513"/>
              </a:xfrm>
              <a:custGeom>
                <a:avLst/>
                <a:gdLst>
                  <a:gd name="T0" fmla="*/ 372 w 744"/>
                  <a:gd name="T1" fmla="*/ 0 h 743"/>
                  <a:gd name="T2" fmla="*/ 744 w 744"/>
                  <a:gd name="T3" fmla="*/ 371 h 743"/>
                  <a:gd name="T4" fmla="*/ 372 w 744"/>
                  <a:gd name="T5" fmla="*/ 743 h 743"/>
                  <a:gd name="T6" fmla="*/ 0 w 744"/>
                  <a:gd name="T7" fmla="*/ 371 h 743"/>
                  <a:gd name="T8" fmla="*/ 372 w 744"/>
                  <a:gd name="T9" fmla="*/ 0 h 743"/>
                  <a:gd name="T10" fmla="*/ 372 w 744"/>
                  <a:gd name="T11" fmla="*/ 0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743">
                    <a:moveTo>
                      <a:pt x="372" y="0"/>
                    </a:moveTo>
                    <a:lnTo>
                      <a:pt x="744" y="371"/>
                    </a:lnTo>
                    <a:lnTo>
                      <a:pt x="372" y="743"/>
                    </a:lnTo>
                    <a:lnTo>
                      <a:pt x="0" y="371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05869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2724150" y="1866900"/>
              <a:ext cx="304800" cy="2952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 dirty="0" smtClean="0"/>
                <a:t>1</a:t>
              </a:r>
              <a:endParaRPr lang="zh-CN" altLang="en-US" sz="3000" b="1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3697637" y="1772284"/>
              <a:ext cx="1772280" cy="566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smtClean="0"/>
                <a:t>Sharing</a:t>
              </a:r>
              <a:endParaRPr lang="zh-CN" altLang="en-US" sz="2400" b="1" dirty="0"/>
            </a:p>
          </p:txBody>
        </p:sp>
      </p:grpSp>
      <p:pic>
        <p:nvPicPr>
          <p:cNvPr id="57" name="图片 5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67" y="4119878"/>
            <a:ext cx="537851" cy="53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9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58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59" name="矩形 58"/>
          <p:cNvSpPr/>
          <p:nvPr/>
        </p:nvSpPr>
        <p:spPr>
          <a:xfrm>
            <a:off x="1726820" y="3318380"/>
            <a:ext cx="1866489" cy="646405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/>
            <a:r>
              <a:rPr lang="zh-CN" altLang="en-US" sz="1500" b="1" dirty="0" smtClean="0">
                <a:solidFill>
                  <a:schemeClr val="bg1"/>
                </a:solidFill>
              </a:rPr>
              <a:t>科学的活动设计：</a:t>
            </a:r>
            <a:endParaRPr lang="en-US" altLang="zh-CN" sz="1500" b="1" dirty="0" smtClean="0">
              <a:solidFill>
                <a:schemeClr val="bg1"/>
              </a:solidFill>
            </a:endParaRPr>
          </a:p>
          <a:p>
            <a:pPr marL="428586" indent="-428586">
              <a:buFont typeface="Wingdings" pitchFamily="2" charset="2"/>
              <a:buChar char="ü"/>
            </a:pPr>
            <a:r>
              <a:rPr lang="en-US" altLang="zh-CN" sz="1500" b="1" dirty="0" smtClean="0">
                <a:solidFill>
                  <a:schemeClr val="bg1"/>
                </a:solidFill>
              </a:rPr>
              <a:t>scaffolding</a:t>
            </a:r>
          </a:p>
        </p:txBody>
      </p:sp>
      <p:pic>
        <p:nvPicPr>
          <p:cNvPr id="48" name="图片 9" descr="fltrp logo 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 descr="NeoImage_副本_副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9" y="857253"/>
            <a:ext cx="6136481" cy="401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30181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55"/>
          <p:cNvGrpSpPr/>
          <p:nvPr/>
        </p:nvGrpSpPr>
        <p:grpSpPr>
          <a:xfrm>
            <a:off x="1603774" y="820345"/>
            <a:ext cx="2765822" cy="810815"/>
            <a:chOff x="2036763" y="1490663"/>
            <a:chExt cx="3840162" cy="1081087"/>
          </a:xfrm>
        </p:grpSpPr>
        <p:grpSp>
          <p:nvGrpSpPr>
            <p:cNvPr id="6" name="组合 49"/>
            <p:cNvGrpSpPr/>
            <p:nvPr/>
          </p:nvGrpSpPr>
          <p:grpSpPr>
            <a:xfrm>
              <a:off x="2036763" y="1490663"/>
              <a:ext cx="3840162" cy="1081087"/>
              <a:chOff x="6961188" y="376238"/>
              <a:chExt cx="4597400" cy="1697038"/>
            </a:xfrm>
          </p:grpSpPr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6961188" y="684213"/>
                <a:ext cx="4597400" cy="1081088"/>
              </a:xfrm>
              <a:custGeom>
                <a:avLst/>
                <a:gdLst>
                  <a:gd name="T0" fmla="*/ 15 w 522"/>
                  <a:gd name="T1" fmla="*/ 0 h 123"/>
                  <a:gd name="T2" fmla="*/ 508 w 522"/>
                  <a:gd name="T3" fmla="*/ 0 h 123"/>
                  <a:gd name="T4" fmla="*/ 509 w 522"/>
                  <a:gd name="T5" fmla="*/ 0 h 123"/>
                  <a:gd name="T6" fmla="*/ 521 w 522"/>
                  <a:gd name="T7" fmla="*/ 9 h 123"/>
                  <a:gd name="T8" fmla="*/ 522 w 522"/>
                  <a:gd name="T9" fmla="*/ 14 h 123"/>
                  <a:gd name="T10" fmla="*/ 522 w 522"/>
                  <a:gd name="T11" fmla="*/ 109 h 123"/>
                  <a:gd name="T12" fmla="*/ 522 w 522"/>
                  <a:gd name="T13" fmla="*/ 111 h 123"/>
                  <a:gd name="T14" fmla="*/ 512 w 522"/>
                  <a:gd name="T15" fmla="*/ 122 h 123"/>
                  <a:gd name="T16" fmla="*/ 507 w 522"/>
                  <a:gd name="T17" fmla="*/ 123 h 123"/>
                  <a:gd name="T18" fmla="*/ 14 w 522"/>
                  <a:gd name="T19" fmla="*/ 123 h 123"/>
                  <a:gd name="T20" fmla="*/ 13 w 522"/>
                  <a:gd name="T21" fmla="*/ 123 h 123"/>
                  <a:gd name="T22" fmla="*/ 1 w 522"/>
                  <a:gd name="T23" fmla="*/ 114 h 123"/>
                  <a:gd name="T24" fmla="*/ 0 w 522"/>
                  <a:gd name="T25" fmla="*/ 108 h 123"/>
                  <a:gd name="T26" fmla="*/ 0 w 522"/>
                  <a:gd name="T27" fmla="*/ 14 h 123"/>
                  <a:gd name="T28" fmla="*/ 0 w 522"/>
                  <a:gd name="T29" fmla="*/ 12 h 123"/>
                  <a:gd name="T30" fmla="*/ 10 w 522"/>
                  <a:gd name="T31" fmla="*/ 1 h 123"/>
                  <a:gd name="T32" fmla="*/ 15 w 522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2" h="123">
                    <a:moveTo>
                      <a:pt x="15" y="0"/>
                    </a:moveTo>
                    <a:cubicBezTo>
                      <a:pt x="508" y="0"/>
                      <a:pt x="508" y="0"/>
                      <a:pt x="508" y="0"/>
                    </a:cubicBezTo>
                    <a:cubicBezTo>
                      <a:pt x="509" y="0"/>
                      <a:pt x="509" y="0"/>
                      <a:pt x="509" y="0"/>
                    </a:cubicBezTo>
                    <a:cubicBezTo>
                      <a:pt x="515" y="1"/>
                      <a:pt x="519" y="4"/>
                      <a:pt x="521" y="9"/>
                    </a:cubicBezTo>
                    <a:cubicBezTo>
                      <a:pt x="522" y="11"/>
                      <a:pt x="522" y="13"/>
                      <a:pt x="522" y="14"/>
                    </a:cubicBezTo>
                    <a:cubicBezTo>
                      <a:pt x="522" y="109"/>
                      <a:pt x="522" y="109"/>
                      <a:pt x="522" y="109"/>
                    </a:cubicBezTo>
                    <a:cubicBezTo>
                      <a:pt x="522" y="111"/>
                      <a:pt x="522" y="111"/>
                      <a:pt x="522" y="111"/>
                    </a:cubicBezTo>
                    <a:cubicBezTo>
                      <a:pt x="521" y="116"/>
                      <a:pt x="517" y="120"/>
                      <a:pt x="512" y="122"/>
                    </a:cubicBezTo>
                    <a:cubicBezTo>
                      <a:pt x="511" y="123"/>
                      <a:pt x="509" y="123"/>
                      <a:pt x="507" y="123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7" y="122"/>
                      <a:pt x="3" y="119"/>
                      <a:pt x="1" y="114"/>
                    </a:cubicBezTo>
                    <a:cubicBezTo>
                      <a:pt x="0" y="112"/>
                      <a:pt x="0" y="110"/>
                      <a:pt x="0" y="1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7"/>
                      <a:pt x="5" y="3"/>
                      <a:pt x="10" y="1"/>
                    </a:cubicBezTo>
                    <a:cubicBezTo>
                      <a:pt x="11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74A7AE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7119938" y="376238"/>
                <a:ext cx="1700213" cy="1697038"/>
              </a:xfrm>
              <a:custGeom>
                <a:avLst/>
                <a:gdLst>
                  <a:gd name="T0" fmla="*/ 111 w 193"/>
                  <a:gd name="T1" fmla="*/ 8 h 193"/>
                  <a:gd name="T2" fmla="*/ 186 w 193"/>
                  <a:gd name="T3" fmla="*/ 83 h 193"/>
                  <a:gd name="T4" fmla="*/ 186 w 193"/>
                  <a:gd name="T5" fmla="*/ 110 h 193"/>
                  <a:gd name="T6" fmla="*/ 111 w 193"/>
                  <a:gd name="T7" fmla="*/ 185 h 193"/>
                  <a:gd name="T8" fmla="*/ 83 w 193"/>
                  <a:gd name="T9" fmla="*/ 185 h 193"/>
                  <a:gd name="T10" fmla="*/ 8 w 193"/>
                  <a:gd name="T11" fmla="*/ 110 h 193"/>
                  <a:gd name="T12" fmla="*/ 8 w 193"/>
                  <a:gd name="T13" fmla="*/ 83 h 193"/>
                  <a:gd name="T14" fmla="*/ 83 w 193"/>
                  <a:gd name="T15" fmla="*/ 8 h 193"/>
                  <a:gd name="T16" fmla="*/ 111 w 193"/>
                  <a:gd name="T17" fmla="*/ 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193">
                    <a:moveTo>
                      <a:pt x="111" y="8"/>
                    </a:moveTo>
                    <a:cubicBezTo>
                      <a:pt x="186" y="83"/>
                      <a:pt x="186" y="83"/>
                      <a:pt x="186" y="83"/>
                    </a:cubicBezTo>
                    <a:cubicBezTo>
                      <a:pt x="193" y="90"/>
                      <a:pt x="193" y="103"/>
                      <a:pt x="186" y="11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103" y="193"/>
                      <a:pt x="91" y="193"/>
                      <a:pt x="83" y="185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0" y="103"/>
                      <a:pt x="0" y="90"/>
                      <a:pt x="8" y="83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91" y="0"/>
                      <a:pt x="103" y="0"/>
                      <a:pt x="111" y="8"/>
                    </a:cubicBezTo>
                    <a:close/>
                  </a:path>
                </a:pathLst>
              </a:custGeom>
              <a:solidFill>
                <a:srgbClr val="EA502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7383463" y="630238"/>
                <a:ext cx="1181100" cy="1179513"/>
              </a:xfrm>
              <a:custGeom>
                <a:avLst/>
                <a:gdLst>
                  <a:gd name="T0" fmla="*/ 372 w 744"/>
                  <a:gd name="T1" fmla="*/ 0 h 743"/>
                  <a:gd name="T2" fmla="*/ 744 w 744"/>
                  <a:gd name="T3" fmla="*/ 371 h 743"/>
                  <a:gd name="T4" fmla="*/ 372 w 744"/>
                  <a:gd name="T5" fmla="*/ 743 h 743"/>
                  <a:gd name="T6" fmla="*/ 0 w 744"/>
                  <a:gd name="T7" fmla="*/ 371 h 743"/>
                  <a:gd name="T8" fmla="*/ 372 w 744"/>
                  <a:gd name="T9" fmla="*/ 0 h 743"/>
                  <a:gd name="T10" fmla="*/ 372 w 744"/>
                  <a:gd name="T11" fmla="*/ 0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743">
                    <a:moveTo>
                      <a:pt x="372" y="0"/>
                    </a:moveTo>
                    <a:lnTo>
                      <a:pt x="744" y="371"/>
                    </a:lnTo>
                    <a:lnTo>
                      <a:pt x="372" y="743"/>
                    </a:lnTo>
                    <a:lnTo>
                      <a:pt x="0" y="371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05869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2724150" y="1866900"/>
              <a:ext cx="304800" cy="2952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 dirty="0" smtClean="0"/>
                <a:t>2</a:t>
              </a:r>
              <a:endParaRPr lang="zh-CN" altLang="en-US" sz="3000" b="1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3697639" y="1772284"/>
              <a:ext cx="2152662" cy="566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smtClean="0"/>
                <a:t>Listening</a:t>
              </a:r>
              <a:endParaRPr lang="zh-CN" altLang="en-US" sz="2400" b="1" dirty="0"/>
            </a:p>
          </p:txBody>
        </p:sp>
      </p:grpSp>
      <p:sp>
        <p:nvSpPr>
          <p:cNvPr id="47" name="矩形 46"/>
          <p:cNvSpPr/>
          <p:nvPr/>
        </p:nvSpPr>
        <p:spPr>
          <a:xfrm>
            <a:off x="5891626" y="3764757"/>
            <a:ext cx="2880902" cy="1264444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/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听力技能指导：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</a:rPr>
              <a:t>Listening skills</a:t>
            </a:r>
          </a:p>
          <a:p>
            <a:pPr marL="428586" indent="-428586"/>
            <a:endParaRPr lang="en-US" altLang="zh-CN" dirty="0" smtClean="0">
              <a:solidFill>
                <a:schemeClr val="bg1"/>
              </a:solidFill>
              <a:latin typeface="+mn-ea"/>
            </a:endParaRPr>
          </a:p>
          <a:p>
            <a:pPr marL="428586" indent="-428586"/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听力步骤分解：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</a:rPr>
              <a:t>Before you listen</a:t>
            </a:r>
          </a:p>
          <a:p>
            <a:pPr marL="428586" indent="-428586"/>
            <a:r>
              <a:rPr lang="en-US" altLang="zh-CN" dirty="0" smtClean="0">
                <a:solidFill>
                  <a:schemeClr val="bg1"/>
                </a:solidFill>
                <a:latin typeface="+mn-ea"/>
              </a:rPr>
              <a:t>                        While you listen</a:t>
            </a:r>
          </a:p>
          <a:p>
            <a:pPr marL="428586" indent="-428586"/>
            <a:r>
              <a:rPr lang="en-US" altLang="zh-CN" dirty="0" smtClean="0">
                <a:solidFill>
                  <a:schemeClr val="bg1"/>
                </a:solidFill>
                <a:latin typeface="+mn-ea"/>
              </a:rPr>
              <a:t>                        After you listen</a:t>
            </a:r>
          </a:p>
        </p:txBody>
      </p: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8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0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5"/>
          <p:cNvGrpSpPr/>
          <p:nvPr/>
        </p:nvGrpSpPr>
        <p:grpSpPr>
          <a:xfrm>
            <a:off x="439997" y="1245606"/>
            <a:ext cx="8159883" cy="846084"/>
            <a:chOff x="771386" y="4533757"/>
            <a:chExt cx="10879844" cy="1128112"/>
          </a:xfrm>
        </p:grpSpPr>
        <p:grpSp>
          <p:nvGrpSpPr>
            <p:cNvPr id="3" name="组合 8"/>
            <p:cNvGrpSpPr/>
            <p:nvPr/>
          </p:nvGrpSpPr>
          <p:grpSpPr>
            <a:xfrm>
              <a:off x="771386" y="4533757"/>
              <a:ext cx="10879844" cy="1128112"/>
              <a:chOff x="816492" y="4769757"/>
              <a:chExt cx="10879844" cy="1128112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832393" y="4800237"/>
                <a:ext cx="10863943" cy="1045029"/>
              </a:xfrm>
              <a:prstGeom prst="roundRect">
                <a:avLst>
                  <a:gd name="adj" fmla="val 50000"/>
                </a:avLst>
              </a:prstGeom>
              <a:solidFill>
                <a:srgbClr val="8E3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816492" y="4769757"/>
                <a:ext cx="5955805" cy="1128112"/>
              </a:xfrm>
              <a:prstGeom prst="roundRect">
                <a:avLst>
                  <a:gd name="adj" fmla="val 50000"/>
                </a:avLst>
              </a:prstGeom>
              <a:solidFill>
                <a:srgbClr val="0086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9"/>
            <p:cNvSpPr txBox="1"/>
            <p:nvPr/>
          </p:nvSpPr>
          <p:spPr>
            <a:xfrm>
              <a:off x="2067056" y="4713044"/>
              <a:ext cx="3118804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创新教学内容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7633737" y="4716337"/>
              <a:ext cx="3118803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优化教学流程</a:t>
              </a:r>
            </a:p>
          </p:txBody>
        </p:sp>
      </p:grpSp>
      <p:pic>
        <p:nvPicPr>
          <p:cNvPr id="12" name="图片 11" descr="QQ图片2016050509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581" y="2184558"/>
            <a:ext cx="3593381" cy="209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1536" y="2218852"/>
            <a:ext cx="3488678" cy="1998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003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NeoImage_副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49" y="1082114"/>
            <a:ext cx="6005074" cy="3863221"/>
          </a:xfrm>
          <a:prstGeom prst="rect">
            <a:avLst/>
          </a:prstGeom>
        </p:spPr>
      </p:pic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22180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55"/>
          <p:cNvGrpSpPr/>
          <p:nvPr/>
        </p:nvGrpSpPr>
        <p:grpSpPr>
          <a:xfrm>
            <a:off x="1642074" y="883564"/>
            <a:ext cx="2594372" cy="810815"/>
            <a:chOff x="2036763" y="1490663"/>
            <a:chExt cx="3840162" cy="1081087"/>
          </a:xfrm>
        </p:grpSpPr>
        <p:grpSp>
          <p:nvGrpSpPr>
            <p:cNvPr id="6" name="组合 49"/>
            <p:cNvGrpSpPr/>
            <p:nvPr/>
          </p:nvGrpSpPr>
          <p:grpSpPr>
            <a:xfrm>
              <a:off x="2036763" y="1490663"/>
              <a:ext cx="3840162" cy="1081087"/>
              <a:chOff x="6961188" y="376238"/>
              <a:chExt cx="4597400" cy="1697038"/>
            </a:xfrm>
          </p:grpSpPr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6961188" y="684213"/>
                <a:ext cx="4597400" cy="1081088"/>
              </a:xfrm>
              <a:custGeom>
                <a:avLst/>
                <a:gdLst>
                  <a:gd name="T0" fmla="*/ 15 w 522"/>
                  <a:gd name="T1" fmla="*/ 0 h 123"/>
                  <a:gd name="T2" fmla="*/ 508 w 522"/>
                  <a:gd name="T3" fmla="*/ 0 h 123"/>
                  <a:gd name="T4" fmla="*/ 509 w 522"/>
                  <a:gd name="T5" fmla="*/ 0 h 123"/>
                  <a:gd name="T6" fmla="*/ 521 w 522"/>
                  <a:gd name="T7" fmla="*/ 9 h 123"/>
                  <a:gd name="T8" fmla="*/ 522 w 522"/>
                  <a:gd name="T9" fmla="*/ 14 h 123"/>
                  <a:gd name="T10" fmla="*/ 522 w 522"/>
                  <a:gd name="T11" fmla="*/ 109 h 123"/>
                  <a:gd name="T12" fmla="*/ 522 w 522"/>
                  <a:gd name="T13" fmla="*/ 111 h 123"/>
                  <a:gd name="T14" fmla="*/ 512 w 522"/>
                  <a:gd name="T15" fmla="*/ 122 h 123"/>
                  <a:gd name="T16" fmla="*/ 507 w 522"/>
                  <a:gd name="T17" fmla="*/ 123 h 123"/>
                  <a:gd name="T18" fmla="*/ 14 w 522"/>
                  <a:gd name="T19" fmla="*/ 123 h 123"/>
                  <a:gd name="T20" fmla="*/ 13 w 522"/>
                  <a:gd name="T21" fmla="*/ 123 h 123"/>
                  <a:gd name="T22" fmla="*/ 1 w 522"/>
                  <a:gd name="T23" fmla="*/ 114 h 123"/>
                  <a:gd name="T24" fmla="*/ 0 w 522"/>
                  <a:gd name="T25" fmla="*/ 108 h 123"/>
                  <a:gd name="T26" fmla="*/ 0 w 522"/>
                  <a:gd name="T27" fmla="*/ 14 h 123"/>
                  <a:gd name="T28" fmla="*/ 0 w 522"/>
                  <a:gd name="T29" fmla="*/ 12 h 123"/>
                  <a:gd name="T30" fmla="*/ 10 w 522"/>
                  <a:gd name="T31" fmla="*/ 1 h 123"/>
                  <a:gd name="T32" fmla="*/ 15 w 522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2" h="123">
                    <a:moveTo>
                      <a:pt x="15" y="0"/>
                    </a:moveTo>
                    <a:cubicBezTo>
                      <a:pt x="508" y="0"/>
                      <a:pt x="508" y="0"/>
                      <a:pt x="508" y="0"/>
                    </a:cubicBezTo>
                    <a:cubicBezTo>
                      <a:pt x="509" y="0"/>
                      <a:pt x="509" y="0"/>
                      <a:pt x="509" y="0"/>
                    </a:cubicBezTo>
                    <a:cubicBezTo>
                      <a:pt x="515" y="1"/>
                      <a:pt x="519" y="4"/>
                      <a:pt x="521" y="9"/>
                    </a:cubicBezTo>
                    <a:cubicBezTo>
                      <a:pt x="522" y="11"/>
                      <a:pt x="522" y="13"/>
                      <a:pt x="522" y="14"/>
                    </a:cubicBezTo>
                    <a:cubicBezTo>
                      <a:pt x="522" y="109"/>
                      <a:pt x="522" y="109"/>
                      <a:pt x="522" y="109"/>
                    </a:cubicBezTo>
                    <a:cubicBezTo>
                      <a:pt x="522" y="111"/>
                      <a:pt x="522" y="111"/>
                      <a:pt x="522" y="111"/>
                    </a:cubicBezTo>
                    <a:cubicBezTo>
                      <a:pt x="521" y="116"/>
                      <a:pt x="517" y="120"/>
                      <a:pt x="512" y="122"/>
                    </a:cubicBezTo>
                    <a:cubicBezTo>
                      <a:pt x="511" y="123"/>
                      <a:pt x="509" y="123"/>
                      <a:pt x="507" y="123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7" y="122"/>
                      <a:pt x="3" y="119"/>
                      <a:pt x="1" y="114"/>
                    </a:cubicBezTo>
                    <a:cubicBezTo>
                      <a:pt x="0" y="112"/>
                      <a:pt x="0" y="110"/>
                      <a:pt x="0" y="1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7"/>
                      <a:pt x="5" y="3"/>
                      <a:pt x="10" y="1"/>
                    </a:cubicBezTo>
                    <a:cubicBezTo>
                      <a:pt x="11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74A7AE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7119938" y="376238"/>
                <a:ext cx="1700213" cy="1697038"/>
              </a:xfrm>
              <a:custGeom>
                <a:avLst/>
                <a:gdLst>
                  <a:gd name="T0" fmla="*/ 111 w 193"/>
                  <a:gd name="T1" fmla="*/ 8 h 193"/>
                  <a:gd name="T2" fmla="*/ 186 w 193"/>
                  <a:gd name="T3" fmla="*/ 83 h 193"/>
                  <a:gd name="T4" fmla="*/ 186 w 193"/>
                  <a:gd name="T5" fmla="*/ 110 h 193"/>
                  <a:gd name="T6" fmla="*/ 111 w 193"/>
                  <a:gd name="T7" fmla="*/ 185 h 193"/>
                  <a:gd name="T8" fmla="*/ 83 w 193"/>
                  <a:gd name="T9" fmla="*/ 185 h 193"/>
                  <a:gd name="T10" fmla="*/ 8 w 193"/>
                  <a:gd name="T11" fmla="*/ 110 h 193"/>
                  <a:gd name="T12" fmla="*/ 8 w 193"/>
                  <a:gd name="T13" fmla="*/ 83 h 193"/>
                  <a:gd name="T14" fmla="*/ 83 w 193"/>
                  <a:gd name="T15" fmla="*/ 8 h 193"/>
                  <a:gd name="T16" fmla="*/ 111 w 193"/>
                  <a:gd name="T17" fmla="*/ 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193">
                    <a:moveTo>
                      <a:pt x="111" y="8"/>
                    </a:moveTo>
                    <a:cubicBezTo>
                      <a:pt x="186" y="83"/>
                      <a:pt x="186" y="83"/>
                      <a:pt x="186" y="83"/>
                    </a:cubicBezTo>
                    <a:cubicBezTo>
                      <a:pt x="193" y="90"/>
                      <a:pt x="193" y="103"/>
                      <a:pt x="186" y="11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103" y="193"/>
                      <a:pt x="91" y="193"/>
                      <a:pt x="83" y="185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0" y="103"/>
                      <a:pt x="0" y="90"/>
                      <a:pt x="8" y="83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91" y="0"/>
                      <a:pt x="103" y="0"/>
                      <a:pt x="111" y="8"/>
                    </a:cubicBezTo>
                    <a:close/>
                  </a:path>
                </a:pathLst>
              </a:custGeom>
              <a:solidFill>
                <a:srgbClr val="EA502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7383463" y="630238"/>
                <a:ext cx="1181100" cy="1179513"/>
              </a:xfrm>
              <a:custGeom>
                <a:avLst/>
                <a:gdLst>
                  <a:gd name="T0" fmla="*/ 372 w 744"/>
                  <a:gd name="T1" fmla="*/ 0 h 743"/>
                  <a:gd name="T2" fmla="*/ 744 w 744"/>
                  <a:gd name="T3" fmla="*/ 371 h 743"/>
                  <a:gd name="T4" fmla="*/ 372 w 744"/>
                  <a:gd name="T5" fmla="*/ 743 h 743"/>
                  <a:gd name="T6" fmla="*/ 0 w 744"/>
                  <a:gd name="T7" fmla="*/ 371 h 743"/>
                  <a:gd name="T8" fmla="*/ 372 w 744"/>
                  <a:gd name="T9" fmla="*/ 0 h 743"/>
                  <a:gd name="T10" fmla="*/ 372 w 744"/>
                  <a:gd name="T11" fmla="*/ 0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743">
                    <a:moveTo>
                      <a:pt x="372" y="0"/>
                    </a:moveTo>
                    <a:lnTo>
                      <a:pt x="744" y="371"/>
                    </a:lnTo>
                    <a:lnTo>
                      <a:pt x="372" y="743"/>
                    </a:lnTo>
                    <a:lnTo>
                      <a:pt x="0" y="371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05869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2724150" y="1866900"/>
              <a:ext cx="304800" cy="2952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 dirty="0" smtClean="0"/>
                <a:t>3</a:t>
              </a:r>
              <a:endParaRPr lang="zh-CN" altLang="en-US" sz="3000" b="1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3697638" y="1772284"/>
              <a:ext cx="1982954" cy="566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smtClean="0"/>
                <a:t>Viewing</a:t>
              </a:r>
              <a:endParaRPr lang="zh-CN" altLang="en-US" sz="2400" b="1" dirty="0"/>
            </a:p>
          </p:txBody>
        </p:sp>
      </p:grpSp>
      <p:sp>
        <p:nvSpPr>
          <p:cNvPr id="47" name="矩形 46"/>
          <p:cNvSpPr/>
          <p:nvPr/>
        </p:nvSpPr>
        <p:spPr>
          <a:xfrm>
            <a:off x="7224889" y="3890526"/>
            <a:ext cx="1344996" cy="1028700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 algn="ctr">
              <a:lnSpc>
                <a:spcPct val="150000"/>
              </a:lnSpc>
            </a:pPr>
            <a:r>
              <a:rPr lang="en-US" altLang="zh-CN" b="1" dirty="0" smtClean="0">
                <a:solidFill>
                  <a:schemeClr val="bg1"/>
                </a:solidFill>
              </a:rPr>
              <a:t>BBC</a:t>
            </a:r>
            <a:r>
              <a:rPr lang="zh-CN" altLang="en-US" b="1" dirty="0" smtClean="0">
                <a:solidFill>
                  <a:schemeClr val="bg1"/>
                </a:solidFill>
              </a:rPr>
              <a:t>原版视频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428586" indent="-428586"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多元文化习得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428586" indent="-428586"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接触各地语音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38" name="图片 3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06" y="568026"/>
            <a:ext cx="537851" cy="53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9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50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1" name="图片 9" descr="fltrp logo 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27895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8" name="图示 47"/>
          <p:cNvGraphicFramePr/>
          <p:nvPr>
            <p:extLst>
              <p:ext uri="{D42A27DB-BD31-4B8C-83A1-F6EECF244321}">
                <p14:modId xmlns="" xmlns:p14="http://schemas.microsoft.com/office/powerpoint/2010/main" val="2759648421"/>
              </p:ext>
            </p:extLst>
          </p:nvPr>
        </p:nvGraphicFramePr>
        <p:xfrm>
          <a:off x="1783080" y="891540"/>
          <a:ext cx="6823710" cy="217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3"/>
          <p:cNvGrpSpPr/>
          <p:nvPr/>
        </p:nvGrpSpPr>
        <p:grpSpPr>
          <a:xfrm>
            <a:off x="2480905" y="3738458"/>
            <a:ext cx="4514254" cy="547215"/>
            <a:chOff x="2460144" y="4994136"/>
            <a:chExt cx="6019004" cy="729620"/>
          </a:xfrm>
          <a:solidFill>
            <a:srgbClr val="058697"/>
          </a:solidFill>
        </p:grpSpPr>
        <p:grpSp>
          <p:nvGrpSpPr>
            <p:cNvPr id="6" name="组合 49"/>
            <p:cNvGrpSpPr/>
            <p:nvPr/>
          </p:nvGrpSpPr>
          <p:grpSpPr>
            <a:xfrm>
              <a:off x="2460144" y="5009376"/>
              <a:ext cx="4213012" cy="714380"/>
              <a:chOff x="2460144" y="5009376"/>
              <a:chExt cx="4213012" cy="714380"/>
            </a:xfrm>
            <a:grpFill/>
          </p:grpSpPr>
          <p:sp>
            <p:nvSpPr>
              <p:cNvPr id="57" name="矩形 56"/>
              <p:cNvSpPr/>
              <p:nvPr/>
            </p:nvSpPr>
            <p:spPr>
              <a:xfrm>
                <a:off x="2460144" y="5009376"/>
                <a:ext cx="928847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428586" indent="-428586" algn="ctr"/>
                <a:r>
                  <a:rPr lang="en-US" altLang="zh-CN" sz="1800" b="1" dirty="0" smtClean="0">
                    <a:solidFill>
                      <a:schemeClr val="bg1"/>
                    </a:solidFill>
                  </a:rPr>
                  <a:t>Life</a:t>
                </a:r>
              </a:p>
            </p:txBody>
          </p:sp>
          <p:cxnSp>
            <p:nvCxnSpPr>
              <p:cNvPr id="58" name="直接箭头连接符 57"/>
              <p:cNvCxnSpPr/>
              <p:nvPr/>
            </p:nvCxnSpPr>
            <p:spPr>
              <a:xfrm>
                <a:off x="3685808" y="5354176"/>
                <a:ext cx="2987348" cy="1588"/>
              </a:xfrm>
              <a:prstGeom prst="straightConnector1">
                <a:avLst/>
              </a:prstGeom>
              <a:grpFill/>
              <a:ln w="38100">
                <a:solidFill>
                  <a:srgbClr val="05869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/>
            <p:cNvSpPr/>
            <p:nvPr/>
          </p:nvSpPr>
          <p:spPr>
            <a:xfrm>
              <a:off x="6762718" y="4994136"/>
              <a:ext cx="1716430" cy="71438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28586" indent="-428586" algn="ctr"/>
              <a:r>
                <a:rPr lang="en-US" altLang="zh-CN" sz="1800" b="1" dirty="0">
                  <a:solidFill>
                    <a:schemeClr val="bg1"/>
                  </a:solidFill>
                </a:rPr>
                <a:t>Academic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689587" y="3715359"/>
            <a:ext cx="608581" cy="581024"/>
            <a:chOff x="1770290" y="3090865"/>
            <a:chExt cx="608581" cy="581024"/>
          </a:xfrm>
        </p:grpSpPr>
        <p:sp>
          <p:nvSpPr>
            <p:cNvPr id="59" name="Freeform 14"/>
            <p:cNvSpPr>
              <a:spLocks noEditPoints="1"/>
            </p:cNvSpPr>
            <p:nvPr/>
          </p:nvSpPr>
          <p:spPr bwMode="auto">
            <a:xfrm>
              <a:off x="1770290" y="3090865"/>
              <a:ext cx="608581" cy="581024"/>
            </a:xfrm>
            <a:custGeom>
              <a:avLst/>
              <a:gdLst>
                <a:gd name="T0" fmla="*/ 65 w 165"/>
                <a:gd name="T1" fmla="*/ 2 h 164"/>
                <a:gd name="T2" fmla="*/ 82 w 165"/>
                <a:gd name="T3" fmla="*/ 20 h 164"/>
                <a:gd name="T4" fmla="*/ 97 w 165"/>
                <a:gd name="T5" fmla="*/ 1 h 164"/>
                <a:gd name="T6" fmla="*/ 106 w 165"/>
                <a:gd name="T7" fmla="*/ 25 h 164"/>
                <a:gd name="T8" fmla="*/ 127 w 165"/>
                <a:gd name="T9" fmla="*/ 13 h 164"/>
                <a:gd name="T10" fmla="*/ 126 w 165"/>
                <a:gd name="T11" fmla="*/ 38 h 164"/>
                <a:gd name="T12" fmla="*/ 150 w 165"/>
                <a:gd name="T13" fmla="*/ 35 h 164"/>
                <a:gd name="T14" fmla="*/ 140 w 165"/>
                <a:gd name="T15" fmla="*/ 58 h 164"/>
                <a:gd name="T16" fmla="*/ 163 w 165"/>
                <a:gd name="T17" fmla="*/ 64 h 164"/>
                <a:gd name="T18" fmla="*/ 144 w 165"/>
                <a:gd name="T19" fmla="*/ 82 h 164"/>
                <a:gd name="T20" fmla="*/ 164 w 165"/>
                <a:gd name="T21" fmla="*/ 97 h 164"/>
                <a:gd name="T22" fmla="*/ 140 w 165"/>
                <a:gd name="T23" fmla="*/ 106 h 164"/>
                <a:gd name="T24" fmla="*/ 152 w 165"/>
                <a:gd name="T25" fmla="*/ 126 h 164"/>
                <a:gd name="T26" fmla="*/ 126 w 165"/>
                <a:gd name="T27" fmla="*/ 126 h 164"/>
                <a:gd name="T28" fmla="*/ 130 w 165"/>
                <a:gd name="T29" fmla="*/ 150 h 164"/>
                <a:gd name="T30" fmla="*/ 106 w 165"/>
                <a:gd name="T31" fmla="*/ 139 h 164"/>
                <a:gd name="T32" fmla="*/ 100 w 165"/>
                <a:gd name="T33" fmla="*/ 163 h 164"/>
                <a:gd name="T34" fmla="*/ 83 w 165"/>
                <a:gd name="T35" fmla="*/ 144 h 164"/>
                <a:gd name="T36" fmla="*/ 68 w 165"/>
                <a:gd name="T37" fmla="*/ 163 h 164"/>
                <a:gd name="T38" fmla="*/ 59 w 165"/>
                <a:gd name="T39" fmla="*/ 139 h 164"/>
                <a:gd name="T40" fmla="*/ 38 w 165"/>
                <a:gd name="T41" fmla="*/ 152 h 164"/>
                <a:gd name="T42" fmla="*/ 39 w 165"/>
                <a:gd name="T43" fmla="*/ 126 h 164"/>
                <a:gd name="T44" fmla="*/ 15 w 165"/>
                <a:gd name="T45" fmla="*/ 129 h 164"/>
                <a:gd name="T46" fmla="*/ 25 w 165"/>
                <a:gd name="T47" fmla="*/ 106 h 164"/>
                <a:gd name="T48" fmla="*/ 2 w 165"/>
                <a:gd name="T49" fmla="*/ 100 h 164"/>
                <a:gd name="T50" fmla="*/ 21 w 165"/>
                <a:gd name="T51" fmla="*/ 82 h 164"/>
                <a:gd name="T52" fmla="*/ 1 w 165"/>
                <a:gd name="T53" fmla="*/ 68 h 164"/>
                <a:gd name="T54" fmla="*/ 25 w 165"/>
                <a:gd name="T55" fmla="*/ 59 h 164"/>
                <a:gd name="T56" fmla="*/ 13 w 165"/>
                <a:gd name="T57" fmla="*/ 38 h 164"/>
                <a:gd name="T58" fmla="*/ 39 w 165"/>
                <a:gd name="T59" fmla="*/ 38 h 164"/>
                <a:gd name="T60" fmla="*/ 35 w 165"/>
                <a:gd name="T61" fmla="*/ 15 h 164"/>
                <a:gd name="T62" fmla="*/ 59 w 165"/>
                <a:gd name="T63" fmla="*/ 25 h 164"/>
                <a:gd name="T64" fmla="*/ 70 w 165"/>
                <a:gd name="T65" fmla="*/ 34 h 164"/>
                <a:gd name="T66" fmla="*/ 95 w 165"/>
                <a:gd name="T67" fmla="*/ 130 h 164"/>
                <a:gd name="T68" fmla="*/ 70 w 165"/>
                <a:gd name="T69" fmla="*/ 3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64">
                  <a:moveTo>
                    <a:pt x="58" y="4"/>
                  </a:moveTo>
                  <a:cubicBezTo>
                    <a:pt x="65" y="2"/>
                    <a:pt x="65" y="2"/>
                    <a:pt x="65" y="2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7" y="20"/>
                    <a:pt x="80" y="20"/>
                    <a:pt x="82" y="2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1" y="23"/>
                    <a:pt x="104" y="24"/>
                    <a:pt x="106" y="25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22" y="35"/>
                    <a:pt x="124" y="36"/>
                    <a:pt x="126" y="38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50" y="35"/>
                    <a:pt x="150" y="35"/>
                    <a:pt x="150" y="35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8" y="54"/>
                    <a:pt x="139" y="56"/>
                    <a:pt x="140" y="58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7"/>
                    <a:pt x="145" y="79"/>
                    <a:pt x="144" y="82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42" y="101"/>
                    <a:pt x="141" y="103"/>
                    <a:pt x="140" y="106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0" y="122"/>
                    <a:pt x="128" y="124"/>
                    <a:pt x="126" y="12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0" y="150"/>
                    <a:pt x="130" y="150"/>
                    <a:pt x="130" y="150"/>
                  </a:cubicBezTo>
                  <a:cubicBezTo>
                    <a:pt x="113" y="136"/>
                    <a:pt x="113" y="136"/>
                    <a:pt x="113" y="136"/>
                  </a:cubicBezTo>
                  <a:cubicBezTo>
                    <a:pt x="111" y="137"/>
                    <a:pt x="109" y="138"/>
                    <a:pt x="106" y="139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88" y="144"/>
                    <a:pt x="85" y="144"/>
                    <a:pt x="83" y="144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4" y="141"/>
                    <a:pt x="61" y="140"/>
                    <a:pt x="59" y="139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3" y="130"/>
                    <a:pt x="41" y="128"/>
                    <a:pt x="39" y="126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7" y="111"/>
                    <a:pt x="26" y="108"/>
                    <a:pt x="25" y="106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87"/>
                    <a:pt x="21" y="85"/>
                    <a:pt x="21" y="8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3"/>
                    <a:pt x="24" y="61"/>
                    <a:pt x="25" y="59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2"/>
                    <a:pt x="37" y="40"/>
                    <a:pt x="39" y="3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4" y="27"/>
                    <a:pt x="56" y="26"/>
                    <a:pt x="59" y="25"/>
                  </a:cubicBezTo>
                  <a:cubicBezTo>
                    <a:pt x="58" y="4"/>
                    <a:pt x="58" y="4"/>
                    <a:pt x="58" y="4"/>
                  </a:cubicBezTo>
                  <a:close/>
                  <a:moveTo>
                    <a:pt x="70" y="34"/>
                  </a:moveTo>
                  <a:cubicBezTo>
                    <a:pt x="96" y="27"/>
                    <a:pt x="123" y="43"/>
                    <a:pt x="130" y="69"/>
                  </a:cubicBezTo>
                  <a:cubicBezTo>
                    <a:pt x="137" y="95"/>
                    <a:pt x="121" y="122"/>
                    <a:pt x="95" y="130"/>
                  </a:cubicBezTo>
                  <a:cubicBezTo>
                    <a:pt x="69" y="137"/>
                    <a:pt x="42" y="121"/>
                    <a:pt x="35" y="95"/>
                  </a:cubicBezTo>
                  <a:cubicBezTo>
                    <a:pt x="28" y="68"/>
                    <a:pt x="43" y="41"/>
                    <a:pt x="70" y="34"/>
                  </a:cubicBezTo>
                  <a:close/>
                </a:path>
              </a:pathLst>
            </a:custGeom>
            <a:solidFill>
              <a:srgbClr val="369C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4" tIns="34289" rIns="68574" bIns="3428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912846" y="3149058"/>
              <a:ext cx="310015" cy="438580"/>
            </a:xfrm>
            <a:prstGeom prst="rect">
              <a:avLst/>
            </a:prstGeom>
          </p:spPr>
          <p:txBody>
            <a:bodyPr wrap="none" lIns="68574" tIns="34289" rIns="68574" bIns="34289">
              <a:spAutoFit/>
            </a:bodyPr>
            <a:lstStyle/>
            <a:p>
              <a:pPr marL="428586" indent="-428586"/>
              <a:r>
                <a:rPr lang="en-US" altLang="zh-CN" sz="2400" b="1" dirty="0" smtClean="0">
                  <a:solidFill>
                    <a:srgbClr val="CB450F"/>
                  </a:solidFill>
                </a:rPr>
                <a:t>1</a:t>
              </a:r>
            </a:p>
          </p:txBody>
        </p:sp>
      </p:grp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7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1861642" y="2667016"/>
            <a:ext cx="1737383" cy="380628"/>
          </a:xfrm>
          <a:prstGeom prst="rect">
            <a:avLst/>
          </a:prstGeom>
          <a:solidFill>
            <a:srgbClr val="CB45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/>
            <a:r>
              <a:rPr lang="zh-CN" altLang="en-US" sz="1500" b="1" dirty="0" smtClean="0">
                <a:solidFill>
                  <a:schemeClr val="bg1"/>
                </a:solidFill>
              </a:rPr>
              <a:t>四级：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Read aloud</a:t>
            </a:r>
            <a:endParaRPr lang="en-US" altLang="zh-CN" sz="1500" b="1" dirty="0">
              <a:solidFill>
                <a:schemeClr val="bg1"/>
              </a:solidFill>
            </a:endParaRPr>
          </a:p>
        </p:txBody>
      </p:sp>
      <p:pic>
        <p:nvPicPr>
          <p:cNvPr id="30" name="图片 9" descr="fltrp logo 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37160" y="910288"/>
            <a:ext cx="1301772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8" name="图示 47"/>
          <p:cNvGraphicFramePr/>
          <p:nvPr>
            <p:extLst>
              <p:ext uri="{D42A27DB-BD31-4B8C-83A1-F6EECF244321}">
                <p14:modId xmlns="" xmlns:p14="http://schemas.microsoft.com/office/powerpoint/2010/main" val="2759648421"/>
              </p:ext>
            </p:extLst>
          </p:nvPr>
        </p:nvGraphicFramePr>
        <p:xfrm>
          <a:off x="2416618" y="864136"/>
          <a:ext cx="5648678" cy="188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3"/>
          <p:cNvGrpSpPr/>
          <p:nvPr/>
        </p:nvGrpSpPr>
        <p:grpSpPr>
          <a:xfrm>
            <a:off x="2663785" y="3098378"/>
            <a:ext cx="4251368" cy="535785"/>
            <a:chOff x="2627784" y="4293096"/>
            <a:chExt cx="5668490" cy="714380"/>
          </a:xfrm>
          <a:solidFill>
            <a:srgbClr val="058697"/>
          </a:solidFill>
        </p:grpSpPr>
        <p:grpSp>
          <p:nvGrpSpPr>
            <p:cNvPr id="6" name="组合 49"/>
            <p:cNvGrpSpPr/>
            <p:nvPr/>
          </p:nvGrpSpPr>
          <p:grpSpPr>
            <a:xfrm>
              <a:off x="2627784" y="4293096"/>
              <a:ext cx="3923452" cy="714380"/>
              <a:chOff x="2627784" y="4293096"/>
              <a:chExt cx="3923452" cy="714380"/>
            </a:xfrm>
            <a:grpFill/>
          </p:grpSpPr>
          <p:sp>
            <p:nvSpPr>
              <p:cNvPr id="57" name="矩形 56"/>
              <p:cNvSpPr/>
              <p:nvPr/>
            </p:nvSpPr>
            <p:spPr>
              <a:xfrm>
                <a:off x="2627784" y="4293096"/>
                <a:ext cx="64294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428586" indent="-428586"/>
                <a:r>
                  <a:rPr lang="en-US" altLang="zh-CN" sz="1500" b="1" dirty="0" smtClean="0">
                    <a:solidFill>
                      <a:schemeClr val="bg1"/>
                    </a:solidFill>
                  </a:rPr>
                  <a:t>Life</a:t>
                </a:r>
              </a:p>
            </p:txBody>
          </p:sp>
          <p:cxnSp>
            <p:nvCxnSpPr>
              <p:cNvPr id="58" name="直接箭头连接符 57"/>
              <p:cNvCxnSpPr/>
              <p:nvPr/>
            </p:nvCxnSpPr>
            <p:spPr>
              <a:xfrm>
                <a:off x="3563888" y="4653136"/>
                <a:ext cx="2987348" cy="1588"/>
              </a:xfrm>
              <a:prstGeom prst="straightConnector1">
                <a:avLst/>
              </a:prstGeom>
              <a:grpFill/>
              <a:ln w="38100">
                <a:solidFill>
                  <a:srgbClr val="05869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/>
            <p:cNvSpPr/>
            <p:nvPr/>
          </p:nvSpPr>
          <p:spPr>
            <a:xfrm>
              <a:off x="6732239" y="4293096"/>
              <a:ext cx="1564035" cy="71438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28586" indent="-428586" algn="ctr"/>
              <a:r>
                <a:rPr lang="en-US" altLang="zh-CN" sz="1500" b="1" dirty="0">
                  <a:solidFill>
                    <a:schemeClr val="bg1"/>
                  </a:solidFill>
                </a:rPr>
                <a:t>Academic</a:t>
              </a:r>
            </a:p>
          </p:txBody>
        </p:sp>
      </p:grpSp>
      <p:sp>
        <p:nvSpPr>
          <p:cNvPr id="59" name="Freeform 14"/>
          <p:cNvSpPr>
            <a:spLocks noEditPoints="1"/>
          </p:cNvSpPr>
          <p:nvPr/>
        </p:nvSpPr>
        <p:spPr bwMode="auto">
          <a:xfrm>
            <a:off x="1770290" y="3090865"/>
            <a:ext cx="608581" cy="581024"/>
          </a:xfrm>
          <a:custGeom>
            <a:avLst/>
            <a:gdLst>
              <a:gd name="T0" fmla="*/ 65 w 165"/>
              <a:gd name="T1" fmla="*/ 2 h 164"/>
              <a:gd name="T2" fmla="*/ 82 w 165"/>
              <a:gd name="T3" fmla="*/ 20 h 164"/>
              <a:gd name="T4" fmla="*/ 97 w 165"/>
              <a:gd name="T5" fmla="*/ 1 h 164"/>
              <a:gd name="T6" fmla="*/ 106 w 165"/>
              <a:gd name="T7" fmla="*/ 25 h 164"/>
              <a:gd name="T8" fmla="*/ 127 w 165"/>
              <a:gd name="T9" fmla="*/ 13 h 164"/>
              <a:gd name="T10" fmla="*/ 126 w 165"/>
              <a:gd name="T11" fmla="*/ 38 h 164"/>
              <a:gd name="T12" fmla="*/ 150 w 165"/>
              <a:gd name="T13" fmla="*/ 35 h 164"/>
              <a:gd name="T14" fmla="*/ 140 w 165"/>
              <a:gd name="T15" fmla="*/ 58 h 164"/>
              <a:gd name="T16" fmla="*/ 163 w 165"/>
              <a:gd name="T17" fmla="*/ 64 h 164"/>
              <a:gd name="T18" fmla="*/ 144 w 165"/>
              <a:gd name="T19" fmla="*/ 82 h 164"/>
              <a:gd name="T20" fmla="*/ 164 w 165"/>
              <a:gd name="T21" fmla="*/ 97 h 164"/>
              <a:gd name="T22" fmla="*/ 140 w 165"/>
              <a:gd name="T23" fmla="*/ 106 h 164"/>
              <a:gd name="T24" fmla="*/ 152 w 165"/>
              <a:gd name="T25" fmla="*/ 126 h 164"/>
              <a:gd name="T26" fmla="*/ 126 w 165"/>
              <a:gd name="T27" fmla="*/ 126 h 164"/>
              <a:gd name="T28" fmla="*/ 130 w 165"/>
              <a:gd name="T29" fmla="*/ 150 h 164"/>
              <a:gd name="T30" fmla="*/ 106 w 165"/>
              <a:gd name="T31" fmla="*/ 139 h 164"/>
              <a:gd name="T32" fmla="*/ 100 w 165"/>
              <a:gd name="T33" fmla="*/ 163 h 164"/>
              <a:gd name="T34" fmla="*/ 83 w 165"/>
              <a:gd name="T35" fmla="*/ 144 h 164"/>
              <a:gd name="T36" fmla="*/ 68 w 165"/>
              <a:gd name="T37" fmla="*/ 163 h 164"/>
              <a:gd name="T38" fmla="*/ 59 w 165"/>
              <a:gd name="T39" fmla="*/ 139 h 164"/>
              <a:gd name="T40" fmla="*/ 38 w 165"/>
              <a:gd name="T41" fmla="*/ 152 h 164"/>
              <a:gd name="T42" fmla="*/ 39 w 165"/>
              <a:gd name="T43" fmla="*/ 126 h 164"/>
              <a:gd name="T44" fmla="*/ 15 w 165"/>
              <a:gd name="T45" fmla="*/ 129 h 164"/>
              <a:gd name="T46" fmla="*/ 25 w 165"/>
              <a:gd name="T47" fmla="*/ 106 h 164"/>
              <a:gd name="T48" fmla="*/ 2 w 165"/>
              <a:gd name="T49" fmla="*/ 100 h 164"/>
              <a:gd name="T50" fmla="*/ 21 w 165"/>
              <a:gd name="T51" fmla="*/ 82 h 164"/>
              <a:gd name="T52" fmla="*/ 1 w 165"/>
              <a:gd name="T53" fmla="*/ 68 h 164"/>
              <a:gd name="T54" fmla="*/ 25 w 165"/>
              <a:gd name="T55" fmla="*/ 59 h 164"/>
              <a:gd name="T56" fmla="*/ 13 w 165"/>
              <a:gd name="T57" fmla="*/ 38 h 164"/>
              <a:gd name="T58" fmla="*/ 39 w 165"/>
              <a:gd name="T59" fmla="*/ 38 h 164"/>
              <a:gd name="T60" fmla="*/ 35 w 165"/>
              <a:gd name="T61" fmla="*/ 15 h 164"/>
              <a:gd name="T62" fmla="*/ 59 w 165"/>
              <a:gd name="T63" fmla="*/ 25 h 164"/>
              <a:gd name="T64" fmla="*/ 70 w 165"/>
              <a:gd name="T65" fmla="*/ 34 h 164"/>
              <a:gd name="T66" fmla="*/ 95 w 165"/>
              <a:gd name="T67" fmla="*/ 130 h 164"/>
              <a:gd name="T68" fmla="*/ 70 w 165"/>
              <a:gd name="T69" fmla="*/ 3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64">
                <a:moveTo>
                  <a:pt x="58" y="4"/>
                </a:moveTo>
                <a:cubicBezTo>
                  <a:pt x="65" y="2"/>
                  <a:pt x="65" y="2"/>
                  <a:pt x="65" y="2"/>
                </a:cubicBezTo>
                <a:cubicBezTo>
                  <a:pt x="75" y="21"/>
                  <a:pt x="75" y="21"/>
                  <a:pt x="75" y="21"/>
                </a:cubicBezTo>
                <a:cubicBezTo>
                  <a:pt x="77" y="20"/>
                  <a:pt x="80" y="20"/>
                  <a:pt x="82" y="20"/>
                </a:cubicBezTo>
                <a:cubicBezTo>
                  <a:pt x="90" y="0"/>
                  <a:pt x="90" y="0"/>
                  <a:pt x="90" y="0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22"/>
                  <a:pt x="99" y="22"/>
                  <a:pt x="99" y="22"/>
                </a:cubicBezTo>
                <a:cubicBezTo>
                  <a:pt x="101" y="23"/>
                  <a:pt x="104" y="24"/>
                  <a:pt x="106" y="25"/>
                </a:cubicBezTo>
                <a:cubicBezTo>
                  <a:pt x="121" y="9"/>
                  <a:pt x="121" y="9"/>
                  <a:pt x="121" y="9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0" y="33"/>
                  <a:pt x="120" y="33"/>
                  <a:pt x="120" y="33"/>
                </a:cubicBezTo>
                <a:cubicBezTo>
                  <a:pt x="122" y="35"/>
                  <a:pt x="124" y="36"/>
                  <a:pt x="126" y="38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50" y="35"/>
                  <a:pt x="150" y="35"/>
                  <a:pt x="150" y="3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8" y="54"/>
                  <a:pt x="139" y="56"/>
                  <a:pt x="140" y="58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7"/>
                  <a:pt x="145" y="79"/>
                  <a:pt x="144" y="82"/>
                </a:cubicBezTo>
                <a:cubicBezTo>
                  <a:pt x="165" y="89"/>
                  <a:pt x="165" y="89"/>
                  <a:pt x="165" y="89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42" y="101"/>
                  <a:pt x="141" y="103"/>
                  <a:pt x="140" y="106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130" y="122"/>
                  <a:pt x="128" y="124"/>
                  <a:pt x="126" y="126"/>
                </a:cubicBezTo>
                <a:cubicBezTo>
                  <a:pt x="136" y="145"/>
                  <a:pt x="136" y="145"/>
                  <a:pt x="136" y="145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111" y="137"/>
                  <a:pt x="109" y="138"/>
                  <a:pt x="106" y="139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91" y="144"/>
                  <a:pt x="91" y="144"/>
                  <a:pt x="91" y="144"/>
                </a:cubicBezTo>
                <a:cubicBezTo>
                  <a:pt x="88" y="144"/>
                  <a:pt x="85" y="144"/>
                  <a:pt x="83" y="144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6" y="142"/>
                  <a:pt x="66" y="142"/>
                  <a:pt x="66" y="142"/>
                </a:cubicBezTo>
                <a:cubicBezTo>
                  <a:pt x="64" y="141"/>
                  <a:pt x="61" y="140"/>
                  <a:pt x="59" y="139"/>
                </a:cubicBezTo>
                <a:cubicBezTo>
                  <a:pt x="45" y="155"/>
                  <a:pt x="45" y="155"/>
                  <a:pt x="45" y="155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43" y="130"/>
                  <a:pt x="41" y="128"/>
                  <a:pt x="39" y="126"/>
                </a:cubicBezTo>
                <a:cubicBezTo>
                  <a:pt x="19" y="135"/>
                  <a:pt x="19" y="135"/>
                  <a:pt x="19" y="135"/>
                </a:cubicBezTo>
                <a:cubicBezTo>
                  <a:pt x="15" y="129"/>
                  <a:pt x="15" y="129"/>
                  <a:pt x="15" y="129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7" y="111"/>
                  <a:pt x="26" y="108"/>
                  <a:pt x="25" y="106"/>
                </a:cubicBezTo>
                <a:cubicBezTo>
                  <a:pt x="4" y="107"/>
                  <a:pt x="4" y="107"/>
                  <a:pt x="4" y="107"/>
                </a:cubicBezTo>
                <a:cubicBezTo>
                  <a:pt x="2" y="100"/>
                  <a:pt x="2" y="100"/>
                  <a:pt x="2" y="100"/>
                </a:cubicBezTo>
                <a:cubicBezTo>
                  <a:pt x="21" y="90"/>
                  <a:pt x="21" y="90"/>
                  <a:pt x="21" y="90"/>
                </a:cubicBezTo>
                <a:cubicBezTo>
                  <a:pt x="21" y="87"/>
                  <a:pt x="21" y="85"/>
                  <a:pt x="21" y="82"/>
                </a:cubicBezTo>
                <a:cubicBezTo>
                  <a:pt x="0" y="75"/>
                  <a:pt x="0" y="75"/>
                  <a:pt x="0" y="75"/>
                </a:cubicBezTo>
                <a:cubicBezTo>
                  <a:pt x="1" y="68"/>
                  <a:pt x="1" y="68"/>
                  <a:pt x="1" y="68"/>
                </a:cubicBezTo>
                <a:cubicBezTo>
                  <a:pt x="23" y="66"/>
                  <a:pt x="23" y="66"/>
                  <a:pt x="23" y="66"/>
                </a:cubicBezTo>
                <a:cubicBezTo>
                  <a:pt x="23" y="63"/>
                  <a:pt x="24" y="61"/>
                  <a:pt x="25" y="59"/>
                </a:cubicBezTo>
                <a:cubicBezTo>
                  <a:pt x="9" y="44"/>
                  <a:pt x="9" y="44"/>
                  <a:pt x="9" y="44"/>
                </a:cubicBezTo>
                <a:cubicBezTo>
                  <a:pt x="13" y="38"/>
                  <a:pt x="13" y="38"/>
                  <a:pt x="13" y="38"/>
                </a:cubicBezTo>
                <a:cubicBezTo>
                  <a:pt x="34" y="44"/>
                  <a:pt x="34" y="44"/>
                  <a:pt x="34" y="44"/>
                </a:cubicBezTo>
                <a:cubicBezTo>
                  <a:pt x="35" y="42"/>
                  <a:pt x="37" y="40"/>
                  <a:pt x="39" y="38"/>
                </a:cubicBezTo>
                <a:cubicBezTo>
                  <a:pt x="29" y="19"/>
                  <a:pt x="29" y="19"/>
                  <a:pt x="29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52" y="28"/>
                  <a:pt x="52" y="28"/>
                  <a:pt x="52" y="28"/>
                </a:cubicBezTo>
                <a:cubicBezTo>
                  <a:pt x="54" y="27"/>
                  <a:pt x="56" y="26"/>
                  <a:pt x="59" y="25"/>
                </a:cubicBezTo>
                <a:cubicBezTo>
                  <a:pt x="58" y="4"/>
                  <a:pt x="58" y="4"/>
                  <a:pt x="58" y="4"/>
                </a:cubicBezTo>
                <a:close/>
                <a:moveTo>
                  <a:pt x="70" y="34"/>
                </a:moveTo>
                <a:cubicBezTo>
                  <a:pt x="96" y="27"/>
                  <a:pt x="123" y="43"/>
                  <a:pt x="130" y="69"/>
                </a:cubicBezTo>
                <a:cubicBezTo>
                  <a:pt x="137" y="95"/>
                  <a:pt x="121" y="122"/>
                  <a:pt x="95" y="130"/>
                </a:cubicBezTo>
                <a:cubicBezTo>
                  <a:pt x="69" y="137"/>
                  <a:pt x="42" y="121"/>
                  <a:pt x="35" y="95"/>
                </a:cubicBezTo>
                <a:cubicBezTo>
                  <a:pt x="28" y="68"/>
                  <a:pt x="43" y="41"/>
                  <a:pt x="70" y="34"/>
                </a:cubicBezTo>
                <a:close/>
              </a:path>
            </a:pathLst>
          </a:custGeom>
          <a:solidFill>
            <a:srgbClr val="369C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912846" y="3183348"/>
            <a:ext cx="310015" cy="43858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428586" indent="-428586"/>
            <a:r>
              <a:rPr lang="en-US" altLang="zh-CN" sz="2400" b="1" dirty="0" smtClean="0">
                <a:solidFill>
                  <a:srgbClr val="CB450F"/>
                </a:solidFill>
              </a:rPr>
              <a:t>1</a:t>
            </a:r>
          </a:p>
        </p:txBody>
      </p: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7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2170252" y="2498303"/>
            <a:ext cx="1737383" cy="380628"/>
          </a:xfrm>
          <a:prstGeom prst="rect">
            <a:avLst/>
          </a:prstGeom>
          <a:solidFill>
            <a:srgbClr val="CB45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28586" indent="-428586"/>
            <a:r>
              <a:rPr lang="zh-CN" altLang="en-US" sz="1500" b="1" dirty="0" smtClean="0">
                <a:solidFill>
                  <a:schemeClr val="bg1"/>
                </a:solidFill>
              </a:rPr>
              <a:t>四级：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Read aloud</a:t>
            </a:r>
            <a:endParaRPr lang="en-US" altLang="zh-CN" sz="1500" b="1" dirty="0">
              <a:solidFill>
                <a:schemeClr val="bg1"/>
              </a:solidFill>
            </a:endParaRPr>
          </a:p>
        </p:txBody>
      </p:sp>
      <p:pic>
        <p:nvPicPr>
          <p:cNvPr id="30" name="图片 29" descr="QQ图片2015072210475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39" y="0"/>
            <a:ext cx="7452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30181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8" name="图示 47"/>
          <p:cNvGraphicFramePr/>
          <p:nvPr>
            <p:extLst>
              <p:ext uri="{D42A27DB-BD31-4B8C-83A1-F6EECF244321}">
                <p14:modId xmlns="" xmlns:p14="http://schemas.microsoft.com/office/powerpoint/2010/main" val="2759648421"/>
              </p:ext>
            </p:extLst>
          </p:nvPr>
        </p:nvGraphicFramePr>
        <p:xfrm>
          <a:off x="1634490" y="864136"/>
          <a:ext cx="7303770" cy="188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3"/>
          <p:cNvGrpSpPr/>
          <p:nvPr/>
        </p:nvGrpSpPr>
        <p:grpSpPr>
          <a:xfrm>
            <a:off x="2663785" y="3098378"/>
            <a:ext cx="4445676" cy="535785"/>
            <a:chOff x="2627784" y="4293096"/>
            <a:chExt cx="5927566" cy="714380"/>
          </a:xfrm>
          <a:solidFill>
            <a:srgbClr val="058697"/>
          </a:solidFill>
        </p:grpSpPr>
        <p:grpSp>
          <p:nvGrpSpPr>
            <p:cNvPr id="6" name="组合 49"/>
            <p:cNvGrpSpPr/>
            <p:nvPr/>
          </p:nvGrpSpPr>
          <p:grpSpPr>
            <a:xfrm>
              <a:off x="2627784" y="4293096"/>
              <a:ext cx="3923452" cy="714380"/>
              <a:chOff x="2627784" y="4293096"/>
              <a:chExt cx="3923452" cy="714380"/>
            </a:xfrm>
            <a:grpFill/>
          </p:grpSpPr>
          <p:sp>
            <p:nvSpPr>
              <p:cNvPr id="57" name="矩形 56"/>
              <p:cNvSpPr/>
              <p:nvPr/>
            </p:nvSpPr>
            <p:spPr>
              <a:xfrm>
                <a:off x="2627784" y="4293096"/>
                <a:ext cx="791687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428586" indent="-428586" algn="ctr"/>
                <a:r>
                  <a:rPr lang="en-US" altLang="zh-CN" sz="1800" b="1" dirty="0" smtClean="0">
                    <a:solidFill>
                      <a:schemeClr val="bg1"/>
                    </a:solidFill>
                  </a:rPr>
                  <a:t>Life</a:t>
                </a:r>
              </a:p>
            </p:txBody>
          </p:sp>
          <p:cxnSp>
            <p:nvCxnSpPr>
              <p:cNvPr id="58" name="直接箭头连接符 57"/>
              <p:cNvCxnSpPr/>
              <p:nvPr/>
            </p:nvCxnSpPr>
            <p:spPr>
              <a:xfrm>
                <a:off x="3563888" y="4653136"/>
                <a:ext cx="2987348" cy="1588"/>
              </a:xfrm>
              <a:prstGeom prst="straightConnector1">
                <a:avLst/>
              </a:prstGeom>
              <a:grpFill/>
              <a:ln w="38100">
                <a:solidFill>
                  <a:srgbClr val="05869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/>
            <p:cNvSpPr/>
            <p:nvPr/>
          </p:nvSpPr>
          <p:spPr>
            <a:xfrm>
              <a:off x="6732238" y="4293096"/>
              <a:ext cx="1823112" cy="71438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28586" indent="-428586" algn="ctr"/>
              <a:r>
                <a:rPr lang="en-US" altLang="zh-CN" sz="1800" b="1" dirty="0">
                  <a:solidFill>
                    <a:schemeClr val="bg1"/>
                  </a:solidFill>
                </a:rPr>
                <a:t>Academic</a:t>
              </a:r>
            </a:p>
          </p:txBody>
        </p:sp>
      </p:grpSp>
      <p:sp>
        <p:nvSpPr>
          <p:cNvPr id="59" name="Freeform 14"/>
          <p:cNvSpPr>
            <a:spLocks noEditPoints="1"/>
          </p:cNvSpPr>
          <p:nvPr/>
        </p:nvSpPr>
        <p:spPr bwMode="auto">
          <a:xfrm>
            <a:off x="1770290" y="3090865"/>
            <a:ext cx="608581" cy="581024"/>
          </a:xfrm>
          <a:custGeom>
            <a:avLst/>
            <a:gdLst>
              <a:gd name="T0" fmla="*/ 65 w 165"/>
              <a:gd name="T1" fmla="*/ 2 h 164"/>
              <a:gd name="T2" fmla="*/ 82 w 165"/>
              <a:gd name="T3" fmla="*/ 20 h 164"/>
              <a:gd name="T4" fmla="*/ 97 w 165"/>
              <a:gd name="T5" fmla="*/ 1 h 164"/>
              <a:gd name="T6" fmla="*/ 106 w 165"/>
              <a:gd name="T7" fmla="*/ 25 h 164"/>
              <a:gd name="T8" fmla="*/ 127 w 165"/>
              <a:gd name="T9" fmla="*/ 13 h 164"/>
              <a:gd name="T10" fmla="*/ 126 w 165"/>
              <a:gd name="T11" fmla="*/ 38 h 164"/>
              <a:gd name="T12" fmla="*/ 150 w 165"/>
              <a:gd name="T13" fmla="*/ 35 h 164"/>
              <a:gd name="T14" fmla="*/ 140 w 165"/>
              <a:gd name="T15" fmla="*/ 58 h 164"/>
              <a:gd name="T16" fmla="*/ 163 w 165"/>
              <a:gd name="T17" fmla="*/ 64 h 164"/>
              <a:gd name="T18" fmla="*/ 144 w 165"/>
              <a:gd name="T19" fmla="*/ 82 h 164"/>
              <a:gd name="T20" fmla="*/ 164 w 165"/>
              <a:gd name="T21" fmla="*/ 97 h 164"/>
              <a:gd name="T22" fmla="*/ 140 w 165"/>
              <a:gd name="T23" fmla="*/ 106 h 164"/>
              <a:gd name="T24" fmla="*/ 152 w 165"/>
              <a:gd name="T25" fmla="*/ 126 h 164"/>
              <a:gd name="T26" fmla="*/ 126 w 165"/>
              <a:gd name="T27" fmla="*/ 126 h 164"/>
              <a:gd name="T28" fmla="*/ 130 w 165"/>
              <a:gd name="T29" fmla="*/ 150 h 164"/>
              <a:gd name="T30" fmla="*/ 106 w 165"/>
              <a:gd name="T31" fmla="*/ 139 h 164"/>
              <a:gd name="T32" fmla="*/ 100 w 165"/>
              <a:gd name="T33" fmla="*/ 163 h 164"/>
              <a:gd name="T34" fmla="*/ 83 w 165"/>
              <a:gd name="T35" fmla="*/ 144 h 164"/>
              <a:gd name="T36" fmla="*/ 68 w 165"/>
              <a:gd name="T37" fmla="*/ 163 h 164"/>
              <a:gd name="T38" fmla="*/ 59 w 165"/>
              <a:gd name="T39" fmla="*/ 139 h 164"/>
              <a:gd name="T40" fmla="*/ 38 w 165"/>
              <a:gd name="T41" fmla="*/ 152 h 164"/>
              <a:gd name="T42" fmla="*/ 39 w 165"/>
              <a:gd name="T43" fmla="*/ 126 h 164"/>
              <a:gd name="T44" fmla="*/ 15 w 165"/>
              <a:gd name="T45" fmla="*/ 129 h 164"/>
              <a:gd name="T46" fmla="*/ 25 w 165"/>
              <a:gd name="T47" fmla="*/ 106 h 164"/>
              <a:gd name="T48" fmla="*/ 2 w 165"/>
              <a:gd name="T49" fmla="*/ 100 h 164"/>
              <a:gd name="T50" fmla="*/ 21 w 165"/>
              <a:gd name="T51" fmla="*/ 82 h 164"/>
              <a:gd name="T52" fmla="*/ 1 w 165"/>
              <a:gd name="T53" fmla="*/ 68 h 164"/>
              <a:gd name="T54" fmla="*/ 25 w 165"/>
              <a:gd name="T55" fmla="*/ 59 h 164"/>
              <a:gd name="T56" fmla="*/ 13 w 165"/>
              <a:gd name="T57" fmla="*/ 38 h 164"/>
              <a:gd name="T58" fmla="*/ 39 w 165"/>
              <a:gd name="T59" fmla="*/ 38 h 164"/>
              <a:gd name="T60" fmla="*/ 35 w 165"/>
              <a:gd name="T61" fmla="*/ 15 h 164"/>
              <a:gd name="T62" fmla="*/ 59 w 165"/>
              <a:gd name="T63" fmla="*/ 25 h 164"/>
              <a:gd name="T64" fmla="*/ 70 w 165"/>
              <a:gd name="T65" fmla="*/ 34 h 164"/>
              <a:gd name="T66" fmla="*/ 95 w 165"/>
              <a:gd name="T67" fmla="*/ 130 h 164"/>
              <a:gd name="T68" fmla="*/ 70 w 165"/>
              <a:gd name="T69" fmla="*/ 3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64">
                <a:moveTo>
                  <a:pt x="58" y="4"/>
                </a:moveTo>
                <a:cubicBezTo>
                  <a:pt x="65" y="2"/>
                  <a:pt x="65" y="2"/>
                  <a:pt x="65" y="2"/>
                </a:cubicBezTo>
                <a:cubicBezTo>
                  <a:pt x="75" y="21"/>
                  <a:pt x="75" y="21"/>
                  <a:pt x="75" y="21"/>
                </a:cubicBezTo>
                <a:cubicBezTo>
                  <a:pt x="77" y="20"/>
                  <a:pt x="80" y="20"/>
                  <a:pt x="82" y="20"/>
                </a:cubicBezTo>
                <a:cubicBezTo>
                  <a:pt x="90" y="0"/>
                  <a:pt x="90" y="0"/>
                  <a:pt x="90" y="0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22"/>
                  <a:pt x="99" y="22"/>
                  <a:pt x="99" y="22"/>
                </a:cubicBezTo>
                <a:cubicBezTo>
                  <a:pt x="101" y="23"/>
                  <a:pt x="104" y="24"/>
                  <a:pt x="106" y="25"/>
                </a:cubicBezTo>
                <a:cubicBezTo>
                  <a:pt x="121" y="9"/>
                  <a:pt x="121" y="9"/>
                  <a:pt x="121" y="9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0" y="33"/>
                  <a:pt x="120" y="33"/>
                  <a:pt x="120" y="33"/>
                </a:cubicBezTo>
                <a:cubicBezTo>
                  <a:pt x="122" y="35"/>
                  <a:pt x="124" y="36"/>
                  <a:pt x="126" y="38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50" y="35"/>
                  <a:pt x="150" y="35"/>
                  <a:pt x="150" y="3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8" y="54"/>
                  <a:pt x="139" y="56"/>
                  <a:pt x="140" y="58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7"/>
                  <a:pt x="145" y="79"/>
                  <a:pt x="144" y="82"/>
                </a:cubicBezTo>
                <a:cubicBezTo>
                  <a:pt x="165" y="89"/>
                  <a:pt x="165" y="89"/>
                  <a:pt x="165" y="89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42" y="101"/>
                  <a:pt x="141" y="103"/>
                  <a:pt x="140" y="106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130" y="122"/>
                  <a:pt x="128" y="124"/>
                  <a:pt x="126" y="126"/>
                </a:cubicBezTo>
                <a:cubicBezTo>
                  <a:pt x="136" y="145"/>
                  <a:pt x="136" y="145"/>
                  <a:pt x="136" y="145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111" y="137"/>
                  <a:pt x="109" y="138"/>
                  <a:pt x="106" y="139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91" y="144"/>
                  <a:pt x="91" y="144"/>
                  <a:pt x="91" y="144"/>
                </a:cubicBezTo>
                <a:cubicBezTo>
                  <a:pt x="88" y="144"/>
                  <a:pt x="85" y="144"/>
                  <a:pt x="83" y="144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6" y="142"/>
                  <a:pt x="66" y="142"/>
                  <a:pt x="66" y="142"/>
                </a:cubicBezTo>
                <a:cubicBezTo>
                  <a:pt x="64" y="141"/>
                  <a:pt x="61" y="140"/>
                  <a:pt x="59" y="139"/>
                </a:cubicBezTo>
                <a:cubicBezTo>
                  <a:pt x="45" y="155"/>
                  <a:pt x="45" y="155"/>
                  <a:pt x="45" y="155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43" y="130"/>
                  <a:pt x="41" y="128"/>
                  <a:pt x="39" y="126"/>
                </a:cubicBezTo>
                <a:cubicBezTo>
                  <a:pt x="19" y="135"/>
                  <a:pt x="19" y="135"/>
                  <a:pt x="19" y="135"/>
                </a:cubicBezTo>
                <a:cubicBezTo>
                  <a:pt x="15" y="129"/>
                  <a:pt x="15" y="129"/>
                  <a:pt x="15" y="129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7" y="111"/>
                  <a:pt x="26" y="108"/>
                  <a:pt x="25" y="106"/>
                </a:cubicBezTo>
                <a:cubicBezTo>
                  <a:pt x="4" y="107"/>
                  <a:pt x="4" y="107"/>
                  <a:pt x="4" y="107"/>
                </a:cubicBezTo>
                <a:cubicBezTo>
                  <a:pt x="2" y="100"/>
                  <a:pt x="2" y="100"/>
                  <a:pt x="2" y="100"/>
                </a:cubicBezTo>
                <a:cubicBezTo>
                  <a:pt x="21" y="90"/>
                  <a:pt x="21" y="90"/>
                  <a:pt x="21" y="90"/>
                </a:cubicBezTo>
                <a:cubicBezTo>
                  <a:pt x="21" y="87"/>
                  <a:pt x="21" y="85"/>
                  <a:pt x="21" y="82"/>
                </a:cubicBezTo>
                <a:cubicBezTo>
                  <a:pt x="0" y="75"/>
                  <a:pt x="0" y="75"/>
                  <a:pt x="0" y="75"/>
                </a:cubicBezTo>
                <a:cubicBezTo>
                  <a:pt x="1" y="68"/>
                  <a:pt x="1" y="68"/>
                  <a:pt x="1" y="68"/>
                </a:cubicBezTo>
                <a:cubicBezTo>
                  <a:pt x="23" y="66"/>
                  <a:pt x="23" y="66"/>
                  <a:pt x="23" y="66"/>
                </a:cubicBezTo>
                <a:cubicBezTo>
                  <a:pt x="23" y="63"/>
                  <a:pt x="24" y="61"/>
                  <a:pt x="25" y="59"/>
                </a:cubicBezTo>
                <a:cubicBezTo>
                  <a:pt x="9" y="44"/>
                  <a:pt x="9" y="44"/>
                  <a:pt x="9" y="44"/>
                </a:cubicBezTo>
                <a:cubicBezTo>
                  <a:pt x="13" y="38"/>
                  <a:pt x="13" y="38"/>
                  <a:pt x="13" y="38"/>
                </a:cubicBezTo>
                <a:cubicBezTo>
                  <a:pt x="34" y="44"/>
                  <a:pt x="34" y="44"/>
                  <a:pt x="34" y="44"/>
                </a:cubicBezTo>
                <a:cubicBezTo>
                  <a:pt x="35" y="42"/>
                  <a:pt x="37" y="40"/>
                  <a:pt x="39" y="38"/>
                </a:cubicBezTo>
                <a:cubicBezTo>
                  <a:pt x="29" y="19"/>
                  <a:pt x="29" y="19"/>
                  <a:pt x="29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52" y="28"/>
                  <a:pt x="52" y="28"/>
                  <a:pt x="52" y="28"/>
                </a:cubicBezTo>
                <a:cubicBezTo>
                  <a:pt x="54" y="27"/>
                  <a:pt x="56" y="26"/>
                  <a:pt x="59" y="25"/>
                </a:cubicBezTo>
                <a:cubicBezTo>
                  <a:pt x="58" y="4"/>
                  <a:pt x="58" y="4"/>
                  <a:pt x="58" y="4"/>
                </a:cubicBezTo>
                <a:close/>
                <a:moveTo>
                  <a:pt x="70" y="34"/>
                </a:moveTo>
                <a:cubicBezTo>
                  <a:pt x="96" y="27"/>
                  <a:pt x="123" y="43"/>
                  <a:pt x="130" y="69"/>
                </a:cubicBezTo>
                <a:cubicBezTo>
                  <a:pt x="137" y="95"/>
                  <a:pt x="121" y="122"/>
                  <a:pt x="95" y="130"/>
                </a:cubicBezTo>
                <a:cubicBezTo>
                  <a:pt x="69" y="137"/>
                  <a:pt x="42" y="121"/>
                  <a:pt x="35" y="95"/>
                </a:cubicBezTo>
                <a:cubicBezTo>
                  <a:pt x="28" y="68"/>
                  <a:pt x="43" y="41"/>
                  <a:pt x="70" y="34"/>
                </a:cubicBezTo>
                <a:close/>
              </a:path>
            </a:pathLst>
          </a:custGeom>
          <a:solidFill>
            <a:srgbClr val="369C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912846" y="3183348"/>
            <a:ext cx="310015" cy="43858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428586" indent="-428586"/>
            <a:r>
              <a:rPr lang="en-US" altLang="zh-CN" sz="2400" b="1" dirty="0" smtClean="0">
                <a:solidFill>
                  <a:srgbClr val="CB450F"/>
                </a:solidFill>
              </a:rPr>
              <a:t>1</a:t>
            </a:r>
          </a:p>
        </p:txBody>
      </p:sp>
      <p:sp>
        <p:nvSpPr>
          <p:cNvPr id="61" name="Freeform 14"/>
          <p:cNvSpPr>
            <a:spLocks noEditPoints="1"/>
          </p:cNvSpPr>
          <p:nvPr/>
        </p:nvSpPr>
        <p:spPr bwMode="auto">
          <a:xfrm>
            <a:off x="1763148" y="3940972"/>
            <a:ext cx="608581" cy="581024"/>
          </a:xfrm>
          <a:custGeom>
            <a:avLst/>
            <a:gdLst>
              <a:gd name="T0" fmla="*/ 65 w 165"/>
              <a:gd name="T1" fmla="*/ 2 h 164"/>
              <a:gd name="T2" fmla="*/ 82 w 165"/>
              <a:gd name="T3" fmla="*/ 20 h 164"/>
              <a:gd name="T4" fmla="*/ 97 w 165"/>
              <a:gd name="T5" fmla="*/ 1 h 164"/>
              <a:gd name="T6" fmla="*/ 106 w 165"/>
              <a:gd name="T7" fmla="*/ 25 h 164"/>
              <a:gd name="T8" fmla="*/ 127 w 165"/>
              <a:gd name="T9" fmla="*/ 13 h 164"/>
              <a:gd name="T10" fmla="*/ 126 w 165"/>
              <a:gd name="T11" fmla="*/ 38 h 164"/>
              <a:gd name="T12" fmla="*/ 150 w 165"/>
              <a:gd name="T13" fmla="*/ 35 h 164"/>
              <a:gd name="T14" fmla="*/ 140 w 165"/>
              <a:gd name="T15" fmla="*/ 58 h 164"/>
              <a:gd name="T16" fmla="*/ 163 w 165"/>
              <a:gd name="T17" fmla="*/ 64 h 164"/>
              <a:gd name="T18" fmla="*/ 144 w 165"/>
              <a:gd name="T19" fmla="*/ 82 h 164"/>
              <a:gd name="T20" fmla="*/ 164 w 165"/>
              <a:gd name="T21" fmla="*/ 97 h 164"/>
              <a:gd name="T22" fmla="*/ 140 w 165"/>
              <a:gd name="T23" fmla="*/ 106 h 164"/>
              <a:gd name="T24" fmla="*/ 152 w 165"/>
              <a:gd name="T25" fmla="*/ 126 h 164"/>
              <a:gd name="T26" fmla="*/ 126 w 165"/>
              <a:gd name="T27" fmla="*/ 126 h 164"/>
              <a:gd name="T28" fmla="*/ 130 w 165"/>
              <a:gd name="T29" fmla="*/ 150 h 164"/>
              <a:gd name="T30" fmla="*/ 106 w 165"/>
              <a:gd name="T31" fmla="*/ 139 h 164"/>
              <a:gd name="T32" fmla="*/ 100 w 165"/>
              <a:gd name="T33" fmla="*/ 163 h 164"/>
              <a:gd name="T34" fmla="*/ 83 w 165"/>
              <a:gd name="T35" fmla="*/ 144 h 164"/>
              <a:gd name="T36" fmla="*/ 68 w 165"/>
              <a:gd name="T37" fmla="*/ 163 h 164"/>
              <a:gd name="T38" fmla="*/ 59 w 165"/>
              <a:gd name="T39" fmla="*/ 139 h 164"/>
              <a:gd name="T40" fmla="*/ 38 w 165"/>
              <a:gd name="T41" fmla="*/ 152 h 164"/>
              <a:gd name="T42" fmla="*/ 39 w 165"/>
              <a:gd name="T43" fmla="*/ 126 h 164"/>
              <a:gd name="T44" fmla="*/ 15 w 165"/>
              <a:gd name="T45" fmla="*/ 129 h 164"/>
              <a:gd name="T46" fmla="*/ 25 w 165"/>
              <a:gd name="T47" fmla="*/ 106 h 164"/>
              <a:gd name="T48" fmla="*/ 2 w 165"/>
              <a:gd name="T49" fmla="*/ 100 h 164"/>
              <a:gd name="T50" fmla="*/ 21 w 165"/>
              <a:gd name="T51" fmla="*/ 82 h 164"/>
              <a:gd name="T52" fmla="*/ 1 w 165"/>
              <a:gd name="T53" fmla="*/ 68 h 164"/>
              <a:gd name="T54" fmla="*/ 25 w 165"/>
              <a:gd name="T55" fmla="*/ 59 h 164"/>
              <a:gd name="T56" fmla="*/ 13 w 165"/>
              <a:gd name="T57" fmla="*/ 38 h 164"/>
              <a:gd name="T58" fmla="*/ 39 w 165"/>
              <a:gd name="T59" fmla="*/ 38 h 164"/>
              <a:gd name="T60" fmla="*/ 35 w 165"/>
              <a:gd name="T61" fmla="*/ 15 h 164"/>
              <a:gd name="T62" fmla="*/ 59 w 165"/>
              <a:gd name="T63" fmla="*/ 25 h 164"/>
              <a:gd name="T64" fmla="*/ 70 w 165"/>
              <a:gd name="T65" fmla="*/ 34 h 164"/>
              <a:gd name="T66" fmla="*/ 95 w 165"/>
              <a:gd name="T67" fmla="*/ 130 h 164"/>
              <a:gd name="T68" fmla="*/ 70 w 165"/>
              <a:gd name="T69" fmla="*/ 3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64">
                <a:moveTo>
                  <a:pt x="58" y="4"/>
                </a:moveTo>
                <a:cubicBezTo>
                  <a:pt x="65" y="2"/>
                  <a:pt x="65" y="2"/>
                  <a:pt x="65" y="2"/>
                </a:cubicBezTo>
                <a:cubicBezTo>
                  <a:pt x="75" y="21"/>
                  <a:pt x="75" y="21"/>
                  <a:pt x="75" y="21"/>
                </a:cubicBezTo>
                <a:cubicBezTo>
                  <a:pt x="77" y="20"/>
                  <a:pt x="80" y="20"/>
                  <a:pt x="82" y="20"/>
                </a:cubicBezTo>
                <a:cubicBezTo>
                  <a:pt x="90" y="0"/>
                  <a:pt x="90" y="0"/>
                  <a:pt x="90" y="0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22"/>
                  <a:pt x="99" y="22"/>
                  <a:pt x="99" y="22"/>
                </a:cubicBezTo>
                <a:cubicBezTo>
                  <a:pt x="101" y="23"/>
                  <a:pt x="104" y="24"/>
                  <a:pt x="106" y="25"/>
                </a:cubicBezTo>
                <a:cubicBezTo>
                  <a:pt x="121" y="9"/>
                  <a:pt x="121" y="9"/>
                  <a:pt x="121" y="9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0" y="33"/>
                  <a:pt x="120" y="33"/>
                  <a:pt x="120" y="33"/>
                </a:cubicBezTo>
                <a:cubicBezTo>
                  <a:pt x="122" y="35"/>
                  <a:pt x="124" y="36"/>
                  <a:pt x="126" y="38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50" y="35"/>
                  <a:pt x="150" y="35"/>
                  <a:pt x="150" y="3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8" y="54"/>
                  <a:pt x="139" y="56"/>
                  <a:pt x="140" y="58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7"/>
                  <a:pt x="145" y="79"/>
                  <a:pt x="144" y="82"/>
                </a:cubicBezTo>
                <a:cubicBezTo>
                  <a:pt x="165" y="89"/>
                  <a:pt x="165" y="89"/>
                  <a:pt x="165" y="89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42" y="101"/>
                  <a:pt x="141" y="103"/>
                  <a:pt x="140" y="106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130" y="122"/>
                  <a:pt x="128" y="124"/>
                  <a:pt x="126" y="126"/>
                </a:cubicBezTo>
                <a:cubicBezTo>
                  <a:pt x="136" y="145"/>
                  <a:pt x="136" y="145"/>
                  <a:pt x="136" y="145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111" y="137"/>
                  <a:pt x="109" y="138"/>
                  <a:pt x="106" y="139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91" y="144"/>
                  <a:pt x="91" y="144"/>
                  <a:pt x="91" y="144"/>
                </a:cubicBezTo>
                <a:cubicBezTo>
                  <a:pt x="88" y="144"/>
                  <a:pt x="85" y="144"/>
                  <a:pt x="83" y="144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6" y="142"/>
                  <a:pt x="66" y="142"/>
                  <a:pt x="66" y="142"/>
                </a:cubicBezTo>
                <a:cubicBezTo>
                  <a:pt x="64" y="141"/>
                  <a:pt x="61" y="140"/>
                  <a:pt x="59" y="139"/>
                </a:cubicBezTo>
                <a:cubicBezTo>
                  <a:pt x="45" y="155"/>
                  <a:pt x="45" y="155"/>
                  <a:pt x="45" y="155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43" y="130"/>
                  <a:pt x="41" y="128"/>
                  <a:pt x="39" y="126"/>
                </a:cubicBezTo>
                <a:cubicBezTo>
                  <a:pt x="19" y="135"/>
                  <a:pt x="19" y="135"/>
                  <a:pt x="19" y="135"/>
                </a:cubicBezTo>
                <a:cubicBezTo>
                  <a:pt x="15" y="129"/>
                  <a:pt x="15" y="129"/>
                  <a:pt x="15" y="129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7" y="111"/>
                  <a:pt x="26" y="108"/>
                  <a:pt x="25" y="106"/>
                </a:cubicBezTo>
                <a:cubicBezTo>
                  <a:pt x="4" y="107"/>
                  <a:pt x="4" y="107"/>
                  <a:pt x="4" y="107"/>
                </a:cubicBezTo>
                <a:cubicBezTo>
                  <a:pt x="2" y="100"/>
                  <a:pt x="2" y="100"/>
                  <a:pt x="2" y="100"/>
                </a:cubicBezTo>
                <a:cubicBezTo>
                  <a:pt x="21" y="90"/>
                  <a:pt x="21" y="90"/>
                  <a:pt x="21" y="90"/>
                </a:cubicBezTo>
                <a:cubicBezTo>
                  <a:pt x="21" y="87"/>
                  <a:pt x="21" y="85"/>
                  <a:pt x="21" y="82"/>
                </a:cubicBezTo>
                <a:cubicBezTo>
                  <a:pt x="0" y="75"/>
                  <a:pt x="0" y="75"/>
                  <a:pt x="0" y="75"/>
                </a:cubicBezTo>
                <a:cubicBezTo>
                  <a:pt x="1" y="68"/>
                  <a:pt x="1" y="68"/>
                  <a:pt x="1" y="68"/>
                </a:cubicBezTo>
                <a:cubicBezTo>
                  <a:pt x="23" y="66"/>
                  <a:pt x="23" y="66"/>
                  <a:pt x="23" y="66"/>
                </a:cubicBezTo>
                <a:cubicBezTo>
                  <a:pt x="23" y="63"/>
                  <a:pt x="24" y="61"/>
                  <a:pt x="25" y="59"/>
                </a:cubicBezTo>
                <a:cubicBezTo>
                  <a:pt x="9" y="44"/>
                  <a:pt x="9" y="44"/>
                  <a:pt x="9" y="44"/>
                </a:cubicBezTo>
                <a:cubicBezTo>
                  <a:pt x="13" y="38"/>
                  <a:pt x="13" y="38"/>
                  <a:pt x="13" y="38"/>
                </a:cubicBezTo>
                <a:cubicBezTo>
                  <a:pt x="34" y="44"/>
                  <a:pt x="34" y="44"/>
                  <a:pt x="34" y="44"/>
                </a:cubicBezTo>
                <a:cubicBezTo>
                  <a:pt x="35" y="42"/>
                  <a:pt x="37" y="40"/>
                  <a:pt x="39" y="38"/>
                </a:cubicBezTo>
                <a:cubicBezTo>
                  <a:pt x="29" y="19"/>
                  <a:pt x="29" y="19"/>
                  <a:pt x="29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52" y="28"/>
                  <a:pt x="52" y="28"/>
                  <a:pt x="52" y="28"/>
                </a:cubicBezTo>
                <a:cubicBezTo>
                  <a:pt x="54" y="27"/>
                  <a:pt x="56" y="26"/>
                  <a:pt x="59" y="25"/>
                </a:cubicBezTo>
                <a:cubicBezTo>
                  <a:pt x="58" y="4"/>
                  <a:pt x="58" y="4"/>
                  <a:pt x="58" y="4"/>
                </a:cubicBezTo>
                <a:close/>
                <a:moveTo>
                  <a:pt x="70" y="34"/>
                </a:moveTo>
                <a:cubicBezTo>
                  <a:pt x="96" y="27"/>
                  <a:pt x="123" y="43"/>
                  <a:pt x="130" y="69"/>
                </a:cubicBezTo>
                <a:cubicBezTo>
                  <a:pt x="137" y="95"/>
                  <a:pt x="121" y="122"/>
                  <a:pt x="95" y="130"/>
                </a:cubicBezTo>
                <a:cubicBezTo>
                  <a:pt x="69" y="137"/>
                  <a:pt x="42" y="121"/>
                  <a:pt x="35" y="95"/>
                </a:cubicBezTo>
                <a:cubicBezTo>
                  <a:pt x="28" y="68"/>
                  <a:pt x="43" y="41"/>
                  <a:pt x="70" y="34"/>
                </a:cubicBezTo>
                <a:close/>
              </a:path>
            </a:pathLst>
          </a:custGeom>
          <a:solidFill>
            <a:srgbClr val="369C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3451794" y="3997154"/>
            <a:ext cx="2899003" cy="577079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74" tIns="34289" rIns="68574" bIns="34289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bg1"/>
                </a:solidFill>
              </a:rPr>
              <a:t>staged task design</a:t>
            </a:r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活动步骤细分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919990" y="4012023"/>
            <a:ext cx="310015" cy="43858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428586" indent="-428586"/>
            <a:r>
              <a:rPr lang="en-US" altLang="zh-CN" sz="2400" b="1" dirty="0" smtClean="0">
                <a:solidFill>
                  <a:srgbClr val="CB450F"/>
                </a:solidFill>
              </a:rPr>
              <a:t>2</a:t>
            </a:r>
          </a:p>
        </p:txBody>
      </p:sp>
      <p:grpSp>
        <p:nvGrpSpPr>
          <p:cNvPr id="7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8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7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2" name="图片 9" descr="fltrp logo 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30181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图片 33" descr="B1U1_页面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89" y="878683"/>
            <a:ext cx="3000439" cy="4071938"/>
          </a:xfrm>
          <a:prstGeom prst="rect">
            <a:avLst/>
          </a:prstGeom>
        </p:spPr>
      </p:pic>
      <p:pic>
        <p:nvPicPr>
          <p:cNvPr id="38" name="图片 37" descr="B1U1_页面_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714" y="921543"/>
            <a:ext cx="2963152" cy="4021932"/>
          </a:xfrm>
          <a:prstGeom prst="rect">
            <a:avLst/>
          </a:prstGeom>
        </p:spPr>
      </p:pic>
      <p:pic>
        <p:nvPicPr>
          <p:cNvPr id="47" name="图片 46" descr="B1U1_页面_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689" y="950119"/>
            <a:ext cx="2957888" cy="4014788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5339172" y="711505"/>
            <a:ext cx="2899003" cy="577079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74" tIns="34289" rIns="68574" bIns="34289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bg1"/>
                </a:solidFill>
              </a:rPr>
              <a:t>staged task design</a:t>
            </a:r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活动步骤细分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  <p:grpSp>
        <p:nvGrpSpPr>
          <p:cNvPr id="5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27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0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25" name="图片 9" descr="fltrp logo 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25609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bg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Wrapping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7" name="图片 46" descr="NeoImage_副本_副本_副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22" y="1300734"/>
            <a:ext cx="5477828" cy="371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矩形 49"/>
          <p:cNvSpPr/>
          <p:nvPr/>
        </p:nvSpPr>
        <p:spPr>
          <a:xfrm>
            <a:off x="1589489" y="959646"/>
            <a:ext cx="3046335" cy="300080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8574" tIns="34289" rIns="68574" bIns="34289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本地化编写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，体现</a:t>
            </a:r>
            <a:r>
              <a:rPr lang="en-US" altLang="zh-CN" sz="1500" b="1" dirty="0" smtClean="0">
                <a:solidFill>
                  <a:schemeClr val="bg1"/>
                </a:solidFill>
              </a:rPr>
              <a:t>4</a:t>
            </a:r>
            <a:r>
              <a:rPr lang="zh-CN" altLang="en-US" sz="1500" b="1" dirty="0">
                <a:solidFill>
                  <a:schemeClr val="bg1"/>
                </a:solidFill>
              </a:rPr>
              <a:t>、</a:t>
            </a:r>
            <a:r>
              <a:rPr lang="en-US" altLang="zh-CN" sz="1500" b="1" dirty="0">
                <a:solidFill>
                  <a:schemeClr val="bg1"/>
                </a:solidFill>
              </a:rPr>
              <a:t>6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级改革思路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  <p:grpSp>
        <p:nvGrpSpPr>
          <p:cNvPr id="5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25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26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23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4212" y="204035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90" y="944578"/>
            <a:ext cx="1290380" cy="4054322"/>
            <a:chOff x="254978" y="1145137"/>
            <a:chExt cx="1490242" cy="5405763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任意多边形 27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Learning objectives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Opening up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tx1"/>
                  </a:solidFill>
                </a:rPr>
                <a:t>Listening to the world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dirty="0">
                  <a:solidFill>
                    <a:schemeClr val="tx1"/>
                  </a:solidFill>
                </a:rPr>
                <a:t>Speaking for communication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856497" y="469529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54978" y="4934629"/>
              <a:ext cx="1490242" cy="718008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Further practice in listening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56497" y="565263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4978" y="5912670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Wrapping up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25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26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694034" y="2085977"/>
            <a:ext cx="4693441" cy="771525"/>
            <a:chOff x="2021684" y="2085977"/>
            <a:chExt cx="4693441" cy="771525"/>
          </a:xfrm>
        </p:grpSpPr>
        <p:sp>
          <p:nvSpPr>
            <p:cNvPr id="22" name="任意多边形 21"/>
            <p:cNvSpPr/>
            <p:nvPr/>
          </p:nvSpPr>
          <p:spPr>
            <a:xfrm>
              <a:off x="2021684" y="2255662"/>
              <a:ext cx="1308915" cy="580409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735" tIns="59735" rIns="59735" bIns="59735" numCol="1" spcCol="953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四级新闻听力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614737" y="2085977"/>
              <a:ext cx="757238" cy="77152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9" rIns="68574" bIns="34289" rtlCol="0" anchor="ctr"/>
            <a:lstStyle/>
            <a:p>
              <a:pPr algn="ctr"/>
              <a:r>
                <a:rPr lang="en-US" altLang="zh-CN" sz="3600" b="1" dirty="0" smtClean="0">
                  <a:solidFill>
                    <a:srgbClr val="CB450F"/>
                  </a:solidFill>
                </a:rPr>
                <a:t>@</a:t>
              </a:r>
              <a:endParaRPr lang="zh-CN" altLang="en-US" sz="3600" b="1" dirty="0">
                <a:solidFill>
                  <a:srgbClr val="CB450F"/>
                </a:solidFill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4784665" y="2262806"/>
              <a:ext cx="1930460" cy="580409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735" tIns="59735" rIns="59735" bIns="59735" numCol="1" spcCol="953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视听说数字课程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图片 9" descr="fltrp logo 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834985"/>
              </p:ext>
            </p:extLst>
          </p:nvPr>
        </p:nvGraphicFramePr>
        <p:xfrm>
          <a:off x="1160378" y="828407"/>
          <a:ext cx="6941586" cy="3086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664034"/>
                <a:gridCol w="2677228"/>
                <a:gridCol w="2600324"/>
              </a:tblGrid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四、六级试卷结构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/>
                        <a:t>测试内容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/>
                        <a:t>新视野大学英语（第三版）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857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写作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短文写作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读写教程：写作板块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9372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听力理解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听力对话：长对话</a:t>
                      </a:r>
                      <a:endParaRPr lang="en-US" altLang="zh-CN" sz="1400" dirty="0" smtClean="0"/>
                    </a:p>
                    <a:p>
                      <a:r>
                        <a:rPr lang="zh-CN" altLang="en-US" sz="1400" dirty="0" smtClean="0"/>
                        <a:t>听力短文：短文理解、短文听力</a:t>
                      </a:r>
                      <a:endParaRPr lang="en-US" altLang="zh-CN" sz="1400" dirty="0" smtClean="0"/>
                    </a:p>
                    <a:p>
                      <a:r>
                        <a:rPr lang="zh-CN" altLang="en-US" sz="1400" b="1" dirty="0" smtClean="0">
                          <a:solidFill>
                            <a:srgbClr val="CB450F"/>
                          </a:solidFill>
                        </a:rPr>
                        <a:t>新闻听力</a:t>
                      </a:r>
                      <a:endParaRPr lang="zh-CN" altLang="en-US" sz="1400" b="1" dirty="0">
                        <a:solidFill>
                          <a:srgbClr val="CB450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视听说教程：</a:t>
                      </a:r>
                      <a:r>
                        <a:rPr lang="en-US" altLang="zh-CN" sz="1400" dirty="0" smtClean="0"/>
                        <a:t>Further practice in listening</a:t>
                      </a:r>
                      <a:r>
                        <a:rPr lang="zh-CN" altLang="en-US" sz="1400" dirty="0" smtClean="0"/>
                        <a:t>板块</a:t>
                      </a:r>
                      <a:endParaRPr lang="en-US" altLang="zh-CN" sz="1400" dirty="0" smtClean="0"/>
                    </a:p>
                    <a:p>
                      <a:pPr marL="0" algn="l" defTabSz="914400" rtl="0" eaLnBrk="1" latinLnBrk="0" hangingPunct="1"/>
                      <a:r>
                        <a:rPr lang="zh-CN" altLang="en-US" sz="1400" b="1" kern="1200" dirty="0" smtClean="0">
                          <a:solidFill>
                            <a:srgbClr val="CB450F"/>
                          </a:solidFill>
                          <a:latin typeface="+mn-lt"/>
                          <a:ea typeface="+mn-ea"/>
                          <a:cs typeface="+mn-cs"/>
                        </a:rPr>
                        <a:t>视听说网络课程</a:t>
                      </a:r>
                      <a:endParaRPr lang="zh-CN" altLang="en-US" sz="1400" b="1" kern="1200" dirty="0">
                        <a:solidFill>
                          <a:srgbClr val="CB450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502920">
                <a:tc rowSpan="3"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阅读理解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词汇理解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读写教程：</a:t>
                      </a:r>
                      <a:r>
                        <a:rPr lang="en-US" altLang="zh-CN" sz="1400" dirty="0" smtClean="0"/>
                        <a:t>banked</a:t>
                      </a:r>
                      <a:r>
                        <a:rPr lang="en-US" altLang="zh-CN" sz="1400" baseline="0" dirty="0" smtClean="0"/>
                        <a:t> cloze</a:t>
                      </a:r>
                      <a:r>
                        <a:rPr lang="zh-CN" altLang="en-US" sz="1400" baseline="0" dirty="0" smtClean="0"/>
                        <a:t>板块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8575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长篇阅读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长篇阅读教程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8575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仔细阅读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长篇阅读</a:t>
                      </a:r>
                      <a:r>
                        <a:rPr lang="en-US" altLang="zh-CN" sz="1400" dirty="0" smtClean="0"/>
                        <a:t>+</a:t>
                      </a:r>
                      <a:r>
                        <a:rPr lang="zh-CN" altLang="en-US" sz="1400" dirty="0" smtClean="0"/>
                        <a:t>泛读教程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857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翻译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汉译英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读写教程：翻译板块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5629" y="4109641"/>
            <a:ext cx="1493285" cy="300080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74" tIns="34289" rIns="68574" bIns="34289" rtlCol="0">
            <a:spAutoFit/>
          </a:bodyPr>
          <a:lstStyle/>
          <a:p>
            <a:pPr algn="ctr"/>
            <a:r>
              <a:rPr lang="zh-CN" altLang="en-US" sz="15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四、六级词汇</a:t>
            </a:r>
            <a:endParaRPr lang="en-US" altLang="zh-CN" sz="15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16117" y="4096893"/>
            <a:ext cx="3943619" cy="288538"/>
          </a:xfrm>
          <a:prstGeom prst="rect">
            <a:avLst/>
          </a:prstGeom>
          <a:solidFill>
            <a:srgbClr val="CB45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8574" tIns="34289" rIns="68574" bIns="34289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读写</a:t>
            </a:r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视听说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词汇涵盖四、六级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词汇（</a:t>
            </a:r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70%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4856" y="4650556"/>
            <a:ext cx="1532008" cy="300080"/>
          </a:xfrm>
          <a:prstGeom prst="rect">
            <a:avLst/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sz="15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四、六级模拟题</a:t>
            </a:r>
            <a:endParaRPr lang="en-US" altLang="zh-CN" sz="15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7551" y="4643526"/>
            <a:ext cx="3220380" cy="288538"/>
          </a:xfrm>
          <a:prstGeom prst="rect">
            <a:avLst/>
          </a:prstGeom>
          <a:solidFill>
            <a:srgbClr val="CB45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试题库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：试题库提供四、六级模拟题型 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12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11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8006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6" name="组合 37"/>
          <p:cNvGrpSpPr/>
          <p:nvPr/>
        </p:nvGrpSpPr>
        <p:grpSpPr>
          <a:xfrm>
            <a:off x="2515762" y="2322978"/>
            <a:ext cx="2581400" cy="2180185"/>
            <a:chOff x="4068720" y="1782849"/>
            <a:chExt cx="3441866" cy="2906913"/>
          </a:xfrm>
        </p:grpSpPr>
        <p:sp>
          <p:nvSpPr>
            <p:cNvPr id="39" name="空心弧 38"/>
            <p:cNvSpPr/>
            <p:nvPr/>
          </p:nvSpPr>
          <p:spPr>
            <a:xfrm>
              <a:off x="4603673" y="1782849"/>
              <a:ext cx="2906913" cy="2906913"/>
            </a:xfrm>
            <a:prstGeom prst="blockArc">
              <a:avLst>
                <a:gd name="adj1" fmla="val 4469103"/>
                <a:gd name="adj2" fmla="val 21246848"/>
                <a:gd name="adj3" fmla="val 4136"/>
              </a:avLst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chemeClr val="accent3">
                    <a:lumMod val="75000"/>
                  </a:schemeClr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068720" y="2517356"/>
              <a:ext cx="1712955" cy="1650197"/>
            </a:xfrm>
            <a:prstGeom prst="ellipse">
              <a:avLst/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BBC</a:t>
              </a:r>
              <a:r>
                <a:rPr lang="zh-CN" altLang="en-US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优质音视频资源</a:t>
              </a:r>
              <a:endParaRPr lang="zh-CN" altLang="en-US" sz="18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42"/>
          <p:cNvGrpSpPr/>
          <p:nvPr/>
        </p:nvGrpSpPr>
        <p:grpSpPr>
          <a:xfrm rot="21400507">
            <a:off x="4943945" y="2626081"/>
            <a:ext cx="2578424" cy="2283326"/>
            <a:chOff x="7258677" y="2415589"/>
            <a:chExt cx="3437898" cy="3044435"/>
          </a:xfrm>
        </p:grpSpPr>
        <p:sp>
          <p:nvSpPr>
            <p:cNvPr id="40" name="空心弧 39"/>
            <p:cNvSpPr/>
            <p:nvPr/>
          </p:nvSpPr>
          <p:spPr>
            <a:xfrm rot="4802168" flipH="1">
              <a:off x="7258677" y="2415589"/>
              <a:ext cx="2906913" cy="2906913"/>
            </a:xfrm>
            <a:prstGeom prst="blockArc">
              <a:avLst>
                <a:gd name="adj1" fmla="val 3459353"/>
                <a:gd name="adj2" fmla="val 21246848"/>
                <a:gd name="adj3" fmla="val 4136"/>
              </a:avLst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199493">
              <a:off x="9077107" y="3952876"/>
              <a:ext cx="1619468" cy="1507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18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科学活动设计</a:t>
              </a:r>
              <a:endParaRPr lang="zh-CN" altLang="en-US" sz="18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33" y="3236122"/>
            <a:ext cx="1325791" cy="1613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平行四边形 29"/>
          <p:cNvSpPr/>
          <p:nvPr/>
        </p:nvSpPr>
        <p:spPr>
          <a:xfrm>
            <a:off x="505029" y="1055538"/>
            <a:ext cx="1552373" cy="1188288"/>
          </a:xfrm>
          <a:prstGeom prst="parallelogram">
            <a:avLst>
              <a:gd name="adj" fmla="val 52253"/>
            </a:avLst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500" b="1" dirty="0" smtClean="0"/>
              <a:t>视听说特色</a:t>
            </a:r>
            <a:endParaRPr lang="zh-CN" altLang="en-US" sz="1500" b="1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0800000" flipV="1">
            <a:off x="433521" y="962265"/>
            <a:ext cx="7792715" cy="9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流程图: 过程 40"/>
          <p:cNvSpPr>
            <a:spLocks noChangeArrowheads="1"/>
          </p:cNvSpPr>
          <p:nvPr/>
        </p:nvSpPr>
        <p:spPr bwMode="auto">
          <a:xfrm>
            <a:off x="3429002" y="1235864"/>
            <a:ext cx="3086101" cy="757242"/>
          </a:xfrm>
          <a:prstGeom prst="flowChartProcess">
            <a:avLst/>
          </a:prstGeom>
          <a:solidFill>
            <a:srgbClr val="30075D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eaLnBrk="0" hangingPunct="0"/>
            <a:endParaRPr lang="en-US" altLang="zh-CN" sz="2100" b="1" dirty="0" smtClean="0">
              <a:solidFill>
                <a:schemeClr val="bg1"/>
              </a:solidFill>
              <a:ea typeface="宋体" pitchFamily="2" charset="-122"/>
            </a:endParaRPr>
          </a:p>
          <a:p>
            <a:pPr algn="ctr" eaLnBrk="0" hangingPunct="0"/>
            <a:r>
              <a:rPr lang="zh-CN" altLang="en-US" sz="1500" b="1" dirty="0" smtClean="0"/>
              <a:t>外研社</a:t>
            </a:r>
            <a:r>
              <a:rPr lang="en-US" altLang="zh-CN" sz="1500" b="1" dirty="0" smtClean="0"/>
              <a:t>+</a:t>
            </a:r>
            <a:r>
              <a:rPr lang="zh-CN" altLang="en-US" sz="1500" b="1" dirty="0" smtClean="0"/>
              <a:t>培生</a:t>
            </a:r>
            <a:endParaRPr lang="en-US" altLang="zh-CN" sz="1500" b="1" dirty="0"/>
          </a:p>
          <a:p>
            <a:pPr algn="ctr" eaLnBrk="0" hangingPunct="0"/>
            <a:r>
              <a:rPr lang="zh-CN" altLang="en-US" sz="1500" b="1" dirty="0" smtClean="0"/>
              <a:t>国际获奖教材</a:t>
            </a:r>
            <a:r>
              <a:rPr lang="en-US" altLang="zh-CN" sz="1500" b="1" i="1" dirty="0" err="1" smtClean="0"/>
              <a:t>Speakout</a:t>
            </a:r>
            <a:endParaRPr lang="en-US" altLang="zh-CN" sz="1500" b="1" i="1" dirty="0" smtClean="0"/>
          </a:p>
          <a:p>
            <a:pPr algn="ctr" eaLnBrk="0" hangingPunct="0"/>
            <a:endParaRPr lang="en-US" altLang="zh-CN" sz="2100" b="1" i="1" dirty="0" smtClean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8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43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44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3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5"/>
          <p:cNvGrpSpPr/>
          <p:nvPr/>
        </p:nvGrpSpPr>
        <p:grpSpPr>
          <a:xfrm>
            <a:off x="451923" y="1245606"/>
            <a:ext cx="8147957" cy="846084"/>
            <a:chOff x="787287" y="4533757"/>
            <a:chExt cx="10863943" cy="1128112"/>
          </a:xfrm>
        </p:grpSpPr>
        <p:grpSp>
          <p:nvGrpSpPr>
            <p:cNvPr id="3" name="组合 8"/>
            <p:cNvGrpSpPr/>
            <p:nvPr/>
          </p:nvGrpSpPr>
          <p:grpSpPr>
            <a:xfrm>
              <a:off x="787287" y="4533757"/>
              <a:ext cx="10863943" cy="1128112"/>
              <a:chOff x="832393" y="4769757"/>
              <a:chExt cx="10863943" cy="1128112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832393" y="4800237"/>
                <a:ext cx="10863943" cy="1045029"/>
              </a:xfrm>
              <a:prstGeom prst="roundRect">
                <a:avLst>
                  <a:gd name="adj" fmla="val 50000"/>
                </a:avLst>
              </a:prstGeom>
              <a:solidFill>
                <a:srgbClr val="8E3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868008" y="4769757"/>
                <a:ext cx="5854060" cy="1128112"/>
              </a:xfrm>
              <a:prstGeom prst="roundRect">
                <a:avLst>
                  <a:gd name="adj" fmla="val 50000"/>
                </a:avLst>
              </a:prstGeom>
              <a:solidFill>
                <a:srgbClr val="0086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9"/>
            <p:cNvSpPr txBox="1"/>
            <p:nvPr/>
          </p:nvSpPr>
          <p:spPr>
            <a:xfrm>
              <a:off x="2067056" y="4713044"/>
              <a:ext cx="3118804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创新教学内容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7633737" y="4716337"/>
              <a:ext cx="3118803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优化教学流程</a:t>
              </a:r>
            </a:p>
          </p:txBody>
        </p:sp>
      </p:grpSp>
      <p:pic>
        <p:nvPicPr>
          <p:cNvPr id="12" name="图片 11" descr="QQ图片2016050509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581" y="2184558"/>
            <a:ext cx="3593381" cy="209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1536" y="2218852"/>
            <a:ext cx="3488678" cy="1998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003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5"/>
          <p:cNvGrpSpPr/>
          <p:nvPr/>
        </p:nvGrpSpPr>
        <p:grpSpPr>
          <a:xfrm>
            <a:off x="439997" y="1245606"/>
            <a:ext cx="7485866" cy="846084"/>
            <a:chOff x="771386" y="4533757"/>
            <a:chExt cx="9981154" cy="1128112"/>
          </a:xfrm>
        </p:grpSpPr>
        <p:sp>
          <p:nvSpPr>
            <p:cNvPr id="66" name="圆角矩形 65"/>
            <p:cNvSpPr/>
            <p:nvPr/>
          </p:nvSpPr>
          <p:spPr>
            <a:xfrm>
              <a:off x="771386" y="4533757"/>
              <a:ext cx="5955805" cy="1128112"/>
            </a:xfrm>
            <a:prstGeom prst="roundRect">
              <a:avLst>
                <a:gd name="adj" fmla="val 50000"/>
              </a:avLst>
            </a:prstGeom>
            <a:solidFill>
              <a:srgbClr val="0086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9"/>
            <p:cNvSpPr txBox="1"/>
            <p:nvPr/>
          </p:nvSpPr>
          <p:spPr>
            <a:xfrm>
              <a:off x="2067056" y="4713044"/>
              <a:ext cx="3118804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创新教学内容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7633737" y="4716337"/>
              <a:ext cx="3118803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优化教学流程</a:t>
              </a:r>
            </a:p>
          </p:txBody>
        </p:sp>
      </p:grpSp>
      <p:pic>
        <p:nvPicPr>
          <p:cNvPr id="12" name="图片 11" descr="QQ图片2016050509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581" y="2184558"/>
            <a:ext cx="3593381" cy="209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003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6"/>
          <p:cNvGrpSpPr/>
          <p:nvPr/>
        </p:nvGrpSpPr>
        <p:grpSpPr>
          <a:xfrm>
            <a:off x="1290082" y="2105245"/>
            <a:ext cx="6879085" cy="659599"/>
            <a:chOff x="1996995" y="2046912"/>
            <a:chExt cx="5838925" cy="638231"/>
          </a:xfrm>
          <a:solidFill>
            <a:schemeClr val="bg1">
              <a:lumMod val="9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任意多边形 17"/>
            <p:cNvSpPr/>
            <p:nvPr/>
          </p:nvSpPr>
          <p:spPr>
            <a:xfrm>
              <a:off x="1996995" y="204691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备课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 rot="16200000">
              <a:off x="3696559" y="2291915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151263" y="204691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200000">
              <a:off x="5804713" y="2278461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345678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测评</a:t>
              </a:r>
            </a:p>
          </p:txBody>
        </p:sp>
      </p:grpSp>
      <p:grpSp>
        <p:nvGrpSpPr>
          <p:cNvPr id="3" name="组合 16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5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12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8216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6"/>
          <p:cNvGrpSpPr/>
          <p:nvPr/>
        </p:nvGrpSpPr>
        <p:grpSpPr>
          <a:xfrm>
            <a:off x="425301" y="1722474"/>
            <a:ext cx="8523587" cy="659598"/>
            <a:chOff x="637251" y="2046912"/>
            <a:chExt cx="7234768" cy="638230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任意多边形 17"/>
            <p:cNvSpPr/>
            <p:nvPr/>
          </p:nvSpPr>
          <p:spPr>
            <a:xfrm>
              <a:off x="637251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备课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 rot="16200000">
              <a:off x="2186399" y="2257620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561732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bg1"/>
                  </a:solidFill>
                </a:rPr>
                <a:t>自主学习</a:t>
              </a:r>
            </a:p>
          </p:txBody>
        </p:sp>
        <p:sp>
          <p:nvSpPr>
            <p:cNvPr id="21" name="任意多边形 20"/>
            <p:cNvSpPr/>
            <p:nvPr/>
          </p:nvSpPr>
          <p:spPr>
            <a:xfrm rot="16409442">
              <a:off x="4112564" y="2264611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512257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200000">
              <a:off x="6027325" y="2271603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381777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测评</a:t>
              </a:r>
            </a:p>
          </p:txBody>
        </p:sp>
      </p:grpSp>
      <p:grpSp>
        <p:nvGrpSpPr>
          <p:cNvPr id="3" name="组合 16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5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19"/>
          <p:cNvGrpSpPr/>
          <p:nvPr/>
        </p:nvGrpSpPr>
        <p:grpSpPr>
          <a:xfrm rot="11530587">
            <a:off x="4084494" y="3044371"/>
            <a:ext cx="1683902" cy="1393476"/>
            <a:chOff x="2362350" y="1054172"/>
            <a:chExt cx="2713468" cy="2299606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62350" y="1054172"/>
              <a:ext cx="2713468" cy="229960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16" name="矩形 15"/>
            <p:cNvSpPr/>
            <p:nvPr/>
          </p:nvSpPr>
          <p:spPr>
            <a:xfrm rot="9732773">
              <a:off x="2457409" y="1387894"/>
              <a:ext cx="2584739" cy="121920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dirty="0" smtClean="0"/>
                <a:t>混合式教学</a:t>
              </a:r>
              <a:endParaRPr lang="zh-CN" altLang="en-US" sz="1800" b="1" dirty="0"/>
            </a:p>
          </p:txBody>
        </p:sp>
      </p:grpSp>
      <p:pic>
        <p:nvPicPr>
          <p:cNvPr id="17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8216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70121" y="907312"/>
            <a:ext cx="1509824" cy="3924789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备课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4363" y="884954"/>
            <a:ext cx="3431056" cy="25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703" y="2551814"/>
            <a:ext cx="3281442" cy="2338805"/>
          </a:xfrm>
          <a:prstGeom prst="rect">
            <a:avLst/>
          </a:prstGeom>
        </p:spPr>
      </p:pic>
      <p:grpSp>
        <p:nvGrpSpPr>
          <p:cNvPr id="5" name="组合 24"/>
          <p:cNvGrpSpPr/>
          <p:nvPr/>
        </p:nvGrpSpPr>
        <p:grpSpPr>
          <a:xfrm>
            <a:off x="2413843" y="3270508"/>
            <a:ext cx="1484246" cy="589364"/>
            <a:chOff x="3439171" y="4612924"/>
            <a:chExt cx="1978994" cy="785818"/>
          </a:xfrm>
        </p:grpSpPr>
        <p:sp>
          <p:nvSpPr>
            <p:cNvPr id="21" name="圆角矩形 20"/>
            <p:cNvSpPr/>
            <p:nvPr/>
          </p:nvSpPr>
          <p:spPr>
            <a:xfrm>
              <a:off x="3439171" y="4612924"/>
              <a:ext cx="1951696" cy="785818"/>
            </a:xfrm>
            <a:prstGeom prst="roundRect">
              <a:avLst/>
            </a:pr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0610" y="4827238"/>
              <a:ext cx="190755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</a:rPr>
                <a:t>重基础、重语言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26"/>
          <p:cNvGrpSpPr/>
          <p:nvPr/>
        </p:nvGrpSpPr>
        <p:grpSpPr>
          <a:xfrm>
            <a:off x="4206778" y="4295770"/>
            <a:ext cx="1509398" cy="589364"/>
            <a:chOff x="4489683" y="5570037"/>
            <a:chExt cx="2012530" cy="785818"/>
          </a:xfrm>
          <a:solidFill>
            <a:srgbClr val="CB450F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3" name="圆角矩形 22"/>
            <p:cNvSpPr/>
            <p:nvPr/>
          </p:nvSpPr>
          <p:spPr>
            <a:xfrm>
              <a:off x="4489683" y="5570037"/>
              <a:ext cx="2012530" cy="785818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56799" y="5614145"/>
              <a:ext cx="1759766" cy="69762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</a:rPr>
                <a:t>产出导向为线、</a:t>
              </a:r>
              <a:endParaRPr lang="en-US" altLang="zh-CN" b="1" dirty="0" smtClean="0">
                <a:solidFill>
                  <a:schemeClr val="bg1"/>
                </a:solidFill>
              </a:endParaRP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重课堂活动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流程图: 过程 4"/>
          <p:cNvSpPr>
            <a:spLocks noChangeArrowheads="1"/>
          </p:cNvSpPr>
          <p:nvPr/>
        </p:nvSpPr>
        <p:spPr bwMode="auto">
          <a:xfrm>
            <a:off x="6368019" y="791144"/>
            <a:ext cx="1557918" cy="47896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lvl="0" algn="ctr"/>
            <a:r>
              <a:rPr lang="zh-CN" altLang="en-US" sz="1800" b="1" dirty="0" smtClean="0">
                <a:solidFill>
                  <a:schemeClr val="bg1"/>
                </a:solidFill>
              </a:rPr>
              <a:t>助教课件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686050" y="220260"/>
            <a:ext cx="4072214" cy="538609"/>
            <a:chOff x="3581400" y="340935"/>
            <a:chExt cx="542961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7" name="文本框 35"/>
            <p:cNvSpPr txBox="1"/>
            <p:nvPr/>
          </p:nvSpPr>
          <p:spPr>
            <a:xfrm>
              <a:off x="3996615" y="340935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6191515" y="1605949"/>
            <a:ext cx="2622353" cy="3924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100" b="1" spc="-113" dirty="0" smtClean="0">
                <a:solidFill>
                  <a:schemeClr val="accent3">
                    <a:lumMod val="75000"/>
                  </a:schemeClr>
                </a:solidFill>
              </a:rPr>
              <a:t>http://heep.unipus.cn/</a:t>
            </a:r>
            <a:endParaRPr lang="zh-CN" altLang="en-US" sz="2100" b="1" spc="-113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5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84089" y="907312"/>
            <a:ext cx="1460413" cy="3903524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备课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167"/>
          <p:cNvGrpSpPr/>
          <p:nvPr/>
        </p:nvGrpSpPr>
        <p:grpSpPr>
          <a:xfrm>
            <a:off x="2069804" y="1535818"/>
            <a:ext cx="6690711" cy="3607682"/>
            <a:chOff x="0" y="0"/>
            <a:chExt cx="5362411" cy="3220980"/>
          </a:xfrm>
        </p:grpSpPr>
        <p:pic>
          <p:nvPicPr>
            <p:cNvPr id="24" name="image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221" t="29398" r="17921" b="13718"/>
            <a:stretch>
              <a:fillRect/>
            </a:stretch>
          </p:blipFill>
          <p:spPr>
            <a:xfrm>
              <a:off x="0" y="0"/>
              <a:ext cx="5362411" cy="3220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0397" y="422031"/>
              <a:ext cx="3711949" cy="2316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" name="矩形 25"/>
          <p:cNvSpPr/>
          <p:nvPr/>
        </p:nvSpPr>
        <p:spPr>
          <a:xfrm>
            <a:off x="5878628" y="898591"/>
            <a:ext cx="2826210" cy="392413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algn="ctr" defTabSz="816101">
              <a:defRPr sz="3600" b="1" spc="-150">
                <a:solidFill>
                  <a:srgbClr val="808080"/>
                </a:solidFill>
              </a:defRPr>
            </a:pPr>
            <a:r>
              <a:rPr lang="en-US" altLang="zh-CN" sz="2100" b="1" spc="-113" dirty="0" smtClean="0">
                <a:solidFill>
                  <a:schemeClr val="accent3">
                    <a:lumMod val="75000"/>
                  </a:schemeClr>
                </a:solidFill>
              </a:rPr>
              <a:t>http:// </a:t>
            </a:r>
            <a:r>
              <a:rPr lang="en-US" sz="2100" dirty="0" smtClean="0">
                <a:solidFill>
                  <a:schemeClr val="accent3">
                    <a:lumMod val="75000"/>
                  </a:schemeClr>
                </a:solidFill>
              </a:rPr>
              <a:t>ucreate.unipus.cn</a:t>
            </a:r>
            <a:endParaRPr lang="en-US" sz="2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流程图: 过程 4"/>
          <p:cNvSpPr>
            <a:spLocks noChangeArrowheads="1"/>
          </p:cNvSpPr>
          <p:nvPr/>
        </p:nvSpPr>
        <p:spPr bwMode="auto">
          <a:xfrm>
            <a:off x="3037008" y="813642"/>
            <a:ext cx="2288073" cy="58420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algn="ctr"/>
            <a:r>
              <a:rPr lang="en-US" altLang="zh-CN" sz="1800" b="1" dirty="0" err="1" smtClean="0">
                <a:solidFill>
                  <a:schemeClr val="bg1"/>
                </a:solidFill>
              </a:rPr>
              <a:t>Ucreate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一起备课</a:t>
            </a: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42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43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19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0" name="表格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834985"/>
              </p:ext>
            </p:extLst>
          </p:nvPr>
        </p:nvGraphicFramePr>
        <p:xfrm>
          <a:off x="1205023" y="1268818"/>
          <a:ext cx="7175327" cy="34137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2157564"/>
                <a:gridCol w="5017763"/>
              </a:tblGrid>
              <a:tr h="3563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/>
                        <a:t>资源类型</a:t>
                      </a:r>
                      <a:endParaRPr lang="zh-CN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 smtClean="0"/>
                        <a:t>内容</a:t>
                      </a:r>
                      <a:endParaRPr lang="zh-CN" altLang="en-US" sz="1500" dirty="0"/>
                    </a:p>
                  </a:txBody>
                  <a:tcPr marL="68580" marR="68580" marT="34290" marB="34290" anchor="ctr"/>
                </a:tc>
              </a:tr>
              <a:tr h="4604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/>
                        <a:t>教学课件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>
                        <a:defRPr sz="14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完整版单元教学课件，包含教材相关各个环节内容，如课文讲解、练习活动、主题相关音视频片段等。</a:t>
                      </a:r>
                      <a:endParaRPr lang="zh-CN" altLang="en-US" sz="1400" b="0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68580" marR="68580" marT="34290" marB="34290" anchor="ctr"/>
                </a:tc>
              </a:tr>
              <a:tr h="517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/>
                        <a:t>教学活动设计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教学活动思路设计，理念阐释，并包含活动操作步骤说明，活动所用练习及相关内容附件。</a:t>
                      </a:r>
                      <a:endParaRPr lang="en-US" altLang="zh-CN" sz="1400" b="0" dirty="0" smtClean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68580" marR="68580" marT="34290" marB="34290" anchor="ctr"/>
                </a:tc>
              </a:tr>
              <a:tr h="4730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/>
                        <a:t>教案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lang="zh-CN" altLang="en-US" sz="1400" b="0" kern="1200" dirty="0" smtClean="0">
                          <a:solidFill>
                            <a:schemeClr val="tx1"/>
                          </a:solidFill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教学重点、单元课时安排等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</a:tr>
              <a:tr h="4730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/>
                        <a:t>视听资源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与教材单元主题相关的音视频片段；英语新闻听力音视频素材。</a:t>
                      </a:r>
                      <a:endParaRPr lang="zh-CN" altLang="en-US" sz="1400" b="0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68580" marR="68580" marT="34290" marB="34290" anchor="ctr"/>
                </a:tc>
              </a:tr>
              <a:tr h="4604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/>
                        <a:t>“教学之星”大赛资源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获奖教师微课作品及参赛现场授课视频</a:t>
                      </a:r>
                      <a:endParaRPr lang="zh-CN" altLang="en-US" sz="1400" b="0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68580" marR="68580" marT="34290" marB="34290" anchor="ctr"/>
                </a:tc>
              </a:tr>
              <a:tr h="3563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 smtClean="0"/>
                        <a:t>演讲大赛资源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演讲大赛各个阶段选手精彩表现及评委点评</a:t>
                      </a:r>
                    </a:p>
                  </a:txBody>
                  <a:tcPr marL="68580" marR="68580" marT="34290" marB="34290" anchor="ctr"/>
                </a:tc>
              </a:tr>
              <a:tr h="2616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/>
                        <a:t>BBC</a:t>
                      </a:r>
                      <a:r>
                        <a:rPr lang="zh-CN" altLang="en-US" sz="1400" b="1" dirty="0" smtClean="0"/>
                        <a:t>教学资源</a:t>
                      </a:r>
                      <a:endParaRPr lang="zh-CN" alt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BBC</a:t>
                      </a:r>
                      <a:r>
                        <a:rPr lang="zh-CN" altLang="en-US" sz="1400" b="0" dirty="0" smtClean="0">
                          <a:latin typeface="宋体" pitchFamily="2" charset="-122"/>
                          <a:ea typeface="宋体" pitchFamily="2" charset="-122"/>
                        </a:rPr>
                        <a:t>授权资源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63" name="Shape 179"/>
          <p:cNvSpPr/>
          <p:nvPr/>
        </p:nvSpPr>
        <p:spPr>
          <a:xfrm>
            <a:off x="5465989" y="590425"/>
            <a:ext cx="3500651" cy="40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143" tIns="17143" rIns="17143" bIns="17143">
            <a:spAutoFit/>
          </a:bodyPr>
          <a:lstStyle/>
          <a:p>
            <a:pPr algn="ctr" defTabSz="816101">
              <a:defRPr sz="2800" b="1" spc="-15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100" dirty="0"/>
              <a:t>教学资源</a:t>
            </a:r>
            <a:r>
              <a:rPr sz="2400" dirty="0">
                <a:solidFill>
                  <a:srgbClr val="CB450F"/>
                </a:solidFill>
              </a:rPr>
              <a:t>共建</a:t>
            </a:r>
            <a:r>
              <a:rPr sz="2100" dirty="0"/>
              <a:t>平台</a:t>
            </a:r>
            <a:endParaRPr dirty="0"/>
          </a:p>
        </p:txBody>
      </p:sp>
      <p:sp>
        <p:nvSpPr>
          <p:cNvPr id="11" name="流程图: 过程 4"/>
          <p:cNvSpPr>
            <a:spLocks noChangeArrowheads="1"/>
          </p:cNvSpPr>
          <p:nvPr/>
        </p:nvSpPr>
        <p:spPr bwMode="auto">
          <a:xfrm>
            <a:off x="1153803" y="713436"/>
            <a:ext cx="2288073" cy="45666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algn="ctr"/>
            <a:r>
              <a:rPr lang="en-US" altLang="zh-CN" sz="1800" b="1" dirty="0" err="1" smtClean="0">
                <a:solidFill>
                  <a:schemeClr val="bg1"/>
                </a:solidFill>
              </a:rPr>
              <a:t>Ucreate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 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一起备课</a:t>
            </a: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13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14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9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4.png"/>
          <p:cNvPicPr>
            <a:picLocks noChangeAspect="1"/>
          </p:cNvPicPr>
          <p:nvPr/>
        </p:nvPicPr>
        <p:blipFill>
          <a:blip r:embed="rId3">
            <a:extLst/>
          </a:blip>
          <a:srcRect l="19221" t="29398" r="17921" b="13718"/>
          <a:stretch>
            <a:fillRect/>
          </a:stretch>
        </p:blipFill>
        <p:spPr>
          <a:xfrm>
            <a:off x="2339808" y="1525138"/>
            <a:ext cx="6524653" cy="3618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613402" y="63805"/>
            <a:ext cx="2375333" cy="923330"/>
            <a:chOff x="817866" y="85070"/>
            <a:chExt cx="3167111" cy="1231106"/>
          </a:xfrm>
        </p:grpSpPr>
        <p:sp>
          <p:nvSpPr>
            <p:cNvPr id="30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3</a:t>
              </a:r>
              <a:endParaRPr lang="zh-CN" altLang="en-US" sz="5400" b="1" dirty="0"/>
            </a:p>
          </p:txBody>
        </p:sp>
        <p:sp>
          <p:nvSpPr>
            <p:cNvPr id="31" name="文本框 3"/>
            <p:cNvSpPr txBox="1"/>
            <p:nvPr/>
          </p:nvSpPr>
          <p:spPr>
            <a:xfrm>
              <a:off x="1416882" y="396399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优化教学流程</a:t>
              </a:r>
              <a:endParaRPr lang="zh-CN" altLang="en-US" sz="1800" b="1" spc="225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89" y="944578"/>
            <a:ext cx="1811896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7410" y="1963046"/>
            <a:ext cx="4503230" cy="2600721"/>
          </a:xfrm>
          <a:prstGeom prst="rect">
            <a:avLst/>
          </a:prstGeom>
        </p:spPr>
      </p:pic>
      <p:sp>
        <p:nvSpPr>
          <p:cNvPr id="22" name="流程图: 过程 4"/>
          <p:cNvSpPr>
            <a:spLocks noChangeArrowheads="1"/>
          </p:cNvSpPr>
          <p:nvPr/>
        </p:nvSpPr>
        <p:spPr bwMode="auto">
          <a:xfrm>
            <a:off x="2294766" y="968491"/>
            <a:ext cx="2963637" cy="58420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algn="ctr"/>
            <a:r>
              <a:rPr lang="en-US" altLang="zh-CN" sz="1800" b="1" dirty="0" err="1" smtClean="0">
                <a:solidFill>
                  <a:schemeClr val="bg1"/>
                </a:solidFill>
              </a:rPr>
              <a:t>Unipus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高校外语教学平台</a:t>
            </a: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21" name="AutoShape 51"/>
          <p:cNvSpPr>
            <a:spLocks noChangeArrowheads="1"/>
          </p:cNvSpPr>
          <p:nvPr/>
        </p:nvSpPr>
        <p:spPr bwMode="gray">
          <a:xfrm>
            <a:off x="5554407" y="861373"/>
            <a:ext cx="1870316" cy="333641"/>
          </a:xfrm>
          <a:prstGeom prst="roundRect">
            <a:avLst>
              <a:gd name="adj" fmla="val 50000"/>
            </a:avLst>
          </a:prstGeom>
          <a:solidFill>
            <a:srgbClr val="058697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2100" b="1" dirty="0">
                <a:solidFill>
                  <a:schemeClr val="bg1"/>
                </a:solidFill>
                <a:ea typeface="宋体" pitchFamily="2" charset="-122"/>
              </a:rPr>
              <a:t>学习平台</a:t>
            </a:r>
            <a:endParaRPr lang="en-US" altLang="zh-CN" sz="2100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23" name="AutoShape 51"/>
          <p:cNvSpPr>
            <a:spLocks noChangeArrowheads="1"/>
          </p:cNvSpPr>
          <p:nvPr/>
        </p:nvSpPr>
        <p:spPr bwMode="gray">
          <a:xfrm>
            <a:off x="5528550" y="1359139"/>
            <a:ext cx="1870316" cy="333641"/>
          </a:xfrm>
          <a:prstGeom prst="roundRect">
            <a:avLst>
              <a:gd name="adj" fmla="val 50000"/>
            </a:avLst>
          </a:prstGeom>
          <a:solidFill>
            <a:srgbClr val="058697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2100" b="1" dirty="0" smtClean="0">
                <a:solidFill>
                  <a:schemeClr val="bg1"/>
                </a:solidFill>
                <a:ea typeface="宋体" pitchFamily="2" charset="-122"/>
              </a:rPr>
              <a:t>管理平台</a:t>
            </a:r>
            <a:endParaRPr lang="en-US" altLang="zh-CN" sz="2100" b="1" dirty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6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7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29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283326" y="864781"/>
            <a:ext cx="1765213" cy="3917701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AutoShape 51"/>
          <p:cNvSpPr>
            <a:spLocks noChangeArrowheads="1"/>
          </p:cNvSpPr>
          <p:nvPr/>
        </p:nvSpPr>
        <p:spPr bwMode="gray">
          <a:xfrm>
            <a:off x="4366363" y="1077730"/>
            <a:ext cx="2098916" cy="333641"/>
          </a:xfrm>
          <a:prstGeom prst="roundRect">
            <a:avLst>
              <a:gd name="adj" fmla="val 50000"/>
            </a:avLst>
          </a:prstGeom>
          <a:solidFill>
            <a:srgbClr val="058697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2100" b="1" dirty="0">
                <a:solidFill>
                  <a:schemeClr val="bg1"/>
                </a:solidFill>
                <a:ea typeface="宋体" pitchFamily="2" charset="-122"/>
              </a:rPr>
              <a:t>学习平台</a:t>
            </a:r>
            <a:endParaRPr lang="en-US" altLang="zh-CN" sz="2100" b="1" dirty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5" name="组合 43"/>
          <p:cNvGrpSpPr/>
          <p:nvPr/>
        </p:nvGrpSpPr>
        <p:grpSpPr>
          <a:xfrm>
            <a:off x="3703397" y="1785262"/>
            <a:ext cx="3811717" cy="2558954"/>
            <a:chOff x="3455900" y="2348816"/>
            <a:chExt cx="5082289" cy="3411938"/>
          </a:xfrm>
        </p:grpSpPr>
        <p:sp>
          <p:nvSpPr>
            <p:cNvPr id="21" name="圆角矩形 6"/>
            <p:cNvSpPr/>
            <p:nvPr/>
          </p:nvSpPr>
          <p:spPr>
            <a:xfrm>
              <a:off x="3488518" y="2348816"/>
              <a:ext cx="5031199" cy="696036"/>
            </a:xfrm>
            <a:custGeom>
              <a:avLst/>
              <a:gdLst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288082 w 5969768"/>
                <a:gd name="connsiteY24" fmla="*/ 80739 h 1872208"/>
                <a:gd name="connsiteX25" fmla="*/ 1289248 w 5969768"/>
                <a:gd name="connsiteY25" fmla="*/ 0 h 1872208"/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421432 w 5969768"/>
                <a:gd name="connsiteY24" fmla="*/ 109314 h 1872208"/>
                <a:gd name="connsiteX25" fmla="*/ 1289248 w 5969768"/>
                <a:gd name="connsiteY2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69768" h="1872208">
                  <a:moveTo>
                    <a:pt x="1289248" y="0"/>
                  </a:moveTo>
                  <a:lnTo>
                    <a:pt x="5346173" y="0"/>
                  </a:lnTo>
                  <a:cubicBezTo>
                    <a:pt x="5690575" y="0"/>
                    <a:pt x="5969768" y="279193"/>
                    <a:pt x="5969768" y="623595"/>
                  </a:cubicBezTo>
                  <a:lnTo>
                    <a:pt x="5969768" y="1248613"/>
                  </a:lnTo>
                  <a:cubicBezTo>
                    <a:pt x="5969768" y="1593015"/>
                    <a:pt x="5690575" y="1872208"/>
                    <a:pt x="5346173" y="1872208"/>
                  </a:cubicBezTo>
                  <a:lnTo>
                    <a:pt x="1368152" y="1872208"/>
                  </a:lnTo>
                  <a:lnTo>
                    <a:pt x="1289248" y="1872208"/>
                  </a:lnTo>
                  <a:lnTo>
                    <a:pt x="407735" y="1872208"/>
                  </a:lnTo>
                  <a:cubicBezTo>
                    <a:pt x="182549" y="1872208"/>
                    <a:pt x="0" y="1689659"/>
                    <a:pt x="0" y="1464473"/>
                  </a:cubicBezTo>
                  <a:lnTo>
                    <a:pt x="0" y="1055807"/>
                  </a:lnTo>
                  <a:cubicBezTo>
                    <a:pt x="0" y="830621"/>
                    <a:pt x="182549" y="648072"/>
                    <a:pt x="407735" y="648072"/>
                  </a:cubicBezTo>
                  <a:lnTo>
                    <a:pt x="1368152" y="648072"/>
                  </a:lnTo>
                  <a:lnTo>
                    <a:pt x="1368152" y="850487"/>
                  </a:lnTo>
                  <a:lnTo>
                    <a:pt x="488918" y="850487"/>
                  </a:lnTo>
                  <a:cubicBezTo>
                    <a:pt x="338203" y="850487"/>
                    <a:pt x="216024" y="972666"/>
                    <a:pt x="216024" y="1123381"/>
                  </a:cubicBezTo>
                  <a:lnTo>
                    <a:pt x="216024" y="1396898"/>
                  </a:lnTo>
                  <a:cubicBezTo>
                    <a:pt x="216024" y="1547613"/>
                    <a:pt x="338203" y="1669792"/>
                    <a:pt x="488918" y="1669792"/>
                  </a:cubicBezTo>
                  <a:lnTo>
                    <a:pt x="1368152" y="1669792"/>
                  </a:lnTo>
                  <a:lnTo>
                    <a:pt x="1368152" y="1670095"/>
                  </a:lnTo>
                  <a:lnTo>
                    <a:pt x="5264789" y="1670095"/>
                  </a:lnTo>
                  <a:cubicBezTo>
                    <a:pt x="5534831" y="1670095"/>
                    <a:pt x="5753744" y="1451182"/>
                    <a:pt x="5753744" y="1181140"/>
                  </a:cubicBezTo>
                  <a:lnTo>
                    <a:pt x="5753744" y="691068"/>
                  </a:lnTo>
                  <a:cubicBezTo>
                    <a:pt x="5753744" y="421026"/>
                    <a:pt x="5534831" y="202113"/>
                    <a:pt x="5264789" y="202113"/>
                  </a:cubicBezTo>
                  <a:lnTo>
                    <a:pt x="1289248" y="202113"/>
                  </a:lnTo>
                  <a:cubicBezTo>
                    <a:pt x="1288859" y="161655"/>
                    <a:pt x="1421821" y="149772"/>
                    <a:pt x="1421432" y="109314"/>
                  </a:cubicBezTo>
                  <a:cubicBezTo>
                    <a:pt x="1421821" y="82401"/>
                    <a:pt x="1288859" y="26913"/>
                    <a:pt x="1289248" y="0"/>
                  </a:cubicBezTo>
                  <a:close/>
                </a:path>
              </a:pathLst>
            </a:custGeom>
            <a:solidFill>
              <a:srgbClr val="440A84"/>
            </a:solidFill>
            <a:ln w="2857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944559" y="2470743"/>
              <a:ext cx="2627214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  <a:buFont typeface="Arial" pitchFamily="34" charset="0"/>
                <a:buChar char="•"/>
              </a:pPr>
              <a:r>
                <a:rPr lang="zh-CN" altLang="en-US" sz="2100" b="1" dirty="0" smtClean="0">
                  <a:solidFill>
                    <a:schemeClr val="tx2"/>
                  </a:solidFill>
                </a:rPr>
                <a:t> 读写数字课程</a:t>
              </a:r>
              <a:endParaRPr lang="en-US" altLang="zh-CN" sz="21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6" name="圆角矩形 6"/>
            <p:cNvSpPr/>
            <p:nvPr/>
          </p:nvSpPr>
          <p:spPr>
            <a:xfrm>
              <a:off x="3502165" y="3248582"/>
              <a:ext cx="5017552" cy="697022"/>
            </a:xfrm>
            <a:custGeom>
              <a:avLst/>
              <a:gdLst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288082 w 5969768"/>
                <a:gd name="connsiteY24" fmla="*/ 80739 h 1872208"/>
                <a:gd name="connsiteX25" fmla="*/ 1289248 w 5969768"/>
                <a:gd name="connsiteY25" fmla="*/ 0 h 1872208"/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421432 w 5969768"/>
                <a:gd name="connsiteY24" fmla="*/ 109314 h 1872208"/>
                <a:gd name="connsiteX25" fmla="*/ 1289248 w 5969768"/>
                <a:gd name="connsiteY2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69768" h="1872208">
                  <a:moveTo>
                    <a:pt x="1289248" y="0"/>
                  </a:moveTo>
                  <a:lnTo>
                    <a:pt x="5346173" y="0"/>
                  </a:lnTo>
                  <a:cubicBezTo>
                    <a:pt x="5690575" y="0"/>
                    <a:pt x="5969768" y="279193"/>
                    <a:pt x="5969768" y="623595"/>
                  </a:cubicBezTo>
                  <a:lnTo>
                    <a:pt x="5969768" y="1248613"/>
                  </a:lnTo>
                  <a:cubicBezTo>
                    <a:pt x="5969768" y="1593015"/>
                    <a:pt x="5690575" y="1872208"/>
                    <a:pt x="5346173" y="1872208"/>
                  </a:cubicBezTo>
                  <a:lnTo>
                    <a:pt x="1368152" y="1872208"/>
                  </a:lnTo>
                  <a:lnTo>
                    <a:pt x="1289248" y="1872208"/>
                  </a:lnTo>
                  <a:lnTo>
                    <a:pt x="407735" y="1872208"/>
                  </a:lnTo>
                  <a:cubicBezTo>
                    <a:pt x="182549" y="1872208"/>
                    <a:pt x="0" y="1689659"/>
                    <a:pt x="0" y="1464473"/>
                  </a:cubicBezTo>
                  <a:lnTo>
                    <a:pt x="0" y="1055807"/>
                  </a:lnTo>
                  <a:cubicBezTo>
                    <a:pt x="0" y="830621"/>
                    <a:pt x="182549" y="648072"/>
                    <a:pt x="407735" y="648072"/>
                  </a:cubicBezTo>
                  <a:lnTo>
                    <a:pt x="1368152" y="648072"/>
                  </a:lnTo>
                  <a:lnTo>
                    <a:pt x="1368152" y="850487"/>
                  </a:lnTo>
                  <a:lnTo>
                    <a:pt x="488918" y="850487"/>
                  </a:lnTo>
                  <a:cubicBezTo>
                    <a:pt x="338203" y="850487"/>
                    <a:pt x="216024" y="972666"/>
                    <a:pt x="216024" y="1123381"/>
                  </a:cubicBezTo>
                  <a:lnTo>
                    <a:pt x="216024" y="1396898"/>
                  </a:lnTo>
                  <a:cubicBezTo>
                    <a:pt x="216024" y="1547613"/>
                    <a:pt x="338203" y="1669792"/>
                    <a:pt x="488918" y="1669792"/>
                  </a:cubicBezTo>
                  <a:lnTo>
                    <a:pt x="1368152" y="1669792"/>
                  </a:lnTo>
                  <a:lnTo>
                    <a:pt x="1368152" y="1670095"/>
                  </a:lnTo>
                  <a:lnTo>
                    <a:pt x="5264789" y="1670095"/>
                  </a:lnTo>
                  <a:cubicBezTo>
                    <a:pt x="5534831" y="1670095"/>
                    <a:pt x="5753744" y="1451182"/>
                    <a:pt x="5753744" y="1181140"/>
                  </a:cubicBezTo>
                  <a:lnTo>
                    <a:pt x="5753744" y="691068"/>
                  </a:lnTo>
                  <a:cubicBezTo>
                    <a:pt x="5753744" y="421026"/>
                    <a:pt x="5534831" y="202113"/>
                    <a:pt x="5264789" y="202113"/>
                  </a:cubicBezTo>
                  <a:lnTo>
                    <a:pt x="1289248" y="202113"/>
                  </a:lnTo>
                  <a:cubicBezTo>
                    <a:pt x="1288859" y="161655"/>
                    <a:pt x="1421821" y="149772"/>
                    <a:pt x="1421432" y="109314"/>
                  </a:cubicBezTo>
                  <a:cubicBezTo>
                    <a:pt x="1421821" y="82401"/>
                    <a:pt x="1288859" y="26913"/>
                    <a:pt x="12892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40891" y="3341268"/>
              <a:ext cx="2983152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  <a:buFont typeface="Arial" pitchFamily="34" charset="0"/>
                <a:buChar char="•"/>
              </a:pPr>
              <a:r>
                <a:rPr lang="en-US" altLang="zh-CN" sz="2100" b="1" dirty="0" smtClean="0">
                  <a:solidFill>
                    <a:schemeClr val="tx2"/>
                  </a:solidFill>
                  <a:latin typeface="+mn-ea"/>
                </a:rPr>
                <a:t> </a:t>
              </a:r>
              <a:r>
                <a:rPr lang="zh-CN" altLang="en-US" sz="2100" b="1" dirty="0" smtClean="0">
                  <a:solidFill>
                    <a:schemeClr val="tx2"/>
                  </a:solidFill>
                  <a:latin typeface="+mn-ea"/>
                </a:rPr>
                <a:t>视听说数字课程</a:t>
              </a:r>
              <a:endParaRPr lang="en-US" altLang="zh-CN" sz="2100" b="1" dirty="0" smtClean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9" name="圆角矩形 6"/>
            <p:cNvSpPr/>
            <p:nvPr/>
          </p:nvSpPr>
          <p:spPr>
            <a:xfrm>
              <a:off x="3483195" y="4136670"/>
              <a:ext cx="5054994" cy="696037"/>
            </a:xfrm>
            <a:custGeom>
              <a:avLst/>
              <a:gdLst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288082 w 5969768"/>
                <a:gd name="connsiteY24" fmla="*/ 80739 h 1872208"/>
                <a:gd name="connsiteX25" fmla="*/ 1289248 w 5969768"/>
                <a:gd name="connsiteY25" fmla="*/ 0 h 1872208"/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421432 w 5969768"/>
                <a:gd name="connsiteY24" fmla="*/ 109314 h 1872208"/>
                <a:gd name="connsiteX25" fmla="*/ 1289248 w 5969768"/>
                <a:gd name="connsiteY2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69768" h="1872208">
                  <a:moveTo>
                    <a:pt x="1289248" y="0"/>
                  </a:moveTo>
                  <a:lnTo>
                    <a:pt x="5346173" y="0"/>
                  </a:lnTo>
                  <a:cubicBezTo>
                    <a:pt x="5690575" y="0"/>
                    <a:pt x="5969768" y="279193"/>
                    <a:pt x="5969768" y="623595"/>
                  </a:cubicBezTo>
                  <a:lnTo>
                    <a:pt x="5969768" y="1248613"/>
                  </a:lnTo>
                  <a:cubicBezTo>
                    <a:pt x="5969768" y="1593015"/>
                    <a:pt x="5690575" y="1872208"/>
                    <a:pt x="5346173" y="1872208"/>
                  </a:cubicBezTo>
                  <a:lnTo>
                    <a:pt x="1368152" y="1872208"/>
                  </a:lnTo>
                  <a:lnTo>
                    <a:pt x="1289248" y="1872208"/>
                  </a:lnTo>
                  <a:lnTo>
                    <a:pt x="407735" y="1872208"/>
                  </a:lnTo>
                  <a:cubicBezTo>
                    <a:pt x="182549" y="1872208"/>
                    <a:pt x="0" y="1689659"/>
                    <a:pt x="0" y="1464473"/>
                  </a:cubicBezTo>
                  <a:lnTo>
                    <a:pt x="0" y="1055807"/>
                  </a:lnTo>
                  <a:cubicBezTo>
                    <a:pt x="0" y="830621"/>
                    <a:pt x="182549" y="648072"/>
                    <a:pt x="407735" y="648072"/>
                  </a:cubicBezTo>
                  <a:lnTo>
                    <a:pt x="1368152" y="648072"/>
                  </a:lnTo>
                  <a:lnTo>
                    <a:pt x="1368152" y="850487"/>
                  </a:lnTo>
                  <a:lnTo>
                    <a:pt x="488918" y="850487"/>
                  </a:lnTo>
                  <a:cubicBezTo>
                    <a:pt x="338203" y="850487"/>
                    <a:pt x="216024" y="972666"/>
                    <a:pt x="216024" y="1123381"/>
                  </a:cubicBezTo>
                  <a:lnTo>
                    <a:pt x="216024" y="1396898"/>
                  </a:lnTo>
                  <a:cubicBezTo>
                    <a:pt x="216024" y="1547613"/>
                    <a:pt x="338203" y="1669792"/>
                    <a:pt x="488918" y="1669792"/>
                  </a:cubicBezTo>
                  <a:lnTo>
                    <a:pt x="1368152" y="1669792"/>
                  </a:lnTo>
                  <a:lnTo>
                    <a:pt x="1368152" y="1670095"/>
                  </a:lnTo>
                  <a:lnTo>
                    <a:pt x="5264789" y="1670095"/>
                  </a:lnTo>
                  <a:cubicBezTo>
                    <a:pt x="5534831" y="1670095"/>
                    <a:pt x="5753744" y="1451182"/>
                    <a:pt x="5753744" y="1181140"/>
                  </a:cubicBezTo>
                  <a:lnTo>
                    <a:pt x="5753744" y="691068"/>
                  </a:lnTo>
                  <a:cubicBezTo>
                    <a:pt x="5753744" y="421026"/>
                    <a:pt x="5534831" y="202113"/>
                    <a:pt x="5264789" y="202113"/>
                  </a:cubicBezTo>
                  <a:lnTo>
                    <a:pt x="1289248" y="202113"/>
                  </a:lnTo>
                  <a:cubicBezTo>
                    <a:pt x="1288859" y="161655"/>
                    <a:pt x="1421821" y="149772"/>
                    <a:pt x="1421432" y="109314"/>
                  </a:cubicBezTo>
                  <a:cubicBezTo>
                    <a:pt x="1421821" y="82401"/>
                    <a:pt x="1288859" y="26913"/>
                    <a:pt x="1289248" y="0"/>
                  </a:cubicBezTo>
                  <a:close/>
                </a:path>
              </a:pathLst>
            </a:custGeom>
            <a:solidFill>
              <a:srgbClr val="058697"/>
            </a:solidFill>
            <a:ln w="2857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924905" y="4255668"/>
              <a:ext cx="3345360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2100" b="1" dirty="0" smtClean="0">
                  <a:solidFill>
                    <a:schemeClr val="tx2"/>
                  </a:solidFill>
                </a:rPr>
                <a:t> 长篇阅读数字课程</a:t>
              </a:r>
              <a:endParaRPr lang="zh-CN" altLang="en-US" sz="2100" dirty="0">
                <a:solidFill>
                  <a:schemeClr val="tx2"/>
                </a:solidFill>
              </a:endParaRPr>
            </a:p>
          </p:txBody>
        </p:sp>
        <p:sp>
          <p:nvSpPr>
            <p:cNvPr id="42" name="圆角矩形 6"/>
            <p:cNvSpPr/>
            <p:nvPr/>
          </p:nvSpPr>
          <p:spPr>
            <a:xfrm>
              <a:off x="3455900" y="5020877"/>
              <a:ext cx="5054994" cy="739877"/>
            </a:xfrm>
            <a:custGeom>
              <a:avLst/>
              <a:gdLst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288082 w 5969768"/>
                <a:gd name="connsiteY24" fmla="*/ 80739 h 1872208"/>
                <a:gd name="connsiteX25" fmla="*/ 1289248 w 5969768"/>
                <a:gd name="connsiteY25" fmla="*/ 0 h 1872208"/>
                <a:gd name="connsiteX0" fmla="*/ 1289248 w 5969768"/>
                <a:gd name="connsiteY0" fmla="*/ 0 h 1872208"/>
                <a:gd name="connsiteX1" fmla="*/ 5346173 w 5969768"/>
                <a:gd name="connsiteY1" fmla="*/ 0 h 1872208"/>
                <a:gd name="connsiteX2" fmla="*/ 5969768 w 5969768"/>
                <a:gd name="connsiteY2" fmla="*/ 623595 h 1872208"/>
                <a:gd name="connsiteX3" fmla="*/ 5969768 w 5969768"/>
                <a:gd name="connsiteY3" fmla="*/ 1248613 h 1872208"/>
                <a:gd name="connsiteX4" fmla="*/ 5346173 w 5969768"/>
                <a:gd name="connsiteY4" fmla="*/ 1872208 h 1872208"/>
                <a:gd name="connsiteX5" fmla="*/ 1368152 w 5969768"/>
                <a:gd name="connsiteY5" fmla="*/ 1872208 h 1872208"/>
                <a:gd name="connsiteX6" fmla="*/ 1289248 w 5969768"/>
                <a:gd name="connsiteY6" fmla="*/ 1872208 h 1872208"/>
                <a:gd name="connsiteX7" fmla="*/ 407735 w 5969768"/>
                <a:gd name="connsiteY7" fmla="*/ 1872208 h 1872208"/>
                <a:gd name="connsiteX8" fmla="*/ 0 w 5969768"/>
                <a:gd name="connsiteY8" fmla="*/ 1464473 h 1872208"/>
                <a:gd name="connsiteX9" fmla="*/ 0 w 5969768"/>
                <a:gd name="connsiteY9" fmla="*/ 1055807 h 1872208"/>
                <a:gd name="connsiteX10" fmla="*/ 407735 w 5969768"/>
                <a:gd name="connsiteY10" fmla="*/ 648072 h 1872208"/>
                <a:gd name="connsiteX11" fmla="*/ 1368152 w 5969768"/>
                <a:gd name="connsiteY11" fmla="*/ 648072 h 1872208"/>
                <a:gd name="connsiteX12" fmla="*/ 1368152 w 5969768"/>
                <a:gd name="connsiteY12" fmla="*/ 850487 h 1872208"/>
                <a:gd name="connsiteX13" fmla="*/ 488918 w 5969768"/>
                <a:gd name="connsiteY13" fmla="*/ 850487 h 1872208"/>
                <a:gd name="connsiteX14" fmla="*/ 216024 w 5969768"/>
                <a:gd name="connsiteY14" fmla="*/ 1123381 h 1872208"/>
                <a:gd name="connsiteX15" fmla="*/ 216024 w 5969768"/>
                <a:gd name="connsiteY15" fmla="*/ 1396898 h 1872208"/>
                <a:gd name="connsiteX16" fmla="*/ 488918 w 5969768"/>
                <a:gd name="connsiteY16" fmla="*/ 1669792 h 1872208"/>
                <a:gd name="connsiteX17" fmla="*/ 1368152 w 5969768"/>
                <a:gd name="connsiteY17" fmla="*/ 1669792 h 1872208"/>
                <a:gd name="connsiteX18" fmla="*/ 1368152 w 5969768"/>
                <a:gd name="connsiteY18" fmla="*/ 1670095 h 1872208"/>
                <a:gd name="connsiteX19" fmla="*/ 5264789 w 5969768"/>
                <a:gd name="connsiteY19" fmla="*/ 1670095 h 1872208"/>
                <a:gd name="connsiteX20" fmla="*/ 5753744 w 5969768"/>
                <a:gd name="connsiteY20" fmla="*/ 1181140 h 1872208"/>
                <a:gd name="connsiteX21" fmla="*/ 5753744 w 5969768"/>
                <a:gd name="connsiteY21" fmla="*/ 691068 h 1872208"/>
                <a:gd name="connsiteX22" fmla="*/ 5264789 w 5969768"/>
                <a:gd name="connsiteY22" fmla="*/ 202113 h 1872208"/>
                <a:gd name="connsiteX23" fmla="*/ 1289248 w 5969768"/>
                <a:gd name="connsiteY23" fmla="*/ 202113 h 1872208"/>
                <a:gd name="connsiteX24" fmla="*/ 1421432 w 5969768"/>
                <a:gd name="connsiteY24" fmla="*/ 109314 h 1872208"/>
                <a:gd name="connsiteX25" fmla="*/ 1289248 w 5969768"/>
                <a:gd name="connsiteY2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69768" h="1872208">
                  <a:moveTo>
                    <a:pt x="1289248" y="0"/>
                  </a:moveTo>
                  <a:lnTo>
                    <a:pt x="5346173" y="0"/>
                  </a:lnTo>
                  <a:cubicBezTo>
                    <a:pt x="5690575" y="0"/>
                    <a:pt x="5969768" y="279193"/>
                    <a:pt x="5969768" y="623595"/>
                  </a:cubicBezTo>
                  <a:lnTo>
                    <a:pt x="5969768" y="1248613"/>
                  </a:lnTo>
                  <a:cubicBezTo>
                    <a:pt x="5969768" y="1593015"/>
                    <a:pt x="5690575" y="1872208"/>
                    <a:pt x="5346173" y="1872208"/>
                  </a:cubicBezTo>
                  <a:lnTo>
                    <a:pt x="1368152" y="1872208"/>
                  </a:lnTo>
                  <a:lnTo>
                    <a:pt x="1289248" y="1872208"/>
                  </a:lnTo>
                  <a:lnTo>
                    <a:pt x="407735" y="1872208"/>
                  </a:lnTo>
                  <a:cubicBezTo>
                    <a:pt x="182549" y="1872208"/>
                    <a:pt x="0" y="1689659"/>
                    <a:pt x="0" y="1464473"/>
                  </a:cubicBezTo>
                  <a:lnTo>
                    <a:pt x="0" y="1055807"/>
                  </a:lnTo>
                  <a:cubicBezTo>
                    <a:pt x="0" y="830621"/>
                    <a:pt x="182549" y="648072"/>
                    <a:pt x="407735" y="648072"/>
                  </a:cubicBezTo>
                  <a:lnTo>
                    <a:pt x="1368152" y="648072"/>
                  </a:lnTo>
                  <a:lnTo>
                    <a:pt x="1368152" y="850487"/>
                  </a:lnTo>
                  <a:lnTo>
                    <a:pt x="488918" y="850487"/>
                  </a:lnTo>
                  <a:cubicBezTo>
                    <a:pt x="338203" y="850487"/>
                    <a:pt x="216024" y="972666"/>
                    <a:pt x="216024" y="1123381"/>
                  </a:cubicBezTo>
                  <a:lnTo>
                    <a:pt x="216024" y="1396898"/>
                  </a:lnTo>
                  <a:cubicBezTo>
                    <a:pt x="216024" y="1547613"/>
                    <a:pt x="338203" y="1669792"/>
                    <a:pt x="488918" y="1669792"/>
                  </a:cubicBezTo>
                  <a:lnTo>
                    <a:pt x="1368152" y="1669792"/>
                  </a:lnTo>
                  <a:lnTo>
                    <a:pt x="1368152" y="1670095"/>
                  </a:lnTo>
                  <a:lnTo>
                    <a:pt x="5264789" y="1670095"/>
                  </a:lnTo>
                  <a:cubicBezTo>
                    <a:pt x="5534831" y="1670095"/>
                    <a:pt x="5753744" y="1451182"/>
                    <a:pt x="5753744" y="1181140"/>
                  </a:cubicBezTo>
                  <a:lnTo>
                    <a:pt x="5753744" y="691068"/>
                  </a:lnTo>
                  <a:cubicBezTo>
                    <a:pt x="5753744" y="421026"/>
                    <a:pt x="5534831" y="202113"/>
                    <a:pt x="5264789" y="202113"/>
                  </a:cubicBezTo>
                  <a:lnTo>
                    <a:pt x="1289248" y="202113"/>
                  </a:lnTo>
                  <a:cubicBezTo>
                    <a:pt x="1288859" y="161655"/>
                    <a:pt x="1421821" y="149772"/>
                    <a:pt x="1421432" y="109314"/>
                  </a:cubicBezTo>
                  <a:cubicBezTo>
                    <a:pt x="1421821" y="82401"/>
                    <a:pt x="1288859" y="26913"/>
                    <a:pt x="1289248" y="0"/>
                  </a:cubicBezTo>
                  <a:close/>
                </a:path>
              </a:pathLst>
            </a:custGeom>
            <a:solidFill>
              <a:srgbClr val="FF9900"/>
            </a:solidFill>
            <a:ln w="2857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898479" y="5156419"/>
              <a:ext cx="3345360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  <a:buFont typeface="Arial" pitchFamily="34" charset="0"/>
                <a:buChar char="•"/>
              </a:pPr>
              <a:r>
                <a:rPr lang="zh-CN" altLang="en-US" sz="2100" b="1" dirty="0" smtClean="0">
                  <a:solidFill>
                    <a:schemeClr val="tx2"/>
                  </a:solidFill>
                </a:rPr>
                <a:t> 综合训练数字课程</a:t>
              </a:r>
              <a:endParaRPr lang="en-US" altLang="zh-CN" sz="2100" b="1" dirty="0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45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4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24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4573006" y="2318747"/>
            <a:ext cx="1369600" cy="43858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学习平台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864646" y="2135984"/>
            <a:ext cx="4643436" cy="771525"/>
            <a:chOff x="2864646" y="2135984"/>
            <a:chExt cx="4643436" cy="771525"/>
          </a:xfrm>
        </p:grpSpPr>
        <p:sp>
          <p:nvSpPr>
            <p:cNvPr id="15" name="任意多边形 14"/>
            <p:cNvSpPr/>
            <p:nvPr/>
          </p:nvSpPr>
          <p:spPr>
            <a:xfrm>
              <a:off x="2864646" y="2305669"/>
              <a:ext cx="1308915" cy="580409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735" tIns="59735" rIns="59735" bIns="59735" numCol="1" spcCol="953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四级新闻听力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21994" y="2135984"/>
              <a:ext cx="757238" cy="77152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9" rIns="68574" bIns="34289" rtlCol="0" anchor="ctr"/>
            <a:lstStyle/>
            <a:p>
              <a:pPr algn="ctr"/>
              <a:r>
                <a:rPr lang="en-US" altLang="zh-CN" sz="3600" b="1" dirty="0" smtClean="0">
                  <a:solidFill>
                    <a:srgbClr val="CB450F"/>
                  </a:solidFill>
                </a:rPr>
                <a:t>@</a:t>
              </a:r>
              <a:endParaRPr lang="zh-CN" altLang="en-US" sz="3600" b="1" dirty="0">
                <a:solidFill>
                  <a:srgbClr val="CB450F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577622" y="2298525"/>
              <a:ext cx="1930460" cy="580409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735" tIns="59735" rIns="59735" bIns="59735" numCol="1" spcCol="953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视听说数字课程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26"/>
          <p:cNvGrpSpPr/>
          <p:nvPr/>
        </p:nvGrpSpPr>
        <p:grpSpPr>
          <a:xfrm>
            <a:off x="276238" y="944578"/>
            <a:ext cx="1811896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任意多边形 13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5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0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84089" y="944578"/>
            <a:ext cx="1811896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AutoShape 51"/>
          <p:cNvSpPr>
            <a:spLocks noChangeArrowheads="1"/>
          </p:cNvSpPr>
          <p:nvPr/>
        </p:nvSpPr>
        <p:spPr bwMode="gray">
          <a:xfrm>
            <a:off x="2570397" y="1071159"/>
            <a:ext cx="2110864" cy="333641"/>
          </a:xfrm>
          <a:prstGeom prst="roundRect">
            <a:avLst>
              <a:gd name="adj" fmla="val 50000"/>
            </a:avLst>
          </a:prstGeom>
          <a:solidFill>
            <a:srgbClr val="058697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2100" b="1" dirty="0" smtClean="0">
                <a:solidFill>
                  <a:schemeClr val="bg1"/>
                </a:solidFill>
                <a:ea typeface="宋体" pitchFamily="2" charset="-122"/>
              </a:rPr>
              <a:t>管理平台</a:t>
            </a:r>
            <a:endParaRPr lang="en-US" altLang="zh-CN" sz="2100" b="1" dirty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071814" y="2386017"/>
            <a:ext cx="2107406" cy="1564481"/>
            <a:chOff x="657225" y="2143125"/>
            <a:chExt cx="1990725" cy="1514475"/>
          </a:xfrm>
        </p:grpSpPr>
        <p:sp>
          <p:nvSpPr>
            <p:cNvPr id="24" name="Freeform 2004"/>
            <p:cNvSpPr>
              <a:spLocks/>
            </p:cNvSpPr>
            <p:nvPr/>
          </p:nvSpPr>
          <p:spPr bwMode="auto">
            <a:xfrm>
              <a:off x="657225" y="2143125"/>
              <a:ext cx="1990725" cy="1514475"/>
            </a:xfrm>
            <a:custGeom>
              <a:avLst/>
              <a:gdLst>
                <a:gd name="T0" fmla="*/ 0 w 621"/>
                <a:gd name="T1" fmla="*/ 134 h 507"/>
                <a:gd name="T2" fmla="*/ 93 w 621"/>
                <a:gd name="T3" fmla="*/ 254 h 507"/>
                <a:gd name="T4" fmla="*/ 0 w 621"/>
                <a:gd name="T5" fmla="*/ 373 h 507"/>
                <a:gd name="T6" fmla="*/ 224 w 621"/>
                <a:gd name="T7" fmla="*/ 507 h 507"/>
                <a:gd name="T8" fmla="*/ 468 w 621"/>
                <a:gd name="T9" fmla="*/ 321 h 507"/>
                <a:gd name="T10" fmla="*/ 621 w 621"/>
                <a:gd name="T11" fmla="*/ 254 h 507"/>
                <a:gd name="T12" fmla="*/ 468 w 621"/>
                <a:gd name="T13" fmla="*/ 186 h 507"/>
                <a:gd name="T14" fmla="*/ 224 w 621"/>
                <a:gd name="T15" fmla="*/ 0 h 507"/>
                <a:gd name="T16" fmla="*/ 0 w 621"/>
                <a:gd name="T17" fmla="*/ 1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507">
                  <a:moveTo>
                    <a:pt x="0" y="134"/>
                  </a:moveTo>
                  <a:cubicBezTo>
                    <a:pt x="54" y="148"/>
                    <a:pt x="93" y="196"/>
                    <a:pt x="93" y="254"/>
                  </a:cubicBezTo>
                  <a:cubicBezTo>
                    <a:pt x="93" y="311"/>
                    <a:pt x="54" y="359"/>
                    <a:pt x="0" y="373"/>
                  </a:cubicBezTo>
                  <a:cubicBezTo>
                    <a:pt x="43" y="452"/>
                    <a:pt x="127" y="507"/>
                    <a:pt x="224" y="507"/>
                  </a:cubicBezTo>
                  <a:cubicBezTo>
                    <a:pt x="340" y="507"/>
                    <a:pt x="438" y="428"/>
                    <a:pt x="468" y="321"/>
                  </a:cubicBezTo>
                  <a:cubicBezTo>
                    <a:pt x="621" y="254"/>
                    <a:pt x="621" y="254"/>
                    <a:pt x="621" y="254"/>
                  </a:cubicBezTo>
                  <a:cubicBezTo>
                    <a:pt x="468" y="186"/>
                    <a:pt x="468" y="186"/>
                    <a:pt x="468" y="186"/>
                  </a:cubicBezTo>
                  <a:cubicBezTo>
                    <a:pt x="438" y="79"/>
                    <a:pt x="340" y="0"/>
                    <a:pt x="224" y="0"/>
                  </a:cubicBezTo>
                  <a:cubicBezTo>
                    <a:pt x="127" y="0"/>
                    <a:pt x="43" y="55"/>
                    <a:pt x="0" y="134"/>
                  </a:cubicBezTo>
                </a:path>
              </a:pathLst>
            </a:custGeom>
            <a:solidFill>
              <a:srgbClr val="5145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950610" y="2671195"/>
              <a:ext cx="1332935" cy="338041"/>
            </a:xfrm>
            <a:prstGeom prst="rect">
              <a:avLst/>
            </a:prstGeom>
            <a:ln>
              <a:noFill/>
            </a:ln>
          </p:spPr>
          <p:txBody>
            <a:bodyPr wrap="square" lIns="117226" tIns="58613" rIns="117226" bIns="58613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自主学习监控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10281267">
            <a:off x="5236368" y="1793081"/>
            <a:ext cx="2107406" cy="1664494"/>
            <a:chOff x="603239" y="2162625"/>
            <a:chExt cx="1990725" cy="1514475"/>
          </a:xfrm>
          <a:solidFill>
            <a:srgbClr val="FFC000"/>
          </a:solidFill>
        </p:grpSpPr>
        <p:sp>
          <p:nvSpPr>
            <p:cNvPr id="27" name="Freeform 2004"/>
            <p:cNvSpPr>
              <a:spLocks/>
            </p:cNvSpPr>
            <p:nvPr/>
          </p:nvSpPr>
          <p:spPr bwMode="auto">
            <a:xfrm>
              <a:off x="603239" y="2162625"/>
              <a:ext cx="1990725" cy="1514475"/>
            </a:xfrm>
            <a:custGeom>
              <a:avLst/>
              <a:gdLst>
                <a:gd name="T0" fmla="*/ 0 w 621"/>
                <a:gd name="T1" fmla="*/ 134 h 507"/>
                <a:gd name="T2" fmla="*/ 93 w 621"/>
                <a:gd name="T3" fmla="*/ 254 h 507"/>
                <a:gd name="T4" fmla="*/ 0 w 621"/>
                <a:gd name="T5" fmla="*/ 373 h 507"/>
                <a:gd name="T6" fmla="*/ 224 w 621"/>
                <a:gd name="T7" fmla="*/ 507 h 507"/>
                <a:gd name="T8" fmla="*/ 468 w 621"/>
                <a:gd name="T9" fmla="*/ 321 h 507"/>
                <a:gd name="T10" fmla="*/ 621 w 621"/>
                <a:gd name="T11" fmla="*/ 254 h 507"/>
                <a:gd name="T12" fmla="*/ 468 w 621"/>
                <a:gd name="T13" fmla="*/ 186 h 507"/>
                <a:gd name="T14" fmla="*/ 224 w 621"/>
                <a:gd name="T15" fmla="*/ 0 h 507"/>
                <a:gd name="T16" fmla="*/ 0 w 621"/>
                <a:gd name="T17" fmla="*/ 1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507">
                  <a:moveTo>
                    <a:pt x="0" y="134"/>
                  </a:moveTo>
                  <a:cubicBezTo>
                    <a:pt x="54" y="148"/>
                    <a:pt x="93" y="196"/>
                    <a:pt x="93" y="254"/>
                  </a:cubicBezTo>
                  <a:cubicBezTo>
                    <a:pt x="93" y="311"/>
                    <a:pt x="54" y="359"/>
                    <a:pt x="0" y="373"/>
                  </a:cubicBezTo>
                  <a:cubicBezTo>
                    <a:pt x="43" y="452"/>
                    <a:pt x="127" y="507"/>
                    <a:pt x="224" y="507"/>
                  </a:cubicBezTo>
                  <a:cubicBezTo>
                    <a:pt x="340" y="507"/>
                    <a:pt x="438" y="428"/>
                    <a:pt x="468" y="321"/>
                  </a:cubicBezTo>
                  <a:cubicBezTo>
                    <a:pt x="621" y="254"/>
                    <a:pt x="621" y="254"/>
                    <a:pt x="621" y="254"/>
                  </a:cubicBezTo>
                  <a:cubicBezTo>
                    <a:pt x="468" y="186"/>
                    <a:pt x="468" y="186"/>
                    <a:pt x="468" y="186"/>
                  </a:cubicBezTo>
                  <a:cubicBezTo>
                    <a:pt x="438" y="79"/>
                    <a:pt x="340" y="0"/>
                    <a:pt x="224" y="0"/>
                  </a:cubicBezTo>
                  <a:cubicBezTo>
                    <a:pt x="127" y="0"/>
                    <a:pt x="43" y="55"/>
                    <a:pt x="0" y="134"/>
                  </a:cubicBezTo>
                </a:path>
              </a:pathLst>
            </a:cu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 rot="10800000">
              <a:off x="981141" y="2758261"/>
              <a:ext cx="993706" cy="317730"/>
            </a:xfrm>
            <a:prstGeom prst="rect">
              <a:avLst/>
            </a:prstGeom>
            <a:solidFill>
              <a:srgbClr val="DA8200"/>
            </a:solidFill>
            <a:ln>
              <a:noFill/>
            </a:ln>
          </p:spPr>
          <p:txBody>
            <a:bodyPr wrap="square" lIns="117226" tIns="58613" rIns="117226" bIns="58613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教学管理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42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43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21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613402" y="63805"/>
            <a:ext cx="2375333" cy="923330"/>
            <a:chOff x="817866" y="85070"/>
            <a:chExt cx="3167111" cy="1231106"/>
          </a:xfrm>
        </p:grpSpPr>
        <p:sp>
          <p:nvSpPr>
            <p:cNvPr id="30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3</a:t>
              </a:r>
              <a:endParaRPr lang="zh-CN" altLang="en-US" sz="5400" b="1" dirty="0"/>
            </a:p>
          </p:txBody>
        </p:sp>
        <p:sp>
          <p:nvSpPr>
            <p:cNvPr id="31" name="文本框 3"/>
            <p:cNvSpPr txBox="1"/>
            <p:nvPr/>
          </p:nvSpPr>
          <p:spPr>
            <a:xfrm>
              <a:off x="1416882" y="396399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优化教学流程</a:t>
              </a:r>
              <a:endParaRPr lang="zh-CN" altLang="en-US" sz="1800" b="1" spc="225" dirty="0"/>
            </a:p>
          </p:txBody>
        </p:sp>
      </p:grp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5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26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41" y="0"/>
            <a:ext cx="9155642" cy="515352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utoShape 5"/>
          <p:cNvSpPr>
            <a:spLocks noChangeArrowheads="1"/>
          </p:cNvSpPr>
          <p:nvPr/>
        </p:nvSpPr>
        <p:spPr bwMode="ltGray">
          <a:xfrm>
            <a:off x="302204" y="1525317"/>
            <a:ext cx="7147005" cy="1135117"/>
          </a:xfrm>
          <a:prstGeom prst="rightArrowCallout">
            <a:avLst>
              <a:gd name="adj1" fmla="val 21352"/>
              <a:gd name="adj2" fmla="val 50000"/>
              <a:gd name="adj3" fmla="val 28543"/>
              <a:gd name="adj4" fmla="val 90653"/>
            </a:avLst>
          </a:prstGeom>
          <a:noFill/>
          <a:ln w="28575" algn="ctr">
            <a:solidFill>
              <a:srgbClr val="0586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68574" tIns="34289" rIns="68574" bIns="34289" anchor="ctr"/>
          <a:lstStyle/>
          <a:p>
            <a:pPr eaLnBrk="0" hangingPunct="0"/>
            <a:endParaRPr lang="zh-CN" altLang="en-US">
              <a:ea typeface="黑体" pitchFamily="2" charset="-122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flipH="1">
            <a:off x="7758115" y="2741070"/>
            <a:ext cx="1156187" cy="591575"/>
          </a:xfrm>
          <a:prstGeom prst="roundRect">
            <a:avLst>
              <a:gd name="adj" fmla="val 7718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1800" b="1" dirty="0">
                <a:solidFill>
                  <a:schemeClr val="bg1"/>
                </a:solidFill>
                <a:ea typeface="黑体" pitchFamily="2" charset="-122"/>
                <a:cs typeface="Arial" charset="0"/>
              </a:rPr>
              <a:t>教学管理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ltGray">
          <a:xfrm>
            <a:off x="302204" y="3535419"/>
            <a:ext cx="7147005" cy="760708"/>
          </a:xfrm>
          <a:prstGeom prst="rightArrowCallout">
            <a:avLst>
              <a:gd name="adj1" fmla="val 21352"/>
              <a:gd name="adj2" fmla="val 50000"/>
              <a:gd name="adj3" fmla="val 28543"/>
              <a:gd name="adj4" fmla="val 90653"/>
            </a:avLst>
          </a:prstGeom>
          <a:noFill/>
          <a:ln w="28575" algn="ctr">
            <a:solidFill>
              <a:srgbClr val="0586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68574" tIns="34289" rIns="68574" bIns="34289" anchor="ctr"/>
          <a:lstStyle/>
          <a:p>
            <a:pPr eaLnBrk="0" hangingPunct="0"/>
            <a:endParaRPr lang="zh-CN" altLang="en-US"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656172" y="206680"/>
            <a:ext cx="2375333" cy="923330"/>
            <a:chOff x="827391" y="275570"/>
            <a:chExt cx="3167111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0800000" flipV="1">
            <a:off x="-1709607" y="1050132"/>
            <a:ext cx="8238653" cy="10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8341" y="2592813"/>
            <a:ext cx="1800227" cy="233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240" y="2613007"/>
            <a:ext cx="1714840" cy="2237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982" y="2607470"/>
            <a:ext cx="1741426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" name="图片 50" descr="FM97875135573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453" y="2622558"/>
            <a:ext cx="1741091" cy="2302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6" name="组合 32"/>
          <p:cNvGrpSpPr/>
          <p:nvPr/>
        </p:nvGrpSpPr>
        <p:grpSpPr>
          <a:xfrm>
            <a:off x="14291" y="1168072"/>
            <a:ext cx="4472483" cy="667874"/>
            <a:chOff x="1724024" y="1509802"/>
            <a:chExt cx="5963311" cy="1090523"/>
          </a:xfrm>
        </p:grpSpPr>
        <p:sp>
          <p:nvSpPr>
            <p:cNvPr id="25" name="Freeform 325"/>
            <p:cNvSpPr>
              <a:spLocks/>
            </p:cNvSpPr>
            <p:nvPr/>
          </p:nvSpPr>
          <p:spPr bwMode="auto">
            <a:xfrm rot="5400000">
              <a:off x="4145726" y="-911900"/>
              <a:ext cx="1090523" cy="5933928"/>
            </a:xfrm>
            <a:custGeom>
              <a:avLst/>
              <a:gdLst>
                <a:gd name="T0" fmla="*/ 62 w 62"/>
                <a:gd name="T1" fmla="*/ 606 h 637"/>
                <a:gd name="T2" fmla="*/ 31 w 62"/>
                <a:gd name="T3" fmla="*/ 637 h 637"/>
                <a:gd name="T4" fmla="*/ 0 w 62"/>
                <a:gd name="T5" fmla="*/ 606 h 637"/>
                <a:gd name="T6" fmla="*/ 0 w 62"/>
                <a:gd name="T7" fmla="*/ 31 h 637"/>
                <a:gd name="T8" fmla="*/ 31 w 62"/>
                <a:gd name="T9" fmla="*/ 0 h 637"/>
                <a:gd name="T10" fmla="*/ 62 w 62"/>
                <a:gd name="T11" fmla="*/ 31 h 637"/>
                <a:gd name="T12" fmla="*/ 62 w 62"/>
                <a:gd name="T13" fmla="*/ 60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37">
                  <a:moveTo>
                    <a:pt x="62" y="606"/>
                  </a:moveTo>
                  <a:cubicBezTo>
                    <a:pt x="62" y="623"/>
                    <a:pt x="48" y="637"/>
                    <a:pt x="31" y="637"/>
                  </a:cubicBezTo>
                  <a:cubicBezTo>
                    <a:pt x="14" y="637"/>
                    <a:pt x="0" y="623"/>
                    <a:pt x="0" y="60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606"/>
                    <a:pt x="62" y="606"/>
                    <a:pt x="62" y="606"/>
                  </a:cubicBezTo>
                </a:path>
              </a:pathLst>
            </a:custGeom>
            <a:solidFill>
              <a:srgbClr val="008E8C"/>
            </a:solidFill>
            <a:ln w="4445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innerShdw blurRad="190500">
                <a:prstClr val="black">
                  <a:alpha val="85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B81D2B"/>
                </a:solidFill>
              </a:endParaRPr>
            </a:p>
          </p:txBody>
        </p:sp>
        <p:grpSp>
          <p:nvGrpSpPr>
            <p:cNvPr id="7" name="组合 29"/>
            <p:cNvGrpSpPr/>
            <p:nvPr/>
          </p:nvGrpSpPr>
          <p:grpSpPr>
            <a:xfrm>
              <a:off x="6753224" y="1553524"/>
              <a:ext cx="934111" cy="989741"/>
              <a:chOff x="6753224" y="1553524"/>
              <a:chExt cx="934111" cy="989741"/>
            </a:xfrm>
          </p:grpSpPr>
          <p:sp>
            <p:nvSpPr>
              <p:cNvPr id="26" name="Oval 360"/>
              <p:cNvSpPr>
                <a:spLocks noChangeArrowheads="1"/>
              </p:cNvSpPr>
              <p:nvPr/>
            </p:nvSpPr>
            <p:spPr bwMode="auto">
              <a:xfrm>
                <a:off x="6753224" y="1553524"/>
                <a:ext cx="885825" cy="980125"/>
              </a:xfrm>
              <a:prstGeom prst="ellipse">
                <a:avLst/>
              </a:prstGeom>
              <a:gradFill flip="none" rotWithShape="1">
                <a:gsLst>
                  <a:gs pos="53000">
                    <a:srgbClr val="E5E6E7"/>
                  </a:gs>
                  <a:gs pos="0">
                    <a:schemeClr val="bg1"/>
                  </a:gs>
                  <a:gs pos="100000">
                    <a:srgbClr val="BABABA"/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B81D2B"/>
                  </a:solidFill>
                </a:endParaRPr>
              </a:p>
            </p:txBody>
          </p:sp>
          <p:sp>
            <p:nvSpPr>
              <p:cNvPr id="27" name="Freeform 364"/>
              <p:cNvSpPr>
                <a:spLocks/>
              </p:cNvSpPr>
              <p:nvPr/>
            </p:nvSpPr>
            <p:spPr bwMode="auto">
              <a:xfrm>
                <a:off x="7448550" y="1790700"/>
                <a:ext cx="180974" cy="485774"/>
              </a:xfrm>
              <a:custGeom>
                <a:avLst/>
                <a:gdLst>
                  <a:gd name="T0" fmla="*/ 0 w 25"/>
                  <a:gd name="T1" fmla="*/ 26 h 53"/>
                  <a:gd name="T2" fmla="*/ 19 w 25"/>
                  <a:gd name="T3" fmla="*/ 53 h 53"/>
                  <a:gd name="T4" fmla="*/ 25 w 25"/>
                  <a:gd name="T5" fmla="*/ 26 h 53"/>
                  <a:gd name="T6" fmla="*/ 19 w 25"/>
                  <a:gd name="T7" fmla="*/ 0 h 53"/>
                  <a:gd name="T8" fmla="*/ 0 w 25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53">
                    <a:moveTo>
                      <a:pt x="0" y="26"/>
                    </a:moveTo>
                    <a:cubicBezTo>
                      <a:pt x="0" y="37"/>
                      <a:pt x="7" y="46"/>
                      <a:pt x="19" y="53"/>
                    </a:cubicBezTo>
                    <a:cubicBezTo>
                      <a:pt x="23" y="45"/>
                      <a:pt x="25" y="36"/>
                      <a:pt x="25" y="26"/>
                    </a:cubicBezTo>
                    <a:cubicBezTo>
                      <a:pt x="25" y="17"/>
                      <a:pt x="23" y="8"/>
                      <a:pt x="19" y="0"/>
                    </a:cubicBezTo>
                    <a:cubicBezTo>
                      <a:pt x="7" y="7"/>
                      <a:pt x="0" y="16"/>
                      <a:pt x="0" y="26"/>
                    </a:cubicBezTo>
                  </a:path>
                </a:pathLst>
              </a:custGeom>
              <a:solidFill>
                <a:srgbClr val="008E8C"/>
              </a:solidFill>
              <a:ln>
                <a:solidFill>
                  <a:srgbClr val="008E8C"/>
                </a:solidFill>
              </a:ln>
              <a:effectLst>
                <a:innerShdw blurRad="63500" dist="50800" dir="108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altLang="zh-CN" smtClean="0">
                    <a:solidFill>
                      <a:srgbClr val="B81D2B"/>
                    </a:solidFill>
                  </a:rPr>
                  <a:t> </a:t>
                </a:r>
                <a:endParaRPr lang="zh-CN" altLang="en-US">
                  <a:solidFill>
                    <a:srgbClr val="B81D2B"/>
                  </a:solidFill>
                </a:endParaRPr>
              </a:p>
            </p:txBody>
          </p:sp>
          <p:sp>
            <p:nvSpPr>
              <p:cNvPr id="28" name="文本框 7933"/>
              <p:cNvSpPr txBox="1"/>
              <p:nvPr/>
            </p:nvSpPr>
            <p:spPr>
              <a:xfrm>
                <a:off x="6919933" y="1714064"/>
                <a:ext cx="767402" cy="829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700" b="1" dirty="0" smtClean="0">
                    <a:solidFill>
                      <a:srgbClr val="008E8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700" b="1" dirty="0">
                  <a:solidFill>
                    <a:srgbClr val="008E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2076450" y="1790700"/>
              <a:ext cx="4419600" cy="55245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 smtClean="0"/>
                <a:t>新视野大学英语（第三版）</a:t>
              </a:r>
              <a:endParaRPr lang="zh-CN" altLang="en-US" sz="2100" b="1" dirty="0"/>
            </a:p>
          </p:txBody>
        </p:sp>
      </p:grpSp>
      <p:grpSp>
        <p:nvGrpSpPr>
          <p:cNvPr id="8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8" name="图片 9" descr="fltrp logo 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613402" y="63805"/>
            <a:ext cx="2375333" cy="923330"/>
            <a:chOff x="817866" y="85070"/>
            <a:chExt cx="3167111" cy="1231106"/>
          </a:xfrm>
        </p:grpSpPr>
        <p:sp>
          <p:nvSpPr>
            <p:cNvPr id="30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3</a:t>
              </a:r>
              <a:endParaRPr lang="zh-CN" altLang="en-US" sz="5400" b="1" dirty="0"/>
            </a:p>
          </p:txBody>
        </p:sp>
        <p:sp>
          <p:nvSpPr>
            <p:cNvPr id="31" name="文本框 3"/>
            <p:cNvSpPr txBox="1"/>
            <p:nvPr/>
          </p:nvSpPr>
          <p:spPr>
            <a:xfrm>
              <a:off x="1416882" y="396399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优化教学流程</a:t>
              </a:r>
              <a:endParaRPr lang="zh-CN" altLang="en-US" sz="1800" b="1" spc="225" dirty="0"/>
            </a:p>
          </p:txBody>
        </p:sp>
      </p:grp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5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26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41" y="0"/>
            <a:ext cx="9155642" cy="51535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AutoShape 14"/>
          <p:cNvSpPr>
            <a:spLocks noChangeArrowheads="1"/>
          </p:cNvSpPr>
          <p:nvPr/>
        </p:nvSpPr>
        <p:spPr bwMode="ltGray">
          <a:xfrm>
            <a:off x="144121" y="2668086"/>
            <a:ext cx="7264442" cy="876692"/>
          </a:xfrm>
          <a:prstGeom prst="rightArrowCallout">
            <a:avLst>
              <a:gd name="adj1" fmla="val 21352"/>
              <a:gd name="adj2" fmla="val 50000"/>
              <a:gd name="adj3" fmla="val 28618"/>
              <a:gd name="adj4" fmla="val 90653"/>
            </a:avLst>
          </a:prstGeom>
          <a:noFill/>
          <a:ln w="28575" algn="ctr">
            <a:solidFill>
              <a:srgbClr val="0586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68574" tIns="34289" rIns="68574" bIns="34289" anchor="ctr"/>
          <a:lstStyle/>
          <a:p>
            <a:pPr eaLnBrk="0" hangingPunct="0"/>
            <a:endParaRPr lang="zh-CN" altLang="en-US">
              <a:ea typeface="黑体" pitchFamily="2" charset="-122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 flipH="1">
            <a:off x="7479505" y="2801325"/>
            <a:ext cx="1578770" cy="561042"/>
          </a:xfrm>
          <a:prstGeom prst="roundRect">
            <a:avLst>
              <a:gd name="adj" fmla="val 7718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4" tIns="34289" rIns="68574" bIns="34289" anchor="ctr"/>
          <a:lstStyle/>
          <a:p>
            <a:pPr algn="ctr" eaLnBrk="0" hangingPunct="0"/>
            <a:r>
              <a:rPr lang="zh-CN" altLang="en-US" sz="1800" b="1" dirty="0" smtClean="0">
                <a:solidFill>
                  <a:schemeClr val="bg1"/>
                </a:solidFill>
                <a:ea typeface="黑体" pitchFamily="2" charset="-122"/>
                <a:cs typeface="Arial" charset="0"/>
              </a:rPr>
              <a:t>自主学习监控</a:t>
            </a:r>
            <a:endParaRPr lang="zh-CN" altLang="en-US" sz="1800" b="1" dirty="0">
              <a:solidFill>
                <a:schemeClr val="bg1"/>
              </a:solidFill>
              <a:ea typeface="黑体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032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过程 4"/>
          <p:cNvSpPr>
            <a:spLocks noChangeArrowheads="1"/>
          </p:cNvSpPr>
          <p:nvPr/>
        </p:nvSpPr>
        <p:spPr bwMode="auto">
          <a:xfrm>
            <a:off x="2100264" y="935971"/>
            <a:ext cx="2221706" cy="464207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外研随身学</a:t>
            </a:r>
            <a:r>
              <a:rPr lang="en-US" altLang="zh-CN" sz="1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5948426" y="1898998"/>
            <a:ext cx="2802668" cy="31470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257153" indent="-257153">
              <a:buFont typeface="Arial"/>
              <a:buChar char="•"/>
            </a:pP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/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/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扫描书后二维码下载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r>
              <a:rPr lang="en-US" altLang="zh-CN" sz="15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iOS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: App Store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里搜“外研随身学”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/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Android: Google play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里搜“外研随身学”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/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11"/>
          <p:cNvGrpSpPr/>
          <p:nvPr/>
        </p:nvGrpSpPr>
        <p:grpSpPr>
          <a:xfrm>
            <a:off x="1962070" y="1596845"/>
            <a:ext cx="1632344" cy="2772437"/>
            <a:chOff x="1752600" y="1232621"/>
            <a:chExt cx="1872822" cy="3406315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2600" y="1232621"/>
              <a:ext cx="1872822" cy="3406315"/>
            </a:xfrm>
            <a:prstGeom prst="rect">
              <a:avLst/>
            </a:prstGeom>
          </p:spPr>
        </p:pic>
        <p:pic>
          <p:nvPicPr>
            <p:cNvPr id="14" name="图片 3" descr="jz.png"/>
            <p:cNvPicPr>
              <a:picLocks noChangeAspect="1" noChangeArrowheads="1"/>
            </p:cNvPicPr>
            <p:nvPr/>
          </p:nvPicPr>
          <p:blipFill>
            <a:blip r:embed="rId4"/>
            <a:srcRect l="4545" t="15043" r="4545" b="11892"/>
            <a:stretch>
              <a:fillRect/>
            </a:stretch>
          </p:blipFill>
          <p:spPr bwMode="auto">
            <a:xfrm>
              <a:off x="1928794" y="1785932"/>
              <a:ext cx="1500198" cy="2336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组合 14"/>
          <p:cNvGrpSpPr/>
          <p:nvPr/>
        </p:nvGrpSpPr>
        <p:grpSpPr>
          <a:xfrm>
            <a:off x="3815884" y="1936171"/>
            <a:ext cx="1660934" cy="2893239"/>
            <a:chOff x="4286248" y="1000114"/>
            <a:chExt cx="2230110" cy="4056156"/>
          </a:xfrm>
        </p:grpSpPr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86248" y="1000114"/>
              <a:ext cx="2230110" cy="4056156"/>
            </a:xfrm>
            <a:prstGeom prst="rect">
              <a:avLst/>
            </a:prstGeom>
          </p:spPr>
        </p:pic>
        <p:pic>
          <p:nvPicPr>
            <p:cNvPr id="17" name="图片 1" descr="未标题-4.png"/>
            <p:cNvPicPr>
              <a:picLocks noChangeAspect="1" noChangeArrowheads="1"/>
            </p:cNvPicPr>
            <p:nvPr/>
          </p:nvPicPr>
          <p:blipFill>
            <a:blip r:embed="rId6"/>
            <a:srcRect l="11512" t="14531" r="7904" b="12815"/>
            <a:stretch>
              <a:fillRect/>
            </a:stretch>
          </p:blipFill>
          <p:spPr bwMode="auto">
            <a:xfrm>
              <a:off x="4500562" y="1643056"/>
              <a:ext cx="1785950" cy="271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组合 26"/>
          <p:cNvGrpSpPr/>
          <p:nvPr/>
        </p:nvGrpSpPr>
        <p:grpSpPr>
          <a:xfrm>
            <a:off x="184093" y="1092994"/>
            <a:ext cx="1251801" cy="3717842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任意多边形 19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>
            <a:off x="1741428" y="4498801"/>
            <a:ext cx="1616135" cy="380381"/>
          </a:xfrm>
          <a:custGeom>
            <a:avLst/>
            <a:gdLst>
              <a:gd name="connsiteX0" fmla="*/ 0 w 1490242"/>
              <a:gd name="connsiteY0" fmla="*/ 63823 h 638230"/>
              <a:gd name="connsiteX1" fmla="*/ 63823 w 1490242"/>
              <a:gd name="connsiteY1" fmla="*/ 0 h 638230"/>
              <a:gd name="connsiteX2" fmla="*/ 1426419 w 1490242"/>
              <a:gd name="connsiteY2" fmla="*/ 0 h 638230"/>
              <a:gd name="connsiteX3" fmla="*/ 1490242 w 1490242"/>
              <a:gd name="connsiteY3" fmla="*/ 63823 h 638230"/>
              <a:gd name="connsiteX4" fmla="*/ 1490242 w 1490242"/>
              <a:gd name="connsiteY4" fmla="*/ 574407 h 638230"/>
              <a:gd name="connsiteX5" fmla="*/ 1426419 w 1490242"/>
              <a:gd name="connsiteY5" fmla="*/ 638230 h 638230"/>
              <a:gd name="connsiteX6" fmla="*/ 63823 w 1490242"/>
              <a:gd name="connsiteY6" fmla="*/ 638230 h 638230"/>
              <a:gd name="connsiteX7" fmla="*/ 0 w 1490242"/>
              <a:gd name="connsiteY7" fmla="*/ 574407 h 638230"/>
              <a:gd name="connsiteX8" fmla="*/ 0 w 1490242"/>
              <a:gd name="connsiteY8" fmla="*/ 63823 h 63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242" h="638230">
                <a:moveTo>
                  <a:pt x="0" y="63823"/>
                </a:moveTo>
                <a:cubicBezTo>
                  <a:pt x="0" y="28575"/>
                  <a:pt x="28575" y="0"/>
                  <a:pt x="63823" y="0"/>
                </a:cubicBezTo>
                <a:lnTo>
                  <a:pt x="1426419" y="0"/>
                </a:lnTo>
                <a:cubicBezTo>
                  <a:pt x="1461667" y="0"/>
                  <a:pt x="1490242" y="28575"/>
                  <a:pt x="1490242" y="63823"/>
                </a:cubicBezTo>
                <a:lnTo>
                  <a:pt x="1490242" y="574407"/>
                </a:lnTo>
                <a:cubicBezTo>
                  <a:pt x="1490242" y="609655"/>
                  <a:pt x="1461667" y="638230"/>
                  <a:pt x="1426419" y="638230"/>
                </a:cubicBezTo>
                <a:lnTo>
                  <a:pt x="63823" y="638230"/>
                </a:lnTo>
                <a:cubicBezTo>
                  <a:pt x="28575" y="638230"/>
                  <a:pt x="0" y="609655"/>
                  <a:pt x="0" y="574407"/>
                </a:cubicBezTo>
                <a:lnTo>
                  <a:pt x="0" y="63823"/>
                </a:lnTo>
                <a:close/>
              </a:path>
            </a:pathLst>
          </a:cu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35" tIns="59735" rIns="59735" bIns="59735" numCol="1" spcCol="953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 smtClean="0">
                <a:solidFill>
                  <a:schemeClr val="bg1"/>
                </a:solidFill>
              </a:rPr>
              <a:t>碎片化学习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33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7" name="图片 36" descr="webwxgetmsgim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459" y="816271"/>
            <a:ext cx="1340643" cy="1340643"/>
          </a:xfrm>
          <a:prstGeom prst="rect">
            <a:avLst/>
          </a:prstGeom>
        </p:spPr>
      </p:pic>
      <p:pic>
        <p:nvPicPr>
          <p:cNvPr id="30" name="图片 9" descr="fltrp logo 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7550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过程 4"/>
          <p:cNvSpPr>
            <a:spLocks noChangeArrowheads="1"/>
          </p:cNvSpPr>
          <p:nvPr/>
        </p:nvSpPr>
        <p:spPr bwMode="auto">
          <a:xfrm>
            <a:off x="2100264" y="935971"/>
            <a:ext cx="2221706" cy="464207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外研随身学</a:t>
            </a:r>
            <a:r>
              <a:rPr lang="en-US" altLang="zh-CN" sz="1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4572000" y="1391792"/>
            <a:ext cx="3364706" cy="99257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257153" indent="-257153"/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读写：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课文文本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录音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单词录音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课文翻译（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2.0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版本，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2016.09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1962070" y="1596845"/>
            <a:ext cx="1632344" cy="2772437"/>
            <a:chOff x="1752600" y="1232621"/>
            <a:chExt cx="1872822" cy="3406315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2600" y="1232621"/>
              <a:ext cx="1872822" cy="3406315"/>
            </a:xfrm>
            <a:prstGeom prst="rect">
              <a:avLst/>
            </a:prstGeom>
          </p:spPr>
        </p:pic>
        <p:pic>
          <p:nvPicPr>
            <p:cNvPr id="14" name="图片 3" descr="jz.png"/>
            <p:cNvPicPr>
              <a:picLocks noChangeAspect="1" noChangeArrowheads="1"/>
            </p:cNvPicPr>
            <p:nvPr/>
          </p:nvPicPr>
          <p:blipFill>
            <a:blip r:embed="rId4"/>
            <a:srcRect l="4545" t="15043" r="4545" b="11892"/>
            <a:stretch>
              <a:fillRect/>
            </a:stretch>
          </p:blipFill>
          <p:spPr bwMode="auto">
            <a:xfrm>
              <a:off x="1928794" y="1785932"/>
              <a:ext cx="1500198" cy="2336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组合 26"/>
          <p:cNvGrpSpPr/>
          <p:nvPr/>
        </p:nvGrpSpPr>
        <p:grpSpPr>
          <a:xfrm>
            <a:off x="184093" y="1092994"/>
            <a:ext cx="1251801" cy="3717842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任意多边形 19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自主学习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>
            <a:off x="4245708" y="4299343"/>
            <a:ext cx="1616135" cy="380381"/>
          </a:xfrm>
          <a:custGeom>
            <a:avLst/>
            <a:gdLst>
              <a:gd name="connsiteX0" fmla="*/ 0 w 1490242"/>
              <a:gd name="connsiteY0" fmla="*/ 63823 h 638230"/>
              <a:gd name="connsiteX1" fmla="*/ 63823 w 1490242"/>
              <a:gd name="connsiteY1" fmla="*/ 0 h 638230"/>
              <a:gd name="connsiteX2" fmla="*/ 1426419 w 1490242"/>
              <a:gd name="connsiteY2" fmla="*/ 0 h 638230"/>
              <a:gd name="connsiteX3" fmla="*/ 1490242 w 1490242"/>
              <a:gd name="connsiteY3" fmla="*/ 63823 h 638230"/>
              <a:gd name="connsiteX4" fmla="*/ 1490242 w 1490242"/>
              <a:gd name="connsiteY4" fmla="*/ 574407 h 638230"/>
              <a:gd name="connsiteX5" fmla="*/ 1426419 w 1490242"/>
              <a:gd name="connsiteY5" fmla="*/ 638230 h 638230"/>
              <a:gd name="connsiteX6" fmla="*/ 63823 w 1490242"/>
              <a:gd name="connsiteY6" fmla="*/ 638230 h 638230"/>
              <a:gd name="connsiteX7" fmla="*/ 0 w 1490242"/>
              <a:gd name="connsiteY7" fmla="*/ 574407 h 638230"/>
              <a:gd name="connsiteX8" fmla="*/ 0 w 1490242"/>
              <a:gd name="connsiteY8" fmla="*/ 63823 h 63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242" h="638230">
                <a:moveTo>
                  <a:pt x="0" y="63823"/>
                </a:moveTo>
                <a:cubicBezTo>
                  <a:pt x="0" y="28575"/>
                  <a:pt x="28575" y="0"/>
                  <a:pt x="63823" y="0"/>
                </a:cubicBezTo>
                <a:lnTo>
                  <a:pt x="1426419" y="0"/>
                </a:lnTo>
                <a:cubicBezTo>
                  <a:pt x="1461667" y="0"/>
                  <a:pt x="1490242" y="28575"/>
                  <a:pt x="1490242" y="63823"/>
                </a:cubicBezTo>
                <a:lnTo>
                  <a:pt x="1490242" y="574407"/>
                </a:lnTo>
                <a:cubicBezTo>
                  <a:pt x="1490242" y="609655"/>
                  <a:pt x="1461667" y="638230"/>
                  <a:pt x="1426419" y="638230"/>
                </a:cubicBezTo>
                <a:lnTo>
                  <a:pt x="63823" y="638230"/>
                </a:lnTo>
                <a:cubicBezTo>
                  <a:pt x="28575" y="638230"/>
                  <a:pt x="0" y="609655"/>
                  <a:pt x="0" y="574407"/>
                </a:cubicBezTo>
                <a:lnTo>
                  <a:pt x="0" y="63823"/>
                </a:lnTo>
                <a:close/>
              </a:path>
            </a:pathLst>
          </a:cu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35" tIns="59735" rIns="59735" bIns="59735" numCol="1" spcCol="953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 smtClean="0">
                <a:solidFill>
                  <a:schemeClr val="bg1"/>
                </a:solidFill>
              </a:rPr>
              <a:t>碎片化学习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  <p:grpSp>
        <p:nvGrpSpPr>
          <p:cNvPr id="5" name="组合 3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33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0" name="文本框 4"/>
          <p:cNvSpPr txBox="1"/>
          <p:nvPr/>
        </p:nvSpPr>
        <p:spPr>
          <a:xfrm>
            <a:off x="4607719" y="2720529"/>
            <a:ext cx="2957513" cy="122341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257153" indent="-257153"/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视听说：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音频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视频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单词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Wingdings" pitchFamily="2" charset="2"/>
              <a:buChar char="ü"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口语测评（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2.0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版本）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7107584" y="3473298"/>
            <a:ext cx="1397788" cy="525388"/>
          </a:xfrm>
          <a:custGeom>
            <a:avLst/>
            <a:gdLst>
              <a:gd name="connsiteX0" fmla="*/ 0 w 1490242"/>
              <a:gd name="connsiteY0" fmla="*/ 63823 h 638230"/>
              <a:gd name="connsiteX1" fmla="*/ 63823 w 1490242"/>
              <a:gd name="connsiteY1" fmla="*/ 0 h 638230"/>
              <a:gd name="connsiteX2" fmla="*/ 1426419 w 1490242"/>
              <a:gd name="connsiteY2" fmla="*/ 0 h 638230"/>
              <a:gd name="connsiteX3" fmla="*/ 1490242 w 1490242"/>
              <a:gd name="connsiteY3" fmla="*/ 63823 h 638230"/>
              <a:gd name="connsiteX4" fmla="*/ 1490242 w 1490242"/>
              <a:gd name="connsiteY4" fmla="*/ 574407 h 638230"/>
              <a:gd name="connsiteX5" fmla="*/ 1426419 w 1490242"/>
              <a:gd name="connsiteY5" fmla="*/ 638230 h 638230"/>
              <a:gd name="connsiteX6" fmla="*/ 63823 w 1490242"/>
              <a:gd name="connsiteY6" fmla="*/ 638230 h 638230"/>
              <a:gd name="connsiteX7" fmla="*/ 0 w 1490242"/>
              <a:gd name="connsiteY7" fmla="*/ 574407 h 638230"/>
              <a:gd name="connsiteX8" fmla="*/ 0 w 1490242"/>
              <a:gd name="connsiteY8" fmla="*/ 63823 h 63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242" h="638230">
                <a:moveTo>
                  <a:pt x="0" y="63823"/>
                </a:moveTo>
                <a:cubicBezTo>
                  <a:pt x="0" y="28575"/>
                  <a:pt x="28575" y="0"/>
                  <a:pt x="63823" y="0"/>
                </a:cubicBezTo>
                <a:lnTo>
                  <a:pt x="1426419" y="0"/>
                </a:lnTo>
                <a:cubicBezTo>
                  <a:pt x="1461667" y="0"/>
                  <a:pt x="1490242" y="28575"/>
                  <a:pt x="1490242" y="63823"/>
                </a:cubicBezTo>
                <a:lnTo>
                  <a:pt x="1490242" y="574407"/>
                </a:lnTo>
                <a:cubicBezTo>
                  <a:pt x="1490242" y="609655"/>
                  <a:pt x="1461667" y="638230"/>
                  <a:pt x="1426419" y="638230"/>
                </a:cubicBezTo>
                <a:lnTo>
                  <a:pt x="63823" y="638230"/>
                </a:lnTo>
                <a:cubicBezTo>
                  <a:pt x="28575" y="638230"/>
                  <a:pt x="0" y="609655"/>
                  <a:pt x="0" y="574407"/>
                </a:cubicBezTo>
                <a:lnTo>
                  <a:pt x="0" y="6382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40" tIns="59740" rIns="59740" bIns="59740" numCol="1" spcCol="953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dirty="0" smtClean="0">
                <a:solidFill>
                  <a:schemeClr val="tx1"/>
                </a:solidFill>
              </a:rPr>
              <a:t>视听说：</a:t>
            </a:r>
            <a:r>
              <a:rPr lang="en-US" altLang="zh-CN" dirty="0" smtClean="0">
                <a:solidFill>
                  <a:schemeClr val="tx1"/>
                </a:solidFill>
              </a:rPr>
              <a:t>Imitation</a:t>
            </a:r>
            <a:r>
              <a:rPr lang="zh-CN" altLang="en-US" dirty="0" smtClean="0">
                <a:solidFill>
                  <a:schemeClr val="tx1"/>
                </a:solidFill>
              </a:rPr>
              <a:t>板块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2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7550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247888" y="980020"/>
            <a:ext cx="1566735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流程图: 过程 4"/>
          <p:cNvSpPr>
            <a:spLocks noChangeArrowheads="1"/>
          </p:cNvSpPr>
          <p:nvPr/>
        </p:nvSpPr>
        <p:spPr bwMode="auto">
          <a:xfrm>
            <a:off x="4600636" y="1023582"/>
            <a:ext cx="1766046" cy="462318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学生用书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805" y="2169995"/>
            <a:ext cx="6216160" cy="236637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0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1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16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 70"/>
          <p:cNvSpPr/>
          <p:nvPr/>
        </p:nvSpPr>
        <p:spPr>
          <a:xfrm flipH="1">
            <a:off x="2981191" y="2774611"/>
            <a:ext cx="1289714" cy="2431007"/>
          </a:xfrm>
          <a:custGeom>
            <a:avLst/>
            <a:gdLst>
              <a:gd name="connsiteX0" fmla="*/ 1287379 w 1287379"/>
              <a:gd name="connsiteY0" fmla="*/ 1191126 h 2006803"/>
              <a:gd name="connsiteX1" fmla="*/ 962527 w 1287379"/>
              <a:gd name="connsiteY1" fmla="*/ 1961147 h 2006803"/>
              <a:gd name="connsiteX2" fmla="*/ 0 w 1287379"/>
              <a:gd name="connsiteY2" fmla="*/ 0 h 2006803"/>
              <a:gd name="connsiteX0" fmla="*/ 1335505 w 1335505"/>
              <a:gd name="connsiteY0" fmla="*/ 1179094 h 2005347"/>
              <a:gd name="connsiteX1" fmla="*/ 962527 w 1335505"/>
              <a:gd name="connsiteY1" fmla="*/ 1961147 h 2005347"/>
              <a:gd name="connsiteX2" fmla="*/ 0 w 1335505"/>
              <a:gd name="connsiteY2" fmla="*/ 0 h 2005347"/>
              <a:gd name="connsiteX0" fmla="*/ 1347536 w 1347536"/>
              <a:gd name="connsiteY0" fmla="*/ 1130968 h 1954582"/>
              <a:gd name="connsiteX1" fmla="*/ 974558 w 1347536"/>
              <a:gd name="connsiteY1" fmla="*/ 1913021 h 1954582"/>
              <a:gd name="connsiteX2" fmla="*/ 0 w 1347536"/>
              <a:gd name="connsiteY2" fmla="*/ 0 h 1954582"/>
              <a:gd name="connsiteX0" fmla="*/ 1335504 w 1335504"/>
              <a:gd name="connsiteY0" fmla="*/ 1155031 h 1979960"/>
              <a:gd name="connsiteX1" fmla="*/ 962526 w 1335504"/>
              <a:gd name="connsiteY1" fmla="*/ 1937084 h 1979960"/>
              <a:gd name="connsiteX2" fmla="*/ 0 w 1335504"/>
              <a:gd name="connsiteY2" fmla="*/ 0 h 1979960"/>
              <a:gd name="connsiteX0" fmla="*/ 1335603 w 1335603"/>
              <a:gd name="connsiteY0" fmla="*/ 1155031 h 1979960"/>
              <a:gd name="connsiteX1" fmla="*/ 962625 w 1335603"/>
              <a:gd name="connsiteY1" fmla="*/ 1937084 h 1979960"/>
              <a:gd name="connsiteX2" fmla="*/ 99 w 1335603"/>
              <a:gd name="connsiteY2" fmla="*/ 0 h 1979960"/>
              <a:gd name="connsiteX0" fmla="*/ 1335637 w 1335637"/>
              <a:gd name="connsiteY0" fmla="*/ 1155031 h 1950137"/>
              <a:gd name="connsiteX1" fmla="*/ 962659 w 1335637"/>
              <a:gd name="connsiteY1" fmla="*/ 1937084 h 1950137"/>
              <a:gd name="connsiteX2" fmla="*/ 133 w 1335637"/>
              <a:gd name="connsiteY2" fmla="*/ 0 h 1950137"/>
              <a:gd name="connsiteX0" fmla="*/ 1335604 w 1335604"/>
              <a:gd name="connsiteY0" fmla="*/ 1155031 h 1937150"/>
              <a:gd name="connsiteX1" fmla="*/ 962626 w 1335604"/>
              <a:gd name="connsiteY1" fmla="*/ 1937084 h 1937150"/>
              <a:gd name="connsiteX2" fmla="*/ 100 w 1335604"/>
              <a:gd name="connsiteY2" fmla="*/ 0 h 1937150"/>
              <a:gd name="connsiteX0" fmla="*/ 1335626 w 1335626"/>
              <a:gd name="connsiteY0" fmla="*/ 1155031 h 1937354"/>
              <a:gd name="connsiteX1" fmla="*/ 962648 w 1335626"/>
              <a:gd name="connsiteY1" fmla="*/ 1937084 h 1937354"/>
              <a:gd name="connsiteX2" fmla="*/ 122 w 1335626"/>
              <a:gd name="connsiteY2" fmla="*/ 0 h 19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5626" h="1937354">
                <a:moveTo>
                  <a:pt x="1335626" y="1155031"/>
                </a:moveTo>
                <a:cubicBezTo>
                  <a:pt x="1280481" y="1639302"/>
                  <a:pt x="1326171" y="1911772"/>
                  <a:pt x="962648" y="1937084"/>
                </a:cubicBezTo>
                <a:cubicBezTo>
                  <a:pt x="599125" y="1962396"/>
                  <a:pt x="-9905" y="204537"/>
                  <a:pt x="122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 flipH="1">
            <a:off x="5859162" y="3209231"/>
            <a:ext cx="801968" cy="2115801"/>
          </a:xfrm>
          <a:custGeom>
            <a:avLst/>
            <a:gdLst>
              <a:gd name="connsiteX0" fmla="*/ 1287379 w 1287379"/>
              <a:gd name="connsiteY0" fmla="*/ 1191126 h 2006803"/>
              <a:gd name="connsiteX1" fmla="*/ 962527 w 1287379"/>
              <a:gd name="connsiteY1" fmla="*/ 1961147 h 2006803"/>
              <a:gd name="connsiteX2" fmla="*/ 0 w 1287379"/>
              <a:gd name="connsiteY2" fmla="*/ 0 h 2006803"/>
              <a:gd name="connsiteX0" fmla="*/ 1335505 w 1335505"/>
              <a:gd name="connsiteY0" fmla="*/ 1179094 h 2005347"/>
              <a:gd name="connsiteX1" fmla="*/ 962527 w 1335505"/>
              <a:gd name="connsiteY1" fmla="*/ 1961147 h 2005347"/>
              <a:gd name="connsiteX2" fmla="*/ 0 w 1335505"/>
              <a:gd name="connsiteY2" fmla="*/ 0 h 2005347"/>
              <a:gd name="connsiteX0" fmla="*/ 1347536 w 1347536"/>
              <a:gd name="connsiteY0" fmla="*/ 1130968 h 1954582"/>
              <a:gd name="connsiteX1" fmla="*/ 974558 w 1347536"/>
              <a:gd name="connsiteY1" fmla="*/ 1913021 h 1954582"/>
              <a:gd name="connsiteX2" fmla="*/ 0 w 1347536"/>
              <a:gd name="connsiteY2" fmla="*/ 0 h 1954582"/>
              <a:gd name="connsiteX0" fmla="*/ 1335504 w 1335504"/>
              <a:gd name="connsiteY0" fmla="*/ 1155031 h 1979960"/>
              <a:gd name="connsiteX1" fmla="*/ 962526 w 1335504"/>
              <a:gd name="connsiteY1" fmla="*/ 1937084 h 1979960"/>
              <a:gd name="connsiteX2" fmla="*/ 0 w 1335504"/>
              <a:gd name="connsiteY2" fmla="*/ 0 h 1979960"/>
              <a:gd name="connsiteX0" fmla="*/ 1335603 w 1335603"/>
              <a:gd name="connsiteY0" fmla="*/ 1155031 h 1979960"/>
              <a:gd name="connsiteX1" fmla="*/ 962625 w 1335603"/>
              <a:gd name="connsiteY1" fmla="*/ 1937084 h 1979960"/>
              <a:gd name="connsiteX2" fmla="*/ 99 w 1335603"/>
              <a:gd name="connsiteY2" fmla="*/ 0 h 1979960"/>
              <a:gd name="connsiteX0" fmla="*/ 1335637 w 1335637"/>
              <a:gd name="connsiteY0" fmla="*/ 1155031 h 1950137"/>
              <a:gd name="connsiteX1" fmla="*/ 962659 w 1335637"/>
              <a:gd name="connsiteY1" fmla="*/ 1937084 h 1950137"/>
              <a:gd name="connsiteX2" fmla="*/ 133 w 1335637"/>
              <a:gd name="connsiteY2" fmla="*/ 0 h 1950137"/>
              <a:gd name="connsiteX0" fmla="*/ 1335604 w 1335604"/>
              <a:gd name="connsiteY0" fmla="*/ 1155031 h 1937150"/>
              <a:gd name="connsiteX1" fmla="*/ 962626 w 1335604"/>
              <a:gd name="connsiteY1" fmla="*/ 1937084 h 1937150"/>
              <a:gd name="connsiteX2" fmla="*/ 100 w 1335604"/>
              <a:gd name="connsiteY2" fmla="*/ 0 h 1937150"/>
              <a:gd name="connsiteX0" fmla="*/ 1335626 w 1335626"/>
              <a:gd name="connsiteY0" fmla="*/ 1155031 h 1937354"/>
              <a:gd name="connsiteX1" fmla="*/ 962648 w 1335626"/>
              <a:gd name="connsiteY1" fmla="*/ 1937084 h 1937354"/>
              <a:gd name="connsiteX2" fmla="*/ 122 w 1335626"/>
              <a:gd name="connsiteY2" fmla="*/ 0 h 19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5626" h="1937354">
                <a:moveTo>
                  <a:pt x="1335626" y="1155031"/>
                </a:moveTo>
                <a:cubicBezTo>
                  <a:pt x="1280481" y="1639302"/>
                  <a:pt x="1326171" y="1911772"/>
                  <a:pt x="962648" y="1937084"/>
                </a:cubicBezTo>
                <a:cubicBezTo>
                  <a:pt x="599125" y="1962396"/>
                  <a:pt x="-9905" y="204537"/>
                  <a:pt x="122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84093" y="944578"/>
            <a:ext cx="1637567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任意多边形 41"/>
          <p:cNvSpPr/>
          <p:nvPr/>
        </p:nvSpPr>
        <p:spPr>
          <a:xfrm>
            <a:off x="4885057" y="3869844"/>
            <a:ext cx="962167" cy="1417661"/>
          </a:xfrm>
          <a:custGeom>
            <a:avLst/>
            <a:gdLst>
              <a:gd name="connsiteX0" fmla="*/ 1287379 w 1287379"/>
              <a:gd name="connsiteY0" fmla="*/ 1191126 h 2006803"/>
              <a:gd name="connsiteX1" fmla="*/ 962527 w 1287379"/>
              <a:gd name="connsiteY1" fmla="*/ 1961147 h 2006803"/>
              <a:gd name="connsiteX2" fmla="*/ 0 w 1287379"/>
              <a:gd name="connsiteY2" fmla="*/ 0 h 2006803"/>
              <a:gd name="connsiteX0" fmla="*/ 1335505 w 1335505"/>
              <a:gd name="connsiteY0" fmla="*/ 1179094 h 2005347"/>
              <a:gd name="connsiteX1" fmla="*/ 962527 w 1335505"/>
              <a:gd name="connsiteY1" fmla="*/ 1961147 h 2005347"/>
              <a:gd name="connsiteX2" fmla="*/ 0 w 1335505"/>
              <a:gd name="connsiteY2" fmla="*/ 0 h 2005347"/>
              <a:gd name="connsiteX0" fmla="*/ 1347536 w 1347536"/>
              <a:gd name="connsiteY0" fmla="*/ 1130968 h 1954582"/>
              <a:gd name="connsiteX1" fmla="*/ 974558 w 1347536"/>
              <a:gd name="connsiteY1" fmla="*/ 1913021 h 1954582"/>
              <a:gd name="connsiteX2" fmla="*/ 0 w 1347536"/>
              <a:gd name="connsiteY2" fmla="*/ 0 h 1954582"/>
              <a:gd name="connsiteX0" fmla="*/ 1335504 w 1335504"/>
              <a:gd name="connsiteY0" fmla="*/ 1155031 h 1979960"/>
              <a:gd name="connsiteX1" fmla="*/ 962526 w 1335504"/>
              <a:gd name="connsiteY1" fmla="*/ 1937084 h 1979960"/>
              <a:gd name="connsiteX2" fmla="*/ 0 w 1335504"/>
              <a:gd name="connsiteY2" fmla="*/ 0 h 1979960"/>
              <a:gd name="connsiteX0" fmla="*/ 1335603 w 1335603"/>
              <a:gd name="connsiteY0" fmla="*/ 1155031 h 1979960"/>
              <a:gd name="connsiteX1" fmla="*/ 962625 w 1335603"/>
              <a:gd name="connsiteY1" fmla="*/ 1937084 h 1979960"/>
              <a:gd name="connsiteX2" fmla="*/ 99 w 1335603"/>
              <a:gd name="connsiteY2" fmla="*/ 0 h 1979960"/>
              <a:gd name="connsiteX0" fmla="*/ 1335637 w 1335637"/>
              <a:gd name="connsiteY0" fmla="*/ 1155031 h 1950137"/>
              <a:gd name="connsiteX1" fmla="*/ 962659 w 1335637"/>
              <a:gd name="connsiteY1" fmla="*/ 1937084 h 1950137"/>
              <a:gd name="connsiteX2" fmla="*/ 133 w 1335637"/>
              <a:gd name="connsiteY2" fmla="*/ 0 h 1950137"/>
              <a:gd name="connsiteX0" fmla="*/ 1335604 w 1335604"/>
              <a:gd name="connsiteY0" fmla="*/ 1155031 h 1937150"/>
              <a:gd name="connsiteX1" fmla="*/ 962626 w 1335604"/>
              <a:gd name="connsiteY1" fmla="*/ 1937084 h 1937150"/>
              <a:gd name="connsiteX2" fmla="*/ 100 w 1335604"/>
              <a:gd name="connsiteY2" fmla="*/ 0 h 1937150"/>
              <a:gd name="connsiteX0" fmla="*/ 1335626 w 1335626"/>
              <a:gd name="connsiteY0" fmla="*/ 1155031 h 1937354"/>
              <a:gd name="connsiteX1" fmla="*/ 962648 w 1335626"/>
              <a:gd name="connsiteY1" fmla="*/ 1937084 h 1937354"/>
              <a:gd name="connsiteX2" fmla="*/ 122 w 1335626"/>
              <a:gd name="connsiteY2" fmla="*/ 0 h 19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5626" h="1937354">
                <a:moveTo>
                  <a:pt x="1335626" y="1155031"/>
                </a:moveTo>
                <a:cubicBezTo>
                  <a:pt x="1280481" y="1639302"/>
                  <a:pt x="1326171" y="1911772"/>
                  <a:pt x="962648" y="1937084"/>
                </a:cubicBezTo>
                <a:cubicBezTo>
                  <a:pt x="599125" y="1962396"/>
                  <a:pt x="-9905" y="204537"/>
                  <a:pt x="122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3"/>
          <p:cNvSpPr/>
          <p:nvPr/>
        </p:nvSpPr>
        <p:spPr>
          <a:xfrm>
            <a:off x="5294704" y="3711574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3"/>
          <p:cNvSpPr/>
          <p:nvPr/>
        </p:nvSpPr>
        <p:spPr>
          <a:xfrm>
            <a:off x="3621340" y="2058514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3"/>
          <p:cNvSpPr/>
          <p:nvPr/>
        </p:nvSpPr>
        <p:spPr>
          <a:xfrm>
            <a:off x="4350517" y="2900154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3"/>
          <p:cNvSpPr/>
          <p:nvPr/>
        </p:nvSpPr>
        <p:spPr>
          <a:xfrm>
            <a:off x="2414920" y="3063639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3"/>
          <p:cNvSpPr/>
          <p:nvPr/>
        </p:nvSpPr>
        <p:spPr>
          <a:xfrm>
            <a:off x="6130253" y="2248305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1" name="椭圆 28"/>
          <p:cNvSpPr/>
          <p:nvPr/>
        </p:nvSpPr>
        <p:spPr>
          <a:xfrm>
            <a:off x="3632002" y="2129059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2" name="椭圆 28"/>
          <p:cNvSpPr/>
          <p:nvPr/>
        </p:nvSpPr>
        <p:spPr>
          <a:xfrm>
            <a:off x="2432919" y="3137688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3" name="椭圆 28"/>
          <p:cNvSpPr/>
          <p:nvPr/>
        </p:nvSpPr>
        <p:spPr>
          <a:xfrm>
            <a:off x="6119866" y="2364838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4" name="椭圆 28"/>
          <p:cNvSpPr/>
          <p:nvPr/>
        </p:nvSpPr>
        <p:spPr>
          <a:xfrm>
            <a:off x="5332131" y="3776567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5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5" name="椭圆 28"/>
          <p:cNvSpPr/>
          <p:nvPr/>
        </p:nvSpPr>
        <p:spPr>
          <a:xfrm>
            <a:off x="4377592" y="2974747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5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2459666" y="3454904"/>
            <a:ext cx="999460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课文译文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93041" y="2447044"/>
            <a:ext cx="971107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课文详解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81061" y="2629161"/>
            <a:ext cx="999460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单词例句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03974" y="3175082"/>
            <a:ext cx="1033817" cy="5309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各板块教学建议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80221" y="4098891"/>
            <a:ext cx="942608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练习答案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流程图: 过程 4"/>
          <p:cNvSpPr>
            <a:spLocks noChangeArrowheads="1"/>
          </p:cNvSpPr>
          <p:nvPr/>
        </p:nvSpPr>
        <p:spPr bwMode="auto">
          <a:xfrm>
            <a:off x="3689649" y="1054292"/>
            <a:ext cx="3076230" cy="58420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教师用书：读写</a:t>
            </a:r>
          </a:p>
        </p:txBody>
      </p:sp>
      <p:sp>
        <p:nvSpPr>
          <p:cNvPr id="45" name="流程图: 过程 4"/>
          <p:cNvSpPr>
            <a:spLocks noChangeArrowheads="1"/>
          </p:cNvSpPr>
          <p:nvPr/>
        </p:nvSpPr>
        <p:spPr bwMode="auto">
          <a:xfrm>
            <a:off x="6824561" y="3958299"/>
            <a:ext cx="1943755" cy="493200"/>
          </a:xfrm>
          <a:prstGeom prst="flowChartProcess">
            <a:avLst/>
          </a:prstGeom>
          <a:solidFill>
            <a:srgbClr val="CB450F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en-US" altLang="zh-CN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Language points </a:t>
            </a:r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详尽</a:t>
            </a:r>
            <a:endParaRPr lang="en-US" altLang="zh-CN" sz="1500" b="1" dirty="0" smtClean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49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5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84089" y="944578"/>
            <a:ext cx="1811896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流程图: 过程 4"/>
          <p:cNvSpPr>
            <a:spLocks noChangeArrowheads="1"/>
          </p:cNvSpPr>
          <p:nvPr/>
        </p:nvSpPr>
        <p:spPr bwMode="auto">
          <a:xfrm>
            <a:off x="3689649" y="1054292"/>
            <a:ext cx="3076230" cy="58420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教师用书：视听说</a:t>
            </a:r>
          </a:p>
        </p:txBody>
      </p:sp>
      <p:sp>
        <p:nvSpPr>
          <p:cNvPr id="32" name="任意多边形 31"/>
          <p:cNvSpPr/>
          <p:nvPr/>
        </p:nvSpPr>
        <p:spPr>
          <a:xfrm flipH="1">
            <a:off x="3766783" y="2906976"/>
            <a:ext cx="1289714" cy="2431007"/>
          </a:xfrm>
          <a:custGeom>
            <a:avLst/>
            <a:gdLst>
              <a:gd name="connsiteX0" fmla="*/ 1287379 w 1287379"/>
              <a:gd name="connsiteY0" fmla="*/ 1191126 h 2006803"/>
              <a:gd name="connsiteX1" fmla="*/ 962527 w 1287379"/>
              <a:gd name="connsiteY1" fmla="*/ 1961147 h 2006803"/>
              <a:gd name="connsiteX2" fmla="*/ 0 w 1287379"/>
              <a:gd name="connsiteY2" fmla="*/ 0 h 2006803"/>
              <a:gd name="connsiteX0" fmla="*/ 1335505 w 1335505"/>
              <a:gd name="connsiteY0" fmla="*/ 1179094 h 2005347"/>
              <a:gd name="connsiteX1" fmla="*/ 962527 w 1335505"/>
              <a:gd name="connsiteY1" fmla="*/ 1961147 h 2005347"/>
              <a:gd name="connsiteX2" fmla="*/ 0 w 1335505"/>
              <a:gd name="connsiteY2" fmla="*/ 0 h 2005347"/>
              <a:gd name="connsiteX0" fmla="*/ 1347536 w 1347536"/>
              <a:gd name="connsiteY0" fmla="*/ 1130968 h 1954582"/>
              <a:gd name="connsiteX1" fmla="*/ 974558 w 1347536"/>
              <a:gd name="connsiteY1" fmla="*/ 1913021 h 1954582"/>
              <a:gd name="connsiteX2" fmla="*/ 0 w 1347536"/>
              <a:gd name="connsiteY2" fmla="*/ 0 h 1954582"/>
              <a:gd name="connsiteX0" fmla="*/ 1335504 w 1335504"/>
              <a:gd name="connsiteY0" fmla="*/ 1155031 h 1979960"/>
              <a:gd name="connsiteX1" fmla="*/ 962526 w 1335504"/>
              <a:gd name="connsiteY1" fmla="*/ 1937084 h 1979960"/>
              <a:gd name="connsiteX2" fmla="*/ 0 w 1335504"/>
              <a:gd name="connsiteY2" fmla="*/ 0 h 1979960"/>
              <a:gd name="connsiteX0" fmla="*/ 1335603 w 1335603"/>
              <a:gd name="connsiteY0" fmla="*/ 1155031 h 1979960"/>
              <a:gd name="connsiteX1" fmla="*/ 962625 w 1335603"/>
              <a:gd name="connsiteY1" fmla="*/ 1937084 h 1979960"/>
              <a:gd name="connsiteX2" fmla="*/ 99 w 1335603"/>
              <a:gd name="connsiteY2" fmla="*/ 0 h 1979960"/>
              <a:gd name="connsiteX0" fmla="*/ 1335637 w 1335637"/>
              <a:gd name="connsiteY0" fmla="*/ 1155031 h 1950137"/>
              <a:gd name="connsiteX1" fmla="*/ 962659 w 1335637"/>
              <a:gd name="connsiteY1" fmla="*/ 1937084 h 1950137"/>
              <a:gd name="connsiteX2" fmla="*/ 133 w 1335637"/>
              <a:gd name="connsiteY2" fmla="*/ 0 h 1950137"/>
              <a:gd name="connsiteX0" fmla="*/ 1335604 w 1335604"/>
              <a:gd name="connsiteY0" fmla="*/ 1155031 h 1937150"/>
              <a:gd name="connsiteX1" fmla="*/ 962626 w 1335604"/>
              <a:gd name="connsiteY1" fmla="*/ 1937084 h 1937150"/>
              <a:gd name="connsiteX2" fmla="*/ 100 w 1335604"/>
              <a:gd name="connsiteY2" fmla="*/ 0 h 1937150"/>
              <a:gd name="connsiteX0" fmla="*/ 1335626 w 1335626"/>
              <a:gd name="connsiteY0" fmla="*/ 1155031 h 1937354"/>
              <a:gd name="connsiteX1" fmla="*/ 962648 w 1335626"/>
              <a:gd name="connsiteY1" fmla="*/ 1937084 h 1937354"/>
              <a:gd name="connsiteX2" fmla="*/ 122 w 1335626"/>
              <a:gd name="connsiteY2" fmla="*/ 0 h 19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5626" h="1937354">
                <a:moveTo>
                  <a:pt x="1335626" y="1155031"/>
                </a:moveTo>
                <a:cubicBezTo>
                  <a:pt x="1280481" y="1639302"/>
                  <a:pt x="1326171" y="1911772"/>
                  <a:pt x="962648" y="1937084"/>
                </a:cubicBezTo>
                <a:cubicBezTo>
                  <a:pt x="599125" y="1962396"/>
                  <a:pt x="-9905" y="204537"/>
                  <a:pt x="122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/>
        </p:nvSpPr>
        <p:spPr>
          <a:xfrm>
            <a:off x="5998199" y="4002209"/>
            <a:ext cx="962167" cy="1417661"/>
          </a:xfrm>
          <a:custGeom>
            <a:avLst/>
            <a:gdLst>
              <a:gd name="connsiteX0" fmla="*/ 1287379 w 1287379"/>
              <a:gd name="connsiteY0" fmla="*/ 1191126 h 2006803"/>
              <a:gd name="connsiteX1" fmla="*/ 962527 w 1287379"/>
              <a:gd name="connsiteY1" fmla="*/ 1961147 h 2006803"/>
              <a:gd name="connsiteX2" fmla="*/ 0 w 1287379"/>
              <a:gd name="connsiteY2" fmla="*/ 0 h 2006803"/>
              <a:gd name="connsiteX0" fmla="*/ 1335505 w 1335505"/>
              <a:gd name="connsiteY0" fmla="*/ 1179094 h 2005347"/>
              <a:gd name="connsiteX1" fmla="*/ 962527 w 1335505"/>
              <a:gd name="connsiteY1" fmla="*/ 1961147 h 2005347"/>
              <a:gd name="connsiteX2" fmla="*/ 0 w 1335505"/>
              <a:gd name="connsiteY2" fmla="*/ 0 h 2005347"/>
              <a:gd name="connsiteX0" fmla="*/ 1347536 w 1347536"/>
              <a:gd name="connsiteY0" fmla="*/ 1130968 h 1954582"/>
              <a:gd name="connsiteX1" fmla="*/ 974558 w 1347536"/>
              <a:gd name="connsiteY1" fmla="*/ 1913021 h 1954582"/>
              <a:gd name="connsiteX2" fmla="*/ 0 w 1347536"/>
              <a:gd name="connsiteY2" fmla="*/ 0 h 1954582"/>
              <a:gd name="connsiteX0" fmla="*/ 1335504 w 1335504"/>
              <a:gd name="connsiteY0" fmla="*/ 1155031 h 1979960"/>
              <a:gd name="connsiteX1" fmla="*/ 962526 w 1335504"/>
              <a:gd name="connsiteY1" fmla="*/ 1937084 h 1979960"/>
              <a:gd name="connsiteX2" fmla="*/ 0 w 1335504"/>
              <a:gd name="connsiteY2" fmla="*/ 0 h 1979960"/>
              <a:gd name="connsiteX0" fmla="*/ 1335603 w 1335603"/>
              <a:gd name="connsiteY0" fmla="*/ 1155031 h 1979960"/>
              <a:gd name="connsiteX1" fmla="*/ 962625 w 1335603"/>
              <a:gd name="connsiteY1" fmla="*/ 1937084 h 1979960"/>
              <a:gd name="connsiteX2" fmla="*/ 99 w 1335603"/>
              <a:gd name="connsiteY2" fmla="*/ 0 h 1979960"/>
              <a:gd name="connsiteX0" fmla="*/ 1335637 w 1335637"/>
              <a:gd name="connsiteY0" fmla="*/ 1155031 h 1950137"/>
              <a:gd name="connsiteX1" fmla="*/ 962659 w 1335637"/>
              <a:gd name="connsiteY1" fmla="*/ 1937084 h 1950137"/>
              <a:gd name="connsiteX2" fmla="*/ 133 w 1335637"/>
              <a:gd name="connsiteY2" fmla="*/ 0 h 1950137"/>
              <a:gd name="connsiteX0" fmla="*/ 1335604 w 1335604"/>
              <a:gd name="connsiteY0" fmla="*/ 1155031 h 1937150"/>
              <a:gd name="connsiteX1" fmla="*/ 962626 w 1335604"/>
              <a:gd name="connsiteY1" fmla="*/ 1937084 h 1937150"/>
              <a:gd name="connsiteX2" fmla="*/ 100 w 1335604"/>
              <a:gd name="connsiteY2" fmla="*/ 0 h 1937150"/>
              <a:gd name="connsiteX0" fmla="*/ 1335626 w 1335626"/>
              <a:gd name="connsiteY0" fmla="*/ 1155031 h 1937354"/>
              <a:gd name="connsiteX1" fmla="*/ 962648 w 1335626"/>
              <a:gd name="connsiteY1" fmla="*/ 1937084 h 1937354"/>
              <a:gd name="connsiteX2" fmla="*/ 122 w 1335626"/>
              <a:gd name="connsiteY2" fmla="*/ 0 h 19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5626" h="1937354">
                <a:moveTo>
                  <a:pt x="1335626" y="1155031"/>
                </a:moveTo>
                <a:cubicBezTo>
                  <a:pt x="1280481" y="1639302"/>
                  <a:pt x="1326171" y="1911772"/>
                  <a:pt x="962648" y="1937084"/>
                </a:cubicBezTo>
                <a:cubicBezTo>
                  <a:pt x="599125" y="1962396"/>
                  <a:pt x="-9905" y="204537"/>
                  <a:pt x="122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3"/>
          <p:cNvSpPr/>
          <p:nvPr/>
        </p:nvSpPr>
        <p:spPr>
          <a:xfrm>
            <a:off x="6397606" y="3813232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3"/>
          <p:cNvSpPr/>
          <p:nvPr/>
        </p:nvSpPr>
        <p:spPr>
          <a:xfrm>
            <a:off x="4406932" y="2190879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3"/>
          <p:cNvSpPr/>
          <p:nvPr/>
        </p:nvSpPr>
        <p:spPr>
          <a:xfrm>
            <a:off x="5453419" y="3001812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3"/>
          <p:cNvSpPr/>
          <p:nvPr/>
        </p:nvSpPr>
        <p:spPr>
          <a:xfrm>
            <a:off x="3200509" y="3196004"/>
            <a:ext cx="1104290" cy="1155617"/>
          </a:xfrm>
          <a:custGeom>
            <a:avLst/>
            <a:gdLst/>
            <a:ahLst/>
            <a:cxnLst/>
            <a:rect l="l" t="t" r="r" b="b"/>
            <a:pathLst>
              <a:path w="1800200" h="2027076">
                <a:moveTo>
                  <a:pt x="900100" y="0"/>
                </a:moveTo>
                <a:cubicBezTo>
                  <a:pt x="1397212" y="0"/>
                  <a:pt x="1800200" y="402988"/>
                  <a:pt x="1800200" y="900100"/>
                </a:cubicBezTo>
                <a:cubicBezTo>
                  <a:pt x="1800200" y="1387220"/>
                  <a:pt x="1413249" y="1783963"/>
                  <a:pt x="929925" y="1798694"/>
                </a:cubicBezTo>
                <a:lnTo>
                  <a:pt x="1044116" y="2027076"/>
                </a:lnTo>
                <a:lnTo>
                  <a:pt x="756084" y="2027076"/>
                </a:lnTo>
                <a:lnTo>
                  <a:pt x="870275" y="1798694"/>
                </a:lnTo>
                <a:cubicBezTo>
                  <a:pt x="386951" y="1783963"/>
                  <a:pt x="0" y="1387220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8"/>
          <p:cNvSpPr/>
          <p:nvPr/>
        </p:nvSpPr>
        <p:spPr>
          <a:xfrm>
            <a:off x="4417593" y="2261421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8"/>
          <p:cNvSpPr/>
          <p:nvPr/>
        </p:nvSpPr>
        <p:spPr>
          <a:xfrm>
            <a:off x="3218509" y="3270053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1" name="椭圆 28"/>
          <p:cNvSpPr/>
          <p:nvPr/>
        </p:nvSpPr>
        <p:spPr>
          <a:xfrm>
            <a:off x="6644875" y="2291241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2" name="椭圆 28"/>
          <p:cNvSpPr/>
          <p:nvPr/>
        </p:nvSpPr>
        <p:spPr>
          <a:xfrm>
            <a:off x="6435032" y="3878225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5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3" name="椭圆 28"/>
          <p:cNvSpPr/>
          <p:nvPr/>
        </p:nvSpPr>
        <p:spPr>
          <a:xfrm>
            <a:off x="5480494" y="3076405"/>
            <a:ext cx="761405" cy="844397"/>
          </a:xfrm>
          <a:custGeom>
            <a:avLst/>
            <a:gdLst/>
            <a:ahLst/>
            <a:cxnLst/>
            <a:rect l="l" t="t" r="r" b="b"/>
            <a:pathLst>
              <a:path w="885832" h="1057062">
                <a:moveTo>
                  <a:pt x="551757" y="0"/>
                </a:moveTo>
                <a:cubicBezTo>
                  <a:pt x="677929" y="0"/>
                  <a:pt x="794209" y="42350"/>
                  <a:pt x="885832" y="115339"/>
                </a:cubicBezTo>
                <a:cubicBezTo>
                  <a:pt x="819609" y="87434"/>
                  <a:pt x="746801" y="72008"/>
                  <a:pt x="670376" y="72008"/>
                </a:cubicBezTo>
                <a:cubicBezTo>
                  <a:pt x="364542" y="72008"/>
                  <a:pt x="116615" y="319038"/>
                  <a:pt x="116615" y="623765"/>
                </a:cubicBezTo>
                <a:cubicBezTo>
                  <a:pt x="116615" y="800556"/>
                  <a:pt x="200064" y="957927"/>
                  <a:pt x="331290" y="1057062"/>
                </a:cubicBezTo>
                <a:cubicBezTo>
                  <a:pt x="136184" y="972461"/>
                  <a:pt x="0" y="778013"/>
                  <a:pt x="0" y="551757"/>
                </a:cubicBezTo>
                <a:cubicBezTo>
                  <a:pt x="0" y="247030"/>
                  <a:pt x="247030" y="0"/>
                  <a:pt x="5517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5000">
                <a:schemeClr val="bg1">
                  <a:alpha val="1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3317461" y="3480944"/>
            <a:ext cx="804650" cy="5309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音视频文本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72763" y="2558145"/>
            <a:ext cx="949842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练习答案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67911" y="2491769"/>
            <a:ext cx="804650" cy="5309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单词例句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06876" y="3276739"/>
            <a:ext cx="1033817" cy="5309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各板块教学建议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32744" y="4108400"/>
            <a:ext cx="804650" cy="53091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zh-CN" altLang="en-US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补充</a:t>
            </a:r>
            <a:r>
              <a:rPr lang="en-US" altLang="zh-CN" sz="15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sz="1500" b="1" kern="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otes</a:t>
            </a:r>
            <a:endParaRPr lang="zh-CN" altLang="en-US" sz="15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流程图: 过程 4"/>
          <p:cNvSpPr>
            <a:spLocks noChangeArrowheads="1"/>
          </p:cNvSpPr>
          <p:nvPr/>
        </p:nvSpPr>
        <p:spPr bwMode="auto">
          <a:xfrm>
            <a:off x="7022588" y="2263036"/>
            <a:ext cx="1329843" cy="551819"/>
          </a:xfrm>
          <a:prstGeom prst="flowChartProcess">
            <a:avLst/>
          </a:prstGeom>
          <a:solidFill>
            <a:srgbClr val="CB450F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b="1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zh-CN" altLang="en-US" sz="15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rPr>
              <a:t>对开排版</a:t>
            </a:r>
            <a:endParaRPr lang="en-US" altLang="zh-CN" sz="1500" b="1" dirty="0" smtClean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  <a:p>
            <a:pPr eaLnBrk="0" hangingPunct="0"/>
            <a:endParaRPr lang="zh-CN" altLang="en-US" sz="1500" dirty="0">
              <a:solidFill>
                <a:schemeClr val="bg1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48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60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34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6"/>
          <p:cNvGrpSpPr/>
          <p:nvPr/>
        </p:nvGrpSpPr>
        <p:grpSpPr>
          <a:xfrm>
            <a:off x="184090" y="892969"/>
            <a:ext cx="1759011" cy="3917867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" name="图片 24" descr="QQ图片201507212102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7273" y="2286000"/>
            <a:ext cx="2339128" cy="2377370"/>
          </a:xfrm>
          <a:prstGeom prst="rect">
            <a:avLst/>
          </a:prstGeom>
        </p:spPr>
      </p:pic>
      <p:sp>
        <p:nvSpPr>
          <p:cNvPr id="19" name="流程图: 过程 4"/>
          <p:cNvSpPr>
            <a:spLocks noChangeArrowheads="1"/>
          </p:cNvSpPr>
          <p:nvPr/>
        </p:nvSpPr>
        <p:spPr bwMode="auto">
          <a:xfrm>
            <a:off x="2989571" y="1149055"/>
            <a:ext cx="1275251" cy="465434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光盘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1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2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pic>
        <p:nvPicPr>
          <p:cNvPr id="17" name="图片 16" descr="图片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594" y="1181649"/>
            <a:ext cx="2310384" cy="2298192"/>
          </a:xfrm>
          <a:prstGeom prst="rect">
            <a:avLst/>
          </a:prstGeom>
        </p:spPr>
      </p:pic>
      <p:pic>
        <p:nvPicPr>
          <p:cNvPr id="18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9"/>
          <p:cNvGrpSpPr/>
          <p:nvPr/>
        </p:nvGrpSpPr>
        <p:grpSpPr>
          <a:xfrm>
            <a:off x="613402" y="63805"/>
            <a:ext cx="2375333" cy="923330"/>
            <a:chOff x="817866" y="85070"/>
            <a:chExt cx="3167111" cy="1231106"/>
          </a:xfrm>
        </p:grpSpPr>
        <p:sp>
          <p:nvSpPr>
            <p:cNvPr id="30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3</a:t>
              </a:r>
              <a:endParaRPr lang="zh-CN" altLang="en-US" sz="5400" b="1" dirty="0"/>
            </a:p>
          </p:txBody>
        </p:sp>
        <p:sp>
          <p:nvSpPr>
            <p:cNvPr id="31" name="文本框 3"/>
            <p:cNvSpPr txBox="1"/>
            <p:nvPr/>
          </p:nvSpPr>
          <p:spPr>
            <a:xfrm>
              <a:off x="1416882" y="396399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优化教学流程</a:t>
              </a:r>
              <a:endParaRPr lang="zh-CN" altLang="en-US" sz="1800" b="1" spc="225" dirty="0"/>
            </a:p>
          </p:txBody>
        </p:sp>
      </p:grp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5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89" y="944578"/>
            <a:ext cx="1811896" cy="3866258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自主学习</a:t>
              </a: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测评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19"/>
          <p:cNvGrpSpPr/>
          <p:nvPr/>
        </p:nvGrpSpPr>
        <p:grpSpPr>
          <a:xfrm rot="11530587">
            <a:off x="2295484" y="1815087"/>
            <a:ext cx="2101961" cy="1724705"/>
            <a:chOff x="2239533" y="1081311"/>
            <a:chExt cx="2802615" cy="2299606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33" y="1081311"/>
              <a:ext cx="2713468" cy="229960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22" name="矩形 21"/>
            <p:cNvSpPr/>
            <p:nvPr/>
          </p:nvSpPr>
          <p:spPr>
            <a:xfrm rot="9732773">
              <a:off x="2457409" y="1387894"/>
              <a:ext cx="2584739" cy="121920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dirty="0" smtClean="0"/>
                <a:t>混合式教学案例</a:t>
              </a:r>
              <a:endParaRPr lang="zh-CN" altLang="en-US" sz="1800" b="1" dirty="0"/>
            </a:p>
          </p:txBody>
        </p:sp>
      </p:grpSp>
      <p:sp>
        <p:nvSpPr>
          <p:cNvPr id="23" name="文本框 4"/>
          <p:cNvSpPr txBox="1"/>
          <p:nvPr/>
        </p:nvSpPr>
        <p:spPr>
          <a:xfrm>
            <a:off x="4628014" y="1343860"/>
            <a:ext cx="3838070" cy="302390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257153" indent="-257153">
              <a:buFont typeface="Arial"/>
              <a:buChar char="•"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西南科技大学</a:t>
            </a: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自主学习（单词）</a:t>
            </a:r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面授（课文和练习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endParaRPr lang="en-US" altLang="zh-CN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石河子大学</a:t>
            </a:r>
            <a:endParaRPr lang="en-US" altLang="zh-CN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自主学习（听力）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面授（口语）</a:t>
            </a: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>
              <a:buFont typeface="Arial"/>
              <a:buChar char="•"/>
            </a:pP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地质大学</a:t>
            </a: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自主学习（听力）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口语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背诵抽查</a:t>
            </a: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57153" indent="-257153"/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95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5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3" name="组合 26"/>
          <p:cNvGrpSpPr/>
          <p:nvPr/>
        </p:nvGrpSpPr>
        <p:grpSpPr>
          <a:xfrm>
            <a:off x="184089" y="928688"/>
            <a:ext cx="1337530" cy="3882149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测评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流程图: 过程 4"/>
          <p:cNvSpPr>
            <a:spLocks noChangeArrowheads="1"/>
          </p:cNvSpPr>
          <p:nvPr/>
        </p:nvSpPr>
        <p:spPr bwMode="auto">
          <a:xfrm>
            <a:off x="2008717" y="691030"/>
            <a:ext cx="2042412" cy="407668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视听说 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Unit test</a:t>
            </a:r>
            <a:endParaRPr lang="zh-CN" altLang="en-US" sz="1800" b="1" dirty="0" smtClean="0">
              <a:solidFill>
                <a:schemeClr val="bg1"/>
              </a:solidFill>
            </a:endParaRPr>
          </a:p>
        </p:txBody>
      </p:sp>
      <p:pic>
        <p:nvPicPr>
          <p:cNvPr id="17" name="图片 16" descr="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45" y="1164303"/>
            <a:ext cx="6422064" cy="3762116"/>
          </a:xfrm>
          <a:prstGeom prst="rect">
            <a:avLst/>
          </a:prstGeom>
        </p:spPr>
      </p:pic>
      <p:pic>
        <p:nvPicPr>
          <p:cNvPr id="16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5253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12571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4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5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4" name="组合 26"/>
          <p:cNvGrpSpPr/>
          <p:nvPr/>
        </p:nvGrpSpPr>
        <p:grpSpPr>
          <a:xfrm>
            <a:off x="184089" y="928688"/>
            <a:ext cx="1337530" cy="3882149"/>
            <a:chOff x="254978" y="1145137"/>
            <a:chExt cx="1490242" cy="3510266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3" name="任意多边形 32"/>
            <p:cNvSpPr/>
            <p:nvPr/>
          </p:nvSpPr>
          <p:spPr>
            <a:xfrm>
              <a:off x="254978" y="1145137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备课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856497" y="1823256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54978" y="210248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自主学习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856497" y="2780602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54978" y="3059828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tx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tx1"/>
                  </a:solidFill>
                </a:rPr>
                <a:t>课堂授课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856497" y="3737947"/>
              <a:ext cx="287204" cy="239337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254978" y="4017173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CB450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200" b="1" dirty="0" smtClean="0">
                  <a:solidFill>
                    <a:schemeClr val="bg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200" b="1" dirty="0" smtClean="0">
                  <a:solidFill>
                    <a:schemeClr val="bg1"/>
                  </a:solidFill>
                </a:rPr>
                <a:t>测评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流程图: 过程 4"/>
          <p:cNvSpPr>
            <a:spLocks noChangeArrowheads="1"/>
          </p:cNvSpPr>
          <p:nvPr/>
        </p:nvSpPr>
        <p:spPr bwMode="auto">
          <a:xfrm>
            <a:off x="4681034" y="1073801"/>
            <a:ext cx="2042412" cy="584205"/>
          </a:xfrm>
          <a:prstGeom prst="flowChartProcess">
            <a:avLst/>
          </a:prstGeom>
          <a:solidFill>
            <a:srgbClr val="058697">
              <a:alpha val="82999"/>
            </a:srgbClr>
          </a:solidFill>
          <a:ln w="25400" cap="flat" cmpd="sng">
            <a:noFill/>
            <a:beve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新视野试题库</a:t>
            </a:r>
          </a:p>
        </p:txBody>
      </p:sp>
      <p:pic>
        <p:nvPicPr>
          <p:cNvPr id="21" name="Picture 2" descr="C:\Documents and Settings\gaoamin\桌面\新视野三版题库.png"/>
          <p:cNvPicPr>
            <a:picLocks noChangeAspect="1" noChangeArrowheads="1"/>
          </p:cNvPicPr>
          <p:nvPr/>
        </p:nvPicPr>
        <p:blipFill>
          <a:blip r:embed="rId3"/>
          <a:srcRect l="12943" t="10138" r="13316" b="34984"/>
          <a:stretch>
            <a:fillRect/>
          </a:stretch>
        </p:blipFill>
        <p:spPr bwMode="auto">
          <a:xfrm>
            <a:off x="2037694" y="0"/>
            <a:ext cx="710630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05253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5250657" y="1004963"/>
            <a:ext cx="1762678" cy="862323"/>
          </a:xfrm>
          <a:prstGeom prst="rect">
            <a:avLst/>
          </a:prstGeom>
          <a:solidFill>
            <a:srgbClr val="DA8200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045116" y="1032680"/>
            <a:ext cx="1591227" cy="862323"/>
          </a:xfrm>
          <a:prstGeom prst="rect">
            <a:avLst/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grpSp>
        <p:nvGrpSpPr>
          <p:cNvPr id="3" name="组合 39"/>
          <p:cNvGrpSpPr/>
          <p:nvPr/>
        </p:nvGrpSpPr>
        <p:grpSpPr>
          <a:xfrm>
            <a:off x="514351" y="1033538"/>
            <a:ext cx="3767402" cy="862323"/>
            <a:chOff x="-281412" y="1980351"/>
            <a:chExt cx="6217877" cy="2063031"/>
          </a:xfrm>
        </p:grpSpPr>
        <p:sp>
          <p:nvSpPr>
            <p:cNvPr id="49" name="矩形 48"/>
            <p:cNvSpPr/>
            <p:nvPr/>
          </p:nvSpPr>
          <p:spPr>
            <a:xfrm>
              <a:off x="-281412" y="1980351"/>
              <a:ext cx="3040402" cy="2063031"/>
            </a:xfrm>
            <a:prstGeom prst="rect">
              <a:avLst/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79424" y="2308719"/>
              <a:ext cx="1557041" cy="15610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全新设计、编写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7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8" name="组合 38"/>
          <p:cNvGrpSpPr/>
          <p:nvPr/>
        </p:nvGrpSpPr>
        <p:grpSpPr>
          <a:xfrm>
            <a:off x="521495" y="2619617"/>
            <a:ext cx="7914159" cy="1281561"/>
            <a:chOff x="416098" y="1283020"/>
            <a:chExt cx="10552212" cy="170874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读写教程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416098" y="1283020"/>
              <a:ext cx="10552212" cy="1280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平行四边形 32"/>
            <p:cNvSpPr/>
            <p:nvPr/>
          </p:nvSpPr>
          <p:spPr>
            <a:xfrm>
              <a:off x="2425970" y="1407384"/>
              <a:ext cx="2060305" cy="1584384"/>
            </a:xfrm>
            <a:prstGeom prst="parallelogram">
              <a:avLst>
                <a:gd name="adj" fmla="val 52253"/>
              </a:avLst>
            </a:prstGeom>
            <a:solidFill>
              <a:srgbClr val="30075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视听说教程</a:t>
              </a:r>
              <a:endParaRPr lang="zh-CN" altLang="en-US" sz="1500" b="1" dirty="0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4226196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长篇阅读</a:t>
              </a:r>
              <a:endParaRPr lang="zh-CN" altLang="en-US" sz="1500" b="1" dirty="0"/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6007371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泛读教程</a:t>
              </a:r>
              <a:endParaRPr lang="zh-CN" altLang="en-US" sz="1500" b="1" dirty="0"/>
            </a:p>
          </p:txBody>
        </p:sp>
        <p:sp>
          <p:nvSpPr>
            <p:cNvPr id="44" name="平行四边形 43"/>
            <p:cNvSpPr/>
            <p:nvPr/>
          </p:nvSpPr>
          <p:spPr>
            <a:xfrm>
              <a:off x="7702821" y="1397859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综合训练</a:t>
              </a:r>
              <a:endParaRPr lang="zh-CN" altLang="en-US" sz="1500" b="1" dirty="0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534756" y="873119"/>
            <a:ext cx="10098737" cy="850249"/>
            <a:chOff x="911948" y="1123946"/>
            <a:chExt cx="13464982" cy="1133664"/>
          </a:xfrm>
        </p:grpSpPr>
        <p:sp>
          <p:nvSpPr>
            <p:cNvPr id="47" name="矩形 46"/>
            <p:cNvSpPr/>
            <p:nvPr/>
          </p:nvSpPr>
          <p:spPr>
            <a:xfrm>
              <a:off x="9590584" y="1123946"/>
              <a:ext cx="4786346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endParaRPr lang="en-US" altLang="zh-CN" b="1" dirty="0" smtClean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911948" y="1559984"/>
              <a:ext cx="2399843" cy="697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指南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》  </a:t>
              </a: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 基础目标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+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提高目标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688640" y="1142218"/>
            <a:ext cx="943409" cy="6394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p3d>
            <a:bevelT w="190500" h="38100"/>
          </a:sp3d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级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个单元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0" name="下箭头 59"/>
          <p:cNvSpPr/>
          <p:nvPr/>
        </p:nvSpPr>
        <p:spPr>
          <a:xfrm>
            <a:off x="5893595" y="1950245"/>
            <a:ext cx="428625" cy="514350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2" name="下箭头 61"/>
          <p:cNvSpPr/>
          <p:nvPr/>
        </p:nvSpPr>
        <p:spPr>
          <a:xfrm rot="16200000">
            <a:off x="2464599" y="1307310"/>
            <a:ext cx="389335" cy="446483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3" name="下箭头 62"/>
          <p:cNvSpPr/>
          <p:nvPr/>
        </p:nvSpPr>
        <p:spPr>
          <a:xfrm rot="16200000">
            <a:off x="4772031" y="1321597"/>
            <a:ext cx="389335" cy="446483"/>
          </a:xfrm>
          <a:prstGeom prst="downArrow">
            <a:avLst/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6"/>
          <p:cNvGrpSpPr/>
          <p:nvPr/>
        </p:nvGrpSpPr>
        <p:grpSpPr>
          <a:xfrm>
            <a:off x="425301" y="1722474"/>
            <a:ext cx="8523587" cy="659598"/>
            <a:chOff x="637251" y="2046912"/>
            <a:chExt cx="7234768" cy="638230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任意多边形 17"/>
            <p:cNvSpPr/>
            <p:nvPr/>
          </p:nvSpPr>
          <p:spPr>
            <a:xfrm>
              <a:off x="637251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1 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备课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 rot="16200000">
              <a:off x="2186399" y="2257620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561732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bg1"/>
                  </a:solidFill>
                </a:rPr>
                <a:t>Step 2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bg1"/>
                  </a:solidFill>
                </a:rPr>
                <a:t>自主学习</a:t>
              </a:r>
            </a:p>
          </p:txBody>
        </p:sp>
        <p:sp>
          <p:nvSpPr>
            <p:cNvPr id="21" name="任意多边形 20"/>
            <p:cNvSpPr/>
            <p:nvPr/>
          </p:nvSpPr>
          <p:spPr>
            <a:xfrm rot="16409442">
              <a:off x="4112564" y="2264611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512257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 smtClean="0">
                  <a:solidFill>
                    <a:schemeClr val="bg1"/>
                  </a:solidFill>
                </a:rPr>
                <a:t>Step 3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chemeClr val="bg1"/>
                  </a:solidFill>
                </a:rPr>
                <a:t>课堂授课</a:t>
              </a:r>
              <a:endParaRPr lang="zh-CN" alt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200000">
              <a:off x="6027325" y="2271603"/>
              <a:ext cx="317041" cy="216812"/>
            </a:xfrm>
            <a:custGeom>
              <a:avLst/>
              <a:gdLst>
                <a:gd name="connsiteX0" fmla="*/ 0 w 239336"/>
                <a:gd name="connsiteY0" fmla="*/ 57441 h 287203"/>
                <a:gd name="connsiteX1" fmla="*/ 119668 w 239336"/>
                <a:gd name="connsiteY1" fmla="*/ 57441 h 287203"/>
                <a:gd name="connsiteX2" fmla="*/ 119668 w 239336"/>
                <a:gd name="connsiteY2" fmla="*/ 0 h 287203"/>
                <a:gd name="connsiteX3" fmla="*/ 239336 w 239336"/>
                <a:gd name="connsiteY3" fmla="*/ 143602 h 287203"/>
                <a:gd name="connsiteX4" fmla="*/ 119668 w 239336"/>
                <a:gd name="connsiteY4" fmla="*/ 287203 h 287203"/>
                <a:gd name="connsiteX5" fmla="*/ 119668 w 239336"/>
                <a:gd name="connsiteY5" fmla="*/ 229762 h 287203"/>
                <a:gd name="connsiteX6" fmla="*/ 0 w 239336"/>
                <a:gd name="connsiteY6" fmla="*/ 229762 h 287203"/>
                <a:gd name="connsiteX7" fmla="*/ 0 w 239336"/>
                <a:gd name="connsiteY7" fmla="*/ 57441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36" h="287203">
                  <a:moveTo>
                    <a:pt x="191468" y="1"/>
                  </a:moveTo>
                  <a:lnTo>
                    <a:pt x="191468" y="143602"/>
                  </a:lnTo>
                  <a:lnTo>
                    <a:pt x="239336" y="143602"/>
                  </a:lnTo>
                  <a:lnTo>
                    <a:pt x="119668" y="287202"/>
                  </a:lnTo>
                  <a:lnTo>
                    <a:pt x="0" y="143602"/>
                  </a:lnTo>
                  <a:lnTo>
                    <a:pt x="47868" y="143602"/>
                  </a:lnTo>
                  <a:lnTo>
                    <a:pt x="47868" y="1"/>
                  </a:lnTo>
                  <a:lnTo>
                    <a:pt x="19146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442" tIns="1" rIns="57441" bIns="71801" numCol="1" spcCol="1270" anchor="ctr" anchorCtr="0">
              <a:noAutofit/>
            </a:bodyPr>
            <a:lstStyle/>
            <a:p>
              <a:pPr algn="ctr" defTabSz="4000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dirty="0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381777" y="2046912"/>
              <a:ext cx="1490242" cy="638230"/>
            </a:xfrm>
            <a:custGeom>
              <a:avLst/>
              <a:gdLst>
                <a:gd name="connsiteX0" fmla="*/ 0 w 1490242"/>
                <a:gd name="connsiteY0" fmla="*/ 63823 h 638230"/>
                <a:gd name="connsiteX1" fmla="*/ 63823 w 1490242"/>
                <a:gd name="connsiteY1" fmla="*/ 0 h 638230"/>
                <a:gd name="connsiteX2" fmla="*/ 1426419 w 1490242"/>
                <a:gd name="connsiteY2" fmla="*/ 0 h 638230"/>
                <a:gd name="connsiteX3" fmla="*/ 1490242 w 1490242"/>
                <a:gd name="connsiteY3" fmla="*/ 63823 h 638230"/>
                <a:gd name="connsiteX4" fmla="*/ 1490242 w 1490242"/>
                <a:gd name="connsiteY4" fmla="*/ 574407 h 638230"/>
                <a:gd name="connsiteX5" fmla="*/ 1426419 w 1490242"/>
                <a:gd name="connsiteY5" fmla="*/ 638230 h 638230"/>
                <a:gd name="connsiteX6" fmla="*/ 63823 w 1490242"/>
                <a:gd name="connsiteY6" fmla="*/ 638230 h 638230"/>
                <a:gd name="connsiteX7" fmla="*/ 0 w 1490242"/>
                <a:gd name="connsiteY7" fmla="*/ 574407 h 638230"/>
                <a:gd name="connsiteX8" fmla="*/ 0 w 1490242"/>
                <a:gd name="connsiteY8" fmla="*/ 63823 h 63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242" h="638230">
                  <a:moveTo>
                    <a:pt x="0" y="63823"/>
                  </a:moveTo>
                  <a:cubicBezTo>
                    <a:pt x="0" y="28575"/>
                    <a:pt x="28575" y="0"/>
                    <a:pt x="63823" y="0"/>
                  </a:cubicBezTo>
                  <a:lnTo>
                    <a:pt x="1426419" y="0"/>
                  </a:lnTo>
                  <a:cubicBezTo>
                    <a:pt x="1461667" y="0"/>
                    <a:pt x="1490242" y="28575"/>
                    <a:pt x="1490242" y="63823"/>
                  </a:cubicBezTo>
                  <a:lnTo>
                    <a:pt x="1490242" y="574407"/>
                  </a:lnTo>
                  <a:cubicBezTo>
                    <a:pt x="1490242" y="609655"/>
                    <a:pt x="1461667" y="638230"/>
                    <a:pt x="1426419" y="638230"/>
                  </a:cubicBezTo>
                  <a:lnTo>
                    <a:pt x="63823" y="638230"/>
                  </a:lnTo>
                  <a:cubicBezTo>
                    <a:pt x="28575" y="638230"/>
                    <a:pt x="0" y="609655"/>
                    <a:pt x="0" y="574407"/>
                  </a:cubicBezTo>
                  <a:lnTo>
                    <a:pt x="0" y="638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53" tIns="79653" rIns="79653" bIns="79653" numCol="1" spcCol="1270" anchor="ctr" anchorCtr="0">
              <a:noAutofit/>
            </a:bodyPr>
            <a:lstStyle/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500" b="1" dirty="0">
                  <a:solidFill>
                    <a:schemeClr val="tx1"/>
                  </a:solidFill>
                </a:rPr>
                <a:t>Step 4</a:t>
              </a:r>
            </a:p>
            <a:p>
              <a:pPr algn="ctr" defTabSz="53335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chemeClr val="tx1"/>
                  </a:solidFill>
                </a:rPr>
                <a:t>测评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686050" y="262790"/>
            <a:ext cx="4107656" cy="538609"/>
            <a:chOff x="3581400" y="350386"/>
            <a:chExt cx="5476874" cy="718146"/>
          </a:xfrm>
        </p:grpSpPr>
        <p:sp>
          <p:nvSpPr>
            <p:cNvPr id="25" name="任意多边形 49"/>
            <p:cNvSpPr/>
            <p:nvPr/>
          </p:nvSpPr>
          <p:spPr>
            <a:xfrm rot="10800000">
              <a:off x="3581400" y="418807"/>
              <a:ext cx="5210174" cy="600365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6" name="文本框 35"/>
            <p:cNvSpPr txBox="1"/>
            <p:nvPr/>
          </p:nvSpPr>
          <p:spPr>
            <a:xfrm>
              <a:off x="4043871" y="350386"/>
              <a:ext cx="5014403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野大学英语（第三版）配套资源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14" name="组合 19"/>
          <p:cNvGrpSpPr/>
          <p:nvPr/>
        </p:nvGrpSpPr>
        <p:grpSpPr>
          <a:xfrm rot="11530587">
            <a:off x="4084494" y="3044371"/>
            <a:ext cx="1683902" cy="1393476"/>
            <a:chOff x="2362350" y="1054172"/>
            <a:chExt cx="2713468" cy="2299606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62350" y="1054172"/>
              <a:ext cx="2713468" cy="229960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16" name="矩形 15"/>
            <p:cNvSpPr/>
            <p:nvPr/>
          </p:nvSpPr>
          <p:spPr>
            <a:xfrm rot="9732773">
              <a:off x="2457409" y="1387894"/>
              <a:ext cx="2584739" cy="121920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dirty="0" smtClean="0"/>
                <a:t>混合式教学</a:t>
              </a:r>
              <a:endParaRPr lang="zh-CN" altLang="en-US" sz="1800" b="1" dirty="0"/>
            </a:p>
          </p:txBody>
        </p:sp>
      </p:grpSp>
      <p:pic>
        <p:nvPicPr>
          <p:cNvPr id="27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8216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42"/>
          <p:cNvSpPr/>
          <p:nvPr/>
        </p:nvSpPr>
        <p:spPr>
          <a:xfrm rot="5400000">
            <a:off x="9925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5"/>
          <p:cNvGrpSpPr/>
          <p:nvPr/>
        </p:nvGrpSpPr>
        <p:grpSpPr>
          <a:xfrm>
            <a:off x="439997" y="1245606"/>
            <a:ext cx="8159883" cy="846084"/>
            <a:chOff x="771386" y="4533757"/>
            <a:chExt cx="10879844" cy="1128112"/>
          </a:xfrm>
        </p:grpSpPr>
        <p:grpSp>
          <p:nvGrpSpPr>
            <p:cNvPr id="3" name="组合 8"/>
            <p:cNvGrpSpPr/>
            <p:nvPr/>
          </p:nvGrpSpPr>
          <p:grpSpPr>
            <a:xfrm>
              <a:off x="771386" y="4533757"/>
              <a:ext cx="10879844" cy="1128112"/>
              <a:chOff x="816492" y="4769757"/>
              <a:chExt cx="10879844" cy="1128112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832393" y="4800237"/>
                <a:ext cx="10863943" cy="1045029"/>
              </a:xfrm>
              <a:prstGeom prst="roundRect">
                <a:avLst>
                  <a:gd name="adj" fmla="val 50000"/>
                </a:avLst>
              </a:prstGeom>
              <a:solidFill>
                <a:srgbClr val="8E3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816492" y="4769757"/>
                <a:ext cx="5955805" cy="1128112"/>
              </a:xfrm>
              <a:prstGeom prst="roundRect">
                <a:avLst>
                  <a:gd name="adj" fmla="val 50000"/>
                </a:avLst>
              </a:prstGeom>
              <a:solidFill>
                <a:srgbClr val="0086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9"/>
            <p:cNvSpPr txBox="1"/>
            <p:nvPr/>
          </p:nvSpPr>
          <p:spPr>
            <a:xfrm>
              <a:off x="2067056" y="4713044"/>
              <a:ext cx="3118804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创新教学内容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7633737" y="4716337"/>
              <a:ext cx="3118803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优化教学流程</a:t>
              </a:r>
            </a:p>
          </p:txBody>
        </p:sp>
      </p:grpSp>
      <p:pic>
        <p:nvPicPr>
          <p:cNvPr id="12" name="图片 11" descr="QQ图片2016050509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581" y="2184558"/>
            <a:ext cx="3593381" cy="209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1536" y="2218852"/>
            <a:ext cx="3488678" cy="1998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9" descr="fltrp logo 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003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470" cy="5143500"/>
          </a:xfrm>
          <a:prstGeom prst="rect">
            <a:avLst/>
          </a:prstGeom>
        </p:spPr>
      </p:pic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176701" y="2467048"/>
            <a:ext cx="6709735" cy="2043737"/>
          </a:xfrm>
          <a:prstGeom prst="rect">
            <a:avLst/>
          </a:prstGeom>
          <a:noFill/>
        </p:spPr>
        <p:txBody>
          <a:bodyPr vert="horz" wrap="square" lIns="87920" tIns="43960" rIns="87920" bIns="4396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b="1" dirty="0" smtClean="0">
                <a:solidFill>
                  <a:srgbClr val="FF5A00"/>
                </a:solidFill>
                <a:latin typeface="微软雅黑" pitchFamily="34" charset="-122"/>
                <a:ea typeface="微软雅黑" pitchFamily="34" charset="-122"/>
              </a:rPr>
              <a:t>Thanks!</a:t>
            </a:r>
            <a:endParaRPr lang="zh-CN" altLang="en-US" sz="9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9632" y="1248694"/>
            <a:ext cx="350196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1800" b="1" i="1" dirty="0" smtClean="0">
                <a:solidFill>
                  <a:srgbClr val="FF5A00"/>
                </a:solidFill>
                <a:latin typeface="微软雅黑" pitchFamily="34" charset="-122"/>
                <a:ea typeface="微软雅黑" pitchFamily="34" charset="-122"/>
              </a:rPr>
              <a:t>New Horizon College English</a:t>
            </a:r>
            <a:endParaRPr lang="zh-CN" altLang="en-US" sz="18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74170" y="559981"/>
            <a:ext cx="4404917" cy="584952"/>
            <a:chOff x="3465636" y="1389435"/>
            <a:chExt cx="2528508" cy="2326493"/>
          </a:xfrm>
          <a:solidFill>
            <a:srgbClr val="BA3906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5" name="矩形 14"/>
            <p:cNvSpPr/>
            <p:nvPr/>
          </p:nvSpPr>
          <p:spPr>
            <a:xfrm>
              <a:off x="3465636" y="1389435"/>
              <a:ext cx="2516540" cy="1972789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3505333" y="1696164"/>
              <a:ext cx="2488811" cy="201976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sz="2700" b="1" dirty="0" smtClean="0">
                  <a:solidFill>
                    <a:schemeClr val="bg1"/>
                  </a:solidFill>
                </a:rPr>
                <a:t>新视野大学英语</a:t>
              </a:r>
              <a:r>
                <a:rPr lang="en-US" altLang="zh-CN" sz="2700" b="1" dirty="0" smtClean="0">
                  <a:solidFill>
                    <a:schemeClr val="bg1"/>
                  </a:solidFill>
                </a:rPr>
                <a:t>》</a:t>
              </a:r>
              <a:r>
                <a:rPr lang="zh-CN" altLang="en-US" sz="2700" b="1" dirty="0" smtClean="0">
                  <a:solidFill>
                    <a:schemeClr val="bg1"/>
                  </a:solidFill>
                </a:rPr>
                <a:t>第三版</a:t>
              </a:r>
              <a:endParaRPr lang="zh-CN" altLang="en-US" sz="27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50669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5250657" y="1004963"/>
            <a:ext cx="1762678" cy="862323"/>
          </a:xfrm>
          <a:prstGeom prst="rect">
            <a:avLst/>
          </a:prstGeom>
          <a:solidFill>
            <a:srgbClr val="DA8200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045116" y="1032680"/>
            <a:ext cx="1591227" cy="862323"/>
          </a:xfrm>
          <a:prstGeom prst="rect">
            <a:avLst/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" lastClr="CCE8CF"/>
              </a:solidFill>
              <a:latin typeface="Calibri"/>
              <a:ea typeface="宋体"/>
            </a:endParaRPr>
          </a:p>
        </p:txBody>
      </p:sp>
      <p:grpSp>
        <p:nvGrpSpPr>
          <p:cNvPr id="3" name="组合 39"/>
          <p:cNvGrpSpPr/>
          <p:nvPr/>
        </p:nvGrpSpPr>
        <p:grpSpPr>
          <a:xfrm>
            <a:off x="372084" y="1033538"/>
            <a:ext cx="3909670" cy="862323"/>
            <a:chOff x="-516216" y="1980351"/>
            <a:chExt cx="6452681" cy="2063031"/>
          </a:xfrm>
        </p:grpSpPr>
        <p:sp>
          <p:nvSpPr>
            <p:cNvPr id="49" name="矩形 48"/>
            <p:cNvSpPr/>
            <p:nvPr/>
          </p:nvSpPr>
          <p:spPr>
            <a:xfrm>
              <a:off x="-516216" y="1980351"/>
              <a:ext cx="3144002" cy="2063031"/>
            </a:xfrm>
            <a:prstGeom prst="rect">
              <a:avLst/>
            </a:prstGeom>
            <a:solidFill>
              <a:srgbClr val="DA8200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CCE8CF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79424" y="2308719"/>
              <a:ext cx="1557041" cy="15610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全新设计、编写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12266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7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grpSp>
        <p:nvGrpSpPr>
          <p:cNvPr id="8" name="组合 38"/>
          <p:cNvGrpSpPr/>
          <p:nvPr/>
        </p:nvGrpSpPr>
        <p:grpSpPr>
          <a:xfrm>
            <a:off x="521495" y="2619617"/>
            <a:ext cx="7914159" cy="1281561"/>
            <a:chOff x="416098" y="1283020"/>
            <a:chExt cx="10552212" cy="170874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读写教程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416098" y="1283020"/>
              <a:ext cx="10552212" cy="1280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平行四边形 32"/>
            <p:cNvSpPr/>
            <p:nvPr/>
          </p:nvSpPr>
          <p:spPr>
            <a:xfrm>
              <a:off x="2425970" y="1407384"/>
              <a:ext cx="2060305" cy="1584384"/>
            </a:xfrm>
            <a:prstGeom prst="parallelogram">
              <a:avLst>
                <a:gd name="adj" fmla="val 52253"/>
              </a:avLst>
            </a:prstGeom>
            <a:solidFill>
              <a:srgbClr val="30075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视听说教程</a:t>
              </a:r>
              <a:endParaRPr lang="zh-CN" altLang="en-US" sz="1500" b="1" dirty="0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4226196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05869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长篇阅读</a:t>
              </a:r>
              <a:endParaRPr lang="zh-CN" altLang="en-US" sz="1500" b="1" dirty="0"/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6007371" y="1407384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泛读教程</a:t>
              </a:r>
              <a:endParaRPr lang="zh-CN" altLang="en-US" sz="1500" b="1" dirty="0"/>
            </a:p>
          </p:txBody>
        </p:sp>
        <p:sp>
          <p:nvSpPr>
            <p:cNvPr id="44" name="平行四边形 43"/>
            <p:cNvSpPr/>
            <p:nvPr/>
          </p:nvSpPr>
          <p:spPr>
            <a:xfrm>
              <a:off x="7702821" y="1397859"/>
              <a:ext cx="1936480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综合训练</a:t>
              </a:r>
              <a:endParaRPr lang="zh-CN" altLang="en-US" sz="1500" b="1" dirty="0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452337" y="873119"/>
            <a:ext cx="10181156" cy="850249"/>
            <a:chOff x="802056" y="1123946"/>
            <a:chExt cx="13574874" cy="1133664"/>
          </a:xfrm>
        </p:grpSpPr>
        <p:sp>
          <p:nvSpPr>
            <p:cNvPr id="47" name="矩形 46"/>
            <p:cNvSpPr/>
            <p:nvPr/>
          </p:nvSpPr>
          <p:spPr>
            <a:xfrm>
              <a:off x="9590584" y="1123946"/>
              <a:ext cx="4786346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endParaRPr lang="en-US" altLang="zh-CN" b="1" dirty="0" smtClean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802056" y="1559984"/>
              <a:ext cx="2359161" cy="697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指南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》  </a:t>
              </a: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 基础目标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+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提高目标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688640" y="1142218"/>
            <a:ext cx="943409" cy="6394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p3d>
            <a:bevelT w="190500" h="38100"/>
          </a:sp3d>
        </p:spPr>
        <p:txBody>
          <a:bodyPr wrap="square" lIns="68574" tIns="34289" rIns="68574" bIns="34289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级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个单元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0" name="下箭头 59"/>
          <p:cNvSpPr/>
          <p:nvPr/>
        </p:nvSpPr>
        <p:spPr>
          <a:xfrm>
            <a:off x="5893595" y="1950245"/>
            <a:ext cx="428625" cy="514350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2" name="下箭头 61"/>
          <p:cNvSpPr/>
          <p:nvPr/>
        </p:nvSpPr>
        <p:spPr>
          <a:xfrm rot="16200000">
            <a:off x="2464599" y="1307310"/>
            <a:ext cx="389335" cy="446483"/>
          </a:xfrm>
          <a:prstGeom prst="downArrow">
            <a:avLst/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63" name="下箭头 62"/>
          <p:cNvSpPr/>
          <p:nvPr/>
        </p:nvSpPr>
        <p:spPr>
          <a:xfrm rot="16200000">
            <a:off x="4772031" y="1321597"/>
            <a:ext cx="389335" cy="446483"/>
          </a:xfrm>
          <a:prstGeom prst="downArrow">
            <a:avLst/>
          </a:prstGeom>
          <a:solidFill>
            <a:srgbClr val="30075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78657" y="2085975"/>
            <a:ext cx="1543050" cy="2286000"/>
          </a:xfrm>
          <a:prstGeom prst="ellipse">
            <a:avLst/>
          </a:prstGeom>
          <a:noFill/>
          <a:ln w="38100">
            <a:solidFill>
              <a:srgbClr val="FF9900"/>
            </a:solidFill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9" descr="fltrp logo 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26858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613403" y="63805"/>
            <a:ext cx="2382479" cy="923330"/>
            <a:chOff x="817866" y="85070"/>
            <a:chExt cx="3176638" cy="1231106"/>
          </a:xfrm>
        </p:grpSpPr>
        <p:sp>
          <p:nvSpPr>
            <p:cNvPr id="31" name="文本框 2"/>
            <p:cNvSpPr txBox="1"/>
            <p:nvPr/>
          </p:nvSpPr>
          <p:spPr>
            <a:xfrm>
              <a:off x="817866" y="850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2" name="文本框 3"/>
            <p:cNvSpPr txBox="1"/>
            <p:nvPr/>
          </p:nvSpPr>
          <p:spPr>
            <a:xfrm>
              <a:off x="1426409" y="634523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grpSp>
        <p:nvGrpSpPr>
          <p:cNvPr id="6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9" name="空心弧 38"/>
          <p:cNvSpPr/>
          <p:nvPr/>
        </p:nvSpPr>
        <p:spPr>
          <a:xfrm>
            <a:off x="3452758" y="1337137"/>
            <a:ext cx="2180185" cy="2241882"/>
          </a:xfrm>
          <a:prstGeom prst="blockArc">
            <a:avLst>
              <a:gd name="adj1" fmla="val 4469103"/>
              <a:gd name="adj2" fmla="val 21246848"/>
              <a:gd name="adj3" fmla="val 4136"/>
            </a:avLst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chemeClr val="accent3">
                  <a:lumMod val="75000"/>
                </a:schemeClr>
              </a:solidFill>
              <a:latin typeface="Calibri"/>
              <a:ea typeface="宋体"/>
            </a:endParaRPr>
          </a:p>
        </p:txBody>
      </p:sp>
      <p:sp>
        <p:nvSpPr>
          <p:cNvPr id="40" name="空心弧 39"/>
          <p:cNvSpPr/>
          <p:nvPr/>
        </p:nvSpPr>
        <p:spPr>
          <a:xfrm rot="4802168" flipH="1">
            <a:off x="5444011" y="1811695"/>
            <a:ext cx="2180185" cy="2180185"/>
          </a:xfrm>
          <a:prstGeom prst="blockArc">
            <a:avLst>
              <a:gd name="adj1" fmla="val 3459353"/>
              <a:gd name="adj2" fmla="val 21246848"/>
              <a:gd name="adj3" fmla="val 4136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051542" y="1888018"/>
            <a:ext cx="914271" cy="895224"/>
          </a:xfrm>
          <a:prstGeom prst="ellipse">
            <a:avLst/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rtlCol="0" anchor="ctr"/>
          <a:lstStyle/>
          <a:p>
            <a:pPr algn="ctr">
              <a:defRPr/>
            </a:pPr>
            <a:r>
              <a:rPr lang="zh-CN" altLang="en-US" sz="18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全新选篇</a:t>
            </a:r>
            <a:endParaRPr lang="zh-CN" altLang="en-US" sz="18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748484" y="3165556"/>
            <a:ext cx="914271" cy="8952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rtlCol="0" anchor="ctr"/>
          <a:lstStyle/>
          <a:p>
            <a:pPr lvl="0" algn="ctr">
              <a:defRPr/>
            </a:pPr>
            <a:r>
              <a:rPr lang="zh-CN" altLang="en-US" sz="18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创新板块</a:t>
            </a:r>
            <a:endParaRPr lang="zh-CN" altLang="en-US" sz="18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275" y="2715263"/>
            <a:ext cx="1406270" cy="1949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组合 32"/>
          <p:cNvGrpSpPr/>
          <p:nvPr/>
        </p:nvGrpSpPr>
        <p:grpSpPr>
          <a:xfrm>
            <a:off x="433521" y="962267"/>
            <a:ext cx="7792715" cy="1281561"/>
            <a:chOff x="578023" y="1283020"/>
            <a:chExt cx="10390287" cy="1708748"/>
          </a:xfrm>
        </p:grpSpPr>
        <p:sp>
          <p:nvSpPr>
            <p:cNvPr id="30" name="平行四边形 29"/>
            <p:cNvSpPr/>
            <p:nvPr/>
          </p:nvSpPr>
          <p:spPr>
            <a:xfrm>
              <a:off x="673370" y="1407384"/>
              <a:ext cx="1894173" cy="1584384"/>
            </a:xfrm>
            <a:prstGeom prst="parallelogram">
              <a:avLst>
                <a:gd name="adj" fmla="val 52253"/>
              </a:avLst>
            </a:prstGeom>
            <a:solidFill>
              <a:srgbClr val="DA8200"/>
            </a:solidFill>
            <a:ln>
              <a:solidFill>
                <a:srgbClr val="FF99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zh-CN" altLang="en-US" sz="1500" b="1" dirty="0" smtClean="0"/>
                <a:t>读写特色</a:t>
              </a:r>
              <a:endParaRPr lang="zh-CN" altLang="en-US" sz="1500" b="1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10800000" flipV="1">
              <a:off x="578023" y="1283020"/>
              <a:ext cx="10390287" cy="12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5400000">
            <a:off x="19714" y="196892"/>
            <a:ext cx="57926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9"/>
          <p:cNvGrpSpPr/>
          <p:nvPr/>
        </p:nvGrpSpPr>
        <p:grpSpPr>
          <a:xfrm>
            <a:off x="5284502" y="3512548"/>
            <a:ext cx="491880" cy="322616"/>
            <a:chOff x="4302125" y="3251994"/>
            <a:chExt cx="539750" cy="354012"/>
          </a:xfrm>
          <a:solidFill>
            <a:schemeClr val="bg1"/>
          </a:solidFill>
        </p:grpSpPr>
        <p:sp>
          <p:nvSpPr>
            <p:cNvPr id="12" name="Freeform 444"/>
            <p:cNvSpPr>
              <a:spLocks noEditPoints="1"/>
            </p:cNvSpPr>
            <p:nvPr/>
          </p:nvSpPr>
          <p:spPr bwMode="auto">
            <a:xfrm>
              <a:off x="4302125" y="3366294"/>
              <a:ext cx="539750" cy="239712"/>
            </a:xfrm>
            <a:custGeom>
              <a:avLst/>
              <a:gdLst>
                <a:gd name="T0" fmla="*/ 112 w 340"/>
                <a:gd name="T1" fmla="*/ 127 h 151"/>
                <a:gd name="T2" fmla="*/ 122 w 340"/>
                <a:gd name="T3" fmla="*/ 123 h 151"/>
                <a:gd name="T4" fmla="*/ 126 w 340"/>
                <a:gd name="T5" fmla="*/ 113 h 151"/>
                <a:gd name="T6" fmla="*/ 126 w 340"/>
                <a:gd name="T7" fmla="*/ 37 h 151"/>
                <a:gd name="T8" fmla="*/ 122 w 340"/>
                <a:gd name="T9" fmla="*/ 28 h 151"/>
                <a:gd name="T10" fmla="*/ 112 w 340"/>
                <a:gd name="T11" fmla="*/ 24 h 151"/>
                <a:gd name="T12" fmla="*/ 36 w 340"/>
                <a:gd name="T13" fmla="*/ 24 h 151"/>
                <a:gd name="T14" fmla="*/ 27 w 340"/>
                <a:gd name="T15" fmla="*/ 28 h 151"/>
                <a:gd name="T16" fmla="*/ 23 w 340"/>
                <a:gd name="T17" fmla="*/ 37 h 151"/>
                <a:gd name="T18" fmla="*/ 23 w 340"/>
                <a:gd name="T19" fmla="*/ 113 h 151"/>
                <a:gd name="T20" fmla="*/ 27 w 340"/>
                <a:gd name="T21" fmla="*/ 123 h 151"/>
                <a:gd name="T22" fmla="*/ 36 w 340"/>
                <a:gd name="T23" fmla="*/ 127 h 151"/>
                <a:gd name="T24" fmla="*/ 302 w 340"/>
                <a:gd name="T25" fmla="*/ 127 h 151"/>
                <a:gd name="T26" fmla="*/ 307 w 340"/>
                <a:gd name="T27" fmla="*/ 126 h 151"/>
                <a:gd name="T28" fmla="*/ 314 w 340"/>
                <a:gd name="T29" fmla="*/ 118 h 151"/>
                <a:gd name="T30" fmla="*/ 315 w 340"/>
                <a:gd name="T31" fmla="*/ 37 h 151"/>
                <a:gd name="T32" fmla="*/ 314 w 340"/>
                <a:gd name="T33" fmla="*/ 32 h 151"/>
                <a:gd name="T34" fmla="*/ 307 w 340"/>
                <a:gd name="T35" fmla="*/ 26 h 151"/>
                <a:gd name="T36" fmla="*/ 226 w 340"/>
                <a:gd name="T37" fmla="*/ 24 h 151"/>
                <a:gd name="T38" fmla="*/ 221 w 340"/>
                <a:gd name="T39" fmla="*/ 26 h 151"/>
                <a:gd name="T40" fmla="*/ 214 w 340"/>
                <a:gd name="T41" fmla="*/ 32 h 151"/>
                <a:gd name="T42" fmla="*/ 212 w 340"/>
                <a:gd name="T43" fmla="*/ 113 h 151"/>
                <a:gd name="T44" fmla="*/ 214 w 340"/>
                <a:gd name="T45" fmla="*/ 118 h 151"/>
                <a:gd name="T46" fmla="*/ 221 w 340"/>
                <a:gd name="T47" fmla="*/ 126 h 151"/>
                <a:gd name="T48" fmla="*/ 302 w 340"/>
                <a:gd name="T49" fmla="*/ 127 h 151"/>
                <a:gd name="T50" fmla="*/ 340 w 340"/>
                <a:gd name="T51" fmla="*/ 131 h 151"/>
                <a:gd name="T52" fmla="*/ 339 w 340"/>
                <a:gd name="T53" fmla="*/ 136 h 151"/>
                <a:gd name="T54" fmla="*/ 334 w 340"/>
                <a:gd name="T55" fmla="*/ 144 h 151"/>
                <a:gd name="T56" fmla="*/ 324 w 340"/>
                <a:gd name="T57" fmla="*/ 151 h 151"/>
                <a:gd name="T58" fmla="*/ 209 w 340"/>
                <a:gd name="T59" fmla="*/ 151 h 151"/>
                <a:gd name="T60" fmla="*/ 204 w 340"/>
                <a:gd name="T61" fmla="*/ 151 h 151"/>
                <a:gd name="T62" fmla="*/ 195 w 340"/>
                <a:gd name="T63" fmla="*/ 144 h 151"/>
                <a:gd name="T64" fmla="*/ 189 w 340"/>
                <a:gd name="T65" fmla="*/ 136 h 151"/>
                <a:gd name="T66" fmla="*/ 189 w 340"/>
                <a:gd name="T67" fmla="*/ 76 h 151"/>
                <a:gd name="T68" fmla="*/ 150 w 340"/>
                <a:gd name="T69" fmla="*/ 131 h 151"/>
                <a:gd name="T70" fmla="*/ 150 w 340"/>
                <a:gd name="T71" fmla="*/ 136 h 151"/>
                <a:gd name="T72" fmla="*/ 145 w 340"/>
                <a:gd name="T73" fmla="*/ 144 h 151"/>
                <a:gd name="T74" fmla="*/ 135 w 340"/>
                <a:gd name="T75" fmla="*/ 151 h 151"/>
                <a:gd name="T76" fmla="*/ 18 w 340"/>
                <a:gd name="T77" fmla="*/ 151 h 151"/>
                <a:gd name="T78" fmla="*/ 15 w 340"/>
                <a:gd name="T79" fmla="*/ 151 h 151"/>
                <a:gd name="T80" fmla="*/ 5 w 340"/>
                <a:gd name="T81" fmla="*/ 144 h 151"/>
                <a:gd name="T82" fmla="*/ 0 w 340"/>
                <a:gd name="T83" fmla="*/ 136 h 151"/>
                <a:gd name="T84" fmla="*/ 0 w 340"/>
                <a:gd name="T85" fmla="*/ 19 h 151"/>
                <a:gd name="T86" fmla="*/ 0 w 340"/>
                <a:gd name="T87" fmla="*/ 15 h 151"/>
                <a:gd name="T88" fmla="*/ 5 w 340"/>
                <a:gd name="T89" fmla="*/ 5 h 151"/>
                <a:gd name="T90" fmla="*/ 15 w 340"/>
                <a:gd name="T91" fmla="*/ 0 h 151"/>
                <a:gd name="T92" fmla="*/ 131 w 340"/>
                <a:gd name="T93" fmla="*/ 0 h 151"/>
                <a:gd name="T94" fmla="*/ 135 w 340"/>
                <a:gd name="T95" fmla="*/ 0 h 151"/>
                <a:gd name="T96" fmla="*/ 145 w 340"/>
                <a:gd name="T97" fmla="*/ 5 h 151"/>
                <a:gd name="T98" fmla="*/ 150 w 340"/>
                <a:gd name="T99" fmla="*/ 15 h 151"/>
                <a:gd name="T100" fmla="*/ 150 w 340"/>
                <a:gd name="T101" fmla="*/ 51 h 151"/>
                <a:gd name="T102" fmla="*/ 189 w 340"/>
                <a:gd name="T103" fmla="*/ 19 h 151"/>
                <a:gd name="T104" fmla="*/ 189 w 340"/>
                <a:gd name="T105" fmla="*/ 15 h 151"/>
                <a:gd name="T106" fmla="*/ 195 w 340"/>
                <a:gd name="T107" fmla="*/ 5 h 151"/>
                <a:gd name="T108" fmla="*/ 204 w 340"/>
                <a:gd name="T109" fmla="*/ 0 h 151"/>
                <a:gd name="T110" fmla="*/ 320 w 340"/>
                <a:gd name="T111" fmla="*/ 0 h 151"/>
                <a:gd name="T112" fmla="*/ 324 w 340"/>
                <a:gd name="T113" fmla="*/ 0 h 151"/>
                <a:gd name="T114" fmla="*/ 334 w 340"/>
                <a:gd name="T115" fmla="*/ 5 h 151"/>
                <a:gd name="T116" fmla="*/ 339 w 340"/>
                <a:gd name="T117" fmla="*/ 15 h 151"/>
                <a:gd name="T118" fmla="*/ 340 w 340"/>
                <a:gd name="T119" fmla="*/ 1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151">
                  <a:moveTo>
                    <a:pt x="112" y="127"/>
                  </a:moveTo>
                  <a:lnTo>
                    <a:pt x="112" y="127"/>
                  </a:lnTo>
                  <a:lnTo>
                    <a:pt x="117" y="126"/>
                  </a:lnTo>
                  <a:lnTo>
                    <a:pt x="122" y="123"/>
                  </a:lnTo>
                  <a:lnTo>
                    <a:pt x="125" y="118"/>
                  </a:lnTo>
                  <a:lnTo>
                    <a:pt x="126" y="11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5" y="32"/>
                  </a:lnTo>
                  <a:lnTo>
                    <a:pt x="122" y="28"/>
                  </a:lnTo>
                  <a:lnTo>
                    <a:pt x="117" y="26"/>
                  </a:lnTo>
                  <a:lnTo>
                    <a:pt x="11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1" y="26"/>
                  </a:lnTo>
                  <a:lnTo>
                    <a:pt x="27" y="28"/>
                  </a:lnTo>
                  <a:lnTo>
                    <a:pt x="25" y="32"/>
                  </a:lnTo>
                  <a:lnTo>
                    <a:pt x="23" y="37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8"/>
                  </a:lnTo>
                  <a:lnTo>
                    <a:pt x="27" y="123"/>
                  </a:lnTo>
                  <a:lnTo>
                    <a:pt x="31" y="126"/>
                  </a:lnTo>
                  <a:lnTo>
                    <a:pt x="36" y="127"/>
                  </a:lnTo>
                  <a:lnTo>
                    <a:pt x="112" y="127"/>
                  </a:lnTo>
                  <a:close/>
                  <a:moveTo>
                    <a:pt x="302" y="127"/>
                  </a:moveTo>
                  <a:lnTo>
                    <a:pt x="302" y="127"/>
                  </a:lnTo>
                  <a:lnTo>
                    <a:pt x="307" y="126"/>
                  </a:lnTo>
                  <a:lnTo>
                    <a:pt x="311" y="123"/>
                  </a:lnTo>
                  <a:lnTo>
                    <a:pt x="314" y="118"/>
                  </a:lnTo>
                  <a:lnTo>
                    <a:pt x="315" y="113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4" y="32"/>
                  </a:lnTo>
                  <a:lnTo>
                    <a:pt x="311" y="28"/>
                  </a:lnTo>
                  <a:lnTo>
                    <a:pt x="307" y="26"/>
                  </a:lnTo>
                  <a:lnTo>
                    <a:pt x="302" y="24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1" y="26"/>
                  </a:lnTo>
                  <a:lnTo>
                    <a:pt x="217" y="28"/>
                  </a:lnTo>
                  <a:lnTo>
                    <a:pt x="214" y="32"/>
                  </a:lnTo>
                  <a:lnTo>
                    <a:pt x="212" y="37"/>
                  </a:lnTo>
                  <a:lnTo>
                    <a:pt x="212" y="113"/>
                  </a:lnTo>
                  <a:lnTo>
                    <a:pt x="212" y="113"/>
                  </a:lnTo>
                  <a:lnTo>
                    <a:pt x="214" y="118"/>
                  </a:lnTo>
                  <a:lnTo>
                    <a:pt x="217" y="123"/>
                  </a:lnTo>
                  <a:lnTo>
                    <a:pt x="221" y="126"/>
                  </a:lnTo>
                  <a:lnTo>
                    <a:pt x="226" y="127"/>
                  </a:lnTo>
                  <a:lnTo>
                    <a:pt x="302" y="127"/>
                  </a:lnTo>
                  <a:close/>
                  <a:moveTo>
                    <a:pt x="340" y="19"/>
                  </a:moveTo>
                  <a:lnTo>
                    <a:pt x="340" y="131"/>
                  </a:lnTo>
                  <a:lnTo>
                    <a:pt x="340" y="131"/>
                  </a:lnTo>
                  <a:lnTo>
                    <a:pt x="339" y="136"/>
                  </a:lnTo>
                  <a:lnTo>
                    <a:pt x="337" y="139"/>
                  </a:lnTo>
                  <a:lnTo>
                    <a:pt x="334" y="144"/>
                  </a:lnTo>
                  <a:lnTo>
                    <a:pt x="327" y="149"/>
                  </a:lnTo>
                  <a:lnTo>
                    <a:pt x="324" y="151"/>
                  </a:lnTo>
                  <a:lnTo>
                    <a:pt x="320" y="151"/>
                  </a:lnTo>
                  <a:lnTo>
                    <a:pt x="209" y="151"/>
                  </a:lnTo>
                  <a:lnTo>
                    <a:pt x="209" y="151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5" y="144"/>
                  </a:lnTo>
                  <a:lnTo>
                    <a:pt x="190" y="139"/>
                  </a:lnTo>
                  <a:lnTo>
                    <a:pt x="189" y="136"/>
                  </a:lnTo>
                  <a:lnTo>
                    <a:pt x="189" y="131"/>
                  </a:lnTo>
                  <a:lnTo>
                    <a:pt x="189" y="76"/>
                  </a:lnTo>
                  <a:lnTo>
                    <a:pt x="150" y="76"/>
                  </a:lnTo>
                  <a:lnTo>
                    <a:pt x="150" y="131"/>
                  </a:lnTo>
                  <a:lnTo>
                    <a:pt x="150" y="131"/>
                  </a:lnTo>
                  <a:lnTo>
                    <a:pt x="150" y="136"/>
                  </a:lnTo>
                  <a:lnTo>
                    <a:pt x="148" y="139"/>
                  </a:lnTo>
                  <a:lnTo>
                    <a:pt x="145" y="144"/>
                  </a:lnTo>
                  <a:lnTo>
                    <a:pt x="138" y="149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5" y="144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2"/>
                  </a:lnTo>
                  <a:lnTo>
                    <a:pt x="145" y="5"/>
                  </a:lnTo>
                  <a:lnTo>
                    <a:pt x="148" y="12"/>
                  </a:lnTo>
                  <a:lnTo>
                    <a:pt x="150" y="15"/>
                  </a:lnTo>
                  <a:lnTo>
                    <a:pt x="150" y="19"/>
                  </a:lnTo>
                  <a:lnTo>
                    <a:pt x="150" y="51"/>
                  </a:lnTo>
                  <a:lnTo>
                    <a:pt x="189" y="51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95" y="5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7" y="2"/>
                  </a:lnTo>
                  <a:lnTo>
                    <a:pt x="334" y="5"/>
                  </a:lnTo>
                  <a:lnTo>
                    <a:pt x="337" y="12"/>
                  </a:lnTo>
                  <a:lnTo>
                    <a:pt x="339" y="15"/>
                  </a:lnTo>
                  <a:lnTo>
                    <a:pt x="340" y="19"/>
                  </a:lnTo>
                  <a:lnTo>
                    <a:pt x="34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445"/>
            <p:cNvSpPr>
              <a:spLocks/>
            </p:cNvSpPr>
            <p:nvPr/>
          </p:nvSpPr>
          <p:spPr bwMode="auto">
            <a:xfrm>
              <a:off x="4594225" y="3251994"/>
              <a:ext cx="195263" cy="104775"/>
            </a:xfrm>
            <a:custGeom>
              <a:avLst/>
              <a:gdLst>
                <a:gd name="T0" fmla="*/ 123 w 123"/>
                <a:gd name="T1" fmla="*/ 66 h 66"/>
                <a:gd name="T2" fmla="*/ 91 w 123"/>
                <a:gd name="T3" fmla="*/ 66 h 66"/>
                <a:gd name="T4" fmla="*/ 33 w 123"/>
                <a:gd name="T5" fmla="*/ 17 h 66"/>
                <a:gd name="T6" fmla="*/ 18 w 123"/>
                <a:gd name="T7" fmla="*/ 17 h 66"/>
                <a:gd name="T8" fmla="*/ 18 w 123"/>
                <a:gd name="T9" fmla="*/ 32 h 66"/>
                <a:gd name="T10" fmla="*/ 0 w 123"/>
                <a:gd name="T11" fmla="*/ 32 h 66"/>
                <a:gd name="T12" fmla="*/ 0 w 123"/>
                <a:gd name="T13" fmla="*/ 32 h 66"/>
                <a:gd name="T14" fmla="*/ 0 w 123"/>
                <a:gd name="T15" fmla="*/ 19 h 66"/>
                <a:gd name="T16" fmla="*/ 0 w 123"/>
                <a:gd name="T17" fmla="*/ 19 h 66"/>
                <a:gd name="T18" fmla="*/ 1 w 123"/>
                <a:gd name="T19" fmla="*/ 12 h 66"/>
                <a:gd name="T20" fmla="*/ 3 w 123"/>
                <a:gd name="T21" fmla="*/ 9 h 66"/>
                <a:gd name="T22" fmla="*/ 6 w 123"/>
                <a:gd name="T23" fmla="*/ 5 h 66"/>
                <a:gd name="T24" fmla="*/ 8 w 123"/>
                <a:gd name="T25" fmla="*/ 2 h 66"/>
                <a:gd name="T26" fmla="*/ 15 w 123"/>
                <a:gd name="T27" fmla="*/ 1 h 66"/>
                <a:gd name="T28" fmla="*/ 18 w 123"/>
                <a:gd name="T29" fmla="*/ 0 h 66"/>
                <a:gd name="T30" fmla="*/ 41 w 123"/>
                <a:gd name="T31" fmla="*/ 0 h 66"/>
                <a:gd name="T32" fmla="*/ 123 w 123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91" y="66"/>
                  </a:lnTo>
                  <a:lnTo>
                    <a:pt x="33" y="17"/>
                  </a:lnTo>
                  <a:lnTo>
                    <a:pt x="18" y="17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9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41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446"/>
            <p:cNvSpPr>
              <a:spLocks/>
            </p:cNvSpPr>
            <p:nvPr/>
          </p:nvSpPr>
          <p:spPr bwMode="auto">
            <a:xfrm>
              <a:off x="4352925" y="3251994"/>
              <a:ext cx="196850" cy="103187"/>
            </a:xfrm>
            <a:custGeom>
              <a:avLst/>
              <a:gdLst>
                <a:gd name="T0" fmla="*/ 106 w 124"/>
                <a:gd name="T1" fmla="*/ 17 h 65"/>
                <a:gd name="T2" fmla="*/ 90 w 124"/>
                <a:gd name="T3" fmla="*/ 17 h 65"/>
                <a:gd name="T4" fmla="*/ 34 w 124"/>
                <a:gd name="T5" fmla="*/ 65 h 65"/>
                <a:gd name="T6" fmla="*/ 0 w 124"/>
                <a:gd name="T7" fmla="*/ 65 h 65"/>
                <a:gd name="T8" fmla="*/ 84 w 124"/>
                <a:gd name="T9" fmla="*/ 0 h 65"/>
                <a:gd name="T10" fmla="*/ 106 w 124"/>
                <a:gd name="T11" fmla="*/ 0 h 65"/>
                <a:gd name="T12" fmla="*/ 106 w 124"/>
                <a:gd name="T13" fmla="*/ 0 h 65"/>
                <a:gd name="T14" fmla="*/ 109 w 124"/>
                <a:gd name="T15" fmla="*/ 0 h 65"/>
                <a:gd name="T16" fmla="*/ 115 w 124"/>
                <a:gd name="T17" fmla="*/ 2 h 65"/>
                <a:gd name="T18" fmla="*/ 119 w 124"/>
                <a:gd name="T19" fmla="*/ 4 h 65"/>
                <a:gd name="T20" fmla="*/ 121 w 124"/>
                <a:gd name="T21" fmla="*/ 7 h 65"/>
                <a:gd name="T22" fmla="*/ 124 w 124"/>
                <a:gd name="T23" fmla="*/ 12 h 65"/>
                <a:gd name="T24" fmla="*/ 124 w 124"/>
                <a:gd name="T25" fmla="*/ 19 h 65"/>
                <a:gd name="T26" fmla="*/ 124 w 124"/>
                <a:gd name="T27" fmla="*/ 19 h 65"/>
                <a:gd name="T28" fmla="*/ 124 w 124"/>
                <a:gd name="T29" fmla="*/ 32 h 65"/>
                <a:gd name="T30" fmla="*/ 106 w 124"/>
                <a:gd name="T31" fmla="*/ 32 h 65"/>
                <a:gd name="T32" fmla="*/ 106 w 124"/>
                <a:gd name="T3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06" y="17"/>
                  </a:moveTo>
                  <a:lnTo>
                    <a:pt x="90" y="17"/>
                  </a:lnTo>
                  <a:lnTo>
                    <a:pt x="34" y="65"/>
                  </a:lnTo>
                  <a:lnTo>
                    <a:pt x="0" y="65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7"/>
                  </a:lnTo>
                  <a:lnTo>
                    <a:pt x="124" y="12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32"/>
                  </a:lnTo>
                  <a:lnTo>
                    <a:pt x="106" y="32"/>
                  </a:lnTo>
                  <a:lnTo>
                    <a:pt x="10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3462508" y="3460472"/>
            <a:ext cx="432566" cy="447033"/>
            <a:chOff x="4334668" y="3183731"/>
            <a:chExt cx="474663" cy="490538"/>
          </a:xfrm>
          <a:solidFill>
            <a:schemeClr val="bg1"/>
          </a:solidFill>
        </p:grpSpPr>
        <p:sp>
          <p:nvSpPr>
            <p:cNvPr id="16" name="Freeform 395"/>
            <p:cNvSpPr>
              <a:spLocks/>
            </p:cNvSpPr>
            <p:nvPr/>
          </p:nvSpPr>
          <p:spPr bwMode="auto">
            <a:xfrm>
              <a:off x="4445793" y="3244056"/>
              <a:ext cx="363538" cy="430213"/>
            </a:xfrm>
            <a:custGeom>
              <a:avLst/>
              <a:gdLst>
                <a:gd name="T0" fmla="*/ 223 w 229"/>
                <a:gd name="T1" fmla="*/ 146 h 271"/>
                <a:gd name="T2" fmla="*/ 229 w 229"/>
                <a:gd name="T3" fmla="*/ 157 h 271"/>
                <a:gd name="T4" fmla="*/ 225 w 229"/>
                <a:gd name="T5" fmla="*/ 169 h 271"/>
                <a:gd name="T6" fmla="*/ 220 w 229"/>
                <a:gd name="T7" fmla="*/ 173 h 271"/>
                <a:gd name="T8" fmla="*/ 207 w 229"/>
                <a:gd name="T9" fmla="*/ 174 h 271"/>
                <a:gd name="T10" fmla="*/ 174 w 229"/>
                <a:gd name="T11" fmla="*/ 151 h 271"/>
                <a:gd name="T12" fmla="*/ 197 w 229"/>
                <a:gd name="T13" fmla="*/ 177 h 271"/>
                <a:gd name="T14" fmla="*/ 202 w 229"/>
                <a:gd name="T15" fmla="*/ 182 h 271"/>
                <a:gd name="T16" fmla="*/ 203 w 229"/>
                <a:gd name="T17" fmla="*/ 195 h 271"/>
                <a:gd name="T18" fmla="*/ 200 w 229"/>
                <a:gd name="T19" fmla="*/ 201 h 271"/>
                <a:gd name="T20" fmla="*/ 188 w 229"/>
                <a:gd name="T21" fmla="*/ 207 h 271"/>
                <a:gd name="T22" fmla="*/ 177 w 229"/>
                <a:gd name="T23" fmla="*/ 203 h 271"/>
                <a:gd name="T24" fmla="*/ 144 w 229"/>
                <a:gd name="T25" fmla="*/ 187 h 271"/>
                <a:gd name="T26" fmla="*/ 172 w 229"/>
                <a:gd name="T27" fmla="*/ 210 h 271"/>
                <a:gd name="T28" fmla="*/ 178 w 229"/>
                <a:gd name="T29" fmla="*/ 221 h 271"/>
                <a:gd name="T30" fmla="*/ 174 w 229"/>
                <a:gd name="T31" fmla="*/ 233 h 271"/>
                <a:gd name="T32" fmla="*/ 168 w 229"/>
                <a:gd name="T33" fmla="*/ 237 h 271"/>
                <a:gd name="T34" fmla="*/ 155 w 229"/>
                <a:gd name="T35" fmla="*/ 238 h 271"/>
                <a:gd name="T36" fmla="*/ 123 w 229"/>
                <a:gd name="T37" fmla="*/ 213 h 271"/>
                <a:gd name="T38" fmla="*/ 145 w 229"/>
                <a:gd name="T39" fmla="*/ 241 h 271"/>
                <a:gd name="T40" fmla="*/ 150 w 229"/>
                <a:gd name="T41" fmla="*/ 246 h 271"/>
                <a:gd name="T42" fmla="*/ 152 w 229"/>
                <a:gd name="T43" fmla="*/ 258 h 271"/>
                <a:gd name="T44" fmla="*/ 148 w 229"/>
                <a:gd name="T45" fmla="*/ 265 h 271"/>
                <a:gd name="T46" fmla="*/ 136 w 229"/>
                <a:gd name="T47" fmla="*/ 271 h 271"/>
                <a:gd name="T48" fmla="*/ 124 w 229"/>
                <a:gd name="T49" fmla="*/ 267 h 271"/>
                <a:gd name="T50" fmla="*/ 96 w 229"/>
                <a:gd name="T51" fmla="*/ 243 h 271"/>
                <a:gd name="T52" fmla="*/ 106 w 229"/>
                <a:gd name="T53" fmla="*/ 223 h 271"/>
                <a:gd name="T54" fmla="*/ 108 w 229"/>
                <a:gd name="T55" fmla="*/ 221 h 271"/>
                <a:gd name="T56" fmla="*/ 110 w 229"/>
                <a:gd name="T57" fmla="*/ 212 h 271"/>
                <a:gd name="T58" fmla="*/ 109 w 229"/>
                <a:gd name="T59" fmla="*/ 205 h 271"/>
                <a:gd name="T60" fmla="*/ 104 w 229"/>
                <a:gd name="T61" fmla="*/ 196 h 271"/>
                <a:gd name="T62" fmla="*/ 100 w 229"/>
                <a:gd name="T63" fmla="*/ 193 h 271"/>
                <a:gd name="T64" fmla="*/ 91 w 229"/>
                <a:gd name="T65" fmla="*/ 188 h 271"/>
                <a:gd name="T66" fmla="*/ 83 w 229"/>
                <a:gd name="T67" fmla="*/ 187 h 271"/>
                <a:gd name="T68" fmla="*/ 75 w 229"/>
                <a:gd name="T69" fmla="*/ 188 h 271"/>
                <a:gd name="T70" fmla="*/ 69 w 229"/>
                <a:gd name="T71" fmla="*/ 193 h 271"/>
                <a:gd name="T72" fmla="*/ 50 w 229"/>
                <a:gd name="T73" fmla="*/ 207 h 271"/>
                <a:gd name="T74" fmla="*/ 64 w 229"/>
                <a:gd name="T75" fmla="*/ 189 h 271"/>
                <a:gd name="T76" fmla="*/ 68 w 229"/>
                <a:gd name="T77" fmla="*/ 182 h 271"/>
                <a:gd name="T78" fmla="*/ 68 w 229"/>
                <a:gd name="T79" fmla="*/ 174 h 271"/>
                <a:gd name="T80" fmla="*/ 64 w 229"/>
                <a:gd name="T81" fmla="*/ 166 h 271"/>
                <a:gd name="T82" fmla="*/ 58 w 229"/>
                <a:gd name="T83" fmla="*/ 158 h 271"/>
                <a:gd name="T84" fmla="*/ 54 w 229"/>
                <a:gd name="T85" fmla="*/ 156 h 271"/>
                <a:gd name="T86" fmla="*/ 45 w 229"/>
                <a:gd name="T87" fmla="*/ 153 h 271"/>
                <a:gd name="T88" fmla="*/ 36 w 229"/>
                <a:gd name="T89" fmla="*/ 153 h 271"/>
                <a:gd name="T90" fmla="*/ 29 w 229"/>
                <a:gd name="T91" fmla="*/ 157 h 271"/>
                <a:gd name="T92" fmla="*/ 13 w 229"/>
                <a:gd name="T93" fmla="*/ 176 h 271"/>
                <a:gd name="T94" fmla="*/ 21 w 229"/>
                <a:gd name="T95" fmla="*/ 156 h 271"/>
                <a:gd name="T96" fmla="*/ 24 w 229"/>
                <a:gd name="T97" fmla="*/ 152 h 271"/>
                <a:gd name="T98" fmla="*/ 25 w 229"/>
                <a:gd name="T99" fmla="*/ 144 h 271"/>
                <a:gd name="T100" fmla="*/ 24 w 229"/>
                <a:gd name="T101" fmla="*/ 136 h 271"/>
                <a:gd name="T102" fmla="*/ 19 w 229"/>
                <a:gd name="T103" fmla="*/ 128 h 271"/>
                <a:gd name="T104" fmla="*/ 15 w 229"/>
                <a:gd name="T105" fmla="*/ 124 h 271"/>
                <a:gd name="T106" fmla="*/ 0 w 229"/>
                <a:gd name="T107" fmla="*/ 118 h 271"/>
                <a:gd name="T108" fmla="*/ 194 w 229"/>
                <a:gd name="T109" fmla="*/ 123 h 271"/>
                <a:gd name="T110" fmla="*/ 223 w 229"/>
                <a:gd name="T111" fmla="*/ 14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271">
                  <a:moveTo>
                    <a:pt x="223" y="146"/>
                  </a:moveTo>
                  <a:lnTo>
                    <a:pt x="223" y="146"/>
                  </a:lnTo>
                  <a:lnTo>
                    <a:pt x="227" y="151"/>
                  </a:lnTo>
                  <a:lnTo>
                    <a:pt x="229" y="157"/>
                  </a:lnTo>
                  <a:lnTo>
                    <a:pt x="228" y="163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0" y="173"/>
                  </a:lnTo>
                  <a:lnTo>
                    <a:pt x="214" y="176"/>
                  </a:lnTo>
                  <a:lnTo>
                    <a:pt x="207" y="174"/>
                  </a:lnTo>
                  <a:lnTo>
                    <a:pt x="202" y="172"/>
                  </a:lnTo>
                  <a:lnTo>
                    <a:pt x="174" y="151"/>
                  </a:lnTo>
                  <a:lnTo>
                    <a:pt x="170" y="156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202" y="182"/>
                  </a:lnTo>
                  <a:lnTo>
                    <a:pt x="203" y="188"/>
                  </a:lnTo>
                  <a:lnTo>
                    <a:pt x="203" y="195"/>
                  </a:lnTo>
                  <a:lnTo>
                    <a:pt x="200" y="201"/>
                  </a:lnTo>
                  <a:lnTo>
                    <a:pt x="200" y="201"/>
                  </a:lnTo>
                  <a:lnTo>
                    <a:pt x="194" y="205"/>
                  </a:lnTo>
                  <a:lnTo>
                    <a:pt x="188" y="207"/>
                  </a:lnTo>
                  <a:lnTo>
                    <a:pt x="182" y="206"/>
                  </a:lnTo>
                  <a:lnTo>
                    <a:pt x="177" y="203"/>
                  </a:lnTo>
                  <a:lnTo>
                    <a:pt x="149" y="182"/>
                  </a:lnTo>
                  <a:lnTo>
                    <a:pt x="144" y="187"/>
                  </a:lnTo>
                  <a:lnTo>
                    <a:pt x="172" y="210"/>
                  </a:lnTo>
                  <a:lnTo>
                    <a:pt x="172" y="210"/>
                  </a:lnTo>
                  <a:lnTo>
                    <a:pt x="175" y="215"/>
                  </a:lnTo>
                  <a:lnTo>
                    <a:pt x="178" y="221"/>
                  </a:lnTo>
                  <a:lnTo>
                    <a:pt x="177" y="227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68" y="237"/>
                  </a:lnTo>
                  <a:lnTo>
                    <a:pt x="163" y="240"/>
                  </a:lnTo>
                  <a:lnTo>
                    <a:pt x="155" y="238"/>
                  </a:lnTo>
                  <a:lnTo>
                    <a:pt x="150" y="236"/>
                  </a:lnTo>
                  <a:lnTo>
                    <a:pt x="123" y="213"/>
                  </a:lnTo>
                  <a:lnTo>
                    <a:pt x="119" y="218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50" y="246"/>
                  </a:lnTo>
                  <a:lnTo>
                    <a:pt x="152" y="252"/>
                  </a:lnTo>
                  <a:lnTo>
                    <a:pt x="152" y="258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3" y="268"/>
                  </a:lnTo>
                  <a:lnTo>
                    <a:pt x="136" y="271"/>
                  </a:lnTo>
                  <a:lnTo>
                    <a:pt x="130" y="270"/>
                  </a:lnTo>
                  <a:lnTo>
                    <a:pt x="124" y="267"/>
                  </a:lnTo>
                  <a:lnTo>
                    <a:pt x="98" y="246"/>
                  </a:lnTo>
                  <a:lnTo>
                    <a:pt x="96" y="243"/>
                  </a:lnTo>
                  <a:lnTo>
                    <a:pt x="93" y="241"/>
                  </a:lnTo>
                  <a:lnTo>
                    <a:pt x="106" y="223"/>
                  </a:lnTo>
                  <a:lnTo>
                    <a:pt x="106" y="223"/>
                  </a:lnTo>
                  <a:lnTo>
                    <a:pt x="108" y="221"/>
                  </a:lnTo>
                  <a:lnTo>
                    <a:pt x="109" y="217"/>
                  </a:lnTo>
                  <a:lnTo>
                    <a:pt x="110" y="212"/>
                  </a:lnTo>
                  <a:lnTo>
                    <a:pt x="109" y="208"/>
                  </a:lnTo>
                  <a:lnTo>
                    <a:pt x="109" y="205"/>
                  </a:lnTo>
                  <a:lnTo>
                    <a:pt x="106" y="200"/>
                  </a:lnTo>
                  <a:lnTo>
                    <a:pt x="104" y="196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96" y="191"/>
                  </a:lnTo>
                  <a:lnTo>
                    <a:pt x="91" y="188"/>
                  </a:lnTo>
                  <a:lnTo>
                    <a:pt x="88" y="187"/>
                  </a:lnTo>
                  <a:lnTo>
                    <a:pt x="83" y="187"/>
                  </a:lnTo>
                  <a:lnTo>
                    <a:pt x="79" y="187"/>
                  </a:lnTo>
                  <a:lnTo>
                    <a:pt x="75" y="188"/>
                  </a:lnTo>
                  <a:lnTo>
                    <a:pt x="71" y="191"/>
                  </a:lnTo>
                  <a:lnTo>
                    <a:pt x="69" y="193"/>
                  </a:lnTo>
                  <a:lnTo>
                    <a:pt x="55" y="211"/>
                  </a:lnTo>
                  <a:lnTo>
                    <a:pt x="50" y="207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5" y="186"/>
                  </a:lnTo>
                  <a:lnTo>
                    <a:pt x="68" y="182"/>
                  </a:lnTo>
                  <a:lnTo>
                    <a:pt x="68" y="178"/>
                  </a:lnTo>
                  <a:lnTo>
                    <a:pt x="68" y="174"/>
                  </a:lnTo>
                  <a:lnTo>
                    <a:pt x="66" y="169"/>
                  </a:lnTo>
                  <a:lnTo>
                    <a:pt x="64" y="166"/>
                  </a:lnTo>
                  <a:lnTo>
                    <a:pt x="61" y="162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5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3" y="154"/>
                  </a:lnTo>
                  <a:lnTo>
                    <a:pt x="29" y="157"/>
                  </a:lnTo>
                  <a:lnTo>
                    <a:pt x="26" y="159"/>
                  </a:lnTo>
                  <a:lnTo>
                    <a:pt x="13" y="176"/>
                  </a:lnTo>
                  <a:lnTo>
                    <a:pt x="8" y="172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4" y="152"/>
                  </a:lnTo>
                  <a:lnTo>
                    <a:pt x="25" y="148"/>
                  </a:lnTo>
                  <a:lnTo>
                    <a:pt x="25" y="144"/>
                  </a:lnTo>
                  <a:lnTo>
                    <a:pt x="25" y="139"/>
                  </a:lnTo>
                  <a:lnTo>
                    <a:pt x="24" y="136"/>
                  </a:lnTo>
                  <a:lnTo>
                    <a:pt x="21" y="132"/>
                  </a:lnTo>
                  <a:lnTo>
                    <a:pt x="19" y="128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8" y="121"/>
                  </a:lnTo>
                  <a:lnTo>
                    <a:pt x="0" y="118"/>
                  </a:lnTo>
                  <a:lnTo>
                    <a:pt x="43" y="0"/>
                  </a:lnTo>
                  <a:lnTo>
                    <a:pt x="194" y="123"/>
                  </a:lnTo>
                  <a:lnTo>
                    <a:pt x="195" y="124"/>
                  </a:lnTo>
                  <a:lnTo>
                    <a:pt x="22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396"/>
            <p:cNvSpPr>
              <a:spLocks/>
            </p:cNvSpPr>
            <p:nvPr/>
          </p:nvSpPr>
          <p:spPr bwMode="auto">
            <a:xfrm>
              <a:off x="4610893" y="3183731"/>
              <a:ext cx="188913" cy="161925"/>
            </a:xfrm>
            <a:custGeom>
              <a:avLst/>
              <a:gdLst>
                <a:gd name="T0" fmla="*/ 113 w 119"/>
                <a:gd name="T1" fmla="*/ 75 h 102"/>
                <a:gd name="T2" fmla="*/ 113 w 119"/>
                <a:gd name="T3" fmla="*/ 75 h 102"/>
                <a:gd name="T4" fmla="*/ 116 w 119"/>
                <a:gd name="T5" fmla="*/ 80 h 102"/>
                <a:gd name="T6" fmla="*/ 119 w 119"/>
                <a:gd name="T7" fmla="*/ 85 h 102"/>
                <a:gd name="T8" fmla="*/ 118 w 119"/>
                <a:gd name="T9" fmla="*/ 91 h 102"/>
                <a:gd name="T10" fmla="*/ 115 w 119"/>
                <a:gd name="T11" fmla="*/ 97 h 102"/>
                <a:gd name="T12" fmla="*/ 115 w 119"/>
                <a:gd name="T13" fmla="*/ 97 h 102"/>
                <a:gd name="T14" fmla="*/ 110 w 119"/>
                <a:gd name="T15" fmla="*/ 101 h 102"/>
                <a:gd name="T16" fmla="*/ 104 w 119"/>
                <a:gd name="T17" fmla="*/ 102 h 102"/>
                <a:gd name="T18" fmla="*/ 99 w 119"/>
                <a:gd name="T19" fmla="*/ 102 h 102"/>
                <a:gd name="T20" fmla="*/ 93 w 119"/>
                <a:gd name="T21" fmla="*/ 99 h 102"/>
                <a:gd name="T22" fmla="*/ 6 w 119"/>
                <a:gd name="T23" fmla="*/ 27 h 102"/>
                <a:gd name="T24" fmla="*/ 6 w 119"/>
                <a:gd name="T25" fmla="*/ 27 h 102"/>
                <a:gd name="T26" fmla="*/ 1 w 119"/>
                <a:gd name="T27" fmla="*/ 22 h 102"/>
                <a:gd name="T28" fmla="*/ 0 w 119"/>
                <a:gd name="T29" fmla="*/ 16 h 102"/>
                <a:gd name="T30" fmla="*/ 1 w 119"/>
                <a:gd name="T31" fmla="*/ 11 h 102"/>
                <a:gd name="T32" fmla="*/ 4 w 119"/>
                <a:gd name="T33" fmla="*/ 5 h 102"/>
                <a:gd name="T34" fmla="*/ 4 w 119"/>
                <a:gd name="T35" fmla="*/ 5 h 102"/>
                <a:gd name="T36" fmla="*/ 6 w 119"/>
                <a:gd name="T37" fmla="*/ 2 h 102"/>
                <a:gd name="T38" fmla="*/ 9 w 119"/>
                <a:gd name="T39" fmla="*/ 1 h 102"/>
                <a:gd name="T40" fmla="*/ 15 w 119"/>
                <a:gd name="T41" fmla="*/ 0 h 102"/>
                <a:gd name="T42" fmla="*/ 15 w 119"/>
                <a:gd name="T43" fmla="*/ 0 h 102"/>
                <a:gd name="T44" fmla="*/ 21 w 119"/>
                <a:gd name="T45" fmla="*/ 0 h 102"/>
                <a:gd name="T46" fmla="*/ 25 w 119"/>
                <a:gd name="T47" fmla="*/ 3 h 102"/>
                <a:gd name="T48" fmla="*/ 113 w 119"/>
                <a:gd name="T49" fmla="*/ 7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02">
                  <a:moveTo>
                    <a:pt x="113" y="75"/>
                  </a:moveTo>
                  <a:lnTo>
                    <a:pt x="113" y="75"/>
                  </a:lnTo>
                  <a:lnTo>
                    <a:pt x="116" y="80"/>
                  </a:lnTo>
                  <a:lnTo>
                    <a:pt x="119" y="85"/>
                  </a:lnTo>
                  <a:lnTo>
                    <a:pt x="118" y="91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0" y="101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3" y="9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11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397"/>
            <p:cNvSpPr>
              <a:spLocks/>
            </p:cNvSpPr>
            <p:nvPr/>
          </p:nvSpPr>
          <p:spPr bwMode="auto">
            <a:xfrm>
              <a:off x="4550568" y="3228181"/>
              <a:ext cx="212725" cy="177800"/>
            </a:xfrm>
            <a:custGeom>
              <a:avLst/>
              <a:gdLst>
                <a:gd name="T0" fmla="*/ 134 w 134"/>
                <a:gd name="T1" fmla="*/ 83 h 112"/>
                <a:gd name="T2" fmla="*/ 117 w 134"/>
                <a:gd name="T3" fmla="*/ 112 h 112"/>
                <a:gd name="T4" fmla="*/ 0 w 134"/>
                <a:gd name="T5" fmla="*/ 17 h 112"/>
                <a:gd name="T6" fmla="*/ 35 w 134"/>
                <a:gd name="T7" fmla="*/ 0 h 112"/>
                <a:gd name="T8" fmla="*/ 134 w 134"/>
                <a:gd name="T9" fmla="*/ 8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12">
                  <a:moveTo>
                    <a:pt x="134" y="83"/>
                  </a:moveTo>
                  <a:lnTo>
                    <a:pt x="117" y="112"/>
                  </a:lnTo>
                  <a:lnTo>
                    <a:pt x="0" y="17"/>
                  </a:lnTo>
                  <a:lnTo>
                    <a:pt x="35" y="0"/>
                  </a:lnTo>
                  <a:lnTo>
                    <a:pt x="13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398"/>
            <p:cNvSpPr>
              <a:spLocks/>
            </p:cNvSpPr>
            <p:nvPr/>
          </p:nvSpPr>
          <p:spPr bwMode="auto">
            <a:xfrm>
              <a:off x="4517231" y="3553619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5 w 56"/>
                <a:gd name="T5" fmla="*/ 8 h 62"/>
                <a:gd name="T6" fmla="*/ 56 w 56"/>
                <a:gd name="T7" fmla="*/ 15 h 62"/>
                <a:gd name="T8" fmla="*/ 56 w 56"/>
                <a:gd name="T9" fmla="*/ 21 h 62"/>
                <a:gd name="T10" fmla="*/ 53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5 w 56"/>
                <a:gd name="T17" fmla="*/ 60 h 62"/>
                <a:gd name="T18" fmla="*/ 19 w 56"/>
                <a:gd name="T19" fmla="*/ 62 h 62"/>
                <a:gd name="T20" fmla="*/ 13 w 56"/>
                <a:gd name="T21" fmla="*/ 61 h 62"/>
                <a:gd name="T22" fmla="*/ 6 w 56"/>
                <a:gd name="T23" fmla="*/ 58 h 62"/>
                <a:gd name="T24" fmla="*/ 6 w 56"/>
                <a:gd name="T25" fmla="*/ 58 h 62"/>
                <a:gd name="T26" fmla="*/ 4 w 56"/>
                <a:gd name="T27" fmla="*/ 56 h 62"/>
                <a:gd name="T28" fmla="*/ 1 w 56"/>
                <a:gd name="T29" fmla="*/ 52 h 62"/>
                <a:gd name="T30" fmla="*/ 0 w 56"/>
                <a:gd name="T31" fmla="*/ 48 h 62"/>
                <a:gd name="T32" fmla="*/ 0 w 56"/>
                <a:gd name="T33" fmla="*/ 45 h 62"/>
                <a:gd name="T34" fmla="*/ 0 w 56"/>
                <a:gd name="T35" fmla="*/ 45 h 62"/>
                <a:gd name="T36" fmla="*/ 1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3 w 56"/>
                <a:gd name="T45" fmla="*/ 2 h 62"/>
                <a:gd name="T46" fmla="*/ 38 w 56"/>
                <a:gd name="T47" fmla="*/ 0 h 62"/>
                <a:gd name="T48" fmla="*/ 45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5" y="8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399"/>
            <p:cNvSpPr>
              <a:spLocks/>
            </p:cNvSpPr>
            <p:nvPr/>
          </p:nvSpPr>
          <p:spPr bwMode="auto">
            <a:xfrm>
              <a:off x="4452143" y="3499644"/>
              <a:ext cx="88900" cy="98425"/>
            </a:xfrm>
            <a:custGeom>
              <a:avLst/>
              <a:gdLst>
                <a:gd name="T0" fmla="*/ 50 w 56"/>
                <a:gd name="T1" fmla="*/ 3 h 62"/>
                <a:gd name="T2" fmla="*/ 50 w 56"/>
                <a:gd name="T3" fmla="*/ 3 h 62"/>
                <a:gd name="T4" fmla="*/ 54 w 56"/>
                <a:gd name="T5" fmla="*/ 8 h 62"/>
                <a:gd name="T6" fmla="*/ 56 w 56"/>
                <a:gd name="T7" fmla="*/ 15 h 62"/>
                <a:gd name="T8" fmla="*/ 55 w 56"/>
                <a:gd name="T9" fmla="*/ 21 h 62"/>
                <a:gd name="T10" fmla="*/ 52 w 56"/>
                <a:gd name="T11" fmla="*/ 27 h 62"/>
                <a:gd name="T12" fmla="*/ 30 w 56"/>
                <a:gd name="T13" fmla="*/ 56 h 62"/>
                <a:gd name="T14" fmla="*/ 30 w 56"/>
                <a:gd name="T15" fmla="*/ 56 h 62"/>
                <a:gd name="T16" fmla="*/ 24 w 56"/>
                <a:gd name="T17" fmla="*/ 60 h 62"/>
                <a:gd name="T18" fmla="*/ 19 w 56"/>
                <a:gd name="T19" fmla="*/ 62 h 62"/>
                <a:gd name="T20" fmla="*/ 11 w 56"/>
                <a:gd name="T21" fmla="*/ 61 h 62"/>
                <a:gd name="T22" fmla="*/ 6 w 56"/>
                <a:gd name="T23" fmla="*/ 59 h 62"/>
                <a:gd name="T24" fmla="*/ 6 w 56"/>
                <a:gd name="T25" fmla="*/ 59 h 62"/>
                <a:gd name="T26" fmla="*/ 2 w 56"/>
                <a:gd name="T27" fmla="*/ 55 h 62"/>
                <a:gd name="T28" fmla="*/ 1 w 56"/>
                <a:gd name="T29" fmla="*/ 52 h 62"/>
                <a:gd name="T30" fmla="*/ 0 w 56"/>
                <a:gd name="T31" fmla="*/ 49 h 62"/>
                <a:gd name="T32" fmla="*/ 0 w 56"/>
                <a:gd name="T33" fmla="*/ 45 h 62"/>
                <a:gd name="T34" fmla="*/ 0 w 56"/>
                <a:gd name="T35" fmla="*/ 45 h 62"/>
                <a:gd name="T36" fmla="*/ 0 w 56"/>
                <a:gd name="T37" fmla="*/ 40 h 62"/>
                <a:gd name="T38" fmla="*/ 4 w 56"/>
                <a:gd name="T39" fmla="*/ 35 h 62"/>
                <a:gd name="T40" fmla="*/ 26 w 56"/>
                <a:gd name="T41" fmla="*/ 6 h 62"/>
                <a:gd name="T42" fmla="*/ 26 w 56"/>
                <a:gd name="T43" fmla="*/ 6 h 62"/>
                <a:gd name="T44" fmla="*/ 31 w 56"/>
                <a:gd name="T45" fmla="*/ 2 h 62"/>
                <a:gd name="T46" fmla="*/ 37 w 56"/>
                <a:gd name="T47" fmla="*/ 0 h 62"/>
                <a:gd name="T48" fmla="*/ 44 w 56"/>
                <a:gd name="T49" fmla="*/ 1 h 62"/>
                <a:gd name="T50" fmla="*/ 50 w 56"/>
                <a:gd name="T51" fmla="*/ 3 h 62"/>
                <a:gd name="T52" fmla="*/ 50 w 56"/>
                <a:gd name="T5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2">
                  <a:moveTo>
                    <a:pt x="50" y="3"/>
                  </a:moveTo>
                  <a:lnTo>
                    <a:pt x="50" y="3"/>
                  </a:lnTo>
                  <a:lnTo>
                    <a:pt x="54" y="8"/>
                  </a:lnTo>
                  <a:lnTo>
                    <a:pt x="56" y="15"/>
                  </a:lnTo>
                  <a:lnTo>
                    <a:pt x="55" y="21"/>
                  </a:lnTo>
                  <a:lnTo>
                    <a:pt x="52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60"/>
                  </a:lnTo>
                  <a:lnTo>
                    <a:pt x="19" y="62"/>
                  </a:lnTo>
                  <a:lnTo>
                    <a:pt x="11" y="61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4" y="3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400"/>
            <p:cNvSpPr>
              <a:spLocks/>
            </p:cNvSpPr>
            <p:nvPr/>
          </p:nvSpPr>
          <p:spPr bwMode="auto">
            <a:xfrm>
              <a:off x="4396581" y="3244056"/>
              <a:ext cx="103188" cy="171450"/>
            </a:xfrm>
            <a:custGeom>
              <a:avLst/>
              <a:gdLst>
                <a:gd name="T0" fmla="*/ 65 w 65"/>
                <a:gd name="T1" fmla="*/ 7 h 108"/>
                <a:gd name="T2" fmla="*/ 26 w 65"/>
                <a:gd name="T3" fmla="*/ 108 h 108"/>
                <a:gd name="T4" fmla="*/ 0 w 65"/>
                <a:gd name="T5" fmla="*/ 91 h 108"/>
                <a:gd name="T6" fmla="*/ 35 w 65"/>
                <a:gd name="T7" fmla="*/ 0 h 108"/>
                <a:gd name="T8" fmla="*/ 65 w 65"/>
                <a:gd name="T9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8">
                  <a:moveTo>
                    <a:pt x="65" y="7"/>
                  </a:moveTo>
                  <a:lnTo>
                    <a:pt x="26" y="108"/>
                  </a:lnTo>
                  <a:lnTo>
                    <a:pt x="0" y="91"/>
                  </a:lnTo>
                  <a:lnTo>
                    <a:pt x="35" y="0"/>
                  </a:lnTo>
                  <a:lnTo>
                    <a:pt x="6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401"/>
            <p:cNvSpPr>
              <a:spLocks/>
            </p:cNvSpPr>
            <p:nvPr/>
          </p:nvSpPr>
          <p:spPr bwMode="auto">
            <a:xfrm>
              <a:off x="4383881" y="3445669"/>
              <a:ext cx="92075" cy="98425"/>
            </a:xfrm>
            <a:custGeom>
              <a:avLst/>
              <a:gdLst>
                <a:gd name="T0" fmla="*/ 52 w 58"/>
                <a:gd name="T1" fmla="*/ 4 h 62"/>
                <a:gd name="T2" fmla="*/ 52 w 58"/>
                <a:gd name="T3" fmla="*/ 4 h 62"/>
                <a:gd name="T4" fmla="*/ 55 w 58"/>
                <a:gd name="T5" fmla="*/ 9 h 62"/>
                <a:gd name="T6" fmla="*/ 58 w 58"/>
                <a:gd name="T7" fmla="*/ 15 h 62"/>
                <a:gd name="T8" fmla="*/ 57 w 58"/>
                <a:gd name="T9" fmla="*/ 21 h 62"/>
                <a:gd name="T10" fmla="*/ 54 w 58"/>
                <a:gd name="T11" fmla="*/ 27 h 62"/>
                <a:gd name="T12" fmla="*/ 30 w 58"/>
                <a:gd name="T13" fmla="*/ 56 h 62"/>
                <a:gd name="T14" fmla="*/ 30 w 58"/>
                <a:gd name="T15" fmla="*/ 56 h 62"/>
                <a:gd name="T16" fmla="*/ 25 w 58"/>
                <a:gd name="T17" fmla="*/ 60 h 62"/>
                <a:gd name="T18" fmla="*/ 19 w 58"/>
                <a:gd name="T19" fmla="*/ 62 h 62"/>
                <a:gd name="T20" fmla="*/ 13 w 58"/>
                <a:gd name="T21" fmla="*/ 61 h 62"/>
                <a:gd name="T22" fmla="*/ 7 w 58"/>
                <a:gd name="T23" fmla="*/ 59 h 62"/>
                <a:gd name="T24" fmla="*/ 7 w 58"/>
                <a:gd name="T25" fmla="*/ 59 h 62"/>
                <a:gd name="T26" fmla="*/ 4 w 58"/>
                <a:gd name="T27" fmla="*/ 56 h 62"/>
                <a:gd name="T28" fmla="*/ 3 w 58"/>
                <a:gd name="T29" fmla="*/ 52 h 62"/>
                <a:gd name="T30" fmla="*/ 2 w 58"/>
                <a:gd name="T31" fmla="*/ 49 h 62"/>
                <a:gd name="T32" fmla="*/ 0 w 58"/>
                <a:gd name="T33" fmla="*/ 45 h 62"/>
                <a:gd name="T34" fmla="*/ 0 w 58"/>
                <a:gd name="T35" fmla="*/ 45 h 62"/>
                <a:gd name="T36" fmla="*/ 2 w 58"/>
                <a:gd name="T37" fmla="*/ 40 h 62"/>
                <a:gd name="T38" fmla="*/ 4 w 58"/>
                <a:gd name="T39" fmla="*/ 35 h 62"/>
                <a:gd name="T40" fmla="*/ 28 w 58"/>
                <a:gd name="T41" fmla="*/ 6 h 62"/>
                <a:gd name="T42" fmla="*/ 28 w 58"/>
                <a:gd name="T43" fmla="*/ 6 h 62"/>
                <a:gd name="T44" fmla="*/ 33 w 58"/>
                <a:gd name="T45" fmla="*/ 2 h 62"/>
                <a:gd name="T46" fmla="*/ 39 w 58"/>
                <a:gd name="T47" fmla="*/ 0 h 62"/>
                <a:gd name="T48" fmla="*/ 45 w 58"/>
                <a:gd name="T49" fmla="*/ 1 h 62"/>
                <a:gd name="T50" fmla="*/ 52 w 58"/>
                <a:gd name="T51" fmla="*/ 4 h 62"/>
                <a:gd name="T52" fmla="*/ 52 w 58"/>
                <a:gd name="T5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2">
                  <a:moveTo>
                    <a:pt x="52" y="4"/>
                  </a:moveTo>
                  <a:lnTo>
                    <a:pt x="52" y="4"/>
                  </a:lnTo>
                  <a:lnTo>
                    <a:pt x="55" y="9"/>
                  </a:lnTo>
                  <a:lnTo>
                    <a:pt x="58" y="15"/>
                  </a:lnTo>
                  <a:lnTo>
                    <a:pt x="57" y="21"/>
                  </a:lnTo>
                  <a:lnTo>
                    <a:pt x="54" y="2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3" y="61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02"/>
            <p:cNvSpPr>
              <a:spLocks/>
            </p:cNvSpPr>
            <p:nvPr/>
          </p:nvSpPr>
          <p:spPr bwMode="auto">
            <a:xfrm>
              <a:off x="4341018" y="3210719"/>
              <a:ext cx="98425" cy="182563"/>
            </a:xfrm>
            <a:custGeom>
              <a:avLst/>
              <a:gdLst>
                <a:gd name="T0" fmla="*/ 62 w 62"/>
                <a:gd name="T1" fmla="*/ 15 h 115"/>
                <a:gd name="T2" fmla="*/ 62 w 62"/>
                <a:gd name="T3" fmla="*/ 15 h 115"/>
                <a:gd name="T4" fmla="*/ 61 w 62"/>
                <a:gd name="T5" fmla="*/ 20 h 115"/>
                <a:gd name="T6" fmla="*/ 30 w 62"/>
                <a:gd name="T7" fmla="*/ 105 h 115"/>
                <a:gd name="T8" fmla="*/ 30 w 62"/>
                <a:gd name="T9" fmla="*/ 105 h 115"/>
                <a:gd name="T10" fmla="*/ 26 w 62"/>
                <a:gd name="T11" fmla="*/ 110 h 115"/>
                <a:gd name="T12" fmla="*/ 21 w 62"/>
                <a:gd name="T13" fmla="*/ 113 h 115"/>
                <a:gd name="T14" fmla="*/ 16 w 62"/>
                <a:gd name="T15" fmla="*/ 115 h 115"/>
                <a:gd name="T16" fmla="*/ 10 w 62"/>
                <a:gd name="T17" fmla="*/ 114 h 115"/>
                <a:gd name="T18" fmla="*/ 10 w 62"/>
                <a:gd name="T19" fmla="*/ 114 h 115"/>
                <a:gd name="T20" fmla="*/ 6 w 62"/>
                <a:gd name="T21" fmla="*/ 112 h 115"/>
                <a:gd name="T22" fmla="*/ 2 w 62"/>
                <a:gd name="T23" fmla="*/ 108 h 115"/>
                <a:gd name="T24" fmla="*/ 1 w 62"/>
                <a:gd name="T25" fmla="*/ 104 h 115"/>
                <a:gd name="T26" fmla="*/ 0 w 62"/>
                <a:gd name="T27" fmla="*/ 100 h 115"/>
                <a:gd name="T28" fmla="*/ 0 w 62"/>
                <a:gd name="T29" fmla="*/ 100 h 115"/>
                <a:gd name="T30" fmla="*/ 1 w 62"/>
                <a:gd name="T31" fmla="*/ 94 h 115"/>
                <a:gd name="T32" fmla="*/ 34 w 62"/>
                <a:gd name="T33" fmla="*/ 10 h 115"/>
                <a:gd name="T34" fmla="*/ 34 w 62"/>
                <a:gd name="T35" fmla="*/ 10 h 115"/>
                <a:gd name="T36" fmla="*/ 36 w 62"/>
                <a:gd name="T37" fmla="*/ 5 h 115"/>
                <a:gd name="T38" fmla="*/ 41 w 62"/>
                <a:gd name="T39" fmla="*/ 1 h 115"/>
                <a:gd name="T40" fmla="*/ 46 w 62"/>
                <a:gd name="T41" fmla="*/ 0 h 115"/>
                <a:gd name="T42" fmla="*/ 52 w 62"/>
                <a:gd name="T43" fmla="*/ 1 h 115"/>
                <a:gd name="T44" fmla="*/ 52 w 62"/>
                <a:gd name="T45" fmla="*/ 1 h 115"/>
                <a:gd name="T46" fmla="*/ 56 w 62"/>
                <a:gd name="T47" fmla="*/ 4 h 115"/>
                <a:gd name="T48" fmla="*/ 60 w 62"/>
                <a:gd name="T49" fmla="*/ 6 h 115"/>
                <a:gd name="T50" fmla="*/ 61 w 62"/>
                <a:gd name="T51" fmla="*/ 11 h 115"/>
                <a:gd name="T52" fmla="*/ 62 w 62"/>
                <a:gd name="T53" fmla="*/ 15 h 115"/>
                <a:gd name="T54" fmla="*/ 62 w 62"/>
                <a:gd name="T55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15">
                  <a:moveTo>
                    <a:pt x="62" y="15"/>
                  </a:moveTo>
                  <a:lnTo>
                    <a:pt x="62" y="15"/>
                  </a:lnTo>
                  <a:lnTo>
                    <a:pt x="61" y="20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6" y="110"/>
                  </a:lnTo>
                  <a:lnTo>
                    <a:pt x="21" y="113"/>
                  </a:lnTo>
                  <a:lnTo>
                    <a:pt x="16" y="115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6" y="112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5"/>
                  </a:lnTo>
                  <a:lnTo>
                    <a:pt x="41" y="1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1" y="11"/>
                  </a:lnTo>
                  <a:lnTo>
                    <a:pt x="62" y="15"/>
                  </a:lnTo>
                  <a:lnTo>
                    <a:pt x="6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403"/>
            <p:cNvSpPr>
              <a:spLocks/>
            </p:cNvSpPr>
            <p:nvPr/>
          </p:nvSpPr>
          <p:spPr bwMode="auto">
            <a:xfrm>
              <a:off x="4334668" y="3405981"/>
              <a:ext cx="88900" cy="96838"/>
            </a:xfrm>
            <a:custGeom>
              <a:avLst/>
              <a:gdLst>
                <a:gd name="T0" fmla="*/ 50 w 56"/>
                <a:gd name="T1" fmla="*/ 4 h 61"/>
                <a:gd name="T2" fmla="*/ 50 w 56"/>
                <a:gd name="T3" fmla="*/ 4 h 61"/>
                <a:gd name="T4" fmla="*/ 55 w 56"/>
                <a:gd name="T5" fmla="*/ 9 h 61"/>
                <a:gd name="T6" fmla="*/ 56 w 56"/>
                <a:gd name="T7" fmla="*/ 15 h 61"/>
                <a:gd name="T8" fmla="*/ 56 w 56"/>
                <a:gd name="T9" fmla="*/ 21 h 61"/>
                <a:gd name="T10" fmla="*/ 53 w 56"/>
                <a:gd name="T11" fmla="*/ 27 h 61"/>
                <a:gd name="T12" fmla="*/ 30 w 56"/>
                <a:gd name="T13" fmla="*/ 55 h 61"/>
                <a:gd name="T14" fmla="*/ 30 w 56"/>
                <a:gd name="T15" fmla="*/ 55 h 61"/>
                <a:gd name="T16" fmla="*/ 25 w 56"/>
                <a:gd name="T17" fmla="*/ 60 h 61"/>
                <a:gd name="T18" fmla="*/ 19 w 56"/>
                <a:gd name="T19" fmla="*/ 61 h 61"/>
                <a:gd name="T20" fmla="*/ 12 w 56"/>
                <a:gd name="T21" fmla="*/ 61 h 61"/>
                <a:gd name="T22" fmla="*/ 6 w 56"/>
                <a:gd name="T23" fmla="*/ 57 h 61"/>
                <a:gd name="T24" fmla="*/ 6 w 56"/>
                <a:gd name="T25" fmla="*/ 57 h 61"/>
                <a:gd name="T26" fmla="*/ 4 w 56"/>
                <a:gd name="T27" fmla="*/ 55 h 61"/>
                <a:gd name="T28" fmla="*/ 1 w 56"/>
                <a:gd name="T29" fmla="*/ 52 h 61"/>
                <a:gd name="T30" fmla="*/ 0 w 56"/>
                <a:gd name="T31" fmla="*/ 49 h 61"/>
                <a:gd name="T32" fmla="*/ 0 w 56"/>
                <a:gd name="T33" fmla="*/ 45 h 61"/>
                <a:gd name="T34" fmla="*/ 0 w 56"/>
                <a:gd name="T35" fmla="*/ 45 h 61"/>
                <a:gd name="T36" fmla="*/ 1 w 56"/>
                <a:gd name="T37" fmla="*/ 39 h 61"/>
                <a:gd name="T38" fmla="*/ 4 w 56"/>
                <a:gd name="T39" fmla="*/ 34 h 61"/>
                <a:gd name="T40" fmla="*/ 26 w 56"/>
                <a:gd name="T41" fmla="*/ 6 h 61"/>
                <a:gd name="T42" fmla="*/ 26 w 56"/>
                <a:gd name="T43" fmla="*/ 6 h 61"/>
                <a:gd name="T44" fmla="*/ 31 w 56"/>
                <a:gd name="T45" fmla="*/ 1 h 61"/>
                <a:gd name="T46" fmla="*/ 38 w 56"/>
                <a:gd name="T47" fmla="*/ 0 h 61"/>
                <a:gd name="T48" fmla="*/ 45 w 56"/>
                <a:gd name="T49" fmla="*/ 0 h 61"/>
                <a:gd name="T50" fmla="*/ 50 w 56"/>
                <a:gd name="T51" fmla="*/ 4 h 61"/>
                <a:gd name="T52" fmla="*/ 50 w 56"/>
                <a:gd name="T53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50" y="4"/>
                  </a:moveTo>
                  <a:lnTo>
                    <a:pt x="50" y="4"/>
                  </a:lnTo>
                  <a:lnTo>
                    <a:pt x="55" y="9"/>
                  </a:lnTo>
                  <a:lnTo>
                    <a:pt x="56" y="15"/>
                  </a:lnTo>
                  <a:lnTo>
                    <a:pt x="56" y="21"/>
                  </a:lnTo>
                  <a:lnTo>
                    <a:pt x="53" y="27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2" y="61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2837316" y="212784"/>
            <a:ext cx="3581399" cy="538609"/>
            <a:chOff x="3783084" y="283709"/>
            <a:chExt cx="4775198" cy="718146"/>
          </a:xfrm>
        </p:grpSpPr>
        <p:sp>
          <p:nvSpPr>
            <p:cNvPr id="35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68856" y="283709"/>
              <a:ext cx="3478284" cy="71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</a:t>
              </a:r>
              <a:r>
                <a:rPr lang="zh-CN" altLang="en-US" sz="15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野大学英语（第三版）</a:t>
              </a:r>
              <a:endPara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kumimoji="1" lang="zh-CN" altLang="en-US" dirty="0"/>
            </a:p>
          </p:txBody>
        </p:sp>
      </p:grpSp>
      <p:sp>
        <p:nvSpPr>
          <p:cNvPr id="39" name="空心弧 38"/>
          <p:cNvSpPr/>
          <p:nvPr/>
        </p:nvSpPr>
        <p:spPr>
          <a:xfrm>
            <a:off x="3452758" y="1337140"/>
            <a:ext cx="2180185" cy="2180185"/>
          </a:xfrm>
          <a:prstGeom prst="blockArc">
            <a:avLst>
              <a:gd name="adj1" fmla="val 4469103"/>
              <a:gd name="adj2" fmla="val 21246848"/>
              <a:gd name="adj3" fmla="val 4136"/>
            </a:avLst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ot="0" spcFirstLastPara="0" vertOverflow="overflow" horzOverflow="overflow" vert="horz" wrap="square" lIns="68574" tIns="34289" rIns="68574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schemeClr val="accent3">
                  <a:lumMod val="75000"/>
                </a:schemeClr>
              </a:solidFill>
              <a:latin typeface="Calibri"/>
              <a:ea typeface="宋体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051542" y="1888018"/>
            <a:ext cx="914271" cy="895224"/>
          </a:xfrm>
          <a:prstGeom prst="ellipse">
            <a:avLst/>
          </a:prstGeom>
          <a:solidFill>
            <a:srgbClr val="30075D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74" tIns="34289" rIns="68574" bIns="34289" rtlCol="0" anchor="ctr"/>
          <a:lstStyle/>
          <a:p>
            <a:pPr algn="ctr">
              <a:defRPr/>
            </a:pPr>
            <a:r>
              <a:rPr lang="zh-CN" altLang="en-US" sz="18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全新选篇</a:t>
            </a:r>
            <a:endParaRPr lang="zh-CN" altLang="en-US" sz="18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505029" y="1055538"/>
            <a:ext cx="1420630" cy="1188288"/>
          </a:xfrm>
          <a:prstGeom prst="parallelogram">
            <a:avLst>
              <a:gd name="adj" fmla="val 52253"/>
            </a:avLst>
          </a:prstGeom>
          <a:solidFill>
            <a:srgbClr val="DA82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500" b="1" dirty="0" smtClean="0"/>
              <a:t>读写特色</a:t>
            </a:r>
            <a:endParaRPr lang="zh-CN" altLang="en-US" sz="1500" b="1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0800000" flipV="1">
            <a:off x="433521" y="962265"/>
            <a:ext cx="7792715" cy="9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275" y="2715263"/>
            <a:ext cx="1406270" cy="1949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组合 29"/>
          <p:cNvGrpSpPr/>
          <p:nvPr/>
        </p:nvGrpSpPr>
        <p:grpSpPr>
          <a:xfrm>
            <a:off x="620546" y="206680"/>
            <a:ext cx="2375333" cy="923330"/>
            <a:chOff x="827391" y="275570"/>
            <a:chExt cx="3167111" cy="1231106"/>
          </a:xfrm>
        </p:grpSpPr>
        <p:sp>
          <p:nvSpPr>
            <p:cNvPr id="37" name="文本框 2"/>
            <p:cNvSpPr txBox="1"/>
            <p:nvPr/>
          </p:nvSpPr>
          <p:spPr>
            <a:xfrm>
              <a:off x="827391" y="275570"/>
              <a:ext cx="13335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/>
                <a:t>1</a:t>
              </a:r>
              <a:endParaRPr lang="zh-CN" altLang="en-US" sz="5400" b="1" dirty="0"/>
            </a:p>
          </p:txBody>
        </p:sp>
        <p:sp>
          <p:nvSpPr>
            <p:cNvPr id="38" name="文本框 3"/>
            <p:cNvSpPr txBox="1"/>
            <p:nvPr/>
          </p:nvSpPr>
          <p:spPr>
            <a:xfrm>
              <a:off x="1426407" y="634524"/>
              <a:ext cx="25680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spc="225" dirty="0" smtClean="0"/>
                <a:t>创新教学内容</a:t>
              </a:r>
              <a:endParaRPr lang="zh-CN" altLang="en-US" sz="1800" b="1" spc="225" dirty="0"/>
            </a:p>
          </p:txBody>
        </p:sp>
      </p:grpSp>
      <p:pic>
        <p:nvPicPr>
          <p:cNvPr id="29" name="图片 9" descr="fltrp logo 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986" y="303230"/>
            <a:ext cx="723014" cy="5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158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79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CD054C"/>
      </a:accent1>
      <a:accent2>
        <a:srgbClr val="EA8908"/>
      </a:accent2>
      <a:accent3>
        <a:srgbClr val="0FC1B9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C7D00"/>
        </a:solidFill>
        <a:ln>
          <a:noFill/>
        </a:ln>
        <a:effectLst>
          <a:outerShdw blurRad="190500" dist="762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5147</TotalTime>
  <Words>2130</Words>
  <Application>Microsoft Macintosh PowerPoint</Application>
  <PresentationFormat>全屏显示(16:9)</PresentationFormat>
  <Paragraphs>720</Paragraphs>
  <Slides>62</Slides>
  <Notes>46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lenovo</cp:lastModifiedBy>
  <cp:revision>505</cp:revision>
  <dcterms:created xsi:type="dcterms:W3CDTF">2015-10-16T04:07:06Z</dcterms:created>
  <dcterms:modified xsi:type="dcterms:W3CDTF">2016-07-19T02:59:45Z</dcterms:modified>
</cp:coreProperties>
</file>