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AEE3A-502B-445A-9097-E162D159F2B3}" type="datetimeFigureOut">
              <a:rPr lang="zh-CN" altLang="en-US" smtClean="0"/>
              <a:pPr/>
              <a:t>2013/4/14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0A21-0C87-4BE0-8DEC-3E323A69D6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AEE3A-502B-445A-9097-E162D159F2B3}" type="datetimeFigureOut">
              <a:rPr lang="zh-CN" altLang="en-US" smtClean="0"/>
              <a:pPr/>
              <a:t>2013/4/14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0A21-0C87-4BE0-8DEC-3E323A69D6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AEE3A-502B-445A-9097-E162D159F2B3}" type="datetimeFigureOut">
              <a:rPr lang="zh-CN" altLang="en-US" smtClean="0"/>
              <a:pPr/>
              <a:t>2013/4/14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0A21-0C87-4BE0-8DEC-3E323A69D6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AEE3A-502B-445A-9097-E162D159F2B3}" type="datetimeFigureOut">
              <a:rPr lang="zh-CN" altLang="en-US" smtClean="0"/>
              <a:pPr/>
              <a:t>2013/4/14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0A21-0C87-4BE0-8DEC-3E323A69D6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AEE3A-502B-445A-9097-E162D159F2B3}" type="datetimeFigureOut">
              <a:rPr lang="zh-CN" altLang="en-US" smtClean="0"/>
              <a:pPr/>
              <a:t>2013/4/14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0A21-0C87-4BE0-8DEC-3E323A69D6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AEE3A-502B-445A-9097-E162D159F2B3}" type="datetimeFigureOut">
              <a:rPr lang="zh-CN" altLang="en-US" smtClean="0"/>
              <a:pPr/>
              <a:t>2013/4/14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0A21-0C87-4BE0-8DEC-3E323A69D6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AEE3A-502B-445A-9097-E162D159F2B3}" type="datetimeFigureOut">
              <a:rPr lang="zh-CN" altLang="en-US" smtClean="0"/>
              <a:pPr/>
              <a:t>2013/4/14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0A21-0C87-4BE0-8DEC-3E323A69D6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AEE3A-502B-445A-9097-E162D159F2B3}" type="datetimeFigureOut">
              <a:rPr lang="zh-CN" altLang="en-US" smtClean="0"/>
              <a:pPr/>
              <a:t>2013/4/14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0A21-0C87-4BE0-8DEC-3E323A69D6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AEE3A-502B-445A-9097-E162D159F2B3}" type="datetimeFigureOut">
              <a:rPr lang="zh-CN" altLang="en-US" smtClean="0"/>
              <a:pPr/>
              <a:t>2013/4/14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0A21-0C87-4BE0-8DEC-3E323A69D6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AEE3A-502B-445A-9097-E162D159F2B3}" type="datetimeFigureOut">
              <a:rPr lang="zh-CN" altLang="en-US" smtClean="0"/>
              <a:pPr/>
              <a:t>2013/4/14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0A21-0C87-4BE0-8DEC-3E323A69D6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AEE3A-502B-445A-9097-E162D159F2B3}" type="datetimeFigureOut">
              <a:rPr lang="zh-CN" altLang="en-US" smtClean="0"/>
              <a:pPr/>
              <a:t>2013/4/14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0A21-0C87-4BE0-8DEC-3E323A69D6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AEE3A-502B-445A-9097-E162D159F2B3}" type="datetimeFigureOut">
              <a:rPr lang="zh-CN" altLang="en-US" smtClean="0"/>
              <a:pPr/>
              <a:t>2013/4/14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00A21-0C87-4BE0-8DEC-3E323A69D6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&#22909;&#26102;Kisses&#21487;&#29233;&#24191;&#21578;.flv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好时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82898"/>
            <a:ext cx="9143998" cy="6692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500042"/>
            <a:ext cx="9144000" cy="136960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8300" b="1" dirty="0" smtClean="0">
                <a:solidFill>
                  <a:schemeClr val="accent2">
                    <a:lumMod val="50000"/>
                  </a:schemeClr>
                </a:solidFill>
                <a:latin typeface="GungsuhChe" pitchFamily="49" charset="-127"/>
                <a:ea typeface="GungsuhChe" pitchFamily="49" charset="-127"/>
              </a:rPr>
              <a:t>Hershey’s Kisses</a:t>
            </a:r>
            <a:endParaRPr lang="zh-CN" altLang="en-US" sz="8300" b="1" dirty="0">
              <a:solidFill>
                <a:schemeClr val="accent2">
                  <a:lumMod val="50000"/>
                </a:schemeClr>
              </a:solidFill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28" y="1785926"/>
            <a:ext cx="371477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29256" y="5286388"/>
            <a:ext cx="3929058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MingLiU-ExtB" pitchFamily="18" charset="-120"/>
                <a:ea typeface="MingLiU-ExtB" pitchFamily="18" charset="-120"/>
              </a:rPr>
              <a:t>Small size  Good taste</a:t>
            </a:r>
            <a:endParaRPr lang="zh-CN" altLang="en-US" sz="4000" b="1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MingLiU-ExtB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好时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pic>
        <p:nvPicPr>
          <p:cNvPr id="8" name="图片 7" descr="好时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571480"/>
            <a:ext cx="6500842" cy="5200674"/>
          </a:xfrm>
          <a:prstGeom prst="rect">
            <a:avLst/>
          </a:prstGeom>
        </p:spPr>
      </p:pic>
      <p:pic>
        <p:nvPicPr>
          <p:cNvPr id="9" name="图片 8" descr="好时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290" y="1142984"/>
            <a:ext cx="6507256" cy="4167208"/>
          </a:xfrm>
          <a:prstGeom prst="rect">
            <a:avLst/>
          </a:prstGeom>
        </p:spPr>
      </p:pic>
      <p:pic>
        <p:nvPicPr>
          <p:cNvPr id="11" name="图片 10" descr="好时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728" y="1142984"/>
            <a:ext cx="6246978" cy="4000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好时3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0" y="1676400"/>
            <a:ext cx="58420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6</Words>
  <Application>Microsoft Office PowerPoint</Application>
  <PresentationFormat>全屏显示(4:3)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4</cp:revision>
  <dcterms:created xsi:type="dcterms:W3CDTF">2013-04-14T05:27:04Z</dcterms:created>
  <dcterms:modified xsi:type="dcterms:W3CDTF">2013-04-14T05:49:01Z</dcterms:modified>
</cp:coreProperties>
</file>