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8A143F-9510-46D2-806E-C8007D3162E5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39627B-7426-4254-A85D-E0324095D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3071810"/>
            <a:ext cx="8929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n>
                  <a:solidFill>
                    <a:srgbClr val="FFC000"/>
                  </a:solidFill>
                </a:ln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Eggs </a:t>
            </a:r>
            <a:endParaRPr lang="en-US" sz="5400" b="1" dirty="0" smtClean="0">
              <a:ln>
                <a:solidFill>
                  <a:srgbClr val="FFC000"/>
                </a:solidFill>
              </a:ln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  <a:p>
            <a:r>
              <a:rPr lang="en-US" sz="5400" b="1" dirty="0" smtClean="0">
                <a:ln>
                  <a:solidFill>
                    <a:srgbClr val="FFC000"/>
                  </a:solidFill>
                </a:ln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Steamed </a:t>
            </a:r>
            <a:r>
              <a:rPr lang="en-US" sz="5400" b="1" dirty="0">
                <a:ln>
                  <a:solidFill>
                    <a:srgbClr val="FFC000"/>
                  </a:solidFill>
                </a:ln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by Microwave Oven</a:t>
            </a:r>
            <a:endParaRPr lang="zh-CN" altLang="en-US" sz="5400" dirty="0">
              <a:ln>
                <a:solidFill>
                  <a:srgbClr val="FFC000"/>
                </a:solidFill>
              </a:ln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  <a:p>
            <a:endParaRPr lang="zh-CN" altLang="en-US" dirty="0">
              <a:ln>
                <a:solidFill>
                  <a:srgbClr val="FFC000"/>
                </a:solidFill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5572140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朱闻宇</a:t>
            </a:r>
            <a:endParaRPr lang="en-US" altLang="zh-CN" sz="2000" b="1" dirty="0" smtClean="0"/>
          </a:p>
          <a:p>
            <a:r>
              <a:rPr lang="en-US" altLang="zh-CN" sz="2000" b="1" dirty="0" smtClean="0"/>
              <a:t>23110210</a:t>
            </a:r>
            <a:endParaRPr lang="zh-CN" altLang="en-US" sz="2000" b="1" dirty="0"/>
          </a:p>
        </p:txBody>
      </p:sp>
      <p:pic>
        <p:nvPicPr>
          <p:cNvPr id="8" name="图片 7" descr="蒸鸡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285728"/>
            <a:ext cx="47625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4"/>
          <p:cNvGraphicFramePr>
            <a:graphicFrameLocks noGrp="1"/>
          </p:cNvGraphicFramePr>
          <p:nvPr>
            <p:ph sz="half" idx="1"/>
          </p:nvPr>
        </p:nvGraphicFramePr>
        <p:xfrm>
          <a:off x="428596" y="428604"/>
          <a:ext cx="8715404" cy="590977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29090"/>
                <a:gridCol w="4786314"/>
              </a:tblGrid>
              <a:tr h="611006">
                <a:tc>
                  <a:txBody>
                    <a:bodyPr/>
                    <a:lstStyle/>
                    <a:p>
                      <a:r>
                        <a:rPr kumimoji="0" lang="en-US" altLang="zh-CN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aste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light</a:t>
                      </a:r>
                      <a:r>
                        <a:rPr kumimoji="0" lang="zh-CN" altLang="en-US" sz="3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（清淡）</a:t>
                      </a:r>
                      <a:endParaRPr lang="zh-CN" altLang="en-US" sz="3200" b="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Cooking Method</a:t>
                      </a:r>
                      <a:endParaRPr lang="zh-CN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steam</a:t>
                      </a:r>
                      <a:endParaRPr lang="zh-CN" altLang="en-US" sz="3200" dirty="0"/>
                    </a:p>
                  </a:txBody>
                  <a:tcPr/>
                </a:tc>
              </a:tr>
              <a:tr h="63532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Required</a:t>
                      </a:r>
                      <a:endParaRPr kumimoji="0" lang="zh-CN" altLang="en-US" sz="3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minutes</a:t>
                      </a:r>
                      <a:endParaRPr lang="zh-CN" altLang="en-US" sz="32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 </a:t>
                      </a:r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Cooker</a:t>
                      </a:r>
                      <a:endParaRPr kumimoji="0" lang="zh-CN" altLang="en-US" sz="3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microwave oven</a:t>
                      </a:r>
                      <a:endParaRPr kumimoji="0" lang="zh-CN" altLang="en-US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4928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Ingredients</a:t>
                      </a:r>
                      <a:endParaRPr kumimoji="0" lang="zh-CN" altLang="en-US" sz="3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eggs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 appropriate amount of salt, cooking wine</a:t>
                      </a:r>
                      <a:r>
                        <a:rPr kumimoji="0" lang="zh-CN" alt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（料酒）</a:t>
                      </a:r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oil, soy sauce</a:t>
                      </a:r>
                      <a:r>
                        <a:rPr kumimoji="0" lang="zh-CN" alt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（酱油）</a:t>
                      </a:r>
                      <a:r>
                        <a:rPr kumimoji="0" 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chopped green onion</a:t>
                      </a:r>
                      <a:r>
                        <a:rPr kumimoji="0" lang="zh-CN" altLang="en-US" sz="3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（葱花）</a:t>
                      </a:r>
                      <a:endParaRPr kumimoji="0" lang="zh-CN" altLang="en-US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 fontScale="70000" lnSpcReduction="20000"/>
          </a:bodyPr>
          <a:lstStyle/>
          <a:p>
            <a:r>
              <a:rPr lang="en-US" sz="4400" dirty="0" smtClean="0"/>
              <a:t>Beat 2 eggs and stir some chopped green onion and cooking wine into it thoroughly. </a:t>
            </a:r>
            <a:endParaRPr lang="zh-CN" altLang="en-US" sz="44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1</a:t>
            </a:r>
            <a:endParaRPr lang="zh-CN" altLang="en-US" sz="3200" b="1" dirty="0"/>
          </a:p>
        </p:txBody>
      </p:sp>
      <p:pic>
        <p:nvPicPr>
          <p:cNvPr id="7" name="图片 6" descr="微波炉蒸鸡蛋的做法第1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46457"/>
            <a:ext cx="5072098" cy="380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Pour the same amount of warm water as the eggs into the bowl.</a:t>
            </a:r>
            <a:endParaRPr lang="zh-CN" altLang="en-US" sz="32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2</a:t>
            </a:r>
            <a:endParaRPr lang="zh-CN" altLang="en-US" sz="3200" b="1" dirty="0"/>
          </a:p>
        </p:txBody>
      </p:sp>
      <p:pic>
        <p:nvPicPr>
          <p:cNvPr id="6" name="图片 5" descr="微波炉蒸鸡蛋的做法第2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5073680" cy="380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Add some oil.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3</a:t>
            </a:r>
            <a:endParaRPr lang="zh-CN" altLang="en-US" sz="3200" b="1" dirty="0"/>
          </a:p>
        </p:txBody>
      </p:sp>
      <p:pic>
        <p:nvPicPr>
          <p:cNvPr id="6" name="图片 5" descr="微波炉蒸鸡蛋的做法第3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65496"/>
            <a:ext cx="5143536" cy="385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/>
          </a:bodyPr>
          <a:lstStyle/>
          <a:p>
            <a:r>
              <a:rPr lang="en-US" sz="3100" dirty="0" smtClean="0"/>
              <a:t>Add some salt and stir thoroughly.</a:t>
            </a:r>
            <a:endParaRPr lang="zh-CN" altLang="en-US" sz="31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4</a:t>
            </a:r>
            <a:endParaRPr lang="zh-CN" altLang="en-US" sz="3200" b="1" dirty="0"/>
          </a:p>
        </p:txBody>
      </p:sp>
      <p:pic>
        <p:nvPicPr>
          <p:cNvPr id="6" name="图片 5" descr="微波炉蒸鸡蛋的做法第4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5073680" cy="380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/>
          </a:bodyPr>
          <a:lstStyle/>
          <a:p>
            <a:r>
              <a:rPr lang="en-US" sz="3100" dirty="0" smtClean="0"/>
              <a:t>Heat the dish in microwave oven for 4 minutes with high heat</a:t>
            </a:r>
            <a:r>
              <a:rPr lang="zh-CN" altLang="en-US" sz="3100" dirty="0" smtClean="0"/>
              <a:t>（高火）</a:t>
            </a:r>
            <a:r>
              <a:rPr lang="en-US" sz="3100" dirty="0" smtClean="0"/>
              <a:t>.</a:t>
            </a:r>
            <a:endParaRPr lang="zh-CN" altLang="en-US" sz="31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5</a:t>
            </a:r>
            <a:endParaRPr lang="zh-CN" altLang="en-US" sz="3200" b="1" dirty="0"/>
          </a:p>
        </p:txBody>
      </p:sp>
      <p:pic>
        <p:nvPicPr>
          <p:cNvPr id="6" name="图片 5" descr="微波炉蒸鸡蛋的做法第5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8604"/>
            <a:ext cx="5145118" cy="385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>
          <a:xfrm>
            <a:off x="3500430" y="642918"/>
            <a:ext cx="5029200" cy="3657600"/>
          </a:xfrm>
        </p:spPr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5286388"/>
            <a:ext cx="8334404" cy="1015180"/>
          </a:xfrm>
        </p:spPr>
        <p:txBody>
          <a:bodyPr>
            <a:normAutofit/>
          </a:bodyPr>
          <a:lstStyle/>
          <a:p>
            <a:r>
              <a:rPr lang="en-US" sz="3100" dirty="0" smtClean="0"/>
              <a:t>Put a little soy sauce in the dish.</a:t>
            </a:r>
            <a:endParaRPr lang="zh-CN" altLang="en-US" sz="31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r>
              <a:rPr lang="en-US" sz="3200" b="1" dirty="0" smtClean="0"/>
              <a:t>ooking Process 6</a:t>
            </a:r>
            <a:endParaRPr lang="zh-CN" altLang="en-US" sz="3200" b="1" dirty="0"/>
          </a:p>
        </p:txBody>
      </p:sp>
      <p:pic>
        <p:nvPicPr>
          <p:cNvPr id="6" name="图片 5" descr="微波炉蒸鸡蛋的做法第6步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5049844" cy="37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</TotalTime>
  <Words>138</Words>
  <Application>Microsoft Office PowerPoint</Application>
  <PresentationFormat>全屏显示(4:3)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8</cp:revision>
  <dcterms:created xsi:type="dcterms:W3CDTF">2013-04-13T04:46:35Z</dcterms:created>
  <dcterms:modified xsi:type="dcterms:W3CDTF">2013-04-13T05:15:21Z</dcterms:modified>
</cp:coreProperties>
</file>