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1E045EA5-D965-4E8D-8D30-BBCF711A1898}" type="datetimeFigureOut">
              <a:rPr lang="zh-CN" altLang="en-US" smtClean="0"/>
              <a:pPr/>
              <a:t>2013-7-30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13BC20A9-7C90-403E-B323-D0167B71F7BD}" type="slidenum">
              <a:rPr lang="zh-CN" altLang="en-US" smtClean="0"/>
              <a:pPr/>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E045EA5-D965-4E8D-8D30-BBCF711A1898}" type="datetimeFigureOut">
              <a:rPr lang="zh-CN" altLang="en-US" smtClean="0"/>
              <a:pPr/>
              <a:t>2013-7-30</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13BC20A9-7C90-403E-B323-D0167B71F7BD}" type="slidenum">
              <a:rPr lang="zh-CN" altLang="en-US" smtClean="0"/>
              <a:pPr/>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31640" y="2060848"/>
            <a:ext cx="7406640" cy="1472184"/>
          </a:xfrm>
        </p:spPr>
        <p:txBody>
          <a:bodyPr/>
          <a:lstStyle/>
          <a:p>
            <a:pPr algn="ctr"/>
            <a:r>
              <a:rPr lang="zh-CN" altLang="en-US" dirty="0" smtClean="0"/>
              <a:t>研究案例</a:t>
            </a:r>
            <a:r>
              <a:rPr lang="en-US" altLang="zh-CN" dirty="0" smtClean="0"/>
              <a:t>6</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03648" y="692696"/>
            <a:ext cx="7498080" cy="864096"/>
          </a:xfrm>
        </p:spPr>
        <p:txBody>
          <a:bodyPr>
            <a:normAutofit fontScale="92500" lnSpcReduction="10000"/>
          </a:bodyPr>
          <a:lstStyle/>
          <a:p>
            <a:pPr>
              <a:buNone/>
            </a:pPr>
            <a:r>
              <a:rPr lang="zh-CN" altLang="en-US" sz="3000" dirty="0" smtClean="0"/>
              <a:t>研究问题：两种不同的治疗方法控制英语学习焦虑的效果是否存在差异？</a:t>
            </a:r>
            <a:endParaRPr lang="en-US" altLang="zh-CN" sz="3000" dirty="0" smtClean="0"/>
          </a:p>
          <a:p>
            <a:endParaRPr lang="zh-CN" altLang="en-US" sz="2400" dirty="0"/>
          </a:p>
        </p:txBody>
      </p:sp>
      <p:sp>
        <p:nvSpPr>
          <p:cNvPr id="4" name="内容占位符 2"/>
          <p:cNvSpPr txBox="1">
            <a:spLocks/>
          </p:cNvSpPr>
          <p:nvPr/>
        </p:nvSpPr>
        <p:spPr>
          <a:xfrm>
            <a:off x="1259632" y="1916832"/>
            <a:ext cx="7498080" cy="46196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案例分析：</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研究目的：寻找差异</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lang="zh-CN" altLang="en-US" sz="2400" dirty="0" smtClean="0"/>
              <a:t>因变量：学生英语学习焦虑（</a:t>
            </a:r>
            <a:r>
              <a:rPr lang="en-US" altLang="zh-CN" sz="2400" dirty="0" smtClean="0"/>
              <a:t>interval data</a:t>
            </a:r>
            <a:r>
              <a:rPr lang="zh-CN" altLang="en-US" sz="2400" dirty="0" smtClean="0"/>
              <a:t>）</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lang="zh-CN" altLang="en-US" sz="2400" dirty="0" smtClean="0"/>
              <a:t>自变量：治疗方法（</a:t>
            </a:r>
            <a:r>
              <a:rPr lang="en-US" altLang="zh-CN" sz="2400" dirty="0" smtClean="0"/>
              <a:t>nominal data</a:t>
            </a:r>
            <a:r>
              <a:rPr lang="zh-CN" altLang="en-US" sz="2400" dirty="0" smtClean="0"/>
              <a:t>）</a:t>
            </a:r>
            <a:endParaRPr lang="en-US" altLang="zh-CN" sz="2400" dirty="0" smtClean="0"/>
          </a:p>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有</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两个水平：</a:t>
            </a:r>
            <a:r>
              <a:rPr lang="en-US" altLang="zh-CN" sz="2400" dirty="0" smtClean="0"/>
              <a:t>1</a:t>
            </a:r>
            <a:r>
              <a:rPr lang="en-US" altLang="zh-CN" sz="2400" dirty="0"/>
              <a:t>.</a:t>
            </a:r>
            <a:r>
              <a:rPr lang="zh-CN" altLang="en-US" sz="2400" dirty="0" smtClean="0"/>
              <a:t>精神分析疗法 </a:t>
            </a:r>
            <a:r>
              <a:rPr lang="en-US" altLang="zh-CN" sz="2400" dirty="0" smtClean="0"/>
              <a:t>2. </a:t>
            </a:r>
            <a:r>
              <a:rPr lang="zh-CN" altLang="en-US" sz="2400" dirty="0" smtClean="0"/>
              <a:t>认知行为疗法</a:t>
            </a:r>
            <a:endParaRPr lang="en-US" altLang="zh-CN" sz="2400" dirty="0"/>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lang="zh-CN" altLang="en-US" sz="2400" dirty="0" smtClean="0"/>
              <a:t>统计方法： 独立样本</a:t>
            </a:r>
            <a:r>
              <a:rPr lang="en-US" altLang="zh-CN" sz="2400" dirty="0" smtClean="0"/>
              <a:t>T</a:t>
            </a:r>
            <a:r>
              <a:rPr lang="zh-CN" altLang="en-US" sz="2400" dirty="0" smtClean="0"/>
              <a:t>检验</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结果在论文中的呈现方式：</a:t>
            </a:r>
            <a:endParaRPr lang="zh-CN" altLang="en-US" dirty="0"/>
          </a:p>
        </p:txBody>
      </p:sp>
      <p:sp>
        <p:nvSpPr>
          <p:cNvPr id="3" name="内容占位符 2"/>
          <p:cNvSpPr>
            <a:spLocks noGrp="1"/>
          </p:cNvSpPr>
          <p:nvPr>
            <p:ph idx="1"/>
          </p:nvPr>
        </p:nvSpPr>
        <p:spPr>
          <a:xfrm>
            <a:off x="1435608" y="1928802"/>
            <a:ext cx="7498080" cy="4319598"/>
          </a:xfrm>
        </p:spPr>
        <p:txBody>
          <a:bodyPr>
            <a:normAutofit/>
          </a:bodyPr>
          <a:lstStyle/>
          <a:p>
            <a:r>
              <a:rPr lang="zh-CN" altLang="en-US" sz="2800" dirty="0" smtClean="0"/>
              <a:t>独立样本</a:t>
            </a:r>
            <a:r>
              <a:rPr lang="en-US" altLang="zh-CN" sz="2800" dirty="0" smtClean="0"/>
              <a:t>T</a:t>
            </a:r>
            <a:r>
              <a:rPr lang="zh-CN" altLang="en-US" sz="2800" dirty="0" smtClean="0"/>
              <a:t>检验结果显示，两种治疗方法 对于控制学生英语学习焦虑的效果存在显著差异（</a:t>
            </a:r>
            <a:r>
              <a:rPr lang="en-US" altLang="zh-CN" sz="2800" dirty="0" smtClean="0"/>
              <a:t>t=3.514, </a:t>
            </a:r>
            <a:r>
              <a:rPr lang="en-US" altLang="zh-CN" sz="2800" dirty="0" err="1" smtClean="0"/>
              <a:t>df</a:t>
            </a:r>
            <a:r>
              <a:rPr lang="en-US" altLang="zh-CN" sz="2800" dirty="0" smtClean="0"/>
              <a:t>=28, p,0.05)</a:t>
            </a:r>
            <a:r>
              <a:rPr lang="zh-CN" altLang="en-US" sz="2800" dirty="0" smtClean="0"/>
              <a:t>。接受精神分析疗法的学生英语学习焦虑显著高于接受认知行为疗法的学生（</a:t>
            </a:r>
            <a:r>
              <a:rPr lang="en-US" altLang="zh-CN" sz="2800" dirty="0" smtClean="0"/>
              <a:t>MD=11</a:t>
            </a:r>
            <a:r>
              <a:rPr lang="zh-CN" altLang="en-US" sz="2800" dirty="0" smtClean="0"/>
              <a:t>）。</a:t>
            </a:r>
            <a:r>
              <a:rPr lang="zh-CN" altLang="en-US" sz="2800" dirty="0" smtClean="0"/>
              <a:t>这一结果与某某的研究类似</a:t>
            </a:r>
            <a:r>
              <a:rPr lang="en-US" altLang="zh-CN" sz="2800" dirty="0" smtClean="0"/>
              <a:t>…..</a:t>
            </a:r>
            <a:r>
              <a:rPr lang="zh-CN" altLang="en-US" sz="2800" dirty="0" smtClean="0"/>
              <a:t>这可能是因为</a:t>
            </a:r>
            <a:r>
              <a:rPr lang="en-US" altLang="zh-CN" sz="2800" dirty="0" smtClean="0"/>
              <a:t>……</a:t>
            </a:r>
            <a:endParaRPr lang="zh-CN" alt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25</TotalTime>
  <Words>228</Words>
  <Application>Microsoft Office PowerPoint</Application>
  <PresentationFormat>全屏显示(4:3)</PresentationFormat>
  <Paragraphs>10</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夏至</vt:lpstr>
      <vt:lpstr>研究案例6</vt:lpstr>
      <vt:lpstr>幻灯片 2</vt:lpstr>
      <vt:lpstr>结果在论文中的呈现方式：</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研究案例6</dc:title>
  <dc:creator>User</dc:creator>
  <cp:lastModifiedBy>微软中国</cp:lastModifiedBy>
  <cp:revision>5</cp:revision>
  <dcterms:created xsi:type="dcterms:W3CDTF">2013-07-30T04:45:39Z</dcterms:created>
  <dcterms:modified xsi:type="dcterms:W3CDTF">2013-07-30T05:24:54Z</dcterms:modified>
</cp:coreProperties>
</file>