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56" r:id="rId3"/>
    <p:sldId id="280" r:id="rId4"/>
    <p:sldId id="284" r:id="rId5"/>
    <p:sldId id="259" r:id="rId6"/>
    <p:sldId id="298" r:id="rId7"/>
    <p:sldId id="260" r:id="rId8"/>
    <p:sldId id="287" r:id="rId9"/>
    <p:sldId id="261" r:id="rId10"/>
    <p:sldId id="262" r:id="rId11"/>
    <p:sldId id="263" r:id="rId12"/>
    <p:sldId id="270" r:id="rId13"/>
    <p:sldId id="281" r:id="rId14"/>
    <p:sldId id="264" r:id="rId15"/>
    <p:sldId id="271" r:id="rId16"/>
    <p:sldId id="273" r:id="rId17"/>
    <p:sldId id="299" r:id="rId18"/>
    <p:sldId id="304" r:id="rId19"/>
    <p:sldId id="265" r:id="rId20"/>
    <p:sldId id="300" r:id="rId21"/>
    <p:sldId id="302" r:id="rId22"/>
    <p:sldId id="275" r:id="rId23"/>
    <p:sldId id="288" r:id="rId24"/>
    <p:sldId id="289" r:id="rId25"/>
    <p:sldId id="291" r:id="rId26"/>
    <p:sldId id="267" r:id="rId27"/>
    <p:sldId id="292" r:id="rId28"/>
    <p:sldId id="301" r:id="rId29"/>
    <p:sldId id="276" r:id="rId30"/>
    <p:sldId id="297" r:id="rId31"/>
    <p:sldId id="278" r:id="rId32"/>
    <p:sldId id="295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22" autoAdjust="0"/>
    <p:restoredTop sz="94660"/>
  </p:normalViewPr>
  <p:slideViewPr>
    <p:cSldViewPr>
      <p:cViewPr varScale="1">
        <p:scale>
          <a:sx n="67" d="100"/>
          <a:sy n="67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9F3-32AE-4445-B485-5A39FAEDE31F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EF25-3203-4A2A-B3AE-60FA355D63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search.ac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xunxm\桌面\2222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215106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论文写作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755576" y="3356992"/>
            <a:ext cx="7272808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unxm\桌面\期刊投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3254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3203848" y="260648"/>
            <a:ext cx="5040560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unxm\桌面\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48235" cy="58769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000232" y="571480"/>
            <a:ext cx="2286016" cy="128588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xunxm\桌面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00990" cy="1142984"/>
          </a:xfrm>
          <a:prstGeom prst="rect">
            <a:avLst/>
          </a:prstGeom>
          <a:noFill/>
        </p:spPr>
      </p:pic>
      <p:pic>
        <p:nvPicPr>
          <p:cNvPr id="1030" name="Picture 6" descr="C:\Documents and Settings\xunxm\桌面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500990" cy="2602675"/>
          </a:xfrm>
          <a:prstGeom prst="rect">
            <a:avLst/>
          </a:prstGeom>
          <a:noFill/>
        </p:spPr>
      </p:pic>
      <p:pic>
        <p:nvPicPr>
          <p:cNvPr id="1031" name="Picture 7" descr="C:\Documents and Settings\xunxm\桌面\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500990" cy="3645024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2714612" y="928670"/>
            <a:ext cx="3500462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课题申报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61938"/>
            <a:ext cx="8913813" cy="6334125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51520" y="980728"/>
            <a:ext cx="6048672" cy="100811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4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2321"/>
            <a:ext cx="6181747" cy="6745679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500166" y="714356"/>
            <a:ext cx="2928958" cy="8572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1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34484"/>
            <a:ext cx="9144000" cy="5937788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6000760" y="1071546"/>
            <a:ext cx="2714644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5" y="648149"/>
            <a:ext cx="9518937" cy="518561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71736" y="2071678"/>
            <a:ext cx="6357982" cy="26432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5" y="459133"/>
            <a:ext cx="9876127" cy="536944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214546" y="1857364"/>
            <a:ext cx="7286676" cy="28575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unxm\桌面\特别推荐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613"/>
            <a:ext cx="9204459" cy="5576907"/>
          </a:xfrm>
          <a:prstGeom prst="rect">
            <a:avLst/>
          </a:prstGeom>
          <a:noFill/>
        </p:spPr>
      </p:pic>
      <p:pic>
        <p:nvPicPr>
          <p:cNvPr id="1027" name="Picture 3" descr="C:\Users\荀晓鸣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087" y="5589240"/>
            <a:ext cx="6665913" cy="666750"/>
          </a:xfrm>
          <a:prstGeom prst="rect">
            <a:avLst/>
          </a:prstGeom>
          <a:noFill/>
        </p:spPr>
      </p:pic>
      <p:pic>
        <p:nvPicPr>
          <p:cNvPr id="2052" name="Picture 4" descr="C:\Users\荀晓鸣\Desktop\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1988841"/>
            <a:ext cx="6876255" cy="4248472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251520" y="2348880"/>
            <a:ext cx="1944216" cy="64807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荀晓鸣\Desktop\网页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16557" y="394943"/>
            <a:ext cx="10338737" cy="57915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荀晓鸣\Desktop\1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58102" y="285728"/>
            <a:ext cx="9302102" cy="5929354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143108" y="4000504"/>
            <a:ext cx="7000892" cy="164307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荀晓鸣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548314" cy="6858000"/>
          </a:xfrm>
          <a:prstGeom prst="rect">
            <a:avLst/>
          </a:prstGeom>
          <a:noFill/>
        </p:spPr>
      </p:pic>
      <p:pic>
        <p:nvPicPr>
          <p:cNvPr id="1027" name="Picture 3" descr="C:\Users\荀晓鸣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7560840" cy="3501008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971600" y="3717032"/>
            <a:ext cx="7416824" cy="292494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65508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251520" y="1916832"/>
            <a:ext cx="1440160" cy="4104456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unxm\桌面\2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515221"/>
            <a:ext cx="11430048" cy="5914175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3357554" y="785794"/>
            <a:ext cx="4572032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桌面\QQ截图2013071814464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14346" y="779336"/>
            <a:ext cx="9858444" cy="40026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samp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6688"/>
            <a:ext cx="8894763" cy="65230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95536" y="33265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热点聚焦：参与探讨，提供不同视角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5536" y="1412776"/>
            <a:ext cx="8136904" cy="8640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学术资讯：提供资讯，分享成果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95536" y="249289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科研指导：分享经验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5536" y="3645024"/>
            <a:ext cx="8208912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科研问答：提问与解答，专题研讨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5536" y="4797152"/>
            <a:ext cx="8208912" cy="8367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文献推荐：提交书评 ，推荐文献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369"/>
            <a:ext cx="9572660" cy="612146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14282" y="1857364"/>
            <a:ext cx="1320654" cy="222996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23528" y="404664"/>
            <a:ext cx="3563888" cy="1080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528" y="1844824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429000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3528" y="5013176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0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4211960" y="476672"/>
            <a:ext cx="504056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76056" y="980728"/>
            <a:ext cx="3635896" cy="4824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了解资讯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寻求方法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收获成果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5361899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835696" y="1988840"/>
            <a:ext cx="5184576" cy="273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共建  共享</a:t>
            </a:r>
            <a:endParaRPr lang="en-US" altLang="zh-CN" sz="4800" b="1" kern="1800" spc="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合作  创新</a:t>
            </a:r>
            <a:endParaRPr lang="zh-CN" altLang="en-US" sz="4800" b="1" kern="1800" spc="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网址： 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www.iresearch.ac.cn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</a:t>
            </a: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  71244770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微信号：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iResearching</a:t>
            </a:r>
            <a:endParaRPr lang="zh-CN" altLang="en-US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research@fltrp.com</a:t>
            </a:r>
            <a:endParaRPr lang="en-US" sz="3600" b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40466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988840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717032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5896" y="53732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荀晓鸣\Desktop\热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语料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253536" cy="557009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资讯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8246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627784" y="2780928"/>
            <a:ext cx="321471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75656" y="332656"/>
            <a:ext cx="4857784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7691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134</Words>
  <Application>Microsoft Office PowerPoint</Application>
  <PresentationFormat>全屏显示(4:3)</PresentationFormat>
  <Paragraphs>56</Paragraphs>
  <Slides>32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cb</cp:lastModifiedBy>
  <cp:revision>85</cp:revision>
  <dcterms:modified xsi:type="dcterms:W3CDTF">2013-07-30T06:09:48Z</dcterms:modified>
</cp:coreProperties>
</file>