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3" r:id="rId2"/>
    <p:sldId id="256" r:id="rId3"/>
    <p:sldId id="280" r:id="rId4"/>
    <p:sldId id="284" r:id="rId5"/>
    <p:sldId id="286" r:id="rId6"/>
    <p:sldId id="259" r:id="rId7"/>
    <p:sldId id="298" r:id="rId8"/>
    <p:sldId id="260" r:id="rId9"/>
    <p:sldId id="287" r:id="rId10"/>
    <p:sldId id="261" r:id="rId11"/>
    <p:sldId id="262" r:id="rId12"/>
    <p:sldId id="263" r:id="rId13"/>
    <p:sldId id="270" r:id="rId14"/>
    <p:sldId id="304" r:id="rId15"/>
    <p:sldId id="281" r:id="rId16"/>
    <p:sldId id="264" r:id="rId17"/>
    <p:sldId id="271" r:id="rId18"/>
    <p:sldId id="273" r:id="rId19"/>
    <p:sldId id="299" r:id="rId20"/>
    <p:sldId id="282" r:id="rId21"/>
    <p:sldId id="265" r:id="rId22"/>
    <p:sldId id="300" r:id="rId23"/>
    <p:sldId id="302" r:id="rId24"/>
    <p:sldId id="275" r:id="rId25"/>
    <p:sldId id="288" r:id="rId26"/>
    <p:sldId id="289" r:id="rId27"/>
    <p:sldId id="291" r:id="rId28"/>
    <p:sldId id="267" r:id="rId29"/>
    <p:sldId id="292" r:id="rId30"/>
    <p:sldId id="301" r:id="rId31"/>
    <p:sldId id="276" r:id="rId32"/>
    <p:sldId id="297" r:id="rId33"/>
    <p:sldId id="278" r:id="rId34"/>
    <p:sldId id="303" r:id="rId35"/>
    <p:sldId id="295" r:id="rId36"/>
    <p:sldId id="296" r:id="rId37"/>
    <p:sldId id="269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660"/>
  </p:normalViewPr>
  <p:slideViewPr>
    <p:cSldViewPr>
      <p:cViewPr varScale="1">
        <p:scale>
          <a:sx n="65" d="100"/>
          <a:sy n="65" d="100"/>
        </p:scale>
        <p:origin x="-16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39F3-32AE-4445-B485-5A39FAEDE31F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EF25-3203-4A2A-B3AE-60FA355D63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search.ac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xunxm\桌面\2222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21510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7691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论文写作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755576" y="3356992"/>
            <a:ext cx="7272808" cy="7920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unxm\桌面\期刊投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3254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3203848" y="260648"/>
            <a:ext cx="5040560" cy="7920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unxm\桌面\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48235" cy="587694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000232" y="571480"/>
            <a:ext cx="2286016" cy="128588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荀晓鸣\Desktop\11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374" y="692696"/>
            <a:ext cx="9319280" cy="468052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6516216" y="764704"/>
            <a:ext cx="2448272" cy="201622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xunxm\桌面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00990" cy="1142984"/>
          </a:xfrm>
          <a:prstGeom prst="rect">
            <a:avLst/>
          </a:prstGeom>
          <a:noFill/>
        </p:spPr>
      </p:pic>
      <p:pic>
        <p:nvPicPr>
          <p:cNvPr id="1030" name="Picture 6" descr="C:\Documents and Settings\xunxm\桌面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500990" cy="2602675"/>
          </a:xfrm>
          <a:prstGeom prst="rect">
            <a:avLst/>
          </a:prstGeom>
          <a:noFill/>
        </p:spPr>
      </p:pic>
      <p:pic>
        <p:nvPicPr>
          <p:cNvPr id="1031" name="Picture 7" descr="C:\Documents and Settings\xunxm\桌面\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7500990" cy="3645024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/>
        </p:nvSpPr>
        <p:spPr>
          <a:xfrm>
            <a:off x="2714612" y="928670"/>
            <a:ext cx="3500462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unxm\桌面\课题申报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61938"/>
            <a:ext cx="8913813" cy="6334125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51520" y="980728"/>
            <a:ext cx="6048672" cy="100811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44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2321"/>
            <a:ext cx="6181747" cy="6745679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500166" y="714356"/>
            <a:ext cx="2928958" cy="8572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5554683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79512" y="1484784"/>
            <a:ext cx="1944216" cy="100811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荀晓鸣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" y="476672"/>
            <a:ext cx="9009063" cy="895350"/>
          </a:xfrm>
          <a:prstGeom prst="rect">
            <a:avLst/>
          </a:prstGeom>
          <a:noFill/>
        </p:spPr>
      </p:pic>
      <p:pic>
        <p:nvPicPr>
          <p:cNvPr id="5126" name="Picture 6" descr="C:\Users\荀晓鸣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6948264" cy="6076950"/>
          </a:xfrm>
          <a:prstGeom prst="rect">
            <a:avLst/>
          </a:prstGeom>
          <a:noFill/>
        </p:spPr>
      </p:pic>
      <p:pic>
        <p:nvPicPr>
          <p:cNvPr id="5131" name="Picture 11" descr="C:\Users\荀晓鸣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952625" cy="5953125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6084168" y="548680"/>
            <a:ext cx="2520280" cy="57606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荀晓鸣\Desktop\网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09563"/>
            <a:ext cx="9066213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14290"/>
            <a:ext cx="3857652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国内外语核心期刊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外语教学与研究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现代外语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外国语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外语界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外语与外语教学 　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中国外语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外语教学理论与实践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文学评论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国外文学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外国文学评论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外国文学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00562" y="142852"/>
            <a:ext cx="4429124" cy="6429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700" b="1" dirty="0" smtClean="0">
                <a:solidFill>
                  <a:schemeClr val="bg1"/>
                </a:solidFill>
              </a:rPr>
              <a:t>国际语言及教育类期刊</a:t>
            </a:r>
            <a:endParaRPr lang="en-US" altLang="zh-CN" sz="2700" b="1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Annual Review of Applied Linguistics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Teachers and Teaching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Studies in Second Language Acquisition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Modern Language Journal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Language Teaching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Language Learning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ELT Journal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TESOL Quarterly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unxm\桌面\特别推荐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9613"/>
            <a:ext cx="9204459" cy="5576907"/>
          </a:xfrm>
          <a:prstGeom prst="rect">
            <a:avLst/>
          </a:prstGeom>
          <a:noFill/>
        </p:spPr>
      </p:pic>
      <p:pic>
        <p:nvPicPr>
          <p:cNvPr id="1027" name="Picture 3" descr="C:\Users\荀晓鸣\Desktop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087" y="5589240"/>
            <a:ext cx="6665913" cy="666750"/>
          </a:xfrm>
          <a:prstGeom prst="rect">
            <a:avLst/>
          </a:prstGeom>
          <a:noFill/>
        </p:spPr>
      </p:pic>
      <p:pic>
        <p:nvPicPr>
          <p:cNvPr id="2052" name="Picture 4" descr="C:\Users\荀晓鸣\Desktop\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5" y="1988841"/>
            <a:ext cx="6876255" cy="4248472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251520" y="2348880"/>
            <a:ext cx="1944216" cy="64807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荀晓鸣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7344816" cy="3476625"/>
          </a:xfrm>
          <a:prstGeom prst="rect">
            <a:avLst/>
          </a:prstGeom>
          <a:noFill/>
        </p:spPr>
      </p:pic>
      <p:pic>
        <p:nvPicPr>
          <p:cNvPr id="3074" name="Picture 2" descr="C:\Users\荀晓鸣\Desktop\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345705" cy="3861048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187624" y="3861048"/>
            <a:ext cx="7128792" cy="10801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00382 0.257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荀晓鸣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548314" cy="6858000"/>
          </a:xfrm>
          <a:prstGeom prst="rect">
            <a:avLst/>
          </a:prstGeom>
          <a:noFill/>
        </p:spPr>
      </p:pic>
      <p:pic>
        <p:nvPicPr>
          <p:cNvPr id="1027" name="Picture 3" descr="C:\Users\荀晓鸣\Desktop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7560840" cy="3501008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971600" y="3717032"/>
            <a:ext cx="7416824" cy="292494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荀晓鸣\Desktop\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565508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251520" y="1916832"/>
            <a:ext cx="1440160" cy="4104456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unxm\桌面\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9001156" cy="264320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072066" y="1643050"/>
            <a:ext cx="1571636" cy="242889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桌面\QQ截图20130718144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9144000" cy="444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samp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6688"/>
            <a:ext cx="8894763" cy="65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95536" y="332656"/>
            <a:ext cx="8136904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热点聚焦：参与探讨，提供不同视角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5536" y="1412776"/>
            <a:ext cx="8136904" cy="86409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学术资讯：提供资讯，分享成果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95536" y="2492896"/>
            <a:ext cx="8136904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科研指导：分享经验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5536" y="3645024"/>
            <a:ext cx="8208912" cy="9361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科研问答：提问与解答，专题研讨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5536" y="4797152"/>
            <a:ext cx="8208912" cy="8367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文献推荐：提交书评 ，推荐文献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699792" y="1052736"/>
            <a:ext cx="1800200" cy="576064"/>
          </a:xfrm>
          <a:prstGeom prst="roundRect">
            <a:avLst/>
          </a:prstGeom>
          <a:noFill/>
          <a:ln w="825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C:\Users\荀晓鸣\Desktop\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852488"/>
            <a:ext cx="5772150" cy="5153025"/>
          </a:xfrm>
          <a:prstGeom prst="rect">
            <a:avLst/>
          </a:prstGeom>
          <a:noFill/>
        </p:spPr>
      </p:pic>
      <p:pic>
        <p:nvPicPr>
          <p:cNvPr id="5123" name="Picture 3" descr="C:\Users\荀晓鸣\Desktop\12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211767" cy="6357705"/>
          </a:xfrm>
          <a:prstGeom prst="rect">
            <a:avLst/>
          </a:prstGeom>
          <a:noFill/>
        </p:spPr>
      </p:pic>
      <p:pic>
        <p:nvPicPr>
          <p:cNvPr id="5125" name="Picture 5" descr="C:\Users\荀晓鸣\Desktop\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56157"/>
            <a:ext cx="7452320" cy="5241195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179512" y="1484784"/>
            <a:ext cx="1296144" cy="172819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23528" y="404664"/>
            <a:ext cx="3563888" cy="1080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聚焦信息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528" y="1844824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3429000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23528" y="5013176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0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flipH="1">
            <a:off x="4211960" y="476672"/>
            <a:ext cx="504056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076056" y="980728"/>
            <a:ext cx="3635896" cy="4824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了解资讯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寻求方法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收获成果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9144000" cy="5361899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835696" y="1988840"/>
            <a:ext cx="5184576" cy="27363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共建  共享</a:t>
            </a:r>
            <a:endParaRPr lang="en-US" altLang="zh-CN" sz="4800" b="1" kern="1800" spc="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合作  创新</a:t>
            </a:r>
            <a:endParaRPr lang="zh-CN" altLang="en-US" sz="4800" b="1" kern="1800" spc="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83568" y="1412776"/>
            <a:ext cx="8064896" cy="3672408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</a:pP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iResearch</a:t>
            </a:r>
            <a:endParaRPr lang="en-US" altLang="zh-CN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r>
              <a:rPr lang="en-US" altLang="zh-C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期待您的关注和参与！</a:t>
            </a:r>
            <a:endParaRPr lang="en-US" altLang="zh-CN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endParaRPr lang="en-US" altLang="zh-CN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r>
              <a:rPr lang="zh-CN" alt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科研的道路上，您不再是一个人。</a:t>
            </a:r>
            <a:endParaRPr lang="en-US" altLang="zh-CN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endParaRPr lang="zh-CN" altLang="en-US" sz="40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  <a:buNone/>
            </a:pP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357166"/>
            <a:ext cx="7848872" cy="6215106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网址： 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www.iresearch.ac.cn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群</a:t>
            </a: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  71244770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微信号：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iResearching</a:t>
            </a:r>
            <a:endParaRPr lang="zh-CN" altLang="en-US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research@fltrp.com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14282" y="285728"/>
            <a:ext cx="8786874" cy="6286544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iResearch</a:t>
            </a:r>
            <a:r>
              <a:rPr lang="zh-CN" alt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zh-CN" alt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科研故事沙龙”</a:t>
            </a:r>
            <a:endParaRPr lang="en-US" altLang="zh-CN" sz="3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r>
              <a:rPr lang="en-US" altLang="zh-CN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期待您的参与！</a:t>
            </a:r>
            <a:endParaRPr lang="en-US" altLang="zh-CN" sz="3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en-US" sz="35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科研的道路上，您不是一个人。</a:t>
            </a: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endParaRPr lang="zh-CN" altLang="en-US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共同分享科研历程中的快乐和困惑！</a:t>
            </a: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  <a:buNone/>
            </a:pP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时间：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25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日 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19:00-20:30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地点： 培训楼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202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会议室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357166"/>
            <a:ext cx="7848872" cy="6215106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您在科研中最大的困难是什么？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您尝试的解决方式是什么？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您平时如何获取前沿研究资讯和文献资源？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您经常登录的学术网站？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您与国内外同一领域的研究者如何交流？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您学校是否有教师发展团队？如何运作？经验分享？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期刊投稿、课题申报等经验分享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40466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988840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717032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35896" y="53732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荀晓鸣\Desktop\热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荀晓鸣\Desktop\语料库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253536" cy="557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资讯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358246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627784" y="2780928"/>
            <a:ext cx="3214710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475656" y="332656"/>
            <a:ext cx="4857784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340</Words>
  <Application>Microsoft Office PowerPoint</Application>
  <PresentationFormat>全屏显示(4:3)</PresentationFormat>
  <Paragraphs>114</Paragraphs>
  <Slides>37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荀晓鸣</cp:lastModifiedBy>
  <cp:revision>76</cp:revision>
  <dcterms:modified xsi:type="dcterms:W3CDTF">2013-07-27T03:58:56Z</dcterms:modified>
</cp:coreProperties>
</file>