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3" r:id="rId2"/>
    <p:sldId id="280" r:id="rId3"/>
    <p:sldId id="284" r:id="rId4"/>
    <p:sldId id="259" r:id="rId5"/>
    <p:sldId id="298" r:id="rId6"/>
    <p:sldId id="260" r:id="rId7"/>
    <p:sldId id="287" r:id="rId8"/>
    <p:sldId id="261" r:id="rId9"/>
    <p:sldId id="306" r:id="rId10"/>
    <p:sldId id="262" r:id="rId11"/>
    <p:sldId id="307" r:id="rId12"/>
    <p:sldId id="263" r:id="rId13"/>
    <p:sldId id="270" r:id="rId14"/>
    <p:sldId id="281" r:id="rId15"/>
    <p:sldId id="308" r:id="rId16"/>
    <p:sldId id="264" r:id="rId17"/>
    <p:sldId id="271" r:id="rId18"/>
    <p:sldId id="273" r:id="rId19"/>
    <p:sldId id="299" r:id="rId20"/>
    <p:sldId id="305" r:id="rId21"/>
    <p:sldId id="304" r:id="rId22"/>
    <p:sldId id="300" r:id="rId23"/>
    <p:sldId id="302" r:id="rId24"/>
    <p:sldId id="275" r:id="rId25"/>
    <p:sldId id="288" r:id="rId26"/>
    <p:sldId id="289" r:id="rId27"/>
    <p:sldId id="291" r:id="rId28"/>
    <p:sldId id="267" r:id="rId29"/>
    <p:sldId id="292" r:id="rId30"/>
    <p:sldId id="301" r:id="rId31"/>
    <p:sldId id="276" r:id="rId32"/>
    <p:sldId id="297" r:id="rId33"/>
    <p:sldId id="278" r:id="rId34"/>
    <p:sldId id="295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22" autoAdjust="0"/>
    <p:restoredTop sz="94660"/>
  </p:normalViewPr>
  <p:slideViewPr>
    <p:cSldViewPr>
      <p:cViewPr varScale="1">
        <p:scale>
          <a:sx n="67" d="100"/>
          <a:sy n="67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39F3-32AE-4445-B485-5A39FAEDE31F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8EF25-3203-4A2A-B3AE-60FA355D63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2013-8-3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search.ac.c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cuments and Settings\xunxm\桌面\22222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215106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xunxm\桌面\论文写作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929618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755576" y="3356992"/>
            <a:ext cx="7272808" cy="79208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714348" y="5214950"/>
            <a:ext cx="7500990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unxm\桌面\222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2741" y="2122152"/>
            <a:ext cx="8885672" cy="268513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xunxm\桌面\期刊投稿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63254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3203848" y="260648"/>
            <a:ext cx="5040560" cy="79208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xunxm\桌面\3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048235" cy="5876946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2000232" y="571480"/>
            <a:ext cx="2286016" cy="128588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"/>
            <a:ext cx="7643866" cy="685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圆角矩形 9"/>
          <p:cNvSpPr/>
          <p:nvPr/>
        </p:nvSpPr>
        <p:spPr>
          <a:xfrm>
            <a:off x="2500298" y="1500174"/>
            <a:ext cx="3500462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42910" y="4429132"/>
            <a:ext cx="7143800" cy="221457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unxm\桌面\222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2741" y="2137978"/>
            <a:ext cx="8885672" cy="265348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xunxm\桌面\课题申报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61938"/>
            <a:ext cx="8913813" cy="6334125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251520" y="980728"/>
            <a:ext cx="6048672" cy="100811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unxm\桌面\44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2321"/>
            <a:ext cx="6181747" cy="6745679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1500166" y="714356"/>
            <a:ext cx="2928958" cy="85725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unxm\桌面\1.bm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634484"/>
            <a:ext cx="9144000" cy="5937788"/>
          </a:xfrm>
          <a:prstGeom prst="rect">
            <a:avLst/>
          </a:prstGeom>
          <a:noFill/>
        </p:spPr>
      </p:pic>
      <p:sp>
        <p:nvSpPr>
          <p:cNvPr id="4" name="圆角矩形 3"/>
          <p:cNvSpPr/>
          <p:nvPr/>
        </p:nvSpPr>
        <p:spPr>
          <a:xfrm>
            <a:off x="2285984" y="1857364"/>
            <a:ext cx="2286016" cy="35719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0" y="857232"/>
            <a:ext cx="2143108" cy="257176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7328"/>
            <a:ext cx="8358246" cy="65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428596" y="1571612"/>
            <a:ext cx="7858180" cy="442915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28596" y="714356"/>
            <a:ext cx="2143140" cy="35719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调研\iResearch 结构图.d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627"/>
            <a:ext cx="9144000" cy="663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圆角矩形 2"/>
          <p:cNvSpPr/>
          <p:nvPr/>
        </p:nvSpPr>
        <p:spPr>
          <a:xfrm>
            <a:off x="5214942" y="785794"/>
            <a:ext cx="3571900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85720" y="3571876"/>
            <a:ext cx="2000264" cy="42862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572132" y="3357562"/>
            <a:ext cx="2000264" cy="35719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2935"/>
            <a:ext cx="8841100" cy="651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285720" y="1857364"/>
            <a:ext cx="8429684" cy="392909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14282" y="857232"/>
            <a:ext cx="3429024" cy="42862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"/>
            <a:ext cx="8215370" cy="693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357158" y="4429132"/>
            <a:ext cx="8143932" cy="207170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090722" cy="67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357158" y="4286256"/>
            <a:ext cx="8286808" cy="235745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9156"/>
            <a:ext cx="9572660" cy="545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2285984" y="1214422"/>
            <a:ext cx="6858016" cy="1285884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794"/>
            <a:ext cx="1045438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3143240" y="1071546"/>
            <a:ext cx="4286280" cy="50006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7649"/>
            <a:ext cx="9144000" cy="417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圆角矩形 3"/>
          <p:cNvSpPr/>
          <p:nvPr/>
        </p:nvSpPr>
        <p:spPr>
          <a:xfrm>
            <a:off x="2285984" y="2143116"/>
            <a:ext cx="6715172" cy="264320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85163" cy="760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404664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988840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717032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635896" y="5373216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95536" y="332656"/>
            <a:ext cx="8136904" cy="9361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热点聚焦：参与探讨，提供不同视角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95536" y="1412776"/>
            <a:ext cx="8136904" cy="86409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学术资讯：提供资讯，分享成果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95536" y="2492896"/>
            <a:ext cx="8136904" cy="9361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科研指导：分享经验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95536" y="3645024"/>
            <a:ext cx="8208912" cy="9361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科研问答：提问与解答，专题研讨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95536" y="4797152"/>
            <a:ext cx="8208912" cy="8367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文献推荐：提交书评 ，推荐文献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719094" cy="6215106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0" y="1928802"/>
            <a:ext cx="1643042" cy="237284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855977"/>
            <a:ext cx="7286644" cy="478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23528" y="404664"/>
            <a:ext cx="3563888" cy="10801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聚焦信息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3528" y="1844824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23528" y="3429000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23528" y="5013176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0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 flipH="1">
            <a:off x="4211960" y="476672"/>
            <a:ext cx="504056" cy="5832648"/>
          </a:xfrm>
          <a:prstGeom prst="leftBrace">
            <a:avLst>
              <a:gd name="adj1" fmla="val 97378"/>
              <a:gd name="adj2" fmla="val 49618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076056" y="980728"/>
            <a:ext cx="3635896" cy="482453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了解资讯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寻求方法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收获成果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调研\iResearch 结构图.d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7"/>
            <a:ext cx="9144000" cy="5361899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1835696" y="1988840"/>
            <a:ext cx="5184576" cy="27363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kern="1800" spc="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共建  共享</a:t>
            </a:r>
            <a:endParaRPr lang="en-US" altLang="zh-CN" sz="4800" b="1" kern="1800" spc="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800" b="1" kern="1800" spc="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合作  创新</a:t>
            </a:r>
            <a:endParaRPr lang="zh-CN" altLang="en-US" sz="4800" b="1" kern="1800" spc="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0"/>
            <a:ext cx="828677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     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83568" y="357166"/>
            <a:ext cx="7848872" cy="6215106"/>
          </a:xfrm>
          <a:prstGeom prst="round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网址： 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www.iresearch.ac.cn</a:t>
            </a:r>
            <a:endParaRPr lang="en-US" altLang="zh-CN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群</a:t>
            </a:r>
            <a:r>
              <a:rPr 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   71244770</a:t>
            </a:r>
            <a:endParaRPr lang="en-US" altLang="zh-CN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 lvl="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微信号：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iResearching</a:t>
            </a:r>
            <a:endParaRPr lang="zh-CN" altLang="en-US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邮箱：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research@fltrp.com</a:t>
            </a:r>
            <a:endParaRPr lang="en-US" sz="3600" b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荀晓鸣\Desktop\热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荀晓鸣\Desktop\语料库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2" y="857232"/>
            <a:ext cx="9099820" cy="547756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unxm\桌面\资讯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"/>
            <a:ext cx="8358246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2627784" y="2780928"/>
            <a:ext cx="3214710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475656" y="332656"/>
            <a:ext cx="4857784" cy="71438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unxm\桌面\2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928802"/>
            <a:ext cx="8968343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unxm\桌面\222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06" y="2122152"/>
            <a:ext cx="8968343" cy="268513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134</Words>
  <Application>Microsoft Office PowerPoint</Application>
  <PresentationFormat>全屏显示(4:3)</PresentationFormat>
  <Paragraphs>56</Paragraphs>
  <Slides>34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cb</cp:lastModifiedBy>
  <cp:revision>97</cp:revision>
  <dcterms:modified xsi:type="dcterms:W3CDTF">2013-08-03T01:43:33Z</dcterms:modified>
</cp:coreProperties>
</file>