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3" r:id="rId2"/>
    <p:sldId id="256" r:id="rId3"/>
    <p:sldId id="280" r:id="rId4"/>
    <p:sldId id="284" r:id="rId5"/>
    <p:sldId id="286" r:id="rId6"/>
    <p:sldId id="259" r:id="rId7"/>
    <p:sldId id="298" r:id="rId8"/>
    <p:sldId id="260" r:id="rId9"/>
    <p:sldId id="287" r:id="rId10"/>
    <p:sldId id="261" r:id="rId11"/>
    <p:sldId id="262" r:id="rId12"/>
    <p:sldId id="263" r:id="rId13"/>
    <p:sldId id="270" r:id="rId14"/>
    <p:sldId id="281" r:id="rId15"/>
    <p:sldId id="264" r:id="rId16"/>
    <p:sldId id="271" r:id="rId17"/>
    <p:sldId id="273" r:id="rId18"/>
    <p:sldId id="299" r:id="rId19"/>
    <p:sldId id="282" r:id="rId20"/>
    <p:sldId id="265" r:id="rId21"/>
    <p:sldId id="274" r:id="rId22"/>
    <p:sldId id="300" r:id="rId23"/>
    <p:sldId id="275" r:id="rId24"/>
    <p:sldId id="288" r:id="rId25"/>
    <p:sldId id="289" r:id="rId26"/>
    <p:sldId id="291" r:id="rId27"/>
    <p:sldId id="267" r:id="rId28"/>
    <p:sldId id="292" r:id="rId29"/>
    <p:sldId id="276" r:id="rId30"/>
    <p:sldId id="297" r:id="rId31"/>
    <p:sldId id="278" r:id="rId32"/>
    <p:sldId id="296" r:id="rId33"/>
    <p:sldId id="295" r:id="rId34"/>
    <p:sldId id="269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2" autoAdjust="0"/>
    <p:restoredTop sz="94660"/>
  </p:normalViewPr>
  <p:slideViewPr>
    <p:cSldViewPr>
      <p:cViewPr varScale="1">
        <p:scale>
          <a:sx n="65" d="100"/>
          <a:sy n="65" d="100"/>
        </p:scale>
        <p:origin x="-16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039F3-32AE-4445-B485-5A39FAEDE31F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EF25-3203-4A2A-B3AE-60FA355D637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8EF25-3203-4A2A-B3AE-60FA355D6378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search.ac.c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C:\Documents and Settings\xunxm\桌面\22222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0"/>
            <a:ext cx="6215106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xunxm\桌面\22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5926"/>
            <a:ext cx="917691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xunxm\桌面\论文写作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9296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xunxm\桌面\期刊投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756325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xunxm\桌面\3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048235" cy="5876946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2000232" y="571480"/>
            <a:ext cx="2286016" cy="128588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xunxm\桌面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00990" cy="1142984"/>
          </a:xfrm>
          <a:prstGeom prst="rect">
            <a:avLst/>
          </a:prstGeom>
          <a:noFill/>
        </p:spPr>
      </p:pic>
      <p:pic>
        <p:nvPicPr>
          <p:cNvPr id="1030" name="Picture 6" descr="C:\Documents and Settings\xunxm\桌面\3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7500990" cy="2602675"/>
          </a:xfrm>
          <a:prstGeom prst="rect">
            <a:avLst/>
          </a:prstGeom>
          <a:noFill/>
        </p:spPr>
      </p:pic>
      <p:pic>
        <p:nvPicPr>
          <p:cNvPr id="1031" name="Picture 7" descr="C:\Documents and Settings\xunxm\桌面\4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12976"/>
            <a:ext cx="7500990" cy="3645024"/>
          </a:xfrm>
          <a:prstGeom prst="rect">
            <a:avLst/>
          </a:prstGeom>
          <a:noFill/>
        </p:spPr>
      </p:pic>
      <p:sp>
        <p:nvSpPr>
          <p:cNvPr id="10" name="圆角矩形 9"/>
          <p:cNvSpPr/>
          <p:nvPr/>
        </p:nvSpPr>
        <p:spPr>
          <a:xfrm>
            <a:off x="2714612" y="928670"/>
            <a:ext cx="3500462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xunxm\桌面\课题申报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261938"/>
            <a:ext cx="8913813" cy="633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unxm\桌面\44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12321"/>
            <a:ext cx="6181747" cy="6745679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1500166" y="714356"/>
            <a:ext cx="2928958" cy="857256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xunxm\桌面\2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794"/>
            <a:ext cx="9144000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荀晓鸣\Desktop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37" y="476672"/>
            <a:ext cx="9009063" cy="895350"/>
          </a:xfrm>
          <a:prstGeom prst="rect">
            <a:avLst/>
          </a:prstGeom>
          <a:noFill/>
        </p:spPr>
      </p:pic>
      <p:pic>
        <p:nvPicPr>
          <p:cNvPr id="5126" name="Picture 6" descr="C:\Users\荀晓鸣\Desktop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340768"/>
            <a:ext cx="6948264" cy="6076950"/>
          </a:xfrm>
          <a:prstGeom prst="rect">
            <a:avLst/>
          </a:prstGeom>
          <a:noFill/>
        </p:spPr>
      </p:pic>
      <p:pic>
        <p:nvPicPr>
          <p:cNvPr id="5131" name="Picture 11" descr="C:\Users\荀晓鸣\Desktop\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1952625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214290"/>
            <a:ext cx="3857652" cy="64294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zh-CN" altLang="en-US" b="1" dirty="0" smtClean="0">
                <a:solidFill>
                  <a:schemeClr val="bg1"/>
                </a:solidFill>
              </a:rPr>
              <a:t>国内外语核心期刊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外语教学与研究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现代外语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外国语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外语界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外语教学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外语与外语教学 　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中国外语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外语教学理论与实践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文学评论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国外文学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外国文学评论 </a:t>
            </a:r>
            <a:endParaRPr lang="en-US" altLang="zh-CN" b="1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zh-CN" altLang="en-US" b="1" dirty="0" smtClean="0">
                <a:solidFill>
                  <a:schemeClr val="bg1"/>
                </a:solidFill>
              </a:rPr>
              <a:t>外国文学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500562" y="142852"/>
            <a:ext cx="4429124" cy="6429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zh-CN" altLang="en-US" sz="2700" b="1" dirty="0" smtClean="0">
                <a:solidFill>
                  <a:schemeClr val="bg1"/>
                </a:solidFill>
              </a:rPr>
              <a:t>国际语言及教育类期刊</a:t>
            </a:r>
            <a:endParaRPr lang="en-US" altLang="zh-CN" sz="2700" b="1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altLang="zh-CN" sz="24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Annual Review of Applied Linguistics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Teachers and Teaching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Studies in Second Language Acquisition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The Modern Language Journal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Language Teaching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Language Learning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ELT Journal 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TESOL Quarterly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荀晓鸣\Desktop\网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309563"/>
            <a:ext cx="9066213" cy="623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xunxm\桌面\特别推荐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9613"/>
            <a:ext cx="9204459" cy="5576907"/>
          </a:xfrm>
          <a:prstGeom prst="rect">
            <a:avLst/>
          </a:prstGeom>
          <a:noFill/>
        </p:spPr>
      </p:pic>
      <p:pic>
        <p:nvPicPr>
          <p:cNvPr id="1026" name="Picture 2" descr="C:\Users\荀晓鸣\Desktop\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916832"/>
            <a:ext cx="6627813" cy="3476625"/>
          </a:xfrm>
          <a:prstGeom prst="rect">
            <a:avLst/>
          </a:prstGeom>
          <a:noFill/>
        </p:spPr>
      </p:pic>
      <p:pic>
        <p:nvPicPr>
          <p:cNvPr id="1027" name="Picture 3" descr="C:\Users\荀晓鸣\Desktop\1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8087" y="5589240"/>
            <a:ext cx="6665913" cy="66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荀晓鸣\Desktop\Sim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1"/>
            <a:ext cx="9144000" cy="6085953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179512" y="5013176"/>
            <a:ext cx="8640960" cy="14401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荀晓鸣\Desktop\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96944" cy="6669360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539552" y="4797152"/>
            <a:ext cx="8352928" cy="2060848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荀晓鸣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273281" cy="5722420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251520" y="2852936"/>
            <a:ext cx="1782944" cy="3285578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xunxm\桌面\2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28736"/>
            <a:ext cx="9001156" cy="2643206"/>
          </a:xfrm>
          <a:prstGeom prst="rect">
            <a:avLst/>
          </a:prstGeom>
          <a:noFill/>
        </p:spPr>
      </p:pic>
      <p:sp>
        <p:nvSpPr>
          <p:cNvPr id="5" name="圆角矩形 4"/>
          <p:cNvSpPr/>
          <p:nvPr/>
        </p:nvSpPr>
        <p:spPr>
          <a:xfrm>
            <a:off x="5072066" y="1643050"/>
            <a:ext cx="1571636" cy="2428892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istrator\桌面\QQ截图201307181446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1"/>
            <a:ext cx="9144000" cy="4442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sampl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6688"/>
            <a:ext cx="8894763" cy="6523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荀晓鸣\Deskto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31621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6000696" y="476672"/>
            <a:ext cx="3143304" cy="576064"/>
          </a:xfrm>
          <a:prstGeom prst="roundRect">
            <a:avLst/>
          </a:prstGeom>
          <a:noFill/>
          <a:ln w="825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调研\iResearch 结构图.d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23528" y="404664"/>
            <a:ext cx="3563888" cy="108012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聚焦信息</a:t>
            </a:r>
            <a:endParaRPr lang="zh-CN" alt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23528" y="1844824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23528" y="3429000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23528" y="5013176"/>
            <a:ext cx="3635896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0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 flipH="1">
            <a:off x="4211960" y="476672"/>
            <a:ext cx="504056" cy="5832648"/>
          </a:xfrm>
          <a:prstGeom prst="leftBrace">
            <a:avLst>
              <a:gd name="adj1" fmla="val 97378"/>
              <a:gd name="adj2" fmla="val 49618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076056" y="980728"/>
            <a:ext cx="3635896" cy="482453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了解资讯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寻求方法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收获成果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xunxm\桌面\调研\iResearch 结构图.da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7"/>
            <a:ext cx="9144000" cy="5361899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1835696" y="1988840"/>
            <a:ext cx="5184576" cy="27363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b="1" kern="1800" spc="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共建  共享</a:t>
            </a:r>
            <a:endParaRPr lang="en-US" altLang="zh-CN" sz="4800" b="1" kern="1800" spc="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4800" b="1" kern="1800" spc="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合作  创新</a:t>
            </a:r>
            <a:endParaRPr lang="zh-CN" altLang="en-US" sz="4800" b="1" kern="1800" spc="6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0"/>
            <a:ext cx="828677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      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14282" y="285728"/>
            <a:ext cx="8786874" cy="6286544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5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iResearch</a:t>
            </a:r>
            <a:r>
              <a:rPr lang="zh-CN" alt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</a:t>
            </a:r>
            <a:r>
              <a:rPr lang="zh-CN" altLang="en-US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科研故事沙龙”</a:t>
            </a:r>
            <a:endParaRPr lang="en-US" altLang="zh-CN" sz="3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中宋" pitchFamily="2" charset="-122"/>
              <a:ea typeface="华文中宋" pitchFamily="2" charset="-122"/>
            </a:endParaRPr>
          </a:p>
          <a:p>
            <a:pPr algn="ctr">
              <a:buNone/>
            </a:pPr>
            <a:r>
              <a:rPr lang="en-US" altLang="zh-CN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中宋" pitchFamily="2" charset="-122"/>
                <a:ea typeface="华文中宋" pitchFamily="2" charset="-122"/>
              </a:rPr>
              <a:t>期待您的参与！</a:t>
            </a:r>
            <a:endParaRPr lang="en-US" altLang="zh-CN" sz="35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endParaRPr lang="zh-CN" altLang="en-US" sz="35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科研的道路上，您不是一个人。</a:t>
            </a: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buNone/>
            </a:pPr>
            <a:endParaRPr lang="zh-CN" altLang="en-US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共同分享科研历程中的快乐和困惑！</a:t>
            </a: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ctr">
              <a:lnSpc>
                <a:spcPct val="150000"/>
              </a:lnSpc>
              <a:buNone/>
            </a:pPr>
            <a:endParaRPr lang="en-US" altLang="zh-CN" sz="2800" b="1" dirty="0" smtClean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时间：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月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25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日 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19:00-20:30</a:t>
            </a:r>
          </a:p>
          <a:p>
            <a:pPr>
              <a:lnSpc>
                <a:spcPct val="150000"/>
              </a:lnSpc>
              <a:buNone/>
            </a:pP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  地点： 培训楼</a:t>
            </a:r>
            <a:r>
              <a:rPr lang="en-US" altLang="zh-CN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202</a:t>
            </a:r>
            <a:r>
              <a:rPr lang="zh-CN" altLang="en-US" sz="2800" b="1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会议室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0"/>
            <a:ext cx="828677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     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83568" y="357166"/>
            <a:ext cx="7848872" cy="6215106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网址： 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www.iresearch.ac.cn</a:t>
            </a:r>
            <a:endParaRPr lang="en-US" altLang="zh-CN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群</a:t>
            </a:r>
            <a:r>
              <a:rPr 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:   71244770</a:t>
            </a:r>
            <a:endParaRPr lang="en-US" altLang="zh-CN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微信号： </a:t>
            </a:r>
            <a:r>
              <a:rPr lang="en-US" altLang="zh-CN" sz="3600" b="1" dirty="0" err="1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iResearching</a:t>
            </a:r>
            <a:endParaRPr lang="zh-CN" altLang="en-US" sz="36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zh-CN" altLang="en-US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邮箱：</a:t>
            </a:r>
            <a:r>
              <a:rPr lang="en-US" altLang="zh-CN" sz="36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research@fltrp.com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0"/>
            <a:ext cx="8286776" cy="6572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smtClean="0"/>
              <a:t>      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683568" y="357166"/>
            <a:ext cx="7848872" cy="6215106"/>
          </a:xfrm>
          <a:prstGeom prst="roundRect">
            <a:avLst/>
          </a:prstGeom>
          <a:solidFill>
            <a:schemeClr val="bg1"/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您在科研中最大的困难是什么？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您尝试的解决方式是什么？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3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您平时如何获取前沿研究资讯和文献资源？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4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您经常登录的学术网站？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5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您与国内外同一领域的研究者如何交流？</a:t>
            </a:r>
            <a:endParaRPr lang="en-US" altLang="zh-CN" sz="2400" b="1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720000" lvl="0">
              <a:lnSpc>
                <a:spcPct val="200000"/>
              </a:lnSpc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6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期刊投稿、课题申报等经验分享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404664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988840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717032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3635896" y="5373216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荀晓鸣\Desktop\热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荀晓鸣\Desktop\语料库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253536" cy="5570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xunxm\桌面\资讯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"/>
            <a:ext cx="8358246" cy="6858000"/>
          </a:xfrm>
          <a:prstGeom prst="rect">
            <a:avLst/>
          </a:prstGeom>
          <a:noFill/>
        </p:spPr>
      </p:pic>
      <p:sp>
        <p:nvSpPr>
          <p:cNvPr id="3" name="圆角矩形 2"/>
          <p:cNvSpPr/>
          <p:nvPr/>
        </p:nvSpPr>
        <p:spPr>
          <a:xfrm>
            <a:off x="2627784" y="2780928"/>
            <a:ext cx="3214710" cy="571504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475656" y="332656"/>
            <a:ext cx="4857784" cy="71438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3635896" y="260648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sz="4800" b="1" kern="1500" spc="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聚焦信息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635896" y="1772816"/>
            <a:ext cx="4536504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精选资源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3635896" y="32849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实用工具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707904" y="5085184"/>
            <a:ext cx="4536504" cy="115212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交流平台</a:t>
            </a:r>
            <a:endParaRPr lang="zh-CN" altLang="en-US" sz="4800" kern="1500" spc="600" dirty="0">
              <a:solidFill>
                <a:schemeClr val="tx1"/>
              </a:solidFill>
            </a:endParaRPr>
          </a:p>
        </p:txBody>
      </p:sp>
      <p:sp>
        <p:nvSpPr>
          <p:cNvPr id="14" name="左大括号 13"/>
          <p:cNvSpPr/>
          <p:nvPr/>
        </p:nvSpPr>
        <p:spPr>
          <a:xfrm>
            <a:off x="2987824" y="548680"/>
            <a:ext cx="288032" cy="5832648"/>
          </a:xfrm>
          <a:prstGeom prst="leftBrace">
            <a:avLst>
              <a:gd name="adj1" fmla="val 97378"/>
              <a:gd name="adj2" fmla="val 49618"/>
            </a:avLst>
          </a:prstGeom>
          <a:ln w="635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0" y="2852936"/>
            <a:ext cx="2843808" cy="115212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iResearch</a:t>
            </a:r>
            <a:endParaRPr lang="en-US" altLang="zh-CN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zh-CN" altLang="en-US" sz="4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263</Words>
  <Application>Microsoft Office PowerPoint</Application>
  <PresentationFormat>全屏显示(4:3)</PresentationFormat>
  <Paragraphs>98</Paragraphs>
  <Slides>34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荀晓鸣</cp:lastModifiedBy>
  <cp:revision>60</cp:revision>
  <dcterms:modified xsi:type="dcterms:W3CDTF">2013-07-25T06:19:55Z</dcterms:modified>
</cp:coreProperties>
</file>