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 id="2147483705" r:id="rId4"/>
  </p:sldMasterIdLst>
  <p:notesMasterIdLst>
    <p:notesMasterId r:id="rId49"/>
  </p:notesMasterIdLst>
  <p:handoutMasterIdLst>
    <p:handoutMasterId r:id="rId50"/>
  </p:handoutMasterIdLst>
  <p:sldIdLst>
    <p:sldId id="256" r:id="rId5"/>
    <p:sldId id="287" r:id="rId6"/>
    <p:sldId id="290" r:id="rId7"/>
    <p:sldId id="316" r:id="rId8"/>
    <p:sldId id="317" r:id="rId9"/>
    <p:sldId id="344" r:id="rId10"/>
    <p:sldId id="340" r:id="rId11"/>
    <p:sldId id="341" r:id="rId12"/>
    <p:sldId id="342" r:id="rId13"/>
    <p:sldId id="318" r:id="rId14"/>
    <p:sldId id="323" r:id="rId15"/>
    <p:sldId id="325" r:id="rId16"/>
    <p:sldId id="324" r:id="rId17"/>
    <p:sldId id="345" r:id="rId18"/>
    <p:sldId id="330" r:id="rId19"/>
    <p:sldId id="333" r:id="rId20"/>
    <p:sldId id="326" r:id="rId21"/>
    <p:sldId id="327" r:id="rId22"/>
    <p:sldId id="331" r:id="rId23"/>
    <p:sldId id="335" r:id="rId24"/>
    <p:sldId id="329" r:id="rId25"/>
    <p:sldId id="328" r:id="rId26"/>
    <p:sldId id="332" r:id="rId27"/>
    <p:sldId id="354" r:id="rId28"/>
    <p:sldId id="334" r:id="rId29"/>
    <p:sldId id="258" r:id="rId30"/>
    <p:sldId id="288" r:id="rId31"/>
    <p:sldId id="289" r:id="rId32"/>
    <p:sldId id="313" r:id="rId33"/>
    <p:sldId id="343" r:id="rId34"/>
    <p:sldId id="336" r:id="rId35"/>
    <p:sldId id="337" r:id="rId36"/>
    <p:sldId id="307" r:id="rId37"/>
    <p:sldId id="309" r:id="rId38"/>
    <p:sldId id="315" r:id="rId39"/>
    <p:sldId id="339" r:id="rId40"/>
    <p:sldId id="353" r:id="rId41"/>
    <p:sldId id="346" r:id="rId42"/>
    <p:sldId id="347" r:id="rId43"/>
    <p:sldId id="348" r:id="rId44"/>
    <p:sldId id="349" r:id="rId45"/>
    <p:sldId id="350" r:id="rId46"/>
    <p:sldId id="351" r:id="rId47"/>
    <p:sldId id="338"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FF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5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D8E2D-1FFC-4866-8F20-CD0ACC613B3F}" type="doc">
      <dgm:prSet loTypeId="urn:microsoft.com/office/officeart/2005/8/layout/chart3" loCatId="cycle" qsTypeId="urn:microsoft.com/office/officeart/2005/8/quickstyle/simple1" qsCatId="simple" csTypeId="urn:microsoft.com/office/officeart/2005/8/colors/accent0_3" csCatId="mainScheme" phldr="1"/>
      <dgm:spPr/>
      <dgm:t>
        <a:bodyPr/>
        <a:lstStyle/>
        <a:p>
          <a:endParaRPr lang="zh-CN" altLang="en-US"/>
        </a:p>
      </dgm:t>
    </dgm:pt>
    <dgm:pt modelId="{3120C4C3-DB2F-4B20-B0E1-A4FAAF950A12}">
      <dgm:prSet phldrT="[文本]" custT="1"/>
      <dgm:spPr>
        <a:solidFill>
          <a:srgbClr val="0066FF"/>
        </a:solidFill>
      </dgm:spPr>
      <dgm:t>
        <a:bodyPr/>
        <a:lstStyle/>
        <a:p>
          <a:r>
            <a:rPr lang="zh-CN" altLang="en-US" sz="2400" b="1" dirty="0" smtClean="0"/>
            <a:t>教学平台</a:t>
          </a:r>
          <a:endParaRPr lang="zh-CN" altLang="en-US" sz="2400" b="1" dirty="0"/>
        </a:p>
      </dgm:t>
    </dgm:pt>
    <dgm:pt modelId="{3E39E4B1-AF15-4027-AF58-562A2F7346F3}" type="parTrans" cxnId="{20F45F93-B7D6-4361-AC53-5869FD2209B9}">
      <dgm:prSet/>
      <dgm:spPr/>
      <dgm:t>
        <a:bodyPr/>
        <a:lstStyle/>
        <a:p>
          <a:endParaRPr lang="zh-CN" altLang="en-US"/>
        </a:p>
      </dgm:t>
    </dgm:pt>
    <dgm:pt modelId="{4F1B42F0-ECB1-4938-868F-9D061D43F4B2}" type="sibTrans" cxnId="{20F45F93-B7D6-4361-AC53-5869FD2209B9}">
      <dgm:prSet/>
      <dgm:spPr/>
      <dgm:t>
        <a:bodyPr/>
        <a:lstStyle/>
        <a:p>
          <a:endParaRPr lang="zh-CN" altLang="en-US"/>
        </a:p>
      </dgm:t>
    </dgm:pt>
    <dgm:pt modelId="{C678ACED-47FA-48AC-8D53-95F1D0D0CA8F}">
      <dgm:prSet phldrT="[文本]" custT="1"/>
      <dgm:spPr>
        <a:solidFill>
          <a:srgbClr val="146C16"/>
        </a:solidFill>
      </dgm:spPr>
      <dgm:t>
        <a:bodyPr/>
        <a:lstStyle/>
        <a:p>
          <a:r>
            <a:rPr lang="zh-CN" altLang="en-US" sz="2400" b="1" dirty="0" smtClean="0"/>
            <a:t> 测试评估</a:t>
          </a:r>
          <a:endParaRPr lang="zh-CN" altLang="en-US" sz="2400" b="1" dirty="0"/>
        </a:p>
      </dgm:t>
    </dgm:pt>
    <dgm:pt modelId="{06A0420C-6336-406E-AA76-8BF29CA5F0C6}" type="parTrans" cxnId="{FB9732DA-8FAB-4F52-8456-6E9BD1670438}">
      <dgm:prSet/>
      <dgm:spPr/>
      <dgm:t>
        <a:bodyPr/>
        <a:lstStyle/>
        <a:p>
          <a:endParaRPr lang="zh-CN" altLang="en-US"/>
        </a:p>
      </dgm:t>
    </dgm:pt>
    <dgm:pt modelId="{42735915-F957-463D-84CA-FAD3B64EB7E9}" type="sibTrans" cxnId="{FB9732DA-8FAB-4F52-8456-6E9BD1670438}">
      <dgm:prSet/>
      <dgm:spPr/>
      <dgm:t>
        <a:bodyPr/>
        <a:lstStyle/>
        <a:p>
          <a:endParaRPr lang="zh-CN" altLang="en-US"/>
        </a:p>
      </dgm:t>
    </dgm:pt>
    <dgm:pt modelId="{74B825A4-1F03-484D-8B50-D74DA0BC8EB0}">
      <dgm:prSet phldrT="[文本]" custT="1"/>
      <dgm:spPr>
        <a:solidFill>
          <a:srgbClr val="003399"/>
        </a:solidFill>
      </dgm:spPr>
      <dgm:t>
        <a:bodyPr/>
        <a:lstStyle/>
        <a:p>
          <a:r>
            <a:rPr lang="zh-CN" altLang="en-US" sz="2400" b="1" dirty="0" smtClean="0"/>
            <a:t>教学支持</a:t>
          </a:r>
          <a:endParaRPr lang="zh-CN" altLang="en-US" sz="2400" b="1" dirty="0"/>
        </a:p>
      </dgm:t>
    </dgm:pt>
    <dgm:pt modelId="{4401FD0E-52A4-40CF-A1BC-F9EEBF516724}" type="parTrans" cxnId="{96862A18-9BED-4CFB-A161-9B7044306205}">
      <dgm:prSet/>
      <dgm:spPr/>
      <dgm:t>
        <a:bodyPr/>
        <a:lstStyle/>
        <a:p>
          <a:endParaRPr lang="zh-CN" altLang="en-US"/>
        </a:p>
      </dgm:t>
    </dgm:pt>
    <dgm:pt modelId="{2AC19BC4-AAFB-4DB8-9377-4D281E74DD0A}" type="sibTrans" cxnId="{96862A18-9BED-4CFB-A161-9B7044306205}">
      <dgm:prSet/>
      <dgm:spPr/>
      <dgm:t>
        <a:bodyPr/>
        <a:lstStyle/>
        <a:p>
          <a:endParaRPr lang="zh-CN" altLang="en-US"/>
        </a:p>
      </dgm:t>
    </dgm:pt>
    <dgm:pt modelId="{9A2BF934-B4EE-44EC-9EA1-927EC4A84F28}">
      <dgm:prSet phldrT="[文本]" custT="1"/>
      <dgm:spPr>
        <a:solidFill>
          <a:srgbClr val="C00000"/>
        </a:solidFill>
      </dgm:spPr>
      <dgm:t>
        <a:bodyPr/>
        <a:lstStyle/>
        <a:p>
          <a:r>
            <a:rPr lang="zh-CN" altLang="en-US" sz="2400" b="1" dirty="0" smtClean="0"/>
            <a:t>数字课程</a:t>
          </a:r>
          <a:endParaRPr lang="zh-CN" altLang="en-US" sz="2400" b="1" dirty="0"/>
        </a:p>
      </dgm:t>
    </dgm:pt>
    <dgm:pt modelId="{D70F9A75-806C-40D0-821D-6F96E0EADA83}" type="parTrans" cxnId="{CFAD1EA0-9B13-4AD2-B553-E439DA7972CD}">
      <dgm:prSet/>
      <dgm:spPr/>
      <dgm:t>
        <a:bodyPr/>
        <a:lstStyle/>
        <a:p>
          <a:endParaRPr lang="zh-CN" altLang="en-US"/>
        </a:p>
      </dgm:t>
    </dgm:pt>
    <dgm:pt modelId="{F9599740-5732-45FD-B3E8-05B43B4FD0D5}" type="sibTrans" cxnId="{CFAD1EA0-9B13-4AD2-B553-E439DA7972CD}">
      <dgm:prSet/>
      <dgm:spPr/>
      <dgm:t>
        <a:bodyPr/>
        <a:lstStyle/>
        <a:p>
          <a:endParaRPr lang="zh-CN" altLang="en-US"/>
        </a:p>
      </dgm:t>
    </dgm:pt>
    <dgm:pt modelId="{08586125-6746-4948-94A8-A8DC34103A69}">
      <dgm:prSet phldrT="[文本]" custT="1"/>
      <dgm:spPr>
        <a:solidFill>
          <a:srgbClr val="D28C2E"/>
        </a:solidFill>
      </dgm:spPr>
      <dgm:t>
        <a:bodyPr/>
        <a:lstStyle/>
        <a:p>
          <a:r>
            <a:rPr lang="zh-CN" altLang="en-US" sz="2400" b="1" dirty="0" smtClean="0"/>
            <a:t>教师发 展</a:t>
          </a:r>
          <a:endParaRPr lang="zh-CN" altLang="en-US" sz="2400" b="1" dirty="0"/>
        </a:p>
      </dgm:t>
    </dgm:pt>
    <dgm:pt modelId="{C8434BC4-B2AE-4580-BBC0-4B69978FE641}" type="sibTrans" cxnId="{EBAE4E4C-8099-4343-93F5-8FBE1EC3CB5F}">
      <dgm:prSet/>
      <dgm:spPr/>
      <dgm:t>
        <a:bodyPr/>
        <a:lstStyle/>
        <a:p>
          <a:endParaRPr lang="zh-CN" altLang="en-US"/>
        </a:p>
      </dgm:t>
    </dgm:pt>
    <dgm:pt modelId="{58F02418-1BA3-469B-AE9D-8AAB7311AFBD}" type="parTrans" cxnId="{EBAE4E4C-8099-4343-93F5-8FBE1EC3CB5F}">
      <dgm:prSet/>
      <dgm:spPr/>
      <dgm:t>
        <a:bodyPr/>
        <a:lstStyle/>
        <a:p>
          <a:endParaRPr lang="zh-CN" altLang="en-US"/>
        </a:p>
      </dgm:t>
    </dgm:pt>
    <dgm:pt modelId="{69C11843-FF43-4BC3-B5F2-D41E3B4881C2}" type="pres">
      <dgm:prSet presAssocID="{0EAD8E2D-1FFC-4866-8F20-CD0ACC613B3F}" presName="compositeShape" presStyleCnt="0">
        <dgm:presLayoutVars>
          <dgm:chMax val="7"/>
          <dgm:dir/>
          <dgm:resizeHandles val="exact"/>
        </dgm:presLayoutVars>
      </dgm:prSet>
      <dgm:spPr/>
      <dgm:t>
        <a:bodyPr/>
        <a:lstStyle/>
        <a:p>
          <a:endParaRPr lang="zh-CN" altLang="en-US"/>
        </a:p>
      </dgm:t>
    </dgm:pt>
    <dgm:pt modelId="{447EF0A3-1394-4935-82B7-76856149850F}" type="pres">
      <dgm:prSet presAssocID="{0EAD8E2D-1FFC-4866-8F20-CD0ACC613B3F}" presName="wedge1" presStyleLbl="node1" presStyleIdx="0" presStyleCnt="5" custLinFactNeighborX="-2929" custLinFactNeighborY="4700"/>
      <dgm:spPr/>
      <dgm:t>
        <a:bodyPr/>
        <a:lstStyle/>
        <a:p>
          <a:endParaRPr lang="zh-CN" altLang="en-US"/>
        </a:p>
      </dgm:t>
    </dgm:pt>
    <dgm:pt modelId="{8ABAA7D5-3845-4E8D-95A9-72F3C06CF838}" type="pres">
      <dgm:prSet presAssocID="{0EAD8E2D-1FFC-4866-8F20-CD0ACC613B3F}" presName="wedge1Tx" presStyleLbl="node1" presStyleIdx="0" presStyleCnt="5">
        <dgm:presLayoutVars>
          <dgm:chMax val="0"/>
          <dgm:chPref val="0"/>
          <dgm:bulletEnabled val="1"/>
        </dgm:presLayoutVars>
      </dgm:prSet>
      <dgm:spPr/>
      <dgm:t>
        <a:bodyPr/>
        <a:lstStyle/>
        <a:p>
          <a:endParaRPr lang="zh-CN" altLang="en-US"/>
        </a:p>
      </dgm:t>
    </dgm:pt>
    <dgm:pt modelId="{5DE25022-AACF-4045-AE32-40EB5440AAF1}" type="pres">
      <dgm:prSet presAssocID="{0EAD8E2D-1FFC-4866-8F20-CD0ACC613B3F}" presName="wedge2" presStyleLbl="node1" presStyleIdx="1" presStyleCnt="5" custLinFactNeighborX="47" custLinFactNeighborY="-455"/>
      <dgm:spPr>
        <a:solidFill>
          <a:srgbClr val="F8A208"/>
        </a:solidFill>
      </dgm:spPr>
      <dgm:t>
        <a:bodyPr/>
        <a:lstStyle/>
        <a:p>
          <a:endParaRPr lang="zh-CN" altLang="en-US"/>
        </a:p>
      </dgm:t>
    </dgm:pt>
    <dgm:pt modelId="{2F612AB9-0044-4A77-9048-D06EECFA5756}" type="pres">
      <dgm:prSet presAssocID="{0EAD8E2D-1FFC-4866-8F20-CD0ACC613B3F}" presName="wedge2Tx" presStyleLbl="node1" presStyleIdx="1" presStyleCnt="5">
        <dgm:presLayoutVars>
          <dgm:chMax val="0"/>
          <dgm:chPref val="0"/>
          <dgm:bulletEnabled val="1"/>
        </dgm:presLayoutVars>
      </dgm:prSet>
      <dgm:spPr/>
      <dgm:t>
        <a:bodyPr/>
        <a:lstStyle/>
        <a:p>
          <a:endParaRPr lang="zh-CN" altLang="en-US"/>
        </a:p>
      </dgm:t>
    </dgm:pt>
    <dgm:pt modelId="{FFD992CE-68DB-4710-B4CF-2CDD57B4219B}" type="pres">
      <dgm:prSet presAssocID="{0EAD8E2D-1FFC-4866-8F20-CD0ACC613B3F}" presName="wedge3" presStyleLbl="node1" presStyleIdx="2" presStyleCnt="5" custLinFactNeighborX="-1247" custLinFactNeighborY="-455"/>
      <dgm:spPr/>
      <dgm:t>
        <a:bodyPr/>
        <a:lstStyle/>
        <a:p>
          <a:endParaRPr lang="zh-CN" altLang="en-US"/>
        </a:p>
      </dgm:t>
    </dgm:pt>
    <dgm:pt modelId="{FE506983-E19B-4B9F-A95E-19C9EC045801}" type="pres">
      <dgm:prSet presAssocID="{0EAD8E2D-1FFC-4866-8F20-CD0ACC613B3F}" presName="wedge3Tx" presStyleLbl="node1" presStyleIdx="2" presStyleCnt="5">
        <dgm:presLayoutVars>
          <dgm:chMax val="0"/>
          <dgm:chPref val="0"/>
          <dgm:bulletEnabled val="1"/>
        </dgm:presLayoutVars>
      </dgm:prSet>
      <dgm:spPr/>
      <dgm:t>
        <a:bodyPr/>
        <a:lstStyle/>
        <a:p>
          <a:endParaRPr lang="zh-CN" altLang="en-US"/>
        </a:p>
      </dgm:t>
    </dgm:pt>
    <dgm:pt modelId="{155C0F04-7C64-408F-AF85-A2513BBE5424}" type="pres">
      <dgm:prSet presAssocID="{0EAD8E2D-1FFC-4866-8F20-CD0ACC613B3F}" presName="wedge4" presStyleLbl="node1" presStyleIdx="3" presStyleCnt="5" custLinFactNeighborX="-315" custLinFactNeighborY="-455"/>
      <dgm:spPr/>
      <dgm:t>
        <a:bodyPr/>
        <a:lstStyle/>
        <a:p>
          <a:endParaRPr lang="zh-CN" altLang="en-US"/>
        </a:p>
      </dgm:t>
    </dgm:pt>
    <dgm:pt modelId="{302E8D34-02B4-474F-9922-D050489BBC57}" type="pres">
      <dgm:prSet presAssocID="{0EAD8E2D-1FFC-4866-8F20-CD0ACC613B3F}" presName="wedge4Tx" presStyleLbl="node1" presStyleIdx="3" presStyleCnt="5">
        <dgm:presLayoutVars>
          <dgm:chMax val="0"/>
          <dgm:chPref val="0"/>
          <dgm:bulletEnabled val="1"/>
        </dgm:presLayoutVars>
      </dgm:prSet>
      <dgm:spPr/>
      <dgm:t>
        <a:bodyPr/>
        <a:lstStyle/>
        <a:p>
          <a:endParaRPr lang="zh-CN" altLang="en-US"/>
        </a:p>
      </dgm:t>
    </dgm:pt>
    <dgm:pt modelId="{3167CCEC-3831-4A90-BDDD-002E3F93B555}" type="pres">
      <dgm:prSet presAssocID="{0EAD8E2D-1FFC-4866-8F20-CD0ACC613B3F}" presName="wedge5" presStyleLbl="node1" presStyleIdx="4" presStyleCnt="5" custLinFactNeighborX="-315" custLinFactNeighborY="-455"/>
      <dgm:spPr/>
      <dgm:t>
        <a:bodyPr/>
        <a:lstStyle/>
        <a:p>
          <a:endParaRPr lang="zh-CN" altLang="en-US"/>
        </a:p>
      </dgm:t>
    </dgm:pt>
    <dgm:pt modelId="{2A192DFB-F970-4F34-A5F4-0A3DA5D15EEB}" type="pres">
      <dgm:prSet presAssocID="{0EAD8E2D-1FFC-4866-8F20-CD0ACC613B3F}" presName="wedge5Tx" presStyleLbl="node1" presStyleIdx="4" presStyleCnt="5">
        <dgm:presLayoutVars>
          <dgm:chMax val="0"/>
          <dgm:chPref val="0"/>
          <dgm:bulletEnabled val="1"/>
        </dgm:presLayoutVars>
      </dgm:prSet>
      <dgm:spPr/>
      <dgm:t>
        <a:bodyPr/>
        <a:lstStyle/>
        <a:p>
          <a:endParaRPr lang="zh-CN" altLang="en-US"/>
        </a:p>
      </dgm:t>
    </dgm:pt>
  </dgm:ptLst>
  <dgm:cxnLst>
    <dgm:cxn modelId="{96862A18-9BED-4CFB-A161-9B7044306205}" srcId="{0EAD8E2D-1FFC-4866-8F20-CD0ACC613B3F}" destId="{74B825A4-1F03-484D-8B50-D74DA0BC8EB0}" srcOrd="2" destOrd="0" parTransId="{4401FD0E-52A4-40CF-A1BC-F9EEBF516724}" sibTransId="{2AC19BC4-AAFB-4DB8-9377-4D281E74DD0A}"/>
    <dgm:cxn modelId="{B4274D7F-2FEF-4D7D-A882-38AE9236F9D7}" type="presOf" srcId="{3120C4C3-DB2F-4B20-B0E1-A4FAAF950A12}" destId="{447EF0A3-1394-4935-82B7-76856149850F}" srcOrd="0" destOrd="0" presId="urn:microsoft.com/office/officeart/2005/8/layout/chart3"/>
    <dgm:cxn modelId="{5C3CA5EA-11A1-4F9D-A569-096C3D746B22}" type="presOf" srcId="{74B825A4-1F03-484D-8B50-D74DA0BC8EB0}" destId="{FFD992CE-68DB-4710-B4CF-2CDD57B4219B}" srcOrd="0" destOrd="0" presId="urn:microsoft.com/office/officeart/2005/8/layout/chart3"/>
    <dgm:cxn modelId="{3E03B201-3478-428B-BB7F-D54422F6AF83}" type="presOf" srcId="{9A2BF934-B4EE-44EC-9EA1-927EC4A84F28}" destId="{3167CCEC-3831-4A90-BDDD-002E3F93B555}" srcOrd="0" destOrd="0" presId="urn:microsoft.com/office/officeart/2005/8/layout/chart3"/>
    <dgm:cxn modelId="{FD3CF00E-0026-4051-BC83-65DFA72AFAFD}" type="presOf" srcId="{9A2BF934-B4EE-44EC-9EA1-927EC4A84F28}" destId="{2A192DFB-F970-4F34-A5F4-0A3DA5D15EEB}" srcOrd="1" destOrd="0" presId="urn:microsoft.com/office/officeart/2005/8/layout/chart3"/>
    <dgm:cxn modelId="{EBAE4E4C-8099-4343-93F5-8FBE1EC3CB5F}" srcId="{0EAD8E2D-1FFC-4866-8F20-CD0ACC613B3F}" destId="{08586125-6746-4948-94A8-A8DC34103A69}" srcOrd="3" destOrd="0" parTransId="{58F02418-1BA3-469B-AE9D-8AAB7311AFBD}" sibTransId="{C8434BC4-B2AE-4580-BBC0-4B69978FE641}"/>
    <dgm:cxn modelId="{3F655BE9-8BB2-4220-B3C3-F27CB57D2168}" type="presOf" srcId="{74B825A4-1F03-484D-8B50-D74DA0BC8EB0}" destId="{FE506983-E19B-4B9F-A95E-19C9EC045801}" srcOrd="1" destOrd="0" presId="urn:microsoft.com/office/officeart/2005/8/layout/chart3"/>
    <dgm:cxn modelId="{314D89B7-B8BB-46D2-B4E8-CD52C906ED89}" type="presOf" srcId="{C678ACED-47FA-48AC-8D53-95F1D0D0CA8F}" destId="{5DE25022-AACF-4045-AE32-40EB5440AAF1}" srcOrd="0" destOrd="0" presId="urn:microsoft.com/office/officeart/2005/8/layout/chart3"/>
    <dgm:cxn modelId="{67CC3936-A8E5-4FCC-ACAE-5A39A50010DB}" type="presOf" srcId="{08586125-6746-4948-94A8-A8DC34103A69}" destId="{155C0F04-7C64-408F-AF85-A2513BBE5424}" srcOrd="0" destOrd="0" presId="urn:microsoft.com/office/officeart/2005/8/layout/chart3"/>
    <dgm:cxn modelId="{CFAD1EA0-9B13-4AD2-B553-E439DA7972CD}" srcId="{0EAD8E2D-1FFC-4866-8F20-CD0ACC613B3F}" destId="{9A2BF934-B4EE-44EC-9EA1-927EC4A84F28}" srcOrd="4" destOrd="0" parTransId="{D70F9A75-806C-40D0-821D-6F96E0EADA83}" sibTransId="{F9599740-5732-45FD-B3E8-05B43B4FD0D5}"/>
    <dgm:cxn modelId="{FEA7C99F-927C-4639-90F6-38CF84AD40B8}" type="presOf" srcId="{08586125-6746-4948-94A8-A8DC34103A69}" destId="{302E8D34-02B4-474F-9922-D050489BBC57}" srcOrd="1" destOrd="0" presId="urn:microsoft.com/office/officeart/2005/8/layout/chart3"/>
    <dgm:cxn modelId="{FB9732DA-8FAB-4F52-8456-6E9BD1670438}" srcId="{0EAD8E2D-1FFC-4866-8F20-CD0ACC613B3F}" destId="{C678ACED-47FA-48AC-8D53-95F1D0D0CA8F}" srcOrd="1" destOrd="0" parTransId="{06A0420C-6336-406E-AA76-8BF29CA5F0C6}" sibTransId="{42735915-F957-463D-84CA-FAD3B64EB7E9}"/>
    <dgm:cxn modelId="{518F31BF-CCE8-4AC2-B3B5-70B5E1E91356}" type="presOf" srcId="{0EAD8E2D-1FFC-4866-8F20-CD0ACC613B3F}" destId="{69C11843-FF43-4BC3-B5F2-D41E3B4881C2}" srcOrd="0" destOrd="0" presId="urn:microsoft.com/office/officeart/2005/8/layout/chart3"/>
    <dgm:cxn modelId="{20F45F93-B7D6-4361-AC53-5869FD2209B9}" srcId="{0EAD8E2D-1FFC-4866-8F20-CD0ACC613B3F}" destId="{3120C4C3-DB2F-4B20-B0E1-A4FAAF950A12}" srcOrd="0" destOrd="0" parTransId="{3E39E4B1-AF15-4027-AF58-562A2F7346F3}" sibTransId="{4F1B42F0-ECB1-4938-868F-9D061D43F4B2}"/>
    <dgm:cxn modelId="{65B8CF07-25C2-4AB8-B1FA-448DCDC2F7A5}" type="presOf" srcId="{3120C4C3-DB2F-4B20-B0E1-A4FAAF950A12}" destId="{8ABAA7D5-3845-4E8D-95A9-72F3C06CF838}" srcOrd="1" destOrd="0" presId="urn:microsoft.com/office/officeart/2005/8/layout/chart3"/>
    <dgm:cxn modelId="{684BA950-3D98-48B1-9BCB-4FDCC62A5D98}" type="presOf" srcId="{C678ACED-47FA-48AC-8D53-95F1D0D0CA8F}" destId="{2F612AB9-0044-4A77-9048-D06EECFA5756}" srcOrd="1" destOrd="0" presId="urn:microsoft.com/office/officeart/2005/8/layout/chart3"/>
    <dgm:cxn modelId="{C6D391E9-27B0-40AD-B731-4D77297753CD}" type="presParOf" srcId="{69C11843-FF43-4BC3-B5F2-D41E3B4881C2}" destId="{447EF0A3-1394-4935-82B7-76856149850F}" srcOrd="0" destOrd="0" presId="urn:microsoft.com/office/officeart/2005/8/layout/chart3"/>
    <dgm:cxn modelId="{BC2C12CE-89D6-40CC-8A5F-2174D49F398D}" type="presParOf" srcId="{69C11843-FF43-4BC3-B5F2-D41E3B4881C2}" destId="{8ABAA7D5-3845-4E8D-95A9-72F3C06CF838}" srcOrd="1" destOrd="0" presId="urn:microsoft.com/office/officeart/2005/8/layout/chart3"/>
    <dgm:cxn modelId="{E341D22F-D4D7-40AA-B8A4-46683768D76D}" type="presParOf" srcId="{69C11843-FF43-4BC3-B5F2-D41E3B4881C2}" destId="{5DE25022-AACF-4045-AE32-40EB5440AAF1}" srcOrd="2" destOrd="0" presId="urn:microsoft.com/office/officeart/2005/8/layout/chart3"/>
    <dgm:cxn modelId="{EE3141DD-BB49-42DD-99D9-2974954138E1}" type="presParOf" srcId="{69C11843-FF43-4BC3-B5F2-D41E3B4881C2}" destId="{2F612AB9-0044-4A77-9048-D06EECFA5756}" srcOrd="3" destOrd="0" presId="urn:microsoft.com/office/officeart/2005/8/layout/chart3"/>
    <dgm:cxn modelId="{4C06921F-C429-43B0-956B-DBB16727EE71}" type="presParOf" srcId="{69C11843-FF43-4BC3-B5F2-D41E3B4881C2}" destId="{FFD992CE-68DB-4710-B4CF-2CDD57B4219B}" srcOrd="4" destOrd="0" presId="urn:microsoft.com/office/officeart/2005/8/layout/chart3"/>
    <dgm:cxn modelId="{8F1698AC-F88E-4D90-A2DF-AEEBA6B6574D}" type="presParOf" srcId="{69C11843-FF43-4BC3-B5F2-D41E3B4881C2}" destId="{FE506983-E19B-4B9F-A95E-19C9EC045801}" srcOrd="5" destOrd="0" presId="urn:microsoft.com/office/officeart/2005/8/layout/chart3"/>
    <dgm:cxn modelId="{FA5FEE01-4B5A-42E3-ADFE-6F2E3B480E18}" type="presParOf" srcId="{69C11843-FF43-4BC3-B5F2-D41E3B4881C2}" destId="{155C0F04-7C64-408F-AF85-A2513BBE5424}" srcOrd="6" destOrd="0" presId="urn:microsoft.com/office/officeart/2005/8/layout/chart3"/>
    <dgm:cxn modelId="{9AD754C1-19E1-4E97-A125-5F6366FE4901}" type="presParOf" srcId="{69C11843-FF43-4BC3-B5F2-D41E3B4881C2}" destId="{302E8D34-02B4-474F-9922-D050489BBC57}" srcOrd="7" destOrd="0" presId="urn:microsoft.com/office/officeart/2005/8/layout/chart3"/>
    <dgm:cxn modelId="{1AF6B6F2-F6AA-4477-A4BF-2BBF2AE137CF}" type="presParOf" srcId="{69C11843-FF43-4BC3-B5F2-D41E3B4881C2}" destId="{3167CCEC-3831-4A90-BDDD-002E3F93B555}" srcOrd="8" destOrd="0" presId="urn:microsoft.com/office/officeart/2005/8/layout/chart3"/>
    <dgm:cxn modelId="{8F55634E-75CE-46FE-8EEF-04F5F941DA5D}" type="presParOf" srcId="{69C11843-FF43-4BC3-B5F2-D41E3B4881C2}" destId="{2A192DFB-F970-4F34-A5F4-0A3DA5D15EEB}" srcOrd="9" destOrd="0" presId="urn:microsoft.com/office/officeart/2005/8/layout/chart3"/>
  </dgm:cxnLst>
  <dgm:bg/>
  <dgm:whole/>
</dgm:dataModel>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5367933-1309-4847-B15F-7985541C7B0C}" type="slidenum">
              <a:rPr lang="zh-CN" altLang="en-US"/>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F8FA1-A113-42D2-B7C2-AC606679BF4A}" type="datetimeFigureOut">
              <a:rPr lang="zh-CN" altLang="en-US" smtClean="0"/>
              <a:pPr/>
              <a:t>2014/4/11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E94C6-9B3C-4FA8-B57F-F0DA21696B0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43C6D85-EF01-4001-AF8C-BF15D8FEB6C3}" type="slidenum">
              <a:rPr lang="zh-CN" altLang="en-US" smtClean="0"/>
              <a:pPr/>
              <a:t>37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43C6D85-EF01-4001-AF8C-BF15D8FEB6C3}" type="slidenum">
              <a:rPr lang="zh-CN" altLang="en-US" smtClean="0"/>
              <a:pPr/>
              <a:t>38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3C6D85-EF01-4001-AF8C-BF15D8FEB6C3}" type="slidenum">
              <a:rPr lang="zh-CN" altLang="en-US" smtClean="0"/>
              <a:pPr/>
              <a:t>39</a:t>
            </a:fld>
            <a:endParaRPr lang="zh-CN" altLang="en-US"/>
          </a:p>
        </p:txBody>
      </p:sp>
    </p:spTree>
    <p:extLst>
      <p:ext uri="{BB962C8B-B14F-4D97-AF65-F5344CB8AC3E}">
        <p14:creationId xmlns="" xmlns:p14="http://schemas.microsoft.com/office/powerpoint/2010/main" val="359200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D43C6D85-EF01-4001-AF8C-BF15D8FEB6C3}" type="slidenum">
              <a:rPr lang="zh-CN" altLang="en-US" smtClean="0"/>
              <a:pPr/>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D43C6D85-EF01-4001-AF8C-BF15D8FEB6C3}" type="slidenum">
              <a:rPr lang="zh-CN" altLang="en-US" smtClean="0"/>
              <a:pPr/>
              <a:t>41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D43C6D85-EF01-4001-AF8C-BF15D8FEB6C3}" type="slidenum">
              <a:rPr lang="zh-CN" altLang="en-US" smtClean="0"/>
              <a:pPr/>
              <a:t>42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D43C6D85-EF01-4001-AF8C-BF15D8FEB6C3}" type="slidenum">
              <a:rPr lang="zh-CN" altLang="en-US" smtClean="0"/>
              <a:pPr/>
              <a:t>43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bwMode="gray">
      <p:bgPr>
        <a:gradFill rotWithShape="0">
          <a:gsLst>
            <a:gs pos="0">
              <a:schemeClr val="bg1"/>
            </a:gs>
            <a:gs pos="50000">
              <a:schemeClr val="bg1">
                <a:gamma/>
                <a:tint val="5882"/>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3079" name="Picture 7" descr="back_w"/>
          <p:cNvPicPr>
            <a:picLocks noChangeAspect="1" noChangeArrowheads="1"/>
          </p:cNvPicPr>
          <p:nvPr/>
        </p:nvPicPr>
        <p:blipFill>
          <a:blip r:embed="rId2"/>
          <a:srcRect l="6285"/>
          <a:stretch>
            <a:fillRect/>
          </a:stretch>
        </p:blipFill>
        <p:spPr bwMode="hidden">
          <a:xfrm>
            <a:off x="152400" y="0"/>
            <a:ext cx="9144000" cy="6858000"/>
          </a:xfrm>
          <a:prstGeom prst="rect">
            <a:avLst/>
          </a:prstGeom>
          <a:noFill/>
        </p:spPr>
      </p:pic>
      <p:pic>
        <p:nvPicPr>
          <p:cNvPr id="3081" name="Picture 9" descr="a"/>
          <p:cNvPicPr>
            <a:picLocks noChangeAspect="1" noChangeArrowheads="1"/>
          </p:cNvPicPr>
          <p:nvPr/>
        </p:nvPicPr>
        <p:blipFill>
          <a:blip r:embed="rId3"/>
          <a:srcRect t="824"/>
          <a:stretch>
            <a:fillRect/>
          </a:stretch>
        </p:blipFill>
        <p:spPr bwMode="auto">
          <a:xfrm>
            <a:off x="0" y="0"/>
            <a:ext cx="3892550" cy="6877050"/>
          </a:xfrm>
          <a:prstGeom prst="rect">
            <a:avLst/>
          </a:prstGeom>
          <a:noFill/>
        </p:spPr>
      </p:pic>
      <p:sp>
        <p:nvSpPr>
          <p:cNvPr id="3082" name="Rectangle 10"/>
          <p:cNvSpPr>
            <a:spLocks noChangeArrowheads="1"/>
          </p:cNvSpPr>
          <p:nvPr/>
        </p:nvSpPr>
        <p:spPr bwMode="gray">
          <a:xfrm>
            <a:off x="95250" y="100013"/>
            <a:ext cx="261938" cy="266700"/>
          </a:xfrm>
          <a:prstGeom prst="rect">
            <a:avLst/>
          </a:prstGeom>
          <a:solidFill>
            <a:srgbClr val="FFFFFF"/>
          </a:solidFill>
          <a:ln w="19050" algn="ctr">
            <a:noFill/>
            <a:miter lim="800000"/>
            <a:headEnd/>
            <a:tailEnd/>
          </a:ln>
          <a:effectLst/>
        </p:spPr>
        <p:txBody>
          <a:bodyPr wrap="none" anchor="ctr"/>
          <a:lstStyle/>
          <a:p>
            <a:endParaRPr lang="zh-CN" altLang="en-US"/>
          </a:p>
        </p:txBody>
      </p:sp>
      <p:sp>
        <p:nvSpPr>
          <p:cNvPr id="3083" name="Rectangle 11"/>
          <p:cNvSpPr>
            <a:spLocks noChangeArrowheads="1"/>
          </p:cNvSpPr>
          <p:nvPr/>
        </p:nvSpPr>
        <p:spPr bwMode="gray">
          <a:xfrm>
            <a:off x="395288" y="100013"/>
            <a:ext cx="261937" cy="266700"/>
          </a:xfrm>
          <a:prstGeom prst="rect">
            <a:avLst/>
          </a:prstGeom>
          <a:solidFill>
            <a:srgbClr val="FFFFFF"/>
          </a:solidFill>
          <a:ln w="19050" algn="ctr">
            <a:noFill/>
            <a:miter lim="800000"/>
            <a:headEnd/>
            <a:tailEnd/>
          </a:ln>
          <a:effectLst/>
        </p:spPr>
        <p:txBody>
          <a:bodyPr wrap="none" anchor="ctr"/>
          <a:lstStyle/>
          <a:p>
            <a:endParaRPr lang="zh-CN" altLang="en-US"/>
          </a:p>
        </p:txBody>
      </p:sp>
      <p:sp>
        <p:nvSpPr>
          <p:cNvPr id="3084" name="Rectangle 12"/>
          <p:cNvSpPr>
            <a:spLocks noChangeArrowheads="1"/>
          </p:cNvSpPr>
          <p:nvPr/>
        </p:nvSpPr>
        <p:spPr bwMode="gray">
          <a:xfrm>
            <a:off x="695325" y="100013"/>
            <a:ext cx="261938" cy="266700"/>
          </a:xfrm>
          <a:prstGeom prst="rect">
            <a:avLst/>
          </a:prstGeom>
          <a:solidFill>
            <a:srgbClr val="FFFFFF"/>
          </a:solidFill>
          <a:ln w="19050" algn="ctr">
            <a:noFill/>
            <a:miter lim="800000"/>
            <a:headEnd/>
            <a:tailEnd/>
          </a:ln>
          <a:effectLst/>
        </p:spPr>
        <p:txBody>
          <a:bodyPr wrap="none" anchor="ctr"/>
          <a:lstStyle/>
          <a:p>
            <a:endParaRPr lang="zh-CN" altLang="en-US"/>
          </a:p>
        </p:txBody>
      </p:sp>
      <p:sp>
        <p:nvSpPr>
          <p:cNvPr id="3085" name="Rectangle 13"/>
          <p:cNvSpPr>
            <a:spLocks noChangeArrowheads="1"/>
          </p:cNvSpPr>
          <p:nvPr/>
        </p:nvSpPr>
        <p:spPr bwMode="gray">
          <a:xfrm>
            <a:off x="395288" y="400050"/>
            <a:ext cx="261937" cy="266700"/>
          </a:xfrm>
          <a:prstGeom prst="rect">
            <a:avLst/>
          </a:prstGeom>
          <a:solidFill>
            <a:srgbClr val="FFFFFF"/>
          </a:solidFill>
          <a:ln w="19050" algn="ctr">
            <a:noFill/>
            <a:miter lim="800000"/>
            <a:headEnd/>
            <a:tailEnd/>
          </a:ln>
          <a:effectLst/>
        </p:spPr>
        <p:txBody>
          <a:bodyPr wrap="none" anchor="ctr"/>
          <a:lstStyle/>
          <a:p>
            <a:endParaRPr lang="zh-CN" altLang="en-US"/>
          </a:p>
        </p:txBody>
      </p:sp>
      <p:sp>
        <p:nvSpPr>
          <p:cNvPr id="3086" name="Rectangle 14"/>
          <p:cNvSpPr>
            <a:spLocks noChangeArrowheads="1"/>
          </p:cNvSpPr>
          <p:nvPr/>
        </p:nvSpPr>
        <p:spPr bwMode="gray">
          <a:xfrm>
            <a:off x="95250" y="400050"/>
            <a:ext cx="261938" cy="266700"/>
          </a:xfrm>
          <a:prstGeom prst="rect">
            <a:avLst/>
          </a:prstGeom>
          <a:solidFill>
            <a:srgbClr val="FFFFFF"/>
          </a:solidFill>
          <a:ln w="19050" algn="ctr">
            <a:noFill/>
            <a:miter lim="800000"/>
            <a:headEnd/>
            <a:tailEnd/>
          </a:ln>
          <a:effectLst/>
        </p:spPr>
        <p:txBody>
          <a:bodyPr wrap="none" anchor="ctr"/>
          <a:lstStyle/>
          <a:p>
            <a:endParaRPr lang="zh-CN" altLang="en-US"/>
          </a:p>
        </p:txBody>
      </p:sp>
      <p:sp>
        <p:nvSpPr>
          <p:cNvPr id="3087" name="Rectangle 15"/>
          <p:cNvSpPr>
            <a:spLocks noChangeArrowheads="1"/>
          </p:cNvSpPr>
          <p:nvPr/>
        </p:nvSpPr>
        <p:spPr bwMode="gray">
          <a:xfrm>
            <a:off x="95250" y="700088"/>
            <a:ext cx="261938" cy="266700"/>
          </a:xfrm>
          <a:prstGeom prst="rect">
            <a:avLst/>
          </a:prstGeom>
          <a:solidFill>
            <a:srgbClr val="FFFFFF"/>
          </a:solidFill>
          <a:ln w="19050" algn="ctr">
            <a:noFill/>
            <a:miter lim="800000"/>
            <a:headEnd/>
            <a:tailEnd/>
          </a:ln>
          <a:effectLst/>
        </p:spPr>
        <p:txBody>
          <a:bodyPr wrap="none" anchor="ctr"/>
          <a:lstStyle/>
          <a:p>
            <a:endParaRPr lang="zh-CN" altLang="en-US"/>
          </a:p>
        </p:txBody>
      </p:sp>
      <p:pic>
        <p:nvPicPr>
          <p:cNvPr id="3088" name="Picture 16" descr="d"/>
          <p:cNvPicPr>
            <a:picLocks noChangeAspect="1" noChangeArrowheads="1"/>
          </p:cNvPicPr>
          <p:nvPr/>
        </p:nvPicPr>
        <p:blipFill>
          <a:blip r:embed="rId4"/>
          <a:srcRect/>
          <a:stretch>
            <a:fillRect/>
          </a:stretch>
        </p:blipFill>
        <p:spPr bwMode="auto">
          <a:xfrm>
            <a:off x="3810000" y="0"/>
            <a:ext cx="5334000" cy="2333625"/>
          </a:xfrm>
          <a:prstGeom prst="rect">
            <a:avLst/>
          </a:prstGeom>
          <a:noFill/>
        </p:spPr>
      </p:pic>
      <p:pic>
        <p:nvPicPr>
          <p:cNvPr id="3089" name="Picture 17" descr="b"/>
          <p:cNvPicPr>
            <a:picLocks noChangeAspect="1" noChangeArrowheads="1"/>
          </p:cNvPicPr>
          <p:nvPr/>
        </p:nvPicPr>
        <p:blipFill>
          <a:blip r:embed="rId5"/>
          <a:srcRect t="8556"/>
          <a:stretch>
            <a:fillRect/>
          </a:stretch>
        </p:blipFill>
        <p:spPr bwMode="auto">
          <a:xfrm>
            <a:off x="3886200" y="-219075"/>
            <a:ext cx="2209800" cy="2122488"/>
          </a:xfrm>
          <a:prstGeom prst="rect">
            <a:avLst/>
          </a:prstGeom>
          <a:noFill/>
        </p:spPr>
      </p:pic>
      <p:sp>
        <p:nvSpPr>
          <p:cNvPr id="3094" name="Rectangle 22" descr="4"/>
          <p:cNvSpPr>
            <a:spLocks noChangeArrowheads="1"/>
          </p:cNvSpPr>
          <p:nvPr/>
        </p:nvSpPr>
        <p:spPr bwMode="gray">
          <a:xfrm>
            <a:off x="6562725" y="4291013"/>
            <a:ext cx="1100138" cy="1095375"/>
          </a:xfrm>
          <a:prstGeom prst="rect">
            <a:avLst/>
          </a:prstGeom>
          <a:blipFill dpi="0" rotWithShape="1">
            <a:blip r:embed="rId6"/>
            <a:srcRect/>
            <a:stretch>
              <a:fillRect/>
            </a:stretch>
          </a:blipFill>
          <a:ln w="19050" algn="ctr">
            <a:noFill/>
            <a:miter lim="800000"/>
            <a:headEnd/>
            <a:tailEnd/>
          </a:ln>
          <a:effectLst/>
        </p:spPr>
        <p:txBody>
          <a:bodyPr wrap="none" anchor="ctr"/>
          <a:lstStyle/>
          <a:p>
            <a:endParaRPr lang="zh-CN" altLang="en-US"/>
          </a:p>
        </p:txBody>
      </p:sp>
      <p:sp>
        <p:nvSpPr>
          <p:cNvPr id="3095" name="Rectangle 23"/>
          <p:cNvSpPr>
            <a:spLocks noChangeArrowheads="1"/>
          </p:cNvSpPr>
          <p:nvPr/>
        </p:nvSpPr>
        <p:spPr bwMode="gray">
          <a:xfrm>
            <a:off x="7824788" y="3038475"/>
            <a:ext cx="1100137" cy="1095375"/>
          </a:xfrm>
          <a:prstGeom prst="rect">
            <a:avLst/>
          </a:prstGeom>
          <a:blipFill dpi="0" rotWithShape="1">
            <a:blip r:embed="rId7"/>
            <a:srcRect/>
            <a:stretch>
              <a:fillRect/>
            </a:stretch>
          </a:blipFill>
          <a:ln w="19050" algn="ctr">
            <a:noFill/>
            <a:miter lim="800000"/>
            <a:headEnd/>
            <a:tailEnd/>
          </a:ln>
          <a:effectLst/>
        </p:spPr>
        <p:txBody>
          <a:bodyPr wrap="none" anchor="ctr"/>
          <a:lstStyle/>
          <a:p>
            <a:endParaRPr lang="zh-CN" altLang="en-US"/>
          </a:p>
        </p:txBody>
      </p:sp>
      <p:sp>
        <p:nvSpPr>
          <p:cNvPr id="3074" name="Rectangle 2"/>
          <p:cNvSpPr>
            <a:spLocks noGrp="1" noChangeArrowheads="1"/>
          </p:cNvSpPr>
          <p:nvPr>
            <p:ph type="ctrTitle"/>
          </p:nvPr>
        </p:nvSpPr>
        <p:spPr>
          <a:xfrm>
            <a:off x="990600" y="2590800"/>
            <a:ext cx="6400800" cy="765175"/>
          </a:xfrm>
        </p:spPr>
        <p:txBody>
          <a:bodyPr/>
          <a:lstStyle>
            <a:lvl1pPr algn="ctr">
              <a:defRPr sz="4000" i="1">
                <a:solidFill>
                  <a:schemeClr val="tx1"/>
                </a:solidFill>
                <a:latin typeface="Arial" charset="0"/>
              </a:defRPr>
            </a:lvl1pPr>
          </a:lstStyle>
          <a:p>
            <a:r>
              <a:rPr lang="zh-CN" altLang="en-US" smtClean="0"/>
              <a:t>单击此处编辑母版标题样式</a:t>
            </a:r>
            <a:endParaRPr lang="en-US" altLang="zh-CN"/>
          </a:p>
        </p:txBody>
      </p:sp>
      <p:sp>
        <p:nvSpPr>
          <p:cNvPr id="3075" name="Rectangle 3"/>
          <p:cNvSpPr>
            <a:spLocks noGrp="1" noChangeArrowheads="1"/>
          </p:cNvSpPr>
          <p:nvPr>
            <p:ph type="subTitle" idx="1"/>
          </p:nvPr>
        </p:nvSpPr>
        <p:spPr>
          <a:xfrm>
            <a:off x="3886200" y="3432175"/>
            <a:ext cx="3505200" cy="457200"/>
          </a:xfrm>
        </p:spPr>
        <p:txBody>
          <a:bodyPr/>
          <a:lstStyle>
            <a:lvl1pPr marL="0" indent="0" algn="r">
              <a:buFont typeface="Wingdings" pitchFamily="2" charset="2"/>
              <a:buNone/>
              <a:defRPr sz="1600">
                <a:latin typeface="Arial" charset="0"/>
              </a:defRPr>
            </a:lvl1pPr>
          </a:lstStyle>
          <a:p>
            <a:r>
              <a:rPr lang="zh-CN" altLang="en-US" smtClean="0"/>
              <a:t>单击此处编辑母版副标题样式</a:t>
            </a:r>
            <a:endParaRPr lang="en-US" altLang="zh-CN"/>
          </a:p>
        </p:txBody>
      </p:sp>
      <p:sp>
        <p:nvSpPr>
          <p:cNvPr id="3076" name="Rectangle 4"/>
          <p:cNvSpPr>
            <a:spLocks noGrp="1" noChangeArrowheads="1"/>
          </p:cNvSpPr>
          <p:nvPr>
            <p:ph type="dt" sz="half" idx="2"/>
          </p:nvPr>
        </p:nvSpPr>
        <p:spPr>
          <a:xfrm>
            <a:off x="457200" y="6477000"/>
            <a:ext cx="2133600" cy="244475"/>
          </a:xfrm>
          <a:prstGeom prst="rect">
            <a:avLst/>
          </a:prstGeom>
        </p:spPr>
        <p:txBody>
          <a:bodyPr/>
          <a:lstStyle>
            <a:lvl1pPr algn="l">
              <a:defRPr sz="1200" b="0">
                <a:latin typeface="Arial" charset="0"/>
              </a:defRPr>
            </a:lvl1pPr>
          </a:lstStyle>
          <a:p>
            <a:endParaRPr lang="en-US" altLang="zh-CN"/>
          </a:p>
        </p:txBody>
      </p:sp>
      <p:sp>
        <p:nvSpPr>
          <p:cNvPr id="3077" name="Rectangle 5"/>
          <p:cNvSpPr>
            <a:spLocks noGrp="1" noChangeArrowheads="1"/>
          </p:cNvSpPr>
          <p:nvPr>
            <p:ph type="ftr" sz="quarter" idx="3"/>
          </p:nvPr>
        </p:nvSpPr>
        <p:spPr>
          <a:xfrm>
            <a:off x="3124200" y="6477000"/>
            <a:ext cx="2895600" cy="244475"/>
          </a:xfrm>
          <a:prstGeom prst="rect">
            <a:avLst/>
          </a:prstGeom>
        </p:spPr>
        <p:txBody>
          <a:bodyPr/>
          <a:lstStyle>
            <a:lvl1pPr>
              <a:defRPr sz="1200"/>
            </a:lvl1pPr>
          </a:lstStyle>
          <a:p>
            <a:endParaRPr lang="en-US" altLang="zh-CN"/>
          </a:p>
        </p:txBody>
      </p:sp>
      <p:sp>
        <p:nvSpPr>
          <p:cNvPr id="3078" name="Rectangle 6"/>
          <p:cNvSpPr>
            <a:spLocks noGrp="1" noChangeArrowheads="1"/>
          </p:cNvSpPr>
          <p:nvPr>
            <p:ph type="sldNum" sz="quarter" idx="4"/>
          </p:nvPr>
        </p:nvSpPr>
        <p:spPr>
          <a:xfrm>
            <a:off x="6553200" y="6477000"/>
            <a:ext cx="2133600" cy="244475"/>
          </a:xfrm>
        </p:spPr>
        <p:txBody>
          <a:bodyPr/>
          <a:lstStyle>
            <a:lvl1pPr algn="r">
              <a:defRPr sz="1200"/>
            </a:lvl1pPr>
          </a:lstStyle>
          <a:p>
            <a:fld id="{810F0CB6-57F7-4B3C-A3B0-4B917E0C813D}" type="slidenum">
              <a:rPr lang="zh-CN" altLang="en-US"/>
              <a:pPr/>
              <a:t>‹#›</a:t>
            </a:fld>
            <a:endParaRPr lang="en-US" altLang="zh-CN"/>
          </a:p>
        </p:txBody>
      </p:sp>
      <p:sp>
        <p:nvSpPr>
          <p:cNvPr id="3098" name="Rectangle 26"/>
          <p:cNvSpPr>
            <a:spLocks noChangeArrowheads="1"/>
          </p:cNvSpPr>
          <p:nvPr/>
        </p:nvSpPr>
        <p:spPr bwMode="gray">
          <a:xfrm>
            <a:off x="7840663" y="4291013"/>
            <a:ext cx="1074737" cy="1089025"/>
          </a:xfrm>
          <a:prstGeom prst="rect">
            <a:avLst/>
          </a:prstGeom>
          <a:solidFill>
            <a:schemeClr val="hlink"/>
          </a:solidFill>
          <a:ln w="9525">
            <a:noFill/>
            <a:miter lim="800000"/>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wipe(up)">
                                      <p:cBhvr>
                                        <p:cTn id="7" dur="1000"/>
                                        <p:tgtEl>
                                          <p:spTgt spid="308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88"/>
                                        </p:tgtEl>
                                        <p:attrNameLst>
                                          <p:attrName>style.visibility</p:attrName>
                                        </p:attrNameLst>
                                      </p:cBhvr>
                                      <p:to>
                                        <p:strVal val="visible"/>
                                      </p:to>
                                    </p:set>
                                    <p:animEffect transition="in" filter="fade">
                                      <p:cBhvr>
                                        <p:cTn id="11" dur="1000"/>
                                        <p:tgtEl>
                                          <p:spTgt spid="3088"/>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089"/>
                                        </p:tgtEl>
                                        <p:attrNameLst>
                                          <p:attrName>style.visibility</p:attrName>
                                        </p:attrNameLst>
                                      </p:cBhvr>
                                      <p:to>
                                        <p:strVal val="visible"/>
                                      </p:to>
                                    </p:set>
                                    <p:animEffect transition="in" filter="wipe(up)">
                                      <p:cBhvr>
                                        <p:cTn id="15"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19800" y="6499225"/>
            <a:ext cx="2133600" cy="228600"/>
          </a:xfrm>
          <a:prstGeom prst="rect">
            <a:avLst/>
          </a:prstGeom>
        </p:spPr>
        <p:txBody>
          <a:bodyPr/>
          <a:lstStyle>
            <a:lvl1pPr>
              <a:defRPr/>
            </a:lvl1pPr>
          </a:lstStyle>
          <a:p>
            <a:r>
              <a:rPr lang="en-US" altLang="zh-CN"/>
              <a:t>www.1ppt.com</a:t>
            </a:r>
          </a:p>
        </p:txBody>
      </p:sp>
      <p:sp>
        <p:nvSpPr>
          <p:cNvPr id="5" name="页脚占位符 4"/>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0BE4A7A-DD4D-47B1-8042-04DA4CE28D6B}"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46088"/>
            <a:ext cx="2057400" cy="5878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46088"/>
            <a:ext cx="6019800" cy="5878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19800" y="6499225"/>
            <a:ext cx="2133600" cy="228600"/>
          </a:xfrm>
          <a:prstGeom prst="rect">
            <a:avLst/>
          </a:prstGeom>
        </p:spPr>
        <p:txBody>
          <a:bodyPr/>
          <a:lstStyle>
            <a:lvl1pPr>
              <a:defRPr/>
            </a:lvl1pPr>
          </a:lstStyle>
          <a:p>
            <a:r>
              <a:rPr lang="en-US" altLang="zh-CN"/>
              <a:t>www.1ppt.com</a:t>
            </a:r>
          </a:p>
        </p:txBody>
      </p:sp>
      <p:sp>
        <p:nvSpPr>
          <p:cNvPr id="5" name="页脚占位符 4"/>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4B9AC22-614E-4050-9586-FB74D661F414}"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50888" y="446088"/>
            <a:ext cx="7086600" cy="6858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230313"/>
            <a:ext cx="4038600" cy="50942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30313"/>
            <a:ext cx="4038600" cy="50942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19800" y="6499225"/>
            <a:ext cx="2133600" cy="228600"/>
          </a:xfrm>
          <a:prstGeom prst="rect">
            <a:avLst/>
          </a:prstGeom>
        </p:spPr>
        <p:txBody>
          <a:bodyPr/>
          <a:lstStyle>
            <a:lvl1pPr>
              <a:defRPr/>
            </a:lvl1pPr>
          </a:lstStyle>
          <a:p>
            <a:r>
              <a:rPr lang="en-US" altLang="zh-CN"/>
              <a:t>www.1ppt.com</a:t>
            </a:r>
          </a:p>
        </p:txBody>
      </p:sp>
      <p:sp>
        <p:nvSpPr>
          <p:cNvPr id="6" name="页脚占位符 5"/>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4038600" y="6477000"/>
            <a:ext cx="1219200" cy="244475"/>
          </a:xfrm>
        </p:spPr>
        <p:txBody>
          <a:bodyPr/>
          <a:lstStyle>
            <a:lvl1pPr>
              <a:defRPr/>
            </a:lvl1pPr>
          </a:lstStyle>
          <a:p>
            <a:fld id="{150C7088-97C9-42E6-B846-63C85D59856B}" type="slidenum">
              <a:rPr lang="zh-CN" altLang="en-US"/>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50888" y="446088"/>
            <a:ext cx="7086600" cy="6858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30313"/>
            <a:ext cx="8229600" cy="5094287"/>
          </a:xfrm>
        </p:spPr>
        <p:txBody>
          <a:bodyPr/>
          <a:lstStyle/>
          <a:p>
            <a:r>
              <a:rPr lang="zh-CN" altLang="en-US" smtClean="0"/>
              <a:t>单击图标添加图表</a:t>
            </a:r>
            <a:endParaRPr lang="zh-CN" altLang="en-US"/>
          </a:p>
        </p:txBody>
      </p:sp>
      <p:sp>
        <p:nvSpPr>
          <p:cNvPr id="4" name="日期占位符 3"/>
          <p:cNvSpPr>
            <a:spLocks noGrp="1"/>
          </p:cNvSpPr>
          <p:nvPr>
            <p:ph type="dt" sz="half" idx="10"/>
          </p:nvPr>
        </p:nvSpPr>
        <p:spPr>
          <a:xfrm>
            <a:off x="6019800" y="6499225"/>
            <a:ext cx="2133600" cy="228600"/>
          </a:xfrm>
          <a:prstGeom prst="rect">
            <a:avLst/>
          </a:prstGeom>
        </p:spPr>
        <p:txBody>
          <a:bodyPr/>
          <a:lstStyle>
            <a:lvl1pPr>
              <a:defRPr/>
            </a:lvl1pPr>
          </a:lstStyle>
          <a:p>
            <a:r>
              <a:rPr lang="en-US" altLang="zh-CN"/>
              <a:t>www.1ppt.com</a:t>
            </a:r>
          </a:p>
        </p:txBody>
      </p:sp>
      <p:sp>
        <p:nvSpPr>
          <p:cNvPr id="5" name="页脚占位符 4"/>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4038600" y="6477000"/>
            <a:ext cx="1219200" cy="244475"/>
          </a:xfrm>
        </p:spPr>
        <p:txBody>
          <a:bodyPr/>
          <a:lstStyle>
            <a:lvl1pPr>
              <a:defRPr/>
            </a:lvl1pPr>
          </a:lstStyle>
          <a:p>
            <a:fld id="{84093843-08D2-4C87-9E4C-14F0F2A699C4}" type="slidenum">
              <a:rPr lang="zh-CN" altLang="en-US"/>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0C913308-F349-4B6D-A68A-DD1791B4A57B}" type="slidenum">
              <a:rPr lang="zh-CN" altLang="en-US" smtClean="0"/>
              <a:pPr/>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2"/>
          </p:nvPr>
        </p:nvSpPr>
        <p:spPr/>
        <p:txBody>
          <a:bodyPr/>
          <a:lstStyle>
            <a:lvl1pPr>
              <a:defRPr/>
            </a:lvl1pPr>
          </a:lstStyle>
          <a:p>
            <a:fld id="{A43474F8-2ACA-44A1-AF6C-F89BAE68C6BF}" type="slidenum">
              <a:rPr lang="zh-CN" altLang="en-US"/>
              <a:pPr/>
              <a:t>‹#›</a:t>
            </a:fld>
            <a:endParaRPr lang="en-US" altLang="zh-CN"/>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0C913308-F349-4B6D-A68A-DD1791B4A57B}" type="slidenum">
              <a:rPr lang="zh-CN" altLang="en-US" smtClean="0"/>
              <a:pPr/>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3939" y="820618"/>
            <a:ext cx="5458968" cy="1379228"/>
          </a:xfrm>
        </p:spPr>
        <p:txBody>
          <a:bodyPr rtlCol="0">
            <a:normAutofit/>
          </a:bodyPr>
          <a:lstStyle>
            <a:lvl1pPr algn="l" defTabSz="914400" rtl="0" eaLnBrk="1" latinLnBrk="0" hangingPunct="1">
              <a:spcBef>
                <a:spcPct val="0"/>
              </a:spcBef>
              <a:buNone/>
              <a:defRPr sz="4600" kern="1200">
                <a:solidFill>
                  <a:schemeClr val="bg1">
                    <a:lumMod val="95000"/>
                  </a:schemeClr>
                </a:solidFill>
                <a:latin typeface="+mj-lt"/>
                <a:ea typeface="+mj-ea"/>
                <a:cs typeface="+mj-cs"/>
              </a:defRPr>
            </a:lvl1pPr>
          </a:lstStyle>
          <a:p>
            <a:r>
              <a:rPr lang="zh-CN" altLang="en-US" smtClean="0"/>
              <a:t>单击此处编辑母版标题样式</a:t>
            </a:r>
            <a:endParaRPr dirty="0"/>
          </a:p>
        </p:txBody>
      </p:sp>
      <p:sp>
        <p:nvSpPr>
          <p:cNvPr id="3" name="Subtitle 2"/>
          <p:cNvSpPr>
            <a:spLocks noGrp="1"/>
          </p:cNvSpPr>
          <p:nvPr>
            <p:ph type="subTitle" idx="1"/>
          </p:nvPr>
        </p:nvSpPr>
        <p:spPr>
          <a:xfrm>
            <a:off x="2203939" y="2200031"/>
            <a:ext cx="5458968" cy="621792"/>
          </a:xfrm>
        </p:spPr>
        <p:txBody>
          <a:bodyPr rtlCol="0">
            <a:normAutofit/>
          </a:bodyPr>
          <a:lstStyle>
            <a:lvl1pPr marL="0" indent="0" algn="r" defTabSz="914400" rtl="0" eaLnBrk="1" latinLnBrk="0" hangingPunct="1">
              <a:spcBef>
                <a:spcPts val="0"/>
              </a:spcBef>
              <a:buClr>
                <a:schemeClr val="accent1"/>
              </a:buClr>
              <a:buSzPct val="100000"/>
              <a:buFont typeface="Wingdings 2" pitchFamily="18" charset="2"/>
              <a:buNone/>
              <a:defRPr sz="1600" kern="1200">
                <a:solidFill>
                  <a:schemeClr val="bg1">
                    <a:lumMod val="9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Title 1"/>
          <p:cNvSpPr>
            <a:spLocks noGrp="1"/>
          </p:cNvSpPr>
          <p:nvPr>
            <p:ph type="title"/>
          </p:nvPr>
        </p:nvSpPr>
        <p:spPr>
          <a:xfrm>
            <a:off x="994508" y="167172"/>
            <a:ext cx="7162801" cy="1143000"/>
          </a:xfrm>
        </p:spPr>
        <p:txBody>
          <a:bodyPr/>
          <a:lstStyle/>
          <a:p>
            <a:r>
              <a:rPr lang="zh-CN" altLang="en-US" smtClean="0"/>
              <a:t>单击此处编辑母版标题样式</a:t>
            </a:r>
            <a:endParaRPr lang="en-US" dirty="0"/>
          </a:p>
        </p:txBody>
      </p:sp>
      <p:sp>
        <p:nvSpPr>
          <p:cNvPr id="6" name="Content Placeholder 2"/>
          <p:cNvSpPr>
            <a:spLocks noGrp="1"/>
          </p:cNvSpPr>
          <p:nvPr>
            <p:ph idx="1"/>
          </p:nvPr>
        </p:nvSpPr>
        <p:spPr>
          <a:xfrm>
            <a:off x="994508" y="1676376"/>
            <a:ext cx="7162801" cy="3916363"/>
          </a:xfrm>
        </p:spPr>
        <p:txBody>
          <a:bodyPr/>
          <a:lstStyle>
            <a:lvl1pPr marL="228600" indent="-228600">
              <a:buClr>
                <a:schemeClr val="accent1"/>
              </a:buClr>
              <a:buFont typeface="Arial"/>
              <a:buChar char="•"/>
              <a:defRPr/>
            </a:lvl1pPr>
            <a:lvl2pPr marL="457200" indent="-228600">
              <a:buClr>
                <a:schemeClr val="accent1"/>
              </a:buClr>
              <a:buFont typeface="Arial"/>
              <a:buChar char="•"/>
              <a:defRPr/>
            </a:lvl2pPr>
            <a:lvl3pPr marL="685800" indent="-228600">
              <a:buClr>
                <a:schemeClr val="accent1"/>
              </a:buClr>
              <a:buFont typeface="Arial"/>
              <a:buChar char="•"/>
              <a:defRPr/>
            </a:lvl3pPr>
            <a:lvl4pPr marL="914400" indent="-228600">
              <a:buClr>
                <a:schemeClr val="accent1"/>
              </a:buClr>
              <a:buFont typeface="Arial"/>
              <a:buChar char="•"/>
              <a:defRPr/>
            </a:lvl4pPr>
            <a:lvl5pPr marL="1143000" indent="-228600">
              <a:buClr>
                <a:schemeClr val="accent1"/>
              </a:buClr>
              <a:buFont typeface="Arial"/>
              <a:buChar cha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Rectangle 6"/>
          <p:cNvSpPr/>
          <p:nvPr/>
        </p:nvSpPr>
        <p:spPr>
          <a:xfrm>
            <a:off x="7212013" y="268288"/>
            <a:ext cx="1646237" cy="1647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idx="1"/>
          </p:nvPr>
        </p:nvSpPr>
        <p:spPr/>
        <p:txBody>
          <a:bodyPr/>
          <a:lstStyle>
            <a:lvl1pPr marL="228600" indent="-228600">
              <a:buClr>
                <a:schemeClr val="accent1"/>
              </a:buClr>
              <a:buFont typeface="Arial"/>
              <a:buChar char="•"/>
              <a:defRPr/>
            </a:lvl1pPr>
            <a:lvl2pPr marL="457200" indent="-228600">
              <a:buClr>
                <a:schemeClr val="accent1"/>
              </a:buClr>
              <a:buFont typeface="Arial"/>
              <a:buChar char="•"/>
              <a:defRPr/>
            </a:lvl2pPr>
            <a:lvl3pPr marL="685800" indent="-228600">
              <a:buClr>
                <a:schemeClr val="accent1"/>
              </a:buClr>
              <a:buFont typeface="Arial"/>
              <a:buChar char="•"/>
              <a:defRPr/>
            </a:lvl3pPr>
            <a:lvl4pPr marL="914400" indent="-228600">
              <a:buClr>
                <a:schemeClr val="accent1"/>
              </a:buClr>
              <a:buFont typeface="Arial"/>
              <a:buChar char="•"/>
              <a:defRPr/>
            </a:lvl4pPr>
            <a:lvl5pPr marL="1143000" indent="-228600">
              <a:buClr>
                <a:schemeClr val="accent1"/>
              </a:buClr>
              <a:buFont typeface="Arial"/>
              <a:buChar cha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5" name="Date Placeholder 3"/>
          <p:cNvSpPr>
            <a:spLocks noGrp="1"/>
          </p:cNvSpPr>
          <p:nvPr>
            <p:ph type="dt" sz="half" idx="10"/>
          </p:nvPr>
        </p:nvSpPr>
        <p:spPr>
          <a:xfrm>
            <a:off x="7212013" y="6356350"/>
            <a:ext cx="1752600" cy="366713"/>
          </a:xfrm>
        </p:spPr>
        <p:txBody>
          <a:bodyPr/>
          <a:lstStyle>
            <a:lvl1pPr>
              <a:defRPr/>
            </a:lvl1pPr>
          </a:lstStyle>
          <a:p>
            <a:fld id="{00CEE0D7-EC02-4500-ACF7-38DB663623E6}" type="datetimeFigureOut">
              <a:rPr lang="zh-CN" altLang="en-US"/>
              <a:pPr/>
              <a:t>2014/4/11</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a:xfrm>
            <a:off x="7805738" y="268288"/>
            <a:ext cx="1052512" cy="874712"/>
          </a:xfrm>
        </p:spPr>
        <p:txBody>
          <a:bodyPr/>
          <a:lstStyle>
            <a:lvl1pPr>
              <a:defRPr sz="5400"/>
            </a:lvl1pPr>
          </a:lstStyle>
          <a:p>
            <a:fld id="{4E366282-6433-4DE0-ADCF-B28021816F1C}" type="slidenum">
              <a:rPr lang="zh-CN" altLang="en-US"/>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6"/>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ctrTitle"/>
          </p:nvPr>
        </p:nvSpPr>
        <p:spPr>
          <a:xfrm>
            <a:off x="3200401" y="3761156"/>
            <a:ext cx="5457919" cy="1496645"/>
          </a:xfrm>
        </p:spPr>
        <p:txBody>
          <a:bodyPr>
            <a:normAutofit/>
          </a:bodyPr>
          <a:lstStyle>
            <a:lvl1pPr>
              <a:defRPr sz="4600"/>
            </a:lvl1pPr>
          </a:lstStyle>
          <a:p>
            <a:r>
              <a:rPr lang="zh-CN" altLang="en-US" smtClean="0"/>
              <a:t>单击此处编辑母版标题样式</a:t>
            </a:r>
            <a:endParaRPr dirty="0"/>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9" name="Picture Placeholder 8"/>
          <p:cNvSpPr>
            <a:spLocks noGrp="1"/>
          </p:cNvSpPr>
          <p:nvPr>
            <p:ph type="pic" sz="quarter" idx="13"/>
          </p:nvPr>
        </p:nvSpPr>
        <p:spPr>
          <a:xfrm>
            <a:off x="3200401" y="268288"/>
            <a:ext cx="5457918" cy="3492867"/>
          </a:xfrm>
        </p:spPr>
        <p:txBody>
          <a:bodyPr rtlCol="0">
            <a:normAutofit/>
          </a:bodyPr>
          <a:lstStyle>
            <a:lvl1pPr>
              <a:buNone/>
              <a:defRPr/>
            </a:lvl1pPr>
          </a:lstStyle>
          <a:p>
            <a:pPr lvl="0"/>
            <a:r>
              <a:rPr lang="zh-CN" altLang="en-US" noProof="0" smtClean="0"/>
              <a:t>单击图标添加图片</a:t>
            </a:r>
            <a:endParaRPr noProof="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6"/>
          <p:cNvSpPr/>
          <p:nvPr/>
        </p:nvSpPr>
        <p:spPr>
          <a:xfrm>
            <a:off x="269875" y="268288"/>
            <a:ext cx="1646238" cy="1647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2178424" y="771525"/>
            <a:ext cx="6508377" cy="1143000"/>
          </a:xfrm>
        </p:spPr>
        <p:txBody>
          <a:bodyPr/>
          <a:lstStyle/>
          <a:p>
            <a:r>
              <a:rPr lang="zh-CN" altLang="en-US" smtClean="0"/>
              <a:t>单击此处编辑母版标题样式</a:t>
            </a:r>
            <a:endParaRPr/>
          </a:p>
        </p:txBody>
      </p:sp>
      <p:sp>
        <p:nvSpPr>
          <p:cNvPr id="3" name="Content Placeholder 2"/>
          <p:cNvSpPr>
            <a:spLocks noGrp="1"/>
          </p:cNvSpPr>
          <p:nvPr>
            <p:ph idx="1"/>
          </p:nvPr>
        </p:nvSpPr>
        <p:spPr>
          <a:xfrm>
            <a:off x="2178424" y="1976720"/>
            <a:ext cx="6508377" cy="4149445"/>
          </a:xfrm>
        </p:spPr>
        <p:txBody>
          <a:bodyPr/>
          <a:lstStyle>
            <a:lvl5pP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9" name="Picture Placeholder 8"/>
          <p:cNvSpPr>
            <a:spLocks noGrp="1"/>
          </p:cNvSpPr>
          <p:nvPr>
            <p:ph type="pic" sz="quarter" idx="13"/>
          </p:nvPr>
        </p:nvSpPr>
        <p:spPr>
          <a:xfrm>
            <a:off x="269875" y="1976720"/>
            <a:ext cx="1645920" cy="4149445"/>
          </a:xfrm>
        </p:spPr>
        <p:txBody>
          <a:bodyPr rtlCol="0">
            <a:normAutofit/>
          </a:bodyPr>
          <a:lstStyle>
            <a:lvl1pPr>
              <a:buNone/>
              <a:defRPr/>
            </a:lvl1pPr>
          </a:lstStyle>
          <a:p>
            <a:pPr lvl="0"/>
            <a:r>
              <a:rPr lang="zh-CN" altLang="en-US" noProof="0" smtClean="0"/>
              <a:t>单击图标添加图片</a:t>
            </a:r>
            <a:endParaRPr noProof="0"/>
          </a:p>
        </p:txBody>
      </p:sp>
      <p:sp>
        <p:nvSpPr>
          <p:cNvPr id="6" name="Slide Number Placeholder 5"/>
          <p:cNvSpPr>
            <a:spLocks noGrp="1"/>
          </p:cNvSpPr>
          <p:nvPr>
            <p:ph type="sldNum" sz="quarter" idx="14"/>
          </p:nvPr>
        </p:nvSpPr>
        <p:spPr>
          <a:xfrm>
            <a:off x="331788" y="268288"/>
            <a:ext cx="1152525" cy="923925"/>
          </a:xfrm>
        </p:spPr>
        <p:txBody>
          <a:bodyPr/>
          <a:lstStyle>
            <a:lvl1pPr algn="l">
              <a:defRPr sz="5400"/>
            </a:lvl1pPr>
          </a:lstStyle>
          <a:p>
            <a:fld id="{509D3586-CC49-4C04-82CF-37486AABE439}"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页脚占位符 4"/>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3F7D4B2-B142-4CCD-93FC-EB4D7FEDB7EF}" type="slidenum">
              <a:rPr lang="zh-CN" altLang="en-US"/>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Rectangle 6"/>
          <p:cNvSpPr/>
          <p:nvPr/>
        </p:nvSpPr>
        <p:spPr>
          <a:xfrm>
            <a:off x="7759700" y="2649538"/>
            <a:ext cx="1098550" cy="2716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2209801" y="2649638"/>
            <a:ext cx="4966446" cy="1398495"/>
          </a:xfrm>
        </p:spPr>
        <p:txBody>
          <a:bodyPr/>
          <a:lstStyle>
            <a:lvl1pPr algn="r">
              <a:defRPr sz="4600" b="0" cap="none" baseline="0"/>
            </a:lvl1pPr>
          </a:lstStyle>
          <a:p>
            <a:r>
              <a:rPr lang="zh-CN" altLang="en-US" smtClean="0"/>
              <a:t>单击此处编辑母版标题样式</a:t>
            </a:r>
            <a:endParaRPr/>
          </a:p>
        </p:txBody>
      </p:sp>
      <p:sp>
        <p:nvSpPr>
          <p:cNvPr id="3" name="Text Placeholder 2"/>
          <p:cNvSpPr>
            <a:spLocks noGrp="1"/>
          </p:cNvSpPr>
          <p:nvPr>
            <p:ph type="body" idx="1"/>
          </p:nvPr>
        </p:nvSpPr>
        <p:spPr>
          <a:xfrm>
            <a:off x="2209801" y="4045051"/>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Date Placeholder 3"/>
          <p:cNvSpPr>
            <a:spLocks noGrp="1"/>
          </p:cNvSpPr>
          <p:nvPr>
            <p:ph type="dt" sz="half" idx="10"/>
          </p:nvPr>
        </p:nvSpPr>
        <p:spPr>
          <a:xfrm>
            <a:off x="5562600" y="6356350"/>
            <a:ext cx="1622425" cy="366713"/>
          </a:xfrm>
        </p:spPr>
        <p:txBody>
          <a:bodyPr/>
          <a:lstStyle>
            <a:lvl1pPr>
              <a:defRPr/>
            </a:lvl1pPr>
          </a:lstStyle>
          <a:p>
            <a:fld id="{E0BFFB79-A80D-49BC-B741-FC6391E6BBE9}" type="datetimeFigureOut">
              <a:rPr lang="zh-CN" altLang="en-US"/>
              <a:pPr/>
              <a:t>2014/4/11</a:t>
            </a:fld>
            <a:endParaRPr lang="zh-CN" altLang="en-US"/>
          </a:p>
        </p:txBody>
      </p:sp>
      <p:sp>
        <p:nvSpPr>
          <p:cNvPr id="6" name="Footer Placeholder 4"/>
          <p:cNvSpPr>
            <a:spLocks noGrp="1"/>
          </p:cNvSpPr>
          <p:nvPr>
            <p:ph type="ftr" sz="quarter" idx="11"/>
          </p:nvPr>
        </p:nvSpPr>
        <p:spPr>
          <a:xfrm>
            <a:off x="174625" y="6356350"/>
            <a:ext cx="5311775" cy="366713"/>
          </a:xfrm>
        </p:spPr>
        <p:txBody>
          <a:bodyPr/>
          <a:lstStyle>
            <a:lvl1pPr>
              <a:defRPr/>
            </a:lvl1pPr>
          </a:lstStyle>
          <a:p>
            <a:endParaRPr lang="zh-CN" altLang="en-US"/>
          </a:p>
        </p:txBody>
      </p:sp>
      <p:sp>
        <p:nvSpPr>
          <p:cNvPr id="7" name="Slide Number Placeholder 5"/>
          <p:cNvSpPr>
            <a:spLocks noGrp="1"/>
          </p:cNvSpPr>
          <p:nvPr>
            <p:ph type="sldNum" sz="quarter" idx="12"/>
          </p:nvPr>
        </p:nvSpPr>
        <p:spPr>
          <a:xfrm>
            <a:off x="8128000" y="2757488"/>
            <a:ext cx="635000" cy="365125"/>
          </a:xfrm>
        </p:spPr>
        <p:txBody>
          <a:bodyPr/>
          <a:lstStyle>
            <a:lvl1pPr>
              <a:defRPr/>
            </a:lvl1pPr>
          </a:lstStyle>
          <a:p>
            <a:fld id="{A63CCB7B-DCBC-4A5E-83AC-2AC6A373FB07}" type="slidenum">
              <a:rPr lang="zh-CN" altLang="en-US"/>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6"/>
          <p:cNvSpPr/>
          <p:nvPr/>
        </p:nvSpPr>
        <p:spPr>
          <a:xfrm>
            <a:off x="269875" y="4773613"/>
            <a:ext cx="2971800" cy="133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3720354" y="3369215"/>
            <a:ext cx="4966446" cy="1398495"/>
          </a:xfrm>
        </p:spPr>
        <p:txBody>
          <a:bodyPr/>
          <a:lstStyle>
            <a:lvl1pPr algn="r">
              <a:defRPr sz="4600" b="0" cap="none" baseline="0"/>
            </a:lvl1pPr>
          </a:lstStyle>
          <a:p>
            <a:r>
              <a:rPr lang="zh-CN" altLang="en-US" smtClean="0"/>
              <a:t>单击此处编辑母版标题样式</a:t>
            </a:r>
            <a:endParaRPr/>
          </a:p>
        </p:txBody>
      </p:sp>
      <p:sp>
        <p:nvSpPr>
          <p:cNvPr id="3" name="Text Placeholder 2"/>
          <p:cNvSpPr>
            <a:spLocks noGrp="1"/>
          </p:cNvSpPr>
          <p:nvPr>
            <p:ph type="body" idx="1"/>
          </p:nvPr>
        </p:nvSpPr>
        <p:spPr>
          <a:xfrm>
            <a:off x="3720354" y="4764627"/>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9" name="Picture Placeholder 8"/>
          <p:cNvSpPr>
            <a:spLocks noGrp="1"/>
          </p:cNvSpPr>
          <p:nvPr>
            <p:ph type="pic" sz="quarter" idx="13"/>
          </p:nvPr>
        </p:nvSpPr>
        <p:spPr>
          <a:xfrm>
            <a:off x="269874" y="268288"/>
            <a:ext cx="2971800" cy="4438651"/>
          </a:xfrm>
        </p:spPr>
        <p:txBody>
          <a:bodyPr rtlCol="0">
            <a:normAutofit/>
          </a:bodyPr>
          <a:lstStyle>
            <a:lvl1pPr>
              <a:buNone/>
              <a:defRPr/>
            </a:lvl1pPr>
          </a:lstStyle>
          <a:p>
            <a:pPr lvl="0"/>
            <a:r>
              <a:rPr lang="zh-CN" altLang="en-US" noProof="0" smtClean="0"/>
              <a:t>单击图标添加图片</a:t>
            </a:r>
            <a:endParaRPr noProof="0"/>
          </a:p>
        </p:txBody>
      </p:sp>
      <p:sp>
        <p:nvSpPr>
          <p:cNvPr id="6" name="Slide Number Placeholder 5"/>
          <p:cNvSpPr>
            <a:spLocks noGrp="1"/>
          </p:cNvSpPr>
          <p:nvPr>
            <p:ph type="sldNum" sz="quarter" idx="14"/>
          </p:nvPr>
        </p:nvSpPr>
        <p:spPr>
          <a:xfrm>
            <a:off x="350838" y="5632450"/>
            <a:ext cx="606425" cy="366713"/>
          </a:xfrm>
        </p:spPr>
        <p:txBody>
          <a:bodyPr/>
          <a:lstStyle>
            <a:lvl1pPr>
              <a:defRPr/>
            </a:lvl1pPr>
          </a:lstStyle>
          <a:p>
            <a:fld id="{58780640-C1A3-4E20-A596-9C5721473C70}" type="slidenum">
              <a:rPr lang="zh-CN" altLang="en-US"/>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Rectangle 6"/>
          <p:cNvSpPr/>
          <p:nvPr/>
        </p:nvSpPr>
        <p:spPr>
          <a:xfrm>
            <a:off x="8148638" y="268288"/>
            <a:ext cx="719137" cy="1647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457200" y="914400"/>
            <a:ext cx="7391401" cy="1143000"/>
          </a:xfrm>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6" name="Date Placeholder 4"/>
          <p:cNvSpPr>
            <a:spLocks noGrp="1"/>
          </p:cNvSpPr>
          <p:nvPr>
            <p:ph type="dt" sz="half" idx="10"/>
          </p:nvPr>
        </p:nvSpPr>
        <p:spPr/>
        <p:txBody>
          <a:bodyPr/>
          <a:lstStyle>
            <a:lvl1pPr>
              <a:defRPr/>
            </a:lvl1pPr>
          </a:lstStyle>
          <a:p>
            <a:fld id="{03872182-71B2-4930-85EA-10B2369164E1}" type="datetimeFigureOut">
              <a:rPr lang="zh-CN" altLang="en-US"/>
              <a:pPr/>
              <a:t>2014/4/11</a:t>
            </a:fld>
            <a:endParaRPr lang="zh-CN" altLang="en-US"/>
          </a:p>
        </p:txBody>
      </p:sp>
      <p:sp>
        <p:nvSpPr>
          <p:cNvPr id="7" name="Footer Placeholder 5"/>
          <p:cNvSpPr>
            <a:spLocks noGrp="1"/>
          </p:cNvSpPr>
          <p:nvPr>
            <p:ph type="ftr" sz="quarter" idx="11"/>
          </p:nvPr>
        </p:nvSpPr>
        <p:spPr/>
        <p:txBody>
          <a:bodyPr/>
          <a:lstStyle>
            <a:lvl1pPr>
              <a:defRPr/>
            </a:lvl1pPr>
          </a:lstStyle>
          <a:p>
            <a:endParaRPr lang="zh-CN" altLang="en-US"/>
          </a:p>
        </p:txBody>
      </p:sp>
      <p:sp>
        <p:nvSpPr>
          <p:cNvPr id="8" name="Slide Number Placeholder 6"/>
          <p:cNvSpPr>
            <a:spLocks noGrp="1"/>
          </p:cNvSpPr>
          <p:nvPr>
            <p:ph type="sldNum" sz="quarter" idx="12"/>
          </p:nvPr>
        </p:nvSpPr>
        <p:spPr/>
        <p:txBody>
          <a:bodyPr/>
          <a:lstStyle>
            <a:lvl1pPr>
              <a:defRPr/>
            </a:lvl1pPr>
          </a:lstStyle>
          <a:p>
            <a:fld id="{B0C34ED8-C97B-4384-9AD3-4FC79108D20D}" type="slidenum">
              <a:rPr lang="zh-CN" altLang="en-US"/>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Rectangle 6"/>
          <p:cNvSpPr/>
          <p:nvPr/>
        </p:nvSpPr>
        <p:spPr>
          <a:xfrm>
            <a:off x="8148638" y="268288"/>
            <a:ext cx="719137" cy="1647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457199" y="914400"/>
            <a:ext cx="7388352" cy="1143000"/>
          </a:xfrm>
        </p:spPr>
        <p:txBody>
          <a:bodyPr/>
          <a:lstStyle>
            <a:lvl1pPr>
              <a:defRPr/>
            </a:lvl1pPr>
          </a:lstStyle>
          <a:p>
            <a:r>
              <a:rPr lang="zh-CN" altLang="en-US" smtClean="0"/>
              <a:t>单击此处编辑母版标题样式</a:t>
            </a:r>
            <a:endParaRPr/>
          </a:p>
        </p:txBody>
      </p:sp>
      <p:sp>
        <p:nvSpPr>
          <p:cNvPr id="3" name="Text Placeholder 2"/>
          <p:cNvSpPr>
            <a:spLocks noGrp="1"/>
          </p:cNvSpPr>
          <p:nvPr>
            <p:ph type="body" idx="1"/>
          </p:nvPr>
        </p:nvSpPr>
        <p:spPr>
          <a:xfrm>
            <a:off x="457200" y="2054133"/>
            <a:ext cx="3566160" cy="639763"/>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689414"/>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5" name="Text Placeholder 4"/>
          <p:cNvSpPr>
            <a:spLocks noGrp="1"/>
          </p:cNvSpPr>
          <p:nvPr>
            <p:ph type="body" sz="quarter" idx="3"/>
          </p:nvPr>
        </p:nvSpPr>
        <p:spPr>
          <a:xfrm>
            <a:off x="4279391" y="2054133"/>
            <a:ext cx="3566160" cy="639763"/>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279391" y="2689414"/>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8" name="Date Placeholder 6"/>
          <p:cNvSpPr>
            <a:spLocks noGrp="1"/>
          </p:cNvSpPr>
          <p:nvPr>
            <p:ph type="dt" sz="half" idx="10"/>
          </p:nvPr>
        </p:nvSpPr>
        <p:spPr/>
        <p:txBody>
          <a:bodyPr/>
          <a:lstStyle>
            <a:lvl1pPr>
              <a:defRPr/>
            </a:lvl1pPr>
          </a:lstStyle>
          <a:p>
            <a:fld id="{4A85AE18-079C-4555-93C2-6D971D7DE302}" type="datetimeFigureOut">
              <a:rPr lang="zh-CN" altLang="en-US"/>
              <a:pPr/>
              <a:t>2014/4/11</a:t>
            </a:fld>
            <a:endParaRPr lang="zh-CN" altLang="en-US"/>
          </a:p>
        </p:txBody>
      </p:sp>
      <p:sp>
        <p:nvSpPr>
          <p:cNvPr id="9" name="Footer Placeholder 7"/>
          <p:cNvSpPr>
            <a:spLocks noGrp="1"/>
          </p:cNvSpPr>
          <p:nvPr>
            <p:ph type="ftr" sz="quarter" idx="11"/>
          </p:nvPr>
        </p:nvSpPr>
        <p:spPr/>
        <p:txBody>
          <a:bodyPr/>
          <a:lstStyle>
            <a:lvl1pPr>
              <a:defRPr/>
            </a:lvl1pPr>
          </a:lstStyle>
          <a:p>
            <a:endParaRPr lang="zh-CN" altLang="en-US"/>
          </a:p>
        </p:txBody>
      </p:sp>
      <p:sp>
        <p:nvSpPr>
          <p:cNvPr id="10" name="Slide Number Placeholder 8"/>
          <p:cNvSpPr>
            <a:spLocks noGrp="1"/>
          </p:cNvSpPr>
          <p:nvPr>
            <p:ph type="sldNum" sz="quarter" idx="12"/>
          </p:nvPr>
        </p:nvSpPr>
        <p:spPr/>
        <p:txBody>
          <a:bodyPr/>
          <a:lstStyle>
            <a:lvl1pPr>
              <a:defRPr/>
            </a:lvl1pPr>
          </a:lstStyle>
          <a:p>
            <a:fld id="{9C068733-FF9F-4048-AA4B-3F10B8225B30}" type="slidenum">
              <a:rPr lang="zh-CN" altLang="en-US"/>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6"/>
          <p:cNvSpPr/>
          <p:nvPr/>
        </p:nvSpPr>
        <p:spPr>
          <a:xfrm>
            <a:off x="8148638" y="268288"/>
            <a:ext cx="719137" cy="1647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457200" y="914400"/>
            <a:ext cx="7391401" cy="1143000"/>
          </a:xfrm>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457201" y="221456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9" name="Content Placeholder 2"/>
          <p:cNvSpPr>
            <a:spLocks noGrp="1"/>
          </p:cNvSpPr>
          <p:nvPr>
            <p:ph sz="half" idx="13"/>
          </p:nvPr>
        </p:nvSpPr>
        <p:spPr>
          <a:xfrm>
            <a:off x="457201"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6" name="Date Placeholder 4"/>
          <p:cNvSpPr>
            <a:spLocks noGrp="1"/>
          </p:cNvSpPr>
          <p:nvPr>
            <p:ph type="dt" sz="half" idx="14"/>
          </p:nvPr>
        </p:nvSpPr>
        <p:spPr/>
        <p:txBody>
          <a:bodyPr/>
          <a:lstStyle>
            <a:lvl1pPr>
              <a:defRPr/>
            </a:lvl1pPr>
          </a:lstStyle>
          <a:p>
            <a:fld id="{383744F5-93FC-40E9-977E-C6DB833F08C8}" type="datetimeFigureOut">
              <a:rPr lang="zh-CN" altLang="en-US"/>
              <a:pPr/>
              <a:t>2014/4/11</a:t>
            </a:fld>
            <a:endParaRPr lang="zh-CN" altLang="en-US"/>
          </a:p>
        </p:txBody>
      </p:sp>
      <p:sp>
        <p:nvSpPr>
          <p:cNvPr id="7" name="Footer Placeholder 5"/>
          <p:cNvSpPr>
            <a:spLocks noGrp="1"/>
          </p:cNvSpPr>
          <p:nvPr>
            <p:ph type="ftr" sz="quarter" idx="15"/>
          </p:nvPr>
        </p:nvSpPr>
        <p:spPr/>
        <p:txBody>
          <a:bodyPr/>
          <a:lstStyle>
            <a:lvl1pPr>
              <a:defRPr/>
            </a:lvl1pPr>
          </a:lstStyle>
          <a:p>
            <a:endParaRPr lang="zh-CN" altLang="en-US"/>
          </a:p>
        </p:txBody>
      </p:sp>
      <p:sp>
        <p:nvSpPr>
          <p:cNvPr id="8" name="Slide Number Placeholder 6"/>
          <p:cNvSpPr>
            <a:spLocks noGrp="1"/>
          </p:cNvSpPr>
          <p:nvPr>
            <p:ph type="sldNum" sz="quarter" idx="16"/>
          </p:nvPr>
        </p:nvSpPr>
        <p:spPr/>
        <p:txBody>
          <a:bodyPr/>
          <a:lstStyle>
            <a:lvl1pPr>
              <a:defRPr/>
            </a:lvl1pPr>
          </a:lstStyle>
          <a:p>
            <a:fld id="{8BC2640D-E401-44BE-8018-AE0A563261FA}" type="slidenum">
              <a:rPr lang="zh-CN" altLang="en-US"/>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6"/>
          <p:cNvSpPr/>
          <p:nvPr/>
        </p:nvSpPr>
        <p:spPr>
          <a:xfrm>
            <a:off x="8148638" y="268288"/>
            <a:ext cx="719137" cy="1647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457200" y="914400"/>
            <a:ext cx="7391401" cy="1143000"/>
          </a:xfrm>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4282440" y="221456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7" name="Slide Number Placeholder 6"/>
          <p:cNvSpPr>
            <a:spLocks noGrp="1"/>
          </p:cNvSpPr>
          <p:nvPr>
            <p:ph type="sldNum" sz="quarter" idx="15"/>
          </p:nvPr>
        </p:nvSpPr>
        <p:spPr/>
        <p:txBody>
          <a:bodyPr/>
          <a:lstStyle>
            <a:lvl1pPr>
              <a:defRPr/>
            </a:lvl1pPr>
          </a:lstStyle>
          <a:p>
            <a:fld id="{F428C160-55BC-4916-8658-D198BB087BFA}" type="slidenum">
              <a:rPr lang="zh-CN" altLang="en-US"/>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48638" y="268288"/>
            <a:ext cx="719137" cy="1647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457200" y="914400"/>
            <a:ext cx="7391401" cy="1143000"/>
          </a:xfrm>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4282440" y="221456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11" name="Content Placeholder 2"/>
          <p:cNvSpPr>
            <a:spLocks noGrp="1"/>
          </p:cNvSpPr>
          <p:nvPr>
            <p:ph sz="half" idx="14"/>
          </p:nvPr>
        </p:nvSpPr>
        <p:spPr>
          <a:xfrm>
            <a:off x="457200" y="221456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8" name="Date Placeholder 4"/>
          <p:cNvSpPr>
            <a:spLocks noGrp="1"/>
          </p:cNvSpPr>
          <p:nvPr>
            <p:ph type="dt" sz="half" idx="16"/>
          </p:nvPr>
        </p:nvSpPr>
        <p:spPr/>
        <p:txBody>
          <a:bodyPr/>
          <a:lstStyle>
            <a:lvl1pPr>
              <a:defRPr/>
            </a:lvl1pPr>
          </a:lstStyle>
          <a:p>
            <a:fld id="{03FFA75C-0E3C-4D3F-BC1F-1DA2FC77ACF4}" type="datetimeFigureOut">
              <a:rPr lang="zh-CN" altLang="en-US"/>
              <a:pPr/>
              <a:t>2014/4/11</a:t>
            </a:fld>
            <a:endParaRPr lang="zh-CN" altLang="en-US"/>
          </a:p>
        </p:txBody>
      </p:sp>
      <p:sp>
        <p:nvSpPr>
          <p:cNvPr id="10" name="Footer Placeholder 5"/>
          <p:cNvSpPr>
            <a:spLocks noGrp="1"/>
          </p:cNvSpPr>
          <p:nvPr>
            <p:ph type="ftr" sz="quarter" idx="17"/>
          </p:nvPr>
        </p:nvSpPr>
        <p:spPr/>
        <p:txBody>
          <a:bodyPr/>
          <a:lstStyle>
            <a:lvl1pPr>
              <a:defRPr/>
            </a:lvl1pPr>
          </a:lstStyle>
          <a:p>
            <a:endParaRPr lang="zh-CN" altLang="en-US"/>
          </a:p>
        </p:txBody>
      </p:sp>
      <p:sp>
        <p:nvSpPr>
          <p:cNvPr id="13" name="Slide Number Placeholder 6"/>
          <p:cNvSpPr>
            <a:spLocks noGrp="1"/>
          </p:cNvSpPr>
          <p:nvPr>
            <p:ph type="sldNum" sz="quarter" idx="18"/>
          </p:nvPr>
        </p:nvSpPr>
        <p:spPr/>
        <p:txBody>
          <a:bodyPr/>
          <a:lstStyle>
            <a:lvl1pPr>
              <a:defRPr/>
            </a:lvl1pPr>
          </a:lstStyle>
          <a:p>
            <a:fld id="{8D16C8C8-2ADF-4691-AA01-720AD6A11F03}" type="slidenum">
              <a:rPr lang="zh-CN" altLang="en-US"/>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6"/>
          <p:cNvSpPr/>
          <p:nvPr/>
        </p:nvSpPr>
        <p:spPr>
          <a:xfrm>
            <a:off x="8148638" y="268288"/>
            <a:ext cx="719137" cy="1647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p:txBody>
          <a:bodyPr/>
          <a:lstStyle/>
          <a:p>
            <a:r>
              <a:rPr lang="zh-CN" altLang="en-US" smtClean="0"/>
              <a:t>单击此处编辑母版标题样式</a:t>
            </a:r>
            <a:endParaRPr/>
          </a:p>
        </p:txBody>
      </p:sp>
      <p:sp>
        <p:nvSpPr>
          <p:cNvPr id="4" name="Date Placeholder 2"/>
          <p:cNvSpPr>
            <a:spLocks noGrp="1"/>
          </p:cNvSpPr>
          <p:nvPr>
            <p:ph type="dt" sz="half" idx="10"/>
          </p:nvPr>
        </p:nvSpPr>
        <p:spPr/>
        <p:txBody>
          <a:bodyPr/>
          <a:lstStyle>
            <a:lvl1pPr>
              <a:defRPr/>
            </a:lvl1pPr>
          </a:lstStyle>
          <a:p>
            <a:fld id="{B04E8466-0B5A-472B-A331-7D37B0D18D18}" type="datetimeFigureOut">
              <a:rPr lang="zh-CN" altLang="en-US"/>
              <a:pPr/>
              <a:t>2014/4/11</a:t>
            </a:fld>
            <a:endParaRPr lang="zh-CN" altLang="en-US"/>
          </a:p>
        </p:txBody>
      </p:sp>
      <p:sp>
        <p:nvSpPr>
          <p:cNvPr id="5" name="Footer Placeholder 3"/>
          <p:cNvSpPr>
            <a:spLocks noGrp="1"/>
          </p:cNvSpPr>
          <p:nvPr>
            <p:ph type="ftr" sz="quarter" idx="11"/>
          </p:nvPr>
        </p:nvSpPr>
        <p:spPr/>
        <p:txBody>
          <a:bodyPr/>
          <a:lstStyle>
            <a:lvl1pPr>
              <a:defRPr/>
            </a:lvl1pPr>
          </a:lstStyle>
          <a:p>
            <a:endParaRPr lang="zh-CN" altLang="en-US"/>
          </a:p>
        </p:txBody>
      </p:sp>
      <p:sp>
        <p:nvSpPr>
          <p:cNvPr id="6" name="Slide Number Placeholder 4"/>
          <p:cNvSpPr>
            <a:spLocks noGrp="1"/>
          </p:cNvSpPr>
          <p:nvPr>
            <p:ph type="sldNum" sz="quarter" idx="12"/>
          </p:nvPr>
        </p:nvSpPr>
        <p:spPr/>
        <p:txBody>
          <a:bodyPr/>
          <a:lstStyle>
            <a:lvl1pPr>
              <a:defRPr/>
            </a:lvl1pPr>
          </a:lstStyle>
          <a:p>
            <a:fld id="{ADBD511B-E474-45E4-BAF2-BFE94ADDD7F9}" type="slidenum">
              <a:rPr lang="zh-CN" altLang="en-US"/>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p:nvPr/>
        </p:nvSpPr>
        <p:spPr>
          <a:xfrm>
            <a:off x="8148638" y="268288"/>
            <a:ext cx="719137" cy="568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3" name="Date Placeholder 1"/>
          <p:cNvSpPr>
            <a:spLocks noGrp="1"/>
          </p:cNvSpPr>
          <p:nvPr>
            <p:ph type="dt" sz="half" idx="10"/>
          </p:nvPr>
        </p:nvSpPr>
        <p:spPr/>
        <p:txBody>
          <a:bodyPr/>
          <a:lstStyle>
            <a:lvl1pPr>
              <a:defRPr/>
            </a:lvl1pPr>
          </a:lstStyle>
          <a:p>
            <a:fld id="{2AEFE7AC-A2B4-44A5-BAF6-B0C145E2FBB4}" type="datetimeFigureOut">
              <a:rPr lang="zh-CN" altLang="en-US"/>
              <a:pPr/>
              <a:t>2014/4/11</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77476A66-C957-4E88-BA04-F4D165A8690C}" type="slidenum">
              <a:rPr lang="zh-CN" altLang="en-US"/>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Rectangle 6"/>
          <p:cNvSpPr/>
          <p:nvPr/>
        </p:nvSpPr>
        <p:spPr>
          <a:xfrm>
            <a:off x="8148638" y="268288"/>
            <a:ext cx="719137" cy="568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457199" y="995083"/>
            <a:ext cx="3566160" cy="1035424"/>
          </a:xfrm>
        </p:spPr>
        <p:txBody>
          <a:bodyPr/>
          <a:lstStyle>
            <a:lvl1pPr algn="l">
              <a:defRPr sz="2800" b="0"/>
            </a:lvl1pPr>
          </a:lstStyle>
          <a:p>
            <a:r>
              <a:rPr lang="zh-CN" altLang="en-US" smtClean="0"/>
              <a:t>单击此处编辑母版标题样式</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4" name="Text Placeholder 3"/>
          <p:cNvSpPr>
            <a:spLocks noGrp="1"/>
          </p:cNvSpPr>
          <p:nvPr>
            <p:ph type="body" sz="half" idx="2"/>
          </p:nvPr>
        </p:nvSpPr>
        <p:spPr>
          <a:xfrm>
            <a:off x="457199" y="2057402"/>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Date Placeholder 4"/>
          <p:cNvSpPr>
            <a:spLocks noGrp="1"/>
          </p:cNvSpPr>
          <p:nvPr>
            <p:ph type="dt" sz="half" idx="10"/>
          </p:nvPr>
        </p:nvSpPr>
        <p:spPr/>
        <p:txBody>
          <a:bodyPr/>
          <a:lstStyle>
            <a:lvl1pPr>
              <a:defRPr/>
            </a:lvl1pPr>
          </a:lstStyle>
          <a:p>
            <a:fld id="{565D914B-E21D-4D00-BBE0-B4D13C988A68}" type="datetimeFigureOut">
              <a:rPr lang="zh-CN" altLang="en-US"/>
              <a:pPr/>
              <a:t>2014/4/11</a:t>
            </a:fld>
            <a:endParaRPr lang="zh-CN" altLang="en-US"/>
          </a:p>
        </p:txBody>
      </p:sp>
      <p:sp>
        <p:nvSpPr>
          <p:cNvPr id="7" name="Footer Placeholder 5"/>
          <p:cNvSpPr>
            <a:spLocks noGrp="1"/>
          </p:cNvSpPr>
          <p:nvPr>
            <p:ph type="ftr" sz="quarter" idx="11"/>
          </p:nvPr>
        </p:nvSpPr>
        <p:spPr/>
        <p:txBody>
          <a:bodyPr/>
          <a:lstStyle>
            <a:lvl1pPr>
              <a:defRPr/>
            </a:lvl1pPr>
          </a:lstStyle>
          <a:p>
            <a:endParaRPr lang="zh-CN" altLang="en-US"/>
          </a:p>
        </p:txBody>
      </p:sp>
      <p:sp>
        <p:nvSpPr>
          <p:cNvPr id="8" name="Slide Number Placeholder 6"/>
          <p:cNvSpPr>
            <a:spLocks noGrp="1"/>
          </p:cNvSpPr>
          <p:nvPr>
            <p:ph type="sldNum" sz="quarter" idx="12"/>
          </p:nvPr>
        </p:nvSpPr>
        <p:spPr/>
        <p:txBody>
          <a:bodyPr/>
          <a:lstStyle>
            <a:lvl1pPr>
              <a:defRPr/>
            </a:lvl1pPr>
          </a:lstStyle>
          <a:p>
            <a:fld id="{ED3CED11-9FB9-4787-9C9A-6B8E505D1095}"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30313"/>
            <a:ext cx="4038600" cy="5094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30313"/>
            <a:ext cx="4038600" cy="5094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7CB083A6-F60D-4A95-9E2F-7202A0232D7E}" type="slidenum">
              <a:rPr lang="zh-CN" altLang="en-US"/>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5" name="Rectangle 6"/>
          <p:cNvSpPr/>
          <p:nvPr/>
        </p:nvSpPr>
        <p:spPr>
          <a:xfrm>
            <a:off x="4746625" y="268288"/>
            <a:ext cx="4114800" cy="568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457199" y="995083"/>
            <a:ext cx="3566160" cy="1035424"/>
          </a:xfrm>
        </p:spPr>
        <p:txBody>
          <a:bodyPr/>
          <a:lstStyle>
            <a:lvl1pPr algn="l">
              <a:defRPr sz="2800" b="0"/>
            </a:lvl1pPr>
          </a:lstStyle>
          <a:p>
            <a:r>
              <a:rPr lang="zh-CN" altLang="en-US" smtClean="0"/>
              <a:t>单击此处编辑母版标题样式</a:t>
            </a:r>
            <a:endParaRPr/>
          </a:p>
        </p:txBody>
      </p:sp>
      <p:sp>
        <p:nvSpPr>
          <p:cNvPr id="4" name="Text Placeholder 3"/>
          <p:cNvSpPr>
            <a:spLocks noGrp="1"/>
          </p:cNvSpPr>
          <p:nvPr>
            <p:ph type="body" sz="half" idx="2"/>
          </p:nvPr>
        </p:nvSpPr>
        <p:spPr>
          <a:xfrm>
            <a:off x="457199" y="2057402"/>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zh-CN" altLang="en-US" noProof="0" smtClean="0"/>
              <a:t>单击图标添加图片</a:t>
            </a:r>
            <a:endParaRPr noProof="0"/>
          </a:p>
        </p:txBody>
      </p:sp>
      <p:sp>
        <p:nvSpPr>
          <p:cNvPr id="6" name="Date Placeholder 4"/>
          <p:cNvSpPr>
            <a:spLocks noGrp="1"/>
          </p:cNvSpPr>
          <p:nvPr>
            <p:ph type="dt" sz="half" idx="14"/>
          </p:nvPr>
        </p:nvSpPr>
        <p:spPr>
          <a:xfrm>
            <a:off x="161925" y="6126163"/>
            <a:ext cx="1752600" cy="363537"/>
          </a:xfrm>
        </p:spPr>
        <p:txBody>
          <a:bodyPr/>
          <a:lstStyle>
            <a:lvl1pPr algn="l">
              <a:defRPr/>
            </a:lvl1pPr>
          </a:lstStyle>
          <a:p>
            <a:fld id="{19547022-ED8B-4060-8A50-A13F75853EA2}" type="datetimeFigureOut">
              <a:rPr lang="zh-CN" altLang="en-US"/>
              <a:pPr/>
              <a:t>2014/4/11</a:t>
            </a:fld>
            <a:endParaRPr lang="zh-CN" altLang="en-US"/>
          </a:p>
        </p:txBody>
      </p:sp>
      <p:sp>
        <p:nvSpPr>
          <p:cNvPr id="7" name="Footer Placeholder 5"/>
          <p:cNvSpPr>
            <a:spLocks noGrp="1"/>
          </p:cNvSpPr>
          <p:nvPr>
            <p:ph type="ftr" sz="quarter" idx="15"/>
          </p:nvPr>
        </p:nvSpPr>
        <p:spPr>
          <a:xfrm>
            <a:off x="174625" y="6356350"/>
            <a:ext cx="3863975" cy="366713"/>
          </a:xfrm>
        </p:spPr>
        <p:txBody>
          <a:bodyPr/>
          <a:lstStyle>
            <a:lvl1pPr>
              <a:defRPr/>
            </a:lvl1pPr>
          </a:lstStyle>
          <a:p>
            <a:endParaRPr lang="zh-CN" altLang="en-US"/>
          </a:p>
        </p:txBody>
      </p:sp>
      <p:sp>
        <p:nvSpPr>
          <p:cNvPr id="8" name="Slide Number Placeholder 6"/>
          <p:cNvSpPr>
            <a:spLocks noGrp="1"/>
          </p:cNvSpPr>
          <p:nvPr>
            <p:ph type="sldNum" sz="quarter" idx="16"/>
          </p:nvPr>
        </p:nvSpPr>
        <p:spPr/>
        <p:txBody>
          <a:bodyPr/>
          <a:lstStyle>
            <a:lvl1pPr>
              <a:defRPr/>
            </a:lvl1pPr>
          </a:lstStyle>
          <a:p>
            <a:fld id="{F4FA130F-8235-47A0-ABA8-083D34D0BBD1}" type="slidenum">
              <a:rPr lang="zh-CN" altLang="en-US"/>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6"/>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458788" y="4267201"/>
            <a:ext cx="6477000" cy="566739"/>
          </a:xfrm>
        </p:spPr>
        <p:txBody>
          <a:bodyPr/>
          <a:lstStyle>
            <a:lvl1pPr algn="l">
              <a:defRPr sz="2800" b="0"/>
            </a:lvl1pPr>
          </a:lstStyle>
          <a:p>
            <a:r>
              <a:rPr lang="zh-CN" altLang="en-US" smtClean="0"/>
              <a:t>单击此处编辑母版标题样式</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noProof="0"/>
          </a:p>
        </p:txBody>
      </p:sp>
      <p:sp>
        <p:nvSpPr>
          <p:cNvPr id="4" name="Text Placeholder 3"/>
          <p:cNvSpPr>
            <a:spLocks noGrp="1"/>
          </p:cNvSpPr>
          <p:nvPr>
            <p:ph type="body" sz="half" idx="2"/>
          </p:nvPr>
        </p:nvSpPr>
        <p:spPr>
          <a:xfrm>
            <a:off x="458788" y="4840943"/>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Date Placeholder 4"/>
          <p:cNvSpPr>
            <a:spLocks noGrp="1"/>
          </p:cNvSpPr>
          <p:nvPr>
            <p:ph type="dt" sz="half" idx="10"/>
          </p:nvPr>
        </p:nvSpPr>
        <p:spPr/>
        <p:txBody>
          <a:bodyPr/>
          <a:lstStyle>
            <a:lvl1pPr>
              <a:defRPr/>
            </a:lvl1pPr>
          </a:lstStyle>
          <a:p>
            <a:fld id="{249B1B88-BC44-4349-8E05-FF89AAD18885}" type="datetimeFigureOut">
              <a:rPr lang="zh-CN" altLang="en-US"/>
              <a:pPr/>
              <a:t>2014/4/11</a:t>
            </a:fld>
            <a:endParaRPr lang="zh-CN" altLang="en-US"/>
          </a:p>
        </p:txBody>
      </p:sp>
      <p:sp>
        <p:nvSpPr>
          <p:cNvPr id="7" name="Footer Placeholder 5"/>
          <p:cNvSpPr>
            <a:spLocks noGrp="1"/>
          </p:cNvSpPr>
          <p:nvPr>
            <p:ph type="ftr" sz="quarter" idx="11"/>
          </p:nvPr>
        </p:nvSpPr>
        <p:spPr/>
        <p:txBody>
          <a:bodyPr/>
          <a:lstStyle>
            <a:lvl1pPr>
              <a:defRPr/>
            </a:lvl1pPr>
          </a:lstStyle>
          <a:p>
            <a:endParaRPr lang="zh-CN" altLang="en-US"/>
          </a:p>
        </p:txBody>
      </p:sp>
      <p:sp>
        <p:nvSpPr>
          <p:cNvPr id="8" name="Slide Number Placeholder 6"/>
          <p:cNvSpPr>
            <a:spLocks noGrp="1"/>
          </p:cNvSpPr>
          <p:nvPr>
            <p:ph type="sldNum" sz="quarter" idx="12"/>
          </p:nvPr>
        </p:nvSpPr>
        <p:spPr/>
        <p:txBody>
          <a:bodyPr/>
          <a:lstStyle>
            <a:lvl1pPr>
              <a:defRPr/>
            </a:lvl1pPr>
          </a:lstStyle>
          <a:p>
            <a:fld id="{DA5C2FE2-3D35-4E19-89D5-AF7382AF6FE5}" type="slidenum">
              <a:rPr lang="zh-CN" altLang="en-US"/>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6"/>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80000"/>
              </a:lnSpc>
              <a:spcBef>
                <a:spcPct val="50000"/>
              </a:spcBef>
              <a:spcAft>
                <a:spcPts val="0"/>
              </a:spcAft>
              <a:defRPr/>
            </a:pPr>
            <a:endParaRPr lang="zh-CN" altLang="zh-CN">
              <a:solidFill>
                <a:srgbClr val="FFFFFF"/>
              </a:solidFill>
              <a:ea typeface="MS PGothic" pitchFamily="34" charset="-128"/>
            </a:endParaRPr>
          </a:p>
        </p:txBody>
      </p:sp>
      <p:sp>
        <p:nvSpPr>
          <p:cNvPr id="2" name="Title 1"/>
          <p:cNvSpPr>
            <a:spLocks noGrp="1"/>
          </p:cNvSpPr>
          <p:nvPr>
            <p:ph type="title"/>
          </p:nvPr>
        </p:nvSpPr>
        <p:spPr>
          <a:xfrm>
            <a:off x="458788" y="4267201"/>
            <a:ext cx="6477000" cy="566739"/>
          </a:xfrm>
        </p:spPr>
        <p:txBody>
          <a:bodyPr/>
          <a:lstStyle>
            <a:lvl1pPr algn="l">
              <a:defRPr sz="2800" b="0"/>
            </a:lvl1pPr>
          </a:lstStyle>
          <a:p>
            <a:r>
              <a:rPr lang="zh-CN" altLang="en-US" smtClean="0"/>
              <a:t>单击此处编辑母版标题样式</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noProof="0"/>
          </a:p>
        </p:txBody>
      </p:sp>
      <p:sp>
        <p:nvSpPr>
          <p:cNvPr id="4" name="Text Placeholder 3"/>
          <p:cNvSpPr>
            <a:spLocks noGrp="1"/>
          </p:cNvSpPr>
          <p:nvPr>
            <p:ph type="body" sz="half" idx="2"/>
          </p:nvPr>
        </p:nvSpPr>
        <p:spPr>
          <a:xfrm>
            <a:off x="458788" y="4840943"/>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 name="Picture Placeholder 2"/>
          <p:cNvSpPr>
            <a:spLocks noGrp="1"/>
          </p:cNvSpPr>
          <p:nvPr>
            <p:ph type="pic" idx="13"/>
          </p:nvPr>
        </p:nvSpPr>
        <p:spPr>
          <a:xfrm>
            <a:off x="3352800" y="268290"/>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noProof="0"/>
          </a:p>
        </p:txBody>
      </p:sp>
      <p:sp>
        <p:nvSpPr>
          <p:cNvPr id="11" name="Picture Placeholder 2"/>
          <p:cNvSpPr>
            <a:spLocks noGrp="1"/>
          </p:cNvSpPr>
          <p:nvPr>
            <p:ph type="pic" idx="14"/>
          </p:nvPr>
        </p:nvSpPr>
        <p:spPr>
          <a:xfrm>
            <a:off x="3352800" y="2131938"/>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noProof="0"/>
          </a:p>
        </p:txBody>
      </p:sp>
      <p:sp>
        <p:nvSpPr>
          <p:cNvPr id="12" name="Picture Placeholder 2"/>
          <p:cNvSpPr>
            <a:spLocks noGrp="1"/>
          </p:cNvSpPr>
          <p:nvPr>
            <p:ph type="pic" idx="15"/>
          </p:nvPr>
        </p:nvSpPr>
        <p:spPr>
          <a:xfrm>
            <a:off x="5750500" y="2131938"/>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noProof="0"/>
          </a:p>
        </p:txBody>
      </p:sp>
      <p:sp>
        <p:nvSpPr>
          <p:cNvPr id="9" name="Date Placeholder 4"/>
          <p:cNvSpPr>
            <a:spLocks noGrp="1"/>
          </p:cNvSpPr>
          <p:nvPr>
            <p:ph type="dt" sz="half" idx="16"/>
          </p:nvPr>
        </p:nvSpPr>
        <p:spPr/>
        <p:txBody>
          <a:bodyPr/>
          <a:lstStyle>
            <a:lvl1pPr>
              <a:defRPr/>
            </a:lvl1pPr>
          </a:lstStyle>
          <a:p>
            <a:fld id="{327F0A6E-376E-44E2-910A-7ED8F1EB892A}" type="datetimeFigureOut">
              <a:rPr lang="zh-CN" altLang="en-US"/>
              <a:pPr/>
              <a:t>2014/4/11</a:t>
            </a:fld>
            <a:endParaRPr lang="zh-CN" altLang="en-US"/>
          </a:p>
        </p:txBody>
      </p:sp>
      <p:sp>
        <p:nvSpPr>
          <p:cNvPr id="13" name="Footer Placeholder 5"/>
          <p:cNvSpPr>
            <a:spLocks noGrp="1"/>
          </p:cNvSpPr>
          <p:nvPr>
            <p:ph type="ftr" sz="quarter" idx="17"/>
          </p:nvPr>
        </p:nvSpPr>
        <p:spPr/>
        <p:txBody>
          <a:bodyPr/>
          <a:lstStyle>
            <a:lvl1pPr>
              <a:defRPr/>
            </a:lvl1pPr>
          </a:lstStyle>
          <a:p>
            <a:endParaRPr lang="zh-CN" altLang="en-US"/>
          </a:p>
        </p:txBody>
      </p:sp>
      <p:sp>
        <p:nvSpPr>
          <p:cNvPr id="14" name="Slide Number Placeholder 6"/>
          <p:cNvSpPr>
            <a:spLocks noGrp="1"/>
          </p:cNvSpPr>
          <p:nvPr>
            <p:ph type="sldNum" sz="quarter" idx="18"/>
          </p:nvPr>
        </p:nvSpPr>
        <p:spPr/>
        <p:txBody>
          <a:bodyPr/>
          <a:lstStyle>
            <a:lvl1pPr>
              <a:defRPr/>
            </a:lvl1pPr>
          </a:lstStyle>
          <a:p>
            <a:fld id="{FBCD0325-FE2F-4D76-9446-980E86890CF4}" type="slidenum">
              <a:rPr lang="zh-CN" altLang="en-US"/>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2850151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4158875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1930088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1885257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161657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1557956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362614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19800" y="6499225"/>
            <a:ext cx="2133600" cy="228600"/>
          </a:xfrm>
          <a:prstGeom prst="rect">
            <a:avLst/>
          </a:prstGeom>
        </p:spPr>
        <p:txBody>
          <a:bodyPr/>
          <a:lstStyle>
            <a:lvl1pPr>
              <a:defRPr/>
            </a:lvl1pPr>
          </a:lstStyle>
          <a:p>
            <a:r>
              <a:rPr lang="en-US" altLang="zh-CN"/>
              <a:t>www.1ppt.com</a:t>
            </a:r>
          </a:p>
        </p:txBody>
      </p:sp>
      <p:sp>
        <p:nvSpPr>
          <p:cNvPr id="8" name="页脚占位符 7"/>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12F9910A-F713-46BE-A7EA-CE2942382645}" type="slidenum">
              <a:rPr lang="zh-CN" altLang="en-US"/>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4195652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1878113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3065397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D160C31-FBF7-40EE-B999-484E85BBB21C}"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69370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页脚占位符 3"/>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02BE0882-3E2D-4AE0-AD79-476B44EE8300}"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19800" y="6499225"/>
            <a:ext cx="2133600" cy="228600"/>
          </a:xfrm>
          <a:prstGeom prst="rect">
            <a:avLst/>
          </a:prstGeom>
        </p:spPr>
        <p:txBody>
          <a:bodyPr/>
          <a:lstStyle>
            <a:lvl1pPr>
              <a:defRPr/>
            </a:lvl1pPr>
          </a:lstStyle>
          <a:p>
            <a:r>
              <a:rPr lang="en-US" altLang="zh-CN"/>
              <a:t>www.1ppt.com</a:t>
            </a:r>
          </a:p>
        </p:txBody>
      </p:sp>
      <p:sp>
        <p:nvSpPr>
          <p:cNvPr id="3" name="页脚占位符 2"/>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F5B0A3C3-F15D-494E-8FB2-889C2ABA0281}"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19800" y="6499225"/>
            <a:ext cx="2133600" cy="228600"/>
          </a:xfrm>
          <a:prstGeom prst="rect">
            <a:avLst/>
          </a:prstGeom>
        </p:spPr>
        <p:txBody>
          <a:bodyPr/>
          <a:lstStyle>
            <a:lvl1pPr>
              <a:defRPr/>
            </a:lvl1pPr>
          </a:lstStyle>
          <a:p>
            <a:r>
              <a:rPr lang="en-US" altLang="zh-CN"/>
              <a:t>www.1ppt.com</a:t>
            </a:r>
          </a:p>
        </p:txBody>
      </p:sp>
      <p:sp>
        <p:nvSpPr>
          <p:cNvPr id="6" name="页脚占位符 5"/>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0D94E34-51DF-4D39-B5E3-EDD20B23E9DF}"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19800" y="6499225"/>
            <a:ext cx="2133600" cy="228600"/>
          </a:xfrm>
          <a:prstGeom prst="rect">
            <a:avLst/>
          </a:prstGeom>
        </p:spPr>
        <p:txBody>
          <a:bodyPr/>
          <a:lstStyle>
            <a:lvl1pPr>
              <a:defRPr/>
            </a:lvl1pPr>
          </a:lstStyle>
          <a:p>
            <a:r>
              <a:rPr lang="en-US" altLang="zh-CN"/>
              <a:t>www.1ppt.com</a:t>
            </a:r>
          </a:p>
        </p:txBody>
      </p:sp>
      <p:sp>
        <p:nvSpPr>
          <p:cNvPr id="6" name="页脚占位符 5"/>
          <p:cNvSpPr>
            <a:spLocks noGrp="1"/>
          </p:cNvSpPr>
          <p:nvPr>
            <p:ph type="ftr" sz="quarter" idx="11"/>
          </p:nvPr>
        </p:nvSpPr>
        <p:spPr>
          <a:xfrm>
            <a:off x="447675" y="6477000"/>
            <a:ext cx="2209800" cy="24447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814A710A-BA19-4697-9857-52B185420226}"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10.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tint val="9020"/>
                <a:invGamma/>
              </a:schemeClr>
            </a:gs>
            <a:gs pos="100000">
              <a:schemeClr val="bg1"/>
            </a:gs>
          </a:gsLst>
          <a:lin ang="2700000" scaled="1"/>
        </a:gradFill>
        <a:effectLst/>
      </p:bgPr>
    </p:bg>
    <p:spTree>
      <p:nvGrpSpPr>
        <p:cNvPr id="1" name=""/>
        <p:cNvGrpSpPr/>
        <p:nvPr/>
      </p:nvGrpSpPr>
      <p:grpSpPr>
        <a:xfrm>
          <a:off x="0" y="0"/>
          <a:ext cx="0" cy="0"/>
          <a:chOff x="0" y="0"/>
          <a:chExt cx="0" cy="0"/>
        </a:xfrm>
      </p:grpSpPr>
      <p:pic>
        <p:nvPicPr>
          <p:cNvPr id="1031" name="Picture 7" descr="d"/>
          <p:cNvPicPr>
            <a:picLocks noChangeAspect="1" noChangeArrowheads="1"/>
          </p:cNvPicPr>
          <p:nvPr/>
        </p:nvPicPr>
        <p:blipFill>
          <a:blip r:embed="rId15"/>
          <a:srcRect r="12857"/>
          <a:stretch>
            <a:fillRect/>
          </a:stretch>
        </p:blipFill>
        <p:spPr bwMode="auto">
          <a:xfrm>
            <a:off x="4495800" y="0"/>
            <a:ext cx="4648200" cy="2333625"/>
          </a:xfrm>
          <a:prstGeom prst="rect">
            <a:avLst/>
          </a:prstGeom>
          <a:noFill/>
        </p:spPr>
      </p:pic>
      <p:pic>
        <p:nvPicPr>
          <p:cNvPr id="1032" name="Picture 8" descr="back_w"/>
          <p:cNvPicPr>
            <a:picLocks noChangeAspect="1" noChangeArrowheads="1"/>
          </p:cNvPicPr>
          <p:nvPr/>
        </p:nvPicPr>
        <p:blipFill>
          <a:blip r:embed="rId16"/>
          <a:srcRect l="6285"/>
          <a:stretch>
            <a:fillRect/>
          </a:stretch>
        </p:blipFill>
        <p:spPr bwMode="hidden">
          <a:xfrm>
            <a:off x="0" y="0"/>
            <a:ext cx="9144000" cy="6858000"/>
          </a:xfrm>
          <a:prstGeom prst="rect">
            <a:avLst/>
          </a:prstGeom>
          <a:noFill/>
        </p:spPr>
      </p:pic>
      <p:pic>
        <p:nvPicPr>
          <p:cNvPr id="1033" name="Picture 9" descr="a_1"/>
          <p:cNvPicPr>
            <a:picLocks noChangeAspect="1" noChangeArrowheads="1"/>
          </p:cNvPicPr>
          <p:nvPr/>
        </p:nvPicPr>
        <p:blipFill>
          <a:blip r:embed="rId17"/>
          <a:srcRect l="2174"/>
          <a:stretch>
            <a:fillRect/>
          </a:stretch>
        </p:blipFill>
        <p:spPr bwMode="auto">
          <a:xfrm>
            <a:off x="0" y="1549400"/>
            <a:ext cx="9144000" cy="5308600"/>
          </a:xfrm>
          <a:prstGeom prst="rect">
            <a:avLst/>
          </a:prstGeom>
          <a:noFill/>
        </p:spPr>
      </p:pic>
      <p:sp>
        <p:nvSpPr>
          <p:cNvPr id="1034" name="Rectangle 10"/>
          <p:cNvSpPr>
            <a:spLocks noChangeArrowheads="1"/>
          </p:cNvSpPr>
          <p:nvPr/>
        </p:nvSpPr>
        <p:spPr bwMode="gray">
          <a:xfrm>
            <a:off x="104775" y="100013"/>
            <a:ext cx="261938" cy="266700"/>
          </a:xfrm>
          <a:prstGeom prst="rect">
            <a:avLst/>
          </a:prstGeom>
          <a:solidFill>
            <a:schemeClr val="bg1">
              <a:alpha val="89999"/>
            </a:schemeClr>
          </a:solidFill>
          <a:ln w="19050" algn="ctr">
            <a:noFill/>
            <a:miter lim="800000"/>
            <a:headEnd/>
            <a:tailEnd/>
          </a:ln>
          <a:effectLst/>
        </p:spPr>
        <p:txBody>
          <a:bodyPr wrap="none" anchor="ctr"/>
          <a:lstStyle/>
          <a:p>
            <a:endParaRPr lang="zh-CN" altLang="en-US"/>
          </a:p>
        </p:txBody>
      </p:sp>
      <p:sp>
        <p:nvSpPr>
          <p:cNvPr id="1035" name="Rectangle 11"/>
          <p:cNvSpPr>
            <a:spLocks noChangeArrowheads="1"/>
          </p:cNvSpPr>
          <p:nvPr/>
        </p:nvSpPr>
        <p:spPr bwMode="gray">
          <a:xfrm>
            <a:off x="404813" y="100013"/>
            <a:ext cx="261937" cy="266700"/>
          </a:xfrm>
          <a:prstGeom prst="rect">
            <a:avLst/>
          </a:prstGeom>
          <a:solidFill>
            <a:schemeClr val="bg1">
              <a:alpha val="60001"/>
            </a:schemeClr>
          </a:solidFill>
          <a:ln w="19050" algn="ctr">
            <a:noFill/>
            <a:miter lim="800000"/>
            <a:headEnd/>
            <a:tailEnd/>
          </a:ln>
          <a:effectLst/>
        </p:spPr>
        <p:txBody>
          <a:bodyPr wrap="none" anchor="ctr"/>
          <a:lstStyle/>
          <a:p>
            <a:endParaRPr lang="zh-CN" altLang="en-US"/>
          </a:p>
        </p:txBody>
      </p:sp>
      <p:sp>
        <p:nvSpPr>
          <p:cNvPr id="1036" name="Rectangle 12"/>
          <p:cNvSpPr>
            <a:spLocks noChangeArrowheads="1"/>
          </p:cNvSpPr>
          <p:nvPr/>
        </p:nvSpPr>
        <p:spPr bwMode="gray">
          <a:xfrm>
            <a:off x="704850" y="100013"/>
            <a:ext cx="261938" cy="266700"/>
          </a:xfrm>
          <a:prstGeom prst="rect">
            <a:avLst/>
          </a:prstGeom>
          <a:solidFill>
            <a:schemeClr val="bg1">
              <a:alpha val="85001"/>
            </a:schemeClr>
          </a:solidFill>
          <a:ln w="19050" algn="ctr">
            <a:noFill/>
            <a:miter lim="800000"/>
            <a:headEnd/>
            <a:tailEnd/>
          </a:ln>
          <a:effectLst/>
        </p:spPr>
        <p:txBody>
          <a:bodyPr wrap="none" anchor="ctr"/>
          <a:lstStyle/>
          <a:p>
            <a:endParaRPr lang="zh-CN" altLang="en-US"/>
          </a:p>
        </p:txBody>
      </p:sp>
      <p:sp>
        <p:nvSpPr>
          <p:cNvPr id="1037" name="Rectangle 13"/>
          <p:cNvSpPr>
            <a:spLocks noChangeArrowheads="1"/>
          </p:cNvSpPr>
          <p:nvPr/>
        </p:nvSpPr>
        <p:spPr bwMode="gray">
          <a:xfrm>
            <a:off x="404813" y="400050"/>
            <a:ext cx="261937" cy="266700"/>
          </a:xfrm>
          <a:prstGeom prst="rect">
            <a:avLst/>
          </a:prstGeom>
          <a:solidFill>
            <a:schemeClr val="bg1"/>
          </a:solidFill>
          <a:ln w="19050" algn="ctr">
            <a:noFill/>
            <a:miter lim="800000"/>
            <a:headEnd/>
            <a:tailEnd/>
          </a:ln>
          <a:effectLst/>
        </p:spPr>
        <p:txBody>
          <a:bodyPr wrap="none" anchor="ctr"/>
          <a:lstStyle/>
          <a:p>
            <a:endParaRPr lang="zh-CN" altLang="en-US"/>
          </a:p>
        </p:txBody>
      </p:sp>
      <p:sp>
        <p:nvSpPr>
          <p:cNvPr id="1038" name="Rectangle 14"/>
          <p:cNvSpPr>
            <a:spLocks noChangeArrowheads="1"/>
          </p:cNvSpPr>
          <p:nvPr/>
        </p:nvSpPr>
        <p:spPr bwMode="gray">
          <a:xfrm>
            <a:off x="104775" y="400050"/>
            <a:ext cx="261938" cy="266700"/>
          </a:xfrm>
          <a:prstGeom prst="rect">
            <a:avLst/>
          </a:prstGeom>
          <a:solidFill>
            <a:schemeClr val="bg1">
              <a:alpha val="60001"/>
            </a:schemeClr>
          </a:solidFill>
          <a:ln w="19050" algn="ctr">
            <a:noFill/>
            <a:miter lim="800000"/>
            <a:headEnd/>
            <a:tailEnd/>
          </a:ln>
          <a:effectLst/>
        </p:spPr>
        <p:txBody>
          <a:bodyPr wrap="none" anchor="ctr"/>
          <a:lstStyle/>
          <a:p>
            <a:endParaRPr lang="zh-CN" altLang="en-US"/>
          </a:p>
        </p:txBody>
      </p:sp>
      <p:sp>
        <p:nvSpPr>
          <p:cNvPr id="1039" name="Rectangle 15"/>
          <p:cNvSpPr>
            <a:spLocks noChangeArrowheads="1"/>
          </p:cNvSpPr>
          <p:nvPr/>
        </p:nvSpPr>
        <p:spPr bwMode="gray">
          <a:xfrm>
            <a:off x="104775" y="700088"/>
            <a:ext cx="261938" cy="266700"/>
          </a:xfrm>
          <a:prstGeom prst="rect">
            <a:avLst/>
          </a:prstGeom>
          <a:solidFill>
            <a:schemeClr val="bg1">
              <a:alpha val="89999"/>
            </a:schemeClr>
          </a:solidFill>
          <a:ln w="19050" algn="ctr">
            <a:noFill/>
            <a:miter lim="800000"/>
            <a:headEnd/>
            <a:tailEnd/>
          </a:ln>
          <a:effectLst/>
        </p:spPr>
        <p:txBody>
          <a:bodyPr wrap="none" anchor="ctr"/>
          <a:lstStyle/>
          <a:p>
            <a:endParaRPr lang="zh-CN" altLang="en-US"/>
          </a:p>
        </p:txBody>
      </p:sp>
      <p:sp>
        <p:nvSpPr>
          <p:cNvPr id="1040" name="Text Box 16"/>
          <p:cNvSpPr txBox="1">
            <a:spLocks noChangeArrowheads="1"/>
          </p:cNvSpPr>
          <p:nvPr/>
        </p:nvSpPr>
        <p:spPr bwMode="gray">
          <a:xfrm>
            <a:off x="7358082" y="6143644"/>
            <a:ext cx="1785918" cy="430887"/>
          </a:xfrm>
          <a:prstGeom prst="rect">
            <a:avLst/>
          </a:prstGeom>
          <a:solidFill>
            <a:schemeClr val="bg1">
              <a:lumMod val="60000"/>
              <a:lumOff val="40000"/>
            </a:schemeClr>
          </a:solidFill>
          <a:ln w="9525">
            <a:noFill/>
            <a:miter lim="800000"/>
            <a:headEnd/>
            <a:tailEnd/>
          </a:ln>
          <a:effectLst/>
        </p:spPr>
        <p:txBody>
          <a:bodyPr wrap="square">
            <a:spAutoFit/>
          </a:bodyPr>
          <a:lstStyle/>
          <a:p>
            <a:pPr algn="r"/>
            <a:r>
              <a:rPr lang="zh-CN" altLang="en-US" sz="1100" b="1" i="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宋体" charset="-122"/>
              </a:rPr>
              <a:t>携手同行，见望彩虹</a:t>
            </a:r>
            <a:endParaRPr lang="en-US" altLang="zh-CN" sz="1100" b="1" i="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宋体" charset="-122"/>
            </a:endParaRPr>
          </a:p>
          <a:p>
            <a:pPr algn="r"/>
            <a:r>
              <a:rPr lang="zh-CN" altLang="en-US" sz="1100" b="1" i="0" cap="none" spc="0" dirty="0" smtClean="0">
                <a:ln w="1905"/>
                <a:solidFill>
                  <a:schemeClr val="tx1"/>
                </a:solidFill>
                <a:effectLst>
                  <a:innerShdw blurRad="69850" dist="43180" dir="5400000">
                    <a:srgbClr val="000000">
                      <a:alpha val="65000"/>
                    </a:srgbClr>
                  </a:innerShdw>
                </a:effectLst>
                <a:latin typeface="Arial Black" pitchFamily="34" charset="0"/>
                <a:ea typeface="宋体" charset="-122"/>
              </a:rPr>
              <a:t>外研教学与研究出版社</a:t>
            </a:r>
            <a:endParaRPr lang="en-US" altLang="zh-CN" sz="1100" b="1" i="0" cap="none" spc="0" dirty="0">
              <a:ln w="1905"/>
              <a:solidFill>
                <a:schemeClr val="tx1"/>
              </a:solidFill>
              <a:effectLst>
                <a:innerShdw blurRad="69850" dist="43180" dir="5400000">
                  <a:srgbClr val="000000">
                    <a:alpha val="65000"/>
                  </a:srgbClr>
                </a:innerShdw>
              </a:effectLst>
              <a:latin typeface="Arial Black" pitchFamily="34" charset="0"/>
              <a:ea typeface="宋体" charset="-122"/>
            </a:endParaRPr>
          </a:p>
        </p:txBody>
      </p:sp>
      <p:pic>
        <p:nvPicPr>
          <p:cNvPr id="1041" name="Picture 17" descr="a_1"/>
          <p:cNvPicPr>
            <a:picLocks noChangeAspect="1" noChangeArrowheads="1"/>
          </p:cNvPicPr>
          <p:nvPr/>
        </p:nvPicPr>
        <p:blipFill>
          <a:blip r:embed="rId18"/>
          <a:srcRect r="2174"/>
          <a:stretch>
            <a:fillRect/>
          </a:stretch>
        </p:blipFill>
        <p:spPr bwMode="auto">
          <a:xfrm>
            <a:off x="3657600" y="0"/>
            <a:ext cx="4800600" cy="2787650"/>
          </a:xfrm>
          <a:prstGeom prst="rect">
            <a:avLst/>
          </a:prstGeom>
          <a:noFill/>
        </p:spPr>
      </p:pic>
      <p:sp>
        <p:nvSpPr>
          <p:cNvPr id="1026" name="Rectangle 2"/>
          <p:cNvSpPr>
            <a:spLocks noGrp="1" noChangeArrowheads="1"/>
          </p:cNvSpPr>
          <p:nvPr>
            <p:ph type="title"/>
          </p:nvPr>
        </p:nvSpPr>
        <p:spPr bwMode="auto">
          <a:xfrm>
            <a:off x="750888" y="446088"/>
            <a:ext cx="7086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Rectangle 3"/>
          <p:cNvSpPr>
            <a:spLocks noGrp="1" noChangeArrowheads="1"/>
          </p:cNvSpPr>
          <p:nvPr>
            <p:ph type="body" idx="1"/>
          </p:nvPr>
        </p:nvSpPr>
        <p:spPr bwMode="auto">
          <a:xfrm>
            <a:off x="457200" y="1230313"/>
            <a:ext cx="8229600" cy="5094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30" name="Rectangle 6"/>
          <p:cNvSpPr>
            <a:spLocks noGrp="1" noChangeArrowheads="1"/>
          </p:cNvSpPr>
          <p:nvPr>
            <p:ph type="sldNum" sz="quarter" idx="4"/>
          </p:nvPr>
        </p:nvSpPr>
        <p:spPr bwMode="auto">
          <a:xfrm>
            <a:off x="4038600" y="6477000"/>
            <a:ext cx="1219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宋体" charset="-122"/>
              </a:defRPr>
            </a:lvl1pPr>
          </a:lstStyle>
          <a:p>
            <a:fld id="{25E4CBEA-4249-4225-81DF-47508F8341DB}"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Verdana" pitchFamily="34" charset="0"/>
          <a:cs typeface="Arial" charset="0"/>
        </a:defRPr>
      </a:lvl2pPr>
      <a:lvl3pPr algn="l" rtl="0" eaLnBrk="1" fontAlgn="base" hangingPunct="1">
        <a:spcBef>
          <a:spcPct val="0"/>
        </a:spcBef>
        <a:spcAft>
          <a:spcPct val="0"/>
        </a:spcAft>
        <a:defRPr sz="2800" b="1">
          <a:solidFill>
            <a:schemeClr val="tx2"/>
          </a:solidFill>
          <a:latin typeface="Verdana" pitchFamily="34" charset="0"/>
          <a:cs typeface="Arial" charset="0"/>
        </a:defRPr>
      </a:lvl3pPr>
      <a:lvl4pPr algn="l" rtl="0" eaLnBrk="1" fontAlgn="base" hangingPunct="1">
        <a:spcBef>
          <a:spcPct val="0"/>
        </a:spcBef>
        <a:spcAft>
          <a:spcPct val="0"/>
        </a:spcAft>
        <a:defRPr sz="2800" b="1">
          <a:solidFill>
            <a:schemeClr val="tx2"/>
          </a:solidFill>
          <a:latin typeface="Verdana" pitchFamily="34" charset="0"/>
          <a:cs typeface="Arial" charset="0"/>
        </a:defRPr>
      </a:lvl4pPr>
      <a:lvl5pPr algn="l" rtl="0" eaLnBrk="1" fontAlgn="base" hangingPunct="1">
        <a:spcBef>
          <a:spcPct val="0"/>
        </a:spcBef>
        <a:spcAft>
          <a:spcPct val="0"/>
        </a:spcAft>
        <a:defRPr sz="2800" b="1">
          <a:solidFill>
            <a:schemeClr val="tx2"/>
          </a:solidFill>
          <a:latin typeface="Verdana" pitchFamily="34" charset="0"/>
          <a:cs typeface="Arial" charset="0"/>
        </a:defRPr>
      </a:lvl5pPr>
      <a:lvl6pPr marL="457200" algn="l" rtl="0" eaLnBrk="1" fontAlgn="base" hangingPunct="1">
        <a:spcBef>
          <a:spcPct val="0"/>
        </a:spcBef>
        <a:spcAft>
          <a:spcPct val="0"/>
        </a:spcAft>
        <a:defRPr sz="2800" b="1">
          <a:solidFill>
            <a:schemeClr val="tx2"/>
          </a:solidFill>
          <a:latin typeface="Verdana" pitchFamily="34" charset="0"/>
          <a:cs typeface="Arial" charset="0"/>
        </a:defRPr>
      </a:lvl6pPr>
      <a:lvl7pPr marL="914400" algn="l" rtl="0" eaLnBrk="1" fontAlgn="base" hangingPunct="1">
        <a:spcBef>
          <a:spcPct val="0"/>
        </a:spcBef>
        <a:spcAft>
          <a:spcPct val="0"/>
        </a:spcAft>
        <a:defRPr sz="2800" b="1">
          <a:solidFill>
            <a:schemeClr val="tx2"/>
          </a:solidFill>
          <a:latin typeface="Verdana" pitchFamily="34" charset="0"/>
          <a:cs typeface="Arial" charset="0"/>
        </a:defRPr>
      </a:lvl7pPr>
      <a:lvl8pPr marL="1371600" algn="l" rtl="0" eaLnBrk="1" fontAlgn="base" hangingPunct="1">
        <a:spcBef>
          <a:spcPct val="0"/>
        </a:spcBef>
        <a:spcAft>
          <a:spcPct val="0"/>
        </a:spcAft>
        <a:defRPr sz="2800" b="1">
          <a:solidFill>
            <a:schemeClr val="tx2"/>
          </a:solidFill>
          <a:latin typeface="Verdana" pitchFamily="34" charset="0"/>
          <a:cs typeface="Arial" charset="0"/>
        </a:defRPr>
      </a:lvl8pPr>
      <a:lvl9pPr marL="1828800" algn="l" rtl="0" eaLnBrk="1" fontAlgn="base" hangingPunct="1">
        <a:spcBef>
          <a:spcPct val="0"/>
        </a:spcBef>
        <a:spcAft>
          <a:spcPct val="0"/>
        </a:spcAft>
        <a:defRPr sz="2800" b="1">
          <a:solidFill>
            <a:schemeClr val="tx2"/>
          </a:solidFill>
          <a:latin typeface="Verdana" pitchFamily="34" charset="0"/>
          <a:cs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altLang="zh-CN" smtClean="0"/>
              <a:t>www.1ppt.com</a:t>
            </a:r>
            <a:endParaRPr lang="en-US" altLang="zh-CN"/>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E4CBEA-4249-4225-81DF-47508F8341DB}" type="slidenum">
              <a:rPr lang="zh-CN" altLang="en-US" smtClean="0"/>
              <a:pPr/>
              <a:t>‹#›</a:t>
            </a:fld>
            <a:endParaRPr lang="en-US" altLang="zh-CN"/>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914400"/>
            <a:ext cx="65087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endParaRPr lang="en-US" altLang="zh-CN" smtClean="0"/>
          </a:p>
        </p:txBody>
      </p:sp>
      <p:sp>
        <p:nvSpPr>
          <p:cNvPr id="2051" name="Text Placeholder 2"/>
          <p:cNvSpPr>
            <a:spLocks noGrp="1"/>
          </p:cNvSpPr>
          <p:nvPr>
            <p:ph type="body" idx="1"/>
          </p:nvPr>
        </p:nvSpPr>
        <p:spPr bwMode="auto">
          <a:xfrm>
            <a:off x="457200" y="2209800"/>
            <a:ext cx="650875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7199313" y="6356350"/>
            <a:ext cx="1752600" cy="366713"/>
          </a:xfrm>
          <a:prstGeom prst="rect">
            <a:avLst/>
          </a:prstGeom>
        </p:spPr>
        <p:txBody>
          <a:bodyPr vert="horz" wrap="square" lIns="91440" tIns="45720" rIns="91440" bIns="45720" numCol="1" anchor="ctr" anchorCtr="0" compatLnSpc="1">
            <a:prstTxWarp prst="textNoShape">
              <a:avLst/>
            </a:prstTxWarp>
          </a:bodyPr>
          <a:lstStyle>
            <a:lvl1pPr algn="r" eaLnBrk="0" hangingPunct="0">
              <a:lnSpc>
                <a:spcPct val="80000"/>
              </a:lnSpc>
              <a:spcBef>
                <a:spcPct val="50000"/>
              </a:spcBef>
              <a:defRPr sz="1100">
                <a:solidFill>
                  <a:srgbClr val="858585"/>
                </a:solidFill>
                <a:latin typeface="Century Gothic" pitchFamily="34" charset="0"/>
              </a:defRPr>
            </a:lvl1pPr>
          </a:lstStyle>
          <a:p>
            <a:fld id="{A315D152-1C39-41A0-A2FB-0A25BBD94967}" type="datetimeFigureOut">
              <a:rPr lang="zh-CN" altLang="en-US"/>
              <a:pPr/>
              <a:t>2014/4/11</a:t>
            </a:fld>
            <a:endParaRPr lang="zh-CN" altLang="en-US"/>
          </a:p>
        </p:txBody>
      </p:sp>
      <p:sp>
        <p:nvSpPr>
          <p:cNvPr id="5" name="Footer Placeholder 4"/>
          <p:cNvSpPr>
            <a:spLocks noGrp="1"/>
          </p:cNvSpPr>
          <p:nvPr>
            <p:ph type="ftr" sz="quarter" idx="3"/>
          </p:nvPr>
        </p:nvSpPr>
        <p:spPr>
          <a:xfrm>
            <a:off x="174625" y="6356350"/>
            <a:ext cx="6007100" cy="366713"/>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80000"/>
              </a:lnSpc>
              <a:spcBef>
                <a:spcPct val="50000"/>
              </a:spcBef>
              <a:defRPr sz="1100">
                <a:solidFill>
                  <a:srgbClr val="858585"/>
                </a:solidFill>
                <a:latin typeface="Century Gothic" pitchFamily="34" charset="0"/>
              </a:defRPr>
            </a:lvl1pPr>
          </a:lstStyle>
          <a:p>
            <a:endParaRPr lang="zh-CN" altLang="en-US"/>
          </a:p>
        </p:txBody>
      </p:sp>
      <p:sp>
        <p:nvSpPr>
          <p:cNvPr id="6" name="Slide Number Placeholder 5"/>
          <p:cNvSpPr>
            <a:spLocks noGrp="1"/>
          </p:cNvSpPr>
          <p:nvPr>
            <p:ph type="sldNum" sz="quarter" idx="4"/>
          </p:nvPr>
        </p:nvSpPr>
        <p:spPr>
          <a:xfrm>
            <a:off x="8256588" y="360363"/>
            <a:ext cx="506412"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lnSpc>
                <a:spcPct val="80000"/>
              </a:lnSpc>
              <a:spcBef>
                <a:spcPct val="50000"/>
              </a:spcBef>
              <a:defRPr sz="2200">
                <a:solidFill>
                  <a:schemeClr val="bg1"/>
                </a:solidFill>
                <a:latin typeface="Century Gothic" pitchFamily="34" charset="0"/>
              </a:defRPr>
            </a:lvl1pPr>
          </a:lstStyle>
          <a:p>
            <a:fld id="{64E6F7B2-9519-4366-8CA6-0977EC52345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rtl="0" fontAlgn="base">
        <a:spcBef>
          <a:spcPct val="0"/>
        </a:spcBef>
        <a:spcAft>
          <a:spcPct val="0"/>
        </a:spcAft>
        <a:defRPr sz="3600" kern="1200">
          <a:solidFill>
            <a:schemeClr val="accent1"/>
          </a:solidFill>
          <a:latin typeface="+mj-lt"/>
          <a:ea typeface="MS PGothic" pitchFamily="34" charset="-128"/>
          <a:cs typeface="ＭＳ Ｐゴシック" charset="0"/>
        </a:defRPr>
      </a:lvl1pPr>
      <a:lvl2pPr algn="l" rtl="0" fontAlgn="base">
        <a:spcBef>
          <a:spcPct val="0"/>
        </a:spcBef>
        <a:spcAft>
          <a:spcPct val="0"/>
        </a:spcAft>
        <a:defRPr sz="3600">
          <a:solidFill>
            <a:schemeClr val="accent1"/>
          </a:solidFill>
          <a:latin typeface="Century Gothic" charset="0"/>
          <a:ea typeface="MS PGothic" pitchFamily="34" charset="-128"/>
          <a:cs typeface="ＭＳ Ｐゴシック" charset="0"/>
        </a:defRPr>
      </a:lvl2pPr>
      <a:lvl3pPr algn="l" rtl="0" fontAlgn="base">
        <a:spcBef>
          <a:spcPct val="0"/>
        </a:spcBef>
        <a:spcAft>
          <a:spcPct val="0"/>
        </a:spcAft>
        <a:defRPr sz="3600">
          <a:solidFill>
            <a:schemeClr val="accent1"/>
          </a:solidFill>
          <a:latin typeface="Century Gothic" charset="0"/>
          <a:ea typeface="MS PGothic" pitchFamily="34" charset="-128"/>
          <a:cs typeface="ＭＳ Ｐゴシック" charset="0"/>
        </a:defRPr>
      </a:lvl3pPr>
      <a:lvl4pPr algn="l" rtl="0" fontAlgn="base">
        <a:spcBef>
          <a:spcPct val="0"/>
        </a:spcBef>
        <a:spcAft>
          <a:spcPct val="0"/>
        </a:spcAft>
        <a:defRPr sz="3600">
          <a:solidFill>
            <a:schemeClr val="accent1"/>
          </a:solidFill>
          <a:latin typeface="Century Gothic" charset="0"/>
          <a:ea typeface="MS PGothic" pitchFamily="34" charset="-128"/>
          <a:cs typeface="ＭＳ Ｐゴシック" charset="0"/>
        </a:defRPr>
      </a:lvl4pPr>
      <a:lvl5pPr algn="l" rtl="0" fontAlgn="base">
        <a:spcBef>
          <a:spcPct val="0"/>
        </a:spcBef>
        <a:spcAft>
          <a:spcPct val="0"/>
        </a:spcAft>
        <a:defRPr sz="3600">
          <a:solidFill>
            <a:schemeClr val="accent1"/>
          </a:solidFill>
          <a:latin typeface="Century Gothic" charset="0"/>
          <a:ea typeface="MS PGothic" pitchFamily="34" charset="-128"/>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457200" indent="-457200" algn="l" rtl="0" fontAlgn="base">
        <a:spcBef>
          <a:spcPts val="1800"/>
        </a:spcBef>
        <a:spcAft>
          <a:spcPct val="0"/>
        </a:spcAft>
        <a:buClr>
          <a:schemeClr val="accent1"/>
        </a:buClr>
        <a:buSzPct val="100000"/>
        <a:buFont typeface="Arial" charset="0"/>
        <a:buChar char="•"/>
        <a:defRPr sz="2600" kern="1200">
          <a:solidFill>
            <a:schemeClr val="tx2"/>
          </a:solidFill>
          <a:latin typeface="+mn-lt"/>
          <a:ea typeface="MS PGothic" pitchFamily="34" charset="-128"/>
          <a:cs typeface="ＭＳ Ｐゴシック" charset="0"/>
        </a:defRPr>
      </a:lvl1pPr>
      <a:lvl2pPr marL="571500" indent="-342900" algn="l" rtl="0" fontAlgn="base">
        <a:spcBef>
          <a:spcPts val="600"/>
        </a:spcBef>
        <a:spcAft>
          <a:spcPct val="0"/>
        </a:spcAft>
        <a:buClr>
          <a:schemeClr val="accent1"/>
        </a:buClr>
        <a:buSzPct val="100000"/>
        <a:buFont typeface="Arial" charset="0"/>
        <a:buChar char="•"/>
        <a:defRPr sz="2200" kern="1200">
          <a:solidFill>
            <a:schemeClr val="tx2"/>
          </a:solidFill>
          <a:latin typeface="+mn-lt"/>
          <a:ea typeface="MS PGothic" pitchFamily="34" charset="-128"/>
          <a:cs typeface="+mn-cs"/>
        </a:defRPr>
      </a:lvl2pPr>
      <a:lvl3pPr marL="742950" indent="-285750" algn="l" rtl="0" fontAlgn="base">
        <a:spcBef>
          <a:spcPts val="600"/>
        </a:spcBef>
        <a:spcAft>
          <a:spcPct val="0"/>
        </a:spcAft>
        <a:buClr>
          <a:schemeClr val="accent1"/>
        </a:buClr>
        <a:buSzPct val="100000"/>
        <a:buFont typeface="Arial" charset="0"/>
        <a:buChar char="•"/>
        <a:defRPr sz="2400" kern="1200">
          <a:solidFill>
            <a:schemeClr val="tx2"/>
          </a:solidFill>
          <a:latin typeface="+mn-lt"/>
          <a:ea typeface="MS PGothic" pitchFamily="34" charset="-128"/>
          <a:cs typeface="+mn-cs"/>
        </a:defRPr>
      </a:lvl3pPr>
      <a:lvl4pPr marL="971550" indent="-285750" algn="l" rtl="0" fontAlgn="base">
        <a:spcBef>
          <a:spcPts val="600"/>
        </a:spcBef>
        <a:spcAft>
          <a:spcPct val="0"/>
        </a:spcAft>
        <a:buClr>
          <a:schemeClr val="accent1"/>
        </a:buClr>
        <a:buSzPct val="100000"/>
        <a:buFont typeface="Arial" charset="0"/>
        <a:buChar char="•"/>
        <a:defRPr sz="2000" kern="1200">
          <a:solidFill>
            <a:schemeClr val="tx2"/>
          </a:solidFill>
          <a:latin typeface="+mn-lt"/>
          <a:ea typeface="MS PGothic" pitchFamily="34" charset="-128"/>
          <a:cs typeface="+mn-cs"/>
        </a:defRPr>
      </a:lvl4pPr>
      <a:lvl5pPr marL="1200150" indent="-285750" algn="l" rtl="0" fontAlgn="base">
        <a:spcBef>
          <a:spcPts val="600"/>
        </a:spcBef>
        <a:spcAft>
          <a:spcPct val="0"/>
        </a:spcAft>
        <a:buClr>
          <a:schemeClr val="accent1"/>
        </a:buClr>
        <a:buSzPct val="100000"/>
        <a:buFont typeface="Arial" charset="0"/>
        <a:buChar char="•"/>
        <a:defRPr sz="2000" kern="1200">
          <a:solidFill>
            <a:schemeClr val="tx2"/>
          </a:solidFill>
          <a:latin typeface="+mn-lt"/>
          <a:ea typeface="MS PGothic" pitchFamily="34" charset="-128"/>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60C31-FBF7-40EE-B999-484E85BBB21C}" type="datetimeFigureOut">
              <a:rPr lang="zh-CN" altLang="en-US" smtClean="0"/>
              <a:pPr/>
              <a:t>2014/4/11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D2BD8-E821-40D9-AD9B-397F2CAADECD}" type="slidenum">
              <a:rPr lang="zh-CN" altLang="en-US" smtClean="0"/>
              <a:pPr/>
              <a:t>‹#›</a:t>
            </a:fld>
            <a:endParaRPr lang="zh-CN" altLang="en-US"/>
          </a:p>
        </p:txBody>
      </p:sp>
    </p:spTree>
    <p:extLst>
      <p:ext uri="{BB962C8B-B14F-4D97-AF65-F5344CB8AC3E}">
        <p14:creationId xmlns="" xmlns:p14="http://schemas.microsoft.com/office/powerpoint/2010/main" val="426085048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Administrator\Desktop\2014&#25945;&#26448;&#20171;&#32461;-&#23452;&#20852;\&#26032;&#35270;&#37326;&#21548;&#35828;&#20809;&#30424;&#35270;&#39057;U4_2.wmv" TargetMode="External"/><Relationship Id="rId2" Type="http://schemas.openxmlformats.org/officeDocument/2006/relationships/hyperlink" Target="file:///C:\Users\Administrator\Desktop\2014&#25945;&#26448;&#20171;&#32461;-&#23452;&#20852;\&#26032;&#35270;&#37326;&#21548;&#35828;&#35270;&#39057;U3.wm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C:\Users\Administrator\Desktop\2014&#25945;&#26448;&#20171;&#32461;-&#23452;&#20852;\&#12298;&#26032;&#35270;&#37326;&#33521;&#35821;&#25945;&#31243;&#12299;&#35843;&#30740;&#25552;&#32434;20120229.do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2976" y="2878139"/>
            <a:ext cx="6705600" cy="765175"/>
          </a:xfrm>
        </p:spPr>
        <p:txBody>
          <a:bodyPr/>
          <a:lstStyle/>
          <a:p>
            <a:r>
              <a:rPr lang="zh-CN" altLang="en-US" sz="4200" b="0" i="0" kern="1200" spc="200" dirty="0" smtClean="0">
                <a:solidFill>
                  <a:srgbClr val="C00000"/>
                </a:solidFill>
                <a:latin typeface="华文隶书" pitchFamily="2" charset="-122"/>
                <a:ea typeface="华文隶书" pitchFamily="2" charset="-122"/>
              </a:rPr>
              <a:t>携手同行 见望彩虹</a:t>
            </a:r>
            <a:endParaRPr lang="en-US" altLang="zh-CN" sz="4200" b="0" i="0" kern="1200" spc="200" dirty="0">
              <a:solidFill>
                <a:srgbClr val="C00000"/>
              </a:solidFill>
              <a:latin typeface="华文隶书" pitchFamily="2" charset="-122"/>
              <a:ea typeface="华文隶书" pitchFamily="2" charset="-122"/>
            </a:endParaRPr>
          </a:p>
        </p:txBody>
      </p:sp>
      <p:sp>
        <p:nvSpPr>
          <p:cNvPr id="2053" name="Rectangle 5"/>
          <p:cNvSpPr>
            <a:spLocks noGrp="1" noChangeArrowheads="1"/>
          </p:cNvSpPr>
          <p:nvPr>
            <p:ph type="subTitle" idx="1"/>
          </p:nvPr>
        </p:nvSpPr>
        <p:spPr bwMode="gray">
          <a:xfrm>
            <a:off x="4733956" y="214290"/>
            <a:ext cx="4267200" cy="457200"/>
          </a:xfrm>
          <a:noFill/>
          <a:ln/>
        </p:spPr>
        <p:txBody>
          <a:bodyPr/>
          <a:lstStyle/>
          <a:p>
            <a:r>
              <a:rPr lang="zh-CN" altLang="en-US" sz="2200" b="0" dirty="0" smtClean="0">
                <a:solidFill>
                  <a:schemeClr val="bg2">
                    <a:lumMod val="75000"/>
                  </a:schemeClr>
                </a:solidFill>
                <a:latin typeface="华文楷体" pitchFamily="2" charset="-122"/>
                <a:ea typeface="华文楷体" pitchFamily="2" charset="-122"/>
              </a:rPr>
              <a:t>外语教学与研究出版社</a:t>
            </a:r>
            <a:endParaRPr lang="en-US" altLang="zh-CN" sz="2200" b="0" dirty="0" smtClean="0">
              <a:solidFill>
                <a:schemeClr val="bg2">
                  <a:lumMod val="75000"/>
                </a:schemeClr>
              </a:solidFill>
              <a:latin typeface="华文楷体" pitchFamily="2" charset="-122"/>
              <a:ea typeface="华文楷体" pitchFamily="2" charset="-122"/>
            </a:endParaRPr>
          </a:p>
        </p:txBody>
      </p:sp>
      <p:sp>
        <p:nvSpPr>
          <p:cNvPr id="2061" name="Rectangle 13"/>
          <p:cNvSpPr>
            <a:spLocks noChangeArrowheads="1"/>
          </p:cNvSpPr>
          <p:nvPr/>
        </p:nvSpPr>
        <p:spPr bwMode="gray">
          <a:xfrm>
            <a:off x="7858148" y="4286256"/>
            <a:ext cx="1074738" cy="1089025"/>
          </a:xfrm>
          <a:prstGeom prst="rect">
            <a:avLst/>
          </a:prstGeom>
          <a:blipFill dpi="0" rotWithShape="1">
            <a:blip r:embed="rId2"/>
            <a:srcRect/>
            <a:stretch>
              <a:fillRect/>
            </a:stretch>
          </a:blipFill>
          <a:ln w="9525">
            <a:noFill/>
            <a:miter lim="800000"/>
            <a:headEnd/>
            <a:tailEnd/>
          </a:ln>
          <a:effectLst/>
        </p:spPr>
        <p:txBody>
          <a:bodyPr wrap="none" anchor="ctr"/>
          <a:lstStyle/>
          <a:p>
            <a:endParaRPr lang="zh-CN" altLang="en-US"/>
          </a:p>
        </p:txBody>
      </p:sp>
      <p:pic>
        <p:nvPicPr>
          <p:cNvPr id="7" name="图片 6" descr="20140316_152722400ccb20b56ef5DMe5nJ4ShdV8.jpg"/>
          <p:cNvPicPr>
            <a:picLocks noChangeAspect="1"/>
          </p:cNvPicPr>
          <p:nvPr/>
        </p:nvPicPr>
        <p:blipFill>
          <a:blip r:embed="rId3">
            <a:clrChange>
              <a:clrFrom>
                <a:srgbClr val="2A2829"/>
              </a:clrFrom>
              <a:clrTo>
                <a:srgbClr val="2A2829">
                  <a:alpha val="0"/>
                </a:srgbClr>
              </a:clrTo>
            </a:clrChange>
          </a:blip>
          <a:srcRect l="14891" t="54167" r="64044" b="28125"/>
          <a:stretch>
            <a:fillRect/>
          </a:stretch>
        </p:blipFill>
        <p:spPr>
          <a:xfrm>
            <a:off x="5500694" y="5429264"/>
            <a:ext cx="1143008" cy="1214446"/>
          </a:xfrm>
          <a:prstGeom prst="rect">
            <a:avLst/>
          </a:prstGeom>
          <a:effectLst>
            <a:softEdge rad="63500"/>
          </a:effectLst>
        </p:spPr>
      </p:pic>
      <p:pic>
        <p:nvPicPr>
          <p:cNvPr id="8" name="图片 7" descr="20140316_152722400ccb20b56ef5DMe5nJ4ShdV8.jpg"/>
          <p:cNvPicPr>
            <a:picLocks noChangeAspect="1"/>
          </p:cNvPicPr>
          <p:nvPr/>
        </p:nvPicPr>
        <p:blipFill>
          <a:blip r:embed="rId3"/>
          <a:srcRect l="38765" t="54167" r="38765" b="28125"/>
          <a:stretch>
            <a:fillRect/>
          </a:stretch>
        </p:blipFill>
        <p:spPr>
          <a:xfrm>
            <a:off x="6643702" y="5429264"/>
            <a:ext cx="1143008" cy="1214446"/>
          </a:xfrm>
          <a:prstGeom prst="rect">
            <a:avLst/>
          </a:prstGeom>
          <a:effectLst>
            <a:softEdge rad="63500"/>
          </a:effectLst>
        </p:spPr>
      </p:pic>
      <p:pic>
        <p:nvPicPr>
          <p:cNvPr id="9" name="图片 8" descr="20140316_152722400ccb20b56ef5DMe5nJ4ShdV8.jpg"/>
          <p:cNvPicPr>
            <a:picLocks noChangeAspect="1"/>
          </p:cNvPicPr>
          <p:nvPr/>
        </p:nvPicPr>
        <p:blipFill>
          <a:blip r:embed="rId3"/>
          <a:srcRect l="64044" t="54167" r="13487" b="28125"/>
          <a:stretch>
            <a:fillRect/>
          </a:stretch>
        </p:blipFill>
        <p:spPr>
          <a:xfrm>
            <a:off x="7858148" y="5429264"/>
            <a:ext cx="1143008" cy="1214446"/>
          </a:xfrm>
          <a:prstGeom prst="rect">
            <a:avLst/>
          </a:prstGeom>
          <a:effectLst>
            <a:softEdge rad="63500"/>
          </a:effectLst>
        </p:spPr>
      </p:pic>
      <p:pic>
        <p:nvPicPr>
          <p:cNvPr id="10" name="图片 9" descr="20140316_152722400ccb20b56ef5DMe5nJ4ShdV8.jpg"/>
          <p:cNvPicPr>
            <a:picLocks noChangeAspect="1"/>
          </p:cNvPicPr>
          <p:nvPr/>
        </p:nvPicPr>
        <p:blipFill>
          <a:blip r:embed="rId3">
            <a:lum bright="10000"/>
          </a:blip>
          <a:srcRect l="12083" t="73959" r="13487" b="7291"/>
          <a:stretch>
            <a:fillRect/>
          </a:stretch>
        </p:blipFill>
        <p:spPr>
          <a:xfrm>
            <a:off x="2500298" y="1857364"/>
            <a:ext cx="3786214" cy="1285884"/>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2000"/>
                            </p:stCondLst>
                            <p:childTnLst>
                              <p:par>
                                <p:cTn id="12" presetID="53" presetClass="entr" presetSubtype="0" fill="hold" grpId="0"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2000" fill="hold"/>
                                        <p:tgtEl>
                                          <p:spTgt spid="2050"/>
                                        </p:tgtEl>
                                        <p:attrNameLst>
                                          <p:attrName>ppt_w</p:attrName>
                                        </p:attrNameLst>
                                      </p:cBhvr>
                                      <p:tavLst>
                                        <p:tav tm="0">
                                          <p:val>
                                            <p:fltVal val="0"/>
                                          </p:val>
                                        </p:tav>
                                        <p:tav tm="100000">
                                          <p:val>
                                            <p:strVal val="#ppt_w"/>
                                          </p:val>
                                        </p:tav>
                                      </p:tavLst>
                                    </p:anim>
                                    <p:anim calcmode="lin" valueType="num">
                                      <p:cBhvr>
                                        <p:cTn id="15" dur="2000" fill="hold"/>
                                        <p:tgtEl>
                                          <p:spTgt spid="2050"/>
                                        </p:tgtEl>
                                        <p:attrNameLst>
                                          <p:attrName>ppt_h</p:attrName>
                                        </p:attrNameLst>
                                      </p:cBhvr>
                                      <p:tavLst>
                                        <p:tav tm="0">
                                          <p:val>
                                            <p:fltVal val="0"/>
                                          </p:val>
                                        </p:tav>
                                        <p:tav tm="100000">
                                          <p:val>
                                            <p:strVal val="#ppt_h"/>
                                          </p:val>
                                        </p:tav>
                                      </p:tavLst>
                                    </p:anim>
                                    <p:animEffect transition="in" filter="fade">
                                      <p:cBhvr>
                                        <p:cTn id="16" dur="2000"/>
                                        <p:tgtEl>
                                          <p:spTgt spid="2050"/>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4282" y="1887021"/>
            <a:ext cx="8643966" cy="923330"/>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视频</a:t>
            </a:r>
            <a:r>
              <a:rPr lang="en-US" altLang="zh-CN" sz="3600" kern="0" dirty="0" smtClean="0">
                <a:solidFill>
                  <a:srgbClr val="000000"/>
                </a:solidFill>
                <a:latin typeface="Arial Unicode MS" pitchFamily="34" charset="-122"/>
                <a:ea typeface="Arial Unicode MS" pitchFamily="34" charset="-122"/>
                <a:cs typeface="Arial Unicode MS" pitchFamily="34" charset="-122"/>
              </a:rPr>
              <a:t>1.</a:t>
            </a:r>
            <a:r>
              <a:rPr lang="en-US" altLang="zh-CN" sz="3600" kern="0" dirty="0" smtClean="0">
                <a:solidFill>
                  <a:srgbClr val="000000"/>
                </a:solidFill>
                <a:latin typeface="Arial Unicode MS" pitchFamily="34" charset="-122"/>
                <a:ea typeface="Arial Unicode MS" pitchFamily="34" charset="-122"/>
                <a:cs typeface="Arial Unicode MS" pitchFamily="34" charset="-122"/>
                <a:hlinkClick r:id="rId2" action="ppaction://hlinkfile"/>
              </a:rPr>
              <a:t>wmv</a:t>
            </a:r>
            <a:endParaRPr lang="zh-CN" altLang="en-US" sz="3600" kern="0" dirty="0" smtClean="0">
              <a:solidFill>
                <a:srgbClr val="000000"/>
              </a:solidFill>
              <a:latin typeface="Arial Unicode MS" pitchFamily="34" charset="-122"/>
              <a:ea typeface="Arial Unicode MS" pitchFamily="34" charset="-122"/>
              <a:cs typeface="Arial Unicode MS" pitchFamily="34" charset="-122"/>
            </a:endParaRPr>
          </a:p>
        </p:txBody>
      </p:sp>
      <p:sp>
        <p:nvSpPr>
          <p:cNvPr id="3" name="矩形 2"/>
          <p:cNvSpPr/>
          <p:nvPr/>
        </p:nvSpPr>
        <p:spPr>
          <a:xfrm>
            <a:off x="214282" y="2744277"/>
            <a:ext cx="8643966" cy="923330"/>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视频</a:t>
            </a:r>
            <a:r>
              <a:rPr lang="en-US" altLang="zh-CN" sz="3600" kern="0" dirty="0" smtClean="0">
                <a:solidFill>
                  <a:srgbClr val="000000"/>
                </a:solidFill>
                <a:latin typeface="Arial Unicode MS" pitchFamily="34" charset="-122"/>
                <a:ea typeface="Arial Unicode MS" pitchFamily="34" charset="-122"/>
                <a:cs typeface="Arial Unicode MS" pitchFamily="34" charset="-122"/>
              </a:rPr>
              <a:t>2.</a:t>
            </a:r>
            <a:r>
              <a:rPr lang="en-US" altLang="zh-CN" sz="3600" kern="0" dirty="0" smtClean="0">
                <a:solidFill>
                  <a:srgbClr val="000000"/>
                </a:solidFill>
                <a:latin typeface="Arial Unicode MS" pitchFamily="34" charset="-122"/>
                <a:ea typeface="Arial Unicode MS" pitchFamily="34" charset="-122"/>
                <a:cs typeface="Arial Unicode MS" pitchFamily="34" charset="-122"/>
                <a:hlinkClick r:id="rId3" action="ppaction://hlinkfile"/>
              </a:rPr>
              <a:t>wmv</a:t>
            </a:r>
            <a:endParaRPr lang="zh-CN" altLang="en-US" sz="3600" kern="0" dirty="0" smtClean="0">
              <a:solidFill>
                <a:srgbClr val="00000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85786" y="285728"/>
            <a:ext cx="3214710" cy="827599"/>
          </a:xfrm>
          <a:prstGeom prst="rect">
            <a:avLst/>
          </a:prstGeom>
        </p:spPr>
        <p:txBody>
          <a:bodyPr wrap="square">
            <a:spAutoFit/>
          </a:bodyPr>
          <a:lstStyle/>
          <a:p>
            <a:pPr>
              <a:lnSpc>
                <a:spcPct val="150000"/>
              </a:lnSpc>
            </a:pPr>
            <a:r>
              <a:rPr lang="en-US" altLang="zh-CN" sz="3600" kern="0" dirty="0" smtClean="0">
                <a:solidFill>
                  <a:srgbClr val="000000"/>
                </a:solidFill>
                <a:latin typeface="Arial Unicode MS" pitchFamily="34" charset="-122"/>
                <a:ea typeface="Arial Unicode MS" pitchFamily="34" charset="-122"/>
                <a:cs typeface="Arial Unicode MS" pitchFamily="34" charset="-122"/>
              </a:rPr>
              <a:t>Script.doc</a:t>
            </a:r>
            <a:endParaRPr lang="zh-CN" altLang="en-US" sz="3600" kern="0" dirty="0" smtClean="0">
              <a:solidFill>
                <a:srgbClr val="000000"/>
              </a:solidFill>
              <a:latin typeface="Arial Unicode MS" pitchFamily="34" charset="-122"/>
              <a:ea typeface="Arial Unicode MS" pitchFamily="34" charset="-122"/>
              <a:cs typeface="Arial Unicode MS" pitchFamily="34" charset="-122"/>
            </a:endParaRPr>
          </a:p>
        </p:txBody>
      </p:sp>
      <p:sp>
        <p:nvSpPr>
          <p:cNvPr id="3" name="图文框 2"/>
          <p:cNvSpPr/>
          <p:nvPr/>
        </p:nvSpPr>
        <p:spPr>
          <a:xfrm>
            <a:off x="1000100" y="1357298"/>
            <a:ext cx="7143800" cy="4857784"/>
          </a:xfrm>
          <a:prstGeom prst="frame">
            <a:avLst>
              <a:gd name="adj1" fmla="val 4559"/>
            </a:avLst>
          </a:prstGeom>
          <a:blipFill>
            <a:blip r:embed="rId2"/>
            <a:tile tx="0" ty="0" sx="100000" sy="100000" flip="none" algn="tl"/>
          </a:blipFill>
          <a:ln>
            <a:solidFill>
              <a:schemeClr val="accent3">
                <a:lumMod val="25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625" name="Rectangle 1"/>
          <p:cNvSpPr>
            <a:spLocks noChangeArrowheads="1"/>
          </p:cNvSpPr>
          <p:nvPr/>
        </p:nvSpPr>
        <p:spPr bwMode="auto">
          <a:xfrm>
            <a:off x="1285852" y="1500174"/>
            <a:ext cx="6572296" cy="48577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Bird in the Snow</a:t>
            </a:r>
            <a:endParaRPr kumimoji="0" lang="en-US" altLang="zh-CN" sz="16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ts val="25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One winter, a little bird was flying through a snowstorm. After a while, his wings began to freeze. And soon, the little bird fell onto a patch of (</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一堆</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snow. Alone in the meadow, the little bird was so cold he could hardly move. Then suddenly, a cow walked by. The little bird begged the cow for help, but the cow said nothing, and began to walk away.</a:t>
            </a:r>
            <a:endParaRPr kumimoji="0" lang="en-US" altLang="zh-CN" sz="16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ts val="25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The little bird was shocked by what had just happened, but he then realized that he was beginning to warm up. Warm yet unable to move, the bird began to cry for help. A nearby fox heard the bird's cries and ran to investigate (</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调查</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The little bird sang for joys. He thought the fox coming to his aid. The fox was determined to help the little bird and began to dig him out of his troubles.</a:t>
            </a:r>
            <a:endParaRPr kumimoji="0" lang="en-US" altLang="zh-CN" sz="16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ts val="25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little bird thanked the fox for coming to his rescue (</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救助</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and for hearing his plea (</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恳求</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But not a moment later, the fox ate the bird in just one gulp</a:t>
            </a:r>
          </a:p>
          <a:p>
            <a:pPr marL="0" marR="0" lvl="0" indent="0" algn="l" defTabSz="914400" rtl="0" eaLnBrk="0" fontAlgn="base" latinLnBrk="0" hangingPunct="0">
              <a:lnSpc>
                <a:spcPts val="25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一大口</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16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0034" y="243947"/>
            <a:ext cx="8643966" cy="827599"/>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新视野英语教程（第三版）</a:t>
            </a:r>
            <a:endParaRPr lang="zh-CN" altLang="en-US" sz="3600" kern="0" dirty="0" smtClean="0">
              <a:solidFill>
                <a:srgbClr val="0070C0"/>
              </a:solidFill>
              <a:latin typeface="Arial Unicode MS" pitchFamily="34" charset="-122"/>
              <a:ea typeface="Arial Unicode MS" pitchFamily="34" charset="-122"/>
              <a:cs typeface="Arial Unicode MS" pitchFamily="34" charset="-122"/>
            </a:endParaRPr>
          </a:p>
        </p:txBody>
      </p:sp>
      <p:pic>
        <p:nvPicPr>
          <p:cNvPr id="4" name="图片 3" descr="IMG_3134.JPG"/>
          <p:cNvPicPr>
            <a:picLocks noChangeAspect="1"/>
          </p:cNvPicPr>
          <p:nvPr/>
        </p:nvPicPr>
        <p:blipFill>
          <a:blip r:embed="rId2" cstate="print">
            <a:lum bright="10000" contrast="10000"/>
          </a:blip>
          <a:srcRect l="13636" t="4166" r="12878" b="11458"/>
          <a:stretch>
            <a:fillRect/>
          </a:stretch>
        </p:blipFill>
        <p:spPr>
          <a:xfrm>
            <a:off x="1285852" y="857232"/>
            <a:ext cx="6929486" cy="5786478"/>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4282" y="1386955"/>
            <a:ext cx="8643966" cy="827599"/>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新视野英语教程（第三版）</a:t>
            </a:r>
            <a:endParaRPr lang="zh-CN" altLang="en-US" sz="3600" kern="0" dirty="0" smtClean="0">
              <a:solidFill>
                <a:srgbClr val="0070C0"/>
              </a:solidFill>
              <a:latin typeface="Arial Unicode MS" pitchFamily="34" charset="-122"/>
              <a:ea typeface="Arial Unicode MS" pitchFamily="34" charset="-122"/>
              <a:cs typeface="Arial Unicode MS" pitchFamily="34" charset="-122"/>
            </a:endParaRPr>
          </a:p>
        </p:txBody>
      </p:sp>
      <p:sp>
        <p:nvSpPr>
          <p:cNvPr id="4" name="Text Box 13"/>
          <p:cNvSpPr txBox="1">
            <a:spLocks noChangeArrowheads="1"/>
          </p:cNvSpPr>
          <p:nvPr/>
        </p:nvSpPr>
        <p:spPr bwMode="black">
          <a:xfrm>
            <a:off x="1714480" y="2643182"/>
            <a:ext cx="6786610" cy="1384995"/>
          </a:xfrm>
          <a:prstGeom prst="rect">
            <a:avLst/>
          </a:prstGeom>
          <a:noFill/>
          <a:ln w="9525" algn="ctr">
            <a:noFill/>
            <a:miter lim="800000"/>
            <a:headEnd/>
            <a:tailEnd/>
          </a:ln>
        </p:spPr>
        <p:txBody>
          <a:bodyPr wrap="square">
            <a:spAutoFit/>
          </a:bodyPr>
          <a:lstStyle/>
          <a:p>
            <a:pPr eaLnBrk="0" hangingPunct="0">
              <a:lnSpc>
                <a:spcPct val="150000"/>
              </a:lnSpc>
              <a:buFont typeface="Wingdings" pitchFamily="2" charset="2"/>
              <a:buChar char="l"/>
            </a:pPr>
            <a:r>
              <a:rPr lang="zh-CN" altLang="en-US" sz="2800" dirty="0" smtClean="0">
                <a:solidFill>
                  <a:srgbClr val="002060"/>
                </a:solidFill>
                <a:latin typeface="微软雅黑" pitchFamily="34" charset="-122"/>
                <a:ea typeface="微软雅黑" pitchFamily="34" charset="-122"/>
              </a:rPr>
              <a:t> </a:t>
            </a:r>
            <a:r>
              <a:rPr lang="zh-CN" altLang="en-US" sz="2800" dirty="0" smtClean="0">
                <a:solidFill>
                  <a:srgbClr val="002060"/>
                </a:solidFill>
                <a:latin typeface="华文中宋" pitchFamily="2" charset="-122"/>
                <a:ea typeface="华文中宋" pitchFamily="2" charset="-122"/>
              </a:rPr>
              <a:t>教学内容</a:t>
            </a:r>
            <a:r>
              <a:rPr lang="en-US" altLang="zh-CN" sz="2800" dirty="0" smtClean="0">
                <a:solidFill>
                  <a:srgbClr val="002060"/>
                </a:solidFill>
                <a:latin typeface="华文中宋" pitchFamily="2" charset="-122"/>
                <a:ea typeface="华文中宋" pitchFamily="2" charset="-122"/>
              </a:rPr>
              <a:t>——</a:t>
            </a:r>
            <a:r>
              <a:rPr lang="zh-CN" altLang="en-US" sz="2800" dirty="0" smtClean="0">
                <a:solidFill>
                  <a:srgbClr val="002060"/>
                </a:solidFill>
                <a:latin typeface="华文中宋" pitchFamily="2" charset="-122"/>
                <a:ea typeface="华文中宋" pitchFamily="2" charset="-122"/>
              </a:rPr>
              <a:t>主题与选篇</a:t>
            </a:r>
            <a:endParaRPr lang="en-US" altLang="zh-CN" sz="2800" dirty="0" smtClean="0">
              <a:solidFill>
                <a:srgbClr val="002060"/>
              </a:solidFill>
              <a:latin typeface="华文中宋" pitchFamily="2" charset="-122"/>
              <a:ea typeface="华文中宋" pitchFamily="2" charset="-122"/>
            </a:endParaRPr>
          </a:p>
          <a:p>
            <a:pPr eaLnBrk="0" hangingPunct="0">
              <a:lnSpc>
                <a:spcPct val="150000"/>
              </a:lnSpc>
              <a:buFont typeface="Wingdings" pitchFamily="2" charset="2"/>
              <a:buChar char="l"/>
            </a:pPr>
            <a:endParaRPr lang="en-US" altLang="zh-CN" sz="2800" dirty="0">
              <a:solidFill>
                <a:srgbClr val="002060"/>
              </a:solidFill>
              <a:latin typeface="华文中宋" pitchFamily="2" charset="-122"/>
              <a:ea typeface="华文中宋" pitchFamily="2" charset="-122"/>
            </a:endParaRPr>
          </a:p>
        </p:txBody>
      </p:sp>
      <p:sp>
        <p:nvSpPr>
          <p:cNvPr id="6" name="笑脸 5">
            <a:hlinkClick r:id="rId2" action="ppaction://hlinkfile"/>
          </p:cNvPr>
          <p:cNvSpPr/>
          <p:nvPr/>
        </p:nvSpPr>
        <p:spPr>
          <a:xfrm>
            <a:off x="6357950" y="2714620"/>
            <a:ext cx="642942" cy="557210"/>
          </a:xfrm>
          <a:prstGeom prst="smileyFac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4282" y="1887021"/>
            <a:ext cx="8643966" cy="923330"/>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其次，教学方式</a:t>
            </a:r>
            <a:endParaRPr lang="zh-CN" altLang="en-US" sz="3600" u="sng" kern="0" dirty="0" smtClean="0">
              <a:solidFill>
                <a:srgbClr val="0070C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4282" y="1386955"/>
            <a:ext cx="8643966" cy="827599"/>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新视野英语教程（第三版）</a:t>
            </a:r>
            <a:endParaRPr lang="zh-CN" altLang="en-US" sz="3600" kern="0" dirty="0" smtClean="0">
              <a:solidFill>
                <a:srgbClr val="0070C0"/>
              </a:solidFill>
              <a:latin typeface="Arial Unicode MS" pitchFamily="34" charset="-122"/>
              <a:ea typeface="Arial Unicode MS" pitchFamily="34" charset="-122"/>
              <a:cs typeface="Arial Unicode MS" pitchFamily="34" charset="-122"/>
            </a:endParaRPr>
          </a:p>
        </p:txBody>
      </p:sp>
      <p:sp>
        <p:nvSpPr>
          <p:cNvPr id="4" name="Text Box 13"/>
          <p:cNvSpPr txBox="1">
            <a:spLocks noChangeArrowheads="1"/>
          </p:cNvSpPr>
          <p:nvPr/>
        </p:nvSpPr>
        <p:spPr bwMode="black">
          <a:xfrm>
            <a:off x="1714480" y="2643182"/>
            <a:ext cx="6786610" cy="662361"/>
          </a:xfrm>
          <a:prstGeom prst="rect">
            <a:avLst/>
          </a:prstGeom>
          <a:noFill/>
          <a:ln w="9525" algn="ctr">
            <a:noFill/>
            <a:miter lim="800000"/>
            <a:headEnd/>
            <a:tailEnd/>
          </a:ln>
        </p:spPr>
        <p:txBody>
          <a:bodyPr wrap="square">
            <a:spAutoFit/>
          </a:bodyPr>
          <a:lstStyle/>
          <a:p>
            <a:pPr eaLnBrk="0" hangingPunct="0">
              <a:lnSpc>
                <a:spcPct val="150000"/>
              </a:lnSpc>
              <a:buFont typeface="Wingdings" pitchFamily="2" charset="2"/>
              <a:buChar char="l"/>
            </a:pPr>
            <a:r>
              <a:rPr lang="zh-CN" altLang="en-US" sz="2800" dirty="0" smtClean="0">
                <a:solidFill>
                  <a:srgbClr val="002060"/>
                </a:solidFill>
                <a:latin typeface="华文中宋" pitchFamily="2" charset="-122"/>
                <a:ea typeface="华文中宋" pitchFamily="2" charset="-122"/>
              </a:rPr>
              <a:t> 教学更容易实施</a:t>
            </a:r>
            <a:r>
              <a:rPr lang="en-US" altLang="zh-CN" sz="2800" dirty="0" smtClean="0">
                <a:solidFill>
                  <a:srgbClr val="002060"/>
                </a:solidFill>
                <a:latin typeface="华文中宋" pitchFamily="2" charset="-122"/>
                <a:ea typeface="华文中宋" pitchFamily="2" charset="-122"/>
              </a:rPr>
              <a:t>——</a:t>
            </a:r>
            <a:r>
              <a:rPr lang="zh-CN" altLang="en-US" sz="2800" dirty="0" smtClean="0">
                <a:solidFill>
                  <a:srgbClr val="002060"/>
                </a:solidFill>
                <a:latin typeface="华文中宋" pitchFamily="2" charset="-122"/>
                <a:ea typeface="华文中宋" pitchFamily="2" charset="-122"/>
              </a:rPr>
              <a:t>丰富配套资源 </a:t>
            </a:r>
            <a:endParaRPr lang="en-US" altLang="zh-CN" sz="2800" dirty="0">
              <a:solidFill>
                <a:srgbClr val="002060"/>
              </a:solidFill>
              <a:latin typeface="华文中宋" pitchFamily="2" charset="-122"/>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24346" y="500042"/>
            <a:ext cx="1433406" cy="461665"/>
          </a:xfrm>
          <a:prstGeom prst="rect">
            <a:avLst/>
          </a:prstGeom>
          <a:noFill/>
        </p:spPr>
        <p:txBody>
          <a:bodyPr wrap="none" rtlCol="0">
            <a:spAutoFit/>
          </a:bodyPr>
          <a:lstStyle/>
          <a:p>
            <a:r>
              <a:rPr lang="en-US" altLang="zh-CN" sz="2400" b="1" dirty="0" smtClean="0">
                <a:latin typeface="Arial Unicode MS" pitchFamily="34" charset="-122"/>
                <a:ea typeface="Arial Unicode MS" pitchFamily="34" charset="-122"/>
                <a:cs typeface="Arial Unicode MS" pitchFamily="34" charset="-122"/>
              </a:rPr>
              <a:t>MP3</a:t>
            </a:r>
            <a:r>
              <a:rPr lang="zh-CN" altLang="en-US" sz="2400" b="1" dirty="0" smtClean="0">
                <a:latin typeface="Arial Unicode MS" pitchFamily="34" charset="-122"/>
                <a:ea typeface="Arial Unicode MS" pitchFamily="34" charset="-122"/>
                <a:cs typeface="Arial Unicode MS" pitchFamily="34" charset="-122"/>
              </a:rPr>
              <a:t>光盘</a:t>
            </a:r>
            <a:endParaRPr lang="zh-CN" altLang="en-US" sz="2400" b="1" dirty="0">
              <a:latin typeface="Arial Unicode MS" pitchFamily="34" charset="-122"/>
              <a:ea typeface="Arial Unicode MS" pitchFamily="34" charset="-122"/>
              <a:cs typeface="Arial Unicode MS" pitchFamily="34" charset="-122"/>
            </a:endParaRPr>
          </a:p>
        </p:txBody>
      </p:sp>
      <p:pic>
        <p:nvPicPr>
          <p:cNvPr id="4" name="图片 3" descr="新视野读写mp3.bmp"/>
          <p:cNvPicPr>
            <a:picLocks noChangeAspect="1"/>
          </p:cNvPicPr>
          <p:nvPr/>
        </p:nvPicPr>
        <p:blipFill>
          <a:blip r:embed="rId2">
            <a:clrChange>
              <a:clrFrom>
                <a:srgbClr val="FFFFFF"/>
              </a:clrFrom>
              <a:clrTo>
                <a:srgbClr val="FFFFFF">
                  <a:alpha val="0"/>
                </a:srgbClr>
              </a:clrTo>
            </a:clrChange>
          </a:blip>
          <a:stretch>
            <a:fillRect/>
          </a:stretch>
        </p:blipFill>
        <p:spPr>
          <a:xfrm>
            <a:off x="1406280" y="1082562"/>
            <a:ext cx="5827957" cy="52753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19063" y="500042"/>
            <a:ext cx="4663456" cy="461665"/>
          </a:xfrm>
          <a:prstGeom prst="rect">
            <a:avLst/>
          </a:prstGeom>
          <a:noFill/>
        </p:spPr>
        <p:txBody>
          <a:bodyPr wrap="none" rtlCol="0">
            <a:spAutoFit/>
          </a:bodyPr>
          <a:lstStyle/>
          <a:p>
            <a:r>
              <a:rPr lang="zh-CN" altLang="en-US" sz="2400" b="1" dirty="0" smtClean="0">
                <a:latin typeface="Arial Unicode MS" pitchFamily="34" charset="-122"/>
                <a:ea typeface="Arial Unicode MS" pitchFamily="34" charset="-122"/>
                <a:cs typeface="Arial Unicode MS" pitchFamily="34" charset="-122"/>
              </a:rPr>
              <a:t>学习光盘 </a:t>
            </a:r>
            <a:r>
              <a:rPr lang="en-US" altLang="zh-CN" sz="2400" b="1" dirty="0" err="1" smtClean="0">
                <a:latin typeface="Arial Unicode MS" pitchFamily="34" charset="-122"/>
                <a:ea typeface="Arial Unicode MS" pitchFamily="34" charset="-122"/>
                <a:cs typeface="Arial Unicode MS" pitchFamily="34" charset="-122"/>
              </a:rPr>
              <a:t>vs</a:t>
            </a:r>
            <a:r>
              <a:rPr lang="en-US" altLang="zh-CN" sz="2400" b="1" dirty="0" smtClean="0">
                <a:latin typeface="Arial Unicode MS" pitchFamily="34" charset="-122"/>
                <a:ea typeface="Arial Unicode MS" pitchFamily="34" charset="-122"/>
                <a:cs typeface="Arial Unicode MS" pitchFamily="34" charset="-122"/>
              </a:rPr>
              <a:t> </a:t>
            </a:r>
            <a:r>
              <a:rPr lang="zh-CN" altLang="en-US" sz="2400" b="1" dirty="0" smtClean="0">
                <a:latin typeface="Arial Unicode MS" pitchFamily="34" charset="-122"/>
                <a:ea typeface="Arial Unicode MS" pitchFamily="34" charset="-122"/>
                <a:cs typeface="Arial Unicode MS" pitchFamily="34" charset="-122"/>
              </a:rPr>
              <a:t>在线课程：网络课程</a:t>
            </a:r>
            <a:endParaRPr lang="zh-CN" altLang="en-US" sz="2400" b="1" dirty="0">
              <a:latin typeface="Arial Unicode MS" pitchFamily="34" charset="-122"/>
              <a:ea typeface="Arial Unicode MS" pitchFamily="34" charset="-122"/>
              <a:cs typeface="Arial Unicode MS" pitchFamily="34" charset="-122"/>
            </a:endParaRPr>
          </a:p>
        </p:txBody>
      </p:sp>
      <p:pic>
        <p:nvPicPr>
          <p:cNvPr id="5" name="图片 4" descr="新视野听说1光盘截图01.bmp"/>
          <p:cNvPicPr>
            <a:picLocks noChangeAspect="1"/>
          </p:cNvPicPr>
          <p:nvPr/>
        </p:nvPicPr>
        <p:blipFill>
          <a:blip r:embed="rId2"/>
          <a:stretch>
            <a:fillRect/>
          </a:stretch>
        </p:blipFill>
        <p:spPr>
          <a:xfrm>
            <a:off x="1071538" y="1441276"/>
            <a:ext cx="7222330" cy="54167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p:cNvSpPr txBox="1"/>
          <p:nvPr/>
        </p:nvSpPr>
        <p:spPr>
          <a:xfrm>
            <a:off x="6823749" y="1038509"/>
            <a:ext cx="2034531" cy="461665"/>
          </a:xfrm>
          <a:prstGeom prst="rect">
            <a:avLst/>
          </a:prstGeom>
          <a:noFill/>
        </p:spPr>
        <p:txBody>
          <a:bodyPr wrap="none" rtlCol="0">
            <a:spAutoFit/>
          </a:bodyPr>
          <a:lstStyle/>
          <a:p>
            <a:r>
              <a:rPr lang="en-US" altLang="zh-CN" sz="2400" b="1" dirty="0" smtClean="0">
                <a:latin typeface="Arial Unicode MS" pitchFamily="34" charset="-122"/>
                <a:ea typeface="Arial Unicode MS" pitchFamily="34" charset="-122"/>
                <a:cs typeface="Arial Unicode MS" pitchFamily="34" charset="-122"/>
              </a:rPr>
              <a:t>www.heep.cn</a:t>
            </a:r>
            <a:endParaRPr lang="zh-CN" altLang="en-US" sz="2400" b="1" dirty="0">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新视野听说课件截图.bmp"/>
          <p:cNvPicPr>
            <a:picLocks noChangeAspect="1"/>
          </p:cNvPicPr>
          <p:nvPr/>
        </p:nvPicPr>
        <p:blipFill>
          <a:blip r:embed="rId2"/>
          <a:stretch>
            <a:fillRect/>
          </a:stretch>
        </p:blipFill>
        <p:spPr>
          <a:xfrm>
            <a:off x="-1" y="0"/>
            <a:ext cx="9245191" cy="6858000"/>
          </a:xfrm>
          <a:prstGeom prst="rect">
            <a:avLst/>
          </a:prstGeom>
        </p:spPr>
      </p:pic>
      <p:sp>
        <p:nvSpPr>
          <p:cNvPr id="6" name="TextBox 5"/>
          <p:cNvSpPr txBox="1"/>
          <p:nvPr/>
        </p:nvSpPr>
        <p:spPr>
          <a:xfrm>
            <a:off x="3000364" y="500042"/>
            <a:ext cx="3943708" cy="461665"/>
          </a:xfrm>
          <a:prstGeom prst="rect">
            <a:avLst/>
          </a:prstGeom>
          <a:noFill/>
        </p:spPr>
        <p:txBody>
          <a:bodyPr wrap="none" rtlCol="0">
            <a:spAutoFit/>
          </a:bodyPr>
          <a:lstStyle/>
          <a:p>
            <a:r>
              <a:rPr lang="zh-CN" altLang="en-US" sz="2400" b="1" dirty="0" smtClean="0">
                <a:latin typeface="Arial Unicode MS" pitchFamily="34" charset="-122"/>
                <a:ea typeface="Arial Unicode MS" pitchFamily="34" charset="-122"/>
                <a:cs typeface="Arial Unicode MS" pitchFamily="34" charset="-122"/>
              </a:rPr>
              <a:t>助 教 课 件</a:t>
            </a:r>
            <a:r>
              <a:rPr lang="en-US" altLang="zh-CN" sz="2400" b="1" dirty="0" smtClean="0">
                <a:latin typeface="Arial Unicode MS" pitchFamily="34" charset="-122"/>
                <a:ea typeface="Arial Unicode MS" pitchFamily="34" charset="-122"/>
                <a:cs typeface="Arial Unicode MS" pitchFamily="34" charset="-122"/>
              </a:rPr>
              <a:t>. </a:t>
            </a:r>
            <a:r>
              <a:rPr lang="en-US" altLang="zh-CN" sz="2400" b="1" dirty="0" err="1" smtClean="0">
                <a:latin typeface="Arial Unicode MS" pitchFamily="34" charset="-122"/>
                <a:ea typeface="Arial Unicode MS" pitchFamily="34" charset="-122"/>
                <a:cs typeface="Arial Unicode MS" pitchFamily="34" charset="-122"/>
              </a:rPr>
              <a:t>ppt</a:t>
            </a:r>
            <a:r>
              <a:rPr lang="en-US" altLang="zh-CN" sz="2400" b="1" dirty="0" smtClean="0">
                <a:latin typeface="Arial Unicode MS" pitchFamily="34" charset="-122"/>
                <a:ea typeface="Arial Unicode MS" pitchFamily="34" charset="-122"/>
                <a:cs typeface="Arial Unicode MS" pitchFamily="34" charset="-122"/>
              </a:rPr>
              <a:t>(</a:t>
            </a:r>
            <a:r>
              <a:rPr lang="zh-CN" altLang="en-US" sz="2400" b="1" dirty="0" smtClean="0">
                <a:latin typeface="Arial Unicode MS" pitchFamily="34" charset="-122"/>
                <a:ea typeface="Arial Unicode MS" pitchFamily="34" charset="-122"/>
                <a:cs typeface="Arial Unicode MS" pitchFamily="34" charset="-122"/>
              </a:rPr>
              <a:t>读写</a:t>
            </a:r>
            <a:r>
              <a:rPr lang="en-US" altLang="zh-CN" sz="2400" b="1" dirty="0" smtClean="0">
                <a:latin typeface="Arial Unicode MS" pitchFamily="34" charset="-122"/>
                <a:ea typeface="Arial Unicode MS" pitchFamily="34" charset="-122"/>
                <a:cs typeface="Arial Unicode MS" pitchFamily="34" charset="-122"/>
              </a:rPr>
              <a:t>&amp;</a:t>
            </a:r>
            <a:r>
              <a:rPr lang="zh-CN" altLang="en-US" sz="2400" b="1" dirty="0" smtClean="0">
                <a:latin typeface="Arial Unicode MS" pitchFamily="34" charset="-122"/>
                <a:ea typeface="Arial Unicode MS" pitchFamily="34" charset="-122"/>
                <a:cs typeface="Arial Unicode MS" pitchFamily="34" charset="-122"/>
              </a:rPr>
              <a:t>听说</a:t>
            </a:r>
            <a:r>
              <a:rPr lang="en-US" altLang="zh-CN" sz="2400" b="1" dirty="0" smtClean="0">
                <a:latin typeface="Arial Unicode MS" pitchFamily="34" charset="-122"/>
                <a:ea typeface="Arial Unicode MS" pitchFamily="34" charset="-122"/>
                <a:cs typeface="Arial Unicode MS" pitchFamily="34" charset="-122"/>
              </a:rPr>
              <a:t>)</a:t>
            </a:r>
            <a:endParaRPr lang="zh-CN" altLang="en-US" sz="2400" b="1" dirty="0">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新视野听说课件截图02.bmp"/>
          <p:cNvPicPr>
            <a:picLocks noChangeAspect="1"/>
          </p:cNvPicPr>
          <p:nvPr/>
        </p:nvPicPr>
        <p:blipFill>
          <a:blip r:embed="rId2"/>
          <a:stretch>
            <a:fillRect/>
          </a:stretch>
        </p:blipFill>
        <p:spPr>
          <a:xfrm>
            <a:off x="0" y="-168670"/>
            <a:ext cx="9453552" cy="702667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928662" y="1214422"/>
            <a:ext cx="7000924" cy="1754326"/>
          </a:xfrm>
          <a:prstGeom prst="rect">
            <a:avLst/>
          </a:prstGeom>
        </p:spPr>
        <p:txBody>
          <a:bodyPr wrap="square">
            <a:spAutoFit/>
          </a:bodyPr>
          <a:lstStyle/>
          <a:p>
            <a:pPr algn="ctr">
              <a:lnSpc>
                <a:spcPct val="150000"/>
              </a:lnSpc>
            </a:pPr>
            <a:r>
              <a:rPr lang="zh-CN" altLang="zh-CN" sz="3600" kern="0" dirty="0" smtClean="0">
                <a:solidFill>
                  <a:srgbClr val="000000"/>
                </a:solidFill>
                <a:latin typeface="Arial Unicode MS" pitchFamily="34" charset="-122"/>
                <a:ea typeface="Arial Unicode MS" pitchFamily="34" charset="-122"/>
                <a:cs typeface="Arial Unicode MS" pitchFamily="34" charset="-122"/>
              </a:rPr>
              <a:t>从教材的功能看</a:t>
            </a:r>
            <a:endParaRPr lang="en-US" altLang="zh-CN" sz="3600" kern="0" dirty="0" smtClean="0">
              <a:solidFill>
                <a:srgbClr val="000000"/>
              </a:solidFill>
              <a:latin typeface="Arial Unicode MS" pitchFamily="34" charset="-122"/>
              <a:ea typeface="Arial Unicode MS" pitchFamily="34" charset="-122"/>
              <a:cs typeface="Arial Unicode MS" pitchFamily="34" charset="-122"/>
            </a:endParaRPr>
          </a:p>
          <a:p>
            <a:pPr algn="ctr">
              <a:lnSpc>
                <a:spcPct val="150000"/>
              </a:lnSpc>
            </a:pPr>
            <a:r>
              <a:rPr lang="zh-CN" altLang="zh-CN" sz="3600" kern="0" dirty="0" smtClean="0">
                <a:solidFill>
                  <a:srgbClr val="000000"/>
                </a:solidFill>
                <a:latin typeface="Arial Unicode MS" pitchFamily="34" charset="-122"/>
                <a:ea typeface="Arial Unicode MS" pitchFamily="34" charset="-122"/>
                <a:cs typeface="Arial Unicode MS" pitchFamily="34" charset="-122"/>
              </a:rPr>
              <a:t>英语教材</a:t>
            </a:r>
            <a:r>
              <a:rPr lang="zh-CN" altLang="en-US" sz="3600" kern="0" dirty="0" smtClean="0">
                <a:solidFill>
                  <a:srgbClr val="000000"/>
                </a:solidFill>
                <a:latin typeface="Arial Unicode MS" pitchFamily="34" charset="-122"/>
                <a:ea typeface="Arial Unicode MS" pitchFamily="34" charset="-122"/>
                <a:cs typeface="Arial Unicode MS" pitchFamily="34" charset="-122"/>
              </a:rPr>
              <a:t>开发</a:t>
            </a:r>
            <a:r>
              <a:rPr lang="zh-CN" altLang="zh-CN" sz="3600" kern="0" dirty="0" smtClean="0">
                <a:solidFill>
                  <a:srgbClr val="000000"/>
                </a:solidFill>
                <a:latin typeface="Arial Unicode MS" pitchFamily="34" charset="-122"/>
                <a:ea typeface="Arial Unicode MS" pitchFamily="34" charset="-122"/>
                <a:cs typeface="Arial Unicode MS" pitchFamily="34" charset="-122"/>
              </a:rPr>
              <a:t>的</a:t>
            </a:r>
            <a:r>
              <a:rPr lang="zh-CN" altLang="en-US" sz="3600" kern="0" dirty="0" smtClean="0">
                <a:solidFill>
                  <a:srgbClr val="000000"/>
                </a:solidFill>
                <a:latin typeface="Arial Unicode MS" pitchFamily="34" charset="-122"/>
                <a:ea typeface="Arial Unicode MS" pitchFamily="34" charset="-122"/>
                <a:cs typeface="Arial Unicode MS" pitchFamily="34" charset="-122"/>
              </a:rPr>
              <a:t>要求与</a:t>
            </a:r>
            <a:r>
              <a:rPr lang="zh-CN" altLang="zh-CN" sz="3600" kern="0" dirty="0" smtClean="0">
                <a:solidFill>
                  <a:srgbClr val="000000"/>
                </a:solidFill>
                <a:latin typeface="Arial Unicode MS" pitchFamily="34" charset="-122"/>
                <a:ea typeface="Arial Unicode MS" pitchFamily="34" charset="-122"/>
                <a:cs typeface="Arial Unicode MS" pitchFamily="34" charset="-122"/>
              </a:rPr>
              <a:t>问题</a:t>
            </a:r>
            <a:endParaRPr lang="zh-CN" altLang="en-US" dirty="0">
              <a:latin typeface="Arial Unicode MS" pitchFamily="34" charset="-122"/>
              <a:ea typeface="Arial Unicode MS" pitchFamily="34" charset="-122"/>
              <a:cs typeface="Arial Unicode MS" pitchFamily="34" charset="-122"/>
            </a:endParaRPr>
          </a:p>
        </p:txBody>
      </p:sp>
      <p:sp>
        <p:nvSpPr>
          <p:cNvPr id="57" name="Rectangle 3"/>
          <p:cNvSpPr txBox="1">
            <a:spLocks noChangeArrowheads="1"/>
          </p:cNvSpPr>
          <p:nvPr/>
        </p:nvSpPr>
        <p:spPr bwMode="auto">
          <a:xfrm>
            <a:off x="1000100" y="3714752"/>
            <a:ext cx="7429552" cy="1709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20000"/>
              </a:spcBef>
              <a:spcAft>
                <a:spcPct val="0"/>
              </a:spcAft>
              <a:buClr>
                <a:schemeClr val="hlink"/>
              </a:buClr>
              <a:buSzTx/>
              <a:tabLst/>
              <a:defRPr/>
            </a:pPr>
            <a:r>
              <a:rPr kumimoji="0" lang="en-US" altLang="zh-CN" sz="2400" b="1" i="0" u="none" strike="noStrike" kern="0" cap="none" spc="0" normalizeH="0" baseline="0" noProof="0" dirty="0" smtClean="0">
                <a:ln>
                  <a:noFill/>
                </a:ln>
                <a:solidFill>
                  <a:schemeClr val="bg2">
                    <a:lumMod val="50000"/>
                  </a:schemeClr>
                </a:solidFill>
                <a:effectLst/>
                <a:uLnTx/>
                <a:uFillTx/>
                <a:latin typeface="楷体_GB2312" pitchFamily="49" charset="-122"/>
                <a:ea typeface="楷体_GB2312" pitchFamily="49" charset="-122"/>
                <a:cs typeface="+mn-cs"/>
              </a:rPr>
              <a:t>——</a:t>
            </a:r>
            <a:r>
              <a:rPr kumimoji="0" lang="zh-CN" altLang="en-US" sz="2400" b="1" i="0" u="none" strike="noStrike" kern="0" cap="none" spc="0" normalizeH="0" baseline="0" noProof="0" dirty="0" smtClean="0">
                <a:ln>
                  <a:noFill/>
                </a:ln>
                <a:solidFill>
                  <a:schemeClr val="bg2">
                    <a:lumMod val="50000"/>
                  </a:schemeClr>
                </a:solidFill>
                <a:effectLst/>
                <a:uLnTx/>
                <a:uFillTx/>
                <a:latin typeface="楷体_GB2312" pitchFamily="49" charset="-122"/>
                <a:ea typeface="楷体_GB2312" pitchFamily="49" charset="-122"/>
                <a:cs typeface="+mn-cs"/>
              </a:rPr>
              <a:t>北京师范大学外国</a:t>
            </a:r>
            <a:r>
              <a:rPr lang="zh-CN" altLang="en-US" sz="2400" b="1" kern="0" dirty="0" smtClean="0">
                <a:solidFill>
                  <a:schemeClr val="bg2">
                    <a:lumMod val="50000"/>
                  </a:schemeClr>
                </a:solidFill>
                <a:latin typeface="楷体_GB2312" pitchFamily="49" charset="-122"/>
                <a:ea typeface="楷体_GB2312" pitchFamily="49" charset="-122"/>
                <a:cs typeface="+mn-cs"/>
              </a:rPr>
              <a:t>语言</a:t>
            </a:r>
            <a:r>
              <a:rPr kumimoji="0" lang="zh-CN" altLang="en-US" sz="2400" b="1" i="0" u="none" strike="noStrike" kern="0" cap="none" spc="0" normalizeH="0" baseline="0" noProof="0" dirty="0" smtClean="0">
                <a:ln>
                  <a:noFill/>
                </a:ln>
                <a:solidFill>
                  <a:schemeClr val="bg2">
                    <a:lumMod val="50000"/>
                  </a:schemeClr>
                </a:solidFill>
                <a:effectLst/>
                <a:uLnTx/>
                <a:uFillTx/>
                <a:latin typeface="楷体_GB2312" pitchFamily="49" charset="-122"/>
                <a:ea typeface="楷体_GB2312" pitchFamily="49" charset="-122"/>
                <a:cs typeface="+mn-cs"/>
              </a:rPr>
              <a:t>文学学院院长</a:t>
            </a:r>
            <a:endParaRPr kumimoji="0" lang="en-US" altLang="zh-CN" sz="2400" b="1" i="0" u="none" strike="noStrike" kern="0" cap="none" spc="0" normalizeH="0" baseline="0" noProof="0" dirty="0" smtClean="0">
              <a:ln>
                <a:noFill/>
              </a:ln>
              <a:solidFill>
                <a:schemeClr val="bg2">
                  <a:lumMod val="50000"/>
                </a:schemeClr>
              </a:solidFill>
              <a:effectLst/>
              <a:uLnTx/>
              <a:uFillTx/>
              <a:latin typeface="楷体_GB2312" pitchFamily="49" charset="-122"/>
              <a:ea typeface="楷体_GB2312" pitchFamily="49" charset="-122"/>
              <a:cs typeface="+mn-cs"/>
            </a:endParaRPr>
          </a:p>
          <a:p>
            <a:pPr marL="342900" marR="0" lvl="0" indent="-342900" algn="r" defTabSz="914400" rtl="0" eaLnBrk="1" fontAlgn="base" latinLnBrk="0" hangingPunct="1">
              <a:lnSpc>
                <a:spcPct val="100000"/>
              </a:lnSpc>
              <a:spcBef>
                <a:spcPct val="20000"/>
              </a:spcBef>
              <a:spcAft>
                <a:spcPct val="0"/>
              </a:spcAft>
              <a:buClr>
                <a:schemeClr val="hlink"/>
              </a:buClr>
              <a:buSzTx/>
              <a:tabLst/>
              <a:defRPr/>
            </a:pPr>
            <a:r>
              <a:rPr kumimoji="0" lang="zh-CN" altLang="en-US" sz="2400" b="1" i="0" u="none" strike="noStrike" kern="0" cap="none" spc="0" normalizeH="0" baseline="0" noProof="0" dirty="0" smtClean="0">
                <a:ln>
                  <a:noFill/>
                </a:ln>
                <a:solidFill>
                  <a:schemeClr val="bg2">
                    <a:lumMod val="50000"/>
                  </a:schemeClr>
                </a:solidFill>
                <a:effectLst/>
                <a:uLnTx/>
                <a:uFillTx/>
                <a:latin typeface="楷体_GB2312" pitchFamily="49" charset="-122"/>
                <a:ea typeface="楷体_GB2312" pitchFamily="49" charset="-122"/>
                <a:cs typeface="+mn-cs"/>
              </a:rPr>
              <a:t>程晓堂 教授</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64" y="500042"/>
            <a:ext cx="4115229" cy="461665"/>
          </a:xfrm>
          <a:prstGeom prst="rect">
            <a:avLst/>
          </a:prstGeom>
          <a:noFill/>
        </p:spPr>
        <p:txBody>
          <a:bodyPr wrap="none" rtlCol="0">
            <a:spAutoFit/>
          </a:bodyPr>
          <a:lstStyle/>
          <a:p>
            <a:r>
              <a:rPr lang="zh-CN" altLang="en-US" sz="2400" b="1" dirty="0" smtClean="0">
                <a:latin typeface="Arial Unicode MS" pitchFamily="34" charset="-122"/>
                <a:ea typeface="Arial Unicode MS" pitchFamily="34" charset="-122"/>
                <a:cs typeface="Arial Unicode MS" pitchFamily="34" charset="-122"/>
              </a:rPr>
              <a:t>电 子 教 案</a:t>
            </a:r>
            <a:r>
              <a:rPr lang="en-US" altLang="zh-CN" sz="2400" b="1" dirty="0" smtClean="0">
                <a:latin typeface="Arial Unicode MS" pitchFamily="34" charset="-122"/>
                <a:ea typeface="Arial Unicode MS" pitchFamily="34" charset="-122"/>
                <a:cs typeface="Arial Unicode MS" pitchFamily="34" charset="-122"/>
              </a:rPr>
              <a:t>. doc (</a:t>
            </a:r>
            <a:r>
              <a:rPr lang="zh-CN" altLang="en-US" sz="2400" b="1" dirty="0" smtClean="0">
                <a:latin typeface="Arial Unicode MS" pitchFamily="34" charset="-122"/>
                <a:ea typeface="Arial Unicode MS" pitchFamily="34" charset="-122"/>
                <a:cs typeface="Arial Unicode MS" pitchFamily="34" charset="-122"/>
              </a:rPr>
              <a:t>读写</a:t>
            </a:r>
            <a:r>
              <a:rPr lang="en-US" altLang="zh-CN" sz="2400" b="1" dirty="0" smtClean="0">
                <a:latin typeface="Arial Unicode MS" pitchFamily="34" charset="-122"/>
                <a:ea typeface="Arial Unicode MS" pitchFamily="34" charset="-122"/>
                <a:cs typeface="Arial Unicode MS" pitchFamily="34" charset="-122"/>
              </a:rPr>
              <a:t>&amp;</a:t>
            </a:r>
            <a:r>
              <a:rPr lang="zh-CN" altLang="en-US" sz="2400" b="1" dirty="0" smtClean="0">
                <a:latin typeface="Arial Unicode MS" pitchFamily="34" charset="-122"/>
                <a:ea typeface="Arial Unicode MS" pitchFamily="34" charset="-122"/>
                <a:cs typeface="Arial Unicode MS" pitchFamily="34" charset="-122"/>
              </a:rPr>
              <a:t>听说</a:t>
            </a:r>
            <a:r>
              <a:rPr lang="en-US" altLang="zh-CN" sz="2400" b="1" dirty="0" smtClean="0">
                <a:latin typeface="Arial Unicode MS" pitchFamily="34" charset="-122"/>
                <a:ea typeface="Arial Unicode MS" pitchFamily="34" charset="-122"/>
                <a:cs typeface="Arial Unicode MS" pitchFamily="34" charset="-122"/>
              </a:rPr>
              <a:t>)</a:t>
            </a:r>
            <a:endParaRPr lang="zh-CN" altLang="en-US" sz="2400" b="1" dirty="0">
              <a:latin typeface="Arial Unicode MS" pitchFamily="34" charset="-122"/>
              <a:ea typeface="Arial Unicode MS" pitchFamily="34" charset="-122"/>
              <a:cs typeface="Arial Unicode MS" pitchFamily="34" charset="-122"/>
            </a:endParaRPr>
          </a:p>
        </p:txBody>
      </p:sp>
      <p:pic>
        <p:nvPicPr>
          <p:cNvPr id="5" name="图片 4" descr="新视野读写电子教案截图02.bmp"/>
          <p:cNvPicPr>
            <a:picLocks noChangeAspect="1"/>
          </p:cNvPicPr>
          <p:nvPr/>
        </p:nvPicPr>
        <p:blipFill>
          <a:blip r:embed="rId2"/>
          <a:stretch>
            <a:fillRect/>
          </a:stretch>
        </p:blipFill>
        <p:spPr>
          <a:xfrm>
            <a:off x="4357686" y="1428736"/>
            <a:ext cx="3929089" cy="4829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图片 5" descr="新视野读写电子教案截图01.bmp"/>
          <p:cNvPicPr>
            <a:picLocks noChangeAspect="1"/>
          </p:cNvPicPr>
          <p:nvPr/>
        </p:nvPicPr>
        <p:blipFill>
          <a:blip r:embed="rId3"/>
          <a:stretch>
            <a:fillRect/>
          </a:stretch>
        </p:blipFill>
        <p:spPr>
          <a:xfrm>
            <a:off x="857224" y="1500174"/>
            <a:ext cx="3429000" cy="4591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空心弧 6"/>
          <p:cNvSpPr/>
          <p:nvPr/>
        </p:nvSpPr>
        <p:spPr>
          <a:xfrm>
            <a:off x="4143372" y="2686954"/>
            <a:ext cx="491100" cy="527732"/>
          </a:xfrm>
          <a:prstGeom prst="blockArc">
            <a:avLst>
              <a:gd name="adj1" fmla="val 10800000"/>
              <a:gd name="adj2" fmla="val 20753341"/>
              <a:gd name="adj3" fmla="val 1781"/>
            </a:avLst>
          </a:prstGeom>
          <a:solidFill>
            <a:srgbClr val="7030A0"/>
          </a:solidFill>
          <a:ln>
            <a:solidFill>
              <a:srgbClr val="7030A0"/>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002">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8" name="空心弧 7"/>
          <p:cNvSpPr/>
          <p:nvPr/>
        </p:nvSpPr>
        <p:spPr>
          <a:xfrm>
            <a:off x="4143372" y="3972838"/>
            <a:ext cx="491100" cy="527732"/>
          </a:xfrm>
          <a:prstGeom prst="blockArc">
            <a:avLst>
              <a:gd name="adj1" fmla="val 10800000"/>
              <a:gd name="adj2" fmla="val 20753341"/>
              <a:gd name="adj3" fmla="val 1781"/>
            </a:avLst>
          </a:prstGeom>
          <a:solidFill>
            <a:schemeClr val="accent2">
              <a:lumMod val="60000"/>
              <a:lumOff val="40000"/>
            </a:schemeClr>
          </a:solidFill>
          <a:ln>
            <a:solidFill>
              <a:srgbClr val="7030A0"/>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002">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空心弧 8"/>
          <p:cNvSpPr/>
          <p:nvPr/>
        </p:nvSpPr>
        <p:spPr>
          <a:xfrm>
            <a:off x="4143372" y="5115846"/>
            <a:ext cx="491100" cy="527732"/>
          </a:xfrm>
          <a:prstGeom prst="blockArc">
            <a:avLst>
              <a:gd name="adj1" fmla="val 10800000"/>
              <a:gd name="adj2" fmla="val 20753341"/>
              <a:gd name="adj3" fmla="val 1781"/>
            </a:avLst>
          </a:prstGeom>
          <a:solidFill>
            <a:srgbClr val="7030A0"/>
          </a:solidFill>
          <a:ln>
            <a:solidFill>
              <a:srgbClr val="7030A0"/>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002">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4"/>
          <p:cNvSpPr txBox="1">
            <a:spLocks noGrp="1"/>
          </p:cNvSpPr>
          <p:nvPr/>
        </p:nvSpPr>
        <p:spPr bwMode="auto">
          <a:xfrm>
            <a:off x="6696044" y="6140435"/>
            <a:ext cx="2133600" cy="244475"/>
          </a:xfrm>
          <a:prstGeom prst="rect">
            <a:avLst/>
          </a:prstGeom>
          <a:noFill/>
          <a:ln>
            <a:miter lim="800000"/>
            <a:headEnd/>
            <a:tailEnd/>
          </a:ln>
        </p:spPr>
        <p:txBody>
          <a:bodyPr/>
          <a:lstStyle/>
          <a:p>
            <a:pPr algn="r" eaLnBrk="1" fontAlgn="auto" hangingPunct="1">
              <a:spcBef>
                <a:spcPts val="0"/>
              </a:spcBef>
              <a:spcAft>
                <a:spcPts val="0"/>
              </a:spcAft>
              <a:defRPr/>
            </a:pPr>
            <a:fld id="{E7667241-BC00-4175-AC07-09D9812CE02B}" type="slidenum">
              <a:rPr lang="zh-CN" altLang="en-US" sz="1400">
                <a:solidFill>
                  <a:schemeClr val="accent1"/>
                </a:solidFill>
                <a:latin typeface="+mn-lt"/>
                <a:ea typeface="宋体" charset="-122"/>
              </a:rPr>
              <a:pPr algn="r" eaLnBrk="1" fontAlgn="auto" hangingPunct="1">
                <a:spcBef>
                  <a:spcPts val="0"/>
                </a:spcBef>
                <a:spcAft>
                  <a:spcPts val="0"/>
                </a:spcAft>
                <a:defRPr/>
              </a:pPr>
              <a:t>21</a:t>
            </a:fld>
            <a:endParaRPr lang="zh-CN" altLang="en-US" sz="1400">
              <a:solidFill>
                <a:schemeClr val="accent1"/>
              </a:solidFill>
              <a:latin typeface="+mn-lt"/>
              <a:ea typeface="宋体" charset="-122"/>
            </a:endParaRPr>
          </a:p>
        </p:txBody>
      </p:sp>
      <p:sp>
        <p:nvSpPr>
          <p:cNvPr id="4" name="Text Box 9"/>
          <p:cNvSpPr txBox="1">
            <a:spLocks noChangeArrowheads="1"/>
          </p:cNvSpPr>
          <p:nvPr/>
        </p:nvSpPr>
        <p:spPr bwMode="auto">
          <a:xfrm>
            <a:off x="898494" y="4632310"/>
            <a:ext cx="2952750" cy="442913"/>
          </a:xfrm>
          <a:prstGeom prst="rect">
            <a:avLst/>
          </a:prstGeom>
          <a:noFill/>
          <a:ln w="9525">
            <a:noFill/>
            <a:miter lim="800000"/>
            <a:headEnd/>
            <a:tailEnd/>
          </a:ln>
        </p:spPr>
        <p:txBody>
          <a:bodyPr>
            <a:spAutoFit/>
          </a:bodyPr>
          <a:lstStyle/>
          <a:p>
            <a:pPr>
              <a:lnSpc>
                <a:spcPct val="115000"/>
              </a:lnSpc>
            </a:pPr>
            <a:r>
              <a:rPr lang="zh-CN" altLang="en-US" sz="2000" b="1">
                <a:solidFill>
                  <a:schemeClr val="tx1"/>
                </a:solidFill>
              </a:rPr>
              <a:t>     </a:t>
            </a:r>
            <a:endParaRPr lang="en-US" altLang="zh-CN" sz="2000" b="1">
              <a:solidFill>
                <a:schemeClr val="tx1"/>
              </a:solidFill>
            </a:endParaRPr>
          </a:p>
        </p:txBody>
      </p:sp>
      <p:pic>
        <p:nvPicPr>
          <p:cNvPr id="7" name="Picture 12"/>
          <p:cNvPicPr>
            <a:picLocks noChangeAspect="1" noChangeArrowheads="1"/>
          </p:cNvPicPr>
          <p:nvPr/>
        </p:nvPicPr>
        <p:blipFill>
          <a:blip r:embed="rId2"/>
          <a:srcRect/>
          <a:stretch>
            <a:fillRect/>
          </a:stretch>
        </p:blipFill>
        <p:spPr bwMode="auto">
          <a:xfrm>
            <a:off x="142844" y="1968485"/>
            <a:ext cx="8856663" cy="4300538"/>
          </a:xfrm>
          <a:prstGeom prst="rect">
            <a:avLst/>
          </a:prstGeom>
          <a:noFill/>
        </p:spPr>
      </p:pic>
      <p:pic>
        <p:nvPicPr>
          <p:cNvPr id="8" name="Picture 23"/>
          <p:cNvPicPr>
            <a:picLocks noChangeAspect="1" noChangeArrowheads="1"/>
          </p:cNvPicPr>
          <p:nvPr/>
        </p:nvPicPr>
        <p:blipFill>
          <a:blip r:embed="rId3"/>
          <a:srcRect r="52751" b="-26389"/>
          <a:stretch>
            <a:fillRect/>
          </a:stretch>
        </p:blipFill>
        <p:spPr bwMode="auto">
          <a:xfrm>
            <a:off x="142844" y="1285860"/>
            <a:ext cx="8893175" cy="898525"/>
          </a:xfrm>
          <a:prstGeom prst="rect">
            <a:avLst/>
          </a:prstGeom>
          <a:noFill/>
        </p:spPr>
      </p:pic>
      <p:sp>
        <p:nvSpPr>
          <p:cNvPr id="9" name="Oval 24"/>
          <p:cNvSpPr>
            <a:spLocks noChangeArrowheads="1"/>
          </p:cNvSpPr>
          <p:nvPr/>
        </p:nvSpPr>
        <p:spPr bwMode="auto">
          <a:xfrm>
            <a:off x="1857324" y="2687623"/>
            <a:ext cx="1081088" cy="360362"/>
          </a:xfrm>
          <a:prstGeom prst="ellipse">
            <a:avLst/>
          </a:prstGeom>
          <a:noFill/>
          <a:ln w="38100" algn="ctr">
            <a:solidFill>
              <a:srgbClr val="00B0F0"/>
            </a:solidFill>
            <a:round/>
            <a:headEnd/>
            <a:tailEnd/>
          </a:ln>
          <a:effectLst/>
        </p:spPr>
        <p:txBody>
          <a:bodyPr wrap="none" anchor="ctr"/>
          <a:lstStyle/>
          <a:p>
            <a:endParaRPr lang="zh-CN" altLang="en-US"/>
          </a:p>
        </p:txBody>
      </p:sp>
      <p:sp>
        <p:nvSpPr>
          <p:cNvPr id="10" name="TextBox 9"/>
          <p:cNvSpPr txBox="1"/>
          <p:nvPr/>
        </p:nvSpPr>
        <p:spPr>
          <a:xfrm>
            <a:off x="3755263" y="500042"/>
            <a:ext cx="1277914" cy="461665"/>
          </a:xfrm>
          <a:prstGeom prst="rect">
            <a:avLst/>
          </a:prstGeom>
          <a:noFill/>
        </p:spPr>
        <p:txBody>
          <a:bodyPr wrap="none" rtlCol="0">
            <a:spAutoFit/>
          </a:bodyPr>
          <a:lstStyle/>
          <a:p>
            <a:r>
              <a:rPr lang="zh-CN" altLang="en-US" sz="2400" b="1" dirty="0" smtClean="0">
                <a:latin typeface="Arial Unicode MS" pitchFamily="34" charset="-122"/>
                <a:ea typeface="Arial Unicode MS" pitchFamily="34" charset="-122"/>
                <a:cs typeface="Arial Unicode MS" pitchFamily="34" charset="-122"/>
              </a:rPr>
              <a:t>试 题 库</a:t>
            </a:r>
            <a:endParaRPr lang="zh-CN" altLang="en-US" sz="2400" b="1" dirty="0">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5263" y="500042"/>
            <a:ext cx="885179" cy="461665"/>
          </a:xfrm>
          <a:prstGeom prst="rect">
            <a:avLst/>
          </a:prstGeom>
          <a:noFill/>
        </p:spPr>
        <p:txBody>
          <a:bodyPr wrap="none" rtlCol="0">
            <a:spAutoFit/>
          </a:bodyPr>
          <a:lstStyle/>
          <a:p>
            <a:r>
              <a:rPr lang="zh-CN" altLang="en-US" sz="2400" b="1" dirty="0" smtClean="0">
                <a:latin typeface="Arial Unicode MS" pitchFamily="34" charset="-122"/>
                <a:ea typeface="Arial Unicode MS" pitchFamily="34" charset="-122"/>
                <a:cs typeface="Arial Unicode MS" pitchFamily="34" charset="-122"/>
              </a:rPr>
              <a:t>试 卷</a:t>
            </a:r>
            <a:endParaRPr lang="zh-CN" altLang="en-US" sz="2400" b="1" dirty="0">
              <a:latin typeface="Arial Unicode MS" pitchFamily="34" charset="-122"/>
              <a:ea typeface="Arial Unicode MS" pitchFamily="34" charset="-122"/>
              <a:cs typeface="Arial Unicode MS" pitchFamily="34" charset="-122"/>
            </a:endParaRPr>
          </a:p>
        </p:txBody>
      </p:sp>
      <p:pic>
        <p:nvPicPr>
          <p:cNvPr id="4" name="图片 3" descr="新视野试卷截图.bmp"/>
          <p:cNvPicPr>
            <a:picLocks noChangeAspect="1"/>
          </p:cNvPicPr>
          <p:nvPr/>
        </p:nvPicPr>
        <p:blipFill>
          <a:blip r:embed="rId2"/>
          <a:stretch>
            <a:fillRect/>
          </a:stretch>
        </p:blipFill>
        <p:spPr>
          <a:xfrm>
            <a:off x="2214547" y="1068563"/>
            <a:ext cx="4786345" cy="6003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0519duo64big"/>
          <p:cNvPicPr>
            <a:picLocks noChangeAspect="1" noChangeArrowheads="1"/>
          </p:cNvPicPr>
          <p:nvPr/>
        </p:nvPicPr>
        <p:blipFill>
          <a:blip r:embed="rId2">
            <a:clrChange>
              <a:clrFrom>
                <a:srgbClr val="FDFDFD"/>
              </a:clrFrom>
              <a:clrTo>
                <a:srgbClr val="FDFDFD">
                  <a:alpha val="0"/>
                </a:srgbClr>
              </a:clrTo>
            </a:clrChange>
          </a:blip>
          <a:srcRect/>
          <a:stretch>
            <a:fillRect/>
          </a:stretch>
        </p:blipFill>
        <p:spPr bwMode="auto">
          <a:xfrm>
            <a:off x="2428860" y="2000240"/>
            <a:ext cx="3709928" cy="2643206"/>
          </a:xfrm>
          <a:prstGeom prst="rect">
            <a:avLst/>
          </a:prstGeom>
          <a:noFill/>
        </p:spPr>
      </p:pic>
      <p:sp>
        <p:nvSpPr>
          <p:cNvPr id="11" name="TextBox 10"/>
          <p:cNvSpPr txBox="1"/>
          <p:nvPr/>
        </p:nvSpPr>
        <p:spPr>
          <a:xfrm>
            <a:off x="3498013" y="500042"/>
            <a:ext cx="885179" cy="461665"/>
          </a:xfrm>
          <a:prstGeom prst="rect">
            <a:avLst/>
          </a:prstGeom>
          <a:noFill/>
        </p:spPr>
        <p:txBody>
          <a:bodyPr wrap="none" rtlCol="0">
            <a:spAutoFit/>
          </a:bodyPr>
          <a:lstStyle/>
          <a:p>
            <a:r>
              <a:rPr lang="zh-CN" altLang="en-US" sz="2400" b="1" dirty="0" smtClean="0">
                <a:latin typeface="Arial Unicode MS" pitchFamily="34" charset="-122"/>
                <a:ea typeface="Arial Unicode MS" pitchFamily="34" charset="-122"/>
                <a:cs typeface="Arial Unicode MS" pitchFamily="34" charset="-122"/>
              </a:rPr>
              <a:t>音 带</a:t>
            </a:r>
            <a:endParaRPr lang="zh-CN" altLang="en-US" sz="2400" b="1" dirty="0">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28794" y="1495372"/>
            <a:ext cx="6000792" cy="2862322"/>
          </a:xfrm>
          <a:prstGeom prst="rect">
            <a:avLst/>
          </a:prstGeom>
        </p:spPr>
        <p:txBody>
          <a:bodyPr wrap="square">
            <a:spAutoFit/>
          </a:bodyPr>
          <a:lstStyle/>
          <a:p>
            <a:pP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新视野英语教程（第三版）</a:t>
            </a:r>
            <a:endParaRPr lang="en-US" altLang="zh-CN" sz="3600" kern="0" dirty="0" smtClean="0">
              <a:solidFill>
                <a:srgbClr val="000000"/>
              </a:solidFill>
              <a:latin typeface="Arial Unicode MS" pitchFamily="34" charset="-122"/>
              <a:ea typeface="Arial Unicode MS" pitchFamily="34" charset="-122"/>
              <a:cs typeface="Arial Unicode MS" pitchFamily="34" charset="-122"/>
            </a:endParaRPr>
          </a:p>
          <a:p>
            <a:pPr>
              <a:lnSpc>
                <a:spcPct val="150000"/>
              </a:lnSpc>
              <a:buFont typeface="Wingdings" pitchFamily="2" charset="2"/>
              <a:buChar char="p"/>
            </a:pPr>
            <a:r>
              <a:rPr lang="zh-CN" altLang="en-US" sz="2800" kern="0" dirty="0" smtClean="0">
                <a:solidFill>
                  <a:schemeClr val="bg2">
                    <a:lumMod val="75000"/>
                  </a:schemeClr>
                </a:solidFill>
                <a:latin typeface="Arial Unicode MS" pitchFamily="34" charset="-122"/>
                <a:ea typeface="Arial Unicode MS" pitchFamily="34" charset="-122"/>
                <a:cs typeface="Arial Unicode MS" pitchFamily="34" charset="-122"/>
              </a:rPr>
              <a:t>教学内容</a:t>
            </a:r>
            <a:r>
              <a:rPr lang="en-US" altLang="zh-CN" sz="2800" kern="0" dirty="0" smtClean="0">
                <a:solidFill>
                  <a:schemeClr val="bg2">
                    <a:lumMod val="75000"/>
                  </a:schemeClr>
                </a:solidFill>
                <a:latin typeface="Arial Unicode MS" pitchFamily="34" charset="-122"/>
                <a:ea typeface="Arial Unicode MS" pitchFamily="34" charset="-122"/>
                <a:cs typeface="Arial Unicode MS" pitchFamily="34" charset="-122"/>
              </a:rPr>
              <a:t>——</a:t>
            </a:r>
            <a:r>
              <a:rPr lang="zh-CN" altLang="en-US" sz="2800" kern="0" dirty="0" smtClean="0">
                <a:solidFill>
                  <a:schemeClr val="bg2">
                    <a:lumMod val="75000"/>
                  </a:schemeClr>
                </a:solidFill>
                <a:latin typeface="Arial Unicode MS" pitchFamily="34" charset="-122"/>
                <a:ea typeface="Arial Unicode MS" pitchFamily="34" charset="-122"/>
                <a:cs typeface="Arial Unicode MS" pitchFamily="34" charset="-122"/>
              </a:rPr>
              <a:t>主题和选篇</a:t>
            </a:r>
            <a:endParaRPr lang="en-US" altLang="zh-CN" sz="2800" kern="0" dirty="0" smtClean="0">
              <a:solidFill>
                <a:schemeClr val="bg2">
                  <a:lumMod val="75000"/>
                </a:schemeClr>
              </a:solidFill>
              <a:latin typeface="Arial Unicode MS" pitchFamily="34" charset="-122"/>
              <a:ea typeface="Arial Unicode MS" pitchFamily="34" charset="-122"/>
              <a:cs typeface="Arial Unicode MS" pitchFamily="34" charset="-122"/>
            </a:endParaRPr>
          </a:p>
          <a:p>
            <a:pPr>
              <a:lnSpc>
                <a:spcPct val="150000"/>
              </a:lnSpc>
              <a:buFont typeface="Wingdings" pitchFamily="2" charset="2"/>
              <a:buChar char="p"/>
            </a:pPr>
            <a:r>
              <a:rPr lang="zh-CN" altLang="en-US" sz="2800" kern="0" dirty="0" smtClean="0">
                <a:solidFill>
                  <a:schemeClr val="bg2">
                    <a:lumMod val="75000"/>
                  </a:schemeClr>
                </a:solidFill>
                <a:latin typeface="Arial Unicode MS" pitchFamily="34" charset="-122"/>
                <a:ea typeface="Arial Unicode MS" pitchFamily="34" charset="-122"/>
                <a:cs typeface="Arial Unicode MS" pitchFamily="34" charset="-122"/>
              </a:rPr>
              <a:t>教学方式</a:t>
            </a:r>
            <a:r>
              <a:rPr lang="en-US" altLang="zh-CN" sz="2800" kern="0" dirty="0" smtClean="0">
                <a:solidFill>
                  <a:schemeClr val="bg2">
                    <a:lumMod val="75000"/>
                  </a:schemeClr>
                </a:solidFill>
                <a:latin typeface="Arial Unicode MS" pitchFamily="34" charset="-122"/>
                <a:ea typeface="Arial Unicode MS" pitchFamily="34" charset="-122"/>
                <a:cs typeface="Arial Unicode MS" pitchFamily="34" charset="-122"/>
              </a:rPr>
              <a:t>——</a:t>
            </a:r>
            <a:r>
              <a:rPr lang="zh-CN" altLang="en-US" sz="2800" kern="0" dirty="0" smtClean="0">
                <a:solidFill>
                  <a:schemeClr val="bg2">
                    <a:lumMod val="75000"/>
                  </a:schemeClr>
                </a:solidFill>
                <a:latin typeface="Arial Unicode MS" pitchFamily="34" charset="-122"/>
                <a:ea typeface="Arial Unicode MS" pitchFamily="34" charset="-122"/>
                <a:cs typeface="Arial Unicode MS" pitchFamily="34" charset="-122"/>
              </a:rPr>
              <a:t>更多配套资源</a:t>
            </a:r>
            <a:endParaRPr lang="en-US" altLang="zh-CN" sz="2800" kern="0" dirty="0" smtClean="0">
              <a:solidFill>
                <a:schemeClr val="bg2">
                  <a:lumMod val="75000"/>
                </a:schemeClr>
              </a:solidFill>
              <a:latin typeface="Arial Unicode MS" pitchFamily="34" charset="-122"/>
              <a:ea typeface="Arial Unicode MS" pitchFamily="34" charset="-122"/>
              <a:cs typeface="Arial Unicode MS" pitchFamily="34" charset="-122"/>
            </a:endParaRPr>
          </a:p>
          <a:p>
            <a:pPr>
              <a:lnSpc>
                <a:spcPct val="150000"/>
              </a:lnSpc>
              <a:buFont typeface="Wingdings" pitchFamily="2" charset="2"/>
              <a:buChar char="p"/>
            </a:pPr>
            <a:r>
              <a:rPr lang="zh-CN" altLang="en-US" sz="2800" kern="0" dirty="0" smtClean="0">
                <a:solidFill>
                  <a:srgbClr val="000000"/>
                </a:solidFill>
                <a:latin typeface="Arial Unicode MS" pitchFamily="34" charset="-122"/>
                <a:ea typeface="Arial Unicode MS" pitchFamily="34" charset="-122"/>
                <a:cs typeface="Arial Unicode MS" pitchFamily="34" charset="-122"/>
              </a:rPr>
              <a:t>语言基础</a:t>
            </a:r>
            <a:r>
              <a:rPr lang="en-US" altLang="zh-CN" sz="2800" kern="0" dirty="0" smtClean="0">
                <a:solidFill>
                  <a:srgbClr val="000000"/>
                </a:solidFill>
                <a:latin typeface="Arial Unicode MS" pitchFamily="34" charset="-122"/>
                <a:ea typeface="Arial Unicode MS" pitchFamily="34" charset="-122"/>
                <a:cs typeface="Arial Unicode MS" pitchFamily="34" charset="-122"/>
              </a:rPr>
              <a:t>+</a:t>
            </a:r>
            <a:r>
              <a:rPr lang="zh-CN" altLang="en-US" sz="2800" kern="0" dirty="0" smtClean="0">
                <a:solidFill>
                  <a:srgbClr val="000000"/>
                </a:solidFill>
                <a:latin typeface="Arial Unicode MS" pitchFamily="34" charset="-122"/>
                <a:ea typeface="Arial Unicode MS" pitchFamily="34" charset="-122"/>
                <a:cs typeface="Arial Unicode MS" pitchFamily="34" charset="-122"/>
              </a:rPr>
              <a:t>考试</a:t>
            </a:r>
            <a:endParaRPr lang="zh-CN" altLang="en-US" sz="2800" kern="0" dirty="0" smtClean="0">
              <a:solidFill>
                <a:srgbClr val="0070C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14612" y="2000240"/>
            <a:ext cx="3643338" cy="1661993"/>
          </a:xfrm>
          <a:prstGeom prst="rect">
            <a:avLst/>
          </a:prstGeom>
        </p:spPr>
        <p:txBody>
          <a:bodyPr wrap="square">
            <a:spAutoFit/>
          </a:bodyPr>
          <a:lstStyle/>
          <a:p>
            <a:pPr algn="ctr">
              <a:lnSpc>
                <a:spcPct val="150000"/>
              </a:lnSpc>
            </a:pPr>
            <a:r>
              <a:rPr lang="zh-CN" altLang="en-US" sz="3200" kern="0" dirty="0" smtClean="0">
                <a:solidFill>
                  <a:schemeClr val="bg2">
                    <a:lumMod val="75000"/>
                  </a:schemeClr>
                </a:solidFill>
                <a:latin typeface="Arial Unicode MS" pitchFamily="34" charset="-122"/>
                <a:ea typeface="Arial Unicode MS" pitchFamily="34" charset="-122"/>
                <a:cs typeface="Arial Unicode MS" pitchFamily="34" charset="-122"/>
              </a:rPr>
              <a:t>公共英语教材</a:t>
            </a:r>
            <a:endParaRPr lang="en-US" altLang="zh-CN" sz="3200" kern="0" dirty="0" smtClean="0">
              <a:solidFill>
                <a:schemeClr val="bg2">
                  <a:lumMod val="75000"/>
                </a:schemeClr>
              </a:solidFill>
              <a:latin typeface="Arial Unicode MS" pitchFamily="34" charset="-122"/>
              <a:ea typeface="Arial Unicode MS" pitchFamily="34" charset="-122"/>
              <a:cs typeface="Arial Unicode MS" pitchFamily="34" charset="-122"/>
            </a:endParaRPr>
          </a:p>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知行英语</a:t>
            </a:r>
            <a:endParaRPr lang="zh-CN" altLang="en-US" sz="3600" kern="0" dirty="0" smtClean="0">
              <a:solidFill>
                <a:srgbClr val="0070C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图片 3.jpg"/>
          <p:cNvPicPr>
            <a:picLocks noChangeAspect="1"/>
          </p:cNvPicPr>
          <p:nvPr/>
        </p:nvPicPr>
        <p:blipFill>
          <a:blip r:embed="rId2"/>
          <a:stretch>
            <a:fillRect/>
          </a:stretch>
        </p:blipFill>
        <p:spPr>
          <a:xfrm>
            <a:off x="5335233" y="2285992"/>
            <a:ext cx="2522915" cy="34260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6" name="图片 35" descr="图片 3.png"/>
          <p:cNvPicPr>
            <a:picLocks noChangeAspect="1"/>
          </p:cNvPicPr>
          <p:nvPr/>
        </p:nvPicPr>
        <p:blipFill>
          <a:blip r:embed="rId3"/>
          <a:srcRect l="50703"/>
          <a:stretch>
            <a:fillRect/>
          </a:stretch>
        </p:blipFill>
        <p:spPr>
          <a:xfrm>
            <a:off x="1071538" y="2360258"/>
            <a:ext cx="2522017" cy="34261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11" descr="bigbook.png"/>
          <p:cNvPicPr>
            <a:picLocks noChangeAspect="1"/>
          </p:cNvPicPr>
          <p:nvPr/>
        </p:nvPicPr>
        <p:blipFill>
          <a:blip r:embed="rId4">
            <a:duotone>
              <a:schemeClr val="accent2">
                <a:shade val="45000"/>
                <a:satMod val="135000"/>
              </a:schemeClr>
              <a:prstClr val="white"/>
            </a:duotone>
          </a:blip>
          <a:srcRect/>
          <a:stretch>
            <a:fillRect/>
          </a:stretch>
        </p:blipFill>
        <p:spPr bwMode="auto">
          <a:xfrm rot="606108">
            <a:off x="2652495" y="4358689"/>
            <a:ext cx="2629022" cy="1967802"/>
          </a:xfrm>
          <a:prstGeom prst="rect">
            <a:avLst/>
          </a:prstGeom>
          <a:noFill/>
          <a:ln w="9525">
            <a:noFill/>
            <a:miter lim="800000"/>
            <a:headEnd/>
            <a:tailEnd/>
          </a:ln>
        </p:spPr>
      </p:pic>
      <p:sp>
        <p:nvSpPr>
          <p:cNvPr id="28" name="Rectangle 3"/>
          <p:cNvSpPr>
            <a:spLocks noGrp="1" noChangeArrowheads="1"/>
          </p:cNvSpPr>
          <p:nvPr>
            <p:ph type="title"/>
          </p:nvPr>
        </p:nvSpPr>
        <p:spPr>
          <a:xfrm>
            <a:off x="750888" y="446088"/>
            <a:ext cx="3606798" cy="685800"/>
          </a:xfrm>
        </p:spPr>
        <p:txBody>
          <a:bodyPr/>
          <a:lstStyle/>
          <a:p>
            <a:r>
              <a:rPr lang="zh-CN" altLang="en-US" b="0" dirty="0" smtClean="0">
                <a:latin typeface="Arial Unicode MS" pitchFamily="34" charset="-122"/>
                <a:ea typeface="Arial Unicode MS" pitchFamily="34" charset="-122"/>
                <a:cs typeface="Arial Unicode MS" pitchFamily="34" charset="-122"/>
              </a:rPr>
              <a:t>知行英语</a:t>
            </a:r>
            <a:r>
              <a:rPr lang="en-US" altLang="zh-CN" sz="2200" b="0" dirty="0" smtClean="0">
                <a:latin typeface="黑体" pitchFamily="2" charset="-122"/>
                <a:ea typeface="黑体" pitchFamily="2" charset="-122"/>
              </a:rPr>
              <a:t>——</a:t>
            </a:r>
            <a:r>
              <a:rPr lang="zh-CN" altLang="en-US" sz="2200" b="0" dirty="0" smtClean="0">
                <a:latin typeface="黑体" pitchFamily="2" charset="-122"/>
                <a:ea typeface="黑体" pitchFamily="2" charset="-122"/>
              </a:rPr>
              <a:t>教材结构</a:t>
            </a:r>
            <a:endParaRPr lang="en-US" altLang="zh-CN" sz="2200" b="0" dirty="0">
              <a:latin typeface="黑体" pitchFamily="2" charset="-122"/>
              <a:ea typeface="黑体" pitchFamily="2" charset="-122"/>
            </a:endParaRPr>
          </a:p>
        </p:txBody>
      </p:sp>
      <p:sp>
        <p:nvSpPr>
          <p:cNvPr id="37" name="Rectangle 3"/>
          <p:cNvSpPr txBox="1">
            <a:spLocks noChangeArrowheads="1"/>
          </p:cNvSpPr>
          <p:nvPr/>
        </p:nvSpPr>
        <p:spPr bwMode="auto">
          <a:xfrm>
            <a:off x="1617668" y="1528754"/>
            <a:ext cx="1525572"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200" kern="0" dirty="0" smtClean="0">
                <a:solidFill>
                  <a:schemeClr val="tx2"/>
                </a:solidFill>
                <a:latin typeface="黑体" pitchFamily="2" charset="-122"/>
                <a:ea typeface="黑体" pitchFamily="2" charset="-122"/>
                <a:cs typeface="+mj-cs"/>
              </a:rPr>
              <a:t>综合教程</a:t>
            </a:r>
            <a:endParaRPr kumimoji="0" lang="en-US" altLang="zh-CN" sz="22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endParaRPr>
          </a:p>
        </p:txBody>
      </p:sp>
      <p:sp>
        <p:nvSpPr>
          <p:cNvPr id="38" name="Rectangle 3"/>
          <p:cNvSpPr txBox="1">
            <a:spLocks noChangeArrowheads="1"/>
          </p:cNvSpPr>
          <p:nvPr/>
        </p:nvSpPr>
        <p:spPr bwMode="auto">
          <a:xfrm>
            <a:off x="5667049" y="1500174"/>
            <a:ext cx="1668448"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200" kern="0" dirty="0" smtClean="0">
                <a:solidFill>
                  <a:schemeClr val="tx2"/>
                </a:solidFill>
                <a:latin typeface="黑体" pitchFamily="2" charset="-122"/>
                <a:ea typeface="黑体" pitchFamily="2" charset="-122"/>
                <a:cs typeface="+mj-cs"/>
              </a:rPr>
              <a:t>视听说教程</a:t>
            </a:r>
            <a:endParaRPr kumimoji="0" lang="en-US" altLang="zh-CN" sz="22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endParaRPr>
          </a:p>
        </p:txBody>
      </p:sp>
      <p:sp>
        <p:nvSpPr>
          <p:cNvPr id="9" name="Rectangle 3"/>
          <p:cNvSpPr txBox="1">
            <a:spLocks noChangeArrowheads="1"/>
          </p:cNvSpPr>
          <p:nvPr/>
        </p:nvSpPr>
        <p:spPr bwMode="auto">
          <a:xfrm>
            <a:off x="3332180" y="4786322"/>
            <a:ext cx="1668448"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同步训练</a:t>
            </a:r>
            <a:endParaRPr kumimoji="0" lang="en-US" altLang="zh-CN" sz="22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endParaRPr>
          </a:p>
        </p:txBody>
      </p:sp>
      <p:sp>
        <p:nvSpPr>
          <p:cNvPr id="11" name="Rectangle 3"/>
          <p:cNvSpPr txBox="1">
            <a:spLocks noChangeArrowheads="1"/>
          </p:cNvSpPr>
          <p:nvPr/>
        </p:nvSpPr>
        <p:spPr bwMode="auto">
          <a:xfrm>
            <a:off x="7000892" y="428604"/>
            <a:ext cx="2143140" cy="685800"/>
          </a:xfrm>
          <a:prstGeom prst="rect">
            <a:avLst/>
          </a:prstGeom>
          <a:ln>
            <a:headEnd/>
            <a:tailEnd/>
          </a:ln>
          <a:effectLst>
            <a:outerShdw blurRad="40000" dist="20000" dir="5400000" rotWithShape="0">
              <a:srgbClr val="000000">
                <a:alpha val="38000"/>
              </a:srgbClr>
            </a:outerShdw>
            <a:softEdge rad="12700"/>
          </a:effectLst>
        </p:spPr>
        <p:style>
          <a:lnRef idx="3">
            <a:schemeClr val="lt1"/>
          </a:lnRef>
          <a:fillRef idx="1002">
            <a:schemeClr val="dk2"/>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chemeClr val="bg1">
                    <a:lumMod val="20000"/>
                    <a:lumOff val="80000"/>
                  </a:schemeClr>
                </a:solidFill>
                <a:effectLst/>
                <a:uLnTx/>
                <a:uFillTx/>
                <a:latin typeface="黑体" pitchFamily="2" charset="-122"/>
                <a:ea typeface="黑体" pitchFamily="2" charset="-122"/>
                <a:cs typeface="+mj-cs"/>
              </a:rPr>
              <a:t>满足不同课型</a:t>
            </a:r>
            <a:endParaRPr kumimoji="0" lang="en-US" altLang="zh-CN" sz="2200" b="0" i="0" u="none" strike="noStrike" kern="0" cap="none" spc="0" normalizeH="0" baseline="0" noProof="0" dirty="0" smtClean="0">
              <a:ln>
                <a:noFill/>
              </a:ln>
              <a:solidFill>
                <a:schemeClr val="bg1">
                  <a:lumMod val="20000"/>
                  <a:lumOff val="80000"/>
                </a:schemeClr>
              </a:solidFill>
              <a:effectLst/>
              <a:uLnTx/>
              <a:uFillTx/>
              <a:latin typeface="黑体" pitchFamily="2" charset="-122"/>
              <a:ea typeface="黑体" pitchFamily="2"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0.70"/>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strVal val="#ppt_w*0.70"/>
                                          </p:val>
                                        </p:tav>
                                        <p:tav tm="100000">
                                          <p:val>
                                            <p:strVal val="#ppt_w"/>
                                          </p:val>
                                        </p:tav>
                                      </p:tavLst>
                                    </p:anim>
                                    <p:anim calcmode="lin" valueType="num">
                                      <p:cBhvr>
                                        <p:cTn id="14" dur="1000" fill="hold"/>
                                        <p:tgtEl>
                                          <p:spTgt spid="35"/>
                                        </p:tgtEl>
                                        <p:attrNameLst>
                                          <p:attrName>ppt_h</p:attrName>
                                        </p:attrNameLst>
                                      </p:cBhvr>
                                      <p:tavLst>
                                        <p:tav tm="0">
                                          <p:val>
                                            <p:strVal val="#ppt_h"/>
                                          </p:val>
                                        </p:tav>
                                        <p:tav tm="100000">
                                          <p:val>
                                            <p:strVal val="#ppt_h"/>
                                          </p:val>
                                        </p:tav>
                                      </p:tavLst>
                                    </p:anim>
                                    <p:animEffect transition="in" filter="fade">
                                      <p:cBhvr>
                                        <p:cTn id="15" dur="10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800" decel="100000"/>
                                        <p:tgtEl>
                                          <p:spTgt spid="10"/>
                                        </p:tgtEl>
                                      </p:cBhvr>
                                    </p:animEffect>
                                    <p:anim calcmode="lin" valueType="num">
                                      <p:cBhvr>
                                        <p:cTn id="21" dur="800" decel="100000" fill="hold"/>
                                        <p:tgtEl>
                                          <p:spTgt spid="10"/>
                                        </p:tgtEl>
                                        <p:attrNameLst>
                                          <p:attrName>style.rotation</p:attrName>
                                        </p:attrNameLst>
                                      </p:cBhvr>
                                      <p:tavLst>
                                        <p:tav tm="0">
                                          <p:val>
                                            <p:fltVal val="-90"/>
                                          </p:val>
                                        </p:tav>
                                        <p:tav tm="100000">
                                          <p:val>
                                            <p:fltVal val="0"/>
                                          </p:val>
                                        </p:tav>
                                      </p:tavLst>
                                    </p:anim>
                                    <p:anim calcmode="lin" valueType="num">
                                      <p:cBhvr>
                                        <p:cTn id="22" dur="800" decel="100000" fill="hold"/>
                                        <p:tgtEl>
                                          <p:spTgt spid="10"/>
                                        </p:tgtEl>
                                        <p:attrNameLst>
                                          <p:attrName>ppt_x</p:attrName>
                                        </p:attrNameLst>
                                      </p:cBhvr>
                                      <p:tavLst>
                                        <p:tav tm="0">
                                          <p:val>
                                            <p:strVal val="#ppt_x+0.4"/>
                                          </p:val>
                                        </p:tav>
                                        <p:tav tm="100000">
                                          <p:val>
                                            <p:strVal val="#ppt_x-0.05"/>
                                          </p:val>
                                        </p:tav>
                                      </p:tavLst>
                                    </p:anim>
                                    <p:anim calcmode="lin" valueType="num">
                                      <p:cBhvr>
                                        <p:cTn id="23" dur="800" decel="100000" fill="hold"/>
                                        <p:tgtEl>
                                          <p:spTgt spid="1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800" decel="100000"/>
                                        <p:tgtEl>
                                          <p:spTgt spid="9"/>
                                        </p:tgtEl>
                                      </p:cBhvr>
                                    </p:animEffect>
                                    <p:anim calcmode="lin" valueType="num">
                                      <p:cBhvr>
                                        <p:cTn id="29" dur="800" decel="100000" fill="hold"/>
                                        <p:tgtEl>
                                          <p:spTgt spid="9"/>
                                        </p:tgtEl>
                                        <p:attrNameLst>
                                          <p:attrName>style.rotation</p:attrName>
                                        </p:attrNameLst>
                                      </p:cBhvr>
                                      <p:tavLst>
                                        <p:tav tm="0">
                                          <p:val>
                                            <p:fltVal val="-90"/>
                                          </p:val>
                                        </p:tav>
                                        <p:tav tm="100000">
                                          <p:val>
                                            <p:fltVal val="0"/>
                                          </p:val>
                                        </p:tav>
                                      </p:tavLst>
                                    </p:anim>
                                    <p:anim calcmode="lin" valueType="num">
                                      <p:cBhvr>
                                        <p:cTn id="30" dur="800" decel="100000" fill="hold"/>
                                        <p:tgtEl>
                                          <p:spTgt spid="9"/>
                                        </p:tgtEl>
                                        <p:attrNameLst>
                                          <p:attrName>ppt_x</p:attrName>
                                        </p:attrNameLst>
                                      </p:cBhvr>
                                      <p:tavLst>
                                        <p:tav tm="0">
                                          <p:val>
                                            <p:strVal val="#ppt_x+0.4"/>
                                          </p:val>
                                        </p:tav>
                                        <p:tav tm="100000">
                                          <p:val>
                                            <p:strVal val="#ppt_x-0.05"/>
                                          </p:val>
                                        </p:tav>
                                      </p:tavLst>
                                    </p:anim>
                                    <p:anim calcmode="lin" valueType="num">
                                      <p:cBhvr>
                                        <p:cTn id="31" dur="800" decel="100000" fill="hold"/>
                                        <p:tgtEl>
                                          <p:spTgt spid="9"/>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42910" y="1214422"/>
            <a:ext cx="7858180" cy="784830"/>
          </a:xfrm>
          <a:prstGeom prst="rect">
            <a:avLst/>
          </a:prstGeom>
        </p:spPr>
        <p:txBody>
          <a:bodyPr wrap="square">
            <a:spAutoFit/>
          </a:bodyPr>
          <a:lstStyle/>
          <a:p>
            <a:r>
              <a:rPr lang="en-US" altLang="zh-CN" sz="2000" dirty="0">
                <a:latin typeface="华文楷体" pitchFamily="2" charset="-122"/>
                <a:ea typeface="华文楷体" pitchFamily="2" charset="-122"/>
              </a:rPr>
              <a:t>《</a:t>
            </a:r>
            <a:r>
              <a:rPr lang="zh-CN" altLang="en-US" sz="2000" dirty="0">
                <a:latin typeface="华文楷体" pitchFamily="2" charset="-122"/>
                <a:ea typeface="华文楷体" pitchFamily="2" charset="-122"/>
              </a:rPr>
              <a:t>综合教程</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和</a:t>
            </a:r>
            <a:r>
              <a:rPr lang="en-US" altLang="zh-CN" sz="2000" dirty="0" smtClean="0">
                <a:latin typeface="华文楷体" pitchFamily="2" charset="-122"/>
                <a:ea typeface="华文楷体" pitchFamily="2" charset="-122"/>
              </a:rPr>
              <a:t>《</a:t>
            </a:r>
            <a:r>
              <a:rPr lang="zh-CN" altLang="en-US" sz="2000" dirty="0">
                <a:latin typeface="华文楷体" pitchFamily="2" charset="-122"/>
                <a:ea typeface="华文楷体" pitchFamily="2" charset="-122"/>
              </a:rPr>
              <a:t>视听说教程</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各分为</a:t>
            </a:r>
            <a:r>
              <a:rPr lang="en-US" altLang="zh-CN" sz="2000" dirty="0" smtClean="0">
                <a:latin typeface="华文楷体" pitchFamily="2" charset="-122"/>
                <a:ea typeface="华文楷体" pitchFamily="2" charset="-122"/>
              </a:rPr>
              <a:t>1-3</a:t>
            </a:r>
            <a:r>
              <a:rPr lang="zh-CN" altLang="en-US" sz="2000" dirty="0" smtClean="0">
                <a:latin typeface="华文楷体" pitchFamily="2" charset="-122"/>
                <a:ea typeface="华文楷体" pitchFamily="2" charset="-122"/>
              </a:rPr>
              <a:t>级。</a:t>
            </a:r>
            <a:endParaRPr lang="en-US" altLang="zh-CN" sz="2000" dirty="0" smtClean="0">
              <a:latin typeface="华文楷体" pitchFamily="2" charset="-122"/>
              <a:ea typeface="华文楷体" pitchFamily="2" charset="-122"/>
            </a:endParaRPr>
          </a:p>
          <a:p>
            <a:r>
              <a:rPr lang="zh-CN" altLang="en-US" sz="2400" dirty="0" smtClean="0">
                <a:latin typeface="黑体" pitchFamily="2" charset="-122"/>
                <a:ea typeface="黑体" pitchFamily="2" charset="-122"/>
              </a:rPr>
              <a:t>主题</a:t>
            </a:r>
            <a:r>
              <a:rPr lang="zh-CN" altLang="en-US" sz="2000" dirty="0" smtClean="0">
                <a:latin typeface="华文楷体" pitchFamily="2" charset="-122"/>
                <a:ea typeface="华文楷体" pitchFamily="2" charset="-122"/>
              </a:rPr>
              <a:t>融通。</a:t>
            </a:r>
            <a:endParaRPr lang="zh-CN" altLang="en-US" sz="2000" dirty="0">
              <a:latin typeface="华文楷体" pitchFamily="2" charset="-122"/>
              <a:ea typeface="华文楷体" pitchFamily="2" charset="-122"/>
            </a:endParaRPr>
          </a:p>
        </p:txBody>
      </p:sp>
      <p:sp>
        <p:nvSpPr>
          <p:cNvPr id="13" name="Rectangle 3"/>
          <p:cNvSpPr>
            <a:spLocks noGrp="1" noChangeArrowheads="1"/>
          </p:cNvSpPr>
          <p:nvPr>
            <p:ph type="title"/>
          </p:nvPr>
        </p:nvSpPr>
        <p:spPr>
          <a:xfrm>
            <a:off x="750888" y="446088"/>
            <a:ext cx="3606798" cy="685800"/>
          </a:xfrm>
        </p:spPr>
        <p:txBody>
          <a:bodyPr/>
          <a:lstStyle/>
          <a:p>
            <a:r>
              <a:rPr lang="zh-CN" altLang="en-US" b="0" dirty="0" smtClean="0">
                <a:latin typeface="Arial Unicode MS" pitchFamily="34" charset="-122"/>
                <a:ea typeface="Arial Unicode MS" pitchFamily="34" charset="-122"/>
                <a:cs typeface="Arial Unicode MS" pitchFamily="34" charset="-122"/>
              </a:rPr>
              <a:t>知行英语</a:t>
            </a:r>
            <a:r>
              <a:rPr lang="en-US" altLang="zh-CN" sz="2200" b="0" dirty="0" smtClean="0">
                <a:solidFill>
                  <a:srgbClr val="000066"/>
                </a:solidFill>
                <a:latin typeface="黑体" pitchFamily="2" charset="-122"/>
                <a:ea typeface="黑体" pitchFamily="2" charset="-122"/>
              </a:rPr>
              <a:t>——</a:t>
            </a:r>
            <a:r>
              <a:rPr lang="zh-CN" altLang="en-US" sz="2200" b="0" dirty="0" smtClean="0">
                <a:solidFill>
                  <a:srgbClr val="000066"/>
                </a:solidFill>
                <a:latin typeface="黑体" pitchFamily="2" charset="-122"/>
                <a:ea typeface="黑体" pitchFamily="2" charset="-122"/>
              </a:rPr>
              <a:t>教学内容</a:t>
            </a:r>
            <a:endParaRPr lang="en-US" altLang="zh-CN" sz="2400" b="0" dirty="0">
              <a:latin typeface="黑体" pitchFamily="2" charset="-122"/>
              <a:ea typeface="黑体" pitchFamily="2" charset="-122"/>
            </a:endParaRPr>
          </a:p>
        </p:txBody>
      </p:sp>
      <p:grpSp>
        <p:nvGrpSpPr>
          <p:cNvPr id="44" name="组合 43"/>
          <p:cNvGrpSpPr/>
          <p:nvPr/>
        </p:nvGrpSpPr>
        <p:grpSpPr>
          <a:xfrm>
            <a:off x="1176338" y="2309829"/>
            <a:ext cx="5824554" cy="1236663"/>
            <a:chOff x="1176338" y="2309829"/>
            <a:chExt cx="5824554" cy="1236663"/>
          </a:xfrm>
        </p:grpSpPr>
        <p:sp>
          <p:nvSpPr>
            <p:cNvPr id="14" name="AutoShape 3"/>
            <p:cNvSpPr>
              <a:spLocks noChangeArrowheads="1"/>
            </p:cNvSpPr>
            <p:nvPr/>
          </p:nvSpPr>
          <p:spPr bwMode="gray">
            <a:xfrm>
              <a:off x="2085975" y="2440004"/>
              <a:ext cx="4818063" cy="989013"/>
            </a:xfrm>
            <a:prstGeom prst="roundRect">
              <a:avLst>
                <a:gd name="adj" fmla="val 12727"/>
              </a:avLst>
            </a:prstGeom>
            <a:solidFill>
              <a:schemeClr val="accent1"/>
            </a:solidFill>
            <a:ln w="9525">
              <a:noFill/>
              <a:round/>
              <a:headEnd/>
              <a:tailEnd/>
            </a:ln>
          </p:spPr>
          <p:txBody>
            <a:bodyPr wrap="none" anchor="ctr"/>
            <a:lstStyle/>
            <a:p>
              <a:endParaRPr lang="zh-CN" altLang="en-US">
                <a:latin typeface="Calibri" pitchFamily="34" charset="0"/>
                <a:ea typeface="宋体" charset="-122"/>
              </a:endParaRPr>
            </a:p>
          </p:txBody>
        </p:sp>
        <p:sp>
          <p:nvSpPr>
            <p:cNvPr id="15" name="Text Box 4"/>
            <p:cNvSpPr txBox="1">
              <a:spLocks noChangeArrowheads="1"/>
            </p:cNvSpPr>
            <p:nvPr/>
          </p:nvSpPr>
          <p:spPr bwMode="white">
            <a:xfrm>
              <a:off x="2430480" y="2643182"/>
              <a:ext cx="4570412" cy="656590"/>
            </a:xfrm>
            <a:prstGeom prst="rect">
              <a:avLst/>
            </a:prstGeom>
            <a:noFill/>
            <a:ln w="9525" algn="ctr">
              <a:noFill/>
              <a:miter lim="800000"/>
              <a:headEnd/>
              <a:tailEnd/>
            </a:ln>
          </p:spPr>
          <p:txBody>
            <a:bodyPr>
              <a:spAutoFit/>
            </a:bodyPr>
            <a:lstStyle/>
            <a:p>
              <a:pPr eaLnBrk="0" hangingPunct="0">
                <a:lnSpc>
                  <a:spcPts val="2200"/>
                </a:lnSpc>
              </a:pPr>
              <a:r>
                <a:rPr lang="zh-CN" altLang="en-US" sz="1600" b="1" dirty="0" smtClean="0"/>
                <a:t>校园生活：</a:t>
              </a:r>
              <a:endParaRPr lang="en-US" altLang="zh-CN" sz="1600" b="1" dirty="0" smtClean="0"/>
            </a:p>
            <a:p>
              <a:pPr eaLnBrk="0" hangingPunct="0">
                <a:lnSpc>
                  <a:spcPts val="2200"/>
                </a:lnSpc>
              </a:pPr>
              <a:r>
                <a:rPr lang="zh-CN" altLang="en-US" sz="1600" b="1" dirty="0" smtClean="0">
                  <a:solidFill>
                    <a:srgbClr val="F8F8F8"/>
                  </a:solidFill>
                  <a:ea typeface="宋体" charset="-122"/>
                </a:rPr>
                <a:t>学苑初涉、精彩世界、饮食健康、我形我塑等</a:t>
              </a:r>
              <a:endParaRPr lang="en-US" altLang="zh-CN" sz="1600" b="1" dirty="0">
                <a:solidFill>
                  <a:srgbClr val="F8F8F8"/>
                </a:solidFill>
                <a:ea typeface="宋体" charset="-122"/>
              </a:endParaRPr>
            </a:p>
          </p:txBody>
        </p:sp>
        <p:grpSp>
          <p:nvGrpSpPr>
            <p:cNvPr id="16" name="Group 5"/>
            <p:cNvGrpSpPr>
              <a:grpSpLocks/>
            </p:cNvGrpSpPr>
            <p:nvPr/>
          </p:nvGrpSpPr>
          <p:grpSpPr bwMode="auto">
            <a:xfrm>
              <a:off x="1176338" y="2309829"/>
              <a:ext cx="1238250" cy="1236663"/>
              <a:chOff x="802" y="845"/>
              <a:chExt cx="827" cy="826"/>
            </a:xfrm>
          </p:grpSpPr>
          <p:sp>
            <p:nvSpPr>
              <p:cNvPr id="17"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en-US">
                  <a:latin typeface="Calibri" pitchFamily="34" charset="0"/>
                  <a:ea typeface="宋体" charset="-122"/>
                </a:endParaRPr>
              </a:p>
            </p:txBody>
          </p:sp>
          <p:sp>
            <p:nvSpPr>
              <p:cNvPr id="18"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en-US">
                  <a:latin typeface="Calibri" pitchFamily="34" charset="0"/>
                  <a:ea typeface="宋体" charset="-122"/>
                </a:endParaRPr>
              </a:p>
            </p:txBody>
          </p:sp>
          <p:sp>
            <p:nvSpPr>
              <p:cNvPr id="19"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en-US">
                  <a:latin typeface="Calibri" pitchFamily="34" charset="0"/>
                  <a:ea typeface="宋体" charset="-122"/>
                </a:endParaRPr>
              </a:p>
            </p:txBody>
          </p:sp>
        </p:grpSp>
        <p:sp>
          <p:nvSpPr>
            <p:cNvPr id="20" name="Text Box 9"/>
            <p:cNvSpPr txBox="1">
              <a:spLocks noChangeArrowheads="1"/>
            </p:cNvSpPr>
            <p:nvPr/>
          </p:nvSpPr>
          <p:spPr bwMode="gray">
            <a:xfrm>
              <a:off x="1247775" y="2743138"/>
              <a:ext cx="1082675" cy="400110"/>
            </a:xfrm>
            <a:prstGeom prst="rect">
              <a:avLst/>
            </a:prstGeom>
            <a:noFill/>
            <a:ln w="9525" algn="ctr">
              <a:noFill/>
              <a:miter lim="800000"/>
              <a:headEnd/>
              <a:tailEnd/>
            </a:ln>
          </p:spPr>
          <p:txBody>
            <a:bodyPr>
              <a:spAutoFit/>
            </a:bodyPr>
            <a:lstStyle/>
            <a:p>
              <a:pPr algn="ctr">
                <a:spcBef>
                  <a:spcPct val="50000"/>
                </a:spcBef>
              </a:pPr>
              <a:r>
                <a:rPr lang="zh-CN" altLang="en-US" sz="2000" b="1" dirty="0" smtClean="0">
                  <a:latin typeface="华文细黑" pitchFamily="2" charset="-122"/>
                  <a:ea typeface="华文细黑" pitchFamily="2" charset="-122"/>
                </a:rPr>
                <a:t>第一级</a:t>
              </a:r>
              <a:endParaRPr lang="en-US" altLang="zh-CN" sz="2000" b="1" dirty="0">
                <a:latin typeface="华文细黑" pitchFamily="2" charset="-122"/>
                <a:ea typeface="华文细黑" pitchFamily="2" charset="-122"/>
              </a:endParaRPr>
            </a:p>
          </p:txBody>
        </p:sp>
      </p:grpSp>
      <p:grpSp>
        <p:nvGrpSpPr>
          <p:cNvPr id="45" name="组合 44"/>
          <p:cNvGrpSpPr/>
          <p:nvPr/>
        </p:nvGrpSpPr>
        <p:grpSpPr>
          <a:xfrm>
            <a:off x="2254250" y="3430604"/>
            <a:ext cx="5746774" cy="1236663"/>
            <a:chOff x="2254250" y="3430604"/>
            <a:chExt cx="5746774" cy="1236663"/>
          </a:xfrm>
        </p:grpSpPr>
        <p:sp>
          <p:nvSpPr>
            <p:cNvPr id="21" name="AutoShape 10"/>
            <p:cNvSpPr>
              <a:spLocks noChangeArrowheads="1"/>
            </p:cNvSpPr>
            <p:nvPr/>
          </p:nvSpPr>
          <p:spPr bwMode="gray">
            <a:xfrm>
              <a:off x="2254250" y="3560779"/>
              <a:ext cx="4818063" cy="989013"/>
            </a:xfrm>
            <a:prstGeom prst="roundRect">
              <a:avLst>
                <a:gd name="adj" fmla="val 12727"/>
              </a:avLst>
            </a:prstGeom>
            <a:solidFill>
              <a:schemeClr val="accent2"/>
            </a:solidFill>
            <a:ln w="9525">
              <a:noFill/>
              <a:round/>
              <a:headEnd/>
              <a:tailEnd/>
            </a:ln>
          </p:spPr>
          <p:txBody>
            <a:bodyPr wrap="none" anchor="ctr"/>
            <a:lstStyle/>
            <a:p>
              <a:endParaRPr lang="zh-CN" altLang="en-US">
                <a:latin typeface="Calibri" pitchFamily="34" charset="0"/>
                <a:ea typeface="宋体" charset="-122"/>
              </a:endParaRPr>
            </a:p>
          </p:txBody>
        </p:sp>
        <p:sp>
          <p:nvSpPr>
            <p:cNvPr id="22" name="Text Box 11"/>
            <p:cNvSpPr txBox="1">
              <a:spLocks noChangeArrowheads="1"/>
            </p:cNvSpPr>
            <p:nvPr/>
          </p:nvSpPr>
          <p:spPr bwMode="white">
            <a:xfrm>
              <a:off x="3430612" y="3714752"/>
              <a:ext cx="4570412" cy="656590"/>
            </a:xfrm>
            <a:prstGeom prst="rect">
              <a:avLst/>
            </a:prstGeom>
            <a:noFill/>
            <a:ln w="9525" algn="ctr">
              <a:noFill/>
              <a:miter lim="800000"/>
              <a:headEnd/>
              <a:tailEnd/>
            </a:ln>
          </p:spPr>
          <p:txBody>
            <a:bodyPr>
              <a:spAutoFit/>
            </a:bodyPr>
            <a:lstStyle/>
            <a:p>
              <a:pPr eaLnBrk="0" hangingPunct="0">
                <a:lnSpc>
                  <a:spcPts val="2200"/>
                </a:lnSpc>
              </a:pPr>
              <a:r>
                <a:rPr lang="zh-CN" altLang="en-US" sz="1600" b="1" dirty="0" smtClean="0"/>
                <a:t>处理事务：</a:t>
              </a:r>
              <a:endParaRPr lang="en-US" altLang="zh-CN" sz="1600" b="1" dirty="0" smtClean="0"/>
            </a:p>
            <a:p>
              <a:pPr eaLnBrk="0" hangingPunct="0">
                <a:lnSpc>
                  <a:spcPts val="2200"/>
                </a:lnSpc>
              </a:pPr>
              <a:r>
                <a:rPr lang="zh-CN" altLang="en-US" sz="1600" b="1" dirty="0" smtClean="0">
                  <a:solidFill>
                    <a:srgbClr val="F8F8F8"/>
                  </a:solidFill>
                  <a:ea typeface="宋体" charset="-122"/>
                </a:rPr>
                <a:t>时间、财务、情感、安全、压力等</a:t>
              </a:r>
              <a:endParaRPr lang="en-US" altLang="zh-CN" sz="1600" b="1" dirty="0">
                <a:solidFill>
                  <a:srgbClr val="F8F8F8"/>
                </a:solidFill>
                <a:ea typeface="宋体" charset="-122"/>
              </a:endParaRPr>
            </a:p>
          </p:txBody>
        </p:sp>
        <p:grpSp>
          <p:nvGrpSpPr>
            <p:cNvPr id="23" name="Group 12"/>
            <p:cNvGrpSpPr>
              <a:grpSpLocks/>
            </p:cNvGrpSpPr>
            <p:nvPr/>
          </p:nvGrpSpPr>
          <p:grpSpPr bwMode="auto">
            <a:xfrm>
              <a:off x="6757988" y="3430604"/>
              <a:ext cx="1238250" cy="1236663"/>
              <a:chOff x="802" y="845"/>
              <a:chExt cx="827" cy="826"/>
            </a:xfrm>
          </p:grpSpPr>
          <p:sp>
            <p:nvSpPr>
              <p:cNvPr id="24" name="Oval 13"/>
              <p:cNvSpPr>
                <a:spLocks noChangeArrowheads="1"/>
              </p:cNvSpPr>
              <p:nvPr/>
            </p:nvSpPr>
            <p:spPr bwMode="gray">
              <a:xfrm>
                <a:off x="802" y="845"/>
                <a:ext cx="827" cy="826"/>
              </a:xfrm>
              <a:prstGeom prst="ellipse">
                <a:avLst/>
              </a:prstGeom>
              <a:solidFill>
                <a:srgbClr val="F8F8F8"/>
              </a:solidFill>
              <a:ln w="38100">
                <a:solidFill>
                  <a:schemeClr val="accent2"/>
                </a:solidFill>
                <a:round/>
                <a:headEnd/>
                <a:tailEnd/>
              </a:ln>
            </p:spPr>
            <p:txBody>
              <a:bodyPr wrap="none" anchor="ctr"/>
              <a:lstStyle/>
              <a:p>
                <a:endParaRPr lang="zh-CN" altLang="en-US">
                  <a:latin typeface="Calibri" pitchFamily="34" charset="0"/>
                  <a:ea typeface="宋体" charset="-122"/>
                </a:endParaRPr>
              </a:p>
            </p:txBody>
          </p:sp>
          <p:sp>
            <p:nvSpPr>
              <p:cNvPr id="26" name="Oval 14"/>
              <p:cNvSpPr>
                <a:spLocks noChangeArrowheads="1"/>
              </p:cNvSpPr>
              <p:nvPr/>
            </p:nvSpPr>
            <p:spPr bwMode="gray">
              <a:xfrm>
                <a:off x="836" y="879"/>
                <a:ext cx="758" cy="758"/>
              </a:xfrm>
              <a:prstGeom prst="ellipse">
                <a:avLst/>
              </a:prstGeom>
              <a:noFill/>
              <a:ln w="38100">
                <a:solidFill>
                  <a:schemeClr val="accent2">
                    <a:alpha val="70195"/>
                  </a:schemeClr>
                </a:solidFill>
                <a:round/>
                <a:headEnd/>
                <a:tailEnd/>
              </a:ln>
            </p:spPr>
            <p:txBody>
              <a:bodyPr wrap="none" anchor="ctr"/>
              <a:lstStyle/>
              <a:p>
                <a:endParaRPr lang="zh-CN" altLang="en-US">
                  <a:latin typeface="Calibri" pitchFamily="34" charset="0"/>
                  <a:ea typeface="宋体" charset="-122"/>
                </a:endParaRPr>
              </a:p>
            </p:txBody>
          </p:sp>
          <p:sp>
            <p:nvSpPr>
              <p:cNvPr id="27" name="Oval 15"/>
              <p:cNvSpPr>
                <a:spLocks noChangeArrowheads="1"/>
              </p:cNvSpPr>
              <p:nvPr/>
            </p:nvSpPr>
            <p:spPr bwMode="gray">
              <a:xfrm>
                <a:off x="870" y="915"/>
                <a:ext cx="690" cy="690"/>
              </a:xfrm>
              <a:prstGeom prst="ellipse">
                <a:avLst/>
              </a:prstGeom>
              <a:noFill/>
              <a:ln w="38100">
                <a:solidFill>
                  <a:schemeClr val="accent2">
                    <a:alpha val="30196"/>
                  </a:schemeClr>
                </a:solidFill>
                <a:round/>
                <a:headEnd/>
                <a:tailEnd/>
              </a:ln>
            </p:spPr>
            <p:txBody>
              <a:bodyPr wrap="none" anchor="ctr"/>
              <a:lstStyle/>
              <a:p>
                <a:endParaRPr lang="zh-CN" altLang="en-US">
                  <a:latin typeface="Calibri" pitchFamily="34" charset="0"/>
                  <a:ea typeface="宋体" charset="-122"/>
                </a:endParaRPr>
              </a:p>
            </p:txBody>
          </p:sp>
        </p:grpSp>
        <p:sp>
          <p:nvSpPr>
            <p:cNvPr id="29" name="Text Box 16"/>
            <p:cNvSpPr txBox="1">
              <a:spLocks noChangeArrowheads="1"/>
            </p:cNvSpPr>
            <p:nvPr/>
          </p:nvSpPr>
          <p:spPr bwMode="gray">
            <a:xfrm>
              <a:off x="6829425" y="3845486"/>
              <a:ext cx="1081088" cy="400110"/>
            </a:xfrm>
            <a:prstGeom prst="rect">
              <a:avLst/>
            </a:prstGeom>
            <a:noFill/>
            <a:ln w="9525" algn="ctr">
              <a:noFill/>
              <a:miter lim="800000"/>
              <a:headEnd/>
              <a:tailEnd/>
            </a:ln>
          </p:spPr>
          <p:txBody>
            <a:bodyPr>
              <a:spAutoFit/>
            </a:bodyPr>
            <a:lstStyle/>
            <a:p>
              <a:pPr algn="ctr">
                <a:spcBef>
                  <a:spcPct val="50000"/>
                </a:spcBef>
              </a:pPr>
              <a:r>
                <a:rPr lang="zh-CN" altLang="en-US" sz="2000" b="1" dirty="0" smtClean="0">
                  <a:latin typeface="华文细黑" pitchFamily="2" charset="-122"/>
                  <a:ea typeface="华文细黑" pitchFamily="2" charset="-122"/>
                </a:rPr>
                <a:t>第二级</a:t>
              </a:r>
              <a:endParaRPr lang="en-US" altLang="zh-CN" sz="2000" b="1" dirty="0">
                <a:latin typeface="华文细黑" pitchFamily="2" charset="-122"/>
                <a:ea typeface="华文细黑" pitchFamily="2" charset="-122"/>
              </a:endParaRPr>
            </a:p>
          </p:txBody>
        </p:sp>
      </p:grpSp>
      <p:grpSp>
        <p:nvGrpSpPr>
          <p:cNvPr id="46" name="组合 45"/>
          <p:cNvGrpSpPr/>
          <p:nvPr/>
        </p:nvGrpSpPr>
        <p:grpSpPr>
          <a:xfrm>
            <a:off x="1176338" y="4549792"/>
            <a:ext cx="5895992" cy="1236662"/>
            <a:chOff x="1176338" y="4549792"/>
            <a:chExt cx="5895992" cy="1236662"/>
          </a:xfrm>
        </p:grpSpPr>
        <p:sp>
          <p:nvSpPr>
            <p:cNvPr id="30" name="AutoShape 17"/>
            <p:cNvSpPr>
              <a:spLocks noChangeArrowheads="1"/>
            </p:cNvSpPr>
            <p:nvPr/>
          </p:nvSpPr>
          <p:spPr bwMode="gray">
            <a:xfrm>
              <a:off x="2085975" y="4679967"/>
              <a:ext cx="4914917" cy="989012"/>
            </a:xfrm>
            <a:prstGeom prst="roundRect">
              <a:avLst>
                <a:gd name="adj" fmla="val 12727"/>
              </a:avLst>
            </a:prstGeom>
            <a:solidFill>
              <a:schemeClr val="hlink"/>
            </a:solidFill>
            <a:ln w="9525">
              <a:noFill/>
              <a:round/>
              <a:headEnd/>
              <a:tailEnd/>
            </a:ln>
          </p:spPr>
          <p:txBody>
            <a:bodyPr wrap="none" anchor="ctr"/>
            <a:lstStyle/>
            <a:p>
              <a:endParaRPr lang="zh-CN" altLang="en-US">
                <a:latin typeface="Calibri" pitchFamily="34" charset="0"/>
                <a:ea typeface="宋体" charset="-122"/>
              </a:endParaRPr>
            </a:p>
          </p:txBody>
        </p:sp>
        <p:sp>
          <p:nvSpPr>
            <p:cNvPr id="31" name="Text Box 18"/>
            <p:cNvSpPr txBox="1">
              <a:spLocks noChangeArrowheads="1"/>
            </p:cNvSpPr>
            <p:nvPr/>
          </p:nvSpPr>
          <p:spPr bwMode="white">
            <a:xfrm>
              <a:off x="2359042" y="4786322"/>
              <a:ext cx="4713288" cy="656590"/>
            </a:xfrm>
            <a:prstGeom prst="rect">
              <a:avLst/>
            </a:prstGeom>
            <a:noFill/>
            <a:ln w="9525" algn="ctr">
              <a:noFill/>
              <a:miter lim="800000"/>
              <a:headEnd/>
              <a:tailEnd/>
            </a:ln>
          </p:spPr>
          <p:txBody>
            <a:bodyPr wrap="square">
              <a:spAutoFit/>
            </a:bodyPr>
            <a:lstStyle/>
            <a:p>
              <a:pPr>
                <a:lnSpc>
                  <a:spcPts val="2200"/>
                </a:lnSpc>
              </a:pPr>
              <a:r>
                <a:rPr lang="zh-CN" altLang="en-US" sz="1600" b="1" dirty="0"/>
                <a:t>挑战</a:t>
              </a:r>
              <a:r>
                <a:rPr lang="zh-CN" altLang="en-US" sz="1600" b="1" dirty="0" smtClean="0"/>
                <a:t>职场：</a:t>
              </a:r>
              <a:endParaRPr lang="en-US" altLang="zh-CN" sz="1600" b="1" dirty="0" smtClean="0"/>
            </a:p>
            <a:p>
              <a:pPr>
                <a:lnSpc>
                  <a:spcPts val="2200"/>
                </a:lnSpc>
              </a:pPr>
              <a:r>
                <a:rPr lang="zh-CN" altLang="en-US" sz="1600" b="1" dirty="0" smtClean="0">
                  <a:solidFill>
                    <a:srgbClr val="F8F8F8"/>
                  </a:solidFill>
                  <a:ea typeface="宋体" charset="-122"/>
                </a:rPr>
                <a:t>自我认识、应聘与入职、学习和创新、礼仪、创业</a:t>
              </a:r>
              <a:endParaRPr lang="en-US" altLang="zh-CN" sz="1600" b="1" dirty="0">
                <a:solidFill>
                  <a:srgbClr val="F8F8F8"/>
                </a:solidFill>
                <a:ea typeface="宋体" charset="-122"/>
              </a:endParaRPr>
            </a:p>
          </p:txBody>
        </p:sp>
        <p:grpSp>
          <p:nvGrpSpPr>
            <p:cNvPr id="32" name="Group 19"/>
            <p:cNvGrpSpPr>
              <a:grpSpLocks/>
            </p:cNvGrpSpPr>
            <p:nvPr/>
          </p:nvGrpSpPr>
          <p:grpSpPr bwMode="auto">
            <a:xfrm>
              <a:off x="1176338" y="4549792"/>
              <a:ext cx="1238250" cy="1236662"/>
              <a:chOff x="802" y="845"/>
              <a:chExt cx="827" cy="826"/>
            </a:xfrm>
          </p:grpSpPr>
          <p:sp>
            <p:nvSpPr>
              <p:cNvPr id="33" name="Oval 20"/>
              <p:cNvSpPr>
                <a:spLocks noChangeArrowheads="1"/>
              </p:cNvSpPr>
              <p:nvPr/>
            </p:nvSpPr>
            <p:spPr bwMode="gray">
              <a:xfrm>
                <a:off x="802" y="845"/>
                <a:ext cx="827" cy="826"/>
              </a:xfrm>
              <a:prstGeom prst="ellipse">
                <a:avLst/>
              </a:prstGeom>
              <a:solidFill>
                <a:srgbClr val="F8F8F8"/>
              </a:solidFill>
              <a:ln w="38100">
                <a:solidFill>
                  <a:schemeClr val="hlink"/>
                </a:solidFill>
                <a:round/>
                <a:headEnd/>
                <a:tailEnd/>
              </a:ln>
            </p:spPr>
            <p:txBody>
              <a:bodyPr wrap="none" anchor="ctr"/>
              <a:lstStyle/>
              <a:p>
                <a:endParaRPr lang="zh-CN" altLang="en-US">
                  <a:latin typeface="Calibri" pitchFamily="34" charset="0"/>
                  <a:ea typeface="宋体" charset="-122"/>
                </a:endParaRPr>
              </a:p>
            </p:txBody>
          </p:sp>
          <p:sp>
            <p:nvSpPr>
              <p:cNvPr id="34" name="Oval 21"/>
              <p:cNvSpPr>
                <a:spLocks noChangeArrowheads="1"/>
              </p:cNvSpPr>
              <p:nvPr/>
            </p:nvSpPr>
            <p:spPr bwMode="gray">
              <a:xfrm>
                <a:off x="836" y="879"/>
                <a:ext cx="758" cy="758"/>
              </a:xfrm>
              <a:prstGeom prst="ellipse">
                <a:avLst/>
              </a:prstGeom>
              <a:noFill/>
              <a:ln w="38100">
                <a:solidFill>
                  <a:schemeClr val="hlink">
                    <a:alpha val="70195"/>
                  </a:schemeClr>
                </a:solidFill>
                <a:round/>
                <a:headEnd/>
                <a:tailEnd/>
              </a:ln>
            </p:spPr>
            <p:txBody>
              <a:bodyPr wrap="none" anchor="ctr"/>
              <a:lstStyle/>
              <a:p>
                <a:endParaRPr lang="zh-CN" altLang="en-US">
                  <a:latin typeface="Calibri" pitchFamily="34" charset="0"/>
                  <a:ea typeface="宋体" charset="-122"/>
                </a:endParaRPr>
              </a:p>
            </p:txBody>
          </p:sp>
          <p:sp>
            <p:nvSpPr>
              <p:cNvPr id="41" name="Oval 22"/>
              <p:cNvSpPr>
                <a:spLocks noChangeArrowheads="1"/>
              </p:cNvSpPr>
              <p:nvPr/>
            </p:nvSpPr>
            <p:spPr bwMode="gray">
              <a:xfrm>
                <a:off x="870" y="915"/>
                <a:ext cx="690" cy="690"/>
              </a:xfrm>
              <a:prstGeom prst="ellipse">
                <a:avLst/>
              </a:prstGeom>
              <a:noFill/>
              <a:ln w="38100">
                <a:solidFill>
                  <a:schemeClr val="hlink">
                    <a:alpha val="30196"/>
                  </a:schemeClr>
                </a:solidFill>
                <a:round/>
                <a:headEnd/>
                <a:tailEnd/>
              </a:ln>
            </p:spPr>
            <p:txBody>
              <a:bodyPr wrap="none" anchor="ctr"/>
              <a:lstStyle/>
              <a:p>
                <a:endParaRPr lang="zh-CN" altLang="en-US">
                  <a:latin typeface="Calibri" pitchFamily="34" charset="0"/>
                  <a:ea typeface="宋体" charset="-122"/>
                </a:endParaRPr>
              </a:p>
            </p:txBody>
          </p:sp>
        </p:grpSp>
        <p:sp>
          <p:nvSpPr>
            <p:cNvPr id="43" name="Text Box 23"/>
            <p:cNvSpPr txBox="1">
              <a:spLocks noChangeArrowheads="1"/>
            </p:cNvSpPr>
            <p:nvPr/>
          </p:nvSpPr>
          <p:spPr bwMode="gray">
            <a:xfrm>
              <a:off x="1247775" y="4957716"/>
              <a:ext cx="1082675" cy="400110"/>
            </a:xfrm>
            <a:prstGeom prst="rect">
              <a:avLst/>
            </a:prstGeom>
            <a:noFill/>
            <a:ln w="9525" algn="ctr">
              <a:noFill/>
              <a:miter lim="800000"/>
              <a:headEnd/>
              <a:tailEnd/>
            </a:ln>
          </p:spPr>
          <p:txBody>
            <a:bodyPr>
              <a:spAutoFit/>
            </a:bodyPr>
            <a:lstStyle/>
            <a:p>
              <a:pPr algn="ctr">
                <a:spcBef>
                  <a:spcPct val="50000"/>
                </a:spcBef>
              </a:pPr>
              <a:r>
                <a:rPr lang="zh-CN" altLang="en-US" sz="2000" b="1" dirty="0" smtClean="0">
                  <a:latin typeface="华文细黑" pitchFamily="2" charset="-122"/>
                  <a:ea typeface="华文细黑" pitchFamily="2" charset="-122"/>
                </a:rPr>
                <a:t>第三级</a:t>
              </a:r>
              <a:endParaRPr lang="en-US" altLang="zh-CN" sz="2000" b="1" dirty="0">
                <a:latin typeface="华文细黑" pitchFamily="2" charset="-122"/>
                <a:ea typeface="华文细黑" pitchFamily="2" charset="-122"/>
              </a:endParaRPr>
            </a:p>
          </p:txBody>
        </p:sp>
      </p:grpSp>
      <p:sp>
        <p:nvSpPr>
          <p:cNvPr id="28" name="Rectangle 3"/>
          <p:cNvSpPr txBox="1">
            <a:spLocks noChangeArrowheads="1"/>
          </p:cNvSpPr>
          <p:nvPr/>
        </p:nvSpPr>
        <p:spPr bwMode="auto">
          <a:xfrm>
            <a:off x="7000892" y="357166"/>
            <a:ext cx="2143140" cy="1143008"/>
          </a:xfrm>
          <a:prstGeom prst="rect">
            <a:avLst/>
          </a:prstGeom>
          <a:ln>
            <a:headEnd/>
            <a:tailEnd/>
          </a:ln>
          <a:effectLst>
            <a:outerShdw blurRad="40000" dist="20000" dir="5400000" rotWithShape="0">
              <a:srgbClr val="000000">
                <a:alpha val="38000"/>
              </a:srgbClr>
            </a:outerShdw>
            <a:softEdge rad="12700"/>
          </a:effectLst>
        </p:spPr>
        <p:style>
          <a:lnRef idx="3">
            <a:schemeClr val="lt1"/>
          </a:lnRef>
          <a:fillRef idx="1002">
            <a:schemeClr val="dk2"/>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chemeClr val="bg1">
                    <a:lumMod val="20000"/>
                    <a:lumOff val="80000"/>
                  </a:schemeClr>
                </a:solidFill>
                <a:effectLst/>
                <a:uLnTx/>
                <a:uFillTx/>
                <a:latin typeface="黑体" pitchFamily="2" charset="-122"/>
                <a:ea typeface="黑体" pitchFamily="2" charset="-122"/>
                <a:cs typeface="+mj-cs"/>
              </a:rPr>
              <a:t>培养会思考、会表达、能做事的应用型职业人才</a:t>
            </a:r>
            <a:endParaRPr kumimoji="0" lang="en-US" altLang="zh-CN" sz="2200" b="0" i="0" u="none" strike="noStrike" kern="0" cap="none" spc="0" normalizeH="0" baseline="0" noProof="0" dirty="0" smtClean="0">
              <a:ln>
                <a:noFill/>
              </a:ln>
              <a:solidFill>
                <a:schemeClr val="bg1">
                  <a:lumMod val="20000"/>
                  <a:lumOff val="80000"/>
                </a:schemeClr>
              </a:solidFill>
              <a:effectLst/>
              <a:uLnTx/>
              <a:uFillTx/>
              <a:latin typeface="黑体" pitchFamily="2" charset="-122"/>
              <a:ea typeface="黑体" pitchFamily="2"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right)">
                                      <p:cBhvr>
                                        <p:cTn id="2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Grp="1" noChangeArrowheads="1"/>
          </p:cNvSpPr>
          <p:nvPr>
            <p:ph type="title"/>
          </p:nvPr>
        </p:nvSpPr>
        <p:spPr>
          <a:xfrm>
            <a:off x="750888" y="446088"/>
            <a:ext cx="6178566" cy="685800"/>
          </a:xfrm>
        </p:spPr>
        <p:txBody>
          <a:bodyPr/>
          <a:lstStyle/>
          <a:p>
            <a:r>
              <a:rPr lang="zh-CN" altLang="en-US" b="0" dirty="0" smtClean="0">
                <a:latin typeface="Arial Unicode MS" pitchFamily="34" charset="-122"/>
                <a:ea typeface="Arial Unicode MS" pitchFamily="34" charset="-122"/>
                <a:cs typeface="Arial Unicode MS" pitchFamily="34" charset="-122"/>
              </a:rPr>
              <a:t>知行英语</a:t>
            </a:r>
            <a:r>
              <a:rPr lang="en-US" altLang="zh-CN" sz="2200" b="0" dirty="0" smtClean="0">
                <a:solidFill>
                  <a:srgbClr val="000066"/>
                </a:solidFill>
                <a:latin typeface="黑体" pitchFamily="2" charset="-122"/>
                <a:ea typeface="黑体" pitchFamily="2" charset="-122"/>
              </a:rPr>
              <a:t>——</a:t>
            </a:r>
            <a:r>
              <a:rPr lang="zh-CN" altLang="en-US" sz="2200" b="0" dirty="0" smtClean="0">
                <a:solidFill>
                  <a:srgbClr val="000066"/>
                </a:solidFill>
                <a:latin typeface="黑体" pitchFamily="2" charset="-122"/>
                <a:ea typeface="黑体" pitchFamily="2" charset="-122"/>
              </a:rPr>
              <a:t>以完成交际活动为首要任务</a:t>
            </a:r>
            <a:endParaRPr lang="en-US" altLang="zh-CN" sz="2400" b="0" dirty="0">
              <a:latin typeface="黑体" pitchFamily="2" charset="-122"/>
              <a:ea typeface="黑体" pitchFamily="2" charset="-122"/>
            </a:endParaRPr>
          </a:p>
        </p:txBody>
      </p:sp>
      <p:sp>
        <p:nvSpPr>
          <p:cNvPr id="20" name="Rectangle 3"/>
          <p:cNvSpPr txBox="1">
            <a:spLocks noChangeArrowheads="1"/>
          </p:cNvSpPr>
          <p:nvPr/>
        </p:nvSpPr>
        <p:spPr bwMode="auto">
          <a:xfrm>
            <a:off x="6858016" y="357166"/>
            <a:ext cx="2286016" cy="1143008"/>
          </a:xfrm>
          <a:prstGeom prst="rect">
            <a:avLst/>
          </a:prstGeom>
          <a:ln>
            <a:headEnd/>
            <a:tailEnd/>
          </a:ln>
          <a:effectLst>
            <a:outerShdw blurRad="40000" dist="20000" dir="5400000" rotWithShape="0">
              <a:srgbClr val="000000">
                <a:alpha val="38000"/>
              </a:srgbClr>
            </a:outerShdw>
            <a:softEdge rad="12700"/>
          </a:effectLst>
        </p:spPr>
        <p:style>
          <a:lnRef idx="3">
            <a:schemeClr val="lt1"/>
          </a:lnRef>
          <a:fillRef idx="1002">
            <a:schemeClr val="dk2"/>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chemeClr val="bg1">
                    <a:lumMod val="20000"/>
                    <a:lumOff val="80000"/>
                  </a:schemeClr>
                </a:solidFill>
                <a:effectLst/>
                <a:uLnTx/>
                <a:uFillTx/>
                <a:latin typeface="黑体" pitchFamily="2" charset="-122"/>
                <a:ea typeface="黑体" pitchFamily="2" charset="-122"/>
                <a:cs typeface="+mj-cs"/>
              </a:rPr>
              <a:t>倡导教学模式和教师角色的转变，把课堂还给学生</a:t>
            </a:r>
            <a:endParaRPr kumimoji="0" lang="en-US" altLang="zh-CN" sz="2200" b="0" i="0" u="none" strike="noStrike" kern="0" cap="none" spc="0" normalizeH="0" baseline="0" noProof="0" dirty="0" smtClean="0">
              <a:ln>
                <a:noFill/>
              </a:ln>
              <a:solidFill>
                <a:schemeClr val="bg1">
                  <a:lumMod val="20000"/>
                  <a:lumOff val="80000"/>
                </a:schemeClr>
              </a:solidFill>
              <a:effectLst/>
              <a:uLnTx/>
              <a:uFillTx/>
              <a:latin typeface="黑体" pitchFamily="2" charset="-122"/>
              <a:ea typeface="黑体" pitchFamily="2" charset="-122"/>
              <a:cs typeface="+mj-cs"/>
            </a:endParaRPr>
          </a:p>
        </p:txBody>
      </p:sp>
      <p:grpSp>
        <p:nvGrpSpPr>
          <p:cNvPr id="4" name="Group 33"/>
          <p:cNvGrpSpPr>
            <a:grpSpLocks/>
          </p:cNvGrpSpPr>
          <p:nvPr/>
        </p:nvGrpSpPr>
        <p:grpSpPr bwMode="auto">
          <a:xfrm>
            <a:off x="2000232" y="1785926"/>
            <a:ext cx="4400568" cy="4075130"/>
            <a:chOff x="1488" y="1168"/>
            <a:chExt cx="2544" cy="2359"/>
          </a:xfrm>
        </p:grpSpPr>
        <p:sp>
          <p:nvSpPr>
            <p:cNvPr id="5" name="AutoShape 3"/>
            <p:cNvSpPr>
              <a:spLocks noChangeArrowheads="1"/>
            </p:cNvSpPr>
            <p:nvPr/>
          </p:nvSpPr>
          <p:spPr bwMode="gray">
            <a:xfrm rot="-3626814">
              <a:off x="2875" y="1599"/>
              <a:ext cx="499" cy="182"/>
            </a:xfrm>
            <a:prstGeom prst="rightArrow">
              <a:avLst>
                <a:gd name="adj1" fmla="val 35167"/>
                <a:gd name="adj2" fmla="val 111029"/>
              </a:avLst>
            </a:prstGeom>
            <a:solidFill>
              <a:schemeClr val="accent1"/>
            </a:solidFill>
            <a:ln w="0" algn="ctr">
              <a:noFill/>
              <a:miter lim="800000"/>
              <a:headEnd/>
              <a:tailEnd/>
            </a:ln>
          </p:spPr>
          <p:txBody>
            <a:bodyPr wrap="none" anchor="ctr"/>
            <a:lstStyle/>
            <a:p>
              <a:endParaRPr lang="zh-CN" altLang="en-US">
                <a:latin typeface="Calibri" pitchFamily="34" charset="0"/>
              </a:endParaRPr>
            </a:p>
          </p:txBody>
        </p:sp>
        <p:sp>
          <p:nvSpPr>
            <p:cNvPr id="6" name="AutoShape 4"/>
            <p:cNvSpPr>
              <a:spLocks noChangeArrowheads="1"/>
            </p:cNvSpPr>
            <p:nvPr/>
          </p:nvSpPr>
          <p:spPr bwMode="gray">
            <a:xfrm rot="3465783">
              <a:off x="2907" y="2928"/>
              <a:ext cx="499" cy="182"/>
            </a:xfrm>
            <a:prstGeom prst="rightArrow">
              <a:avLst>
                <a:gd name="adj1" fmla="val 35167"/>
                <a:gd name="adj2" fmla="val 111029"/>
              </a:avLst>
            </a:prstGeom>
            <a:solidFill>
              <a:schemeClr val="accent1"/>
            </a:solidFill>
            <a:ln w="0" algn="ctr">
              <a:noFill/>
              <a:miter lim="800000"/>
              <a:headEnd/>
              <a:tailEnd/>
            </a:ln>
          </p:spPr>
          <p:txBody>
            <a:bodyPr wrap="none" anchor="ctr"/>
            <a:lstStyle/>
            <a:p>
              <a:endParaRPr lang="zh-CN" altLang="en-US">
                <a:latin typeface="Calibri" pitchFamily="34" charset="0"/>
              </a:endParaRPr>
            </a:p>
          </p:txBody>
        </p:sp>
        <p:sp>
          <p:nvSpPr>
            <p:cNvPr id="7" name="AutoShape 5"/>
            <p:cNvSpPr>
              <a:spLocks noChangeArrowheads="1"/>
            </p:cNvSpPr>
            <p:nvPr/>
          </p:nvSpPr>
          <p:spPr bwMode="gray">
            <a:xfrm rot="-7230978">
              <a:off x="2139" y="1613"/>
              <a:ext cx="499" cy="182"/>
            </a:xfrm>
            <a:prstGeom prst="rightArrow">
              <a:avLst>
                <a:gd name="adj1" fmla="val 35167"/>
                <a:gd name="adj2" fmla="val 111029"/>
              </a:avLst>
            </a:prstGeom>
            <a:solidFill>
              <a:schemeClr val="accent1"/>
            </a:solidFill>
            <a:ln w="0" algn="ctr">
              <a:noFill/>
              <a:miter lim="800000"/>
              <a:headEnd/>
              <a:tailEnd/>
            </a:ln>
          </p:spPr>
          <p:txBody>
            <a:bodyPr wrap="none" anchor="ctr"/>
            <a:lstStyle/>
            <a:p>
              <a:endParaRPr lang="zh-CN" altLang="en-US">
                <a:latin typeface="Calibri" pitchFamily="34" charset="0"/>
              </a:endParaRPr>
            </a:p>
          </p:txBody>
        </p:sp>
        <p:sp>
          <p:nvSpPr>
            <p:cNvPr id="8" name="AutoShape 6"/>
            <p:cNvSpPr>
              <a:spLocks noChangeArrowheads="1"/>
            </p:cNvSpPr>
            <p:nvPr/>
          </p:nvSpPr>
          <p:spPr bwMode="gray">
            <a:xfrm rot="7535209">
              <a:off x="2115" y="2907"/>
              <a:ext cx="499" cy="182"/>
            </a:xfrm>
            <a:prstGeom prst="rightArrow">
              <a:avLst>
                <a:gd name="adj1" fmla="val 35167"/>
                <a:gd name="adj2" fmla="val 111029"/>
              </a:avLst>
            </a:prstGeom>
            <a:solidFill>
              <a:schemeClr val="accent1"/>
            </a:solidFill>
            <a:ln w="0" algn="ctr">
              <a:noFill/>
              <a:miter lim="800000"/>
              <a:headEnd/>
              <a:tailEnd/>
            </a:ln>
          </p:spPr>
          <p:txBody>
            <a:bodyPr wrap="none" anchor="ctr"/>
            <a:lstStyle/>
            <a:p>
              <a:endParaRPr lang="zh-CN" altLang="en-US">
                <a:latin typeface="Calibri" pitchFamily="34" charset="0"/>
              </a:endParaRPr>
            </a:p>
          </p:txBody>
        </p:sp>
        <p:sp>
          <p:nvSpPr>
            <p:cNvPr id="9" name="AutoShape 7"/>
            <p:cNvSpPr>
              <a:spLocks noChangeArrowheads="1"/>
            </p:cNvSpPr>
            <p:nvPr/>
          </p:nvSpPr>
          <p:spPr bwMode="gray">
            <a:xfrm>
              <a:off x="3272" y="2275"/>
              <a:ext cx="499" cy="182"/>
            </a:xfrm>
            <a:prstGeom prst="rightArrow">
              <a:avLst>
                <a:gd name="adj1" fmla="val 35167"/>
                <a:gd name="adj2" fmla="val 111029"/>
              </a:avLst>
            </a:prstGeom>
            <a:solidFill>
              <a:schemeClr val="accent1"/>
            </a:solidFill>
            <a:ln w="0" algn="ctr">
              <a:noFill/>
              <a:miter lim="800000"/>
              <a:headEnd/>
              <a:tailEnd/>
            </a:ln>
          </p:spPr>
          <p:txBody>
            <a:bodyPr wrap="none" anchor="ctr"/>
            <a:lstStyle/>
            <a:p>
              <a:endParaRPr lang="zh-CN" altLang="en-US">
                <a:latin typeface="Calibri" pitchFamily="34" charset="0"/>
              </a:endParaRPr>
            </a:p>
          </p:txBody>
        </p:sp>
        <p:sp>
          <p:nvSpPr>
            <p:cNvPr id="10" name="AutoShape 8"/>
            <p:cNvSpPr>
              <a:spLocks noChangeArrowheads="1"/>
            </p:cNvSpPr>
            <p:nvPr/>
          </p:nvSpPr>
          <p:spPr bwMode="gray">
            <a:xfrm rot="10800000">
              <a:off x="1754" y="2271"/>
              <a:ext cx="544" cy="182"/>
            </a:xfrm>
            <a:prstGeom prst="rightArrow">
              <a:avLst>
                <a:gd name="adj1" fmla="val 35167"/>
                <a:gd name="adj2" fmla="val 121041"/>
              </a:avLst>
            </a:prstGeom>
            <a:solidFill>
              <a:schemeClr val="accent1"/>
            </a:solidFill>
            <a:ln w="0" algn="ctr">
              <a:noFill/>
              <a:miter lim="800000"/>
              <a:headEnd/>
              <a:tailEnd/>
            </a:ln>
          </p:spPr>
          <p:txBody>
            <a:bodyPr wrap="none" anchor="ctr"/>
            <a:lstStyle/>
            <a:p>
              <a:endParaRPr lang="zh-CN" altLang="en-US">
                <a:latin typeface="Calibri" pitchFamily="34" charset="0"/>
              </a:endParaRPr>
            </a:p>
          </p:txBody>
        </p:sp>
        <p:sp>
          <p:nvSpPr>
            <p:cNvPr id="11" name="Oval 9"/>
            <p:cNvSpPr>
              <a:spLocks noChangeArrowheads="1"/>
            </p:cNvSpPr>
            <p:nvPr/>
          </p:nvSpPr>
          <p:spPr bwMode="auto">
            <a:xfrm>
              <a:off x="1578" y="1168"/>
              <a:ext cx="2358" cy="2359"/>
            </a:xfrm>
            <a:prstGeom prst="ellipse">
              <a:avLst/>
            </a:prstGeom>
            <a:noFill/>
            <a:ln w="38100" algn="ctr">
              <a:solidFill>
                <a:schemeClr val="bg2"/>
              </a:solidFill>
              <a:round/>
              <a:headEnd/>
              <a:tailEnd/>
            </a:ln>
          </p:spPr>
          <p:txBody>
            <a:bodyPr anchor="ctr">
              <a:spAutoFit/>
            </a:bodyPr>
            <a:lstStyle/>
            <a:p>
              <a:endParaRPr lang="zh-CN" altLang="en-US">
                <a:latin typeface="Calibri" pitchFamily="34" charset="0"/>
              </a:endParaRPr>
            </a:p>
          </p:txBody>
        </p:sp>
        <p:sp>
          <p:nvSpPr>
            <p:cNvPr id="18" name="Oval 16"/>
            <p:cNvSpPr>
              <a:spLocks noChangeArrowheads="1"/>
            </p:cNvSpPr>
            <p:nvPr/>
          </p:nvSpPr>
          <p:spPr bwMode="gray">
            <a:xfrm>
              <a:off x="1488" y="228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9" name="Oval 17"/>
            <p:cNvSpPr>
              <a:spLocks noChangeArrowheads="1"/>
            </p:cNvSpPr>
            <p:nvPr/>
          </p:nvSpPr>
          <p:spPr bwMode="gray">
            <a:xfrm>
              <a:off x="2064" y="12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21" name="Oval 18"/>
            <p:cNvSpPr>
              <a:spLocks noChangeArrowheads="1"/>
            </p:cNvSpPr>
            <p:nvPr/>
          </p:nvSpPr>
          <p:spPr bwMode="gray">
            <a:xfrm>
              <a:off x="3264" y="12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22" name="Oval 19"/>
            <p:cNvSpPr>
              <a:spLocks noChangeArrowheads="1"/>
            </p:cNvSpPr>
            <p:nvPr/>
          </p:nvSpPr>
          <p:spPr bwMode="gray">
            <a:xfrm>
              <a:off x="2016" y="326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23" name="Oval 20"/>
            <p:cNvSpPr>
              <a:spLocks noChangeArrowheads="1"/>
            </p:cNvSpPr>
            <p:nvPr/>
          </p:nvSpPr>
          <p:spPr bwMode="gray">
            <a:xfrm>
              <a:off x="3264" y="326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24" name="Oval 21"/>
            <p:cNvSpPr>
              <a:spLocks noChangeArrowheads="1"/>
            </p:cNvSpPr>
            <p:nvPr/>
          </p:nvSpPr>
          <p:spPr bwMode="gray">
            <a:xfrm>
              <a:off x="3840" y="2280"/>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25" name="Oval 22"/>
            <p:cNvSpPr>
              <a:spLocks noChangeArrowheads="1"/>
            </p:cNvSpPr>
            <p:nvPr/>
          </p:nvSpPr>
          <p:spPr bwMode="gray">
            <a:xfrm>
              <a:off x="2233" y="1817"/>
              <a:ext cx="1073" cy="10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6" name="Oval 23"/>
            <p:cNvSpPr>
              <a:spLocks noChangeArrowheads="1"/>
            </p:cNvSpPr>
            <p:nvPr/>
          </p:nvSpPr>
          <p:spPr bwMode="gray">
            <a:xfrm>
              <a:off x="2230" y="1820"/>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7" name="Oval 24"/>
            <p:cNvSpPr>
              <a:spLocks noChangeArrowheads="1"/>
            </p:cNvSpPr>
            <p:nvPr/>
          </p:nvSpPr>
          <p:spPr bwMode="gray">
            <a:xfrm>
              <a:off x="2303" y="1886"/>
              <a:ext cx="933"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9" name="Oval 25"/>
            <p:cNvSpPr>
              <a:spLocks noChangeArrowheads="1"/>
            </p:cNvSpPr>
            <p:nvPr/>
          </p:nvSpPr>
          <p:spPr bwMode="gray">
            <a:xfrm>
              <a:off x="2311" y="1872"/>
              <a:ext cx="933" cy="92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30" name="Oval 26"/>
            <p:cNvSpPr>
              <a:spLocks noChangeArrowheads="1"/>
            </p:cNvSpPr>
            <p:nvPr/>
          </p:nvSpPr>
          <p:spPr bwMode="gray">
            <a:xfrm>
              <a:off x="2350" y="1933"/>
              <a:ext cx="840" cy="832"/>
            </a:xfrm>
            <a:prstGeom prst="ellipse">
              <a:avLst/>
            </a:prstGeom>
            <a:solidFill>
              <a:srgbClr val="333333"/>
            </a:solidFill>
            <a:ln w="38100" algn="ctr">
              <a:noFill/>
              <a:round/>
              <a:headEnd/>
              <a:tailEnd/>
            </a:ln>
          </p:spPr>
          <p:txBody>
            <a:bodyPr anchor="ctr">
              <a:spAutoFit/>
            </a:bodyPr>
            <a:lstStyle/>
            <a:p>
              <a:endParaRPr lang="zh-CN" altLang="en-US">
                <a:latin typeface="Calibri" pitchFamily="34" charset="0"/>
              </a:endParaRPr>
            </a:p>
          </p:txBody>
        </p:sp>
        <p:grpSp>
          <p:nvGrpSpPr>
            <p:cNvPr id="31" name="Group 27"/>
            <p:cNvGrpSpPr>
              <a:grpSpLocks/>
            </p:cNvGrpSpPr>
            <p:nvPr/>
          </p:nvGrpSpPr>
          <p:grpSpPr bwMode="auto">
            <a:xfrm>
              <a:off x="2363" y="1945"/>
              <a:ext cx="813" cy="805"/>
              <a:chOff x="4166" y="1706"/>
              <a:chExt cx="1252" cy="1252"/>
            </a:xfrm>
          </p:grpSpPr>
          <p:sp>
            <p:nvSpPr>
              <p:cNvPr id="33" name="Oval 28"/>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4" name="Oval 29"/>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5" name="Oval 30"/>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6" name="Oval 31"/>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grpSp>
        <p:sp>
          <p:nvSpPr>
            <p:cNvPr id="32" name="Text Box 32"/>
            <p:cNvSpPr txBox="1">
              <a:spLocks noChangeArrowheads="1"/>
            </p:cNvSpPr>
            <p:nvPr/>
          </p:nvSpPr>
          <p:spPr bwMode="gray">
            <a:xfrm>
              <a:off x="2385" y="2115"/>
              <a:ext cx="773" cy="508"/>
            </a:xfrm>
            <a:prstGeom prst="rect">
              <a:avLst/>
            </a:prstGeom>
            <a:noFill/>
            <a:ln w="9525" algn="ctr">
              <a:noFill/>
              <a:miter lim="800000"/>
              <a:headEnd/>
              <a:tailEnd/>
            </a:ln>
          </p:spPr>
          <p:txBody>
            <a:bodyPr wrap="none">
              <a:spAutoFit/>
            </a:bodyPr>
            <a:lstStyle/>
            <a:p>
              <a:pPr algn="ctr" eaLnBrk="0" hangingPunct="0"/>
              <a:r>
                <a:rPr lang="en-US" altLang="zh-CN" sz="2400" b="1" dirty="0" smtClean="0">
                  <a:solidFill>
                    <a:srgbClr val="000000"/>
                  </a:solidFill>
                  <a:latin typeface="Calibri" pitchFamily="34" charset="0"/>
                </a:rPr>
                <a:t>Doing It</a:t>
              </a:r>
            </a:p>
            <a:p>
              <a:pPr algn="ctr" eaLnBrk="0" hangingPunct="0"/>
              <a:r>
                <a:rPr lang="en-US" altLang="zh-CN" sz="2400" b="1" dirty="0" smtClean="0">
                  <a:solidFill>
                    <a:srgbClr val="000000"/>
                  </a:solidFill>
                  <a:latin typeface="Calibri" pitchFamily="34" charset="0"/>
                </a:rPr>
                <a:t>Speaking</a:t>
              </a:r>
              <a:endParaRPr lang="en-US" altLang="zh-CN" sz="2400" b="1" dirty="0">
                <a:solidFill>
                  <a:srgbClr val="000000"/>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知行综合教程课件截图.bmp"/>
          <p:cNvPicPr>
            <a:picLocks noChangeAspect="1"/>
          </p:cNvPicPr>
          <p:nvPr/>
        </p:nvPicPr>
        <p:blipFill>
          <a:blip r:embed="rId2">
            <a:clrChange>
              <a:clrFrom>
                <a:srgbClr val="FFFFFF"/>
              </a:clrFrom>
              <a:clrTo>
                <a:srgbClr val="FFFFFF">
                  <a:alpha val="0"/>
                </a:srgbClr>
              </a:clrTo>
            </a:clrChange>
          </a:blip>
          <a:srcRect b="45270"/>
          <a:stretch>
            <a:fillRect/>
          </a:stretch>
        </p:blipFill>
        <p:spPr>
          <a:xfrm>
            <a:off x="2214546" y="1214422"/>
            <a:ext cx="6267450" cy="19288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softEdge rad="31750"/>
          </a:effectLst>
          <a:scene3d>
            <a:camera prst="orthographicFront"/>
            <a:lightRig rig="twoPt" dir="t">
              <a:rot lat="0" lon="0" rev="7200000"/>
            </a:lightRig>
          </a:scene3d>
          <a:sp3d>
            <a:bevelT w="25400" h="19050"/>
            <a:contourClr>
              <a:srgbClr val="FFFFFF"/>
            </a:contourClr>
          </a:sp3d>
        </p:spPr>
      </p:pic>
      <p:sp>
        <p:nvSpPr>
          <p:cNvPr id="28" name="Rectangle 3"/>
          <p:cNvSpPr>
            <a:spLocks noGrp="1" noChangeArrowheads="1"/>
          </p:cNvSpPr>
          <p:nvPr>
            <p:ph type="title"/>
          </p:nvPr>
        </p:nvSpPr>
        <p:spPr>
          <a:xfrm>
            <a:off x="750888" y="446088"/>
            <a:ext cx="3606798" cy="685800"/>
          </a:xfrm>
        </p:spPr>
        <p:txBody>
          <a:bodyPr/>
          <a:lstStyle/>
          <a:p>
            <a:r>
              <a:rPr lang="zh-CN" altLang="en-US" b="0" dirty="0" smtClean="0">
                <a:latin typeface="Arial Unicode MS" pitchFamily="34" charset="-122"/>
                <a:ea typeface="Arial Unicode MS" pitchFamily="34" charset="-122"/>
                <a:cs typeface="Arial Unicode MS" pitchFamily="34" charset="-122"/>
              </a:rPr>
              <a:t>知行英语</a:t>
            </a:r>
            <a:r>
              <a:rPr lang="en-US" altLang="zh-CN" sz="2200" b="0" dirty="0" smtClean="0">
                <a:solidFill>
                  <a:srgbClr val="000066"/>
                </a:solidFill>
                <a:latin typeface="黑体" pitchFamily="2" charset="-122"/>
                <a:ea typeface="黑体" pitchFamily="2" charset="-122"/>
              </a:rPr>
              <a:t>——</a:t>
            </a:r>
            <a:r>
              <a:rPr lang="zh-CN" altLang="en-US" sz="2200" b="0" dirty="0" smtClean="0">
                <a:solidFill>
                  <a:srgbClr val="000066"/>
                </a:solidFill>
                <a:latin typeface="黑体" pitchFamily="2" charset="-122"/>
                <a:ea typeface="黑体" pitchFamily="2" charset="-122"/>
              </a:rPr>
              <a:t>配套资源</a:t>
            </a:r>
            <a:endParaRPr lang="en-US" altLang="zh-CN" sz="2400" b="0" dirty="0">
              <a:latin typeface="黑体" pitchFamily="2" charset="-122"/>
              <a:ea typeface="黑体" pitchFamily="2" charset="-122"/>
            </a:endParaRPr>
          </a:p>
        </p:txBody>
      </p:sp>
      <p:sp>
        <p:nvSpPr>
          <p:cNvPr id="3" name="Rectangle 3"/>
          <p:cNvSpPr txBox="1">
            <a:spLocks noChangeArrowheads="1"/>
          </p:cNvSpPr>
          <p:nvPr/>
        </p:nvSpPr>
        <p:spPr bwMode="auto">
          <a:xfrm>
            <a:off x="214282" y="1428736"/>
            <a:ext cx="2071702"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1" i="0" u="none" strike="noStrike" kern="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黑体" pitchFamily="2" charset="-122"/>
                <a:ea typeface="黑体" pitchFamily="2" charset="-122"/>
                <a:cs typeface="+mj-cs"/>
              </a:rPr>
              <a:t>01</a:t>
            </a:r>
            <a:r>
              <a:rPr kumimoji="0" lang="zh-CN" altLang="en-US" sz="2200" b="1" i="0" u="none" strike="noStrike" kern="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黑体" pitchFamily="2" charset="-122"/>
                <a:ea typeface="黑体" pitchFamily="2" charset="-122"/>
                <a:cs typeface="+mj-cs"/>
              </a:rPr>
              <a:t>助教课件</a:t>
            </a:r>
            <a:endParaRPr kumimoji="0" lang="en-US" altLang="zh-CN" sz="2200" b="1" i="0" u="none" strike="noStrike" kern="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黑体" pitchFamily="2" charset="-122"/>
              <a:ea typeface="黑体" pitchFamily="2" charset="-122"/>
              <a:cs typeface="+mj-cs"/>
            </a:endParaRPr>
          </a:p>
        </p:txBody>
      </p:sp>
      <p:sp>
        <p:nvSpPr>
          <p:cNvPr id="4" name="Rectangle 3"/>
          <p:cNvSpPr txBox="1">
            <a:spLocks noChangeArrowheads="1"/>
          </p:cNvSpPr>
          <p:nvPr/>
        </p:nvSpPr>
        <p:spPr bwMode="auto">
          <a:xfrm>
            <a:off x="214282" y="3457580"/>
            <a:ext cx="2071702"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200" b="1" kern="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黑体" pitchFamily="2" charset="-122"/>
                <a:ea typeface="黑体" pitchFamily="2" charset="-122"/>
                <a:cs typeface="+mj-cs"/>
              </a:rPr>
              <a:t>02</a:t>
            </a:r>
            <a:r>
              <a:rPr lang="zh-CN" altLang="en-US" sz="2200" b="1" kern="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黑体" pitchFamily="2" charset="-122"/>
                <a:ea typeface="黑体" pitchFamily="2" charset="-122"/>
                <a:cs typeface="+mj-cs"/>
              </a:rPr>
              <a:t>评测试卷</a:t>
            </a:r>
            <a:endParaRPr kumimoji="0" lang="en-US" altLang="zh-CN" sz="2200" b="1" i="0" u="none" strike="noStrike" kern="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黑体" pitchFamily="2" charset="-122"/>
              <a:ea typeface="黑体" pitchFamily="2" charset="-122"/>
              <a:cs typeface="+mj-cs"/>
            </a:endParaRPr>
          </a:p>
        </p:txBody>
      </p:sp>
      <p:sp>
        <p:nvSpPr>
          <p:cNvPr id="5" name="Rectangle 3"/>
          <p:cNvSpPr txBox="1">
            <a:spLocks noChangeArrowheads="1"/>
          </p:cNvSpPr>
          <p:nvPr/>
        </p:nvSpPr>
        <p:spPr bwMode="auto">
          <a:xfrm>
            <a:off x="214282" y="4386274"/>
            <a:ext cx="2428892"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200" b="1" kern="0" dirty="0" smtClean="0">
                <a:ln w="50800"/>
                <a:solidFill>
                  <a:srgbClr val="7030A0"/>
                </a:solidFill>
                <a:latin typeface="黑体" pitchFamily="2" charset="-122"/>
                <a:ea typeface="黑体" pitchFamily="2" charset="-122"/>
                <a:cs typeface="+mj-cs"/>
              </a:rPr>
              <a:t>03</a:t>
            </a:r>
            <a:r>
              <a:rPr lang="zh-CN" altLang="en-US" sz="2200" b="1" kern="0" dirty="0" smtClean="0">
                <a:ln w="50800"/>
                <a:solidFill>
                  <a:srgbClr val="7030A0"/>
                </a:solidFill>
                <a:latin typeface="黑体" pitchFamily="2" charset="-122"/>
                <a:ea typeface="黑体" pitchFamily="2" charset="-122"/>
                <a:cs typeface="+mj-cs"/>
              </a:rPr>
              <a:t>交互学习光盘</a:t>
            </a:r>
            <a:endParaRPr kumimoji="0" lang="en-US" altLang="zh-CN" sz="2200" b="1" i="0" u="none" strike="noStrike" kern="0" normalizeH="0" baseline="0" noProof="0" dirty="0" smtClean="0">
              <a:ln w="50800"/>
              <a:solidFill>
                <a:srgbClr val="7030A0"/>
              </a:solidFill>
              <a:uLnTx/>
              <a:uFillTx/>
              <a:latin typeface="黑体" pitchFamily="2" charset="-122"/>
              <a:ea typeface="黑体" pitchFamily="2" charset="-122"/>
              <a:cs typeface="+mj-cs"/>
            </a:endParaRPr>
          </a:p>
        </p:txBody>
      </p:sp>
      <p:sp>
        <p:nvSpPr>
          <p:cNvPr id="6" name="Rectangle 3"/>
          <p:cNvSpPr txBox="1">
            <a:spLocks noChangeArrowheads="1"/>
          </p:cNvSpPr>
          <p:nvPr/>
        </p:nvSpPr>
        <p:spPr bwMode="auto">
          <a:xfrm>
            <a:off x="214282" y="5243530"/>
            <a:ext cx="2071702"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0" cap="none" spc="0" normalizeH="0" baseline="0" noProof="0" dirty="0" smtClean="0">
                <a:ln>
                  <a:noFill/>
                </a:ln>
                <a:solidFill>
                  <a:schemeClr val="tx1">
                    <a:lumMod val="50000"/>
                    <a:lumOff val="50000"/>
                  </a:schemeClr>
                </a:solidFill>
                <a:effectLst/>
                <a:uLnTx/>
                <a:uFillTx/>
                <a:latin typeface="黑体" pitchFamily="2" charset="-122"/>
                <a:ea typeface="黑体" pitchFamily="2" charset="-122"/>
                <a:cs typeface="+mj-cs"/>
              </a:rPr>
              <a:t>04</a:t>
            </a:r>
            <a:r>
              <a:rPr kumimoji="0" lang="zh-CN" altLang="en-US" sz="2200" b="0" i="0" u="none" strike="noStrike" kern="0" cap="none" spc="0" normalizeH="0" baseline="0" noProof="0" dirty="0" smtClean="0">
                <a:ln>
                  <a:noFill/>
                </a:ln>
                <a:solidFill>
                  <a:schemeClr val="tx1">
                    <a:lumMod val="50000"/>
                    <a:lumOff val="50000"/>
                  </a:schemeClr>
                </a:solidFill>
                <a:effectLst/>
                <a:uLnTx/>
                <a:uFillTx/>
                <a:latin typeface="黑体" pitchFamily="2" charset="-122"/>
                <a:ea typeface="黑体" pitchFamily="2" charset="-122"/>
                <a:cs typeface="+mj-cs"/>
              </a:rPr>
              <a:t>微课</a:t>
            </a:r>
            <a:endParaRPr kumimoji="0" lang="en-US" altLang="zh-CN" sz="2200" b="0" i="0" u="none" strike="noStrike" kern="0" cap="none" spc="0" normalizeH="0" baseline="0" noProof="0" dirty="0" smtClean="0">
              <a:ln>
                <a:noFill/>
              </a:ln>
              <a:solidFill>
                <a:schemeClr val="tx1">
                  <a:lumMod val="50000"/>
                  <a:lumOff val="50000"/>
                </a:schemeClr>
              </a:solidFill>
              <a:effectLst/>
              <a:uLnTx/>
              <a:uFillTx/>
              <a:latin typeface="黑体" pitchFamily="2" charset="-122"/>
              <a:ea typeface="黑体" pitchFamily="2" charset="-122"/>
              <a:cs typeface="+mj-cs"/>
            </a:endParaRPr>
          </a:p>
        </p:txBody>
      </p:sp>
      <p:pic>
        <p:nvPicPr>
          <p:cNvPr id="7" name="图片 6" descr="Image00001.bmp"/>
          <p:cNvPicPr>
            <a:picLocks noChangeAspect="1"/>
          </p:cNvPicPr>
          <p:nvPr/>
        </p:nvPicPr>
        <p:blipFill>
          <a:blip r:embed="rId3">
            <a:clrChange>
              <a:clrFrom>
                <a:srgbClr val="FFFFFF"/>
              </a:clrFrom>
              <a:clrTo>
                <a:srgbClr val="FFFFFF">
                  <a:alpha val="0"/>
                </a:srgbClr>
              </a:clrTo>
            </a:clrChange>
          </a:blip>
          <a:srcRect l="1217"/>
          <a:stretch>
            <a:fillRect/>
          </a:stretch>
        </p:blipFill>
        <p:spPr>
          <a:xfrm>
            <a:off x="2203552" y="3290889"/>
            <a:ext cx="5797472" cy="1281119"/>
          </a:xfrm>
          <a:prstGeom prst="rect">
            <a:avLst/>
          </a:prstGeom>
        </p:spPr>
      </p:pic>
      <p:pic>
        <p:nvPicPr>
          <p:cNvPr id="9" name="图片 8" descr="知行视听说光盘视频图片.jpg"/>
          <p:cNvPicPr>
            <a:picLocks noChangeAspect="1"/>
          </p:cNvPicPr>
          <p:nvPr/>
        </p:nvPicPr>
        <p:blipFill>
          <a:blip r:embed="rId4"/>
          <a:stretch>
            <a:fillRect/>
          </a:stretch>
        </p:blipFill>
        <p:spPr>
          <a:xfrm>
            <a:off x="2347914" y="4203723"/>
            <a:ext cx="3652846" cy="2439987"/>
          </a:xfrm>
          <a:prstGeom prst="rect">
            <a:avLst/>
          </a:prstGeom>
        </p:spPr>
      </p:pic>
      <p:sp>
        <p:nvSpPr>
          <p:cNvPr id="10" name="Rectangle 3"/>
          <p:cNvSpPr txBox="1">
            <a:spLocks noChangeArrowheads="1"/>
          </p:cNvSpPr>
          <p:nvPr/>
        </p:nvSpPr>
        <p:spPr bwMode="auto">
          <a:xfrm>
            <a:off x="6858016" y="357166"/>
            <a:ext cx="2286016" cy="714380"/>
          </a:xfrm>
          <a:prstGeom prst="rect">
            <a:avLst/>
          </a:prstGeom>
          <a:ln>
            <a:headEnd/>
            <a:tailEnd/>
          </a:ln>
          <a:effectLst>
            <a:outerShdw blurRad="40000" dist="20000" dir="5400000" rotWithShape="0">
              <a:srgbClr val="000000">
                <a:alpha val="38000"/>
              </a:srgbClr>
            </a:outerShdw>
            <a:softEdge rad="12700"/>
          </a:effectLst>
        </p:spPr>
        <p:style>
          <a:lnRef idx="3">
            <a:schemeClr val="lt1"/>
          </a:lnRef>
          <a:fillRef idx="1002">
            <a:schemeClr val="dk2"/>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chemeClr val="bg1">
                    <a:lumMod val="20000"/>
                    <a:lumOff val="80000"/>
                  </a:schemeClr>
                </a:solidFill>
                <a:effectLst/>
                <a:uLnTx/>
                <a:uFillTx/>
                <a:latin typeface="黑体" pitchFamily="2" charset="-122"/>
                <a:ea typeface="黑体" pitchFamily="2" charset="-122"/>
                <a:cs typeface="+mj-cs"/>
              </a:rPr>
              <a:t>促进教学</a:t>
            </a:r>
            <a:endParaRPr kumimoji="0" lang="en-US" altLang="zh-CN" sz="2200" b="0" i="0" u="none" strike="noStrike" kern="0" cap="none" spc="0" normalizeH="0" baseline="0" noProof="0" dirty="0" smtClean="0">
              <a:ln>
                <a:noFill/>
              </a:ln>
              <a:solidFill>
                <a:schemeClr val="bg1">
                  <a:lumMod val="20000"/>
                  <a:lumOff val="80000"/>
                </a:schemeClr>
              </a:solidFill>
              <a:effectLst/>
              <a:uLnTx/>
              <a:uFillTx/>
              <a:latin typeface="黑体" pitchFamily="2" charset="-122"/>
              <a:ea typeface="黑体"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chemeClr val="bg1">
                    <a:lumMod val="20000"/>
                    <a:lumOff val="80000"/>
                  </a:schemeClr>
                </a:solidFill>
                <a:effectLst/>
                <a:uLnTx/>
                <a:uFillTx/>
                <a:latin typeface="黑体" pitchFamily="2" charset="-122"/>
                <a:ea typeface="黑体" pitchFamily="2" charset="-122"/>
                <a:cs typeface="+mj-cs"/>
              </a:rPr>
              <a:t>助力教师</a:t>
            </a:r>
            <a:endParaRPr kumimoji="0" lang="en-US" altLang="zh-CN" sz="2200" b="0" i="0" u="none" strike="noStrike" kern="0" cap="none" spc="0" normalizeH="0" baseline="0" noProof="0" dirty="0" smtClean="0">
              <a:ln>
                <a:noFill/>
              </a:ln>
              <a:solidFill>
                <a:schemeClr val="bg1">
                  <a:lumMod val="20000"/>
                  <a:lumOff val="80000"/>
                </a:schemeClr>
              </a:solidFill>
              <a:effectLst/>
              <a:uLnTx/>
              <a:uFillTx/>
              <a:latin typeface="黑体" pitchFamily="2" charset="-122"/>
              <a:ea typeface="黑体" pitchFamily="2"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714480" y="1428736"/>
            <a:ext cx="5827237" cy="923330"/>
          </a:xfrm>
          <a:prstGeom prst="rect">
            <a:avLst/>
          </a:prstGeom>
        </p:spPr>
        <p:txBody>
          <a:bodyPr wrap="non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 </a:t>
            </a:r>
            <a:r>
              <a:rPr lang="zh-CN" altLang="zh-CN" sz="3600" kern="0" dirty="0" smtClean="0">
                <a:solidFill>
                  <a:srgbClr val="000000"/>
                </a:solidFill>
                <a:latin typeface="Arial Unicode MS" pitchFamily="34" charset="-122"/>
                <a:ea typeface="Arial Unicode MS" pitchFamily="34" charset="-122"/>
                <a:cs typeface="Arial Unicode MS" pitchFamily="34" charset="-122"/>
              </a:rPr>
              <a:t>教材是为课程实施服务</a:t>
            </a:r>
            <a:r>
              <a:rPr lang="zh-CN" altLang="en-US" sz="3600" kern="0" dirty="0" smtClean="0">
                <a:solidFill>
                  <a:srgbClr val="000000"/>
                </a:solidFill>
                <a:latin typeface="Arial Unicode MS" pitchFamily="34" charset="-122"/>
                <a:ea typeface="Arial Unicode MS" pitchFamily="34" charset="-122"/>
                <a:cs typeface="Arial Unicode MS" pitchFamily="34" charset="-122"/>
              </a:rPr>
              <a:t>的 ”</a:t>
            </a:r>
          </a:p>
        </p:txBody>
      </p:sp>
      <p:sp>
        <p:nvSpPr>
          <p:cNvPr id="59" name="矩形 58"/>
          <p:cNvSpPr/>
          <p:nvPr/>
        </p:nvSpPr>
        <p:spPr>
          <a:xfrm>
            <a:off x="214282" y="3105835"/>
            <a:ext cx="8643966" cy="1754326"/>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 教材的编写和使用目标也是</a:t>
            </a:r>
            <a:endParaRPr lang="en-US" altLang="zh-CN" sz="3600" kern="0" dirty="0" smtClean="0">
              <a:solidFill>
                <a:srgbClr val="000000"/>
              </a:solidFill>
              <a:latin typeface="Arial Unicode MS" pitchFamily="34" charset="-122"/>
              <a:ea typeface="Arial Unicode MS" pitchFamily="34" charset="-122"/>
              <a:cs typeface="Arial Unicode MS" pitchFamily="34" charset="-122"/>
            </a:endParaRPr>
          </a:p>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英语课程的教育教学目标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43174" y="1420545"/>
            <a:ext cx="3643338" cy="3508653"/>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知行英语</a:t>
            </a:r>
            <a:endParaRPr lang="en-US" altLang="zh-CN" sz="3600" kern="0" dirty="0" smtClean="0">
              <a:solidFill>
                <a:srgbClr val="000000"/>
              </a:solidFill>
              <a:latin typeface="Arial Unicode MS" pitchFamily="34" charset="-122"/>
              <a:ea typeface="Arial Unicode MS" pitchFamily="34" charset="-122"/>
              <a:cs typeface="Arial Unicode MS" pitchFamily="34" charset="-122"/>
            </a:endParaRPr>
          </a:p>
          <a:p>
            <a:pPr algn="ctr">
              <a:lnSpc>
                <a:spcPct val="150000"/>
              </a:lnSpc>
              <a:buFont typeface="Wingdings" pitchFamily="2" charset="2"/>
              <a:buChar char="p"/>
            </a:pPr>
            <a:r>
              <a:rPr lang="zh-CN" altLang="en-US" sz="2800" kern="0" dirty="0" smtClean="0">
                <a:solidFill>
                  <a:srgbClr val="000000"/>
                </a:solidFill>
                <a:latin typeface="Arial Unicode MS" pitchFamily="34" charset="-122"/>
                <a:ea typeface="Arial Unicode MS" pitchFamily="34" charset="-122"/>
                <a:cs typeface="Arial Unicode MS" pitchFamily="34" charset="-122"/>
              </a:rPr>
              <a:t>教材结构</a:t>
            </a:r>
            <a:endParaRPr lang="en-US" altLang="zh-CN" sz="2800" kern="0" dirty="0" smtClean="0">
              <a:solidFill>
                <a:srgbClr val="000000"/>
              </a:solidFill>
              <a:latin typeface="Arial Unicode MS" pitchFamily="34" charset="-122"/>
              <a:ea typeface="Arial Unicode MS" pitchFamily="34" charset="-122"/>
              <a:cs typeface="Arial Unicode MS" pitchFamily="34" charset="-122"/>
            </a:endParaRPr>
          </a:p>
          <a:p>
            <a:pPr algn="ctr">
              <a:lnSpc>
                <a:spcPct val="150000"/>
              </a:lnSpc>
              <a:buFont typeface="Wingdings" pitchFamily="2" charset="2"/>
              <a:buChar char="p"/>
            </a:pPr>
            <a:r>
              <a:rPr lang="zh-CN" altLang="en-US" sz="2800" kern="0" dirty="0" smtClean="0">
                <a:solidFill>
                  <a:srgbClr val="000000"/>
                </a:solidFill>
                <a:latin typeface="Arial Unicode MS" pitchFamily="34" charset="-122"/>
                <a:ea typeface="Arial Unicode MS" pitchFamily="34" charset="-122"/>
                <a:cs typeface="Arial Unicode MS" pitchFamily="34" charset="-122"/>
              </a:rPr>
              <a:t>教学内容</a:t>
            </a:r>
            <a:endParaRPr lang="en-US" altLang="zh-CN" sz="2800" kern="0" dirty="0" smtClean="0">
              <a:solidFill>
                <a:srgbClr val="000000"/>
              </a:solidFill>
              <a:latin typeface="Arial Unicode MS" pitchFamily="34" charset="-122"/>
              <a:ea typeface="Arial Unicode MS" pitchFamily="34" charset="-122"/>
              <a:cs typeface="Arial Unicode MS" pitchFamily="34" charset="-122"/>
            </a:endParaRPr>
          </a:p>
          <a:p>
            <a:pPr algn="ctr">
              <a:lnSpc>
                <a:spcPct val="150000"/>
              </a:lnSpc>
              <a:buFont typeface="Wingdings" pitchFamily="2" charset="2"/>
              <a:buChar char="p"/>
            </a:pPr>
            <a:r>
              <a:rPr lang="zh-CN" altLang="en-US" sz="2800" kern="0" dirty="0" smtClean="0">
                <a:solidFill>
                  <a:srgbClr val="000000"/>
                </a:solidFill>
                <a:latin typeface="Arial Unicode MS" pitchFamily="34" charset="-122"/>
                <a:ea typeface="Arial Unicode MS" pitchFamily="34" charset="-122"/>
                <a:cs typeface="Arial Unicode MS" pitchFamily="34" charset="-122"/>
              </a:rPr>
              <a:t>教学模式</a:t>
            </a:r>
            <a:endParaRPr lang="en-US" altLang="zh-CN" sz="2800" kern="0" dirty="0" smtClean="0">
              <a:solidFill>
                <a:srgbClr val="000000"/>
              </a:solidFill>
              <a:latin typeface="Arial Unicode MS" pitchFamily="34" charset="-122"/>
              <a:ea typeface="Arial Unicode MS" pitchFamily="34" charset="-122"/>
              <a:cs typeface="Arial Unicode MS" pitchFamily="34" charset="-122"/>
            </a:endParaRPr>
          </a:p>
          <a:p>
            <a:pPr algn="ctr">
              <a:lnSpc>
                <a:spcPct val="150000"/>
              </a:lnSpc>
              <a:buFont typeface="Wingdings" pitchFamily="2" charset="2"/>
              <a:buChar char="p"/>
            </a:pPr>
            <a:r>
              <a:rPr lang="zh-CN" altLang="en-US" sz="2800" kern="0" dirty="0" smtClean="0">
                <a:solidFill>
                  <a:srgbClr val="000000"/>
                </a:solidFill>
                <a:latin typeface="Arial Unicode MS" pitchFamily="34" charset="-122"/>
                <a:ea typeface="Arial Unicode MS" pitchFamily="34" charset="-122"/>
                <a:cs typeface="Arial Unicode MS" pitchFamily="34" charset="-122"/>
              </a:rPr>
              <a:t>配套资源</a:t>
            </a:r>
            <a:endParaRPr lang="zh-CN" altLang="en-US" sz="2800" kern="0" dirty="0" smtClean="0">
              <a:solidFill>
                <a:srgbClr val="0070C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00232" y="2214554"/>
            <a:ext cx="5357850" cy="923330"/>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新视野商务英语综合教程</a:t>
            </a:r>
            <a:endParaRPr lang="zh-CN" altLang="en-US" sz="3600" kern="0" dirty="0" smtClean="0">
              <a:solidFill>
                <a:srgbClr val="0070C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00232" y="2214554"/>
            <a:ext cx="5357850" cy="923330"/>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新视野商务英语综合教程</a:t>
            </a:r>
            <a:endParaRPr lang="zh-CN" altLang="en-US" sz="3600" kern="0" dirty="0" smtClean="0">
              <a:solidFill>
                <a:srgbClr val="0070C0"/>
              </a:solidFill>
              <a:latin typeface="Arial Unicode MS" pitchFamily="34" charset="-122"/>
              <a:ea typeface="Arial Unicode MS" pitchFamily="34" charset="-122"/>
              <a:cs typeface="Arial Unicode MS" pitchFamily="34" charset="-122"/>
            </a:endParaRPr>
          </a:p>
        </p:txBody>
      </p:sp>
      <p:sp>
        <p:nvSpPr>
          <p:cNvPr id="3" name="矩形 2"/>
          <p:cNvSpPr/>
          <p:nvPr/>
        </p:nvSpPr>
        <p:spPr>
          <a:xfrm>
            <a:off x="2000232" y="3220050"/>
            <a:ext cx="5357850" cy="1569660"/>
          </a:xfrm>
          <a:prstGeom prst="rect">
            <a:avLst/>
          </a:prstGeom>
        </p:spPr>
        <p:txBody>
          <a:bodyPr wrap="square">
            <a:spAutoFit/>
          </a:bodyPr>
          <a:lstStyle/>
          <a:p>
            <a:pPr algn="ctr">
              <a:lnSpc>
                <a:spcPct val="150000"/>
              </a:lnSpc>
            </a:pPr>
            <a:r>
              <a:rPr lang="zh-CN" altLang="en-US" sz="3200" kern="0" dirty="0" smtClean="0">
                <a:solidFill>
                  <a:srgbClr val="C00000"/>
                </a:solidFill>
                <a:latin typeface="Arial Unicode MS" pitchFamily="34" charset="-122"/>
                <a:ea typeface="Arial Unicode MS" pitchFamily="34" charset="-122"/>
                <a:cs typeface="Arial Unicode MS" pitchFamily="34" charset="-122"/>
              </a:rPr>
              <a:t>以故事情节贯穿教学环节，角色扮演</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750888" y="446088"/>
            <a:ext cx="3606798" cy="685800"/>
          </a:xfrm>
        </p:spPr>
        <p:txBody>
          <a:bodyPr/>
          <a:lstStyle/>
          <a:p>
            <a:r>
              <a:rPr lang="zh-CN" altLang="en-US" sz="2400" b="0" dirty="0" smtClean="0">
                <a:latin typeface="Arial Unicode MS" pitchFamily="34" charset="-122"/>
                <a:ea typeface="Arial Unicode MS" pitchFamily="34" charset="-122"/>
                <a:cs typeface="Arial Unicode MS" pitchFamily="34" charset="-122"/>
              </a:rPr>
              <a:t>新视野商务英语综合教程</a:t>
            </a:r>
            <a:endParaRPr lang="en-US" altLang="zh-CN" sz="2400" b="0" dirty="0">
              <a:latin typeface="Arial Unicode MS" pitchFamily="34" charset="-122"/>
              <a:ea typeface="Arial Unicode MS" pitchFamily="34" charset="-122"/>
              <a:cs typeface="Arial Unicode MS" pitchFamily="34" charset="-122"/>
            </a:endParaRPr>
          </a:p>
        </p:txBody>
      </p:sp>
      <p:pic>
        <p:nvPicPr>
          <p:cNvPr id="53" name="图片 52" descr="Image00001.bmp"/>
          <p:cNvPicPr>
            <a:picLocks noChangeAspect="1"/>
          </p:cNvPicPr>
          <p:nvPr/>
        </p:nvPicPr>
        <p:blipFill>
          <a:blip r:embed="rId2"/>
          <a:stretch>
            <a:fillRect/>
          </a:stretch>
        </p:blipFill>
        <p:spPr>
          <a:xfrm>
            <a:off x="3214678" y="3595495"/>
            <a:ext cx="2326405" cy="3262505"/>
          </a:xfrm>
          <a:prstGeom prst="rect">
            <a:avLst/>
          </a:prstGeom>
          <a:scene3d>
            <a:camera prst="orthographicFront"/>
            <a:lightRig rig="threePt" dir="t"/>
          </a:scene3d>
          <a:sp3d>
            <a:bevelT/>
          </a:sp3d>
        </p:spPr>
      </p:pic>
      <p:pic>
        <p:nvPicPr>
          <p:cNvPr id="54" name="图片 53" descr="Image00002.bmp"/>
          <p:cNvPicPr>
            <a:picLocks noChangeAspect="1"/>
          </p:cNvPicPr>
          <p:nvPr/>
        </p:nvPicPr>
        <p:blipFill>
          <a:blip r:embed="rId3"/>
          <a:stretch>
            <a:fillRect/>
          </a:stretch>
        </p:blipFill>
        <p:spPr>
          <a:xfrm>
            <a:off x="642910" y="1928802"/>
            <a:ext cx="2337482" cy="3223732"/>
          </a:xfrm>
          <a:prstGeom prst="rect">
            <a:avLst/>
          </a:prstGeom>
          <a:scene3d>
            <a:camera prst="orthographicFront"/>
            <a:lightRig rig="threePt" dir="t"/>
          </a:scene3d>
          <a:sp3d>
            <a:bevelT/>
          </a:sp3d>
        </p:spPr>
      </p:pic>
      <p:pic>
        <p:nvPicPr>
          <p:cNvPr id="55" name="图片 54" descr="Image00003.bmp"/>
          <p:cNvPicPr>
            <a:picLocks noChangeAspect="1"/>
          </p:cNvPicPr>
          <p:nvPr/>
        </p:nvPicPr>
        <p:blipFill>
          <a:blip r:embed="rId4"/>
          <a:stretch>
            <a:fillRect/>
          </a:stretch>
        </p:blipFill>
        <p:spPr>
          <a:xfrm rot="1575349">
            <a:off x="3751876" y="1064864"/>
            <a:ext cx="4926913" cy="3252274"/>
          </a:xfrm>
          <a:prstGeom prst="rect">
            <a:avLst/>
          </a:prstGeom>
        </p:spPr>
      </p:pic>
      <p:sp>
        <p:nvSpPr>
          <p:cNvPr id="56" name="矩形 55"/>
          <p:cNvSpPr/>
          <p:nvPr/>
        </p:nvSpPr>
        <p:spPr>
          <a:xfrm>
            <a:off x="5929322" y="5500702"/>
            <a:ext cx="3005951" cy="451406"/>
          </a:xfrm>
          <a:prstGeom prst="rect">
            <a:avLst/>
          </a:prstGeom>
        </p:spPr>
        <p:txBody>
          <a:bodyPr wrap="none">
            <a:spAutoFit/>
          </a:bodyPr>
          <a:lstStyle/>
          <a:p>
            <a:pPr lvl="0">
              <a:lnSpc>
                <a:spcPts val="2800"/>
              </a:lnSpc>
              <a:defRPr/>
            </a:pPr>
            <a:r>
              <a:rPr lang="zh-CN" altLang="en-US" sz="2000" kern="0" dirty="0" smtClean="0">
                <a:solidFill>
                  <a:srgbClr val="000066"/>
                </a:solidFill>
                <a:latin typeface="黑体" pitchFamily="2" charset="-122"/>
                <a:ea typeface="黑体" pitchFamily="2" charset="-122"/>
                <a:cs typeface="Arial"/>
              </a:rPr>
              <a:t>针对商务英语方向的学生</a:t>
            </a:r>
            <a:endParaRPr lang="en-US" altLang="zh-CN" sz="2000" kern="0" dirty="0">
              <a:solidFill>
                <a:srgbClr val="000066"/>
              </a:solidFill>
              <a:latin typeface="黑体" pitchFamily="2" charset="-122"/>
              <a:ea typeface="黑体" pitchFamily="2" charset="-122"/>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4"/>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48" presetClass="entr" presetSubtype="0" accel="5000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1000" fill="hold"/>
                                        <p:tgtEl>
                                          <p:spTgt spid="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53"/>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53"/>
                                        </p:tgtEl>
                                        <p:attrNameLst>
                                          <p:attrName>ppt_y</p:attrName>
                                        </p:attrNameLst>
                                      </p:cBhvr>
                                      <p:tavLst>
                                        <p:tav tm="0">
                                          <p:val>
                                            <p:strVal val="#ppt_y"/>
                                          </p:val>
                                        </p:tav>
                                        <p:tav tm="100000">
                                          <p:val>
                                            <p:strVal val="#ppt_y"/>
                                          </p:val>
                                        </p:tav>
                                      </p:tavLst>
                                    </p:anim>
                                    <p:animEffect transition="in" filter="fade">
                                      <p:cBhvr>
                                        <p:cTn id="17" dur="1000"/>
                                        <p:tgtEl>
                                          <p:spTgt spid="53"/>
                                        </p:tgtEl>
                                      </p:cBhvr>
                                    </p:animEffect>
                                  </p:childTnLst>
                                </p:cTn>
                              </p:par>
                            </p:childTnLst>
                          </p:cTn>
                        </p:par>
                        <p:par>
                          <p:cTn id="18" fill="hold">
                            <p:stCondLst>
                              <p:cond delay="1500"/>
                            </p:stCondLst>
                            <p:childTnLst>
                              <p:par>
                                <p:cTn id="19" presetID="15" presetClass="entr" presetSubtype="0"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1000" fill="hold"/>
                                        <p:tgtEl>
                                          <p:spTgt spid="55"/>
                                        </p:tgtEl>
                                        <p:attrNameLst>
                                          <p:attrName>ppt_w</p:attrName>
                                        </p:attrNameLst>
                                      </p:cBhvr>
                                      <p:tavLst>
                                        <p:tav tm="0">
                                          <p:val>
                                            <p:fltVal val="0"/>
                                          </p:val>
                                        </p:tav>
                                        <p:tav tm="100000">
                                          <p:val>
                                            <p:strVal val="#ppt_w"/>
                                          </p:val>
                                        </p:tav>
                                      </p:tavLst>
                                    </p:anim>
                                    <p:anim calcmode="lin" valueType="num">
                                      <p:cBhvr>
                                        <p:cTn id="22" dur="1000" fill="hold"/>
                                        <p:tgtEl>
                                          <p:spTgt spid="55"/>
                                        </p:tgtEl>
                                        <p:attrNameLst>
                                          <p:attrName>ppt_h</p:attrName>
                                        </p:attrNameLst>
                                      </p:cBhvr>
                                      <p:tavLst>
                                        <p:tav tm="0">
                                          <p:val>
                                            <p:fltVal val="0"/>
                                          </p:val>
                                        </p:tav>
                                        <p:tav tm="100000">
                                          <p:val>
                                            <p:strVal val="#ppt_h"/>
                                          </p:val>
                                        </p:tav>
                                      </p:tavLst>
                                    </p:anim>
                                    <p:anim calcmode="lin" valueType="num">
                                      <p:cBhvr>
                                        <p:cTn id="23" dur="1000" fill="hold"/>
                                        <p:tgtEl>
                                          <p:spTgt spid="5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7224" y="1785926"/>
            <a:ext cx="7572428" cy="400110"/>
          </a:xfrm>
          <a:prstGeom prst="rect">
            <a:avLst/>
          </a:prstGeom>
        </p:spPr>
        <p:txBody>
          <a:bodyPr wrap="square">
            <a:spAutoFit/>
          </a:bodyPr>
          <a:lstStyle/>
          <a:p>
            <a:r>
              <a:rPr lang="zh-CN" altLang="en-US" sz="2000" dirty="0" smtClean="0">
                <a:latin typeface="华文细黑" pitchFamily="2" charset="-122"/>
                <a:ea typeface="华文细黑" pitchFamily="2" charset="-122"/>
              </a:rPr>
              <a:t>按照学生从业后职业岗位的成长过程分为</a:t>
            </a:r>
            <a:r>
              <a:rPr lang="en-US" altLang="zh-CN" sz="2000" dirty="0" smtClean="0">
                <a:latin typeface="华文细黑" pitchFamily="2" charset="-122"/>
                <a:ea typeface="华文细黑" pitchFamily="2" charset="-122"/>
              </a:rPr>
              <a:t>1-4</a:t>
            </a:r>
            <a:r>
              <a:rPr lang="zh-CN" altLang="en-US" sz="2000" dirty="0" smtClean="0">
                <a:latin typeface="华文细黑" pitchFamily="2" charset="-122"/>
                <a:ea typeface="华文细黑" pitchFamily="2" charset="-122"/>
              </a:rPr>
              <a:t>级，每级包含</a:t>
            </a:r>
            <a:r>
              <a:rPr lang="en-US" altLang="zh-CN" sz="2000" dirty="0" smtClean="0">
                <a:latin typeface="华文细黑" pitchFamily="2" charset="-122"/>
                <a:ea typeface="华文细黑" pitchFamily="2" charset="-122"/>
              </a:rPr>
              <a:t>9</a:t>
            </a:r>
            <a:r>
              <a:rPr lang="zh-CN" altLang="en-US" sz="2000" dirty="0" smtClean="0">
                <a:latin typeface="华文细黑" pitchFamily="2" charset="-122"/>
                <a:ea typeface="华文细黑" pitchFamily="2" charset="-122"/>
              </a:rPr>
              <a:t>个单元。</a:t>
            </a:r>
            <a:endParaRPr lang="zh-CN" altLang="en-US" sz="2000" dirty="0">
              <a:latin typeface="华文细黑" pitchFamily="2" charset="-122"/>
              <a:ea typeface="华文细黑" pitchFamily="2" charset="-122"/>
            </a:endParaRPr>
          </a:p>
        </p:txBody>
      </p:sp>
      <p:sp>
        <p:nvSpPr>
          <p:cNvPr id="6" name="矩形 5"/>
          <p:cNvSpPr/>
          <p:nvPr/>
        </p:nvSpPr>
        <p:spPr>
          <a:xfrm>
            <a:off x="857224" y="2551837"/>
            <a:ext cx="8286776" cy="1887696"/>
          </a:xfrm>
          <a:prstGeom prst="rect">
            <a:avLst/>
          </a:prstGeom>
        </p:spPr>
        <p:txBody>
          <a:bodyPr wrap="square">
            <a:spAutoFit/>
          </a:bodyPr>
          <a:lstStyle/>
          <a:p>
            <a:pPr>
              <a:lnSpc>
                <a:spcPts val="2800"/>
              </a:lnSpc>
            </a:pPr>
            <a:r>
              <a:rPr lang="zh-CN" altLang="en-US" sz="2200" b="1" dirty="0" smtClean="0">
                <a:latin typeface="华文新魏" pitchFamily="2" charset="-122"/>
                <a:ea typeface="华文新魏" pitchFamily="2" charset="-122"/>
              </a:rPr>
              <a:t>学生角色</a:t>
            </a:r>
            <a:endParaRPr lang="en-US" altLang="zh-CN" sz="2200" b="1" dirty="0" smtClean="0">
              <a:latin typeface="华文新魏" pitchFamily="2" charset="-122"/>
              <a:ea typeface="华文新魏" pitchFamily="2" charset="-122"/>
            </a:endParaRPr>
          </a:p>
          <a:p>
            <a:pPr>
              <a:lnSpc>
                <a:spcPts val="2800"/>
              </a:lnSpc>
            </a:pPr>
            <a:r>
              <a:rPr lang="zh-CN" altLang="en-US" sz="2200" dirty="0" smtClean="0">
                <a:latin typeface="华文新魏" pitchFamily="2" charset="-122"/>
                <a:ea typeface="华文新魏" pitchFamily="2" charset="-122"/>
              </a:rPr>
              <a:t>在第一册中扮演了</a:t>
            </a:r>
            <a:r>
              <a:rPr lang="zh-CN" altLang="en-US" sz="2200" b="1" dirty="0" smtClean="0">
                <a:solidFill>
                  <a:srgbClr val="0070C0"/>
                </a:solidFill>
                <a:latin typeface="华文新魏" pitchFamily="2" charset="-122"/>
                <a:ea typeface="华文新魏" pitchFamily="2" charset="-122"/>
              </a:rPr>
              <a:t>精通基础业务的商务助理</a:t>
            </a:r>
            <a:endParaRPr lang="en-US" altLang="zh-CN" sz="2200" dirty="0" smtClean="0">
              <a:solidFill>
                <a:srgbClr val="0070C0"/>
              </a:solidFill>
              <a:latin typeface="华文新魏" pitchFamily="2" charset="-122"/>
              <a:ea typeface="华文新魏" pitchFamily="2" charset="-122"/>
            </a:endParaRPr>
          </a:p>
          <a:p>
            <a:pPr>
              <a:lnSpc>
                <a:spcPts val="2800"/>
              </a:lnSpc>
            </a:pPr>
            <a:r>
              <a:rPr lang="zh-CN" altLang="en-US" sz="2200" dirty="0" smtClean="0">
                <a:latin typeface="华文新魏" pitchFamily="2" charset="-122"/>
                <a:ea typeface="华文新魏" pitchFamily="2" charset="-122"/>
              </a:rPr>
              <a:t>在</a:t>
            </a:r>
            <a:r>
              <a:rPr lang="zh-CN" altLang="en-US" sz="2200" dirty="0">
                <a:latin typeface="华文新魏" pitchFamily="2" charset="-122"/>
                <a:ea typeface="华文新魏" pitchFamily="2" charset="-122"/>
              </a:rPr>
              <a:t>第二册中充当了</a:t>
            </a:r>
            <a:r>
              <a:rPr lang="zh-CN" altLang="en-US" sz="2200" b="1" dirty="0">
                <a:solidFill>
                  <a:srgbClr val="0070C0"/>
                </a:solidFill>
                <a:latin typeface="华文新魏" pitchFamily="2" charset="-122"/>
                <a:ea typeface="华文新魏" pitchFamily="2" charset="-122"/>
              </a:rPr>
              <a:t>业务娴熟的商务专业</a:t>
            </a:r>
            <a:r>
              <a:rPr lang="zh-CN" altLang="en-US" sz="2200" b="1" dirty="0" smtClean="0">
                <a:solidFill>
                  <a:srgbClr val="0070C0"/>
                </a:solidFill>
                <a:latin typeface="华文新魏" pitchFamily="2" charset="-122"/>
                <a:ea typeface="华文新魏" pitchFamily="2" charset="-122"/>
              </a:rPr>
              <a:t>人士</a:t>
            </a:r>
            <a:endParaRPr lang="en-US" altLang="zh-CN" sz="2200" dirty="0" smtClean="0">
              <a:solidFill>
                <a:srgbClr val="0070C0"/>
              </a:solidFill>
              <a:latin typeface="华文新魏" pitchFamily="2" charset="-122"/>
              <a:ea typeface="华文新魏" pitchFamily="2" charset="-122"/>
            </a:endParaRPr>
          </a:p>
          <a:p>
            <a:pPr>
              <a:lnSpc>
                <a:spcPts val="2800"/>
              </a:lnSpc>
            </a:pPr>
            <a:r>
              <a:rPr lang="zh-CN" altLang="en-US" sz="2200" dirty="0" smtClean="0">
                <a:latin typeface="华文新魏" pitchFamily="2" charset="-122"/>
                <a:ea typeface="华文新魏" pitchFamily="2" charset="-122"/>
              </a:rPr>
              <a:t>在</a:t>
            </a:r>
            <a:r>
              <a:rPr lang="zh-CN" altLang="en-US" sz="2200" dirty="0">
                <a:latin typeface="华文新魏" pitchFamily="2" charset="-122"/>
                <a:ea typeface="华文新魏" pitchFamily="2" charset="-122"/>
              </a:rPr>
              <a:t>第三册中体验了</a:t>
            </a:r>
            <a:r>
              <a:rPr lang="zh-CN" altLang="en-US" sz="2200" b="1" dirty="0">
                <a:solidFill>
                  <a:srgbClr val="0070C0"/>
                </a:solidFill>
                <a:latin typeface="华文新魏" pitchFamily="2" charset="-122"/>
                <a:ea typeface="华文新魏" pitchFamily="2" charset="-122"/>
              </a:rPr>
              <a:t>商务中层</a:t>
            </a:r>
            <a:r>
              <a:rPr lang="zh-CN" altLang="en-US" sz="2200" b="1" dirty="0" smtClean="0">
                <a:solidFill>
                  <a:srgbClr val="0070C0"/>
                </a:solidFill>
                <a:latin typeface="华文新魏" pitchFamily="2" charset="-122"/>
                <a:ea typeface="华文新魏" pitchFamily="2" charset="-122"/>
              </a:rPr>
              <a:t>主管的日常工作</a:t>
            </a:r>
            <a:endParaRPr lang="en-US" altLang="zh-CN" sz="2200" dirty="0" smtClean="0">
              <a:solidFill>
                <a:srgbClr val="0070C0"/>
              </a:solidFill>
              <a:latin typeface="华文新魏" pitchFamily="2" charset="-122"/>
              <a:ea typeface="华文新魏" pitchFamily="2" charset="-122"/>
            </a:endParaRPr>
          </a:p>
          <a:p>
            <a:pPr>
              <a:lnSpc>
                <a:spcPts val="2800"/>
              </a:lnSpc>
            </a:pPr>
            <a:r>
              <a:rPr lang="zh-CN" altLang="en-US" sz="2200" dirty="0" smtClean="0">
                <a:latin typeface="华文新魏" pitchFamily="2" charset="-122"/>
                <a:ea typeface="华文新魏" pitchFamily="2" charset="-122"/>
              </a:rPr>
              <a:t>在</a:t>
            </a:r>
            <a:r>
              <a:rPr lang="zh-CN" altLang="en-US" sz="2200" dirty="0">
                <a:latin typeface="华文新魏" pitchFamily="2" charset="-122"/>
                <a:ea typeface="华文新魏" pitchFamily="2" charset="-122"/>
              </a:rPr>
              <a:t>第四册中则跻身于</a:t>
            </a:r>
            <a:r>
              <a:rPr lang="zh-CN" altLang="en-US" sz="2200" b="1" dirty="0">
                <a:solidFill>
                  <a:srgbClr val="0070C0"/>
                </a:solidFill>
                <a:latin typeface="华文新魏" pitchFamily="2" charset="-122"/>
                <a:ea typeface="华文新魏" pitchFamily="2" charset="-122"/>
              </a:rPr>
              <a:t>具有全局观及国际视野的跨国商务管理者队伍</a:t>
            </a:r>
          </a:p>
        </p:txBody>
      </p:sp>
      <p:sp>
        <p:nvSpPr>
          <p:cNvPr id="8" name="Rectangle 3"/>
          <p:cNvSpPr>
            <a:spLocks noGrp="1" noChangeArrowheads="1"/>
          </p:cNvSpPr>
          <p:nvPr>
            <p:ph type="title"/>
          </p:nvPr>
        </p:nvSpPr>
        <p:spPr>
          <a:xfrm>
            <a:off x="750888" y="446088"/>
            <a:ext cx="3606798" cy="685800"/>
          </a:xfrm>
        </p:spPr>
        <p:txBody>
          <a:bodyPr/>
          <a:lstStyle/>
          <a:p>
            <a:r>
              <a:rPr lang="zh-CN" altLang="en-US" sz="2400" b="0" dirty="0" smtClean="0">
                <a:latin typeface="Arial Unicode MS" pitchFamily="34" charset="-122"/>
                <a:ea typeface="Arial Unicode MS" pitchFamily="34" charset="-122"/>
                <a:cs typeface="Arial Unicode MS" pitchFamily="34" charset="-122"/>
              </a:rPr>
              <a:t>新视野商务英语综合教程</a:t>
            </a:r>
            <a:endParaRPr lang="en-US" altLang="zh-CN" sz="2400" b="0" dirty="0">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Image00010.bmp"/>
          <p:cNvPicPr>
            <a:picLocks noChangeAspect="1"/>
          </p:cNvPicPr>
          <p:nvPr/>
        </p:nvPicPr>
        <p:blipFill>
          <a:blip r:embed="rId2"/>
          <a:stretch>
            <a:fillRect/>
          </a:stretch>
        </p:blipFill>
        <p:spPr>
          <a:xfrm>
            <a:off x="2714612" y="1357298"/>
            <a:ext cx="4048877" cy="5500702"/>
          </a:xfrm>
          <a:prstGeom prst="rect">
            <a:avLst/>
          </a:prstGeom>
        </p:spPr>
      </p:pic>
      <p:sp>
        <p:nvSpPr>
          <p:cNvPr id="8" name="Rectangle 3"/>
          <p:cNvSpPr>
            <a:spLocks noGrp="1" noChangeArrowheads="1"/>
          </p:cNvSpPr>
          <p:nvPr>
            <p:ph type="title"/>
          </p:nvPr>
        </p:nvSpPr>
        <p:spPr>
          <a:xfrm>
            <a:off x="750888" y="446088"/>
            <a:ext cx="3606798" cy="685800"/>
          </a:xfrm>
        </p:spPr>
        <p:txBody>
          <a:bodyPr/>
          <a:lstStyle/>
          <a:p>
            <a:r>
              <a:rPr lang="zh-CN" altLang="en-US" sz="2400" b="0" dirty="0" smtClean="0">
                <a:latin typeface="Arial Unicode MS" pitchFamily="34" charset="-122"/>
                <a:ea typeface="Arial Unicode MS" pitchFamily="34" charset="-122"/>
                <a:cs typeface="Arial Unicode MS" pitchFamily="34" charset="-122"/>
              </a:rPr>
              <a:t>新视野商务英语综合教程</a:t>
            </a:r>
            <a:endParaRPr lang="en-US" altLang="zh-CN" sz="2400" b="0" dirty="0">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14414" y="1214422"/>
            <a:ext cx="7715304" cy="4801314"/>
          </a:xfrm>
          <a:prstGeom prst="rect">
            <a:avLst/>
          </a:prstGeom>
        </p:spPr>
        <p:txBody>
          <a:bodyPr wrap="square">
            <a:spAutoFit/>
          </a:bodyPr>
          <a:lstStyle/>
          <a:p>
            <a:pPr>
              <a:lnSpc>
                <a:spcPct val="150000"/>
              </a:lnSpc>
            </a:pPr>
            <a:r>
              <a:rPr lang="zh-CN" altLang="en-US" sz="3000" kern="0" dirty="0" smtClean="0">
                <a:latin typeface="Arial Unicode MS" pitchFamily="34" charset="-122"/>
                <a:ea typeface="Arial Unicode MS" pitchFamily="34" charset="-122"/>
                <a:cs typeface="Arial Unicode MS" pitchFamily="34" charset="-122"/>
              </a:rPr>
              <a:t>致用英语 综合教程（第二版）</a:t>
            </a:r>
            <a:endParaRPr lang="en-US" altLang="zh-CN" sz="3000" kern="0" dirty="0" smtClean="0">
              <a:latin typeface="Arial Unicode MS" pitchFamily="34" charset="-122"/>
              <a:ea typeface="Arial Unicode MS" pitchFamily="34" charset="-122"/>
              <a:cs typeface="Arial Unicode MS" pitchFamily="34" charset="-122"/>
            </a:endParaRPr>
          </a:p>
          <a:p>
            <a:pPr>
              <a:lnSpc>
                <a:spcPct val="150000"/>
              </a:lnSpc>
            </a:pPr>
            <a:r>
              <a:rPr lang="zh-CN" altLang="en-US" sz="3000" kern="0" dirty="0" smtClean="0">
                <a:latin typeface="Arial Unicode MS" pitchFamily="34" charset="-122"/>
                <a:ea typeface="Arial Unicode MS" pitchFamily="34" charset="-122"/>
                <a:cs typeface="Arial Unicode MS" pitchFamily="34" charset="-122"/>
              </a:rPr>
              <a:t>新职业英语：职场素质英语评估手册</a:t>
            </a:r>
            <a:endParaRPr lang="en-US" altLang="zh-CN" sz="3000" kern="0" dirty="0" smtClean="0">
              <a:latin typeface="Arial Unicode MS" pitchFamily="34" charset="-122"/>
              <a:ea typeface="Arial Unicode MS" pitchFamily="34" charset="-122"/>
              <a:cs typeface="Arial Unicode MS" pitchFamily="34" charset="-122"/>
            </a:endParaRPr>
          </a:p>
          <a:p>
            <a:pPr>
              <a:lnSpc>
                <a:spcPct val="150000"/>
              </a:lnSpc>
            </a:pPr>
            <a:r>
              <a:rPr lang="zh-CN" altLang="en-US" sz="3000" kern="0" dirty="0" smtClean="0">
                <a:latin typeface="Arial Unicode MS" pitchFamily="34" charset="-122"/>
                <a:ea typeface="Arial Unicode MS" pitchFamily="34" charset="-122"/>
                <a:cs typeface="Arial Unicode MS" pitchFamily="34" charset="-122"/>
              </a:rPr>
              <a:t>新职业英语：轨道交通英语</a:t>
            </a:r>
            <a:endParaRPr lang="en-US" altLang="zh-CN" sz="3000" kern="0" dirty="0" smtClean="0">
              <a:latin typeface="Arial Unicode MS" pitchFamily="34" charset="-122"/>
              <a:ea typeface="Arial Unicode MS" pitchFamily="34" charset="-122"/>
              <a:cs typeface="Arial Unicode MS" pitchFamily="34" charset="-122"/>
            </a:endParaRPr>
          </a:p>
          <a:p>
            <a:pPr>
              <a:lnSpc>
                <a:spcPct val="150000"/>
              </a:lnSpc>
            </a:pPr>
            <a:r>
              <a:rPr lang="zh-CN" altLang="en-US" sz="3000" kern="0" dirty="0" smtClean="0">
                <a:latin typeface="Arial Unicode MS" pitchFamily="34" charset="-122"/>
                <a:ea typeface="Arial Unicode MS" pitchFamily="34" charset="-122"/>
                <a:cs typeface="Arial Unicode MS" pitchFamily="34" charset="-122"/>
              </a:rPr>
              <a:t>新职业英语：</a:t>
            </a:r>
            <a:r>
              <a:rPr lang="zh-CN" altLang="en-US" sz="2800" kern="0" dirty="0" smtClean="0">
                <a:latin typeface="Arial Unicode MS" pitchFamily="34" charset="-122"/>
                <a:ea typeface="Arial Unicode MS" pitchFamily="34" charset="-122"/>
                <a:cs typeface="Arial Unicode MS" pitchFamily="34" charset="-122"/>
              </a:rPr>
              <a:t>网络课程；背单词</a:t>
            </a:r>
            <a:r>
              <a:rPr lang="en-US" altLang="zh-CN" sz="2800" kern="0" dirty="0" smtClean="0">
                <a:latin typeface="Arial Unicode MS" pitchFamily="34" charset="-122"/>
                <a:ea typeface="Arial Unicode MS" pitchFamily="34" charset="-122"/>
                <a:cs typeface="Arial Unicode MS" pitchFamily="34" charset="-122"/>
              </a:rPr>
              <a:t>app</a:t>
            </a:r>
            <a:r>
              <a:rPr lang="zh-CN" altLang="en-US" sz="2800" kern="0" dirty="0" smtClean="0">
                <a:latin typeface="Arial Unicode MS" pitchFamily="34" charset="-122"/>
                <a:ea typeface="Arial Unicode MS" pitchFamily="34" charset="-122"/>
                <a:cs typeface="Arial Unicode MS" pitchFamily="34" charset="-122"/>
              </a:rPr>
              <a:t>应用</a:t>
            </a:r>
            <a:endParaRPr lang="en-US" altLang="zh-CN" sz="2800" kern="0" dirty="0" smtClean="0">
              <a:latin typeface="Arial Unicode MS" pitchFamily="34" charset="-122"/>
              <a:ea typeface="Arial Unicode MS" pitchFamily="34" charset="-122"/>
              <a:cs typeface="Arial Unicode MS" pitchFamily="34" charset="-122"/>
            </a:endParaRPr>
          </a:p>
          <a:p>
            <a:pPr>
              <a:lnSpc>
                <a:spcPct val="150000"/>
              </a:lnSpc>
            </a:pPr>
            <a:endParaRPr lang="en-US" altLang="zh-CN" sz="2800" kern="0" dirty="0" smtClean="0">
              <a:latin typeface="Arial Unicode MS" pitchFamily="34" charset="-122"/>
              <a:ea typeface="Arial Unicode MS" pitchFamily="34" charset="-122"/>
              <a:cs typeface="Arial Unicode MS" pitchFamily="34" charset="-122"/>
            </a:endParaRPr>
          </a:p>
          <a:p>
            <a:pPr>
              <a:lnSpc>
                <a:spcPct val="150000"/>
              </a:lnSpc>
            </a:pPr>
            <a:r>
              <a:rPr lang="zh-CN" altLang="en-US" sz="2800" kern="0" dirty="0" smtClean="0">
                <a:latin typeface="Arial Unicode MS" pitchFamily="34" charset="-122"/>
                <a:ea typeface="Arial Unicode MS" pitchFamily="34" charset="-122"/>
                <a:cs typeface="Arial Unicode MS" pitchFamily="34" charset="-122"/>
              </a:rPr>
              <a:t>高职高专核心词汇必备手册</a:t>
            </a:r>
            <a:endParaRPr lang="en-US" altLang="zh-CN" sz="2800" kern="0" dirty="0" smtClean="0">
              <a:latin typeface="Arial Unicode MS" pitchFamily="34" charset="-122"/>
              <a:ea typeface="Arial Unicode MS" pitchFamily="34" charset="-122"/>
              <a:cs typeface="Arial Unicode MS" pitchFamily="34" charset="-122"/>
            </a:endParaRPr>
          </a:p>
          <a:p>
            <a:pPr>
              <a:lnSpc>
                <a:spcPct val="150000"/>
              </a:lnSpc>
            </a:pPr>
            <a:r>
              <a:rPr lang="zh-CN" altLang="en-US" sz="2800" kern="0" dirty="0" smtClean="0">
                <a:latin typeface="Arial Unicode MS" pitchFamily="34" charset="-122"/>
                <a:ea typeface="Arial Unicode MS" pitchFamily="34" charset="-122"/>
                <a:cs typeface="Arial Unicode MS" pitchFamily="34" charset="-122"/>
              </a:rPr>
              <a:t>大学英语学习方法与策略（高职高专版）</a:t>
            </a:r>
          </a:p>
        </p:txBody>
      </p:sp>
      <p:sp>
        <p:nvSpPr>
          <p:cNvPr id="3" name="矩形 2"/>
          <p:cNvSpPr/>
          <p:nvPr/>
        </p:nvSpPr>
        <p:spPr>
          <a:xfrm>
            <a:off x="2643174" y="214290"/>
            <a:ext cx="3643338" cy="827599"/>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其他教材</a:t>
            </a:r>
            <a:endParaRPr lang="en-US" altLang="zh-CN" sz="3600" kern="0" dirty="0" smtClean="0">
              <a:solidFill>
                <a:srgbClr val="00000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ctrTitle"/>
          </p:nvPr>
        </p:nvSpPr>
        <p:spPr>
          <a:xfrm>
            <a:off x="685800" y="2071678"/>
            <a:ext cx="7772400" cy="1470025"/>
          </a:xfrm>
        </p:spPr>
        <p:txBody>
          <a:bodyPr>
            <a:noAutofit/>
          </a:bodyPr>
          <a:lstStyle/>
          <a:p>
            <a:pPr algn="ctr">
              <a:lnSpc>
                <a:spcPct val="150000"/>
              </a:lnSpc>
            </a:pPr>
            <a:r>
              <a:rPr lang="zh-CN" altLang="en-US" sz="4800" b="1" dirty="0" smtClean="0">
                <a:solidFill>
                  <a:schemeClr val="accent4">
                    <a:lumMod val="20000"/>
                    <a:lumOff val="80000"/>
                  </a:schemeClr>
                </a:solidFill>
                <a:latin typeface="黑体" pitchFamily="49" charset="-122"/>
                <a:ea typeface="黑体" pitchFamily="49" charset="-122"/>
              </a:rPr>
              <a:t>只提供产品吗？</a:t>
            </a:r>
            <a:endParaRPr lang="zh-CN" altLang="en-US" sz="4800" b="1" dirty="0">
              <a:solidFill>
                <a:schemeClr val="accent4">
                  <a:lumMod val="20000"/>
                  <a:lumOff val="80000"/>
                </a:schemeClr>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ctrTitle"/>
          </p:nvPr>
        </p:nvSpPr>
        <p:spPr>
          <a:xfrm>
            <a:off x="685800" y="2601917"/>
            <a:ext cx="7772400" cy="1470025"/>
          </a:xfrm>
        </p:spPr>
        <p:txBody>
          <a:bodyPr>
            <a:noAutofit/>
          </a:bodyPr>
          <a:lstStyle/>
          <a:p>
            <a:pPr algn="ctr">
              <a:lnSpc>
                <a:spcPct val="150000"/>
              </a:lnSpc>
            </a:pPr>
            <a:r>
              <a:rPr lang="zh-CN" altLang="en-US" sz="4800" dirty="0" smtClean="0">
                <a:latin typeface="黑体" pitchFamily="49" charset="-122"/>
                <a:ea typeface="黑体" pitchFamily="49" charset="-122"/>
              </a:rPr>
              <a:t>高职外语教育</a:t>
            </a:r>
            <a:r>
              <a:rPr lang="en-US" altLang="zh-CN" sz="4800" dirty="0" smtClean="0">
                <a:latin typeface="黑体" pitchFamily="49" charset="-122"/>
                <a:ea typeface="黑体" pitchFamily="49" charset="-122"/>
              </a:rPr>
              <a:t/>
            </a:r>
            <a:br>
              <a:rPr lang="en-US" altLang="zh-CN" sz="4800" dirty="0" smtClean="0">
                <a:latin typeface="黑体" pitchFamily="49" charset="-122"/>
                <a:ea typeface="黑体" pitchFamily="49" charset="-122"/>
              </a:rPr>
            </a:br>
            <a:r>
              <a:rPr lang="zh-CN" altLang="en-US" sz="4800" b="1" dirty="0" smtClean="0">
                <a:solidFill>
                  <a:schemeClr val="accent4">
                    <a:lumMod val="20000"/>
                    <a:lumOff val="80000"/>
                  </a:schemeClr>
                </a:solidFill>
                <a:latin typeface="黑体" pitchFamily="49" charset="-122"/>
                <a:ea typeface="黑体" pitchFamily="49" charset="-122"/>
              </a:rPr>
              <a:t>数字化解决方案</a:t>
            </a:r>
            <a:endParaRPr lang="zh-CN" altLang="en-US" sz="4800" b="1" dirty="0">
              <a:solidFill>
                <a:schemeClr val="accent4">
                  <a:lumMod val="20000"/>
                  <a:lumOff val="80000"/>
                </a:schemeClr>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示 18"/>
          <p:cNvGraphicFramePr/>
          <p:nvPr>
            <p:extLst>
              <p:ext uri="{D42A27DB-BD31-4B8C-83A1-F6EECF244321}">
                <p14:modId xmlns="" xmlns:p14="http://schemas.microsoft.com/office/powerpoint/2010/main" val="2950479164"/>
              </p:ext>
            </p:extLst>
          </p:nvPr>
        </p:nvGraphicFramePr>
        <p:xfrm>
          <a:off x="-36512" y="548680"/>
          <a:ext cx="9073111" cy="6035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TextBox 41"/>
          <p:cNvSpPr txBox="1">
            <a:spLocks noChangeArrowheads="1"/>
          </p:cNvSpPr>
          <p:nvPr/>
        </p:nvSpPr>
        <p:spPr bwMode="auto">
          <a:xfrm>
            <a:off x="558800" y="333375"/>
            <a:ext cx="77581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3200" b="1" dirty="0" smtClean="0">
                <a:latin typeface="微软雅黑" pitchFamily="34" charset="-122"/>
                <a:ea typeface="微软雅黑" pitchFamily="34" charset="-122"/>
              </a:rPr>
              <a:t>高职外语</a:t>
            </a:r>
            <a:r>
              <a:rPr lang="zh-CN" altLang="en-US" sz="3200" b="1" dirty="0">
                <a:latin typeface="微软雅黑" pitchFamily="34" charset="-122"/>
                <a:ea typeface="微软雅黑" pitchFamily="34" charset="-122"/>
              </a:rPr>
              <a:t>教育数字化解决方案 </a:t>
            </a:r>
          </a:p>
        </p:txBody>
      </p:sp>
      <p:grpSp>
        <p:nvGrpSpPr>
          <p:cNvPr id="2" name="组合 20"/>
          <p:cNvGrpSpPr/>
          <p:nvPr/>
        </p:nvGrpSpPr>
        <p:grpSpPr>
          <a:xfrm>
            <a:off x="3452392" y="2780928"/>
            <a:ext cx="1976864" cy="1719642"/>
            <a:chOff x="3973591" y="3212976"/>
            <a:chExt cx="1395387" cy="1296144"/>
          </a:xfrm>
          <a:solidFill>
            <a:schemeClr val="accent3">
              <a:lumMod val="60000"/>
              <a:lumOff val="40000"/>
            </a:schemeClr>
          </a:solidFill>
        </p:grpSpPr>
        <p:sp>
          <p:nvSpPr>
            <p:cNvPr id="22" name="椭圆 21"/>
            <p:cNvSpPr/>
            <p:nvPr/>
          </p:nvSpPr>
          <p:spPr>
            <a:xfrm>
              <a:off x="3973591" y="3212976"/>
              <a:ext cx="1368152" cy="1296144"/>
            </a:xfrm>
            <a:prstGeom prst="ellipse">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Circle">
                <a:avLst/>
              </a:prstTxWarp>
            </a:bodyPr>
            <a:lstStyle/>
            <a:p>
              <a:pPr algn="ctr" fontAlgn="auto">
                <a:spcBef>
                  <a:spcPts val="0"/>
                </a:spcBef>
                <a:spcAft>
                  <a:spcPts val="0"/>
                </a:spcAft>
                <a:defRPr/>
              </a:pPr>
              <a:endParaRPr lang="zh-CN" altLang="en-US" dirty="0">
                <a:solidFill>
                  <a:schemeClr val="bg1"/>
                </a:solidFill>
              </a:endParaRPr>
            </a:p>
          </p:txBody>
        </p:sp>
        <p:sp>
          <p:nvSpPr>
            <p:cNvPr id="23" name="TextBox 22"/>
            <p:cNvSpPr txBox="1"/>
            <p:nvPr/>
          </p:nvSpPr>
          <p:spPr>
            <a:xfrm>
              <a:off x="4000826" y="3707268"/>
              <a:ext cx="1368152" cy="330498"/>
            </a:xfrm>
            <a:prstGeom prst="rect">
              <a:avLst/>
            </a:prstGeom>
            <a:noFill/>
          </p:spPr>
          <p:txBody>
            <a:bodyPr>
              <a:spAutoFit/>
            </a:bodyPr>
            <a:lstStyle/>
            <a:p>
              <a:pPr algn="ctr" fontAlgn="auto">
                <a:spcBef>
                  <a:spcPts val="0"/>
                </a:spcBef>
                <a:spcAft>
                  <a:spcPts val="0"/>
                </a:spcAft>
                <a:defRPr/>
              </a:pPr>
              <a:r>
                <a:rPr lang="zh-CN" altLang="en-US" sz="2400" b="1" dirty="0" smtClean="0">
                  <a:solidFill>
                    <a:schemeClr val="tx1">
                      <a:lumMod val="95000"/>
                      <a:lumOff val="5000"/>
                    </a:schemeClr>
                  </a:solidFill>
                  <a:latin typeface="+mn-lt"/>
                  <a:ea typeface="+mn-ea"/>
                </a:rPr>
                <a:t>外语院</a:t>
              </a:r>
              <a:r>
                <a:rPr lang="zh-CN" altLang="en-US" sz="2400" b="1" dirty="0">
                  <a:solidFill>
                    <a:schemeClr val="tx1">
                      <a:lumMod val="95000"/>
                      <a:lumOff val="5000"/>
                    </a:schemeClr>
                  </a:solidFill>
                  <a:latin typeface="+mn-lt"/>
                  <a:ea typeface="+mn-ea"/>
                </a:rPr>
                <a:t>系</a:t>
              </a:r>
            </a:p>
          </p:txBody>
        </p:sp>
      </p:grpSp>
    </p:spTree>
    <p:extLst>
      <p:ext uri="{BB962C8B-B14F-4D97-AF65-F5344CB8AC3E}">
        <p14:creationId xmlns="" xmlns:p14="http://schemas.microsoft.com/office/powerpoint/2010/main" val="42646296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42910" y="285728"/>
            <a:ext cx="1543032" cy="1143000"/>
          </a:xfrm>
        </p:spPr>
        <p:txBody>
          <a:bodyPr/>
          <a:lstStyle/>
          <a:p>
            <a:pPr eaLnBrk="1" hangingPunct="1"/>
            <a:r>
              <a:rPr lang="zh-CN" altLang="en-US" sz="3200" b="0" dirty="0" smtClean="0">
                <a:solidFill>
                  <a:schemeClr val="tx1"/>
                </a:solidFill>
                <a:latin typeface="Arial Unicode MS" pitchFamily="34" charset="-122"/>
                <a:ea typeface="Arial Unicode MS" pitchFamily="34" charset="-122"/>
                <a:cs typeface="Arial Unicode MS" pitchFamily="34" charset="-122"/>
              </a:rPr>
              <a:t>程晓堂</a:t>
            </a:r>
            <a:endParaRPr lang="en-US" altLang="zh-CN" sz="3200" b="0" dirty="0" smtClean="0">
              <a:solidFill>
                <a:schemeClr val="tx1"/>
              </a:solidFill>
              <a:latin typeface="Arial Unicode MS" pitchFamily="34" charset="-122"/>
              <a:ea typeface="Arial Unicode MS" pitchFamily="34" charset="-122"/>
              <a:cs typeface="Arial Unicode MS" pitchFamily="34" charset="-122"/>
            </a:endParaRPr>
          </a:p>
        </p:txBody>
      </p:sp>
      <p:sp>
        <p:nvSpPr>
          <p:cNvPr id="6" name="Oval 3"/>
          <p:cNvSpPr>
            <a:spLocks noChangeArrowheads="1"/>
          </p:cNvSpPr>
          <p:nvPr/>
        </p:nvSpPr>
        <p:spPr bwMode="gray">
          <a:xfrm>
            <a:off x="3148015" y="1214422"/>
            <a:ext cx="2641600" cy="2644775"/>
          </a:xfrm>
          <a:prstGeom prst="ellipse">
            <a:avLst/>
          </a:prstGeom>
          <a:solidFill>
            <a:schemeClr val="accent2">
              <a:alpha val="34901"/>
            </a:schemeClr>
          </a:solidFill>
          <a:ln w="9525" algn="ctr">
            <a:noFill/>
            <a:round/>
            <a:headEnd/>
            <a:tailEnd/>
          </a:ln>
        </p:spPr>
        <p:txBody>
          <a:bodyPr wrap="none" anchor="ctr"/>
          <a:lstStyle/>
          <a:p>
            <a:endParaRPr lang="zh-CN" altLang="en-US">
              <a:latin typeface="Calibri" pitchFamily="34" charset="0"/>
            </a:endParaRPr>
          </a:p>
        </p:txBody>
      </p:sp>
      <p:sp>
        <p:nvSpPr>
          <p:cNvPr id="7" name="Oval 4"/>
          <p:cNvSpPr>
            <a:spLocks noChangeArrowheads="1"/>
          </p:cNvSpPr>
          <p:nvPr/>
        </p:nvSpPr>
        <p:spPr bwMode="gray">
          <a:xfrm>
            <a:off x="4087815" y="2606660"/>
            <a:ext cx="2643187" cy="2643187"/>
          </a:xfrm>
          <a:prstGeom prst="ellipse">
            <a:avLst/>
          </a:prstGeom>
          <a:solidFill>
            <a:schemeClr val="folHlink">
              <a:alpha val="34901"/>
            </a:schemeClr>
          </a:solidFill>
          <a:ln w="9525" algn="ctr">
            <a:noFill/>
            <a:round/>
            <a:headEnd/>
            <a:tailEnd/>
          </a:ln>
        </p:spPr>
        <p:txBody>
          <a:bodyPr wrap="none" anchor="ctr"/>
          <a:lstStyle/>
          <a:p>
            <a:endParaRPr lang="zh-CN" altLang="en-US">
              <a:latin typeface="Calibri" pitchFamily="34" charset="0"/>
            </a:endParaRPr>
          </a:p>
        </p:txBody>
      </p:sp>
      <p:sp>
        <p:nvSpPr>
          <p:cNvPr id="8" name="Oval 5"/>
          <p:cNvSpPr>
            <a:spLocks noChangeArrowheads="1"/>
          </p:cNvSpPr>
          <p:nvPr/>
        </p:nvSpPr>
        <p:spPr bwMode="gray">
          <a:xfrm>
            <a:off x="2105027" y="2571735"/>
            <a:ext cx="2644775" cy="2643187"/>
          </a:xfrm>
          <a:prstGeom prst="ellipse">
            <a:avLst/>
          </a:prstGeom>
          <a:solidFill>
            <a:schemeClr val="accent1">
              <a:alpha val="34901"/>
            </a:schemeClr>
          </a:solidFill>
          <a:ln w="9525" algn="ctr">
            <a:noFill/>
            <a:round/>
            <a:headEnd/>
            <a:tailEnd/>
          </a:ln>
        </p:spPr>
        <p:txBody>
          <a:bodyPr wrap="none" anchor="ctr"/>
          <a:lstStyle/>
          <a:p>
            <a:endParaRPr lang="zh-CN" altLang="en-US">
              <a:latin typeface="Calibri" pitchFamily="34" charset="0"/>
            </a:endParaRPr>
          </a:p>
        </p:txBody>
      </p:sp>
      <p:sp>
        <p:nvSpPr>
          <p:cNvPr id="9" name="Line 6"/>
          <p:cNvSpPr>
            <a:spLocks noChangeShapeType="1"/>
          </p:cNvSpPr>
          <p:nvPr/>
        </p:nvSpPr>
        <p:spPr bwMode="auto">
          <a:xfrm flipH="1" flipV="1">
            <a:off x="2357420" y="2786058"/>
            <a:ext cx="500065" cy="571504"/>
          </a:xfrm>
          <a:prstGeom prst="line">
            <a:avLst/>
          </a:prstGeom>
          <a:noFill/>
          <a:ln w="19050">
            <a:solidFill>
              <a:srgbClr val="4D4D4D"/>
            </a:solidFill>
            <a:round/>
            <a:headEnd type="oval" w="lg" len="lg"/>
            <a:tailEnd/>
          </a:ln>
        </p:spPr>
        <p:txBody>
          <a:bodyPr wrap="none" anchor="ctr"/>
          <a:lstStyle/>
          <a:p>
            <a:endParaRPr lang="zh-CN" altLang="en-US"/>
          </a:p>
        </p:txBody>
      </p:sp>
      <p:sp>
        <p:nvSpPr>
          <p:cNvPr id="10" name="Line 7"/>
          <p:cNvSpPr>
            <a:spLocks noChangeShapeType="1"/>
          </p:cNvSpPr>
          <p:nvPr/>
        </p:nvSpPr>
        <p:spPr bwMode="auto">
          <a:xfrm flipV="1">
            <a:off x="5286379" y="2292333"/>
            <a:ext cx="1130298" cy="45719"/>
          </a:xfrm>
          <a:prstGeom prst="line">
            <a:avLst/>
          </a:prstGeom>
          <a:noFill/>
          <a:ln w="19050">
            <a:solidFill>
              <a:srgbClr val="4D4D4D"/>
            </a:solidFill>
            <a:round/>
            <a:headEnd type="oval" w="lg" len="lg"/>
            <a:tailEnd/>
          </a:ln>
        </p:spPr>
        <p:txBody>
          <a:bodyPr wrap="none" anchor="ctr"/>
          <a:lstStyle/>
          <a:p>
            <a:endParaRPr lang="zh-CN" altLang="en-US"/>
          </a:p>
        </p:txBody>
      </p:sp>
      <p:sp>
        <p:nvSpPr>
          <p:cNvPr id="11" name="Line 8"/>
          <p:cNvSpPr>
            <a:spLocks noChangeShapeType="1"/>
          </p:cNvSpPr>
          <p:nvPr/>
        </p:nvSpPr>
        <p:spPr bwMode="auto">
          <a:xfrm flipH="1">
            <a:off x="4400551" y="4732332"/>
            <a:ext cx="457200" cy="552440"/>
          </a:xfrm>
          <a:prstGeom prst="line">
            <a:avLst/>
          </a:prstGeom>
          <a:noFill/>
          <a:ln w="19050">
            <a:solidFill>
              <a:srgbClr val="4D4D4D"/>
            </a:solidFill>
            <a:round/>
            <a:headEnd type="oval" w="lg" len="lg"/>
            <a:tailEnd/>
          </a:ln>
        </p:spPr>
        <p:txBody>
          <a:bodyPr wrap="none" anchor="ctr"/>
          <a:lstStyle/>
          <a:p>
            <a:endParaRPr lang="zh-CN" altLang="en-US"/>
          </a:p>
        </p:txBody>
      </p:sp>
      <p:sp>
        <p:nvSpPr>
          <p:cNvPr id="12" name="Rectangle 9"/>
          <p:cNvSpPr>
            <a:spLocks noChangeArrowheads="1"/>
          </p:cNvSpPr>
          <p:nvPr/>
        </p:nvSpPr>
        <p:spPr bwMode="gray">
          <a:xfrm>
            <a:off x="3676652" y="3017820"/>
            <a:ext cx="1620957" cy="523220"/>
          </a:xfrm>
          <a:prstGeom prst="rect">
            <a:avLst/>
          </a:prstGeom>
          <a:noFill/>
          <a:ln w="9525" algn="ctr">
            <a:noFill/>
            <a:miter lim="800000"/>
            <a:headEnd/>
            <a:tailEnd/>
          </a:ln>
        </p:spPr>
        <p:txBody>
          <a:bodyPr wrap="none">
            <a:spAutoFit/>
          </a:bodyPr>
          <a:lstStyle/>
          <a:p>
            <a:pPr algn="ctr"/>
            <a:r>
              <a:rPr lang="zh-CN" alt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幼圆" pitchFamily="49" charset="-122"/>
                <a:ea typeface="幼圆" pitchFamily="49" charset="-122"/>
              </a:rPr>
              <a:t>英语教材</a:t>
            </a:r>
            <a:endParaRPr lang="en-US" altLang="zh-CN"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幼圆" pitchFamily="49" charset="-122"/>
              <a:ea typeface="幼圆" pitchFamily="49" charset="-122"/>
            </a:endParaRPr>
          </a:p>
        </p:txBody>
      </p:sp>
      <p:sp>
        <p:nvSpPr>
          <p:cNvPr id="13" name="Text Box 10"/>
          <p:cNvSpPr txBox="1">
            <a:spLocks noChangeArrowheads="1"/>
          </p:cNvSpPr>
          <p:nvPr/>
        </p:nvSpPr>
        <p:spPr bwMode="auto">
          <a:xfrm>
            <a:off x="428596" y="1568834"/>
            <a:ext cx="3000396" cy="1502976"/>
          </a:xfrm>
          <a:prstGeom prst="rect">
            <a:avLst/>
          </a:prstGeom>
          <a:noFill/>
          <a:ln w="9525">
            <a:noFill/>
            <a:miter lim="800000"/>
            <a:headEnd/>
            <a:tailEnd/>
          </a:ln>
          <a:effectLst/>
        </p:spPr>
        <p:txBody>
          <a:bodyPr wrap="square">
            <a:spAutoFit/>
          </a:bodyPr>
          <a:lstStyle/>
          <a:p>
            <a:pPr marL="120650" indent="-120650" algn="ctr" fontAlgn="auto">
              <a:lnSpc>
                <a:spcPts val="2200"/>
              </a:lnSpc>
              <a:spcBef>
                <a:spcPts val="0"/>
              </a:spcBef>
              <a:spcAft>
                <a:spcPts val="0"/>
              </a:spcAft>
              <a:defRPr/>
            </a:pPr>
            <a:r>
              <a:rPr lang="zh-CN" altLang="en-US" sz="1400" dirty="0">
                <a:solidFill>
                  <a:schemeClr val="accent2"/>
                </a:solidFill>
                <a:latin typeface="+mn-lt"/>
              </a:rPr>
              <a:t>   </a:t>
            </a:r>
            <a:r>
              <a:rPr lang="en-US" altLang="zh-CN" b="1" dirty="0" smtClean="0">
                <a:solidFill>
                  <a:schemeClr val="accent2"/>
                </a:solidFill>
                <a:effectLst>
                  <a:outerShdw blurRad="38100" dist="38100" dir="2700000" algn="tl">
                    <a:srgbClr val="C0C0C0"/>
                  </a:outerShdw>
                </a:effectLst>
                <a:latin typeface="黑体" pitchFamily="2" charset="-122"/>
                <a:ea typeface="黑体" pitchFamily="2" charset="-122"/>
              </a:rPr>
              <a:t>02.</a:t>
            </a:r>
            <a:r>
              <a:rPr lang="zh-CN" altLang="en-US" b="1" dirty="0" smtClean="0">
                <a:solidFill>
                  <a:schemeClr val="accent2"/>
                </a:solidFill>
                <a:effectLst>
                  <a:outerShdw blurRad="38100" dist="38100" dir="2700000" algn="tl">
                    <a:srgbClr val="C0C0C0"/>
                  </a:outerShdw>
                </a:effectLst>
                <a:latin typeface="黑体" pitchFamily="2" charset="-122"/>
                <a:ea typeface="黑体" pitchFamily="2" charset="-122"/>
              </a:rPr>
              <a:t>学生学习需求</a:t>
            </a:r>
            <a:endParaRPr lang="en-US" altLang="zh-CN" b="1" dirty="0">
              <a:solidFill>
                <a:schemeClr val="accent2"/>
              </a:solidFill>
              <a:effectLst>
                <a:outerShdw blurRad="38100" dist="38100" dir="2700000" algn="tl">
                  <a:srgbClr val="C0C0C0"/>
                </a:outerShdw>
              </a:effectLst>
              <a:latin typeface="黑体" pitchFamily="2" charset="-122"/>
              <a:ea typeface="黑体" pitchFamily="2" charset="-122"/>
            </a:endParaRPr>
          </a:p>
          <a:p>
            <a:pPr marL="120650" indent="-120650" fontAlgn="auto">
              <a:lnSpc>
                <a:spcPts val="2200"/>
              </a:lnSpc>
              <a:spcBef>
                <a:spcPts val="0"/>
              </a:spcBef>
              <a:spcAft>
                <a:spcPts val="0"/>
              </a:spcAft>
              <a:buFontTx/>
              <a:buChar char="•"/>
              <a:defRPr/>
            </a:pPr>
            <a:r>
              <a:rPr lang="zh-CN" altLang="en-US" dirty="0" smtClean="0">
                <a:solidFill>
                  <a:srgbClr val="1C1C1C"/>
                </a:solidFill>
                <a:latin typeface="黑体" pitchFamily="2" charset="-122"/>
                <a:ea typeface="黑体" pitchFamily="2" charset="-122"/>
              </a:rPr>
              <a:t>目标需求：考试，应用</a:t>
            </a:r>
            <a:endParaRPr lang="en-US" altLang="zh-CN" dirty="0" smtClean="0">
              <a:solidFill>
                <a:srgbClr val="1C1C1C"/>
              </a:solidFill>
              <a:latin typeface="黑体" pitchFamily="2" charset="-122"/>
              <a:ea typeface="黑体" pitchFamily="2" charset="-122"/>
            </a:endParaRPr>
          </a:p>
          <a:p>
            <a:pPr marL="120650" indent="-120650" fontAlgn="auto">
              <a:lnSpc>
                <a:spcPts val="2200"/>
              </a:lnSpc>
              <a:spcBef>
                <a:spcPts val="0"/>
              </a:spcBef>
              <a:spcAft>
                <a:spcPts val="0"/>
              </a:spcAft>
              <a:buFontTx/>
              <a:buChar char="•"/>
              <a:defRPr/>
            </a:pPr>
            <a:r>
              <a:rPr lang="zh-CN" altLang="en-US" dirty="0" smtClean="0">
                <a:solidFill>
                  <a:srgbClr val="1C1C1C"/>
                </a:solidFill>
                <a:latin typeface="黑体" pitchFamily="2" charset="-122"/>
                <a:ea typeface="黑体" pitchFamily="2" charset="-122"/>
              </a:rPr>
              <a:t>心理需求：</a:t>
            </a:r>
            <a:endParaRPr lang="en-US" altLang="zh-CN" dirty="0" smtClean="0">
              <a:solidFill>
                <a:srgbClr val="1C1C1C"/>
              </a:solidFill>
              <a:latin typeface="黑体" pitchFamily="2" charset="-122"/>
              <a:ea typeface="黑体" pitchFamily="2" charset="-122"/>
            </a:endParaRPr>
          </a:p>
          <a:p>
            <a:pPr marL="120650" indent="-120650" algn="ctr" fontAlgn="auto">
              <a:lnSpc>
                <a:spcPts val="2200"/>
              </a:lnSpc>
              <a:spcBef>
                <a:spcPts val="0"/>
              </a:spcBef>
              <a:spcAft>
                <a:spcPts val="0"/>
              </a:spcAft>
              <a:defRPr/>
            </a:pPr>
            <a:r>
              <a:rPr lang="zh-CN" altLang="en-US" dirty="0" smtClean="0">
                <a:solidFill>
                  <a:srgbClr val="1C1C1C"/>
                </a:solidFill>
                <a:latin typeface="黑体" pitchFamily="2" charset="-122"/>
                <a:ea typeface="黑体" pitchFamily="2" charset="-122"/>
              </a:rPr>
              <a:t>渗透情感、道德和价值观</a:t>
            </a:r>
            <a:endParaRPr lang="en-US" altLang="zh-CN" dirty="0" smtClean="0">
              <a:solidFill>
                <a:srgbClr val="1C1C1C"/>
              </a:solidFill>
              <a:latin typeface="黑体" pitchFamily="2" charset="-122"/>
              <a:ea typeface="黑体" pitchFamily="2" charset="-122"/>
            </a:endParaRPr>
          </a:p>
          <a:p>
            <a:pPr marL="120650" indent="-120650" algn="ctr" fontAlgn="auto">
              <a:lnSpc>
                <a:spcPts val="2200"/>
              </a:lnSpc>
              <a:spcBef>
                <a:spcPts val="0"/>
              </a:spcBef>
              <a:spcAft>
                <a:spcPts val="0"/>
              </a:spcAft>
              <a:buFontTx/>
              <a:buChar char="•"/>
              <a:defRPr/>
            </a:pPr>
            <a:endParaRPr lang="en-US" altLang="zh-CN" dirty="0">
              <a:solidFill>
                <a:srgbClr val="1C1C1C"/>
              </a:solidFill>
              <a:latin typeface="黑体" pitchFamily="2" charset="-122"/>
              <a:ea typeface="黑体" pitchFamily="2" charset="-122"/>
            </a:endParaRPr>
          </a:p>
        </p:txBody>
      </p:sp>
      <p:sp>
        <p:nvSpPr>
          <p:cNvPr id="14" name="Text Box 11"/>
          <p:cNvSpPr txBox="1">
            <a:spLocks noChangeArrowheads="1"/>
          </p:cNvSpPr>
          <p:nvPr/>
        </p:nvSpPr>
        <p:spPr bwMode="auto">
          <a:xfrm>
            <a:off x="6491324" y="1527160"/>
            <a:ext cx="3224212" cy="1323439"/>
          </a:xfrm>
          <a:prstGeom prst="rect">
            <a:avLst/>
          </a:prstGeom>
          <a:noFill/>
          <a:ln w="9525">
            <a:noFill/>
            <a:miter lim="800000"/>
            <a:headEnd/>
            <a:tailEnd/>
          </a:ln>
          <a:effectLst/>
        </p:spPr>
        <p:txBody>
          <a:bodyPr wrap="square">
            <a:spAutoFit/>
          </a:bodyPr>
          <a:lstStyle/>
          <a:p>
            <a:pPr marL="120650" indent="-120650" fontAlgn="auto">
              <a:lnSpc>
                <a:spcPts val="2400"/>
              </a:lnSpc>
              <a:spcBef>
                <a:spcPts val="0"/>
              </a:spcBef>
              <a:spcAft>
                <a:spcPts val="0"/>
              </a:spcAft>
              <a:defRPr/>
            </a:pPr>
            <a:r>
              <a:rPr lang="zh-CN" altLang="en-US" sz="1400" dirty="0">
                <a:solidFill>
                  <a:srgbClr val="669900"/>
                </a:solidFill>
                <a:latin typeface="+mn-lt"/>
              </a:rPr>
              <a:t>   </a:t>
            </a:r>
            <a:r>
              <a:rPr lang="en-US" altLang="zh-CN" b="1" dirty="0" smtClean="0">
                <a:solidFill>
                  <a:schemeClr val="accent1"/>
                </a:solidFill>
                <a:effectLst>
                  <a:outerShdw blurRad="38100" dist="38100" dir="2700000" algn="tl">
                    <a:srgbClr val="C0C0C0"/>
                  </a:outerShdw>
                </a:effectLst>
                <a:latin typeface="黑体" pitchFamily="2" charset="-122"/>
                <a:ea typeface="黑体" pitchFamily="2" charset="-122"/>
              </a:rPr>
              <a:t>01.</a:t>
            </a:r>
            <a:r>
              <a:rPr lang="zh-CN" altLang="en-US" b="1" dirty="0" smtClean="0">
                <a:solidFill>
                  <a:schemeClr val="accent1"/>
                </a:solidFill>
                <a:effectLst>
                  <a:outerShdw blurRad="38100" dist="38100" dir="2700000" algn="tl">
                    <a:srgbClr val="C0C0C0"/>
                  </a:outerShdw>
                </a:effectLst>
                <a:latin typeface="黑体" pitchFamily="2" charset="-122"/>
                <a:ea typeface="黑体" pitchFamily="2" charset="-122"/>
              </a:rPr>
              <a:t>英语课程目标</a:t>
            </a:r>
            <a:endParaRPr lang="en-US" altLang="zh-CN" b="1" dirty="0">
              <a:solidFill>
                <a:schemeClr val="accent1"/>
              </a:solidFill>
              <a:effectLst>
                <a:outerShdw blurRad="38100" dist="38100" dir="2700000" algn="tl">
                  <a:srgbClr val="C0C0C0"/>
                </a:outerShdw>
              </a:effectLst>
              <a:latin typeface="黑体" pitchFamily="2" charset="-122"/>
              <a:ea typeface="黑体" pitchFamily="2" charset="-122"/>
            </a:endParaRPr>
          </a:p>
          <a:p>
            <a:pPr marL="120650" indent="-120650" fontAlgn="auto">
              <a:lnSpc>
                <a:spcPts val="2400"/>
              </a:lnSpc>
              <a:spcBef>
                <a:spcPts val="0"/>
              </a:spcBef>
              <a:spcAft>
                <a:spcPts val="0"/>
              </a:spcAft>
              <a:buFontTx/>
              <a:buChar char="•"/>
              <a:defRPr/>
            </a:pPr>
            <a:r>
              <a:rPr lang="zh-CN" altLang="en-US" dirty="0" smtClean="0">
                <a:solidFill>
                  <a:srgbClr val="1C1C1C"/>
                </a:solidFill>
                <a:latin typeface="黑体" pitchFamily="2" charset="-122"/>
                <a:ea typeface="黑体" pitchFamily="2" charset="-122"/>
              </a:rPr>
              <a:t>英语语言运用能力</a:t>
            </a:r>
          </a:p>
          <a:p>
            <a:pPr marL="120650" indent="-120650" fontAlgn="auto">
              <a:lnSpc>
                <a:spcPts val="2400"/>
              </a:lnSpc>
              <a:spcBef>
                <a:spcPts val="0"/>
              </a:spcBef>
              <a:spcAft>
                <a:spcPts val="0"/>
              </a:spcAft>
              <a:buFontTx/>
              <a:buChar char="•"/>
              <a:defRPr/>
            </a:pPr>
            <a:r>
              <a:rPr lang="zh-CN" altLang="en-US" dirty="0" smtClean="0">
                <a:solidFill>
                  <a:srgbClr val="1C1C1C"/>
                </a:solidFill>
                <a:latin typeface="黑体" pitchFamily="2" charset="-122"/>
                <a:ea typeface="黑体" pitchFamily="2" charset="-122"/>
              </a:rPr>
              <a:t>跨文化理解能力</a:t>
            </a:r>
          </a:p>
          <a:p>
            <a:pPr marL="120650" indent="-120650" fontAlgn="auto">
              <a:lnSpc>
                <a:spcPts val="2400"/>
              </a:lnSpc>
              <a:spcBef>
                <a:spcPts val="0"/>
              </a:spcBef>
              <a:spcAft>
                <a:spcPts val="0"/>
              </a:spcAft>
              <a:buFontTx/>
              <a:buChar char="•"/>
              <a:defRPr/>
            </a:pPr>
            <a:r>
              <a:rPr lang="zh-CN" altLang="en-US" dirty="0" smtClean="0">
                <a:solidFill>
                  <a:srgbClr val="1C1C1C"/>
                </a:solidFill>
                <a:latin typeface="黑体" pitchFamily="2" charset="-122"/>
                <a:ea typeface="黑体" pitchFamily="2" charset="-122"/>
              </a:rPr>
              <a:t>学会如何学习</a:t>
            </a:r>
          </a:p>
        </p:txBody>
      </p:sp>
      <p:sp>
        <p:nvSpPr>
          <p:cNvPr id="15" name="Text Box 12"/>
          <p:cNvSpPr txBox="1">
            <a:spLocks noChangeArrowheads="1"/>
          </p:cNvSpPr>
          <p:nvPr/>
        </p:nvSpPr>
        <p:spPr bwMode="auto">
          <a:xfrm>
            <a:off x="3286126" y="5227622"/>
            <a:ext cx="2857509" cy="978729"/>
          </a:xfrm>
          <a:prstGeom prst="rect">
            <a:avLst/>
          </a:prstGeom>
          <a:noFill/>
          <a:ln w="9525">
            <a:noFill/>
            <a:miter lim="800000"/>
            <a:headEnd/>
            <a:tailEnd/>
          </a:ln>
          <a:effectLst/>
        </p:spPr>
        <p:txBody>
          <a:bodyPr wrap="square">
            <a:spAutoFit/>
          </a:bodyPr>
          <a:lstStyle/>
          <a:p>
            <a:pPr marL="120650" indent="-120650" algn="ctr" fontAlgn="auto">
              <a:spcBef>
                <a:spcPct val="50000"/>
              </a:spcBef>
              <a:spcAft>
                <a:spcPts val="0"/>
              </a:spcAft>
              <a:defRPr/>
            </a:pPr>
            <a:r>
              <a:rPr lang="zh-CN" altLang="en-US" sz="1400" dirty="0">
                <a:solidFill>
                  <a:srgbClr val="333399"/>
                </a:solidFill>
                <a:latin typeface="+mn-lt"/>
              </a:rPr>
              <a:t>   </a:t>
            </a:r>
            <a:r>
              <a:rPr lang="en-US" altLang="zh-CN" dirty="0">
                <a:solidFill>
                  <a:schemeClr val="accent1">
                    <a:lumMod val="50000"/>
                  </a:schemeClr>
                </a:solidFill>
                <a:effectLst>
                  <a:outerShdw blurRad="38100" dist="38100" dir="2700000" algn="tl">
                    <a:srgbClr val="C0C0C0"/>
                  </a:outerShdw>
                </a:effectLst>
                <a:latin typeface="黑体" pitchFamily="2" charset="-122"/>
                <a:ea typeface="黑体" pitchFamily="2" charset="-122"/>
              </a:rPr>
              <a:t>03</a:t>
            </a:r>
            <a:r>
              <a:rPr lang="en-US" altLang="zh-CN" dirty="0" smtClean="0">
                <a:solidFill>
                  <a:schemeClr val="accent1">
                    <a:lumMod val="50000"/>
                  </a:schemeClr>
                </a:solidFill>
                <a:effectLst>
                  <a:outerShdw blurRad="38100" dist="38100" dir="2700000" algn="tl">
                    <a:srgbClr val="C0C0C0"/>
                  </a:outerShdw>
                </a:effectLst>
                <a:latin typeface="黑体" pitchFamily="2" charset="-122"/>
                <a:ea typeface="黑体" pitchFamily="2" charset="-122"/>
              </a:rPr>
              <a:t>. </a:t>
            </a:r>
            <a:r>
              <a:rPr lang="zh-CN" altLang="en-US" dirty="0" smtClean="0">
                <a:solidFill>
                  <a:schemeClr val="accent1">
                    <a:lumMod val="50000"/>
                  </a:schemeClr>
                </a:solidFill>
                <a:effectLst>
                  <a:outerShdw blurRad="38100" dist="38100" dir="2700000" algn="tl">
                    <a:srgbClr val="C0C0C0"/>
                  </a:outerShdw>
                </a:effectLst>
                <a:latin typeface="黑体" pitchFamily="2" charset="-122"/>
                <a:ea typeface="黑体" pitchFamily="2" charset="-122"/>
              </a:rPr>
              <a:t>教师需求</a:t>
            </a:r>
            <a:endParaRPr lang="en-US" altLang="zh-CN" dirty="0">
              <a:solidFill>
                <a:schemeClr val="accent1">
                  <a:lumMod val="50000"/>
                </a:schemeClr>
              </a:solidFill>
              <a:effectLst>
                <a:outerShdw blurRad="38100" dist="38100" dir="2700000" algn="tl">
                  <a:srgbClr val="C0C0C0"/>
                </a:outerShdw>
              </a:effectLst>
              <a:latin typeface="黑体" pitchFamily="2" charset="-122"/>
              <a:ea typeface="黑体" pitchFamily="2" charset="-122"/>
            </a:endParaRPr>
          </a:p>
          <a:p>
            <a:pPr marL="120650" indent="-120650" algn="ctr" fontAlgn="auto">
              <a:lnSpc>
                <a:spcPct val="60000"/>
              </a:lnSpc>
              <a:spcBef>
                <a:spcPct val="50000"/>
              </a:spcBef>
              <a:spcAft>
                <a:spcPts val="0"/>
              </a:spcAft>
              <a:buFontTx/>
              <a:buChar char="•"/>
              <a:defRPr/>
            </a:pPr>
            <a:r>
              <a:rPr lang="zh-CN" altLang="en-US" dirty="0" smtClean="0">
                <a:solidFill>
                  <a:srgbClr val="1C1C1C"/>
                </a:solidFill>
                <a:latin typeface="黑体" pitchFamily="2" charset="-122"/>
                <a:ea typeface="黑体" pitchFamily="2" charset="-122"/>
              </a:rPr>
              <a:t>有助于促进教学</a:t>
            </a:r>
            <a:r>
              <a:rPr lang="en-US" altLang="zh-CN" dirty="0" smtClean="0">
                <a:solidFill>
                  <a:srgbClr val="1C1C1C"/>
                </a:solidFill>
                <a:latin typeface="黑体" pitchFamily="2" charset="-122"/>
                <a:ea typeface="黑体" pitchFamily="2" charset="-122"/>
              </a:rPr>
              <a:t>   </a:t>
            </a:r>
            <a:endParaRPr lang="en-US" altLang="zh-CN" dirty="0">
              <a:solidFill>
                <a:srgbClr val="1C1C1C"/>
              </a:solidFill>
              <a:latin typeface="黑体" pitchFamily="2" charset="-122"/>
              <a:ea typeface="黑体" pitchFamily="2" charset="-122"/>
            </a:endParaRPr>
          </a:p>
          <a:p>
            <a:pPr marL="120650" indent="-120650" algn="ctr" fontAlgn="auto">
              <a:lnSpc>
                <a:spcPct val="60000"/>
              </a:lnSpc>
              <a:spcBef>
                <a:spcPct val="50000"/>
              </a:spcBef>
              <a:spcAft>
                <a:spcPts val="0"/>
              </a:spcAft>
              <a:buFontTx/>
              <a:buChar char="•"/>
              <a:defRPr/>
            </a:pPr>
            <a:r>
              <a:rPr lang="zh-CN" altLang="en-US" dirty="0" smtClean="0">
                <a:solidFill>
                  <a:srgbClr val="1C1C1C"/>
                </a:solidFill>
                <a:latin typeface="黑体" pitchFamily="2" charset="-122"/>
                <a:ea typeface="黑体" pitchFamily="2" charset="-122"/>
              </a:rPr>
              <a:t>有助于教师专业发展</a:t>
            </a:r>
            <a:endParaRPr lang="en-US" altLang="zh-CN" dirty="0">
              <a:solidFill>
                <a:srgbClr val="1C1C1C"/>
              </a:solidFill>
              <a:latin typeface="黑体" pitchFamily="2" charset="-122"/>
              <a:ea typeface="黑体" pitchFamily="2" charset="-122"/>
            </a:endParaRPr>
          </a:p>
        </p:txBody>
      </p:sp>
      <p:sp>
        <p:nvSpPr>
          <p:cNvPr id="16" name="Text Box 13"/>
          <p:cNvSpPr txBox="1">
            <a:spLocks noChangeArrowheads="1"/>
          </p:cNvSpPr>
          <p:nvPr/>
        </p:nvSpPr>
        <p:spPr bwMode="black">
          <a:xfrm>
            <a:off x="3562352" y="1550972"/>
            <a:ext cx="1824038" cy="1015663"/>
          </a:xfrm>
          <a:prstGeom prst="rect">
            <a:avLst/>
          </a:prstGeom>
          <a:noFill/>
          <a:ln w="9525" algn="ctr">
            <a:noFill/>
            <a:miter lim="800000"/>
            <a:headEnd/>
            <a:tailEnd/>
          </a:ln>
        </p:spPr>
        <p:txBody>
          <a:bodyPr>
            <a:spAutoFit/>
          </a:bodyPr>
          <a:lstStyle/>
          <a:p>
            <a:pPr algn="ctr" eaLnBrk="0" hangingPunct="0"/>
            <a:r>
              <a:rPr lang="en-US" altLang="zh-CN" sz="3000" dirty="0" smtClean="0">
                <a:solidFill>
                  <a:srgbClr val="1C1C1C"/>
                </a:solidFill>
                <a:latin typeface="黑体" pitchFamily="2" charset="-122"/>
                <a:ea typeface="黑体" pitchFamily="2" charset="-122"/>
              </a:rPr>
              <a:t>01 </a:t>
            </a:r>
            <a:r>
              <a:rPr lang="zh-CN" altLang="en-US" sz="3000" dirty="0" smtClean="0">
                <a:solidFill>
                  <a:srgbClr val="1C1C1C"/>
                </a:solidFill>
                <a:latin typeface="黑体" pitchFamily="2" charset="-122"/>
                <a:ea typeface="黑体" pitchFamily="2" charset="-122"/>
              </a:rPr>
              <a:t>课程目标</a:t>
            </a:r>
            <a:endParaRPr lang="en-US" altLang="zh-CN" sz="3000" dirty="0">
              <a:solidFill>
                <a:srgbClr val="1C1C1C"/>
              </a:solidFill>
              <a:latin typeface="黑体" pitchFamily="2" charset="-122"/>
              <a:ea typeface="黑体" pitchFamily="2" charset="-122"/>
            </a:endParaRPr>
          </a:p>
        </p:txBody>
      </p:sp>
      <p:sp>
        <p:nvSpPr>
          <p:cNvPr id="17" name="Text Box 14"/>
          <p:cNvSpPr txBox="1">
            <a:spLocks noChangeArrowheads="1"/>
          </p:cNvSpPr>
          <p:nvPr/>
        </p:nvSpPr>
        <p:spPr bwMode="black">
          <a:xfrm>
            <a:off x="2309815" y="3660760"/>
            <a:ext cx="1824037" cy="1015663"/>
          </a:xfrm>
          <a:prstGeom prst="rect">
            <a:avLst/>
          </a:prstGeom>
          <a:noFill/>
          <a:ln w="9525" algn="ctr">
            <a:noFill/>
            <a:miter lim="800000"/>
            <a:headEnd/>
            <a:tailEnd/>
          </a:ln>
        </p:spPr>
        <p:txBody>
          <a:bodyPr>
            <a:spAutoFit/>
          </a:bodyPr>
          <a:lstStyle/>
          <a:p>
            <a:pPr algn="ctr" eaLnBrk="0" hangingPunct="0"/>
            <a:r>
              <a:rPr lang="en-US" altLang="zh-CN" sz="3000" dirty="0" smtClean="0">
                <a:solidFill>
                  <a:srgbClr val="1C1C1C"/>
                </a:solidFill>
                <a:latin typeface="黑体" pitchFamily="2" charset="-122"/>
                <a:ea typeface="黑体" pitchFamily="2" charset="-122"/>
              </a:rPr>
              <a:t>02 </a:t>
            </a:r>
            <a:r>
              <a:rPr lang="zh-CN" altLang="en-US" sz="3000" dirty="0" smtClean="0">
                <a:solidFill>
                  <a:srgbClr val="1C1C1C"/>
                </a:solidFill>
                <a:latin typeface="黑体" pitchFamily="2" charset="-122"/>
                <a:ea typeface="黑体" pitchFamily="2" charset="-122"/>
              </a:rPr>
              <a:t>学生学习需求</a:t>
            </a:r>
            <a:endParaRPr lang="en-US" altLang="zh-CN" sz="3000" dirty="0">
              <a:solidFill>
                <a:srgbClr val="1C1C1C"/>
              </a:solidFill>
              <a:latin typeface="黑体" pitchFamily="2" charset="-122"/>
              <a:ea typeface="黑体" pitchFamily="2" charset="-122"/>
            </a:endParaRPr>
          </a:p>
        </p:txBody>
      </p:sp>
      <p:sp>
        <p:nvSpPr>
          <p:cNvPr id="18" name="Text Box 15"/>
          <p:cNvSpPr txBox="1">
            <a:spLocks noChangeArrowheads="1"/>
          </p:cNvSpPr>
          <p:nvPr/>
        </p:nvSpPr>
        <p:spPr bwMode="black">
          <a:xfrm>
            <a:off x="4743452" y="3700447"/>
            <a:ext cx="1824038" cy="1015663"/>
          </a:xfrm>
          <a:prstGeom prst="rect">
            <a:avLst/>
          </a:prstGeom>
          <a:noFill/>
          <a:ln w="9525" algn="ctr">
            <a:noFill/>
            <a:miter lim="800000"/>
            <a:headEnd/>
            <a:tailEnd/>
          </a:ln>
        </p:spPr>
        <p:txBody>
          <a:bodyPr>
            <a:spAutoFit/>
          </a:bodyPr>
          <a:lstStyle/>
          <a:p>
            <a:pPr algn="ctr" eaLnBrk="0" hangingPunct="0"/>
            <a:r>
              <a:rPr lang="en-US" altLang="zh-CN" sz="3000" dirty="0" smtClean="0">
                <a:solidFill>
                  <a:srgbClr val="1C1C1C"/>
                </a:solidFill>
                <a:latin typeface="黑体" pitchFamily="2" charset="-122"/>
                <a:ea typeface="黑体" pitchFamily="2" charset="-122"/>
              </a:rPr>
              <a:t>03 </a:t>
            </a:r>
            <a:r>
              <a:rPr lang="zh-CN" altLang="en-US" sz="3000" dirty="0" smtClean="0">
                <a:solidFill>
                  <a:srgbClr val="1C1C1C"/>
                </a:solidFill>
                <a:latin typeface="黑体" pitchFamily="2" charset="-122"/>
                <a:ea typeface="黑体" pitchFamily="2" charset="-122"/>
              </a:rPr>
              <a:t>教师</a:t>
            </a:r>
            <a:endParaRPr lang="en-US" altLang="zh-CN" sz="3000" dirty="0" smtClean="0">
              <a:solidFill>
                <a:srgbClr val="1C1C1C"/>
              </a:solidFill>
              <a:latin typeface="黑体" pitchFamily="2" charset="-122"/>
              <a:ea typeface="黑体" pitchFamily="2" charset="-122"/>
            </a:endParaRPr>
          </a:p>
          <a:p>
            <a:pPr algn="ctr" eaLnBrk="0" hangingPunct="0"/>
            <a:r>
              <a:rPr lang="zh-CN" altLang="en-US" sz="3000" dirty="0" smtClean="0">
                <a:solidFill>
                  <a:srgbClr val="1C1C1C"/>
                </a:solidFill>
                <a:latin typeface="黑体" pitchFamily="2" charset="-122"/>
                <a:ea typeface="黑体" pitchFamily="2" charset="-122"/>
              </a:rPr>
              <a:t>需求</a:t>
            </a:r>
            <a:endParaRPr lang="en-US" altLang="zh-CN" sz="3000" dirty="0">
              <a:solidFill>
                <a:srgbClr val="1C1C1C"/>
              </a:solidFill>
              <a:latin typeface="黑体" pitchFamily="2" charset="-122"/>
              <a:ea typeface="黑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55"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strVal val="#ppt_w*0.70"/>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p:stCondLst>
                              <p:cond delay="500"/>
                            </p:stCondLst>
                            <p:childTnLst>
                              <p:par>
                                <p:cTn id="31" presetID="55"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strVal val="#ppt_w*0.70"/>
                                          </p:val>
                                        </p:tav>
                                        <p:tav tm="100000">
                                          <p:val>
                                            <p:strVal val="#ppt_w"/>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500"/>
                            </p:stCondLst>
                            <p:childTnLst>
                              <p:par>
                                <p:cTn id="42" presetID="3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400" decel="100000"/>
                                        <p:tgtEl>
                                          <p:spTgt spid="15"/>
                                        </p:tgtEl>
                                      </p:cBhvr>
                                    </p:animEffect>
                                    <p:anim calcmode="lin" valueType="num">
                                      <p:cBhvr>
                                        <p:cTn id="45" dur="400" decel="100000" fill="hold"/>
                                        <p:tgtEl>
                                          <p:spTgt spid="15"/>
                                        </p:tgtEl>
                                        <p:attrNameLst>
                                          <p:attrName>style.rotation</p:attrName>
                                        </p:attrNameLst>
                                      </p:cBhvr>
                                      <p:tavLst>
                                        <p:tav tm="0">
                                          <p:val>
                                            <p:fltVal val="-90"/>
                                          </p:val>
                                        </p:tav>
                                        <p:tav tm="100000">
                                          <p:val>
                                            <p:fltVal val="0"/>
                                          </p:val>
                                        </p:tav>
                                      </p:tavLst>
                                    </p:anim>
                                    <p:anim calcmode="lin" valueType="num">
                                      <p:cBhvr>
                                        <p:cTn id="46" dur="400" decel="100000" fill="hold"/>
                                        <p:tgtEl>
                                          <p:spTgt spid="15"/>
                                        </p:tgtEl>
                                        <p:attrNameLst>
                                          <p:attrName>ppt_x</p:attrName>
                                        </p:attrNameLst>
                                      </p:cBhvr>
                                      <p:tavLst>
                                        <p:tav tm="0">
                                          <p:val>
                                            <p:strVal val="#ppt_x+0.4"/>
                                          </p:val>
                                        </p:tav>
                                        <p:tav tm="100000">
                                          <p:val>
                                            <p:strVal val="#ppt_x-0.05"/>
                                          </p:val>
                                        </p:tav>
                                      </p:tavLst>
                                    </p:anim>
                                    <p:anim calcmode="lin" valueType="num">
                                      <p:cBhvr>
                                        <p:cTn id="47" dur="400" decel="100000" fill="hold"/>
                                        <p:tgtEl>
                                          <p:spTgt spid="15"/>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15"/>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P spid="14" grpId="0"/>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253890"/>
            <a:ext cx="1810487"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zh-CN" altLang="en-US" sz="6000" dirty="0" smtClean="0"/>
              <a:t>产品</a:t>
            </a:r>
            <a:endParaRPr lang="zh-CN" altLang="en-US" sz="6000" dirty="0"/>
          </a:p>
        </p:txBody>
      </p:sp>
      <p:sp>
        <p:nvSpPr>
          <p:cNvPr id="5" name="TextBox 4"/>
          <p:cNvSpPr txBox="1"/>
          <p:nvPr/>
        </p:nvSpPr>
        <p:spPr>
          <a:xfrm>
            <a:off x="5292080" y="1844824"/>
            <a:ext cx="1728192"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zh-CN" altLang="en-US" sz="5400" dirty="0" smtClean="0"/>
              <a:t>解决方案</a:t>
            </a:r>
            <a:endParaRPr lang="zh-CN" altLang="en-US" sz="5400" dirty="0"/>
          </a:p>
        </p:txBody>
      </p:sp>
      <p:sp>
        <p:nvSpPr>
          <p:cNvPr id="6" name="右箭头 5"/>
          <p:cNvSpPr/>
          <p:nvPr/>
        </p:nvSpPr>
        <p:spPr>
          <a:xfrm>
            <a:off x="3635895" y="1912527"/>
            <a:ext cx="1368153" cy="180450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7" name="TextBox 6"/>
          <p:cNvSpPr txBox="1"/>
          <p:nvPr/>
        </p:nvSpPr>
        <p:spPr>
          <a:xfrm>
            <a:off x="2627784" y="4870901"/>
            <a:ext cx="3528392" cy="646331"/>
          </a:xfrm>
          <a:prstGeom prst="rect">
            <a:avLst/>
          </a:prstGeom>
          <a:noFill/>
        </p:spPr>
        <p:txBody>
          <a:bodyPr wrap="square" rtlCol="0">
            <a:spAutoFit/>
          </a:bodyPr>
          <a:lstStyle/>
          <a:p>
            <a:r>
              <a:rPr lang="zh-CN" altLang="en-US" sz="3600" b="1" dirty="0" smtClean="0">
                <a:solidFill>
                  <a:srgbClr val="00B0F0"/>
                </a:solidFill>
              </a:rPr>
              <a:t>服务个性化需求！</a:t>
            </a:r>
            <a:endParaRPr lang="zh-CN" altLang="en-US" sz="3600" b="1" dirty="0">
              <a:solidFill>
                <a:srgbClr val="00B0F0"/>
              </a:solidFill>
            </a:endParaRPr>
          </a:p>
        </p:txBody>
      </p:sp>
    </p:spTree>
    <p:extLst>
      <p:ext uri="{BB962C8B-B14F-4D97-AF65-F5344CB8AC3E}">
        <p14:creationId xmlns="" xmlns:p14="http://schemas.microsoft.com/office/powerpoint/2010/main" val="6620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18"/>
          <p:cNvSpPr/>
          <p:nvPr/>
        </p:nvSpPr>
        <p:spPr bwMode="auto">
          <a:xfrm>
            <a:off x="2847186" y="911963"/>
            <a:ext cx="1436782" cy="1292901"/>
          </a:xfrm>
          <a:prstGeom prst="ellipse">
            <a:avLst/>
          </a:prstGeom>
          <a:gradFill flip="none" rotWithShape="1">
            <a:gsLst>
              <a:gs pos="0">
                <a:srgbClr val="FFCF01"/>
              </a:gs>
              <a:gs pos="90000">
                <a:srgbClr val="E22000"/>
              </a:gs>
            </a:gsLst>
            <a:lin ang="189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tabLst>
                <a:tab pos="136525" algn="l"/>
              </a:tabLst>
              <a:defRPr/>
            </a:pPr>
            <a:r>
              <a:rPr lang="zh-CN" altLang="en-US" sz="2800" noProof="1"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rPr>
              <a:t>数字课程</a:t>
            </a:r>
            <a:endParaRPr lang="zh-TW" altLang="en-US" sz="2800" noProof="1"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5" name="橢圓 22"/>
          <p:cNvSpPr/>
          <p:nvPr/>
        </p:nvSpPr>
        <p:spPr bwMode="auto">
          <a:xfrm>
            <a:off x="3128278" y="5088427"/>
            <a:ext cx="1659746" cy="1292901"/>
          </a:xfrm>
          <a:prstGeom prst="ellipse">
            <a:avLst/>
          </a:prstGeom>
          <a:gradFill flip="none" rotWithShape="1">
            <a:gsLst>
              <a:gs pos="0">
                <a:srgbClr val="FFCF01"/>
              </a:gs>
              <a:gs pos="90000">
                <a:srgbClr val="E22000"/>
              </a:gs>
            </a:gsLst>
            <a:lin ang="189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r>
              <a:rPr lang="zh-CN" altLang="zh-CN" sz="3200" dirty="0"/>
              <a:t>赛事活动</a:t>
            </a:r>
          </a:p>
        </p:txBody>
      </p:sp>
      <p:sp>
        <p:nvSpPr>
          <p:cNvPr id="6" name="橢圓 24"/>
          <p:cNvSpPr/>
          <p:nvPr/>
        </p:nvSpPr>
        <p:spPr bwMode="auto">
          <a:xfrm>
            <a:off x="1187624" y="1988840"/>
            <a:ext cx="1371529" cy="1292901"/>
          </a:xfrm>
          <a:prstGeom prst="ellipse">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tabLst>
                <a:tab pos="136525" algn="l"/>
              </a:tabLst>
              <a:defRPr/>
            </a:pPr>
            <a:r>
              <a:rPr lang="zh-CN" altLang="zh-CN" sz="2800" dirty="0"/>
              <a:t>测试中心</a:t>
            </a:r>
            <a:endParaRPr lang="zh-TW" altLang="en-US" sz="2800" noProof="1"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7" name="橢圓 25"/>
          <p:cNvSpPr/>
          <p:nvPr/>
        </p:nvSpPr>
        <p:spPr bwMode="auto">
          <a:xfrm>
            <a:off x="1224136" y="3933055"/>
            <a:ext cx="1403648" cy="1368153"/>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r>
              <a:rPr lang="zh-CN" altLang="zh-CN" sz="2800" dirty="0"/>
              <a:t>院校交流</a:t>
            </a:r>
          </a:p>
        </p:txBody>
      </p:sp>
      <p:sp>
        <p:nvSpPr>
          <p:cNvPr id="8" name="橢圓 26"/>
          <p:cNvSpPr/>
          <p:nvPr/>
        </p:nvSpPr>
        <p:spPr bwMode="auto">
          <a:xfrm>
            <a:off x="5292080" y="4584371"/>
            <a:ext cx="1515545" cy="1292901"/>
          </a:xfrm>
          <a:prstGeom prst="ellipse">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r>
              <a:rPr lang="zh-CN" altLang="zh-CN" sz="3200" dirty="0"/>
              <a:t>移动学习</a:t>
            </a:r>
          </a:p>
        </p:txBody>
      </p:sp>
      <p:sp>
        <p:nvSpPr>
          <p:cNvPr id="9" name="橢圓 27"/>
          <p:cNvSpPr/>
          <p:nvPr/>
        </p:nvSpPr>
        <p:spPr bwMode="auto">
          <a:xfrm>
            <a:off x="4932040" y="1196752"/>
            <a:ext cx="1371529" cy="1292901"/>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tabLst>
                <a:tab pos="136525" algn="l"/>
              </a:tabLst>
              <a:defRPr/>
            </a:pPr>
            <a:r>
              <a:rPr lang="zh-CN" altLang="zh-CN" sz="2800" dirty="0"/>
              <a:t>资源中心</a:t>
            </a:r>
            <a:endParaRPr lang="zh-TW" altLang="en-US" sz="2800" noProof="1"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pic>
        <p:nvPicPr>
          <p:cNvPr id="1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15816" y="3140968"/>
            <a:ext cx="2542504" cy="936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橢圓 18"/>
          <p:cNvSpPr/>
          <p:nvPr/>
        </p:nvSpPr>
        <p:spPr bwMode="auto">
          <a:xfrm>
            <a:off x="6012160" y="2780928"/>
            <a:ext cx="1436782" cy="1292901"/>
          </a:xfrm>
          <a:prstGeom prst="ellipse">
            <a:avLst/>
          </a:prstGeom>
          <a:gradFill flip="none" rotWithShape="1">
            <a:gsLst>
              <a:gs pos="0">
                <a:srgbClr val="FFCF01"/>
              </a:gs>
              <a:gs pos="90000">
                <a:srgbClr val="E22000"/>
              </a:gs>
            </a:gsLst>
            <a:lin ang="189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tabLst>
                <a:tab pos="136525" algn="l"/>
              </a:tabLst>
              <a:defRPr/>
            </a:pPr>
            <a:r>
              <a:rPr lang="zh-CN" altLang="en-US" sz="2800" noProof="1"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rPr>
              <a:t>互动社区</a:t>
            </a:r>
            <a:endParaRPr lang="zh-TW" altLang="en-US" sz="2800" noProof="1" smtClean="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10" name="TextBox 9"/>
          <p:cNvSpPr txBox="1"/>
          <p:nvPr/>
        </p:nvSpPr>
        <p:spPr>
          <a:xfrm>
            <a:off x="323528" y="116632"/>
            <a:ext cx="5112568"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2800" b="1" dirty="0" smtClean="0"/>
              <a:t>eCampus</a:t>
            </a:r>
            <a:r>
              <a:rPr lang="zh-CN" altLang="en-US" sz="2800" b="1" dirty="0" smtClean="0"/>
              <a:t>高校外语教学</a:t>
            </a:r>
            <a:r>
              <a:rPr lang="zh-CN" altLang="en-US" sz="2800" b="1" dirty="0"/>
              <a:t>管理</a:t>
            </a:r>
            <a:r>
              <a:rPr lang="zh-CN" altLang="en-US" sz="2800" b="1" dirty="0" smtClean="0"/>
              <a:t>平台</a:t>
            </a:r>
            <a:endParaRPr lang="zh-CN" altLang="en-US" sz="2800" b="1" dirty="0"/>
          </a:p>
        </p:txBody>
      </p:sp>
    </p:spTree>
    <p:extLst>
      <p:ext uri="{BB962C8B-B14F-4D97-AF65-F5344CB8AC3E}">
        <p14:creationId xmlns="" xmlns:p14="http://schemas.microsoft.com/office/powerpoint/2010/main" val="378843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22"/>
          <p:cNvSpPr/>
          <p:nvPr/>
        </p:nvSpPr>
        <p:spPr bwMode="auto">
          <a:xfrm>
            <a:off x="3128278" y="5088427"/>
            <a:ext cx="1659746" cy="1292901"/>
          </a:xfrm>
          <a:prstGeom prst="ellipse">
            <a:avLst/>
          </a:prstGeom>
          <a:gradFill flip="none" rotWithShape="1">
            <a:gsLst>
              <a:gs pos="0">
                <a:srgbClr val="FFCF01"/>
              </a:gs>
              <a:gs pos="90000">
                <a:srgbClr val="E22000"/>
              </a:gs>
            </a:gsLst>
            <a:lin ang="189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r>
              <a:rPr lang="zh-CN" altLang="zh-CN" sz="3200" dirty="0"/>
              <a:t>赛事活动</a:t>
            </a:r>
          </a:p>
        </p:txBody>
      </p:sp>
      <p:pic>
        <p:nvPicPr>
          <p:cNvPr id="1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15816" y="3140968"/>
            <a:ext cx="2542504" cy="936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3528" y="116632"/>
            <a:ext cx="5112568"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2800" b="1" dirty="0" smtClean="0"/>
              <a:t>eCampus</a:t>
            </a:r>
            <a:r>
              <a:rPr lang="zh-CN" altLang="en-US" sz="2800" b="1" dirty="0" smtClean="0"/>
              <a:t>高校外语教学</a:t>
            </a:r>
            <a:r>
              <a:rPr lang="zh-CN" altLang="en-US" sz="2800" b="1" dirty="0"/>
              <a:t>管理</a:t>
            </a:r>
            <a:r>
              <a:rPr lang="zh-CN" altLang="en-US" sz="2800" b="1" dirty="0" smtClean="0"/>
              <a:t>平台</a:t>
            </a:r>
            <a:endParaRPr lang="zh-CN" altLang="en-US" sz="2800" b="1" dirty="0"/>
          </a:p>
        </p:txBody>
      </p:sp>
      <p:sp>
        <p:nvSpPr>
          <p:cNvPr id="12" name="矩形 11"/>
          <p:cNvSpPr/>
          <p:nvPr/>
        </p:nvSpPr>
        <p:spPr>
          <a:xfrm>
            <a:off x="857224" y="1714488"/>
            <a:ext cx="785818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“外研社杯”全国高职高专英语写作大赛</a:t>
            </a:r>
            <a:endParaRPr lang="zh-CN" altLang="en-US" sz="2800" dirty="0"/>
          </a:p>
        </p:txBody>
      </p:sp>
      <p:sp>
        <p:nvSpPr>
          <p:cNvPr id="14" name="TextBox 13"/>
          <p:cNvSpPr txBox="1"/>
          <p:nvPr/>
        </p:nvSpPr>
        <p:spPr>
          <a:xfrm>
            <a:off x="1428728" y="4286256"/>
            <a:ext cx="6786610" cy="523220"/>
          </a:xfrm>
          <a:prstGeom prst="rect">
            <a:avLst/>
          </a:prstGeom>
          <a:noFill/>
        </p:spPr>
        <p:txBody>
          <a:bodyPr wrap="square" rtlCol="0">
            <a:spAutoFit/>
          </a:bodyPr>
          <a:lstStyle/>
          <a:p>
            <a:r>
              <a:rPr lang="zh-CN" altLang="en-US" sz="2800" b="1" dirty="0" smtClean="0"/>
              <a:t>大赛官网：</a:t>
            </a:r>
            <a:r>
              <a:rPr lang="en-US" altLang="zh-CN" sz="2800" b="1" dirty="0" smtClean="0"/>
              <a:t>www.writing-contest.org</a:t>
            </a:r>
            <a:endParaRPr lang="zh-CN" altLang="en-US" sz="2800" b="1" dirty="0"/>
          </a:p>
        </p:txBody>
      </p:sp>
    </p:spTree>
    <p:extLst>
      <p:ext uri="{BB962C8B-B14F-4D97-AF65-F5344CB8AC3E}">
        <p14:creationId xmlns="" xmlns:p14="http://schemas.microsoft.com/office/powerpoint/2010/main" val="37884334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88640"/>
            <a:ext cx="1944216"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2800" b="1" dirty="0" smtClean="0"/>
              <a:t>数字产品</a:t>
            </a:r>
            <a:endParaRPr lang="zh-CN" altLang="en-US" sz="2800" b="1" dirty="0"/>
          </a:p>
        </p:txBody>
      </p:sp>
      <p:sp>
        <p:nvSpPr>
          <p:cNvPr id="4" name="TextBox 3"/>
          <p:cNvSpPr txBox="1"/>
          <p:nvPr/>
        </p:nvSpPr>
        <p:spPr>
          <a:xfrm>
            <a:off x="683568" y="1071546"/>
            <a:ext cx="8064896" cy="5078313"/>
          </a:xfrm>
          <a:prstGeom prst="rect">
            <a:avLst/>
          </a:prstGeom>
          <a:noFill/>
        </p:spPr>
        <p:txBody>
          <a:bodyPr wrap="square" rtlCol="0">
            <a:spAutoFit/>
          </a:bodyPr>
          <a:lstStyle/>
          <a:p>
            <a:pPr marL="342900" indent="-342900">
              <a:buFont typeface="Arial" panose="020B0604020202020204" pitchFamily="34" charset="0"/>
              <a:buChar char="•"/>
            </a:pPr>
            <a:r>
              <a:rPr lang="zh-CN" altLang="en-US" sz="2800" b="1" dirty="0" smtClean="0">
                <a:solidFill>
                  <a:srgbClr val="C00000"/>
                </a:solidFill>
              </a:rPr>
              <a:t>数字课程</a:t>
            </a:r>
            <a:endParaRPr lang="en-US" altLang="zh-CN" sz="2800" b="1" dirty="0" smtClean="0">
              <a:solidFill>
                <a:srgbClr val="C00000"/>
              </a:solidFill>
            </a:endParaRPr>
          </a:p>
          <a:p>
            <a:pPr marL="342900" indent="-342900">
              <a:buFont typeface="Arial" panose="020B0604020202020204" pitchFamily="34" charset="0"/>
              <a:buChar char="•"/>
            </a:pPr>
            <a:endParaRPr lang="en-US" altLang="zh-CN" sz="2800" b="1" dirty="0" smtClean="0">
              <a:solidFill>
                <a:srgbClr val="C00000"/>
              </a:solidFill>
            </a:endParaRPr>
          </a:p>
          <a:p>
            <a:pPr marL="342900" indent="-342900">
              <a:buFont typeface="Wingdings" panose="05000000000000000000" pitchFamily="2" charset="2"/>
              <a:buChar char="Ø"/>
            </a:pPr>
            <a:r>
              <a:rPr lang="zh-CN" altLang="en-US" sz="2400" b="1" dirty="0" smtClean="0">
                <a:solidFill>
                  <a:srgbClr val="0070C0"/>
                </a:solidFill>
              </a:rPr>
              <a:t>基础：</a:t>
            </a:r>
            <a:r>
              <a:rPr lang="zh-CN" altLang="en-US" sz="2400" b="1" dirty="0" smtClean="0"/>
              <a:t>完美语音   玩转语法</a:t>
            </a:r>
            <a:endParaRPr lang="en-US" altLang="zh-CN" sz="2400" b="1" dirty="0" smtClean="0"/>
          </a:p>
          <a:p>
            <a:pPr marL="342900" indent="-342900">
              <a:buFont typeface="Wingdings" panose="05000000000000000000" pitchFamily="2" charset="2"/>
              <a:buChar char="Ø"/>
            </a:pPr>
            <a:endParaRPr lang="en-US" altLang="zh-CN" sz="2400" b="1" dirty="0"/>
          </a:p>
          <a:p>
            <a:pPr marL="342900" indent="-342900">
              <a:buFont typeface="Wingdings" panose="05000000000000000000" pitchFamily="2" charset="2"/>
              <a:buChar char="Ø"/>
            </a:pPr>
            <a:r>
              <a:rPr lang="zh-CN" altLang="en-US" sz="2400" b="1" dirty="0">
                <a:solidFill>
                  <a:srgbClr val="0070C0"/>
                </a:solidFill>
              </a:rPr>
              <a:t>职业</a:t>
            </a:r>
            <a:r>
              <a:rPr lang="zh-CN" altLang="zh-CN" sz="2400" b="1" dirty="0" smtClean="0">
                <a:solidFill>
                  <a:srgbClr val="0070C0"/>
                </a:solidFill>
              </a:rPr>
              <a:t>英语</a:t>
            </a:r>
            <a:r>
              <a:rPr lang="zh-CN" altLang="en-US" sz="2400" b="1" dirty="0" smtClean="0">
                <a:solidFill>
                  <a:srgbClr val="0070C0"/>
                </a:solidFill>
              </a:rPr>
              <a:t>：</a:t>
            </a:r>
            <a:r>
              <a:rPr lang="zh-CN" altLang="en-US" sz="2400" dirty="0" smtClean="0"/>
              <a:t>研发中</a:t>
            </a:r>
            <a:endParaRPr lang="en-US" altLang="zh-CN" sz="2400" b="1" dirty="0" smtClean="0"/>
          </a:p>
          <a:p>
            <a:pPr marL="342900" indent="-342900">
              <a:buFont typeface="Wingdings" panose="05000000000000000000" pitchFamily="2" charset="2"/>
              <a:buChar char="Ø"/>
            </a:pPr>
            <a:endParaRPr lang="en-US" altLang="zh-CN" sz="2400" b="1" dirty="0"/>
          </a:p>
          <a:p>
            <a:pPr marL="342900" indent="-342900">
              <a:buFont typeface="Wingdings" panose="05000000000000000000" pitchFamily="2" charset="2"/>
              <a:buChar char="Ø"/>
            </a:pPr>
            <a:r>
              <a:rPr lang="zh-CN" altLang="en-US" sz="2400" b="1" dirty="0" smtClean="0">
                <a:solidFill>
                  <a:srgbClr val="0070C0"/>
                </a:solidFill>
              </a:rPr>
              <a:t>综合类：</a:t>
            </a:r>
            <a:r>
              <a:rPr lang="zh-CN" altLang="en-US" sz="2400" b="1" dirty="0" smtClean="0"/>
              <a:t>新视野英语教程（第三版）</a:t>
            </a:r>
            <a:endParaRPr lang="en-US" altLang="zh-CN" sz="2400" b="1" dirty="0" smtClean="0"/>
          </a:p>
          <a:p>
            <a:pPr marL="342900" indent="-342900">
              <a:buFont typeface="Wingdings" panose="05000000000000000000" pitchFamily="2" charset="2"/>
              <a:buChar char="Ø"/>
            </a:pPr>
            <a:endParaRPr lang="en-US" altLang="zh-CN" sz="2400" b="1" dirty="0">
              <a:solidFill>
                <a:srgbClr val="0070C0"/>
              </a:solidFill>
            </a:endParaRPr>
          </a:p>
          <a:p>
            <a:pPr marL="342900" lvl="1" indent="-342900">
              <a:buFont typeface="Wingdings" panose="05000000000000000000" pitchFamily="2" charset="2"/>
              <a:buChar char="Ø"/>
            </a:pPr>
            <a:r>
              <a:rPr lang="zh-CN" altLang="en-US" sz="2400" b="1" dirty="0" smtClean="0">
                <a:solidFill>
                  <a:srgbClr val="0070C0"/>
                </a:solidFill>
              </a:rPr>
              <a:t>教师发展系列网络课程</a:t>
            </a:r>
            <a:endParaRPr lang="en-US" altLang="zh-CN" sz="2400" b="1" dirty="0" smtClean="0">
              <a:solidFill>
                <a:srgbClr val="0070C0"/>
              </a:solidFill>
            </a:endParaRPr>
          </a:p>
          <a:p>
            <a:pPr marL="342900" indent="-342900">
              <a:buFont typeface="Wingdings" panose="05000000000000000000" pitchFamily="2" charset="2"/>
              <a:buChar char="Ø"/>
            </a:pPr>
            <a:endParaRPr lang="en-US" altLang="zh-CN" sz="2400" b="1" dirty="0">
              <a:solidFill>
                <a:srgbClr val="0070C0"/>
              </a:solidFill>
            </a:endParaRPr>
          </a:p>
          <a:p>
            <a:pPr marL="342900" indent="-342900">
              <a:buFont typeface="Wingdings" panose="05000000000000000000" pitchFamily="2" charset="2"/>
              <a:buChar char="Ø"/>
            </a:pPr>
            <a:r>
              <a:rPr lang="zh-CN" altLang="en-US" sz="2400" b="1" dirty="0" smtClean="0">
                <a:solidFill>
                  <a:srgbClr val="0070C0"/>
                </a:solidFill>
              </a:rPr>
              <a:t>多语种：</a:t>
            </a:r>
            <a:r>
              <a:rPr lang="zh-CN" altLang="zh-CN" sz="2400" b="1" dirty="0" smtClean="0"/>
              <a:t>韩、日、</a:t>
            </a:r>
            <a:r>
              <a:rPr lang="zh-CN" altLang="en-US" sz="2400" b="1" dirty="0" smtClean="0"/>
              <a:t>法</a:t>
            </a:r>
            <a:r>
              <a:rPr lang="zh-CN" altLang="zh-CN" sz="2400" b="1" dirty="0" smtClean="0"/>
              <a:t>、俄等</a:t>
            </a:r>
            <a:r>
              <a:rPr lang="en-US" altLang="zh-CN" sz="2400" b="1" dirty="0" smtClean="0"/>
              <a:t>4</a:t>
            </a:r>
            <a:r>
              <a:rPr lang="zh-CN" altLang="zh-CN" sz="2400" b="1" dirty="0" smtClean="0"/>
              <a:t>个语种</a:t>
            </a:r>
            <a:r>
              <a:rPr lang="en-US" altLang="zh-CN" sz="2400" b="1" dirty="0" smtClean="0"/>
              <a:t>32</a:t>
            </a:r>
            <a:r>
              <a:rPr lang="zh-CN" altLang="en-US" sz="2400" b="1" dirty="0" smtClean="0"/>
              <a:t>门课程</a:t>
            </a:r>
            <a:endParaRPr lang="en-US" altLang="zh-CN" sz="2400" b="1" dirty="0" smtClean="0"/>
          </a:p>
          <a:p>
            <a:endParaRPr lang="en-US" altLang="zh-CN" sz="2400" b="1" dirty="0"/>
          </a:p>
          <a:p>
            <a:pPr marL="342900" indent="-342900">
              <a:buFont typeface="Arial" panose="020B0604020202020204" pitchFamily="34" charset="0"/>
              <a:buChar char="•"/>
            </a:pPr>
            <a:r>
              <a:rPr lang="zh-CN" altLang="en-US" sz="2800" b="1" dirty="0" smtClean="0">
                <a:solidFill>
                  <a:srgbClr val="C00000"/>
                </a:solidFill>
              </a:rPr>
              <a:t>行业英语</a:t>
            </a:r>
            <a:r>
              <a:rPr lang="zh-CN" altLang="zh-CN" sz="2800" b="1" dirty="0" smtClean="0">
                <a:solidFill>
                  <a:srgbClr val="C00000"/>
                </a:solidFill>
              </a:rPr>
              <a:t>背单词</a:t>
            </a:r>
            <a:r>
              <a:rPr lang="en-US" altLang="zh-CN" sz="2800" b="1" dirty="0" smtClean="0">
                <a:solidFill>
                  <a:srgbClr val="C00000"/>
                </a:solidFill>
              </a:rPr>
              <a:t>APP</a:t>
            </a:r>
          </a:p>
        </p:txBody>
      </p:sp>
    </p:spTree>
    <p:extLst>
      <p:ext uri="{BB962C8B-B14F-4D97-AF65-F5344CB8AC3E}">
        <p14:creationId xmlns="" xmlns:p14="http://schemas.microsoft.com/office/powerpoint/2010/main" val="2236135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altLang="zh-CN" sz="3800" dirty="0" smtClean="0">
                <a:ln w="18415" cmpd="sng">
                  <a:solidFill>
                    <a:srgbClr val="FFFFFF"/>
                  </a:solidFill>
                  <a:prstDash val="solid"/>
                </a:ln>
                <a:effectLst>
                  <a:outerShdw blurRad="63500" dir="3600000" algn="tl" rotWithShape="0">
                    <a:srgbClr val="000000">
                      <a:alpha val="70000"/>
                    </a:srgbClr>
                  </a:outerShdw>
                </a:effectLst>
              </a:rPr>
              <a:t>THANK   YOU !</a:t>
            </a:r>
            <a:endParaRPr lang="zh-CN" altLang="en-US" sz="3800" dirty="0">
              <a:ln w="18415" cmpd="sng">
                <a:solidFill>
                  <a:srgbClr val="FFFFFF"/>
                </a:solidFill>
                <a:prstDash val="solid"/>
              </a:ln>
              <a:effectLst>
                <a:outerShdw blurRad="63500" dir="3600000" algn="tl" rotWithShape="0">
                  <a:srgbClr val="000000">
                    <a:alpha val="70000"/>
                  </a:srgbClr>
                </a:outerShdw>
              </a:effectLst>
            </a:endParaRPr>
          </a:p>
        </p:txBody>
      </p:sp>
      <p:sp>
        <p:nvSpPr>
          <p:cNvPr id="5" name="Rectangle 2"/>
          <p:cNvSpPr txBox="1">
            <a:spLocks noChangeArrowheads="1"/>
          </p:cNvSpPr>
          <p:nvPr/>
        </p:nvSpPr>
        <p:spPr>
          <a:xfrm>
            <a:off x="1142976" y="3378205"/>
            <a:ext cx="6705600" cy="765175"/>
          </a:xfrm>
          <a:prstGeom prst="rect">
            <a:avLst/>
          </a:prstGeom>
        </p:spPr>
        <p:txBody>
          <a:bodyPr bIns="91440" anchor="ctr" anchorCtr="0">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200" b="0" i="0" u="none" strike="noStrike" kern="1200" cap="none" spc="200" normalizeH="0" baseline="0" noProof="0" dirty="0" smtClean="0">
                <a:ln>
                  <a:noFill/>
                </a:ln>
                <a:solidFill>
                  <a:srgbClr val="C00000"/>
                </a:solidFill>
                <a:effectLst/>
                <a:uLnTx/>
                <a:uFillTx/>
                <a:latin typeface="华文隶书" pitchFamily="2" charset="-122"/>
                <a:ea typeface="华文隶书" pitchFamily="2" charset="-122"/>
                <a:cs typeface="+mj-cs"/>
              </a:rPr>
              <a:t>携手同行 见望彩虹</a:t>
            </a:r>
            <a:endParaRPr kumimoji="0" lang="en-US" altLang="zh-CN" sz="4200" b="0" i="0" u="none" strike="noStrike" kern="1200" cap="none" spc="200" normalizeH="0" baseline="0" noProof="0" dirty="0">
              <a:ln>
                <a:noFill/>
              </a:ln>
              <a:solidFill>
                <a:srgbClr val="C00000"/>
              </a:solidFill>
              <a:effectLst/>
              <a:uLnTx/>
              <a:uFillTx/>
              <a:latin typeface="华文隶书" pitchFamily="2" charset="-122"/>
              <a:ea typeface="华文隶书" pitchFamily="2"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4282" y="1571612"/>
            <a:ext cx="8643966" cy="2585323"/>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为者常成</a:t>
            </a:r>
            <a:endParaRPr lang="en-US" altLang="zh-CN" sz="3600" kern="0" dirty="0" smtClean="0">
              <a:solidFill>
                <a:srgbClr val="000000"/>
              </a:solidFill>
              <a:latin typeface="Arial Unicode MS" pitchFamily="34" charset="-122"/>
              <a:ea typeface="Arial Unicode MS" pitchFamily="34" charset="-122"/>
              <a:cs typeface="Arial Unicode MS" pitchFamily="34" charset="-122"/>
            </a:endParaRPr>
          </a:p>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行者常至</a:t>
            </a:r>
            <a:endParaRPr lang="en-US" altLang="zh-CN" sz="3600" kern="0" dirty="0" smtClean="0">
              <a:solidFill>
                <a:srgbClr val="000000"/>
              </a:solidFill>
              <a:latin typeface="Arial Unicode MS" pitchFamily="34" charset="-122"/>
              <a:ea typeface="Arial Unicode MS" pitchFamily="34" charset="-122"/>
              <a:cs typeface="Arial Unicode MS" pitchFamily="34" charset="-122"/>
            </a:endParaRPr>
          </a:p>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我们正在努力的路上</a:t>
            </a:r>
            <a:r>
              <a:rPr lang="en-US" altLang="zh-CN" sz="3600" kern="0" dirty="0" smtClean="0">
                <a:solidFill>
                  <a:srgbClr val="000000"/>
                </a:solidFill>
                <a:latin typeface="Arial Unicode MS" pitchFamily="34" charset="-122"/>
                <a:ea typeface="Arial Unicode MS" pitchFamily="34" charset="-122"/>
                <a:cs typeface="Arial Unicode MS" pitchFamily="34" charset="-122"/>
              </a:rPr>
              <a:t>……</a:t>
            </a:r>
            <a:endParaRPr lang="zh-CN" altLang="en-US" sz="3600" kern="0" dirty="0" smtClean="0">
              <a:solidFill>
                <a:srgbClr val="00000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4282" y="1887021"/>
            <a:ext cx="8643966" cy="827599"/>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首先，教学内容</a:t>
            </a:r>
            <a:endParaRPr lang="zh-CN" altLang="en-US" sz="3600" u="sng" kern="0" dirty="0" smtClean="0">
              <a:solidFill>
                <a:srgbClr val="0070C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4282" y="1887021"/>
            <a:ext cx="8643966" cy="827599"/>
          </a:xfrm>
          <a:prstGeom prst="rect">
            <a:avLst/>
          </a:prstGeom>
        </p:spPr>
        <p:txBody>
          <a:bodyPr wrap="square">
            <a:spAutoFit/>
          </a:bodyPr>
          <a:lstStyle/>
          <a:p>
            <a:pPr algn="ctr">
              <a:lnSpc>
                <a:spcPct val="150000"/>
              </a:lnSpc>
            </a:pPr>
            <a:r>
              <a:rPr lang="zh-CN" altLang="en-US" sz="3600" kern="0" dirty="0" smtClean="0">
                <a:solidFill>
                  <a:srgbClr val="000000"/>
                </a:solidFill>
                <a:latin typeface="Arial Unicode MS" pitchFamily="34" charset="-122"/>
                <a:ea typeface="Arial Unicode MS" pitchFamily="34" charset="-122"/>
                <a:cs typeface="Arial Unicode MS" pitchFamily="34" charset="-122"/>
              </a:rPr>
              <a:t>一篇短文</a:t>
            </a:r>
            <a:r>
              <a:rPr lang="en-US" altLang="zh-CN" sz="3600" kern="0" dirty="0" smtClean="0">
                <a:solidFill>
                  <a:srgbClr val="000000"/>
                </a:solidFill>
                <a:latin typeface="Arial Unicode MS" pitchFamily="34" charset="-122"/>
                <a:ea typeface="Arial Unicode MS" pitchFamily="34" charset="-122"/>
                <a:cs typeface="Arial Unicode MS" pitchFamily="34" charset="-122"/>
              </a:rPr>
              <a:t>.</a:t>
            </a:r>
            <a:r>
              <a:rPr lang="en-US" altLang="zh-CN" sz="3600" u="sng" kern="0" dirty="0" smtClean="0">
                <a:solidFill>
                  <a:srgbClr val="0070C0"/>
                </a:solidFill>
                <a:latin typeface="Arial Unicode MS" pitchFamily="34" charset="-122"/>
                <a:ea typeface="Arial Unicode MS" pitchFamily="34" charset="-122"/>
                <a:cs typeface="Arial Unicode MS" pitchFamily="34" charset="-122"/>
              </a:rPr>
              <a:t>doc</a:t>
            </a:r>
            <a:endParaRPr lang="zh-CN" altLang="en-US" sz="3600" u="sng" kern="0" dirty="0" smtClean="0">
              <a:solidFill>
                <a:srgbClr val="0070C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新视野读写U4RB.bmp"/>
          <p:cNvPicPr>
            <a:picLocks noChangeAspect="1"/>
          </p:cNvPicPr>
          <p:nvPr/>
        </p:nvPicPr>
        <p:blipFill>
          <a:blip r:embed="rId2"/>
          <a:srcRect l="4412" r="5882"/>
          <a:stretch>
            <a:fillRect/>
          </a:stretch>
        </p:blipFill>
        <p:spPr>
          <a:xfrm>
            <a:off x="4500562" y="-24"/>
            <a:ext cx="4643438" cy="6858024"/>
          </a:xfrm>
          <a:prstGeom prst="rect">
            <a:avLst/>
          </a:prstGeom>
        </p:spPr>
      </p:pic>
      <p:pic>
        <p:nvPicPr>
          <p:cNvPr id="3" name="图片 2" descr="新视野读写U4章首页.bmp"/>
          <p:cNvPicPr>
            <a:picLocks noChangeAspect="1"/>
          </p:cNvPicPr>
          <p:nvPr/>
        </p:nvPicPr>
        <p:blipFill>
          <a:blip r:embed="rId3"/>
          <a:srcRect l="10538" t="3899" b="7712"/>
          <a:stretch>
            <a:fillRect/>
          </a:stretch>
        </p:blipFill>
        <p:spPr>
          <a:xfrm>
            <a:off x="0" y="0"/>
            <a:ext cx="4548206" cy="6858000"/>
          </a:xfrm>
          <a:prstGeom prst="rect">
            <a:avLst/>
          </a:prstGeom>
        </p:spPr>
      </p:pic>
      <p:sp>
        <p:nvSpPr>
          <p:cNvPr id="8" name="空心弧 7"/>
          <p:cNvSpPr/>
          <p:nvPr/>
        </p:nvSpPr>
        <p:spPr>
          <a:xfrm>
            <a:off x="4366652" y="2035511"/>
            <a:ext cx="491100" cy="527732"/>
          </a:xfrm>
          <a:prstGeom prst="blockArc">
            <a:avLst>
              <a:gd name="adj1" fmla="val 10800000"/>
              <a:gd name="adj2" fmla="val 20753341"/>
              <a:gd name="adj3" fmla="val 1781"/>
            </a:avLst>
          </a:prstGeom>
          <a:solidFill>
            <a:srgbClr val="00B0F0"/>
          </a:solidFill>
          <a:ln>
            <a:solidFill>
              <a:srgbClr val="00B0F0"/>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空心弧 8"/>
          <p:cNvSpPr/>
          <p:nvPr/>
        </p:nvSpPr>
        <p:spPr>
          <a:xfrm>
            <a:off x="4357686" y="3401334"/>
            <a:ext cx="491100" cy="527732"/>
          </a:xfrm>
          <a:prstGeom prst="blockArc">
            <a:avLst>
              <a:gd name="adj1" fmla="val 10800000"/>
              <a:gd name="adj2" fmla="val 20753341"/>
              <a:gd name="adj3" fmla="val 1781"/>
            </a:avLst>
          </a:prstGeom>
          <a:solidFill>
            <a:srgbClr val="00B0F0"/>
          </a:solidFill>
          <a:ln>
            <a:solidFill>
              <a:srgbClr val="00B0F0"/>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0" name="空心弧 9"/>
          <p:cNvSpPr/>
          <p:nvPr/>
        </p:nvSpPr>
        <p:spPr>
          <a:xfrm>
            <a:off x="4366652" y="285728"/>
            <a:ext cx="491100" cy="527732"/>
          </a:xfrm>
          <a:prstGeom prst="blockArc">
            <a:avLst>
              <a:gd name="adj1" fmla="val 10800000"/>
              <a:gd name="adj2" fmla="val 20753341"/>
              <a:gd name="adj3" fmla="val 1781"/>
            </a:avLst>
          </a:prstGeom>
          <a:solidFill>
            <a:srgbClr val="00B0F0"/>
          </a:solidFill>
          <a:ln>
            <a:solidFill>
              <a:srgbClr val="00B0F0"/>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 name="空心弧 10"/>
          <p:cNvSpPr/>
          <p:nvPr/>
        </p:nvSpPr>
        <p:spPr>
          <a:xfrm>
            <a:off x="4357686" y="4758656"/>
            <a:ext cx="491100" cy="527732"/>
          </a:xfrm>
          <a:prstGeom prst="blockArc">
            <a:avLst>
              <a:gd name="adj1" fmla="val 10800000"/>
              <a:gd name="adj2" fmla="val 20753341"/>
              <a:gd name="adj3" fmla="val 1781"/>
            </a:avLst>
          </a:prstGeom>
          <a:solidFill>
            <a:srgbClr val="00B0F0"/>
          </a:solidFill>
          <a:ln>
            <a:solidFill>
              <a:srgbClr val="00B0F0"/>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 name="空心弧 11"/>
          <p:cNvSpPr/>
          <p:nvPr/>
        </p:nvSpPr>
        <p:spPr>
          <a:xfrm>
            <a:off x="4357686" y="6187416"/>
            <a:ext cx="491100" cy="527732"/>
          </a:xfrm>
          <a:prstGeom prst="blockArc">
            <a:avLst>
              <a:gd name="adj1" fmla="val 10800000"/>
              <a:gd name="adj2" fmla="val 20753341"/>
              <a:gd name="adj3" fmla="val 1781"/>
            </a:avLst>
          </a:prstGeom>
          <a:solidFill>
            <a:srgbClr val="00B0F0"/>
          </a:solidFill>
          <a:ln>
            <a:solidFill>
              <a:srgbClr val="00B0F0"/>
            </a:solidFill>
          </a:ln>
          <a:effectLst>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4282" y="1214422"/>
            <a:ext cx="8643966" cy="1754326"/>
          </a:xfrm>
          <a:prstGeom prst="rect">
            <a:avLst/>
          </a:prstGeom>
        </p:spPr>
        <p:txBody>
          <a:bodyPr wrap="square">
            <a:spAutoFit/>
          </a:bodyPr>
          <a:lstStyle/>
          <a:p>
            <a:pPr algn="ctr">
              <a:lnSpc>
                <a:spcPct val="150000"/>
              </a:lnSpc>
            </a:pPr>
            <a:r>
              <a:rPr lang="en-US" altLang="zh-CN" sz="3600" kern="0" dirty="0" smtClean="0">
                <a:solidFill>
                  <a:srgbClr val="000000"/>
                </a:solidFill>
                <a:latin typeface="Arial Unicode MS" pitchFamily="34" charset="-122"/>
                <a:ea typeface="Arial Unicode MS" pitchFamily="34" charset="-122"/>
                <a:cs typeface="Arial Unicode MS" pitchFamily="34" charset="-122"/>
              </a:rPr>
              <a:t>“Not all so-called convenience items can really do us good to save time.”</a:t>
            </a:r>
            <a:endParaRPr lang="zh-CN" altLang="en-US" sz="3600" u="sng" kern="0" dirty="0" smtClean="0">
              <a:solidFill>
                <a:srgbClr val="0070C0"/>
              </a:solidFill>
              <a:latin typeface="Arial Unicode MS" pitchFamily="34" charset="-122"/>
              <a:ea typeface="Arial Unicode MS" pitchFamily="34" charset="-122"/>
              <a:cs typeface="Arial Unicode MS" pitchFamily="34" charset="-122"/>
            </a:endParaRPr>
          </a:p>
        </p:txBody>
      </p:sp>
      <p:sp>
        <p:nvSpPr>
          <p:cNvPr id="4" name="矩形 3"/>
          <p:cNvSpPr/>
          <p:nvPr/>
        </p:nvSpPr>
        <p:spPr>
          <a:xfrm>
            <a:off x="214282" y="3246310"/>
            <a:ext cx="8643966" cy="1754326"/>
          </a:xfrm>
          <a:prstGeom prst="rect">
            <a:avLst/>
          </a:prstGeom>
        </p:spPr>
        <p:txBody>
          <a:bodyPr wrap="square">
            <a:spAutoFit/>
          </a:bodyPr>
          <a:lstStyle/>
          <a:p>
            <a:pPr algn="ctr">
              <a:lnSpc>
                <a:spcPct val="150000"/>
              </a:lnSpc>
            </a:pPr>
            <a:r>
              <a:rPr lang="en-US" altLang="zh-CN" sz="3600" kern="0" dirty="0" smtClean="0">
                <a:solidFill>
                  <a:srgbClr val="C00000"/>
                </a:solidFill>
                <a:latin typeface="Arial Unicode MS" pitchFamily="34" charset="-122"/>
                <a:ea typeface="Arial Unicode MS" pitchFamily="34" charset="-122"/>
                <a:cs typeface="Arial Unicode MS" pitchFamily="34" charset="-122"/>
              </a:rPr>
              <a:t>“I’ve come to see that some modern time-savers don’t really save time.”</a:t>
            </a:r>
            <a:endParaRPr lang="zh-CN" altLang="en-US" sz="3600" u="sng" kern="0" dirty="0" smtClean="0">
              <a:solidFill>
                <a:srgbClr val="C00000"/>
              </a:solidFill>
              <a:latin typeface="Arial Unicode MS" pitchFamily="34" charset="-122"/>
              <a:ea typeface="Arial Unicode MS" pitchFamily="34" charset="-122"/>
              <a:cs typeface="Arial Unicode MS" pitchFamily="34" charset="-122"/>
            </a:endParaRP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产品汇报201311">
  <a:themeElements>
    <a:clrScheme name="434TGp_education_light_ani 1">
      <a:dk1>
        <a:srgbClr val="000000"/>
      </a:dk1>
      <a:lt1>
        <a:srgbClr val="F2D360"/>
      </a:lt1>
      <a:dk2>
        <a:srgbClr val="000066"/>
      </a:dk2>
      <a:lt2>
        <a:srgbClr val="808080"/>
      </a:lt2>
      <a:accent1>
        <a:srgbClr val="66B1CC"/>
      </a:accent1>
      <a:accent2>
        <a:srgbClr val="C85414"/>
      </a:accent2>
      <a:accent3>
        <a:srgbClr val="F7E6B6"/>
      </a:accent3>
      <a:accent4>
        <a:srgbClr val="000000"/>
      </a:accent4>
      <a:accent5>
        <a:srgbClr val="B8D5E2"/>
      </a:accent5>
      <a:accent6>
        <a:srgbClr val="B54B11"/>
      </a:accent6>
      <a:hlink>
        <a:srgbClr val="A6C701"/>
      </a:hlink>
      <a:folHlink>
        <a:srgbClr val="7D94F7"/>
      </a:folHlink>
    </a:clrScheme>
    <a:fontScheme name="434TGp_education_light_ani">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4TGp_education_light_ani 1">
        <a:dk1>
          <a:srgbClr val="000000"/>
        </a:dk1>
        <a:lt1>
          <a:srgbClr val="F2D360"/>
        </a:lt1>
        <a:dk2>
          <a:srgbClr val="000066"/>
        </a:dk2>
        <a:lt2>
          <a:srgbClr val="808080"/>
        </a:lt2>
        <a:accent1>
          <a:srgbClr val="66B1CC"/>
        </a:accent1>
        <a:accent2>
          <a:srgbClr val="C85414"/>
        </a:accent2>
        <a:accent3>
          <a:srgbClr val="F7E6B6"/>
        </a:accent3>
        <a:accent4>
          <a:srgbClr val="000000"/>
        </a:accent4>
        <a:accent5>
          <a:srgbClr val="B8D5E2"/>
        </a:accent5>
        <a:accent6>
          <a:srgbClr val="B54B11"/>
        </a:accent6>
        <a:hlink>
          <a:srgbClr val="A6C701"/>
        </a:hlink>
        <a:folHlink>
          <a:srgbClr val="7D94F7"/>
        </a:folHlink>
      </a:clrScheme>
      <a:clrMap bg1="lt1" tx1="dk1" bg2="lt2" tx2="dk2" accent1="accent1" accent2="accent2" accent3="accent3" accent4="accent4" accent5="accent5" accent6="accent6" hlink="hlink" folHlink="folHlink"/>
    </a:extraClrScheme>
    <a:extraClrScheme>
      <a:clrScheme name="434TGp_education_light_ani 2">
        <a:dk1>
          <a:srgbClr val="000000"/>
        </a:dk1>
        <a:lt1>
          <a:srgbClr val="C0B6CE"/>
        </a:lt1>
        <a:dk2>
          <a:srgbClr val="4C004C"/>
        </a:dk2>
        <a:lt2>
          <a:srgbClr val="969696"/>
        </a:lt2>
        <a:accent1>
          <a:srgbClr val="89C41E"/>
        </a:accent1>
        <a:accent2>
          <a:srgbClr val="9A75E5"/>
        </a:accent2>
        <a:accent3>
          <a:srgbClr val="DCD7E3"/>
        </a:accent3>
        <a:accent4>
          <a:srgbClr val="000000"/>
        </a:accent4>
        <a:accent5>
          <a:srgbClr val="C4DEAB"/>
        </a:accent5>
        <a:accent6>
          <a:srgbClr val="8B69CF"/>
        </a:accent6>
        <a:hlink>
          <a:srgbClr val="77B0D3"/>
        </a:hlink>
        <a:folHlink>
          <a:srgbClr val="C5A597"/>
        </a:folHlink>
      </a:clrScheme>
      <a:clrMap bg1="lt1" tx1="dk1" bg2="lt2" tx2="dk2" accent1="accent1" accent2="accent2" accent3="accent3" accent4="accent4" accent5="accent5" accent6="accent6" hlink="hlink" folHlink="folHlink"/>
    </a:extraClrScheme>
    <a:extraClrScheme>
      <a:clrScheme name="434TGp_education_light_ani 3">
        <a:dk1>
          <a:srgbClr val="000000"/>
        </a:dk1>
        <a:lt1>
          <a:srgbClr val="8FD5CE"/>
        </a:lt1>
        <a:dk2>
          <a:srgbClr val="000066"/>
        </a:dk2>
        <a:lt2>
          <a:srgbClr val="808080"/>
        </a:lt2>
        <a:accent1>
          <a:srgbClr val="0A96E3"/>
        </a:accent1>
        <a:accent2>
          <a:srgbClr val="4695A8"/>
        </a:accent2>
        <a:accent3>
          <a:srgbClr val="C6E7E3"/>
        </a:accent3>
        <a:accent4>
          <a:srgbClr val="000000"/>
        </a:accent4>
        <a:accent5>
          <a:srgbClr val="AAC9EF"/>
        </a:accent5>
        <a:accent6>
          <a:srgbClr val="3F8798"/>
        </a:accent6>
        <a:hlink>
          <a:srgbClr val="99CC00"/>
        </a:hlink>
        <a:folHlink>
          <a:srgbClr val="8D8D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主题2">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产品汇报201311</Template>
  <TotalTime>1340</TotalTime>
  <Words>1009</Words>
  <Application>Microsoft Office PowerPoint</Application>
  <PresentationFormat>全屏显示(4:3)</PresentationFormat>
  <Paragraphs>165</Paragraphs>
  <Slides>44</Slides>
  <Notes>7</Notes>
  <HiddenSlides>0</HiddenSlides>
  <MMClips>0</MMClips>
  <ScaleCrop>false</ScaleCrop>
  <HeadingPairs>
    <vt:vector size="4" baseType="variant">
      <vt:variant>
        <vt:lpstr>主题</vt:lpstr>
      </vt:variant>
      <vt:variant>
        <vt:i4>4</vt:i4>
      </vt:variant>
      <vt:variant>
        <vt:lpstr>幻灯片标题</vt:lpstr>
      </vt:variant>
      <vt:variant>
        <vt:i4>44</vt:i4>
      </vt:variant>
    </vt:vector>
  </HeadingPairs>
  <TitlesOfParts>
    <vt:vector size="48" baseType="lpstr">
      <vt:lpstr>产品汇报201311</vt:lpstr>
      <vt:lpstr>平衡</vt:lpstr>
      <vt:lpstr>1_主题2</vt:lpstr>
      <vt:lpstr>Office 主题​​</vt:lpstr>
      <vt:lpstr>携手同行 见望彩虹</vt:lpstr>
      <vt:lpstr>幻灯片 2</vt:lpstr>
      <vt:lpstr>幻灯片 3</vt:lpstr>
      <vt:lpstr>程晓堂</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知行英语——教材结构</vt:lpstr>
      <vt:lpstr>知行英语——教学内容</vt:lpstr>
      <vt:lpstr>知行英语——以完成交际活动为首要任务</vt:lpstr>
      <vt:lpstr>知行英语——配套资源</vt:lpstr>
      <vt:lpstr>幻灯片 30</vt:lpstr>
      <vt:lpstr>幻灯片 31</vt:lpstr>
      <vt:lpstr>幻灯片 32</vt:lpstr>
      <vt:lpstr>新视野商务英语综合教程</vt:lpstr>
      <vt:lpstr>新视野商务英语综合教程</vt:lpstr>
      <vt:lpstr>新视野商务英语综合教程</vt:lpstr>
      <vt:lpstr>幻灯片 36</vt:lpstr>
      <vt:lpstr>只提供产品吗？</vt:lpstr>
      <vt:lpstr>高职外语教育 数字化解决方案</vt:lpstr>
      <vt:lpstr>幻灯片 39</vt:lpstr>
      <vt:lpstr>幻灯片 40</vt:lpstr>
      <vt:lpstr>幻灯片 41</vt:lpstr>
      <vt:lpstr>幻灯片 42</vt:lpstr>
      <vt:lpstr>幻灯片 43</vt:lpstr>
      <vt:lpstr>THANK   YOU !</vt:lpstr>
    </vt:vector>
  </TitlesOfParts>
  <Company>番茄花园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高职英语教学资源</dc:title>
  <dc:creator>番茄花园</dc:creator>
  <cp:lastModifiedBy>Administrator</cp:lastModifiedBy>
  <cp:revision>174</cp:revision>
  <dcterms:created xsi:type="dcterms:W3CDTF">2013-11-26T05:22:51Z</dcterms:created>
  <dcterms:modified xsi:type="dcterms:W3CDTF">2014-04-11T05:52:10Z</dcterms:modified>
</cp:coreProperties>
</file>