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5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11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04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21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033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33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05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77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07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07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6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CCBE7-0191-49A8-938A-5981F8C86C6B}" type="datetimeFigureOut">
              <a:rPr lang="zh-CN" altLang="en-US" smtClean="0"/>
              <a:t>2016/6/4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4701-9567-455F-A0A8-CB95F651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92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4670" y="277537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建设跨院系学术共同体的实践与思考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北京外国语大学中国外语教育研究中心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2016.6.5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330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发言提纲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10139"/>
            <a:ext cx="10515600" cy="4566824"/>
          </a:xfrm>
        </p:spPr>
        <p:txBody>
          <a:bodyPr/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北外非通用语教师面临的困难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建设跨院系学术共同体的基本路径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建设跨院系学术共同体的原则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2015.12-6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月的实践与思考</a:t>
            </a:r>
          </a:p>
        </p:txBody>
      </p:sp>
    </p:spTree>
    <p:extLst>
      <p:ext uri="{BB962C8B-B14F-4D97-AF65-F5344CB8AC3E}">
        <p14:creationId xmlns:p14="http://schemas.microsoft.com/office/powerpoint/2010/main" val="422990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北外非通用语教师面临的困难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语种多，教师人数少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个人素质高，缺乏系统的科研训练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科研成果难以发表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难以达到职称评审要求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723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lnSpc>
                <a:spcPct val="125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2. </a:t>
            </a: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建设跨院系学术共同体的基本路径</a:t>
            </a:r>
            <a:endParaRPr lang="en-US" altLang="zh-CN" sz="36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成立许国璋语言高等研究院，搭建了跨院系学术互动平台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按照理论语言学、应用语言学和翻译学三个方向组织学术队伍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每个方向有许国璋高研院领导和助理各一名负责各个方向的活动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25000"/>
              </a:lnSpc>
              <a:buNone/>
            </a:pP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621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lnSpc>
                <a:spcPct val="125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3. </a:t>
            </a: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建设跨院系学术共同体的原则</a:t>
            </a:r>
            <a:endParaRPr lang="en-US" altLang="zh-CN" sz="36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0871"/>
            <a:ext cx="10515600" cy="4686092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志愿参加，互助共赢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以参与者的需求为出发点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申请纵向科研项目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开展科学研究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撰写发表论文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以参与者的获得感为初期目标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成功申请项目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成功发表论文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497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lvl="0" algn="ctr">
              <a:lnSpc>
                <a:spcPct val="125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4.</a:t>
            </a: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实践与反思</a:t>
            </a:r>
            <a:endParaRPr lang="en-US" altLang="zh-CN" sz="36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62878"/>
            <a:ext cx="10515600" cy="5014085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以应用语言学方向为例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讨论科研项目的选题和申报书的撰写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提出课题邀请有兴趣的老师参加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讨论论文选题和论文撰写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邀请相关人员举办讲座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每月两次活动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围绕自设课题讨论项目的开展讨论论文的撰写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围绕自选论文题目撰写的论文草稿开展讨论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924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lvl="0" algn="ctr">
              <a:lnSpc>
                <a:spcPct val="125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4.</a:t>
            </a: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实践与反思</a:t>
            </a:r>
            <a:endParaRPr lang="en-US" altLang="zh-CN" sz="36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162878"/>
            <a:ext cx="10721009" cy="5476461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跨院系学术共同体的成功运行关键在于精心设计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要从满足个人需求出发，逐步转向学科体系、学术体系、话语体系的建设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要按照立足中国、借鉴国外、挖掘历史、把握当代、关怀人类、面向未来的思路，着力构建中国特色哲学社会科学，在指导思想、学科体系、学术体系、话语体系等方面充分体系中国特色、中国风格、中国气派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建立有中国特色、国际影响力的应用语言学学科体系、学术体系、话语体系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155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lvl="0" algn="ctr">
              <a:lnSpc>
                <a:spcPct val="125000"/>
              </a:lnSpc>
              <a:spcBef>
                <a:spcPts val="100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4.</a:t>
            </a: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实践与反思</a:t>
            </a:r>
            <a:endParaRPr lang="en-US" altLang="zh-CN" sz="36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162878"/>
            <a:ext cx="10721009" cy="5476461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中国特色的应用语言学学科体系、学术体系和话语体系的特点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体现继承性、民族性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体现原创性、时代性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体现系统性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、专业性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lvl="1" indent="0">
              <a:lnSpc>
                <a:spcPct val="125000"/>
              </a:lnSpc>
              <a:buNone/>
            </a:pP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220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392</Words>
  <Application>Microsoft Office PowerPoint</Application>
  <PresentationFormat>宽屏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黑体</vt:lpstr>
      <vt:lpstr>宋体</vt:lpstr>
      <vt:lpstr>Arial</vt:lpstr>
      <vt:lpstr>Calibri</vt:lpstr>
      <vt:lpstr>Calibri Light</vt:lpstr>
      <vt:lpstr>Wingdings</vt:lpstr>
      <vt:lpstr>Office 主题</vt:lpstr>
      <vt:lpstr>建设跨院系学术共同体的实践与思考</vt:lpstr>
      <vt:lpstr>发言提纲</vt:lpstr>
      <vt:lpstr>1.北外非通用语教师面临的困难</vt:lpstr>
      <vt:lpstr>2. 建设跨院系学术共同体的基本路径</vt:lpstr>
      <vt:lpstr>3. 建设跨院系学术共同体的原则</vt:lpstr>
      <vt:lpstr>4.实践与反思</vt:lpstr>
      <vt:lpstr>4.实践与反思</vt:lpstr>
      <vt:lpstr>4.实践与反思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建设跨院系学术共同体的实践与思考</dc:title>
  <dc:creator>文秋芳</dc:creator>
  <cp:lastModifiedBy>李德荣</cp:lastModifiedBy>
  <cp:revision>10</cp:revision>
  <dcterms:created xsi:type="dcterms:W3CDTF">2016-06-03T13:42:05Z</dcterms:created>
  <dcterms:modified xsi:type="dcterms:W3CDTF">2016-06-03T22:52:05Z</dcterms:modified>
</cp:coreProperties>
</file>