
<file path=[Content_Types].xml><?xml version="1.0" encoding="utf-8"?>
<Types xmlns="http://schemas.openxmlformats.org/package/2006/content-types">
  <Override PartName="/ppt/notesSlides/notesSlide2.xml" ContentType="application/vnd.openxmlformats-officedocument.presentationml.notesSlide+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tags/tag29.xml" ContentType="application/vnd.openxmlformats-officedocument.presentationml.tags+xml"/>
  <Override PartName="/ppt/tags/tag38.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tags/tag36.xml" ContentType="application/vnd.openxmlformats-officedocument.presentationml.tags+xml"/>
  <Override PartName="/docProps/custom.xml" ContentType="application/vnd.openxmlformats-officedocument.custom-propertie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32.xml" ContentType="application/vnd.openxmlformats-officedocument.presentationml.tags+xml"/>
  <Override PartName="/ppt/tags/tag41.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jpeg" ContentType="image/jpeg"/>
  <Override PartName="/ppt/tags/tag39.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539" r:id="rId2"/>
    <p:sldId id="399" r:id="rId3"/>
    <p:sldId id="573" r:id="rId4"/>
    <p:sldId id="557" r:id="rId5"/>
    <p:sldId id="594" r:id="rId6"/>
    <p:sldId id="559" r:id="rId7"/>
    <p:sldId id="595" r:id="rId8"/>
    <p:sldId id="596" r:id="rId9"/>
    <p:sldId id="488" r:id="rId10"/>
    <p:sldId id="509" r:id="rId11"/>
    <p:sldId id="485" r:id="rId12"/>
    <p:sldId id="525" r:id="rId13"/>
    <p:sldId id="597" r:id="rId14"/>
    <p:sldId id="598" r:id="rId15"/>
    <p:sldId id="272" r:id="rId16"/>
    <p:sldId id="411" r:id="rId17"/>
    <p:sldId id="282" r:id="rId18"/>
    <p:sldId id="599" r:id="rId19"/>
    <p:sldId id="540" r:id="rId20"/>
    <p:sldId id="590" r:id="rId21"/>
    <p:sldId id="591" r:id="rId22"/>
    <p:sldId id="592" r:id="rId23"/>
    <p:sldId id="593" r:id="rId24"/>
  </p:sldIdLst>
  <p:sldSz cx="9144000" cy="6858000" type="screen4x3"/>
  <p:notesSz cx="6858000" cy="9144000"/>
  <p:embeddedFontLst>
    <p:embeddedFont>
      <p:font typeface="Bodoni MT Black" charset="0"/>
      <p:bold r:id="rId26"/>
    </p:embeddedFont>
    <p:embeddedFont>
      <p:font typeface="Gulim" pitchFamily="34" charset="-127"/>
      <p:regular r:id="rId27"/>
    </p:embeddedFont>
    <p:embeddedFont>
      <p:font typeface="Calibri" pitchFamily="34" charset="0"/>
      <p:regular r:id="rId28"/>
      <p:bold r:id="rId29"/>
      <p:italic r:id="rId30"/>
      <p:boldItalic r:id="rId31"/>
    </p:embeddedFont>
    <p:embeddedFont>
      <p:font typeface="黑体" pitchFamily="49" charset="-122"/>
      <p:regular r:id="rId32"/>
    </p:embeddedFont>
    <p:embeddedFont>
      <p:font typeface="Franklin Gothic Heavy" charset="0"/>
      <p:regular r:id="rId33"/>
      <p:italic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o Congcong"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xmlns="" val="1"/>
      </p:ext>
    </p:extLst>
  </p:showPr>
  <p:clrMru>
    <a:srgbClr val="FFFFFF"/>
    <a:srgbClr val="F5DD18"/>
    <a:srgbClr val="55CB60"/>
    <a:srgbClr val="49DF41"/>
    <a:srgbClr val="00B050"/>
    <a:srgbClr val="00F26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5" d="100"/>
          <a:sy n="65" d="100"/>
        </p:scale>
        <p:origin x="-1524" y="-114"/>
      </p:cViewPr>
      <p:guideLst>
        <p:guide orient="horz" pos="2227"/>
        <p:guide pos="2883"/>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29CFFC-E5A8-4651-8B5B-61D327350E50}" type="datetimeFigureOut">
              <a:rPr lang="zh-CN" altLang="en-US" smtClean="0"/>
              <a:pPr/>
              <a:t>2017/8/7</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B4C489-4461-4E15-97FB-220BA5351C3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Why in chronological order? Yes. It is in chronological order that the author revealed to us Audrey's life during the war, after the war, at the peak of her career and her late years of humanitarian </a:t>
            </a:r>
            <a:r>
              <a:rPr lang="en-US" altLang="zh-CN" dirty="0" smtClean="0"/>
              <a:t>work</a:t>
            </a:r>
            <a:r>
              <a:rPr lang="en-US" altLang="zh-CN" baseline="0" dirty="0" smtClean="0"/>
              <a:t> in a clear and logical manner. </a:t>
            </a:r>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椭圆 7"/>
          <p:cNvSpPr/>
          <p:nvPr/>
        </p:nvSpPr>
        <p:spPr>
          <a:xfrm>
            <a:off x="2963334" y="1820334"/>
            <a:ext cx="3217333" cy="3217333"/>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flipH="1">
            <a:off x="6179240" y="2748839"/>
            <a:ext cx="1360321" cy="136032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flipH="1">
            <a:off x="7539561" y="3046101"/>
            <a:ext cx="765796" cy="76579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603013" y="2748839"/>
            <a:ext cx="1360321" cy="136032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837217" y="3046101"/>
            <a:ext cx="765796" cy="76579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hasCustomPrompt="1"/>
          </p:nvPr>
        </p:nvSpPr>
        <p:spPr>
          <a:xfrm>
            <a:off x="1057275" y="2748839"/>
            <a:ext cx="7029450" cy="1123251"/>
          </a:xfrm>
        </p:spPr>
        <p:txBody>
          <a:bodyPr anchor="b">
            <a:normAutofit/>
          </a:bodyPr>
          <a:lstStyle>
            <a:lvl1pPr algn="ctr">
              <a:defRPr sz="6000"/>
            </a:lvl1pPr>
          </a:lstStyle>
          <a:p>
            <a:r>
              <a:rPr lang="zh-CN" altLang="en-US" dirty="0" smtClean="0"/>
              <a:t>单击此处编辑标题</a:t>
            </a:r>
            <a:endParaRPr lang="zh-CN" altLang="en-US" dirty="0"/>
          </a:p>
        </p:txBody>
      </p:sp>
      <p:sp>
        <p:nvSpPr>
          <p:cNvPr id="3" name="副标题 2"/>
          <p:cNvSpPr>
            <a:spLocks noGrp="1"/>
          </p:cNvSpPr>
          <p:nvPr>
            <p:ph type="subTitle" idx="1"/>
          </p:nvPr>
        </p:nvSpPr>
        <p:spPr>
          <a:xfrm>
            <a:off x="1057275" y="3872090"/>
            <a:ext cx="7029450" cy="824089"/>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7C795D98-AEE8-4891-9F58-36BB80AABC87}" type="datetimeFigureOut">
              <a:rPr lang="zh-CN" altLang="en-US" smtClean="0"/>
              <a:pPr/>
              <a:t>2017/8/7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4021AC-F432-4AB3-9EF0-B2702F9D7A9D}"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圆角矩形 5"/>
          <p:cNvSpPr/>
          <p:nvPr/>
        </p:nvSpPr>
        <p:spPr>
          <a:xfrm>
            <a:off x="328863" y="428979"/>
            <a:ext cx="8486274" cy="6003614"/>
          </a:xfrm>
          <a:prstGeom prst="roundRect">
            <a:avLst>
              <a:gd name="adj" fmla="val 713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nvPr>
        </p:nvSpPr>
        <p:spPr/>
        <p:txBody>
          <a:bodyPr/>
          <a:lstStyle/>
          <a:p>
            <a:fld id="{9EFD9D74-47D9-4702-A33C-335B63B48DBF}" type="datetimeFigureOut">
              <a:rPr lang="zh-CN" altLang="en-US" smtClean="0"/>
              <a:pPr/>
              <a:t>2017/8/7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BC47A4-756D-490B-A52F-7D9E2C9FC05F}" type="slidenum">
              <a:rPr lang="zh-CN" altLang="en-US" smtClean="0"/>
              <a:pPr/>
              <a:t>‹#›</a:t>
            </a:fld>
            <a:endParaRPr lang="zh-CN" altLang="en-US"/>
          </a:p>
        </p:txBody>
      </p:sp>
      <p:sp>
        <p:nvSpPr>
          <p:cNvPr id="7" name="内容占位符 6"/>
          <p:cNvSpPr>
            <a:spLocks noGrp="1"/>
          </p:cNvSpPr>
          <p:nvPr>
            <p:ph sz="quarter" idx="13"/>
          </p:nvPr>
        </p:nvSpPr>
        <p:spPr>
          <a:xfrm>
            <a:off x="628650" y="637923"/>
            <a:ext cx="7886700" cy="5575095"/>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7C795D98-AEE8-4891-9F58-36BB80AABC87}" type="datetimeFigureOut">
              <a:rPr lang="zh-CN" altLang="en-US" smtClean="0"/>
              <a:pPr/>
              <a:t>2017/8/7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4021AC-F432-4AB3-9EF0-B2702F9D7A9D}" type="slidenum">
              <a:rPr lang="zh-CN" altLang="en-US" smtClean="0"/>
              <a:pPr/>
              <a:t>‹#›</a:t>
            </a:fld>
            <a:endParaRPr lang="zh-CN" altLang="en-US"/>
          </a:p>
        </p:txBody>
      </p:sp>
      <p:sp>
        <p:nvSpPr>
          <p:cNvPr id="7" name="标题 6"/>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3888" y="2855494"/>
            <a:ext cx="7886700" cy="1316455"/>
          </a:xfrm>
          <a:prstGeom prst="roundRect">
            <a:avLst>
              <a:gd name="adj" fmla="val 50000"/>
            </a:avLst>
          </a:prstGeom>
          <a:solidFill>
            <a:schemeClr val="bg1">
              <a:alpha val="50000"/>
            </a:schemeClr>
          </a:solidFill>
        </p:spPr>
        <p:txBody>
          <a:bodyPr anchor="ctr">
            <a:noAutofit/>
          </a:bodyPr>
          <a:lstStyle>
            <a:lvl1pPr algn="ctr">
              <a:defRPr sz="6000"/>
            </a:lvl1pPr>
          </a:lstStyle>
          <a:p>
            <a:r>
              <a:rPr lang="zh-CN" altLang="en-US" dirty="0" smtClean="0"/>
              <a:t>单击此处编辑标题</a:t>
            </a:r>
            <a:endParaRPr lang="zh-CN" altLang="en-US" dirty="0"/>
          </a:p>
        </p:txBody>
      </p:sp>
      <p:sp>
        <p:nvSpPr>
          <p:cNvPr id="3" name="文本占位符 2"/>
          <p:cNvSpPr>
            <a:spLocks noGrp="1"/>
          </p:cNvSpPr>
          <p:nvPr>
            <p:ph type="body" idx="1"/>
          </p:nvPr>
        </p:nvSpPr>
        <p:spPr>
          <a:xfrm>
            <a:off x="623888" y="4198938"/>
            <a:ext cx="7886700" cy="738822"/>
          </a:xfrm>
          <a:prstGeom prst="rect">
            <a:avLst/>
          </a:prstGeom>
        </p:spPr>
        <p:txBody>
          <a:bodyPr>
            <a:normAutofit/>
          </a:bodyPr>
          <a:lstStyle>
            <a:lvl1pPr marL="0" indent="0" algn="ctr">
              <a:buNone/>
              <a:defRPr sz="24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p:txBody>
          <a:bodyPr>
            <a:normAutofit/>
          </a:bodyPr>
          <a:lstStyle/>
          <a:p>
            <a:fld id="{7C795D98-AEE8-4891-9F58-36BB80AABC87}" type="datetimeFigureOut">
              <a:rPr lang="zh-CN" altLang="en-US" smtClean="0"/>
              <a:pPr/>
              <a:t>2017/8/7</a:t>
            </a:fld>
            <a:endParaRPr lang="zh-CN" altLang="en-US"/>
          </a:p>
        </p:txBody>
      </p:sp>
      <p:sp>
        <p:nvSpPr>
          <p:cNvPr id="5" name="页脚占位符 4"/>
          <p:cNvSpPr>
            <a:spLocks noGrp="1"/>
          </p:cNvSpPr>
          <p:nvPr>
            <p:ph type="ftr" sz="quarter" idx="11"/>
          </p:nvPr>
        </p:nvSpPr>
        <p:spPr/>
        <p:txBody>
          <a:bodyPr>
            <a:normAutofit/>
          </a:bodyPr>
          <a:lstStyle/>
          <a:p>
            <a:endParaRPr lang="zh-CN" altLang="en-US"/>
          </a:p>
        </p:txBody>
      </p:sp>
      <p:sp>
        <p:nvSpPr>
          <p:cNvPr id="6" name="灯片编号占位符 5"/>
          <p:cNvSpPr>
            <a:spLocks noGrp="1"/>
          </p:cNvSpPr>
          <p:nvPr>
            <p:ph type="sldNum" sz="quarter" idx="12"/>
          </p:nvPr>
        </p:nvSpPr>
        <p:spPr/>
        <p:txBody>
          <a:bodyPr>
            <a:normAutofit/>
          </a:bodyPr>
          <a:lstStyle/>
          <a:p>
            <a:fld id="{024021AC-F432-4AB3-9EF0-B2702F9D7A9D}"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628650" y="1285875"/>
            <a:ext cx="3886200" cy="4891088"/>
          </a:xfrm>
        </p:spPr>
        <p:txBody>
          <a:bodyPr/>
          <a:lstStyle>
            <a:lvl1pPr>
              <a:defRPr/>
            </a:lvl1pPr>
            <a:lvl2pPr>
              <a:defRPr/>
            </a:lvl2pPr>
            <a:lvl3pPr>
              <a:defRPr/>
            </a:lvl3pPr>
            <a:lvl4pPr>
              <a:defRPr/>
            </a:lvl4pPr>
            <a:lvl5pPr>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29150" y="1285875"/>
            <a:ext cx="3886200" cy="4891088"/>
          </a:xfrm>
        </p:spPr>
        <p:txBody>
          <a:bodyPr/>
          <a:lstStyle>
            <a:lvl1pPr>
              <a:defRPr/>
            </a:lvl1pPr>
            <a:lvl2pPr>
              <a:defRPr/>
            </a:lvl2pPr>
            <a:lvl3pPr>
              <a:defRPr/>
            </a:lvl3pPr>
            <a:lvl4pPr>
              <a:defRPr/>
            </a:lvl4pPr>
            <a:lvl5pPr>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C795D98-AEE8-4891-9F58-36BB80AABC87}" type="datetimeFigureOut">
              <a:rPr lang="zh-CN" altLang="en-US" smtClean="0"/>
              <a:pPr/>
              <a:t>2017/8/7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4021AC-F432-4AB3-9EF0-B2702F9D7A9D}" type="slidenum">
              <a:rPr lang="zh-CN" altLang="en-US" smtClean="0"/>
              <a:pPr/>
              <a:t>‹#›</a:t>
            </a:fld>
            <a:endParaRPr lang="zh-CN" altLang="en-US"/>
          </a:p>
        </p:txBody>
      </p:sp>
      <p:sp>
        <p:nvSpPr>
          <p:cNvPr id="8" name="标题 7"/>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29842" y="1254443"/>
            <a:ext cx="3868340" cy="82391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078355"/>
            <a:ext cx="3868340" cy="4093845"/>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29150" y="1254443"/>
            <a:ext cx="3887391" cy="82391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078355"/>
            <a:ext cx="3887391" cy="409384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C795D98-AEE8-4891-9F58-36BB80AABC87}" type="datetimeFigureOut">
              <a:rPr lang="zh-CN" altLang="en-US" smtClean="0"/>
              <a:pPr/>
              <a:t>2017/8/7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24021AC-F432-4AB3-9EF0-B2702F9D7A9D}" type="slidenum">
              <a:rPr lang="zh-CN" altLang="en-US" smtClean="0"/>
              <a:pPr/>
              <a:t>‹#›</a:t>
            </a:fld>
            <a:endParaRPr lang="zh-CN" altLang="en-US"/>
          </a:p>
        </p:txBody>
      </p:sp>
      <p:sp>
        <p:nvSpPr>
          <p:cNvPr id="10" name="标题 9"/>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圆角矩形 5"/>
          <p:cNvSpPr/>
          <p:nvPr/>
        </p:nvSpPr>
        <p:spPr>
          <a:xfrm>
            <a:off x="328863" y="428979"/>
            <a:ext cx="8486274" cy="6003614"/>
          </a:xfrm>
          <a:prstGeom prst="roundRect">
            <a:avLst>
              <a:gd name="adj" fmla="val 713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1203750" y="2724758"/>
            <a:ext cx="6736500" cy="1408484"/>
          </a:xfrm>
          <a:solidFill>
            <a:schemeClr val="tx1">
              <a:lumMod val="10000"/>
              <a:lumOff val="90000"/>
              <a:alpha val="95000"/>
            </a:schemeClr>
          </a:solidFill>
        </p:spPr>
        <p:txBody>
          <a:bodyPr>
            <a:normAutofit/>
          </a:bodyPr>
          <a:lstStyle>
            <a:lvl1pPr algn="ctr">
              <a:defRPr sz="8000">
                <a:solidFill>
                  <a:schemeClr val="accent1">
                    <a:lumMod val="50000"/>
                  </a:schemeClr>
                </a:solidFill>
              </a:defRPr>
            </a:lvl1pPr>
          </a:lstStyle>
          <a:p>
            <a:r>
              <a:rPr lang="zh-CN" altLang="en-US" dirty="0" smtClean="0"/>
              <a:t>编辑标题</a:t>
            </a:r>
            <a:endParaRPr lang="zh-CN" altLang="en-US" dirty="0"/>
          </a:p>
        </p:txBody>
      </p:sp>
      <p:sp>
        <p:nvSpPr>
          <p:cNvPr id="3" name="日期占位符 2"/>
          <p:cNvSpPr>
            <a:spLocks noGrp="1"/>
          </p:cNvSpPr>
          <p:nvPr>
            <p:ph type="dt" sz="half" idx="10"/>
          </p:nvPr>
        </p:nvSpPr>
        <p:spPr/>
        <p:txBody>
          <a:bodyPr>
            <a:normAutofit/>
          </a:bodyPr>
          <a:lstStyle/>
          <a:p>
            <a:fld id="{7C795D98-AEE8-4891-9F58-36BB80AABC87}" type="datetimeFigureOut">
              <a:rPr lang="zh-CN" altLang="en-US" smtClean="0"/>
              <a:pPr/>
              <a:t>2017/8/7</a:t>
            </a:fld>
            <a:endParaRPr lang="zh-CN" altLang="en-US"/>
          </a:p>
        </p:txBody>
      </p:sp>
      <p:sp>
        <p:nvSpPr>
          <p:cNvPr id="4" name="页脚占位符 3"/>
          <p:cNvSpPr>
            <a:spLocks noGrp="1"/>
          </p:cNvSpPr>
          <p:nvPr>
            <p:ph type="ftr" sz="quarter" idx="11"/>
          </p:nvPr>
        </p:nvSpPr>
        <p:spPr/>
        <p:txBody>
          <a:bodyPr>
            <a:normAutofit/>
          </a:bodyPr>
          <a:lstStyle/>
          <a:p>
            <a:endParaRPr lang="zh-CN" altLang="en-US"/>
          </a:p>
        </p:txBody>
      </p:sp>
      <p:sp>
        <p:nvSpPr>
          <p:cNvPr id="5" name="灯片编号占位符 4"/>
          <p:cNvSpPr>
            <a:spLocks noGrp="1"/>
          </p:cNvSpPr>
          <p:nvPr>
            <p:ph type="sldNum" sz="quarter" idx="12"/>
          </p:nvPr>
        </p:nvSpPr>
        <p:spPr/>
        <p:txBody>
          <a:bodyPr>
            <a:normAutofit/>
          </a:bodyPr>
          <a:lstStyle/>
          <a:p>
            <a:fld id="{024021AC-F432-4AB3-9EF0-B2702F9D7A9D}"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圆角矩形 4"/>
          <p:cNvSpPr/>
          <p:nvPr/>
        </p:nvSpPr>
        <p:spPr>
          <a:xfrm>
            <a:off x="328863" y="428979"/>
            <a:ext cx="8486274" cy="6003614"/>
          </a:xfrm>
          <a:prstGeom prst="roundRect">
            <a:avLst>
              <a:gd name="adj" fmla="val 713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7C795D98-AEE8-4891-9F58-36BB80AABC87}" type="datetimeFigureOut">
              <a:rPr lang="zh-CN" altLang="en-US" smtClean="0"/>
              <a:pPr/>
              <a:t>2017/8/7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24021AC-F432-4AB3-9EF0-B2702F9D7A9D}"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圆角矩形 7"/>
          <p:cNvSpPr/>
          <p:nvPr/>
        </p:nvSpPr>
        <p:spPr>
          <a:xfrm>
            <a:off x="328863" y="428979"/>
            <a:ext cx="8486274" cy="6003614"/>
          </a:xfrm>
          <a:prstGeom prst="roundRect">
            <a:avLst>
              <a:gd name="adj" fmla="val 713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629841" y="711200"/>
            <a:ext cx="3196800" cy="1600200"/>
          </a:xfrm>
        </p:spPr>
        <p:txBody>
          <a:bodyPr anchor="t" anchorCtr="0">
            <a:noAutofit/>
          </a:bodyPr>
          <a:lstStyle>
            <a:lvl1pPr>
              <a:defRPr sz="3200"/>
            </a:lvl1pPr>
          </a:lstStyle>
          <a:p>
            <a:r>
              <a:rPr lang="zh-CN" altLang="en-US" dirty="0" smtClean="0"/>
              <a:t>单击此处编辑标题</a:t>
            </a:r>
            <a:endParaRPr lang="zh-CN" altLang="en-US"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EF2F5ED-D19D-4097-92A9-D6092B3D6E68}" type="datetimeFigureOut">
              <a:rPr lang="zh-CN" altLang="en-US" smtClean="0"/>
              <a:pPr/>
              <a:t>2017/8/7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AAEAA2-D029-4D23-B6D5-DE004B8B3ED2}"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p:nvSpPr>
        <p:spPr>
          <a:xfrm>
            <a:off x="328863" y="428979"/>
            <a:ext cx="8486274" cy="6003614"/>
          </a:xfrm>
          <a:prstGeom prst="roundRect">
            <a:avLst>
              <a:gd name="adj" fmla="val 713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竖排标题 1"/>
          <p:cNvSpPr>
            <a:spLocks noGrp="1"/>
          </p:cNvSpPr>
          <p:nvPr>
            <p:ph type="title" orient="vert"/>
          </p:nvPr>
        </p:nvSpPr>
        <p:spPr>
          <a:xfrm>
            <a:off x="7445828" y="517522"/>
            <a:ext cx="1069521" cy="5811838"/>
          </a:xfrm>
        </p:spPr>
        <p:txBody>
          <a:bodyPr vert="eaVert">
            <a:normAutofit/>
          </a:bodyPr>
          <a:lstStyle>
            <a:lvl1pPr>
              <a:defRPr sz="3200"/>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628650" y="517522"/>
            <a:ext cx="6621236" cy="5811838"/>
          </a:xfrm>
        </p:spPr>
        <p:txBody>
          <a:bodyPr vert="eaVert"/>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7C795D98-AEE8-4891-9F58-36BB80AABC87}" type="datetimeFigureOut">
              <a:rPr lang="zh-CN" altLang="en-US" smtClean="0"/>
              <a:pPr/>
              <a:t>2017/8/7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4021AC-F432-4AB3-9EF0-B2702F9D7A9D}"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8" name="圆角矩形 7"/>
          <p:cNvSpPr/>
          <p:nvPr/>
        </p:nvSpPr>
        <p:spPr>
          <a:xfrm>
            <a:off x="328863" y="1049295"/>
            <a:ext cx="8486274" cy="5383297"/>
          </a:xfrm>
          <a:prstGeom prst="roundRect">
            <a:avLst>
              <a:gd name="adj" fmla="val 7131"/>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custDataLst>
              <p:tags r:id="rId12"/>
            </p:custDataLst>
          </p:nvPr>
        </p:nvSpPr>
        <p:spPr>
          <a:xfrm>
            <a:off x="628650" y="180976"/>
            <a:ext cx="7886700" cy="748665"/>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custDataLst>
              <p:tags r:id="rId13"/>
            </p:custDataLst>
          </p:nvPr>
        </p:nvSpPr>
        <p:spPr>
          <a:xfrm>
            <a:off x="628650" y="1230489"/>
            <a:ext cx="7886700" cy="5057422"/>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628650" y="6442076"/>
            <a:ext cx="2057400" cy="365125"/>
          </a:xfrm>
          <a:prstGeom prst="rect">
            <a:avLst/>
          </a:prstGeom>
        </p:spPr>
        <p:txBody>
          <a:bodyPr vert="horz" lIns="91440" tIns="45720" rIns="91440" bIns="45720" rtlCol="0" anchor="ctr">
            <a:normAutofit/>
          </a:bodyPr>
          <a:lstStyle>
            <a:lvl1pPr algn="l">
              <a:defRPr sz="1800">
                <a:solidFill>
                  <a:schemeClr val="tx1">
                    <a:tint val="75000"/>
                  </a:schemeClr>
                </a:solidFill>
              </a:defRPr>
            </a:lvl1pPr>
          </a:lstStyle>
          <a:p>
            <a:fld id="{7C795D98-AEE8-4891-9F58-36BB80AABC87}" type="datetimeFigureOut">
              <a:rPr lang="zh-CN" altLang="en-US" smtClean="0"/>
              <a:pPr/>
              <a:t>2017/8/7</a:t>
            </a:fld>
            <a:endParaRPr lang="zh-CN" altLang="en-US" dirty="0"/>
          </a:p>
        </p:txBody>
      </p:sp>
      <p:sp>
        <p:nvSpPr>
          <p:cNvPr id="5" name="页脚占位符 4"/>
          <p:cNvSpPr>
            <a:spLocks noGrp="1"/>
          </p:cNvSpPr>
          <p:nvPr>
            <p:ph type="ftr" sz="quarter" idx="3"/>
          </p:nvPr>
        </p:nvSpPr>
        <p:spPr>
          <a:xfrm>
            <a:off x="3028950" y="6442076"/>
            <a:ext cx="3086100" cy="365125"/>
          </a:xfrm>
          <a:prstGeom prst="rect">
            <a:avLst/>
          </a:prstGeom>
        </p:spPr>
        <p:txBody>
          <a:bodyPr vert="horz" lIns="91440" tIns="45720" rIns="91440" bIns="45720" rtlCol="0" anchor="ctr">
            <a:normAutofit/>
          </a:bodyP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442076"/>
            <a:ext cx="2057400" cy="365125"/>
          </a:xfrm>
          <a:prstGeom prst="rect">
            <a:avLst/>
          </a:prstGeom>
        </p:spPr>
        <p:txBody>
          <a:bodyPr vert="horz" lIns="91440" tIns="45720" rIns="91440" bIns="45720" rtlCol="0" anchor="ctr">
            <a:noAutofit/>
          </a:bodyPr>
          <a:lstStyle>
            <a:lvl1pPr algn="r">
              <a:defRPr sz="1800">
                <a:solidFill>
                  <a:schemeClr val="tx1">
                    <a:tint val="75000"/>
                  </a:schemeClr>
                </a:solidFill>
              </a:defRPr>
            </a:lvl1pPr>
          </a:lstStyle>
          <a:p>
            <a:fld id="{024021AC-F432-4AB3-9EF0-B2702F9D7A9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6858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269875" indent="-269875" algn="just" defTabSz="685800" rtl="0" eaLnBrk="1" latinLnBrk="0" hangingPunct="1">
        <a:lnSpc>
          <a:spcPct val="130000"/>
        </a:lnSpc>
        <a:spcBef>
          <a:spcPts val="900"/>
        </a:spcBef>
        <a:buSzPct val="80000"/>
        <a:buFont typeface="Wingdings" panose="05000000000000000000" pitchFamily="2" charset="2"/>
        <a:buChar char="m"/>
        <a:defRPr sz="2400" kern="1200">
          <a:solidFill>
            <a:schemeClr val="accent2"/>
          </a:solidFill>
          <a:latin typeface="+mn-lt"/>
          <a:ea typeface="+mn-ea"/>
          <a:cs typeface="+mn-cs"/>
        </a:defRPr>
      </a:lvl1pPr>
      <a:lvl2pPr marL="527050" indent="-257175" algn="just" defTabSz="685800" rtl="0" eaLnBrk="1" latinLnBrk="0" hangingPunct="1">
        <a:lnSpc>
          <a:spcPct val="120000"/>
        </a:lnSpc>
        <a:spcBef>
          <a:spcPts val="450"/>
        </a:spcBef>
        <a:buFont typeface="Arial" panose="020B0604020202020204" pitchFamily="34" charset="0"/>
        <a:buChar char="•"/>
        <a:defRPr sz="2000" kern="1200">
          <a:solidFill>
            <a:schemeClr val="accent2"/>
          </a:solidFill>
          <a:latin typeface="+mn-lt"/>
          <a:ea typeface="+mn-ea"/>
          <a:cs typeface="+mn-cs"/>
        </a:defRPr>
      </a:lvl2pPr>
      <a:lvl3pPr marL="857250" indent="-171450" algn="just" defTabSz="685800" rtl="0" eaLnBrk="1" latinLnBrk="0" hangingPunct="1">
        <a:lnSpc>
          <a:spcPct val="90000"/>
        </a:lnSpc>
        <a:spcBef>
          <a:spcPts val="375"/>
        </a:spcBef>
        <a:buFont typeface="Arial" panose="020B0604020202020204" pitchFamily="34" charset="0"/>
        <a:buChar char="•"/>
        <a:defRPr sz="1800" kern="1200">
          <a:solidFill>
            <a:schemeClr val="accent2"/>
          </a:solidFill>
          <a:latin typeface="+mn-lt"/>
          <a:ea typeface="+mn-ea"/>
          <a:cs typeface="+mn-cs"/>
        </a:defRPr>
      </a:lvl3pPr>
      <a:lvl4pPr marL="1200150" indent="-171450" algn="just" defTabSz="685800" rtl="0" eaLnBrk="1" latinLnBrk="0" hangingPunct="1">
        <a:lnSpc>
          <a:spcPct val="90000"/>
        </a:lnSpc>
        <a:spcBef>
          <a:spcPts val="375"/>
        </a:spcBef>
        <a:buFont typeface="Arial" panose="020B0604020202020204" pitchFamily="34" charset="0"/>
        <a:buChar char="•"/>
        <a:defRPr sz="1800" kern="1200">
          <a:solidFill>
            <a:schemeClr val="accent2"/>
          </a:solidFill>
          <a:latin typeface="+mn-lt"/>
          <a:ea typeface="+mn-ea"/>
          <a:cs typeface="+mn-cs"/>
        </a:defRPr>
      </a:lvl4pPr>
      <a:lvl5pPr marL="1543050" indent="-171450" algn="just" defTabSz="685800" rtl="0" eaLnBrk="1" latinLnBrk="0" hangingPunct="1">
        <a:lnSpc>
          <a:spcPct val="90000"/>
        </a:lnSpc>
        <a:spcBef>
          <a:spcPts val="375"/>
        </a:spcBef>
        <a:buFont typeface="Arial" panose="020B0604020202020204" pitchFamily="34" charset="0"/>
        <a:buChar char="•"/>
        <a:defRPr sz="1800" kern="120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microsoft.com/office/2007/relationships/hdphoto" Target="../media/image201.png"/><Relationship Id="rId26" Type="http://schemas.microsoft.com/office/2007/relationships/hdphoto" Target="../media/image28.png"/><Relationship Id="rId3" Type="http://schemas.openxmlformats.org/officeDocument/2006/relationships/tags" Target="../tags/tag20.xml"/><Relationship Id="rId21" Type="http://schemas.openxmlformats.org/officeDocument/2006/relationships/image" Target="../media/image21.png"/><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image" Target="../media/image19.png"/><Relationship Id="rId25" Type="http://schemas.openxmlformats.org/officeDocument/2006/relationships/image" Target="../media/image23.png"/><Relationship Id="rId2" Type="http://schemas.openxmlformats.org/officeDocument/2006/relationships/tags" Target="../tags/tag19.xml"/><Relationship Id="rId16" Type="http://schemas.openxmlformats.org/officeDocument/2006/relationships/notesSlide" Target="../notesSlides/notesSlide4.xml"/><Relationship Id="rId20" Type="http://schemas.microsoft.com/office/2007/relationships/hdphoto" Target="../media/image221.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24" Type="http://schemas.microsoft.com/office/2007/relationships/hdphoto" Target="../media/image26.png"/><Relationship Id="rId5" Type="http://schemas.openxmlformats.org/officeDocument/2006/relationships/tags" Target="../tags/tag22.xml"/><Relationship Id="rId15" Type="http://schemas.openxmlformats.org/officeDocument/2006/relationships/slideLayout" Target="../slideLayouts/slideLayout2.xml"/><Relationship Id="rId23" Type="http://schemas.openxmlformats.org/officeDocument/2006/relationships/image" Target="../media/image22.png"/><Relationship Id="rId28" Type="http://schemas.microsoft.com/office/2007/relationships/hdphoto" Target="../media/image301.png"/><Relationship Id="rId10" Type="http://schemas.openxmlformats.org/officeDocument/2006/relationships/tags" Target="../tags/tag27.xml"/><Relationship Id="rId19" Type="http://schemas.openxmlformats.org/officeDocument/2006/relationships/image" Target="../media/image20.pn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 Id="rId22" Type="http://schemas.microsoft.com/office/2007/relationships/hdphoto" Target="../media/image241.png"/><Relationship Id="rId27"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5.xml"/><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2.jpe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2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23.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file:///D:\&#22270;&#29255;&#36873;&#25321;&#22120;1\hh.exe" TargetMode="Externa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file:///D:\&#22270;&#29255;&#36873;&#25321;&#22120;2\s.exe" TargetMode="Externa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14"/>
          <p:cNvSpPr txBox="1">
            <a:spLocks noChangeArrowheads="1"/>
          </p:cNvSpPr>
          <p:nvPr/>
        </p:nvSpPr>
        <p:spPr bwMode="auto">
          <a:xfrm>
            <a:off x="1292225" y="5789930"/>
            <a:ext cx="6569710" cy="1272540"/>
          </a:xfrm>
          <a:prstGeom prst="rect">
            <a:avLst/>
          </a:prstGeom>
          <a:noFill/>
          <a:ln w="9525">
            <a:noFill/>
            <a:miter lim="800000"/>
          </a:ln>
          <a:effectLst>
            <a:outerShdw sx="1000" sy="1000" algn="ctr" rotWithShape="0">
              <a:schemeClr val="tx2"/>
            </a:outerShdw>
          </a:effectLst>
        </p:spPr>
        <p:txBody>
          <a:bodyPr wrap="square">
            <a:spAutoFit/>
          </a:bodyPr>
          <a:lstStyle/>
          <a:p>
            <a:pPr algn="ctr" latinLnBrk="1">
              <a:lnSpc>
                <a:spcPct val="80000"/>
              </a:lnSpc>
              <a:defRPr/>
            </a:pPr>
            <a:r>
              <a:rPr lang="en-US" altLang="zh-CN" sz="3200" b="1" spc="600" dirty="0" smtClean="0">
                <a:solidFill>
                  <a:srgbClr val="C00000"/>
                </a:solidFill>
                <a:latin typeface="Bodoni MT Black" panose="02070A03080606020203" charset="0"/>
                <a:ea typeface="Gulim" panose="020B0600000101010101" pitchFamily="34" charset="-127"/>
              </a:rPr>
              <a:t>Audrey Hepburn</a:t>
            </a:r>
          </a:p>
          <a:p>
            <a:pPr algn="ctr" latinLnBrk="1">
              <a:lnSpc>
                <a:spcPct val="80000"/>
              </a:lnSpc>
              <a:defRPr/>
            </a:pPr>
            <a:r>
              <a:rPr lang="en-US" altLang="zh-CN" sz="3200" dirty="0" smtClean="0">
                <a:solidFill>
                  <a:srgbClr val="C00000"/>
                </a:solidFill>
                <a:latin typeface="Bodoni MT Black" panose="02070A03080606020203" charset="0"/>
                <a:ea typeface="Gulim" panose="020B0600000101010101" pitchFamily="34" charset="-127"/>
                <a:cs typeface="Calibri" panose="020F0502020204030204"/>
                <a:sym typeface="+mn-ea"/>
              </a:rPr>
              <a:t>―</a:t>
            </a:r>
            <a:r>
              <a:rPr lang="en-US" altLang="zh-CN" sz="3200" b="1" dirty="0" smtClean="0">
                <a:solidFill>
                  <a:srgbClr val="C00000"/>
                </a:solidFill>
                <a:latin typeface="Bodoni MT Black" panose="02070A03080606020203" charset="0"/>
                <a:ea typeface="Gulim" panose="020B0600000101010101" pitchFamily="34" charset="-127"/>
                <a:sym typeface="+mn-ea"/>
              </a:rPr>
              <a:t> </a:t>
            </a:r>
            <a:r>
              <a:rPr lang="en-US" altLang="zh-CN" sz="3200" b="1" i="1" dirty="0" smtClean="0">
                <a:solidFill>
                  <a:srgbClr val="C00000"/>
                </a:solidFill>
                <a:latin typeface="Bodoni MT Black" panose="02070A03080606020203" charset="0"/>
                <a:ea typeface="Gulim" panose="020B0600000101010101" pitchFamily="34" charset="-127"/>
                <a:sym typeface="+mn-ea"/>
              </a:rPr>
              <a:t>A true angel in this world</a:t>
            </a:r>
          </a:p>
          <a:p>
            <a:pPr algn="ctr" latinLnBrk="1">
              <a:lnSpc>
                <a:spcPct val="80000"/>
              </a:lnSpc>
              <a:defRPr/>
            </a:pPr>
            <a:endParaRPr lang="en-US" altLang="zh-CN" sz="3200" b="1" i="1" spc="600" dirty="0" smtClean="0">
              <a:solidFill>
                <a:srgbClr val="C00000"/>
              </a:solidFill>
              <a:latin typeface="Bodoni MT Black" panose="02070A03080606020203" charset="0"/>
              <a:ea typeface="Gulim" panose="020B0600000101010101" pitchFamily="34" charset="-127"/>
              <a:sym typeface="+mn-ea"/>
            </a:endParaRPr>
          </a:p>
        </p:txBody>
      </p:sp>
      <p:pic>
        <p:nvPicPr>
          <p:cNvPr id="2" name="图片 1" descr="啊啊"/>
          <p:cNvPicPr>
            <a:picLocks noChangeAspect="1"/>
          </p:cNvPicPr>
          <p:nvPr/>
        </p:nvPicPr>
        <p:blipFill>
          <a:blip r:embed="rId3"/>
          <a:stretch>
            <a:fillRect/>
          </a:stretch>
        </p:blipFill>
        <p:spPr>
          <a:xfrm>
            <a:off x="-29845" y="-26035"/>
            <a:ext cx="9213850" cy="5775325"/>
          </a:xfrm>
          <a:prstGeom prst="rect">
            <a:avLst/>
          </a:prstGeom>
        </p:spPr>
      </p:pic>
    </p:spTree>
    <p:custDataLst>
      <p:tags r:id="rId1"/>
    </p:custDataLst>
  </p:cSld>
  <p:clrMapOvr>
    <a:masterClrMapping/>
  </p:clrMapOvr>
  <p:transition advClick="0"/>
  <p:timing>
    <p:tnLst>
      <p:par>
        <p:cTn id="1" dur="indefinite" restart="never" nodeType="tmRoot"/>
      </p:par>
    </p:tnLst>
    <p:bldLst>
      <p:bldP spid="31" grpId="0" animBg="1"/>
      <p:bldP spid="31" grpId="1" animBg="1"/>
      <p:bldP spid="31" grpId="2" animBg="1"/>
      <p:bldP spid="31" grpId="3" animBg="1"/>
      <p:bldP spid="31" grpId="4" animBg="1"/>
      <p:bldP spid="31" grpId="5" animBg="1"/>
      <p:bldP spid="31" grpId="6" animBg="1"/>
      <p:bldP spid="31" grpId="7" animBg="1"/>
      <p:bldP spid="31" grpId="8"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邵逸夫文章错误版2"/>
          <p:cNvPicPr>
            <a:picLocks noChangeAspect="1"/>
          </p:cNvPicPr>
          <p:nvPr/>
        </p:nvPicPr>
        <p:blipFill>
          <a:blip r:embed="rId3"/>
          <a:srcRect l="12225" r="13234" b="2709"/>
          <a:stretch>
            <a:fillRect/>
          </a:stretch>
        </p:blipFill>
        <p:spPr>
          <a:xfrm>
            <a:off x="2045335" y="1039495"/>
            <a:ext cx="4847590" cy="5440680"/>
          </a:xfrm>
          <a:prstGeom prst="rect">
            <a:avLst/>
          </a:prstGeom>
        </p:spPr>
      </p:pic>
      <p:sp>
        <p:nvSpPr>
          <p:cNvPr id="7" name="文本框 1"/>
          <p:cNvSpPr txBox="1"/>
          <p:nvPr/>
        </p:nvSpPr>
        <p:spPr>
          <a:xfrm>
            <a:off x="501968" y="270986"/>
            <a:ext cx="5550694" cy="583565"/>
          </a:xfrm>
          <a:prstGeom prst="rect">
            <a:avLst/>
          </a:prstGeom>
          <a:noFill/>
        </p:spPr>
        <p:txBody>
          <a:bodyPr wrap="square" rtlCol="0">
            <a:spAutoFit/>
          </a:bodyPr>
          <a:lstStyle/>
          <a:p>
            <a:r>
              <a:rPr lang="en-US" altLang="zh-CN" sz="3200" dirty="0">
                <a:solidFill>
                  <a:schemeClr val="bg1"/>
                </a:solidFill>
                <a:latin typeface="Franklin Gothic Heavy" panose="020B0903020102020204" pitchFamily="34" charset="0"/>
              </a:rPr>
              <a:t>Sample  analysis (2) </a:t>
            </a:r>
          </a:p>
        </p:txBody>
      </p:sp>
      <p:sp>
        <p:nvSpPr>
          <p:cNvPr id="2" name="前凸弯带形 1"/>
          <p:cNvSpPr/>
          <p:nvPr/>
        </p:nvSpPr>
        <p:spPr>
          <a:xfrm rot="19620000">
            <a:off x="1425575" y="1127125"/>
            <a:ext cx="1682115" cy="366395"/>
          </a:xfrm>
          <a:prstGeom prst="ellipseRibbon">
            <a:avLst/>
          </a:prstGeom>
          <a:solidFill>
            <a:schemeClr val="accent6">
              <a:alpha val="7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200" b="1">
                <a:solidFill>
                  <a:schemeClr val="tx1">
                    <a:lumMod val="90000"/>
                    <a:lumOff val="10000"/>
                  </a:schemeClr>
                </a:solidFill>
              </a:rPr>
              <a:t>Group 1</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0820" y="865505"/>
            <a:ext cx="8619490" cy="57797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1"/>
          <p:cNvSpPr txBox="1"/>
          <p:nvPr/>
        </p:nvSpPr>
        <p:spPr>
          <a:xfrm>
            <a:off x="533718" y="116046"/>
            <a:ext cx="5550694" cy="583565"/>
          </a:xfrm>
          <a:prstGeom prst="rect">
            <a:avLst/>
          </a:prstGeom>
          <a:noFill/>
        </p:spPr>
        <p:txBody>
          <a:bodyPr wrap="square" rtlCol="0">
            <a:spAutoFit/>
          </a:bodyPr>
          <a:lstStyle/>
          <a:p>
            <a:r>
              <a:rPr lang="en-US" altLang="zh-CN" sz="3200" dirty="0">
                <a:solidFill>
                  <a:schemeClr val="bg1"/>
                </a:solidFill>
                <a:latin typeface="Franklin Gothic Heavy" panose="020B0903020102020204" pitchFamily="34" charset="0"/>
              </a:rPr>
              <a:t>Sample  analysis (2) </a:t>
            </a:r>
          </a:p>
        </p:txBody>
      </p:sp>
      <p:graphicFrame>
        <p:nvGraphicFramePr>
          <p:cNvPr id="9" name="表格 8"/>
          <p:cNvGraphicFramePr/>
          <p:nvPr/>
        </p:nvGraphicFramePr>
        <p:xfrm>
          <a:off x="283845" y="865505"/>
          <a:ext cx="8434705" cy="5780405"/>
        </p:xfrm>
        <a:graphic>
          <a:graphicData uri="http://schemas.openxmlformats.org/drawingml/2006/table">
            <a:tbl>
              <a:tblPr firstRow="1" bandRow="1">
                <a:effectLst>
                  <a:outerShdw blurRad="50800" dist="38100" dir="18900000" algn="bl" rotWithShape="0">
                    <a:schemeClr val="tx1">
                      <a:lumMod val="85000"/>
                      <a:lumOff val="15000"/>
                      <a:alpha val="72000"/>
                    </a:schemeClr>
                  </a:outerShdw>
                </a:effectLst>
                <a:tableStyleId>{5940675A-B579-460E-94D1-54222C63F5DA}</a:tableStyleId>
              </a:tblPr>
              <a:tblGrid>
                <a:gridCol w="5828665"/>
                <a:gridCol w="565150"/>
                <a:gridCol w="501015"/>
                <a:gridCol w="503555"/>
                <a:gridCol w="538480"/>
                <a:gridCol w="497840"/>
              </a:tblGrid>
              <a:tr h="473710">
                <a:tc>
                  <a:txBody>
                    <a:bodyPr/>
                    <a:lstStyle/>
                    <a:p>
                      <a:pPr indent="0">
                        <a:buNone/>
                      </a:pPr>
                      <a:endParaRPr lang="en-US" altLang="zh-CN" sz="1800" b="1">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gradFill>
                      <a:gsLst>
                        <a:gs pos="0">
                          <a:srgbClr val="E30000">
                            <a:alpha val="52000"/>
                          </a:srgbClr>
                        </a:gs>
                        <a:gs pos="100000">
                          <a:srgbClr val="760303"/>
                        </a:gs>
                      </a:gsLst>
                      <a:lin ang="5400000" scaled="0"/>
                    </a:gradFill>
                  </a:tcPr>
                </a:tc>
                <a:tc>
                  <a:txBody>
                    <a:bodyPr/>
                    <a:lstStyle/>
                    <a:p>
                      <a:pPr indent="0">
                        <a:buNone/>
                      </a:pPr>
                      <a:r>
                        <a:rPr lang="en-US" altLang="zh-CN" sz="2000" b="1">
                          <a:solidFill>
                            <a:schemeClr val="bg1"/>
                          </a:solidFill>
                          <a:latin typeface="Times New Roman" panose="02020603050405020304" pitchFamily="18" charset="0"/>
                          <a:ea typeface="宋体" panose="02010600030101010101" pitchFamily="2" charset="-122"/>
                          <a:cs typeface="宋体" panose="02010600030101010101" pitchFamily="2" charset="-122"/>
                        </a:rPr>
                        <a:t>     1</a:t>
                      </a:r>
                    </a:p>
                  </a:txBody>
                  <a:tcPr marL="0" marR="0" marT="74770" marB="74770">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gradFill>
                      <a:gsLst>
                        <a:gs pos="0">
                          <a:srgbClr val="E30000">
                            <a:alpha val="52000"/>
                          </a:srgbClr>
                        </a:gs>
                        <a:gs pos="100000">
                          <a:srgbClr val="760303"/>
                        </a:gs>
                      </a:gsLst>
                      <a:lin ang="5400000" scaled="0"/>
                    </a:gradFill>
                  </a:tcPr>
                </a:tc>
                <a:tc>
                  <a:txBody>
                    <a:bodyPr/>
                    <a:lstStyle/>
                    <a:p>
                      <a:pPr indent="0">
                        <a:buNone/>
                      </a:pPr>
                      <a:r>
                        <a:rPr lang="en-US" altLang="zh-CN" sz="2000" b="1">
                          <a:solidFill>
                            <a:schemeClr val="bg1"/>
                          </a:solidFill>
                          <a:latin typeface="Times New Roman" panose="02020603050405020304" pitchFamily="18" charset="0"/>
                          <a:ea typeface="宋体" panose="02010600030101010101" pitchFamily="2" charset="-122"/>
                          <a:cs typeface="宋体" panose="02010600030101010101" pitchFamily="2" charset="-122"/>
                        </a:rPr>
                        <a:t>    2</a:t>
                      </a:r>
                    </a:p>
                  </a:txBody>
                  <a:tcPr marL="0" marR="0" marT="74770" marB="7477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gradFill>
                      <a:gsLst>
                        <a:gs pos="0">
                          <a:srgbClr val="E30000">
                            <a:alpha val="52000"/>
                          </a:srgbClr>
                        </a:gs>
                        <a:gs pos="100000">
                          <a:srgbClr val="760303"/>
                        </a:gs>
                      </a:gsLst>
                      <a:lin ang="5400000" scaled="0"/>
                    </a:gradFill>
                  </a:tcPr>
                </a:tc>
                <a:tc>
                  <a:txBody>
                    <a:bodyPr/>
                    <a:lstStyle/>
                    <a:p>
                      <a:pPr indent="0">
                        <a:buNone/>
                      </a:pPr>
                      <a:r>
                        <a:rPr lang="en-US" altLang="zh-CN" sz="2000" b="1">
                          <a:solidFill>
                            <a:schemeClr val="bg1"/>
                          </a:solidFill>
                          <a:latin typeface="Times New Roman" panose="02020603050405020304" pitchFamily="18" charset="0"/>
                          <a:ea typeface="宋体" panose="02010600030101010101" pitchFamily="2" charset="-122"/>
                          <a:cs typeface="宋体" panose="02010600030101010101" pitchFamily="2" charset="-122"/>
                        </a:rPr>
                        <a:t>    3</a:t>
                      </a:r>
                    </a:p>
                  </a:txBody>
                  <a:tcPr marL="0" marR="0" marT="74770" marB="7477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gradFill>
                      <a:gsLst>
                        <a:gs pos="0">
                          <a:srgbClr val="E30000">
                            <a:alpha val="52000"/>
                          </a:srgbClr>
                        </a:gs>
                        <a:gs pos="100000">
                          <a:srgbClr val="760303"/>
                        </a:gs>
                      </a:gsLst>
                      <a:lin ang="5400000" scaled="0"/>
                    </a:gradFill>
                  </a:tcPr>
                </a:tc>
                <a:tc>
                  <a:txBody>
                    <a:bodyPr/>
                    <a:lstStyle/>
                    <a:p>
                      <a:pPr indent="0">
                        <a:buNone/>
                      </a:pPr>
                      <a:r>
                        <a:rPr lang="en-US" altLang="zh-CN" sz="2000" b="1">
                          <a:solidFill>
                            <a:schemeClr val="bg1"/>
                          </a:solidFill>
                          <a:latin typeface="Times New Roman" panose="02020603050405020304" pitchFamily="18" charset="0"/>
                          <a:ea typeface="宋体" panose="02010600030101010101" pitchFamily="2" charset="-122"/>
                          <a:cs typeface="宋体" panose="02010600030101010101" pitchFamily="2" charset="-122"/>
                        </a:rPr>
                        <a:t>    4</a:t>
                      </a:r>
                    </a:p>
                  </a:txBody>
                  <a:tcPr marL="0" marR="0" marT="74770" marB="7477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gradFill>
                      <a:gsLst>
                        <a:gs pos="0">
                          <a:srgbClr val="E30000">
                            <a:alpha val="52000"/>
                          </a:srgbClr>
                        </a:gs>
                        <a:gs pos="100000">
                          <a:srgbClr val="760303"/>
                        </a:gs>
                      </a:gsLst>
                      <a:lin ang="5400000" scaled="0"/>
                    </a:gradFill>
                  </a:tcPr>
                </a:tc>
                <a:tc>
                  <a:txBody>
                    <a:bodyPr/>
                    <a:lstStyle/>
                    <a:p>
                      <a:pPr indent="0">
                        <a:buNone/>
                      </a:pPr>
                      <a:r>
                        <a:rPr lang="en-US" altLang="zh-CN" sz="2000" b="1">
                          <a:solidFill>
                            <a:schemeClr val="bg1"/>
                          </a:solidFill>
                          <a:latin typeface="Times New Roman" panose="02020603050405020304" pitchFamily="18" charset="0"/>
                          <a:ea typeface="宋体" panose="02010600030101010101" pitchFamily="2" charset="-122"/>
                          <a:cs typeface="宋体" panose="02010600030101010101" pitchFamily="2" charset="-122"/>
                        </a:rPr>
                        <a:t>    5</a:t>
                      </a:r>
                    </a:p>
                  </a:txBody>
                  <a:tcPr marL="0" marR="0" marT="74770" marB="7477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gradFill>
                      <a:gsLst>
                        <a:gs pos="0">
                          <a:srgbClr val="E30000">
                            <a:alpha val="52000"/>
                          </a:srgbClr>
                        </a:gs>
                        <a:gs pos="100000">
                          <a:srgbClr val="760303"/>
                        </a:gs>
                      </a:gsLst>
                      <a:lin ang="5400000" scaled="0"/>
                    </a:gradFill>
                  </a:tcPr>
                </a:tc>
              </a:tr>
              <a:tr h="955675">
                <a:tc>
                  <a:txBody>
                    <a:bodyPr/>
                    <a:lstStyle/>
                    <a:p>
                      <a:pPr indent="0">
                        <a:buNone/>
                      </a:pPr>
                      <a:r>
                        <a:rPr lang="en-US" altLang="zh-CN" sz="2400" b="0">
                          <a:latin typeface="Times New Roman" panose="02020603050405020304" pitchFamily="18" charset="0"/>
                          <a:ea typeface="宋体" panose="02010600030101010101" pitchFamily="2" charset="-122"/>
                          <a:cs typeface="宋体" panose="02010600030101010101" pitchFamily="2" charset="-122"/>
                        </a:rPr>
                        <a:t>1. </a:t>
                      </a:r>
                      <a:r>
                        <a:rPr lang="en-US" altLang="zh-CN" sz="2400" b="0">
                          <a:latin typeface="Times New Roman" panose="02020603050405020304" pitchFamily="18" charset="0"/>
                          <a:cs typeface="Times New Roman" panose="02020603050405020304" pitchFamily="18" charset="0"/>
                        </a:rPr>
                        <a:t>Is the essay a narrative of a Chinese celebrity?</a:t>
                      </a:r>
                      <a:r>
                        <a:rPr lang="en-US" altLang="zh-CN" sz="2400" b="0">
                          <a:latin typeface="Times New Roman" panose="02020603050405020304" pitchFamily="18" charset="0"/>
                          <a:ea typeface="宋体" panose="02010600030101010101" pitchFamily="2" charset="-122"/>
                          <a:cs typeface="宋体" panose="02010600030101010101" pitchFamily="2" charset="-122"/>
                        </a:rPr>
                        <a:t> (2</a:t>
                      </a:r>
                      <a:r>
                        <a:rPr lang="en-US" altLang="zh-CN" sz="2400" b="0">
                          <a:latin typeface="Times New Roman" panose="02020603050405020304" pitchFamily="18" charset="0"/>
                          <a:cs typeface="Times New Roman" panose="02020603050405020304" pitchFamily="18" charset="0"/>
                        </a:rPr>
                        <a:t>’</a:t>
                      </a:r>
                      <a:r>
                        <a:rPr lang="en-US" altLang="zh-CN" sz="2400" b="0">
                          <a:latin typeface="Times New Roman" panose="02020603050405020304" pitchFamily="18" charset="0"/>
                          <a:ea typeface="宋体" panose="02010600030101010101" pitchFamily="2" charset="-122"/>
                          <a:cs typeface="宋体" panose="02010600030101010101" pitchFamily="2" charset="-122"/>
                        </a:rPr>
                        <a:t>)</a:t>
                      </a:r>
                    </a:p>
                  </a:txBody>
                  <a:tcPr marL="0" marR="0" marT="149065"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75000"/>
                        <a:alpha val="8000"/>
                      </a:schemeClr>
                    </a:solidFill>
                  </a:tcPr>
                </a:tc>
                <a:tc>
                  <a:txBody>
                    <a:bodyPr/>
                    <a:lstStyle/>
                    <a:p>
                      <a:pPr indent="0" algn="ctr">
                        <a:buNone/>
                      </a:pPr>
                      <a:endParaRPr lang="zh-CN" altLang="en-US" sz="1800" b="1">
                        <a:solidFill>
                          <a:srgbClr val="C00000"/>
                        </a:solidFill>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68375">
                <a:tc>
                  <a:txBody>
                    <a:bodyPr/>
                    <a:lstStyle/>
                    <a:p>
                      <a:pPr indent="0">
                        <a:buNone/>
                      </a:pPr>
                      <a:r>
                        <a:rPr lang="en-US" altLang="zh-CN" sz="2400" b="0">
                          <a:latin typeface="Times New Roman" panose="02020603050405020304" pitchFamily="18" charset="0"/>
                          <a:ea typeface="宋体" panose="02010600030101010101" pitchFamily="2" charset="-122"/>
                          <a:cs typeface="宋体" panose="02010600030101010101" pitchFamily="2" charset="-122"/>
                        </a:rPr>
                        <a:t>2. </a:t>
                      </a:r>
                      <a:r>
                        <a:rPr lang="en-US" altLang="zh-CN" sz="2400" b="0">
                          <a:latin typeface="Times New Roman" panose="02020603050405020304" pitchFamily="18" charset="0"/>
                          <a:cs typeface="Times New Roman" panose="02020603050405020304" pitchFamily="18" charset="0"/>
                        </a:rPr>
                        <a:t>Is there a </a:t>
                      </a:r>
                      <a:r>
                        <a:rPr lang="en-US" altLang="zh-CN" sz="2400" b="0">
                          <a:latin typeface="Times New Roman" panose="02020603050405020304" pitchFamily="18" charset="0"/>
                          <a:ea typeface="宋体" panose="02010600030101010101" pitchFamily="2" charset="-122"/>
                          <a:cs typeface="宋体" panose="02010600030101010101" pitchFamily="2" charset="-122"/>
                        </a:rPr>
                        <a:t>central point in the introductory paragraph? (2</a:t>
                      </a:r>
                      <a:r>
                        <a:rPr lang="en-US" altLang="zh-CN" sz="2400" b="0">
                          <a:latin typeface="Times New Roman" panose="02020603050405020304" pitchFamily="18" charset="0"/>
                          <a:cs typeface="Times New Roman" panose="02020603050405020304" pitchFamily="18" charset="0"/>
                        </a:rPr>
                        <a:t>’</a:t>
                      </a:r>
                      <a:r>
                        <a:rPr lang="en-US" altLang="zh-CN" sz="2400" b="0">
                          <a:latin typeface="Times New Roman" panose="02020603050405020304" pitchFamily="18" charset="0"/>
                          <a:ea typeface="宋体" panose="02010600030101010101" pitchFamily="2" charset="-122"/>
                          <a:cs typeface="宋体" panose="02010600030101010101" pitchFamily="2" charset="-122"/>
                        </a:rPr>
                        <a:t>)</a:t>
                      </a:r>
                      <a:endParaRPr lang="en-US" altLang="zh-CN" sz="2400" b="0">
                        <a:latin typeface="Times New Roman" panose="02020603050405020304" pitchFamily="18" charset="0"/>
                        <a:ea typeface="Calibri" panose="020F0502020204030204" charset="0"/>
                        <a:cs typeface="Calibri" panose="020F0502020204030204" charset="0"/>
                      </a:endParaRPr>
                    </a:p>
                  </a:txBody>
                  <a:tcPr marL="0" marR="0" marT="149065"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a:lstStyle/>
                    <a:p>
                      <a:pPr indent="0" algn="ctr">
                        <a:buNone/>
                      </a:pPr>
                      <a:endParaRPr lang="zh-CN" altLang="en-US" sz="1800" b="1">
                        <a:solidFill>
                          <a:srgbClr val="C00000"/>
                        </a:solidFill>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81380">
                <a:tc>
                  <a:txBody>
                    <a:bodyPr/>
                    <a:lstStyle/>
                    <a:p>
                      <a:pPr indent="0">
                        <a:buNone/>
                      </a:pPr>
                      <a:r>
                        <a:rPr lang="en-US" altLang="zh-CN" sz="2400" b="0">
                          <a:latin typeface="Times New Roman" panose="02020603050405020304" pitchFamily="18" charset="0"/>
                          <a:cs typeface="Times New Roman" panose="02020603050405020304" pitchFamily="18" charset="0"/>
                        </a:rPr>
                        <a:t>3. Are supporting details clearly </a:t>
                      </a:r>
                      <a:r>
                        <a:rPr lang="en-US" altLang="zh-CN" sz="2400" b="0">
                          <a:latin typeface="Times New Roman" panose="02020603050405020304" pitchFamily="18" charset="0"/>
                          <a:ea typeface="宋体" panose="02010600030101010101" pitchFamily="2" charset="-122"/>
                          <a:cs typeface="宋体" panose="02010600030101010101" pitchFamily="2" charset="-122"/>
                        </a:rPr>
                        <a:t>and adequately </a:t>
                      </a:r>
                      <a:r>
                        <a:rPr lang="en-US" altLang="zh-CN" sz="2400" b="0">
                          <a:latin typeface="Times New Roman" panose="02020603050405020304" pitchFamily="18" charset="0"/>
                          <a:cs typeface="Times New Roman" panose="02020603050405020304" pitchFamily="18" charset="0"/>
                        </a:rPr>
                        <a:t>supportive to the</a:t>
                      </a:r>
                      <a:r>
                        <a:rPr lang="en-US" altLang="zh-CN" sz="2400" b="0">
                          <a:latin typeface="Times New Roman" panose="02020603050405020304" pitchFamily="18" charset="0"/>
                          <a:ea typeface="宋体" panose="02010600030101010101" pitchFamily="2" charset="-122"/>
                          <a:cs typeface="宋体" panose="02010600030101010101" pitchFamily="2" charset="-122"/>
                        </a:rPr>
                        <a:t> central point? (2</a:t>
                      </a:r>
                      <a:r>
                        <a:rPr lang="en-US" altLang="zh-CN" sz="2400" b="0">
                          <a:latin typeface="Times New Roman" panose="02020603050405020304" pitchFamily="18" charset="0"/>
                          <a:cs typeface="Times New Roman" panose="02020603050405020304" pitchFamily="18" charset="0"/>
                          <a:sym typeface="+mn-ea"/>
                        </a:rPr>
                        <a:t>’</a:t>
                      </a:r>
                      <a:r>
                        <a:rPr lang="en-US" altLang="zh-CN" sz="2400" b="0">
                          <a:latin typeface="Times New Roman" panose="02020603050405020304" pitchFamily="18" charset="0"/>
                          <a:ea typeface="宋体" panose="02010600030101010101" pitchFamily="2" charset="-122"/>
                          <a:cs typeface="宋体" panose="02010600030101010101" pitchFamily="2" charset="-122"/>
                        </a:rPr>
                        <a:t>)</a:t>
                      </a:r>
                      <a:endParaRPr lang="en-US" altLang="zh-CN"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74770"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40000"/>
                        <a:lumOff val="60000"/>
                        <a:alpha val="12000"/>
                      </a:schemeClr>
                    </a:solidFill>
                  </a:tcPr>
                </a:tc>
                <a:tc>
                  <a:txBody>
                    <a:bodyPr/>
                    <a:lstStyle/>
                    <a:p>
                      <a:pPr indent="0" algn="ctr">
                        <a:buNone/>
                      </a:pPr>
                      <a:endParaRPr lang="zh-CN" altLang="en-US" sz="1800" b="1">
                        <a:solidFill>
                          <a:srgbClr val="C00000"/>
                        </a:solidFill>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55675">
                <a:tc>
                  <a:txBody>
                    <a:bodyPr/>
                    <a:lstStyle/>
                    <a:p>
                      <a:pPr indent="0">
                        <a:buNone/>
                      </a:pPr>
                      <a:r>
                        <a:rPr lang="en-US" altLang="zh-CN" sz="2400" b="0">
                          <a:latin typeface="Times New Roman" panose="02020603050405020304" pitchFamily="18" charset="0"/>
                          <a:ea typeface="宋体" panose="02010600030101010101" pitchFamily="2" charset="-122"/>
                          <a:cs typeface="宋体" panose="02010600030101010101" pitchFamily="2" charset="-122"/>
                        </a:rPr>
                        <a:t>4. </a:t>
                      </a:r>
                      <a:r>
                        <a:rPr lang="en-US" altLang="zh-CN" sz="2400" b="0">
                          <a:latin typeface="Times New Roman" panose="02020603050405020304" pitchFamily="18" charset="0"/>
                          <a:cs typeface="Times New Roman" panose="02020603050405020304" pitchFamily="18" charset="0"/>
                        </a:rPr>
                        <a:t>Are the time signals used ap</a:t>
                      </a:r>
                      <a:r>
                        <a:rPr lang="en-US" altLang="zh-CN" sz="2400" b="0">
                          <a:latin typeface="Times New Roman" panose="02020603050405020304" pitchFamily="18" charset="0"/>
                          <a:ea typeface="宋体" panose="02010600030101010101" pitchFamily="2" charset="-122"/>
                          <a:cs typeface="宋体" panose="02010600030101010101" pitchFamily="2" charset="-122"/>
                        </a:rPr>
                        <a:t>propriately to develop a coherent narrative? (2’)</a:t>
                      </a:r>
                    </a:p>
                  </a:txBody>
                  <a:tcPr marL="0" marR="0" marT="149065"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a:lstStyle/>
                    <a:p>
                      <a:pPr indent="0" algn="ctr">
                        <a:buNone/>
                      </a:pPr>
                      <a:endParaRPr lang="zh-CN" altLang="en-US" sz="1800" b="1">
                        <a:solidFill>
                          <a:srgbClr val="C00000"/>
                        </a:solidFill>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55675">
                <a:tc>
                  <a:txBody>
                    <a:bodyPr/>
                    <a:lstStyle/>
                    <a:p>
                      <a:pPr indent="0">
                        <a:buNone/>
                      </a:pPr>
                      <a:r>
                        <a:rPr lang="en-US" altLang="zh-CN" sz="2400" b="0">
                          <a:latin typeface="Times New Roman" panose="02020603050405020304" pitchFamily="18" charset="0"/>
                          <a:ea typeface="宋体" panose="02010600030101010101" pitchFamily="2" charset="-122"/>
                          <a:cs typeface="宋体" panose="02010600030101010101" pitchFamily="2" charset="-122"/>
                        </a:rPr>
                        <a:t>5. Is there a concluding paragraph which restates the central point? (2</a:t>
                      </a:r>
                      <a:r>
                        <a:rPr lang="en-US" altLang="zh-CN" sz="2400" b="0">
                          <a:latin typeface="Times New Roman" panose="02020603050405020304" pitchFamily="18" charset="0"/>
                          <a:cs typeface="Times New Roman" panose="02020603050405020304" pitchFamily="18" charset="0"/>
                        </a:rPr>
                        <a:t>’</a:t>
                      </a:r>
                      <a:r>
                        <a:rPr lang="en-US" altLang="zh-CN" sz="2400" b="0">
                          <a:latin typeface="Times New Roman" panose="02020603050405020304" pitchFamily="18" charset="0"/>
                          <a:ea typeface="宋体" panose="02010600030101010101" pitchFamily="2" charset="-122"/>
                          <a:cs typeface="宋体" panose="02010600030101010101" pitchFamily="2" charset="-122"/>
                        </a:rPr>
                        <a:t>)</a:t>
                      </a:r>
                    </a:p>
                  </a:txBody>
                  <a:tcPr marL="0" marR="0" marT="149065"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75000"/>
                        <a:alpha val="14000"/>
                      </a:schemeClr>
                    </a:solidFill>
                  </a:tcPr>
                </a:tc>
                <a:tc>
                  <a:txBody>
                    <a:bodyPr/>
                    <a:lstStyle/>
                    <a:p>
                      <a:pPr indent="0" algn="ctr">
                        <a:buNone/>
                      </a:pPr>
                      <a:endParaRPr lang="zh-CN" altLang="en-US" sz="1800" b="1">
                        <a:solidFill>
                          <a:srgbClr val="C00000"/>
                        </a:solidFill>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89915">
                <a:tc>
                  <a:txBody>
                    <a:bodyPr/>
                    <a:lstStyle/>
                    <a:p>
                      <a:pPr indent="0">
                        <a:buNone/>
                      </a:pPr>
                      <a:r>
                        <a:rPr lang="en-US" altLang="zh-CN" sz="2400" b="1">
                          <a:latin typeface="Times New Roman" panose="02020603050405020304" pitchFamily="18" charset="0"/>
                          <a:ea typeface="宋体" panose="02010600030101010101" pitchFamily="2" charset="-122"/>
                          <a:cs typeface="宋体" panose="02010600030101010101" pitchFamily="2" charset="-122"/>
                        </a:rPr>
                        <a:t>Total</a:t>
                      </a:r>
                      <a:r>
                        <a:rPr lang="en-US" altLang="zh-CN" sz="2400" b="0">
                          <a:latin typeface="Times New Roman" panose="02020603050405020304" pitchFamily="18" charset="0"/>
                          <a:ea typeface="宋体" panose="02010600030101010101" pitchFamily="2" charset="-122"/>
                          <a:cs typeface="宋体" panose="02010600030101010101" pitchFamily="2" charset="-122"/>
                        </a:rPr>
                        <a:t> (10</a:t>
                      </a:r>
                      <a:r>
                        <a:rPr lang="en-US" altLang="zh-CN" sz="2400" b="0">
                          <a:latin typeface="Times New Roman" panose="02020603050405020304" pitchFamily="18" charset="0"/>
                          <a:cs typeface="Times New Roman" panose="02020603050405020304" pitchFamily="18" charset="0"/>
                        </a:rPr>
                        <a:t>’</a:t>
                      </a:r>
                      <a:r>
                        <a:rPr lang="en-US" altLang="zh-CN" sz="2400" b="0">
                          <a:latin typeface="Times New Roman" panose="02020603050405020304" pitchFamily="18" charset="0"/>
                          <a:ea typeface="宋体" panose="02010600030101010101" pitchFamily="2" charset="-122"/>
                          <a:cs typeface="宋体" panose="02010600030101010101" pitchFamily="2" charset="-122"/>
                        </a:rPr>
                        <a:t>)</a:t>
                      </a:r>
                    </a:p>
                  </a:txBody>
                  <a:tcPr marL="0" marR="0" marT="149065"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zh-CN" altLang="en-US" sz="1800" b="1">
                        <a:solidFill>
                          <a:srgbClr val="C00000"/>
                        </a:solidFill>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1" name="图片 10"/>
          <p:cNvPicPr/>
          <p:nvPr/>
        </p:nvPicPr>
        <p:blipFill>
          <a:blip r:embed="rId4"/>
          <a:stretch>
            <a:fillRect/>
          </a:stretch>
        </p:blipFill>
        <p:spPr>
          <a:xfrm>
            <a:off x="1507490" y="4313555"/>
            <a:ext cx="1559560" cy="374650"/>
          </a:xfrm>
          <a:prstGeom prst="rect">
            <a:avLst/>
          </a:prstGeom>
          <a:noFill/>
          <a:ln w="9525">
            <a:noFill/>
          </a:ln>
        </p:spPr>
      </p:pic>
      <p:cxnSp>
        <p:nvCxnSpPr>
          <p:cNvPr id="12" name="直接连接符 11"/>
          <p:cNvCxnSpPr/>
          <p:nvPr/>
        </p:nvCxnSpPr>
        <p:spPr>
          <a:xfrm>
            <a:off x="323215" y="908685"/>
            <a:ext cx="5761355" cy="4318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文本框 12"/>
          <p:cNvSpPr txBox="1"/>
          <p:nvPr/>
        </p:nvSpPr>
        <p:spPr>
          <a:xfrm>
            <a:off x="453073" y="972026"/>
            <a:ext cx="2447290" cy="398780"/>
          </a:xfrm>
          <a:prstGeom prst="rect">
            <a:avLst/>
          </a:prstGeom>
          <a:noFill/>
        </p:spPr>
        <p:txBody>
          <a:bodyPr wrap="none" rtlCol="0" anchor="t">
            <a:spAutoFit/>
          </a:bodyPr>
          <a:lstStyle/>
          <a:p>
            <a:pPr indent="0">
              <a:buNone/>
            </a:pPr>
            <a:r>
              <a:rPr lang="en-US" altLang="zh-CN" sz="2000" b="1">
                <a:solidFill>
                  <a:schemeClr val="bg1"/>
                </a:solidFill>
                <a:latin typeface="Times New Roman" panose="02020603050405020304" pitchFamily="18" charset="0"/>
                <a:ea typeface="宋体" panose="02010600030101010101" pitchFamily="2" charset="-122"/>
                <a:cs typeface="宋体" panose="02010600030101010101" pitchFamily="2" charset="-122"/>
                <a:sym typeface="+mn-ea"/>
              </a:rPr>
              <a:t>Evaluation questions</a:t>
            </a:r>
          </a:p>
        </p:txBody>
      </p:sp>
      <p:sp>
        <p:nvSpPr>
          <p:cNvPr id="14" name="文本框 13"/>
          <p:cNvSpPr txBox="1"/>
          <p:nvPr/>
        </p:nvSpPr>
        <p:spPr>
          <a:xfrm>
            <a:off x="3993674" y="865346"/>
            <a:ext cx="1821180" cy="398780"/>
          </a:xfrm>
          <a:prstGeom prst="rect">
            <a:avLst/>
          </a:prstGeom>
          <a:noFill/>
        </p:spPr>
        <p:txBody>
          <a:bodyPr wrap="none" rtlCol="0" anchor="t">
            <a:spAutoFit/>
          </a:bodyPr>
          <a:lstStyle/>
          <a:p>
            <a:pPr indent="0">
              <a:buNone/>
            </a:pPr>
            <a:r>
              <a:rPr lang="en-US" sz="2000" b="1">
                <a:solidFill>
                  <a:schemeClr val="bg1"/>
                </a:solidFill>
                <a:latin typeface="Times New Roman" panose="02020603050405020304" pitchFamily="18" charset="0"/>
                <a:ea typeface="宋体" panose="02010600030101010101" pitchFamily="2" charset="-122"/>
                <a:cs typeface="宋体" panose="02010600030101010101" pitchFamily="2" charset="-122"/>
                <a:sym typeface="+mn-ea"/>
              </a:rPr>
              <a:t>Group number</a:t>
            </a:r>
          </a:p>
        </p:txBody>
      </p:sp>
      <p:sp>
        <p:nvSpPr>
          <p:cNvPr id="64" name="文本框 63"/>
          <p:cNvSpPr txBox="1"/>
          <p:nvPr/>
        </p:nvSpPr>
        <p:spPr>
          <a:xfrm>
            <a:off x="5937250" y="1697355"/>
            <a:ext cx="2893695" cy="460375"/>
          </a:xfrm>
          <a:prstGeom prst="rect">
            <a:avLst/>
          </a:prstGeom>
          <a:noFill/>
        </p:spPr>
        <p:txBody>
          <a:bodyPr wrap="square" rtlCol="0" anchor="t">
            <a:spAutoFit/>
          </a:bodyPr>
          <a:lstStyle/>
          <a:p>
            <a:pPr indent="0" algn="ctr">
              <a:buNone/>
            </a:pP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a:t>
            </a:r>
            <a:endParaRPr lang="zh-CN" altLang="en-US" sz="2400"/>
          </a:p>
        </p:txBody>
      </p:sp>
      <p:sp>
        <p:nvSpPr>
          <p:cNvPr id="3" name="文本框 2"/>
          <p:cNvSpPr txBox="1"/>
          <p:nvPr/>
        </p:nvSpPr>
        <p:spPr>
          <a:xfrm>
            <a:off x="5920740" y="2613660"/>
            <a:ext cx="2893695" cy="460375"/>
          </a:xfrm>
          <a:prstGeom prst="rect">
            <a:avLst/>
          </a:prstGeom>
          <a:noFill/>
        </p:spPr>
        <p:txBody>
          <a:bodyPr wrap="square" rtlCol="0" anchor="t">
            <a:spAutoFit/>
          </a:bodyPr>
          <a:lstStyle/>
          <a:p>
            <a:pPr indent="0" algn="ctr">
              <a:buNone/>
            </a:pP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a:t>
            </a:r>
            <a:endParaRPr lang="zh-CN" altLang="en-US" sz="2400"/>
          </a:p>
        </p:txBody>
      </p:sp>
      <p:sp>
        <p:nvSpPr>
          <p:cNvPr id="4" name="文本框 3"/>
          <p:cNvSpPr txBox="1"/>
          <p:nvPr/>
        </p:nvSpPr>
        <p:spPr>
          <a:xfrm>
            <a:off x="5934075" y="3533775"/>
            <a:ext cx="2893695" cy="460375"/>
          </a:xfrm>
          <a:prstGeom prst="rect">
            <a:avLst/>
          </a:prstGeom>
          <a:noFill/>
        </p:spPr>
        <p:txBody>
          <a:bodyPr wrap="square" rtlCol="0" anchor="t">
            <a:spAutoFit/>
          </a:bodyPr>
          <a:lstStyle/>
          <a:p>
            <a:pPr indent="0" algn="ctr">
              <a:buNone/>
            </a:pP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a:t>
            </a:r>
            <a:endParaRPr lang="zh-CN" altLang="en-US" sz="2400"/>
          </a:p>
        </p:txBody>
      </p:sp>
      <p:sp>
        <p:nvSpPr>
          <p:cNvPr id="5" name="文本框 4"/>
          <p:cNvSpPr txBox="1"/>
          <p:nvPr/>
        </p:nvSpPr>
        <p:spPr>
          <a:xfrm>
            <a:off x="5848985" y="4479290"/>
            <a:ext cx="2893695" cy="460375"/>
          </a:xfrm>
          <a:prstGeom prst="rect">
            <a:avLst/>
          </a:prstGeom>
          <a:noFill/>
        </p:spPr>
        <p:txBody>
          <a:bodyPr wrap="square" rtlCol="0" anchor="t">
            <a:spAutoFit/>
          </a:bodyPr>
          <a:lstStyle/>
          <a:p>
            <a:pPr indent="0" algn="ctr">
              <a:buNone/>
            </a:pP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a:t>
            </a: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0</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0</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0.5</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0</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a:t>
            </a:r>
            <a:endParaRPr lang="zh-CN" altLang="en-US" sz="2400"/>
          </a:p>
        </p:txBody>
      </p:sp>
      <p:sp>
        <p:nvSpPr>
          <p:cNvPr id="8" name="文本框 7"/>
          <p:cNvSpPr txBox="1"/>
          <p:nvPr/>
        </p:nvSpPr>
        <p:spPr>
          <a:xfrm>
            <a:off x="5937250" y="5393690"/>
            <a:ext cx="2893695" cy="460375"/>
          </a:xfrm>
          <a:prstGeom prst="rect">
            <a:avLst/>
          </a:prstGeom>
          <a:noFill/>
        </p:spPr>
        <p:txBody>
          <a:bodyPr wrap="square" rtlCol="0" anchor="t">
            <a:spAutoFit/>
          </a:bodyPr>
          <a:lstStyle/>
          <a:p>
            <a:pPr indent="0" algn="ctr">
              <a:buNone/>
            </a:pP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2</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a:t>
            </a:r>
            <a:endParaRPr lang="zh-CN" altLang="en-US" sz="2400"/>
          </a:p>
        </p:txBody>
      </p:sp>
      <p:sp>
        <p:nvSpPr>
          <p:cNvPr id="10" name="文本框 9"/>
          <p:cNvSpPr txBox="1"/>
          <p:nvPr/>
        </p:nvSpPr>
        <p:spPr>
          <a:xfrm>
            <a:off x="5981065" y="6185535"/>
            <a:ext cx="2893695" cy="460375"/>
          </a:xfrm>
          <a:prstGeom prst="rect">
            <a:avLst/>
          </a:prstGeom>
          <a:noFill/>
        </p:spPr>
        <p:txBody>
          <a:bodyPr wrap="square" rtlCol="0" anchor="t">
            <a:spAutoFit/>
          </a:bodyPr>
          <a:lstStyle/>
          <a:p>
            <a:pPr indent="0" algn="ctr">
              <a:buNone/>
            </a:pP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8</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8</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8.5</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8</a:t>
            </a:r>
            <a:r>
              <a:rPr lang="en-US" altLang="zh-CN" sz="2400">
                <a:solidFill>
                  <a:srgbClr val="C00000"/>
                </a:solidFill>
                <a:latin typeface="Times New Roman" panose="02020603050405020304" pitchFamily="18" charset="0"/>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      </a:t>
            </a:r>
            <a:endParaRPr lang="zh-CN" altLang="en-US" sz="2400"/>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linds(horizontal)">
                                      <p:cBhvr>
                                        <p:cTn id="7" dur="500"/>
                                        <p:tgtEl>
                                          <p:spTgt spid="64"/>
                                        </p:tgtEl>
                                      </p:cBhvr>
                                    </p:animEffect>
                                  </p:childTnLst>
                                  <p:subTnLst>
                                    <p:audio>
                                      <p:cMediaNode vol="35000">
                                        <p:cTn display="1" masterRel="sameClick">
                                          <p:stCondLst>
                                            <p:cond evt="begin" delay="0">
                                              <p:tn val="5"/>
                                            </p:cond>
                                          </p:stCondLst>
                                          <p:endCondLst>
                                            <p:cond evt="onStopAudio" delay="0">
                                              <p:tgtEl>
                                                <p:sldTgt/>
                                              </p:tgtEl>
                                            </p:cond>
                                          </p:endCondLst>
                                        </p:cTn>
                                        <p:tgtEl>
                                          <p:sndTgt r:embed="rId3" name="applause.wav"/>
                                        </p:tgtEl>
                                      </p:cMediaNode>
                                    </p:audio>
                                  </p:sub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3" grpId="0"/>
      <p:bldP spid="4" grpId="0"/>
      <p:bldP spid="5"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邵逸夫文章错误版2"/>
          <p:cNvPicPr>
            <a:picLocks noChangeAspect="1"/>
          </p:cNvPicPr>
          <p:nvPr/>
        </p:nvPicPr>
        <p:blipFill>
          <a:blip r:embed="rId3"/>
          <a:srcRect l="12225" r="13234" b="2709"/>
          <a:stretch>
            <a:fillRect/>
          </a:stretch>
        </p:blipFill>
        <p:spPr>
          <a:xfrm>
            <a:off x="2289810" y="1041400"/>
            <a:ext cx="4847590" cy="5374640"/>
          </a:xfrm>
          <a:prstGeom prst="rect">
            <a:avLst/>
          </a:prstGeom>
        </p:spPr>
      </p:pic>
      <p:sp>
        <p:nvSpPr>
          <p:cNvPr id="6" name="220"/>
          <p:cNvSpPr/>
          <p:nvPr/>
        </p:nvSpPr>
        <p:spPr>
          <a:xfrm>
            <a:off x="-33020" y="-4445"/>
            <a:ext cx="4450715" cy="582295"/>
          </a:xfrm>
          <a:prstGeom prst="homePlate">
            <a:avLst/>
          </a:prstGeom>
          <a:noFill/>
          <a:ln>
            <a:no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rgbClr val="FFFFFF"/>
              </a:solidFill>
            </a:endParaRPr>
          </a:p>
        </p:txBody>
      </p:sp>
      <p:sp>
        <p:nvSpPr>
          <p:cNvPr id="7" name="文本框 1"/>
          <p:cNvSpPr txBox="1"/>
          <p:nvPr/>
        </p:nvSpPr>
        <p:spPr>
          <a:xfrm>
            <a:off x="521653" y="279876"/>
            <a:ext cx="5550694" cy="583565"/>
          </a:xfrm>
          <a:prstGeom prst="rect">
            <a:avLst/>
          </a:prstGeom>
          <a:noFill/>
        </p:spPr>
        <p:txBody>
          <a:bodyPr wrap="square" rtlCol="0">
            <a:spAutoFit/>
          </a:bodyPr>
          <a:lstStyle/>
          <a:p>
            <a:r>
              <a:rPr lang="en-US" altLang="zh-CN" sz="3200" dirty="0">
                <a:solidFill>
                  <a:schemeClr val="bg1"/>
                </a:solidFill>
                <a:latin typeface="Franklin Gothic Heavy" panose="020B0903020102020204" pitchFamily="34" charset="0"/>
              </a:rPr>
              <a:t>Sample  analysis (2) </a:t>
            </a:r>
          </a:p>
        </p:txBody>
      </p:sp>
      <p:sp>
        <p:nvSpPr>
          <p:cNvPr id="11" name="圆角矩形 10"/>
          <p:cNvSpPr/>
          <p:nvPr/>
        </p:nvSpPr>
        <p:spPr>
          <a:xfrm>
            <a:off x="2289810" y="3795395"/>
            <a:ext cx="4847590" cy="1726565"/>
          </a:xfrm>
          <a:prstGeom prst="round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 name="直接连接符 1"/>
          <p:cNvCxnSpPr/>
          <p:nvPr/>
        </p:nvCxnSpPr>
        <p:spPr>
          <a:xfrm>
            <a:off x="4351655" y="5730875"/>
            <a:ext cx="1795145"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前凸弯带形 3"/>
          <p:cNvSpPr/>
          <p:nvPr/>
        </p:nvSpPr>
        <p:spPr>
          <a:xfrm rot="19620000">
            <a:off x="1756410" y="1147445"/>
            <a:ext cx="1682115" cy="366395"/>
          </a:xfrm>
          <a:prstGeom prst="ellipseRibbon">
            <a:avLst/>
          </a:prstGeom>
          <a:solidFill>
            <a:schemeClr val="accent6">
              <a:alpha val="7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200" b="1">
                <a:solidFill>
                  <a:schemeClr val="tx1">
                    <a:lumMod val="90000"/>
                    <a:lumOff val="10000"/>
                  </a:schemeClr>
                </a:solidFill>
              </a:rPr>
              <a:t>Group 1</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solidFill>
                  <a:schemeClr val="bg1"/>
                </a:solidFill>
                <a:latin typeface="Franklin Gothic Heavy" panose="020B0903020102020204" pitchFamily="34" charset="0"/>
                <a:sym typeface="+mn-ea"/>
              </a:rPr>
              <a:t>Sample  analysis (2) </a:t>
            </a:r>
            <a:endParaRPr lang="zh-CN" altLang="en-US"/>
          </a:p>
        </p:txBody>
      </p:sp>
      <p:sp>
        <p:nvSpPr>
          <p:cNvPr id="10" name="文本框 9"/>
          <p:cNvSpPr txBox="1"/>
          <p:nvPr/>
        </p:nvSpPr>
        <p:spPr>
          <a:xfrm>
            <a:off x="501015" y="1283335"/>
            <a:ext cx="8256270" cy="5367020"/>
          </a:xfrm>
          <a:prstGeom prst="rect">
            <a:avLst/>
          </a:prstGeom>
          <a:noFill/>
        </p:spPr>
        <p:txBody>
          <a:bodyPr wrap="square" rtlCol="0">
            <a:spAutoFit/>
          </a:bodyPr>
          <a:lstStyle/>
          <a:p>
            <a:pPr fontAlgn="auto">
              <a:lnSpc>
                <a:spcPct val="130000"/>
              </a:lnSpc>
            </a:pPr>
            <a:r>
              <a:rPr lang="en-US" altLang="zh-CN" sz="2100">
                <a:uFill>
                  <a:solidFill>
                    <a:srgbClr val="C00000"/>
                  </a:solidFill>
                </a:uFill>
                <a:latin typeface="Times New Roman" panose="02020603050405020304" pitchFamily="18" charset="0"/>
                <a:sym typeface="+mn-ea"/>
              </a:rPr>
              <a:t>         </a:t>
            </a:r>
            <a:r>
              <a:rPr lang="en-US" altLang="zh-CN" sz="2400" u="sng">
                <a:uFill>
                  <a:solidFill>
                    <a:srgbClr val="C00000"/>
                  </a:solidFill>
                </a:uFill>
                <a:latin typeface="Times New Roman" panose="02020603050405020304" pitchFamily="18" charset="0"/>
                <a:sym typeface="+mn-ea"/>
              </a:rPr>
              <a:t>Shaw made generous donations in Hong Kong and mainland China.</a:t>
            </a:r>
            <a:r>
              <a:rPr lang="en-US" altLang="zh-CN" sz="2400">
                <a:latin typeface="Times New Roman" panose="02020603050405020304" pitchFamily="18" charset="0"/>
                <a:sym typeface="+mn-ea"/>
              </a:rPr>
              <a:t> He established Shaws Foundation which was dedicated to education and charity programs. His generous donation helped to build more than 6000 construction projects ranging from primary schools to university libraries. More than 5,000 buildings in China's college campuses bear Shaw's Chinese name, “Yifu”. Shaw established the Shaw Prize for scientists in astronomy, mathematics, and life and medical science. His other major donations include HK$200 million for disaster relief after the Wenchuan earthquake and Ya'an earthquake. </a:t>
            </a:r>
            <a:endParaRPr lang="en-US" altLang="zh-CN" sz="2400">
              <a:latin typeface="Times New Roman" panose="02020603050405020304" pitchFamily="18" charset="0"/>
            </a:endParaRPr>
          </a:p>
          <a:p>
            <a:pPr fontAlgn="auto">
              <a:lnSpc>
                <a:spcPct val="130000"/>
              </a:lnSpc>
            </a:pPr>
            <a:endParaRPr lang="zh-CN" altLang="en-US" sz="2400"/>
          </a:p>
        </p:txBody>
      </p:sp>
      <p:sp>
        <p:nvSpPr>
          <p:cNvPr id="11" name="矩形 10"/>
          <p:cNvSpPr/>
          <p:nvPr/>
        </p:nvSpPr>
        <p:spPr>
          <a:xfrm>
            <a:off x="3286125" y="1883410"/>
            <a:ext cx="2339340" cy="4102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3204845" y="2837815"/>
            <a:ext cx="2672080" cy="4102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p:cNvSpPr/>
          <p:nvPr/>
        </p:nvSpPr>
        <p:spPr>
          <a:xfrm>
            <a:off x="2709545" y="4224020"/>
            <a:ext cx="1957705" cy="4102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13"/>
          <p:cNvSpPr/>
          <p:nvPr/>
        </p:nvSpPr>
        <p:spPr>
          <a:xfrm>
            <a:off x="5305425" y="5186045"/>
            <a:ext cx="1772285" cy="4102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内容占位符 14"/>
          <p:cNvSpPr>
            <a:spLocks noGrp="1"/>
          </p:cNvSpPr>
          <p:nvPr>
            <p:ph idx="4294967295"/>
          </p:nvPr>
        </p:nvSpPr>
        <p:spPr>
          <a:xfrm>
            <a:off x="521970" y="1283335"/>
            <a:ext cx="8100060" cy="4422775"/>
          </a:xfrm>
        </p:spPr>
        <p:txBody>
          <a:bodyPr>
            <a:normAutofit/>
          </a:bodyPr>
          <a:lstStyle/>
          <a:p>
            <a:pPr marL="0" indent="0" algn="just" fontAlgn="auto">
              <a:lnSpc>
                <a:spcPct val="130000"/>
              </a:lnSpc>
              <a:spcBef>
                <a:spcPts val="600"/>
              </a:spcBef>
              <a:buNone/>
            </a:pPr>
            <a:r>
              <a:rPr lang="en-US" altLang="zh-CN" sz="2100">
                <a:uFill>
                  <a:solidFill>
                    <a:srgbClr val="C00000"/>
                  </a:solidFill>
                </a:uFill>
                <a:latin typeface="Times New Roman" panose="02020603050405020304" pitchFamily="18" charset="0"/>
                <a:sym typeface="+mn-ea"/>
              </a:rPr>
              <a:t>         </a:t>
            </a:r>
            <a:r>
              <a:rPr lang="en-US" altLang="zh-CN" sz="2100" b="1" u="sng">
                <a:solidFill>
                  <a:srgbClr val="C00000"/>
                </a:solidFill>
                <a:effectLst>
                  <a:outerShdw blurRad="38100" dist="38100" dir="2700000" algn="tl">
                    <a:srgbClr val="000000">
                      <a:alpha val="43137"/>
                    </a:srgbClr>
                  </a:outerShdw>
                </a:effectLst>
                <a:uFill>
                  <a:solidFill>
                    <a:srgbClr val="C00000"/>
                  </a:solidFill>
                </a:uFill>
                <a:latin typeface="Times New Roman" panose="02020603050405020304" pitchFamily="18" charset="0"/>
                <a:sym typeface="+mn-ea"/>
              </a:rPr>
              <a:t>During the past decades</a:t>
            </a:r>
            <a:r>
              <a:rPr lang="en-US" altLang="zh-CN" sz="2100" u="sng">
                <a:solidFill>
                  <a:schemeClr val="tx1"/>
                </a:solidFill>
                <a:uFill>
                  <a:solidFill>
                    <a:srgbClr val="C00000"/>
                  </a:solidFill>
                </a:uFill>
                <a:latin typeface="Times New Roman" panose="02020603050405020304" pitchFamily="18" charset="0"/>
                <a:sym typeface="+mn-ea"/>
              </a:rPr>
              <a:t>, Shaw made generous donations  in Hong Kong and mainland China.</a:t>
            </a:r>
            <a:r>
              <a:rPr lang="en-US" altLang="zh-CN" sz="2100">
                <a:solidFill>
                  <a:schemeClr val="tx1"/>
                </a:solidFill>
                <a:uFill>
                  <a:solidFill>
                    <a:srgbClr val="C00000"/>
                  </a:solidFill>
                </a:uFill>
                <a:latin typeface="Times New Roman" panose="02020603050405020304" pitchFamily="18" charset="0"/>
                <a:sym typeface="+mn-ea"/>
              </a:rPr>
              <a:t> </a:t>
            </a:r>
            <a:r>
              <a:rPr lang="en-US" altLang="zh-CN" sz="2100" b="1">
                <a:solidFill>
                  <a:srgbClr val="C00000"/>
                </a:solidFill>
                <a:effectLst>
                  <a:outerShdw blurRad="38100" dist="38100" dir="2700000" algn="tl">
                    <a:srgbClr val="000000">
                      <a:alpha val="43137"/>
                    </a:srgbClr>
                  </a:outerShdw>
                </a:effectLst>
                <a:latin typeface="Times New Roman" panose="02020603050405020304" pitchFamily="18" charset="0"/>
                <a:sym typeface="+mn-ea"/>
              </a:rPr>
              <a:t>In 1973</a:t>
            </a:r>
            <a:r>
              <a:rPr lang="en-US" altLang="zh-CN" sz="2100">
                <a:solidFill>
                  <a:schemeClr val="tx1"/>
                </a:solidFill>
                <a:latin typeface="Times New Roman" panose="02020603050405020304" pitchFamily="18" charset="0"/>
                <a:sym typeface="+mn-ea"/>
              </a:rPr>
              <a:t>, He established Shaws Foundation which was dedicated to education and charity programs. </a:t>
            </a:r>
            <a:r>
              <a:rPr lang="en-US" altLang="zh-CN" sz="2100" b="1">
                <a:solidFill>
                  <a:srgbClr val="C00000"/>
                </a:solidFill>
                <a:effectLst>
                  <a:outerShdw blurRad="38100" dist="38100" dir="2700000" algn="tl">
                    <a:srgbClr val="000000">
                      <a:alpha val="43137"/>
                    </a:srgbClr>
                  </a:outerShdw>
                </a:effectLst>
                <a:latin typeface="Times New Roman" panose="02020603050405020304" pitchFamily="18" charset="0"/>
                <a:sym typeface="+mn-ea"/>
              </a:rPr>
              <a:t>Since 1985</a:t>
            </a:r>
            <a:r>
              <a:rPr lang="en-US" altLang="zh-CN" sz="2100">
                <a:solidFill>
                  <a:schemeClr val="tx1"/>
                </a:solidFill>
                <a:latin typeface="Times New Roman" panose="02020603050405020304" pitchFamily="18" charset="0"/>
                <a:sym typeface="+mn-ea"/>
              </a:rPr>
              <a:t>, his generous donation has helped to build more than 6000 construction projects ranging from primary schools to university libraries. More than 5,000 buildings in China's college campuses bear Shaw's Chinese name, “Yifu”. </a:t>
            </a:r>
            <a:r>
              <a:rPr lang="en-US" altLang="zh-CN" sz="2100" b="1">
                <a:solidFill>
                  <a:srgbClr val="C00000"/>
                </a:solidFill>
                <a:effectLst>
                  <a:outerShdw blurRad="38100" dist="38100" dir="2700000" algn="tl">
                    <a:srgbClr val="000000">
                      <a:alpha val="43137"/>
                    </a:srgbClr>
                  </a:outerShdw>
                </a:effectLst>
                <a:latin typeface="Times New Roman" panose="02020603050405020304" pitchFamily="18" charset="0"/>
                <a:sym typeface="+mn-ea"/>
              </a:rPr>
              <a:t>In 2002</a:t>
            </a:r>
            <a:r>
              <a:rPr lang="en-US" altLang="zh-CN" sz="2100">
                <a:solidFill>
                  <a:schemeClr val="tx1"/>
                </a:solidFill>
                <a:latin typeface="Times New Roman" panose="02020603050405020304" pitchFamily="18" charset="0"/>
                <a:sym typeface="+mn-ea"/>
              </a:rPr>
              <a:t>, Shaw established the Shaw Prize for scientists in astronomy, mathematics, and life and medical science. His other major donations include HK$200 million for disaster relief after the </a:t>
            </a:r>
            <a:r>
              <a:rPr lang="en-US" altLang="zh-CN" sz="2100" b="1">
                <a:solidFill>
                  <a:srgbClr val="C00000"/>
                </a:solidFill>
                <a:effectLst>
                  <a:outerShdw blurRad="38100" dist="38100" dir="2700000" algn="tl">
                    <a:srgbClr val="000000">
                      <a:alpha val="43137"/>
                    </a:srgbClr>
                  </a:outerShdw>
                </a:effectLst>
                <a:latin typeface="Times New Roman" panose="02020603050405020304" pitchFamily="18" charset="0"/>
                <a:sym typeface="+mn-ea"/>
              </a:rPr>
              <a:t>2008</a:t>
            </a:r>
            <a:r>
              <a:rPr lang="en-US" altLang="zh-CN" sz="2100">
                <a:solidFill>
                  <a:srgbClr val="C00000"/>
                </a:solidFill>
                <a:latin typeface="Times New Roman" panose="02020603050405020304" pitchFamily="18" charset="0"/>
                <a:sym typeface="+mn-ea"/>
              </a:rPr>
              <a:t> </a:t>
            </a:r>
            <a:r>
              <a:rPr lang="en-US" altLang="zh-CN" sz="2100">
                <a:solidFill>
                  <a:schemeClr val="tx1"/>
                </a:solidFill>
                <a:latin typeface="Times New Roman" panose="02020603050405020304" pitchFamily="18" charset="0"/>
                <a:sym typeface="+mn-ea"/>
              </a:rPr>
              <a:t>Wenchuan earthquake and </a:t>
            </a:r>
            <a:r>
              <a:rPr lang="en-US" altLang="zh-CN" sz="2100" b="1">
                <a:solidFill>
                  <a:srgbClr val="C00000"/>
                </a:solidFill>
                <a:effectLst>
                  <a:outerShdw blurRad="38100" dist="38100" dir="2700000" algn="tl">
                    <a:srgbClr val="000000">
                      <a:alpha val="43137"/>
                    </a:srgbClr>
                  </a:outerShdw>
                </a:effectLst>
                <a:latin typeface="Times New Roman" panose="02020603050405020304" pitchFamily="18" charset="0"/>
                <a:sym typeface="+mn-ea"/>
              </a:rPr>
              <a:t>2013</a:t>
            </a:r>
            <a:r>
              <a:rPr lang="en-US" altLang="zh-CN" sz="2100" b="1">
                <a:solidFill>
                  <a:schemeClr val="tx1"/>
                </a:solidFill>
                <a:effectLst>
                  <a:outerShdw blurRad="38100" dist="38100" dir="2700000" algn="tl">
                    <a:srgbClr val="000000">
                      <a:alpha val="43137"/>
                    </a:srgbClr>
                  </a:outerShdw>
                </a:effectLst>
                <a:latin typeface="Times New Roman" panose="02020603050405020304" pitchFamily="18" charset="0"/>
                <a:sym typeface="+mn-ea"/>
              </a:rPr>
              <a:t> </a:t>
            </a:r>
            <a:r>
              <a:rPr lang="en-US" altLang="zh-CN" sz="2100">
                <a:solidFill>
                  <a:schemeClr val="tx1"/>
                </a:solidFill>
                <a:latin typeface="Times New Roman" panose="02020603050405020304" pitchFamily="18" charset="0"/>
                <a:sym typeface="+mn-ea"/>
              </a:rPr>
              <a:t>Ya'an earthquake.</a:t>
            </a:r>
          </a:p>
        </p:txBody>
      </p:sp>
      <p:sp>
        <p:nvSpPr>
          <p:cNvPr id="16" name="文本框 15"/>
          <p:cNvSpPr txBox="1"/>
          <p:nvPr/>
        </p:nvSpPr>
        <p:spPr>
          <a:xfrm>
            <a:off x="2179320" y="5607685"/>
            <a:ext cx="6855619" cy="645160"/>
          </a:xfrm>
          <a:prstGeom prst="rect">
            <a:avLst/>
          </a:prstGeom>
          <a:noFill/>
        </p:spPr>
        <p:txBody>
          <a:bodyPr wrap="square" rtlCol="0">
            <a:spAutoFit/>
          </a:bodyPr>
          <a:lstStyle/>
          <a:p>
            <a:r>
              <a:rPr lang="en-US" altLang="zh-CN" sz="3600">
                <a:solidFill>
                  <a:srgbClr val="C00000"/>
                </a:solidFill>
                <a:latin typeface="Franklin Gothic Heavy" panose="020B0903020102020204" pitchFamily="34" charset="0"/>
              </a:rPr>
              <a:t>Time signals for coherence!</a:t>
            </a:r>
          </a:p>
        </p:txBody>
      </p:sp>
      <p:pic>
        <p:nvPicPr>
          <p:cNvPr id="17" name="图片 16" descr="yellow-hazard-warning-sign-with_small"/>
          <p:cNvPicPr>
            <a:picLocks noChangeAspect="1"/>
          </p:cNvPicPr>
          <p:nvPr/>
        </p:nvPicPr>
        <p:blipFill>
          <a:blip r:embed="rId4"/>
          <a:stretch>
            <a:fillRect/>
          </a:stretch>
        </p:blipFill>
        <p:spPr>
          <a:xfrm>
            <a:off x="1082675" y="5365750"/>
            <a:ext cx="1284605" cy="1284605"/>
          </a:xfrm>
          <a:prstGeom prst="rect">
            <a:avLst/>
          </a:prstGeom>
          <a:effectLst>
            <a:softEdge rad="12700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par>
                          <p:cTn id="29" fill="hold">
                            <p:stCondLst>
                              <p:cond delay="0"/>
                            </p:stCondLst>
                            <p:childTnLst>
                              <p:par>
                                <p:cTn id="30" presetID="3" presetClass="entr" presetSubtype="10" fill="hold" grpId="0" nodeType="after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blinds(horizontal)">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subTnLst>
                                    <p:audio>
                                      <p:cMediaNode>
                                        <p:cTn display="1" masterRel="sameClick">
                                          <p:stCondLst>
                                            <p:cond evt="begin" delay="0">
                                              <p:tn val="35"/>
                                            </p:cond>
                                          </p:stCondLst>
                                          <p:endCondLst>
                                            <p:cond evt="onStopAudio" delay="0">
                                              <p:tgtEl>
                                                <p:sldTgt/>
                                              </p:tgtEl>
                                            </p:cond>
                                          </p:endCondLst>
                                        </p:cTn>
                                        <p:tgtEl>
                                          <p:sndTgt r:embed="rId3" name="警告声音.wav"/>
                                        </p:tgtEl>
                                      </p:cMediaNode>
                                    </p:audio>
                                  </p:subTnLst>
                                </p:cTn>
                              </p:par>
                              <p:par>
                                <p:cTn id="38" presetID="3"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P spid="11" grpId="1" bldLvl="0" animBg="1"/>
      <p:bldP spid="12" grpId="0" bldLvl="0" animBg="1"/>
      <p:bldP spid="12" grpId="1" bldLvl="0" animBg="1"/>
      <p:bldP spid="13" grpId="0" bldLvl="0" animBg="1"/>
      <p:bldP spid="13" grpId="1" bldLvl="0" animBg="1"/>
      <p:bldP spid="14" grpId="0" bldLvl="0" animBg="1"/>
      <p:bldP spid="14" grpId="1" bldLvl="0" animBg="1"/>
      <p:bldP spid="15" grpId="0" build="p"/>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
          <p:cNvSpPr txBox="1"/>
          <p:nvPr/>
        </p:nvSpPr>
        <p:spPr>
          <a:xfrm>
            <a:off x="421640" y="294005"/>
            <a:ext cx="7562215" cy="583565"/>
          </a:xfrm>
          <a:prstGeom prst="rect">
            <a:avLst/>
          </a:prstGeom>
          <a:noFill/>
        </p:spPr>
        <p:txBody>
          <a:bodyPr wrap="square" rtlCol="0">
            <a:spAutoFit/>
          </a:bodyPr>
          <a:lstStyle/>
          <a:p>
            <a:r>
              <a:rPr lang="en-US" altLang="zh-CN" sz="3200" dirty="0">
                <a:solidFill>
                  <a:schemeClr val="bg1"/>
                </a:solidFill>
                <a:latin typeface="Franklin Gothic Heavy" panose="020B0903020102020204" pitchFamily="34" charset="0"/>
              </a:rPr>
              <a:t>The four bases for effective writing</a:t>
            </a:r>
            <a:r>
              <a:rPr lang="en-US" altLang="zh-CN" sz="3200" dirty="0">
                <a:solidFill>
                  <a:schemeClr val="bg1"/>
                </a:solidFill>
                <a:latin typeface="Franklin Gothic Heavy" panose="020B0903020102020204" pitchFamily="34" charset="0"/>
                <a:sym typeface="+mn-ea"/>
              </a:rPr>
              <a:t> </a:t>
            </a:r>
            <a:r>
              <a:rPr lang="en-US" altLang="zh-CN" sz="3200" dirty="0">
                <a:solidFill>
                  <a:schemeClr val="bg1"/>
                </a:solidFill>
                <a:latin typeface="Franklin Gothic Heavy" panose="020B0903020102020204" pitchFamily="34" charset="0"/>
              </a:rPr>
              <a:t> </a:t>
            </a:r>
          </a:p>
        </p:txBody>
      </p:sp>
      <p:sp>
        <p:nvSpPr>
          <p:cNvPr id="4" name="圆角矩形 3"/>
          <p:cNvSpPr/>
          <p:nvPr/>
        </p:nvSpPr>
        <p:spPr>
          <a:xfrm>
            <a:off x="4861560" y="1561465"/>
            <a:ext cx="3311843" cy="1544003"/>
          </a:xfrm>
          <a:prstGeom prst="roundRect">
            <a:avLst/>
          </a:prstGeom>
          <a:solidFill>
            <a:schemeClr val="accent3">
              <a:lumMod val="50000"/>
            </a:schemeClr>
          </a:solidFill>
          <a:ln>
            <a:noFill/>
          </a:ln>
          <a:effectLst>
            <a:glow rad="152400">
              <a:schemeClr val="accent3">
                <a:lumMod val="75000"/>
                <a:alpha val="60000"/>
              </a:schemeClr>
            </a:glow>
            <a:outerShdw blurRad="50800" dist="50800" dir="5400000" algn="ctr" rotWithShape="0">
              <a:srgbClr val="7030A0">
                <a:alpha val="100000"/>
              </a:srgbClr>
            </a:outerShdw>
          </a:effectLst>
          <a:scene3d>
            <a:camera prst="orthographicFront"/>
            <a:lightRig rig="threePt" dir="t"/>
          </a:scene3d>
          <a:sp3d extrusionH="127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a:effectLst>
                <a:outerShdw blurRad="38100" dist="38100" dir="2700000" algn="tl">
                  <a:srgbClr val="000000">
                    <a:alpha val="43137"/>
                  </a:srgbClr>
                </a:outerShdw>
              </a:effectLst>
              <a:latin typeface="Times New Roman" panose="02020603050405020304" pitchFamily="18" charset="0"/>
            </a:endParaRPr>
          </a:p>
        </p:txBody>
      </p:sp>
      <p:sp>
        <p:nvSpPr>
          <p:cNvPr id="5" name="圆角矩形 4"/>
          <p:cNvSpPr/>
          <p:nvPr/>
        </p:nvSpPr>
        <p:spPr>
          <a:xfrm>
            <a:off x="4789646" y="4287203"/>
            <a:ext cx="3384233" cy="1544003"/>
          </a:xfrm>
          <a:prstGeom prst="roundRect">
            <a:avLst/>
          </a:prstGeom>
          <a:solidFill>
            <a:srgbClr val="0070C0"/>
          </a:solidFill>
          <a:ln>
            <a:noFill/>
          </a:ln>
          <a:effectLst>
            <a:glow rad="114300">
              <a:schemeClr val="accent5">
                <a:lumMod val="75000"/>
                <a:alpha val="60000"/>
              </a:schemeClr>
            </a:glow>
          </a:effectLst>
          <a:scene3d>
            <a:camera prst="orthographicFront"/>
            <a:lightRig rig="threePt" dir="t"/>
          </a:scene3d>
          <a:sp3d extrusionH="127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a:effectLst>
                <a:outerShdw blurRad="38100" dist="38100" dir="2700000" algn="tl">
                  <a:srgbClr val="000000">
                    <a:alpha val="43137"/>
                  </a:srgbClr>
                </a:outerShdw>
              </a:effectLst>
              <a:latin typeface="Times New Roman" panose="02020603050405020304" pitchFamily="18" charset="0"/>
            </a:endParaRPr>
          </a:p>
        </p:txBody>
      </p:sp>
      <p:sp>
        <p:nvSpPr>
          <p:cNvPr id="8" name="圆角矩形 7"/>
          <p:cNvSpPr/>
          <p:nvPr/>
        </p:nvSpPr>
        <p:spPr>
          <a:xfrm>
            <a:off x="848201" y="4287203"/>
            <a:ext cx="3307080" cy="1544003"/>
          </a:xfrm>
          <a:prstGeom prst="roundRect">
            <a:avLst/>
          </a:prstGeom>
          <a:solidFill>
            <a:schemeClr val="accent6">
              <a:lumMod val="75000"/>
              <a:alpha val="58000"/>
            </a:schemeClr>
          </a:solidFill>
          <a:ln>
            <a:noFill/>
          </a:ln>
          <a:effectLst>
            <a:glow rad="152400">
              <a:schemeClr val="accent6">
                <a:lumMod val="50000"/>
                <a:alpha val="80000"/>
              </a:schemeClr>
            </a:glow>
          </a:effectLst>
          <a:scene3d>
            <a:camera prst="orthographicFront"/>
            <a:lightRig rig="threePt" dir="t"/>
          </a:scene3d>
          <a:sp3d extrusionH="127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a:effectLst>
                <a:outerShdw blurRad="38100" dist="38100" dir="2700000" algn="tl">
                  <a:srgbClr val="000000">
                    <a:alpha val="43137"/>
                  </a:srgbClr>
                </a:outerShdw>
              </a:effectLst>
              <a:latin typeface="Times New Roman" panose="02020603050405020304" pitchFamily="18" charset="0"/>
            </a:endParaRPr>
          </a:p>
        </p:txBody>
      </p:sp>
      <p:sp>
        <p:nvSpPr>
          <p:cNvPr id="10" name="文本框 9"/>
          <p:cNvSpPr txBox="1"/>
          <p:nvPr/>
        </p:nvSpPr>
        <p:spPr>
          <a:xfrm>
            <a:off x="5783342" y="1695291"/>
            <a:ext cx="1594485" cy="460375"/>
          </a:xfrm>
          <a:prstGeom prst="rect">
            <a:avLst/>
          </a:prstGeom>
          <a:noFill/>
        </p:spPr>
        <p:txBody>
          <a:bodyPr wrap="none" rtlCol="0" anchor="t">
            <a:spAutoFit/>
          </a:bodyPr>
          <a:lstStyle/>
          <a:p>
            <a:pPr algn="ctr"/>
            <a:r>
              <a:rPr lang="en-US" altLang="zh-CN" sz="2400" b="1">
                <a:solidFill>
                  <a:schemeClr val="bg1"/>
                </a:solidFill>
                <a:effectLst>
                  <a:outerShdw blurRad="38100" dist="38100" dir="2700000" algn="tl">
                    <a:srgbClr val="000000">
                      <a:alpha val="43137"/>
                    </a:srgbClr>
                  </a:outerShdw>
                </a:effectLst>
                <a:latin typeface="Times New Roman" panose="02020603050405020304" pitchFamily="18" charset="0"/>
                <a:sym typeface="+mn-ea"/>
              </a:rPr>
              <a:t>SUPPORT</a:t>
            </a:r>
          </a:p>
        </p:txBody>
      </p:sp>
      <p:sp>
        <p:nvSpPr>
          <p:cNvPr id="12" name="文本框 11"/>
          <p:cNvSpPr txBox="1"/>
          <p:nvPr/>
        </p:nvSpPr>
        <p:spPr>
          <a:xfrm>
            <a:off x="5396865" y="4382611"/>
            <a:ext cx="2147570" cy="460375"/>
          </a:xfrm>
          <a:prstGeom prst="rect">
            <a:avLst/>
          </a:prstGeom>
          <a:noFill/>
        </p:spPr>
        <p:txBody>
          <a:bodyPr wrap="none" rtlCol="0" anchor="t">
            <a:spAutoFit/>
          </a:bodyPr>
          <a:lstStyle/>
          <a:p>
            <a:r>
              <a:rPr lang="en-US" altLang="zh-CN" sz="2400" b="1">
                <a:solidFill>
                  <a:schemeClr val="bg1"/>
                </a:solidFill>
                <a:effectLst>
                  <a:outerShdw blurRad="38100" dist="38100" dir="2700000" algn="tl">
                    <a:srgbClr val="000000">
                      <a:alpha val="43137"/>
                    </a:srgbClr>
                  </a:outerShdw>
                </a:effectLst>
                <a:latin typeface="Times New Roman" panose="02020603050405020304" pitchFamily="18" charset="0"/>
                <a:sym typeface="+mn-ea"/>
              </a:rPr>
              <a:t>COHERENCE</a:t>
            </a:r>
          </a:p>
        </p:txBody>
      </p:sp>
      <p:sp>
        <p:nvSpPr>
          <p:cNvPr id="13" name="文本框 12"/>
          <p:cNvSpPr txBox="1"/>
          <p:nvPr/>
        </p:nvSpPr>
        <p:spPr>
          <a:xfrm>
            <a:off x="1023779" y="4454366"/>
            <a:ext cx="3003550" cy="460375"/>
          </a:xfrm>
          <a:prstGeom prst="rect">
            <a:avLst/>
          </a:prstGeom>
          <a:noFill/>
        </p:spPr>
        <p:txBody>
          <a:bodyPr wrap="none" rtlCol="0" anchor="t">
            <a:spAutoFit/>
          </a:bodyPr>
          <a:lstStyle/>
          <a:p>
            <a:pPr algn="ctr"/>
            <a:r>
              <a:rPr lang="en-US" altLang="zh-CN" sz="2400" b="1">
                <a:solidFill>
                  <a:schemeClr val="bg1"/>
                </a:solidFill>
                <a:effectLst>
                  <a:outerShdw blurRad="38100" dist="38100" dir="2700000" algn="tl">
                    <a:srgbClr val="000000">
                      <a:alpha val="43137"/>
                    </a:srgbClr>
                  </a:outerShdw>
                </a:effectLst>
                <a:latin typeface="Times New Roman" panose="02020603050405020304" pitchFamily="18" charset="0"/>
                <a:sym typeface="+mn-ea"/>
              </a:rPr>
              <a:t>SENTENCE SKILLS</a:t>
            </a:r>
          </a:p>
        </p:txBody>
      </p:sp>
      <p:sp>
        <p:nvSpPr>
          <p:cNvPr id="14" name="文本框 13"/>
          <p:cNvSpPr txBox="1"/>
          <p:nvPr/>
        </p:nvSpPr>
        <p:spPr>
          <a:xfrm>
            <a:off x="5031581" y="2267744"/>
            <a:ext cx="3535680" cy="737235"/>
          </a:xfrm>
          <a:prstGeom prst="rect">
            <a:avLst/>
          </a:prstGeom>
          <a:noFill/>
        </p:spPr>
        <p:txBody>
          <a:bodyPr wrap="square" rtlCol="0">
            <a:spAutoFit/>
          </a:bodyPr>
          <a:lstStyle/>
          <a:p>
            <a:pPr marL="285750" indent="-285750">
              <a:buFont typeface="Wingdings" panose="05000000000000000000" charset="0"/>
              <a:buChar char=""/>
            </a:pPr>
            <a:r>
              <a:rPr lang="en-US" altLang="zh-CN" sz="2100">
                <a:solidFill>
                  <a:schemeClr val="bg1"/>
                </a:solidFill>
                <a:latin typeface="Times New Roman" panose="02020603050405020304" pitchFamily="18" charset="0"/>
              </a:rPr>
              <a:t> </a:t>
            </a:r>
            <a:r>
              <a:rPr lang="en-US" altLang="zh-CN" sz="2100" b="1">
                <a:solidFill>
                  <a:schemeClr val="bg1"/>
                </a:solidFill>
                <a:latin typeface="Times New Roman" panose="02020603050405020304" pitchFamily="18" charset="0"/>
              </a:rPr>
              <a:t>Supporting details</a:t>
            </a:r>
          </a:p>
          <a:p>
            <a:pPr marL="285750" indent="-285750">
              <a:buFont typeface="Wingdings" panose="05000000000000000000" charset="0"/>
              <a:buChar char=""/>
            </a:pPr>
            <a:r>
              <a:rPr lang="en-US" altLang="zh-CN" sz="2100" b="1">
                <a:solidFill>
                  <a:schemeClr val="bg1"/>
                </a:solidFill>
                <a:latin typeface="Times New Roman" panose="02020603050405020304" pitchFamily="18" charset="0"/>
              </a:rPr>
              <a:t> Specific information</a:t>
            </a:r>
          </a:p>
        </p:txBody>
      </p:sp>
      <p:sp>
        <p:nvSpPr>
          <p:cNvPr id="15" name="文本框 14"/>
          <p:cNvSpPr txBox="1"/>
          <p:nvPr/>
        </p:nvSpPr>
        <p:spPr>
          <a:xfrm>
            <a:off x="5021580" y="4910455"/>
            <a:ext cx="2962910" cy="737235"/>
          </a:xfrm>
          <a:prstGeom prst="rect">
            <a:avLst/>
          </a:prstGeom>
          <a:noFill/>
        </p:spPr>
        <p:txBody>
          <a:bodyPr wrap="square" rtlCol="0">
            <a:spAutoFit/>
          </a:bodyPr>
          <a:lstStyle/>
          <a:p>
            <a:pPr marL="285750" indent="-285750">
              <a:buFont typeface="Wingdings" panose="05000000000000000000" charset="0"/>
              <a:buChar char=""/>
            </a:pPr>
            <a:r>
              <a:rPr lang="en-US" altLang="zh-CN" sz="2100">
                <a:solidFill>
                  <a:schemeClr val="bg1"/>
                </a:solidFill>
                <a:latin typeface="Times New Roman" panose="02020603050405020304" pitchFamily="18" charset="0"/>
              </a:rPr>
              <a:t> </a:t>
            </a:r>
            <a:r>
              <a:rPr lang="en-US" altLang="zh-CN" sz="2100" b="1">
                <a:solidFill>
                  <a:schemeClr val="bg1"/>
                </a:solidFill>
                <a:latin typeface="Times New Roman" panose="02020603050405020304" pitchFamily="18" charset="0"/>
              </a:rPr>
              <a:t>A clear organization</a:t>
            </a:r>
          </a:p>
          <a:p>
            <a:pPr marL="285750" indent="-285750">
              <a:buFont typeface="Wingdings" panose="05000000000000000000" charset="0"/>
              <a:buChar char=""/>
            </a:pPr>
            <a:r>
              <a:rPr lang="en-US" altLang="zh-CN" sz="2100" b="1">
                <a:solidFill>
                  <a:schemeClr val="bg1"/>
                </a:solidFill>
                <a:latin typeface="Times New Roman" panose="02020603050405020304" pitchFamily="18" charset="0"/>
              </a:rPr>
              <a:t> Transitions</a:t>
            </a:r>
          </a:p>
        </p:txBody>
      </p:sp>
      <p:sp>
        <p:nvSpPr>
          <p:cNvPr id="16" name="文本框 15"/>
          <p:cNvSpPr txBox="1"/>
          <p:nvPr/>
        </p:nvSpPr>
        <p:spPr>
          <a:xfrm>
            <a:off x="1049179" y="4982051"/>
            <a:ext cx="2522220" cy="737235"/>
          </a:xfrm>
          <a:prstGeom prst="rect">
            <a:avLst/>
          </a:prstGeom>
          <a:noFill/>
        </p:spPr>
        <p:txBody>
          <a:bodyPr wrap="square" rtlCol="0">
            <a:spAutoFit/>
          </a:bodyPr>
          <a:lstStyle/>
          <a:p>
            <a:pPr marL="285750" indent="-285750">
              <a:buFont typeface="Wingdings" panose="05000000000000000000" charset="0"/>
              <a:buChar char=""/>
            </a:pPr>
            <a:r>
              <a:rPr lang="en-US" altLang="zh-CN" sz="2100">
                <a:solidFill>
                  <a:schemeClr val="bg1"/>
                </a:solidFill>
                <a:latin typeface="Times New Roman" panose="02020603050405020304" pitchFamily="18" charset="0"/>
              </a:rPr>
              <a:t> </a:t>
            </a:r>
            <a:r>
              <a:rPr lang="en-US" altLang="zh-CN" sz="2100" b="1">
                <a:solidFill>
                  <a:schemeClr val="bg1"/>
                </a:solidFill>
                <a:latin typeface="Times New Roman" panose="02020603050405020304" pitchFamily="18" charset="0"/>
              </a:rPr>
              <a:t>Revision </a:t>
            </a:r>
          </a:p>
          <a:p>
            <a:pPr marL="285750" indent="-285750">
              <a:buFont typeface="Wingdings" panose="05000000000000000000" charset="0"/>
              <a:buChar char=""/>
            </a:pPr>
            <a:r>
              <a:rPr lang="en-US" altLang="zh-CN" sz="2100" b="1">
                <a:solidFill>
                  <a:schemeClr val="bg1"/>
                </a:solidFill>
                <a:latin typeface="Times New Roman" panose="02020603050405020304" pitchFamily="18" charset="0"/>
              </a:rPr>
              <a:t> Error free</a:t>
            </a:r>
          </a:p>
        </p:txBody>
      </p:sp>
      <p:sp>
        <p:nvSpPr>
          <p:cNvPr id="18" name="圆角矩形 17"/>
          <p:cNvSpPr/>
          <p:nvPr/>
        </p:nvSpPr>
        <p:spPr>
          <a:xfrm>
            <a:off x="900113" y="1561465"/>
            <a:ext cx="3254693" cy="1544003"/>
          </a:xfrm>
          <a:prstGeom prst="roundRect">
            <a:avLst/>
          </a:prstGeom>
          <a:solidFill>
            <a:srgbClr val="C00000">
              <a:alpha val="74000"/>
            </a:srgbClr>
          </a:solidFill>
          <a:ln>
            <a:noFill/>
          </a:ln>
          <a:effectLst>
            <a:glow rad="152400">
              <a:srgbClr val="C00000">
                <a:alpha val="60000"/>
              </a:srgbClr>
            </a:glow>
          </a:effectLst>
          <a:scene3d>
            <a:camera prst="orthographicFront"/>
            <a:lightRig rig="threePt" dir="t"/>
          </a:scene3d>
          <a:sp3d extrusionH="127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a:effectLst>
                <a:outerShdw blurRad="38100" dist="38100" dir="2700000" algn="tl">
                  <a:srgbClr val="000000">
                    <a:alpha val="43137"/>
                  </a:srgbClr>
                </a:outerShdw>
              </a:effectLst>
              <a:latin typeface="Times New Roman" panose="02020603050405020304" pitchFamily="18" charset="0"/>
            </a:endParaRPr>
          </a:p>
        </p:txBody>
      </p:sp>
      <p:sp>
        <p:nvSpPr>
          <p:cNvPr id="19" name="文本框 18"/>
          <p:cNvSpPr txBox="1"/>
          <p:nvPr/>
        </p:nvSpPr>
        <p:spPr>
          <a:xfrm>
            <a:off x="1061561" y="2240598"/>
            <a:ext cx="3276124" cy="737235"/>
          </a:xfrm>
          <a:prstGeom prst="rect">
            <a:avLst/>
          </a:prstGeom>
          <a:noFill/>
        </p:spPr>
        <p:txBody>
          <a:bodyPr wrap="square" rtlCol="0">
            <a:spAutoFit/>
          </a:bodyPr>
          <a:lstStyle/>
          <a:p>
            <a:pPr marL="285750" indent="-285750">
              <a:buFont typeface="Wingdings" panose="05000000000000000000" charset="0"/>
              <a:buChar char=""/>
            </a:pPr>
            <a:r>
              <a:rPr lang="en-US" altLang="zh-CN" sz="2100">
                <a:solidFill>
                  <a:schemeClr val="bg1"/>
                </a:solidFill>
                <a:latin typeface="Times New Roman" panose="02020603050405020304" pitchFamily="18" charset="0"/>
              </a:rPr>
              <a:t> </a:t>
            </a:r>
            <a:r>
              <a:rPr lang="en-US" altLang="zh-CN" sz="2100" b="1">
                <a:solidFill>
                  <a:schemeClr val="bg1"/>
                </a:solidFill>
                <a:latin typeface="Times New Roman" panose="02020603050405020304" pitchFamily="18" charset="0"/>
              </a:rPr>
              <a:t>A clear central point</a:t>
            </a:r>
          </a:p>
          <a:p>
            <a:pPr marL="285750" indent="-285750">
              <a:buFont typeface="Wingdings" panose="05000000000000000000" charset="0"/>
              <a:buChar char=""/>
            </a:pPr>
            <a:r>
              <a:rPr lang="en-US" altLang="zh-CN" sz="2100" b="1">
                <a:solidFill>
                  <a:schemeClr val="bg1"/>
                </a:solidFill>
                <a:latin typeface="Times New Roman" panose="02020603050405020304" pitchFamily="18" charset="0"/>
                <a:sym typeface="+mn-ea"/>
              </a:rPr>
              <a:t> No irrelevant details</a:t>
            </a:r>
            <a:endParaRPr lang="en-US" altLang="zh-CN" sz="2100" b="1">
              <a:solidFill>
                <a:schemeClr val="bg1"/>
              </a:solidFill>
              <a:latin typeface="Times New Roman" panose="02020603050405020304" pitchFamily="18" charset="0"/>
            </a:endParaRPr>
          </a:p>
        </p:txBody>
      </p:sp>
      <p:sp>
        <p:nvSpPr>
          <p:cNvPr id="11" name="文本框 10"/>
          <p:cNvSpPr txBox="1"/>
          <p:nvPr/>
        </p:nvSpPr>
        <p:spPr>
          <a:xfrm>
            <a:off x="1847374" y="1695291"/>
            <a:ext cx="1165860" cy="460375"/>
          </a:xfrm>
          <a:prstGeom prst="rect">
            <a:avLst/>
          </a:prstGeom>
          <a:noFill/>
        </p:spPr>
        <p:txBody>
          <a:bodyPr wrap="none" rtlCol="0" anchor="t">
            <a:spAutoFit/>
          </a:bodyPr>
          <a:lstStyle/>
          <a:p>
            <a:pPr algn="ctr"/>
            <a:r>
              <a:rPr lang="en-US" altLang="zh-CN" sz="2400" b="1">
                <a:solidFill>
                  <a:schemeClr val="bg1"/>
                </a:solidFill>
                <a:effectLst>
                  <a:outerShdw blurRad="38100" dist="38100" dir="2700000" algn="tl">
                    <a:srgbClr val="000000">
                      <a:alpha val="43137"/>
                    </a:srgbClr>
                  </a:outerShdw>
                </a:effectLst>
                <a:latin typeface="Times New Roman" panose="02020603050405020304" pitchFamily="18" charset="0"/>
                <a:sym typeface="+mn-ea"/>
              </a:rPr>
              <a:t>UNITY</a:t>
            </a:r>
          </a:p>
        </p:txBody>
      </p:sp>
      <p:sp>
        <p:nvSpPr>
          <p:cNvPr id="17" name="右箭头 16"/>
          <p:cNvSpPr/>
          <p:nvPr/>
        </p:nvSpPr>
        <p:spPr>
          <a:xfrm>
            <a:off x="4301966" y="2206308"/>
            <a:ext cx="487204" cy="3848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下箭头 22"/>
          <p:cNvSpPr/>
          <p:nvPr/>
        </p:nvSpPr>
        <p:spPr>
          <a:xfrm>
            <a:off x="6223318" y="3515995"/>
            <a:ext cx="378143" cy="4319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左箭头 23"/>
          <p:cNvSpPr/>
          <p:nvPr/>
        </p:nvSpPr>
        <p:spPr>
          <a:xfrm>
            <a:off x="4248150" y="4842986"/>
            <a:ext cx="449104" cy="36337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linds(horizontal)">
                                      <p:cBhvr>
                                        <p:cTn id="36" dur="500"/>
                                        <p:tgtEl>
                                          <p:spTgt spid="2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linds(horizontal)">
                                      <p:cBhvr>
                                        <p:cTn id="55" dur="500"/>
                                        <p:tgtEl>
                                          <p:spTgt spid="8"/>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500"/>
                                        <p:tgtEl>
                                          <p:spTgt spid="16"/>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linds(horizontal)">
                                      <p:cBhvr>
                                        <p:cTn id="61" dur="500"/>
                                        <p:tgtEl>
                                          <p:spTgt spid="24"/>
                                        </p:tgtEl>
                                      </p:cBhvr>
                                    </p:animEffect>
                                  </p:childTnLst>
                                </p:cTn>
                              </p:par>
                            </p:childTnLst>
                          </p:cTn>
                        </p:par>
                        <p:par>
                          <p:cTn id="62" fill="hold">
                            <p:stCondLst>
                              <p:cond delay="500"/>
                            </p:stCondLst>
                            <p:childTnLst>
                              <p:par>
                                <p:cTn id="63" presetID="3" presetClass="entr" presetSubtype="10"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linds(horizontal)">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bldLvl="0" animBg="1"/>
      <p:bldP spid="5" grpId="0" bldLvl="0" animBg="1"/>
      <p:bldP spid="8" grpId="0" bldLvl="0" animBg="1"/>
      <p:bldP spid="10" grpId="0"/>
      <p:bldP spid="12" grpId="0"/>
      <p:bldP spid="13" grpId="0"/>
      <p:bldP spid="14" grpId="0"/>
      <p:bldP spid="15" grpId="0"/>
      <p:bldP spid="16" grpId="0"/>
      <p:bldP spid="18" grpId="0" bldLvl="0" animBg="1"/>
      <p:bldP spid="19" grpId="0"/>
      <p:bldP spid="11" grpId="0"/>
      <p:bldP spid="17" grpId="0" bldLvl="0" animBg="1"/>
      <p:bldP spid="23" grpId="0" bldLvl="0" animBg="1"/>
      <p:bldP spid="2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873183" y="5302763"/>
            <a:ext cx="309880" cy="414020"/>
          </a:xfrm>
          <a:prstGeom prst="rect">
            <a:avLst/>
          </a:prstGeom>
        </p:spPr>
        <p:txBody>
          <a:bodyPr wrap="none">
            <a:spAutoFit/>
          </a:bodyPr>
          <a:lstStyle/>
          <a:p>
            <a:endParaRPr lang="en-US" altLang="zh-CN" sz="2100" dirty="0" smtClean="0">
              <a:latin typeface="Times New Roman" panose="02020603050405020304" pitchFamily="18" charset="0"/>
              <a:cs typeface="Times New Roman" panose="02020603050405020304" pitchFamily="18" charset="0"/>
            </a:endParaRPr>
          </a:p>
        </p:txBody>
      </p:sp>
      <p:sp>
        <p:nvSpPr>
          <p:cNvPr id="28" name="矩形 27"/>
          <p:cNvSpPr/>
          <p:nvPr/>
        </p:nvSpPr>
        <p:spPr>
          <a:xfrm>
            <a:off x="2877257" y="5251620"/>
            <a:ext cx="309880" cy="414020"/>
          </a:xfrm>
          <a:prstGeom prst="rect">
            <a:avLst/>
          </a:prstGeom>
        </p:spPr>
        <p:txBody>
          <a:bodyPr wrap="none">
            <a:spAutoFit/>
          </a:bodyPr>
          <a:lstStyle/>
          <a:p>
            <a:endParaRPr lang="en-US" altLang="zh-CN" sz="2100" dirty="0" smtClean="0">
              <a:latin typeface="Times New Roman" panose="02020603050405020304" pitchFamily="18" charset="0"/>
              <a:cs typeface="Times New Roman" panose="02020603050405020304" pitchFamily="18" charset="0"/>
            </a:endParaRPr>
          </a:p>
        </p:txBody>
      </p:sp>
      <p:sp>
        <p:nvSpPr>
          <p:cNvPr id="5" name="文本框 3"/>
          <p:cNvSpPr txBox="1"/>
          <p:nvPr/>
        </p:nvSpPr>
        <p:spPr>
          <a:xfrm>
            <a:off x="518636" y="283369"/>
            <a:ext cx="5467350" cy="583565"/>
          </a:xfrm>
          <a:prstGeom prst="rect">
            <a:avLst/>
          </a:prstGeom>
          <a:noFill/>
        </p:spPr>
        <p:txBody>
          <a:bodyPr wrap="square" rtlCol="0" anchor="t">
            <a:spAutoFit/>
          </a:bodyPr>
          <a:lstStyle/>
          <a:p>
            <a:r>
              <a:rPr lang="en-US" altLang="zh-CN" sz="3200" dirty="0" smtClean="0">
                <a:solidFill>
                  <a:schemeClr val="bg1"/>
                </a:solidFill>
                <a:latin typeface="Franklin Gothic Heavy" panose="020B0903020102020204" pitchFamily="34" charset="0"/>
                <a:sym typeface="+mn-ea"/>
              </a:rPr>
              <a:t>Audrey Hepburn's life story </a:t>
            </a:r>
          </a:p>
        </p:txBody>
      </p:sp>
      <p:pic>
        <p:nvPicPr>
          <p:cNvPr id="2" name="图片 1"/>
          <p:cNvPicPr>
            <a:picLocks noChangeAspect="1"/>
          </p:cNvPicPr>
          <p:nvPr/>
        </p:nvPicPr>
        <p:blipFill>
          <a:blip r:embed="rId4"/>
          <a:srcRect l="2315" t="2595" r="2854" b="2983"/>
          <a:stretch>
            <a:fillRect/>
          </a:stretch>
        </p:blipFill>
        <p:spPr>
          <a:xfrm>
            <a:off x="1135380" y="1518285"/>
            <a:ext cx="6710680" cy="3962400"/>
          </a:xfrm>
          <a:prstGeom prst="rect">
            <a:avLst/>
          </a:prstGeom>
        </p:spPr>
      </p:pic>
      <p:sp>
        <p:nvSpPr>
          <p:cNvPr id="219" name=" 219"/>
          <p:cNvSpPr/>
          <p:nvPr/>
        </p:nvSpPr>
        <p:spPr>
          <a:xfrm>
            <a:off x="1135380" y="5608955"/>
            <a:ext cx="6822440" cy="71755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rgbClr val="FFFFFF"/>
              </a:solidFill>
            </a:endParaRPr>
          </a:p>
        </p:txBody>
      </p:sp>
      <p:sp>
        <p:nvSpPr>
          <p:cNvPr id="3" name="文本框 2"/>
          <p:cNvSpPr txBox="1"/>
          <p:nvPr/>
        </p:nvSpPr>
        <p:spPr>
          <a:xfrm>
            <a:off x="2011680" y="5645150"/>
            <a:ext cx="5120640" cy="681355"/>
          </a:xfrm>
          <a:prstGeom prst="rect">
            <a:avLst/>
          </a:prstGeom>
          <a:noFill/>
        </p:spPr>
        <p:txBody>
          <a:bodyPr wrap="square" rtlCol="0" anchor="t">
            <a:spAutoFit/>
          </a:bodyPr>
          <a:lstStyle/>
          <a:p>
            <a:pPr algn="ctr" latinLnBrk="1">
              <a:lnSpc>
                <a:spcPct val="80000"/>
              </a:lnSpc>
              <a:defRPr/>
            </a:pPr>
            <a:r>
              <a:rPr lang="en-US" altLang="zh-CN" sz="2400" b="1" spc="600" dirty="0" smtClean="0">
                <a:solidFill>
                  <a:schemeClr val="bg1"/>
                </a:solidFill>
                <a:latin typeface="Bodoni MT Black" panose="02070A03080606020203" charset="0"/>
                <a:ea typeface="Gulim" panose="020B0600000101010101" pitchFamily="34" charset="-127"/>
                <a:sym typeface="+mn-ea"/>
              </a:rPr>
              <a:t>Audrey Hepburn</a:t>
            </a:r>
          </a:p>
          <a:p>
            <a:pPr algn="ctr" latinLnBrk="1">
              <a:lnSpc>
                <a:spcPct val="80000"/>
              </a:lnSpc>
              <a:defRPr/>
            </a:pPr>
            <a:r>
              <a:rPr lang="en-US" altLang="zh-CN" sz="2400" dirty="0" smtClean="0">
                <a:solidFill>
                  <a:schemeClr val="bg1"/>
                </a:solidFill>
                <a:latin typeface="Bodoni MT Black" panose="02070A03080606020203" charset="0"/>
                <a:ea typeface="Gulim" panose="020B0600000101010101" pitchFamily="34" charset="-127"/>
                <a:cs typeface="Calibri" panose="020F0502020204030204"/>
                <a:sym typeface="+mn-ea"/>
              </a:rPr>
              <a:t>―</a:t>
            </a:r>
            <a:r>
              <a:rPr lang="en-US" altLang="zh-CN" sz="2400" b="1" dirty="0" smtClean="0">
                <a:solidFill>
                  <a:schemeClr val="bg1"/>
                </a:solidFill>
                <a:latin typeface="Bodoni MT Black" panose="02070A03080606020203" charset="0"/>
                <a:ea typeface="Gulim" panose="020B0600000101010101" pitchFamily="34" charset="-127"/>
                <a:sym typeface="+mn-ea"/>
              </a:rPr>
              <a:t> </a:t>
            </a:r>
            <a:r>
              <a:rPr lang="en-US" altLang="zh-CN" sz="2400" b="1" i="1" dirty="0" smtClean="0">
                <a:solidFill>
                  <a:schemeClr val="bg1"/>
                </a:solidFill>
                <a:latin typeface="Bodoni MT Black" panose="02070A03080606020203" charset="0"/>
                <a:ea typeface="Gulim" panose="020B0600000101010101" pitchFamily="34" charset="-127"/>
                <a:sym typeface="+mn-ea"/>
              </a:rPr>
              <a:t>A true angel in this world</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pull/>
      </p:transition>
    </mc:Choice>
    <mc:Fallback>
      <p:transition>
        <p:pull/>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220"/>
          <p:cNvSpPr/>
          <p:nvPr/>
        </p:nvSpPr>
        <p:spPr>
          <a:xfrm>
            <a:off x="-8255" y="-40640"/>
            <a:ext cx="9041130" cy="624205"/>
          </a:xfrm>
          <a:prstGeom prst="homePlate">
            <a:avLst/>
          </a:prstGeom>
          <a:noFill/>
          <a:ln>
            <a:no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srgbClr val="FFFFFF"/>
              </a:solidFill>
            </a:endParaRPr>
          </a:p>
        </p:txBody>
      </p:sp>
      <p:sp>
        <p:nvSpPr>
          <p:cNvPr id="31" name="文本框 3"/>
          <p:cNvSpPr txBox="1"/>
          <p:nvPr/>
        </p:nvSpPr>
        <p:spPr>
          <a:xfrm>
            <a:off x="342265" y="292100"/>
            <a:ext cx="9547225" cy="953135"/>
          </a:xfrm>
          <a:prstGeom prst="rect">
            <a:avLst/>
          </a:prstGeom>
          <a:noFill/>
        </p:spPr>
        <p:txBody>
          <a:bodyPr wrap="square" rtlCol="0" anchor="t">
            <a:spAutoFit/>
          </a:bodyPr>
          <a:lstStyle/>
          <a:p>
            <a:r>
              <a:rPr lang="en-US" altLang="zh-CN" sz="2800" dirty="0" smtClean="0">
                <a:solidFill>
                  <a:schemeClr val="bg1"/>
                </a:solidFill>
                <a:latin typeface="Franklin Gothic Heavy" panose="020B0903020102020204" pitchFamily="34" charset="0"/>
                <a:sym typeface="+mn-ea"/>
              </a:rPr>
              <a:t>Audrey Hepburn's life story </a:t>
            </a:r>
            <a:r>
              <a:rPr lang="en-US" altLang="zh-CN" sz="2800">
                <a:solidFill>
                  <a:srgbClr val="FFFFFF"/>
                </a:solidFill>
                <a:latin typeface="Franklin Gothic Heavy" panose="020B0903020102020204" pitchFamily="34" charset="0"/>
                <a:sym typeface="+mn-ea"/>
              </a:rPr>
              <a:t>in chronological order</a:t>
            </a:r>
          </a:p>
          <a:p>
            <a:endParaRPr lang="en-US" altLang="zh-CN" sz="2800" dirty="0">
              <a:solidFill>
                <a:srgbClr val="FFFFFF"/>
              </a:solidFill>
              <a:latin typeface="Franklin Gothic Heavy" panose="020B0903020102020204" pitchFamily="34" charset="0"/>
              <a:sym typeface="+mn-ea"/>
            </a:endParaRPr>
          </a:p>
        </p:txBody>
      </p:sp>
      <p:cxnSp>
        <p:nvCxnSpPr>
          <p:cNvPr id="27" name="直接箭头连接符 26"/>
          <p:cNvCxnSpPr/>
          <p:nvPr>
            <p:custDataLst>
              <p:tags r:id="rId2"/>
            </p:custDataLst>
          </p:nvPr>
        </p:nvCxnSpPr>
        <p:spPr>
          <a:xfrm>
            <a:off x="111204" y="3390656"/>
            <a:ext cx="8922544" cy="0"/>
          </a:xfrm>
          <a:prstGeom prst="straightConnector1">
            <a:avLst/>
          </a:prstGeom>
          <a:noFill/>
          <a:ln w="19050" cap="flat" cmpd="sng" algn="ctr">
            <a:solidFill>
              <a:srgbClr val="7F7F7F"/>
            </a:solidFill>
            <a:prstDash val="solid"/>
            <a:miter lim="800000"/>
            <a:tailEnd type="triangle"/>
          </a:ln>
          <a:effectLst/>
        </p:spPr>
      </p:cxnSp>
      <p:sp>
        <p:nvSpPr>
          <p:cNvPr id="11" name="椭圆 10"/>
          <p:cNvSpPr/>
          <p:nvPr>
            <p:custDataLst>
              <p:tags r:id="rId3"/>
            </p:custDataLst>
          </p:nvPr>
        </p:nvSpPr>
        <p:spPr>
          <a:xfrm>
            <a:off x="956828" y="3267508"/>
            <a:ext cx="230414" cy="230414"/>
          </a:xfrm>
          <a:prstGeom prst="ellipse">
            <a:avLst/>
          </a:prstGeom>
          <a:solidFill>
            <a:srgbClr val="FFFFFF"/>
          </a:solidFill>
          <a:ln w="57150" cap="flat" cmpd="sng" algn="ctr">
            <a:solidFill>
              <a:schemeClr val="tx1">
                <a:lumMod val="90000"/>
                <a:lumOff val="10000"/>
              </a:schemeClr>
            </a:solidFill>
            <a:prstDash val="solid"/>
            <a:miter lim="800000"/>
          </a:ln>
          <a:effectLst/>
        </p:spPr>
        <p:txBody>
          <a:bodyPr rot="0" spcFirstLastPara="0" vertOverflow="overflow" horzOverflow="overflow" vert="horz" wrap="square" lIns="51435" tIns="25717" rIns="51435" bIns="25717" numCol="1" spcCol="0" rtlCol="0" fromWordArt="0" anchor="ctr" anchorCtr="0" forceAA="0" compatLnSpc="1">
            <a:normAutofit fontScale="75000" lnSpcReduction="20000"/>
          </a:bodyPr>
          <a:lstStyle/>
          <a:p>
            <a:pPr algn="ctr"/>
            <a:endParaRPr lang="zh-CN" altLang="en-US" sz="1015">
              <a:latin typeface="Arial" panose="020B0604020202020204" pitchFamily="34" charset="0"/>
              <a:cs typeface="Arial" panose="020B0604020202020204" pitchFamily="34" charset="0"/>
              <a:sym typeface="Arial" panose="020B0604020202020204" pitchFamily="34" charset="0"/>
            </a:endParaRPr>
          </a:p>
        </p:txBody>
      </p:sp>
      <p:sp>
        <p:nvSpPr>
          <p:cNvPr id="51" name="任意多边形 50"/>
          <p:cNvSpPr/>
          <p:nvPr>
            <p:custDataLst>
              <p:tags r:id="rId4"/>
            </p:custDataLst>
          </p:nvPr>
        </p:nvSpPr>
        <p:spPr>
          <a:xfrm>
            <a:off x="342265" y="2364740"/>
            <a:ext cx="1466215" cy="910590"/>
          </a:xfrm>
          <a:custGeom>
            <a:avLst/>
            <a:gdLst>
              <a:gd name="connsiteX0" fmla="*/ 0 w 1085850"/>
              <a:gd name="connsiteY0" fmla="*/ 0 h 503384"/>
              <a:gd name="connsiteX1" fmla="*/ 1085850 w 1085850"/>
              <a:gd name="connsiteY1" fmla="*/ 0 h 503384"/>
              <a:gd name="connsiteX2" fmla="*/ 1085850 w 1085850"/>
              <a:gd name="connsiteY2" fmla="*/ 369332 h 503384"/>
              <a:gd name="connsiteX3" fmla="*/ 651113 w 1085850"/>
              <a:gd name="connsiteY3" fmla="*/ 369332 h 503384"/>
              <a:gd name="connsiteX4" fmla="*/ 532639 w 1085850"/>
              <a:gd name="connsiteY4" fmla="*/ 503384 h 503384"/>
              <a:gd name="connsiteX5" fmla="*/ 414165 w 1085850"/>
              <a:gd name="connsiteY5" fmla="*/ 369332 h 503384"/>
              <a:gd name="connsiteX6" fmla="*/ 0 w 1085850"/>
              <a:gd name="connsiteY6" fmla="*/ 369332 h 50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 h="503384">
                <a:moveTo>
                  <a:pt x="0" y="0"/>
                </a:moveTo>
                <a:lnTo>
                  <a:pt x="1085850" y="0"/>
                </a:lnTo>
                <a:lnTo>
                  <a:pt x="1085850" y="369332"/>
                </a:lnTo>
                <a:lnTo>
                  <a:pt x="651113" y="369332"/>
                </a:lnTo>
                <a:lnTo>
                  <a:pt x="532639" y="503384"/>
                </a:lnTo>
                <a:lnTo>
                  <a:pt x="414165" y="369332"/>
                </a:lnTo>
                <a:lnTo>
                  <a:pt x="0" y="369332"/>
                </a:lnTo>
                <a:close/>
              </a:path>
            </a:pathLst>
          </a:custGeom>
          <a:solidFill>
            <a:schemeClr val="tx1">
              <a:lumMod val="75000"/>
              <a:lumOff val="25000"/>
            </a:schemeClr>
          </a:solidFill>
          <a:ln w="12700" cap="flat" cmpd="sng" algn="ctr">
            <a:noFill/>
            <a:prstDash val="solid"/>
            <a:miter lim="800000"/>
          </a:ln>
          <a:effectLst/>
        </p:spPr>
        <p:txBody>
          <a:bodyPr tIns="0" rtlCol="0" anchor="t" anchorCtr="0">
            <a:normAutofit lnSpcReduction="20000"/>
          </a:bodyPr>
          <a:lstStyle/>
          <a:p>
            <a:pPr algn="ctr"/>
            <a:r>
              <a:rPr lang="en-US" b="1" dirty="0">
                <a:solidFill>
                  <a:srgbClr val="FFFFFF"/>
                </a:solidFill>
                <a:latin typeface="Times New Roman" panose="02020603050405020304" pitchFamily="18" charset="0"/>
                <a:cs typeface="Arial" panose="020B0604020202020204" pitchFamily="34" charset="0"/>
                <a:sym typeface="Arial" panose="020B0604020202020204" pitchFamily="34" charset="0"/>
              </a:rPr>
              <a:t>as a young girl during the war</a:t>
            </a:r>
          </a:p>
        </p:txBody>
      </p:sp>
      <p:sp>
        <p:nvSpPr>
          <p:cNvPr id="70" name="任意多边形 69"/>
          <p:cNvSpPr/>
          <p:nvPr>
            <p:custDataLst>
              <p:tags r:id="rId5"/>
            </p:custDataLst>
          </p:nvPr>
        </p:nvSpPr>
        <p:spPr>
          <a:xfrm rot="10800000" flipV="1">
            <a:off x="1883569" y="3575209"/>
            <a:ext cx="1163479" cy="770096"/>
          </a:xfrm>
          <a:custGeom>
            <a:avLst/>
            <a:gdLst>
              <a:gd name="connsiteX0" fmla="*/ 532638 w 1085850"/>
              <a:gd name="connsiteY0" fmla="*/ 0 h 526468"/>
              <a:gd name="connsiteX1" fmla="*/ 393763 w 1085850"/>
              <a:gd name="connsiteY1" fmla="*/ 157136 h 526468"/>
              <a:gd name="connsiteX2" fmla="*/ 0 w 1085850"/>
              <a:gd name="connsiteY2" fmla="*/ 157136 h 526468"/>
              <a:gd name="connsiteX3" fmla="*/ 0 w 1085850"/>
              <a:gd name="connsiteY3" fmla="*/ 526468 h 526468"/>
              <a:gd name="connsiteX4" fmla="*/ 1085850 w 1085850"/>
              <a:gd name="connsiteY4" fmla="*/ 526468 h 526468"/>
              <a:gd name="connsiteX5" fmla="*/ 1085850 w 1085850"/>
              <a:gd name="connsiteY5" fmla="*/ 157136 h 526468"/>
              <a:gd name="connsiteX6" fmla="*/ 671512 w 1085850"/>
              <a:gd name="connsiteY6" fmla="*/ 157136 h 52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 h="526468">
                <a:moveTo>
                  <a:pt x="532638" y="0"/>
                </a:moveTo>
                <a:lnTo>
                  <a:pt x="393763" y="157136"/>
                </a:lnTo>
                <a:lnTo>
                  <a:pt x="0" y="157136"/>
                </a:lnTo>
                <a:lnTo>
                  <a:pt x="0" y="526468"/>
                </a:lnTo>
                <a:lnTo>
                  <a:pt x="1085850" y="526468"/>
                </a:lnTo>
                <a:lnTo>
                  <a:pt x="1085850" y="157136"/>
                </a:lnTo>
                <a:lnTo>
                  <a:pt x="671512" y="157136"/>
                </a:lnTo>
                <a:close/>
              </a:path>
            </a:pathLst>
          </a:custGeom>
          <a:solidFill>
            <a:schemeClr val="accent6">
              <a:lumMod val="75000"/>
            </a:schemeClr>
          </a:solidFill>
          <a:ln w="12700" cap="flat" cmpd="sng" algn="ctr">
            <a:noFill/>
            <a:prstDash val="solid"/>
            <a:miter lim="800000"/>
          </a:ln>
          <a:effectLst/>
        </p:spPr>
        <p:txBody>
          <a:bodyPr rot="0" spcFirstLastPara="0" vertOverflow="overflow" horzOverflow="overflow" vert="horz" wrap="square" lIns="51435" tIns="25717" rIns="51435" bIns="0" numCol="1" spcCol="0" rtlCol="0" fromWordArt="0" anchor="b" anchorCtr="1" forceAA="0" compatLnSpc="1">
            <a:noAutofit/>
          </a:bodyPr>
          <a:lstStyle/>
          <a:p>
            <a:pPr algn="ctr"/>
            <a:r>
              <a:rPr lang="en-US" altLang="zh-CN" b="1" dirty="0">
                <a:solidFill>
                  <a:srgbClr val="FFFFFF"/>
                </a:solidFill>
                <a:latin typeface="Times New Roman" panose="02020603050405020304" pitchFamily="18" charset="0"/>
                <a:cs typeface="Arial" panose="020B0604020202020204" pitchFamily="34" charset="0"/>
                <a:sym typeface="Arial" panose="020B0604020202020204" pitchFamily="34" charset="0"/>
              </a:rPr>
              <a:t>after the war</a:t>
            </a:r>
          </a:p>
        </p:txBody>
      </p:sp>
      <p:sp>
        <p:nvSpPr>
          <p:cNvPr id="71" name="椭圆 70"/>
          <p:cNvSpPr/>
          <p:nvPr>
            <p:custDataLst>
              <p:tags r:id="rId6"/>
            </p:custDataLst>
          </p:nvPr>
        </p:nvSpPr>
        <p:spPr>
          <a:xfrm rot="10800000">
            <a:off x="2369579" y="3267509"/>
            <a:ext cx="230414" cy="230414"/>
          </a:xfrm>
          <a:prstGeom prst="ellipse">
            <a:avLst/>
          </a:prstGeom>
          <a:solidFill>
            <a:srgbClr val="FFFFFF"/>
          </a:solidFill>
          <a:ln w="57150" cap="flat" cmpd="sng" algn="ctr">
            <a:solidFill>
              <a:schemeClr val="accent3"/>
            </a:solidFill>
            <a:prstDash val="solid"/>
            <a:miter lim="800000"/>
          </a:ln>
          <a:effectLst/>
        </p:spPr>
        <p:txBody>
          <a:bodyPr rot="0" spcFirstLastPara="0" vertOverflow="overflow" horzOverflow="overflow" vert="horz" wrap="square" lIns="51435" tIns="25717" rIns="51435" bIns="25717" numCol="1" spcCol="0" rtlCol="0" fromWordArt="0" anchor="ctr" anchorCtr="0" forceAA="0" compatLnSpc="1">
            <a:normAutofit fontScale="75000" lnSpcReduction="20000"/>
          </a:bodyPr>
          <a:lstStyle/>
          <a:p>
            <a:pPr algn="ctr"/>
            <a:endParaRPr lang="zh-CN" altLang="en-US" sz="1015">
              <a:latin typeface="Arial" panose="020B0604020202020204" pitchFamily="34" charset="0"/>
              <a:cs typeface="Arial" panose="020B0604020202020204" pitchFamily="34" charset="0"/>
              <a:sym typeface="Arial" panose="020B0604020202020204" pitchFamily="34" charset="0"/>
            </a:endParaRPr>
          </a:p>
        </p:txBody>
      </p:sp>
      <p:sp>
        <p:nvSpPr>
          <p:cNvPr id="78" name="椭圆 77"/>
          <p:cNvSpPr/>
          <p:nvPr>
            <p:custDataLst>
              <p:tags r:id="rId7"/>
            </p:custDataLst>
          </p:nvPr>
        </p:nvSpPr>
        <p:spPr>
          <a:xfrm>
            <a:off x="3728036" y="3267508"/>
            <a:ext cx="230414" cy="230414"/>
          </a:xfrm>
          <a:prstGeom prst="ellipse">
            <a:avLst/>
          </a:prstGeom>
          <a:solidFill>
            <a:srgbClr val="FFFFFF"/>
          </a:solidFill>
          <a:ln w="57150" cap="flat" cmpd="sng" algn="ctr">
            <a:solidFill>
              <a:srgbClr val="7030A0"/>
            </a:solidFill>
            <a:prstDash val="solid"/>
            <a:miter lim="800000"/>
          </a:ln>
          <a:effectLst/>
        </p:spPr>
        <p:txBody>
          <a:bodyPr rot="0" spcFirstLastPara="0" vertOverflow="overflow" horzOverflow="overflow" vert="horz" wrap="square" lIns="51435" tIns="25717" rIns="51435" bIns="25717" numCol="1" spcCol="0" rtlCol="0" fromWordArt="0" anchor="ctr" anchorCtr="0" forceAA="0" compatLnSpc="1">
            <a:normAutofit fontScale="75000" lnSpcReduction="20000"/>
          </a:bodyPr>
          <a:lstStyle/>
          <a:p>
            <a:pPr algn="ctr"/>
            <a:endParaRPr lang="zh-CN" altLang="en-US" sz="1015">
              <a:latin typeface="Arial" panose="020B0604020202020204" pitchFamily="34" charset="0"/>
              <a:cs typeface="Arial" panose="020B0604020202020204" pitchFamily="34" charset="0"/>
              <a:sym typeface="Arial" panose="020B0604020202020204" pitchFamily="34" charset="0"/>
            </a:endParaRPr>
          </a:p>
        </p:txBody>
      </p:sp>
      <p:sp>
        <p:nvSpPr>
          <p:cNvPr id="80" name="任意多边形 79"/>
          <p:cNvSpPr/>
          <p:nvPr>
            <p:custDataLst>
              <p:tags r:id="rId8"/>
            </p:custDataLst>
          </p:nvPr>
        </p:nvSpPr>
        <p:spPr>
          <a:xfrm>
            <a:off x="3409950" y="2626360"/>
            <a:ext cx="767080" cy="587375"/>
          </a:xfrm>
          <a:custGeom>
            <a:avLst/>
            <a:gdLst>
              <a:gd name="connsiteX0" fmla="*/ 0 w 1085850"/>
              <a:gd name="connsiteY0" fmla="*/ 0 h 503384"/>
              <a:gd name="connsiteX1" fmla="*/ 1085850 w 1085850"/>
              <a:gd name="connsiteY1" fmla="*/ 0 h 503384"/>
              <a:gd name="connsiteX2" fmla="*/ 1085850 w 1085850"/>
              <a:gd name="connsiteY2" fmla="*/ 369332 h 503384"/>
              <a:gd name="connsiteX3" fmla="*/ 651113 w 1085850"/>
              <a:gd name="connsiteY3" fmla="*/ 369332 h 503384"/>
              <a:gd name="connsiteX4" fmla="*/ 532639 w 1085850"/>
              <a:gd name="connsiteY4" fmla="*/ 503384 h 503384"/>
              <a:gd name="connsiteX5" fmla="*/ 414165 w 1085850"/>
              <a:gd name="connsiteY5" fmla="*/ 369332 h 503384"/>
              <a:gd name="connsiteX6" fmla="*/ 0 w 1085850"/>
              <a:gd name="connsiteY6" fmla="*/ 369332 h 50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 h="503384">
                <a:moveTo>
                  <a:pt x="0" y="0"/>
                </a:moveTo>
                <a:lnTo>
                  <a:pt x="1085850" y="0"/>
                </a:lnTo>
                <a:lnTo>
                  <a:pt x="1085850" y="369332"/>
                </a:lnTo>
                <a:lnTo>
                  <a:pt x="651113" y="369332"/>
                </a:lnTo>
                <a:lnTo>
                  <a:pt x="532639" y="503384"/>
                </a:lnTo>
                <a:lnTo>
                  <a:pt x="414165" y="369332"/>
                </a:lnTo>
                <a:lnTo>
                  <a:pt x="0" y="369332"/>
                </a:lnTo>
                <a:close/>
              </a:path>
            </a:pathLst>
          </a:custGeom>
          <a:solidFill>
            <a:srgbClr val="7030A0"/>
          </a:solidFill>
          <a:ln w="12700" cap="flat" cmpd="sng" algn="ctr">
            <a:noFill/>
            <a:prstDash val="solid"/>
            <a:miter lim="800000"/>
          </a:ln>
          <a:effectLst/>
        </p:spPr>
        <p:txBody>
          <a:bodyPr tIns="0" rtlCol="0" anchor="t" anchorCtr="0">
            <a:normAutofit/>
          </a:bodyPr>
          <a:lstStyle/>
          <a:p>
            <a:pPr algn="ctr"/>
            <a:r>
              <a:rPr lang="en-US" b="1" dirty="0">
                <a:solidFill>
                  <a:srgbClr val="FFFFFF"/>
                </a:solidFill>
                <a:latin typeface="Times New Roman" panose="02020603050405020304" pitchFamily="18" charset="0"/>
                <a:cs typeface="Arial" panose="020B0604020202020204" pitchFamily="34" charset="0"/>
                <a:sym typeface="Arial" panose="020B0604020202020204" pitchFamily="34" charset="0"/>
              </a:rPr>
              <a:t>later</a:t>
            </a:r>
          </a:p>
        </p:txBody>
      </p:sp>
      <p:sp>
        <p:nvSpPr>
          <p:cNvPr id="82" name="任意多边形 81"/>
          <p:cNvSpPr/>
          <p:nvPr>
            <p:custDataLst>
              <p:tags r:id="rId9"/>
            </p:custDataLst>
          </p:nvPr>
        </p:nvSpPr>
        <p:spPr>
          <a:xfrm rot="10800000" flipV="1">
            <a:off x="4674945" y="3575411"/>
            <a:ext cx="1094468" cy="530646"/>
          </a:xfrm>
          <a:custGeom>
            <a:avLst/>
            <a:gdLst>
              <a:gd name="connsiteX0" fmla="*/ 532638 w 1085850"/>
              <a:gd name="connsiteY0" fmla="*/ 0 h 526468"/>
              <a:gd name="connsiteX1" fmla="*/ 393763 w 1085850"/>
              <a:gd name="connsiteY1" fmla="*/ 157136 h 526468"/>
              <a:gd name="connsiteX2" fmla="*/ 0 w 1085850"/>
              <a:gd name="connsiteY2" fmla="*/ 157136 h 526468"/>
              <a:gd name="connsiteX3" fmla="*/ 0 w 1085850"/>
              <a:gd name="connsiteY3" fmla="*/ 526468 h 526468"/>
              <a:gd name="connsiteX4" fmla="*/ 1085850 w 1085850"/>
              <a:gd name="connsiteY4" fmla="*/ 526468 h 526468"/>
              <a:gd name="connsiteX5" fmla="*/ 1085850 w 1085850"/>
              <a:gd name="connsiteY5" fmla="*/ 157136 h 526468"/>
              <a:gd name="connsiteX6" fmla="*/ 671512 w 1085850"/>
              <a:gd name="connsiteY6" fmla="*/ 157136 h 52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 h="526468">
                <a:moveTo>
                  <a:pt x="532638" y="0"/>
                </a:moveTo>
                <a:lnTo>
                  <a:pt x="393763" y="157136"/>
                </a:lnTo>
                <a:lnTo>
                  <a:pt x="0" y="157136"/>
                </a:lnTo>
                <a:lnTo>
                  <a:pt x="0" y="526468"/>
                </a:lnTo>
                <a:lnTo>
                  <a:pt x="1085850" y="526468"/>
                </a:lnTo>
                <a:lnTo>
                  <a:pt x="1085850" y="157136"/>
                </a:lnTo>
                <a:lnTo>
                  <a:pt x="671512" y="157136"/>
                </a:lnTo>
                <a:close/>
              </a:path>
            </a:pathLst>
          </a:custGeom>
          <a:solidFill>
            <a:srgbClr val="C00000"/>
          </a:solidFill>
          <a:ln w="12700" cap="flat" cmpd="sng" algn="ctr">
            <a:noFill/>
            <a:prstDash val="solid"/>
            <a:miter lim="800000"/>
          </a:ln>
          <a:effectLst/>
        </p:spPr>
        <p:txBody>
          <a:bodyPr rot="0" spcFirstLastPara="0" vertOverflow="overflow" horzOverflow="overflow" vert="horz" wrap="square" lIns="51435" tIns="25717" rIns="51435" bIns="0" numCol="1" spcCol="0" rtlCol="0" fromWordArt="0" anchor="b" anchorCtr="1" forceAA="0" compatLnSpc="1">
            <a:normAutofit/>
          </a:bodyPr>
          <a:lstStyle/>
          <a:p>
            <a:pPr algn="ctr"/>
            <a:r>
              <a:rPr lang="en-US" b="1" dirty="0">
                <a:solidFill>
                  <a:srgbClr val="FFFFFF"/>
                </a:solidFill>
                <a:latin typeface="Times New Roman" panose="02020603050405020304" pitchFamily="18" charset="0"/>
                <a:cs typeface="Arial" panose="020B0604020202020204" pitchFamily="34" charset="0"/>
                <a:sym typeface="Arial" panose="020B0604020202020204" pitchFamily="34" charset="0"/>
              </a:rPr>
              <a:t>in 1988</a:t>
            </a:r>
          </a:p>
        </p:txBody>
      </p:sp>
      <p:sp>
        <p:nvSpPr>
          <p:cNvPr id="83" name="椭圆 82"/>
          <p:cNvSpPr/>
          <p:nvPr>
            <p:custDataLst>
              <p:tags r:id="rId10"/>
            </p:custDataLst>
          </p:nvPr>
        </p:nvSpPr>
        <p:spPr>
          <a:xfrm rot="10800000">
            <a:off x="5106972" y="3275129"/>
            <a:ext cx="230414" cy="230414"/>
          </a:xfrm>
          <a:prstGeom prst="ellipse">
            <a:avLst/>
          </a:prstGeom>
          <a:solidFill>
            <a:srgbClr val="FFFFFF"/>
          </a:solidFill>
          <a:ln w="57150" cap="flat" cmpd="sng" algn="ctr">
            <a:solidFill>
              <a:srgbClr val="C00000"/>
            </a:solidFill>
            <a:prstDash val="solid"/>
            <a:miter lim="800000"/>
          </a:ln>
          <a:effectLst/>
        </p:spPr>
        <p:txBody>
          <a:bodyPr rot="0" spcFirstLastPara="0" vertOverflow="overflow" horzOverflow="overflow" vert="horz" wrap="square" lIns="51435" tIns="25717" rIns="51435" bIns="25717" numCol="1" spcCol="0" rtlCol="0" fromWordArt="0" anchor="ctr" anchorCtr="0" forceAA="0" compatLnSpc="1">
            <a:normAutofit fontScale="75000" lnSpcReduction="20000"/>
          </a:bodyPr>
          <a:lstStyle/>
          <a:p>
            <a:pPr algn="ctr"/>
            <a:endParaRPr lang="zh-CN" altLang="en-US" sz="1015">
              <a:latin typeface="Arial" panose="020B0604020202020204" pitchFamily="34" charset="0"/>
              <a:cs typeface="Arial" panose="020B0604020202020204" pitchFamily="34" charset="0"/>
              <a:sym typeface="Arial" panose="020B0604020202020204" pitchFamily="34" charset="0"/>
            </a:endParaRPr>
          </a:p>
        </p:txBody>
      </p:sp>
      <p:sp>
        <p:nvSpPr>
          <p:cNvPr id="86" name="椭圆 85"/>
          <p:cNvSpPr/>
          <p:nvPr>
            <p:custDataLst>
              <p:tags r:id="rId11"/>
            </p:custDataLst>
          </p:nvPr>
        </p:nvSpPr>
        <p:spPr>
          <a:xfrm>
            <a:off x="6740225" y="3275128"/>
            <a:ext cx="230414" cy="230414"/>
          </a:xfrm>
          <a:prstGeom prst="ellipse">
            <a:avLst/>
          </a:prstGeom>
          <a:solidFill>
            <a:srgbClr val="FFFFFF"/>
          </a:solidFill>
          <a:ln w="57150" cap="flat" cmpd="sng" algn="ctr">
            <a:solidFill>
              <a:schemeClr val="accent5">
                <a:lumMod val="50000"/>
              </a:schemeClr>
            </a:solidFill>
            <a:prstDash val="solid"/>
            <a:miter lim="800000"/>
          </a:ln>
          <a:effectLst/>
        </p:spPr>
        <p:txBody>
          <a:bodyPr rot="0" spcFirstLastPara="0" vertOverflow="overflow" horzOverflow="overflow" vert="horz" wrap="square" lIns="51435" tIns="25717" rIns="51435" bIns="25717" numCol="1" spcCol="0" rtlCol="0" fromWordArt="0" anchor="ctr" anchorCtr="0" forceAA="0" compatLnSpc="1">
            <a:normAutofit fontScale="75000" lnSpcReduction="20000"/>
          </a:bodyPr>
          <a:lstStyle/>
          <a:p>
            <a:pPr algn="ctr"/>
            <a:endParaRPr lang="zh-CN" altLang="en-US" sz="1015">
              <a:latin typeface="Arial" panose="020B0604020202020204" pitchFamily="34" charset="0"/>
              <a:cs typeface="Arial" panose="020B0604020202020204" pitchFamily="34" charset="0"/>
              <a:sym typeface="Arial" panose="020B0604020202020204" pitchFamily="34" charset="0"/>
            </a:endParaRPr>
          </a:p>
        </p:txBody>
      </p:sp>
      <p:sp>
        <p:nvSpPr>
          <p:cNvPr id="88" name="任意多边形 87"/>
          <p:cNvSpPr/>
          <p:nvPr>
            <p:custDataLst>
              <p:tags r:id="rId12"/>
            </p:custDataLst>
          </p:nvPr>
        </p:nvSpPr>
        <p:spPr>
          <a:xfrm>
            <a:off x="6083935" y="2301240"/>
            <a:ext cx="1466850" cy="824865"/>
          </a:xfrm>
          <a:custGeom>
            <a:avLst/>
            <a:gdLst>
              <a:gd name="connsiteX0" fmla="*/ 0 w 1085850"/>
              <a:gd name="connsiteY0" fmla="*/ 0 h 503384"/>
              <a:gd name="connsiteX1" fmla="*/ 1085850 w 1085850"/>
              <a:gd name="connsiteY1" fmla="*/ 0 h 503384"/>
              <a:gd name="connsiteX2" fmla="*/ 1085850 w 1085850"/>
              <a:gd name="connsiteY2" fmla="*/ 369332 h 503384"/>
              <a:gd name="connsiteX3" fmla="*/ 651113 w 1085850"/>
              <a:gd name="connsiteY3" fmla="*/ 369332 h 503384"/>
              <a:gd name="connsiteX4" fmla="*/ 532639 w 1085850"/>
              <a:gd name="connsiteY4" fmla="*/ 503384 h 503384"/>
              <a:gd name="connsiteX5" fmla="*/ 414165 w 1085850"/>
              <a:gd name="connsiteY5" fmla="*/ 369332 h 503384"/>
              <a:gd name="connsiteX6" fmla="*/ 0 w 1085850"/>
              <a:gd name="connsiteY6" fmla="*/ 369332 h 50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 h="503384">
                <a:moveTo>
                  <a:pt x="0" y="0"/>
                </a:moveTo>
                <a:lnTo>
                  <a:pt x="1085850" y="0"/>
                </a:lnTo>
                <a:lnTo>
                  <a:pt x="1085850" y="369332"/>
                </a:lnTo>
                <a:lnTo>
                  <a:pt x="651113" y="369332"/>
                </a:lnTo>
                <a:lnTo>
                  <a:pt x="532639" y="503384"/>
                </a:lnTo>
                <a:lnTo>
                  <a:pt x="414165" y="369332"/>
                </a:lnTo>
                <a:lnTo>
                  <a:pt x="0" y="369332"/>
                </a:lnTo>
                <a:close/>
              </a:path>
            </a:pathLst>
          </a:custGeom>
          <a:solidFill>
            <a:schemeClr val="accent5">
              <a:lumMod val="50000"/>
            </a:schemeClr>
          </a:solidFill>
          <a:ln w="12700" cap="flat" cmpd="sng" algn="ctr">
            <a:noFill/>
            <a:prstDash val="solid"/>
            <a:miter lim="800000"/>
          </a:ln>
          <a:effectLst/>
        </p:spPr>
        <p:txBody>
          <a:bodyPr tIns="0" rtlCol="0" anchor="t" anchorCtr="0">
            <a:normAutofit lnSpcReduction="10000"/>
          </a:bodyPr>
          <a:lstStyle/>
          <a:p>
            <a:pPr algn="ctr"/>
            <a:r>
              <a:rPr lang="en-US" altLang="zh-CN" b="1" dirty="0">
                <a:solidFill>
                  <a:srgbClr val="FFFFFF"/>
                </a:solidFill>
                <a:latin typeface="Times New Roman" panose="02020603050405020304" pitchFamily="18" charset="0"/>
                <a:cs typeface="Arial" panose="020B0604020202020204" pitchFamily="34" charset="0"/>
                <a:sym typeface="Arial" panose="020B0604020202020204" pitchFamily="34" charset="0"/>
              </a:rPr>
              <a:t>during her last 5 years</a:t>
            </a:r>
          </a:p>
        </p:txBody>
      </p:sp>
      <p:sp>
        <p:nvSpPr>
          <p:cNvPr id="90" name="任意多边形 89"/>
          <p:cNvSpPr/>
          <p:nvPr>
            <p:custDataLst>
              <p:tags r:id="rId13"/>
            </p:custDataLst>
          </p:nvPr>
        </p:nvSpPr>
        <p:spPr>
          <a:xfrm rot="10800000" flipV="1">
            <a:off x="7694277" y="3575411"/>
            <a:ext cx="1094468" cy="530646"/>
          </a:xfrm>
          <a:custGeom>
            <a:avLst/>
            <a:gdLst>
              <a:gd name="connsiteX0" fmla="*/ 532638 w 1085850"/>
              <a:gd name="connsiteY0" fmla="*/ 0 h 526468"/>
              <a:gd name="connsiteX1" fmla="*/ 393763 w 1085850"/>
              <a:gd name="connsiteY1" fmla="*/ 157136 h 526468"/>
              <a:gd name="connsiteX2" fmla="*/ 0 w 1085850"/>
              <a:gd name="connsiteY2" fmla="*/ 157136 h 526468"/>
              <a:gd name="connsiteX3" fmla="*/ 0 w 1085850"/>
              <a:gd name="connsiteY3" fmla="*/ 526468 h 526468"/>
              <a:gd name="connsiteX4" fmla="*/ 1085850 w 1085850"/>
              <a:gd name="connsiteY4" fmla="*/ 526468 h 526468"/>
              <a:gd name="connsiteX5" fmla="*/ 1085850 w 1085850"/>
              <a:gd name="connsiteY5" fmla="*/ 157136 h 526468"/>
              <a:gd name="connsiteX6" fmla="*/ 671512 w 1085850"/>
              <a:gd name="connsiteY6" fmla="*/ 157136 h 52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 h="526468">
                <a:moveTo>
                  <a:pt x="532638" y="0"/>
                </a:moveTo>
                <a:lnTo>
                  <a:pt x="393763" y="157136"/>
                </a:lnTo>
                <a:lnTo>
                  <a:pt x="0" y="157136"/>
                </a:lnTo>
                <a:lnTo>
                  <a:pt x="0" y="526468"/>
                </a:lnTo>
                <a:lnTo>
                  <a:pt x="1085850" y="526468"/>
                </a:lnTo>
                <a:lnTo>
                  <a:pt x="1085850" y="157136"/>
                </a:lnTo>
                <a:lnTo>
                  <a:pt x="671512" y="157136"/>
                </a:lnTo>
                <a:close/>
              </a:path>
            </a:pathLst>
          </a:custGeom>
          <a:solidFill>
            <a:schemeClr val="tx1"/>
          </a:solidFill>
          <a:ln w="12700" cap="flat" cmpd="sng" algn="ctr">
            <a:noFill/>
            <a:prstDash val="solid"/>
            <a:miter lim="800000"/>
          </a:ln>
          <a:effectLst/>
        </p:spPr>
        <p:txBody>
          <a:bodyPr rot="0" spcFirstLastPara="0" vertOverflow="overflow" horzOverflow="overflow" vert="horz" wrap="square" lIns="51435" tIns="25717" rIns="51435" bIns="0" numCol="1" spcCol="0" rtlCol="0" fromWordArt="0" anchor="b" anchorCtr="1" forceAA="0" compatLnSpc="1">
            <a:normAutofit/>
          </a:bodyPr>
          <a:lstStyle/>
          <a:p>
            <a:pPr algn="ctr"/>
            <a:r>
              <a:rPr lang="en-US" altLang="zh-CN" b="1" dirty="0">
                <a:solidFill>
                  <a:srgbClr val="FFFFFF"/>
                </a:solidFill>
                <a:latin typeface="Times New Roman" panose="02020603050405020304" pitchFamily="18" charset="0"/>
                <a:cs typeface="Arial" panose="020B0604020202020204" pitchFamily="34" charset="0"/>
                <a:sym typeface="Arial" panose="020B0604020202020204" pitchFamily="34" charset="0"/>
              </a:rPr>
              <a:t>in 1992</a:t>
            </a:r>
          </a:p>
        </p:txBody>
      </p:sp>
      <p:sp>
        <p:nvSpPr>
          <p:cNvPr id="91" name="椭圆 90"/>
          <p:cNvSpPr/>
          <p:nvPr>
            <p:custDataLst>
              <p:tags r:id="rId14"/>
            </p:custDataLst>
          </p:nvPr>
        </p:nvSpPr>
        <p:spPr>
          <a:xfrm rot="10800000">
            <a:off x="8126304" y="3267509"/>
            <a:ext cx="230414" cy="230414"/>
          </a:xfrm>
          <a:prstGeom prst="ellipse">
            <a:avLst/>
          </a:prstGeom>
          <a:solidFill>
            <a:srgbClr val="FFFFFF"/>
          </a:solidFill>
          <a:ln w="57150" cap="flat" cmpd="sng" algn="ctr">
            <a:solidFill>
              <a:schemeClr val="tx1"/>
            </a:solidFill>
            <a:prstDash val="solid"/>
            <a:miter lim="800000"/>
          </a:ln>
          <a:effectLst/>
        </p:spPr>
        <p:txBody>
          <a:bodyPr rot="0" spcFirstLastPara="0" vertOverflow="overflow" horzOverflow="overflow" vert="horz" wrap="square" lIns="51435" tIns="25717" rIns="51435" bIns="25717" numCol="1" spcCol="0" rtlCol="0" fromWordArt="0" anchor="ctr" anchorCtr="0" forceAA="0" compatLnSpc="1">
            <a:normAutofit fontScale="75000" lnSpcReduction="20000"/>
          </a:bodyPr>
          <a:lstStyle/>
          <a:p>
            <a:pPr algn="ctr"/>
            <a:endParaRPr lang="zh-CN" altLang="en-US" sz="1015">
              <a:latin typeface="Arial" panose="020B0604020202020204" pitchFamily="34" charset="0"/>
              <a:cs typeface="Arial" panose="020B0604020202020204" pitchFamily="34" charset="0"/>
              <a:sym typeface="Arial" panose="020B0604020202020204" pitchFamily="34" charset="0"/>
            </a:endParaRPr>
          </a:p>
        </p:txBody>
      </p:sp>
      <p:pic>
        <p:nvPicPr>
          <p:cNvPr id="5" name="图片 4" descr="childhood"/>
          <p:cNvPicPr>
            <a:picLocks noChangeAspect="1"/>
          </p:cNvPicPr>
          <p:nvPr/>
        </p:nvPicPr>
        <p:blipFill>
          <a:blip r:embed="rId17">
            <a:extLst>
              <a:ext uri="{BEBA8EAE-BF5A-486C-A8C5-ECC9F3942E4B}">
                <a14:imgProps xmlns:a14="http://schemas.microsoft.com/office/drawing/2010/main" xmlns="">
                  <a14:imgLayer r:embed="rId18"/>
                </a14:imgProps>
              </a:ext>
            </a:extLst>
          </a:blip>
          <a:srcRect/>
          <a:stretch>
            <a:fillRect/>
          </a:stretch>
        </p:blipFill>
        <p:spPr>
          <a:xfrm>
            <a:off x="342424" y="3598069"/>
            <a:ext cx="1391603" cy="1669733"/>
          </a:xfrm>
          <a:prstGeom prst="rect">
            <a:avLst/>
          </a:prstGeom>
        </p:spPr>
      </p:pic>
      <p:pic>
        <p:nvPicPr>
          <p:cNvPr id="35" name="图片 34" descr="audrey-hepburn-ballet-1952-portrait-1.jpg"/>
          <p:cNvPicPr>
            <a:picLocks noChangeAspect="1"/>
          </p:cNvPicPr>
          <p:nvPr/>
        </p:nvPicPr>
        <p:blipFill>
          <a:blip r:embed="rId19" cstate="print">
            <a:extLst>
              <a:ext uri="{BEBA8EAE-BF5A-486C-A8C5-ECC9F3942E4B}">
                <a14:imgProps xmlns:a14="http://schemas.microsoft.com/office/drawing/2010/main" xmlns="">
                  <a14:imgLayer r:embed="rId20"/>
                </a14:imgProps>
              </a:ext>
            </a:extLst>
          </a:blip>
          <a:srcRect/>
          <a:stretch>
            <a:fillRect/>
          </a:stretch>
        </p:blipFill>
        <p:spPr>
          <a:xfrm>
            <a:off x="1876425" y="1459230"/>
            <a:ext cx="1533525" cy="1831181"/>
          </a:xfrm>
          <a:prstGeom prst="rect">
            <a:avLst/>
          </a:prstGeom>
        </p:spPr>
      </p:pic>
      <p:pic>
        <p:nvPicPr>
          <p:cNvPr id="9" name="图片 8" descr="17-140503210056"/>
          <p:cNvPicPr>
            <a:picLocks noChangeAspect="1"/>
          </p:cNvPicPr>
          <p:nvPr/>
        </p:nvPicPr>
        <p:blipFill>
          <a:blip r:embed="rId21">
            <a:extLst>
              <a:ext uri="{BEBA8EAE-BF5A-486C-A8C5-ECC9F3942E4B}">
                <a14:imgProps xmlns:a14="http://schemas.microsoft.com/office/drawing/2010/main" xmlns="">
                  <a14:imgLayer r:embed="rId22"/>
                </a14:imgProps>
              </a:ext>
            </a:extLst>
          </a:blip>
          <a:srcRect/>
          <a:stretch>
            <a:fillRect/>
          </a:stretch>
        </p:blipFill>
        <p:spPr>
          <a:xfrm>
            <a:off x="3099435" y="3651885"/>
            <a:ext cx="1487805" cy="1726883"/>
          </a:xfrm>
          <a:prstGeom prst="rect">
            <a:avLst/>
          </a:prstGeom>
        </p:spPr>
      </p:pic>
      <p:pic>
        <p:nvPicPr>
          <p:cNvPr id="12" name="图片 11" descr="UNICEF"/>
          <p:cNvPicPr>
            <a:picLocks noChangeAspect="1"/>
          </p:cNvPicPr>
          <p:nvPr/>
        </p:nvPicPr>
        <p:blipFill>
          <a:blip r:embed="rId23">
            <a:extLst>
              <a:ext uri="{BEBA8EAE-BF5A-486C-A8C5-ECC9F3942E4B}">
                <a14:imgProps xmlns:a14="http://schemas.microsoft.com/office/drawing/2010/main" xmlns="">
                  <a14:imgLayer r:embed="rId24"/>
                </a14:imgProps>
              </a:ext>
            </a:extLst>
          </a:blip>
          <a:srcRect/>
          <a:stretch>
            <a:fillRect/>
          </a:stretch>
        </p:blipFill>
        <p:spPr>
          <a:xfrm>
            <a:off x="4293235" y="1459230"/>
            <a:ext cx="1879600" cy="1698625"/>
          </a:xfrm>
          <a:prstGeom prst="rect">
            <a:avLst/>
          </a:prstGeom>
        </p:spPr>
      </p:pic>
      <p:pic>
        <p:nvPicPr>
          <p:cNvPr id="13" name="图片 12" descr="Ethiopia"/>
          <p:cNvPicPr>
            <a:picLocks noChangeAspect="1"/>
          </p:cNvPicPr>
          <p:nvPr/>
        </p:nvPicPr>
        <p:blipFill>
          <a:blip r:embed="rId25">
            <a:extLst>
              <a:ext uri="{BEBA8EAE-BF5A-486C-A8C5-ECC9F3942E4B}">
                <a14:imgProps xmlns:a14="http://schemas.microsoft.com/office/drawing/2010/main" xmlns="">
                  <a14:imgLayer r:embed="rId26"/>
                </a14:imgProps>
              </a:ext>
            </a:extLst>
          </a:blip>
          <a:srcRect/>
          <a:stretch>
            <a:fillRect/>
          </a:stretch>
        </p:blipFill>
        <p:spPr>
          <a:xfrm>
            <a:off x="5856923" y="3651885"/>
            <a:ext cx="1855946" cy="1929289"/>
          </a:xfrm>
          <a:prstGeom prst="rect">
            <a:avLst/>
          </a:prstGeom>
        </p:spPr>
      </p:pic>
      <p:pic>
        <p:nvPicPr>
          <p:cNvPr id="14" name="图片 13" descr="tomb"/>
          <p:cNvPicPr>
            <a:picLocks noChangeAspect="1"/>
          </p:cNvPicPr>
          <p:nvPr/>
        </p:nvPicPr>
        <p:blipFill>
          <a:blip r:embed="rId27">
            <a:extLst>
              <a:ext uri="{BEBA8EAE-BF5A-486C-A8C5-ECC9F3942E4B}">
                <a14:imgProps xmlns:a14="http://schemas.microsoft.com/office/drawing/2010/main" xmlns="">
                  <a14:imgLayer r:embed="rId28"/>
                </a14:imgProps>
              </a:ext>
            </a:extLst>
          </a:blip>
          <a:srcRect/>
          <a:stretch>
            <a:fillRect/>
          </a:stretch>
        </p:blipFill>
        <p:spPr>
          <a:xfrm>
            <a:off x="7483475" y="1560830"/>
            <a:ext cx="1305560" cy="165290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25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linds(horizontal)">
                                      <p:cBhvr>
                                        <p:cTn id="10" dur="1000"/>
                                        <p:tgtEl>
                                          <p:spTgt spid="35"/>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1000"/>
                                        <p:tgtEl>
                                          <p:spTgt spid="9"/>
                                        </p:tgtEl>
                                      </p:cBhvr>
                                    </p:animEffect>
                                  </p:childTnLst>
                                </p:cTn>
                              </p:par>
                            </p:childTnLst>
                          </p:cTn>
                        </p:par>
                        <p:par>
                          <p:cTn id="14" fill="hold">
                            <p:stCondLst>
                              <p:cond delay="1000"/>
                            </p:stCondLst>
                            <p:childTnLst>
                              <p:par>
                                <p:cTn id="15" presetID="3" presetClass="entr" presetSubtype="1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1000"/>
                                        <p:tgtEl>
                                          <p:spTgt spid="12"/>
                                        </p:tgtEl>
                                      </p:cBhvr>
                                    </p:animEffect>
                                  </p:childTnLst>
                                </p:cTn>
                              </p:par>
                            </p:childTnLst>
                          </p:cTn>
                        </p:par>
                        <p:par>
                          <p:cTn id="18" fill="hold">
                            <p:stCondLst>
                              <p:cond delay="2000"/>
                            </p:stCondLst>
                            <p:childTnLst>
                              <p:par>
                                <p:cTn id="19" presetID="3" presetClass="entr" presetSubtype="1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1000"/>
                                        <p:tgtEl>
                                          <p:spTgt spid="13"/>
                                        </p:tgtEl>
                                      </p:cBhvr>
                                    </p:animEffect>
                                  </p:childTnLst>
                                </p:cTn>
                              </p:par>
                              <p:par>
                                <p:cTn id="22" presetID="3"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linds(horizontal)">
                                      <p:cBhvr>
                                        <p:cTn id="29" dur="500"/>
                                        <p:tgtEl>
                                          <p:spTgt spid="2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blinds(horizontal)">
                                      <p:cBhvr>
                                        <p:cTn id="35" dur="500"/>
                                        <p:tgtEl>
                                          <p:spTgt spid="7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blinds(horizontal)">
                                      <p:cBhvr>
                                        <p:cTn id="38" dur="500"/>
                                        <p:tgtEl>
                                          <p:spTgt spid="7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blinds(horizontal)">
                                      <p:cBhvr>
                                        <p:cTn id="41" dur="500"/>
                                        <p:tgtEl>
                                          <p:spTgt spid="83"/>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86"/>
                                        </p:tgtEl>
                                        <p:attrNameLst>
                                          <p:attrName>style.visibility</p:attrName>
                                        </p:attrNameLst>
                                      </p:cBhvr>
                                      <p:to>
                                        <p:strVal val="visible"/>
                                      </p:to>
                                    </p:set>
                                    <p:animEffect transition="in" filter="blinds(horizontal)">
                                      <p:cBhvr>
                                        <p:cTn id="44" dur="500"/>
                                        <p:tgtEl>
                                          <p:spTgt spid="8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91"/>
                                        </p:tgtEl>
                                        <p:attrNameLst>
                                          <p:attrName>style.visibility</p:attrName>
                                        </p:attrNameLst>
                                      </p:cBhvr>
                                      <p:to>
                                        <p:strVal val="visible"/>
                                      </p:to>
                                    </p:set>
                                    <p:animEffect transition="in" filter="blinds(horizontal)">
                                      <p:cBhvr>
                                        <p:cTn id="47" dur="500"/>
                                        <p:tgtEl>
                                          <p:spTgt spid="91"/>
                                        </p:tgtEl>
                                      </p:cBhvr>
                                    </p:animEffect>
                                  </p:childTnLst>
                                </p:cTn>
                              </p:par>
                            </p:childTnLst>
                          </p:cTn>
                        </p:par>
                        <p:par>
                          <p:cTn id="48" fill="hold">
                            <p:stCondLst>
                              <p:cond delay="500"/>
                            </p:stCondLst>
                            <p:childTnLst>
                              <p:par>
                                <p:cTn id="49" presetID="3" presetClass="entr" presetSubtype="10"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linds(horizontal)">
                                      <p:cBhvr>
                                        <p:cTn id="51" dur="1000"/>
                                        <p:tgtEl>
                                          <p:spTgt spid="51"/>
                                        </p:tgtEl>
                                      </p:cBhvr>
                                    </p:animEffect>
                                  </p:childTnLst>
                                </p:cTn>
                              </p:par>
                            </p:childTnLst>
                          </p:cTn>
                        </p:par>
                        <p:par>
                          <p:cTn id="52" fill="hold">
                            <p:stCondLst>
                              <p:cond delay="1500"/>
                            </p:stCondLst>
                            <p:childTnLst>
                              <p:par>
                                <p:cTn id="53" presetID="3" presetClass="entr" presetSubtype="10" fill="hold" grpId="0"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blinds(horizontal)">
                                      <p:cBhvr>
                                        <p:cTn id="55" dur="1000"/>
                                        <p:tgtEl>
                                          <p:spTgt spid="70"/>
                                        </p:tgtEl>
                                      </p:cBhvr>
                                    </p:animEffect>
                                  </p:childTnLst>
                                </p:cTn>
                              </p:par>
                            </p:childTnLst>
                          </p:cTn>
                        </p:par>
                        <p:par>
                          <p:cTn id="56" fill="hold">
                            <p:stCondLst>
                              <p:cond delay="2500"/>
                            </p:stCondLst>
                            <p:childTnLst>
                              <p:par>
                                <p:cTn id="57" presetID="3" presetClass="entr" presetSubtype="10" fill="hold" grpId="0" nodeType="after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blinds(horizontal)">
                                      <p:cBhvr>
                                        <p:cTn id="59" dur="1000"/>
                                        <p:tgtEl>
                                          <p:spTgt spid="80"/>
                                        </p:tgtEl>
                                      </p:cBhvr>
                                    </p:animEffect>
                                  </p:childTnLst>
                                </p:cTn>
                              </p:par>
                            </p:childTnLst>
                          </p:cTn>
                        </p:par>
                        <p:par>
                          <p:cTn id="60" fill="hold">
                            <p:stCondLst>
                              <p:cond delay="3500"/>
                            </p:stCondLst>
                            <p:childTnLst>
                              <p:par>
                                <p:cTn id="61" presetID="3" presetClass="entr" presetSubtype="10" fill="hold" grpId="0" nodeType="after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blinds(horizontal)">
                                      <p:cBhvr>
                                        <p:cTn id="63" dur="1000"/>
                                        <p:tgtEl>
                                          <p:spTgt spid="82"/>
                                        </p:tgtEl>
                                      </p:cBhvr>
                                    </p:animEffect>
                                  </p:childTnLst>
                                </p:cTn>
                              </p:par>
                            </p:childTnLst>
                          </p:cTn>
                        </p:par>
                        <p:par>
                          <p:cTn id="64" fill="hold">
                            <p:stCondLst>
                              <p:cond delay="4500"/>
                            </p:stCondLst>
                            <p:childTnLst>
                              <p:par>
                                <p:cTn id="65" presetID="3" presetClass="entr" presetSubtype="10" fill="hold" grpId="0" nodeType="afterEffect">
                                  <p:stCondLst>
                                    <p:cond delay="0"/>
                                  </p:stCondLst>
                                  <p:childTnLst>
                                    <p:set>
                                      <p:cBhvr>
                                        <p:cTn id="66" dur="1" fill="hold">
                                          <p:stCondLst>
                                            <p:cond delay="0"/>
                                          </p:stCondLst>
                                        </p:cTn>
                                        <p:tgtEl>
                                          <p:spTgt spid="88"/>
                                        </p:tgtEl>
                                        <p:attrNameLst>
                                          <p:attrName>style.visibility</p:attrName>
                                        </p:attrNameLst>
                                      </p:cBhvr>
                                      <p:to>
                                        <p:strVal val="visible"/>
                                      </p:to>
                                    </p:set>
                                    <p:animEffect transition="in" filter="blinds(horizontal)">
                                      <p:cBhvr>
                                        <p:cTn id="67" dur="1000"/>
                                        <p:tgtEl>
                                          <p:spTgt spid="88"/>
                                        </p:tgtEl>
                                      </p:cBhvr>
                                    </p:animEffect>
                                  </p:childTnLst>
                                </p:cTn>
                              </p:par>
                            </p:childTnLst>
                          </p:cTn>
                        </p:par>
                        <p:par>
                          <p:cTn id="68" fill="hold">
                            <p:stCondLst>
                              <p:cond delay="5500"/>
                            </p:stCondLst>
                            <p:childTnLst>
                              <p:par>
                                <p:cTn id="69" presetID="3" presetClass="entr" presetSubtype="10" fill="hold" grpId="0" nodeType="afterEffect">
                                  <p:stCondLst>
                                    <p:cond delay="0"/>
                                  </p:stCondLst>
                                  <p:childTnLst>
                                    <p:set>
                                      <p:cBhvr>
                                        <p:cTn id="70" dur="1" fill="hold">
                                          <p:stCondLst>
                                            <p:cond delay="0"/>
                                          </p:stCondLst>
                                        </p:cTn>
                                        <p:tgtEl>
                                          <p:spTgt spid="90"/>
                                        </p:tgtEl>
                                        <p:attrNameLst>
                                          <p:attrName>style.visibility</p:attrName>
                                        </p:attrNameLst>
                                      </p:cBhvr>
                                      <p:to>
                                        <p:strVal val="visible"/>
                                      </p:to>
                                    </p:set>
                                    <p:animEffect transition="in" filter="blinds(horizontal)">
                                      <p:cBhvr>
                                        <p:cTn id="71"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bldLvl="0" animBg="1"/>
      <p:bldP spid="51" grpId="0" bldLvl="0" animBg="1"/>
      <p:bldP spid="70" grpId="0" bldLvl="0" animBg="1"/>
      <p:bldP spid="71" grpId="0" bldLvl="0" animBg="1"/>
      <p:bldP spid="78" grpId="0" bldLvl="0" animBg="1"/>
      <p:bldP spid="80" grpId="0" bldLvl="0" animBg="1"/>
      <p:bldP spid="82" grpId="0" bldLvl="0" animBg="1"/>
      <p:bldP spid="83" grpId="0" bldLvl="0" animBg="1"/>
      <p:bldP spid="86" grpId="0" bldLvl="0" animBg="1"/>
      <p:bldP spid="88" grpId="0" bldLvl="0" animBg="1"/>
      <p:bldP spid="90" grpId="0" bldLvl="0" animBg="1"/>
      <p:bldP spid="9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 220"/>
          <p:cNvSpPr/>
          <p:nvPr/>
        </p:nvSpPr>
        <p:spPr>
          <a:xfrm>
            <a:off x="-40640" y="-47625"/>
            <a:ext cx="6734810" cy="593725"/>
          </a:xfrm>
          <a:prstGeom prst="homePlate">
            <a:avLst/>
          </a:prstGeom>
          <a:noFill/>
          <a:ln>
            <a:no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srgbClr val="FFFFFF"/>
              </a:solidFill>
            </a:endParaRPr>
          </a:p>
        </p:txBody>
      </p:sp>
      <p:pic>
        <p:nvPicPr>
          <p:cNvPr id="11" name="图片 10" descr="How-To-Make-Cake-Pops.jpg"/>
          <p:cNvPicPr>
            <a:picLocks noChangeAspect="1"/>
          </p:cNvPicPr>
          <p:nvPr/>
        </p:nvPicPr>
        <p:blipFill>
          <a:blip r:embed="rId4"/>
          <a:stretch>
            <a:fillRect/>
          </a:stretch>
        </p:blipFill>
        <p:spPr>
          <a:xfrm>
            <a:off x="4382770" y="1275715"/>
            <a:ext cx="4116705" cy="4926330"/>
          </a:xfrm>
          <a:prstGeom prst="rect">
            <a:avLst/>
          </a:prstGeom>
          <a:effectLst>
            <a:softEdge rad="50800"/>
          </a:effectLst>
        </p:spPr>
      </p:pic>
      <p:sp>
        <p:nvSpPr>
          <p:cNvPr id="2" name="文本框 1"/>
          <p:cNvSpPr txBox="1"/>
          <p:nvPr/>
        </p:nvSpPr>
        <p:spPr>
          <a:xfrm>
            <a:off x="524351" y="288290"/>
            <a:ext cx="6812280" cy="583565"/>
          </a:xfrm>
          <a:prstGeom prst="rect">
            <a:avLst/>
          </a:prstGeom>
          <a:noFill/>
        </p:spPr>
        <p:txBody>
          <a:bodyPr wrap="none" rtlCol="0" anchor="t">
            <a:spAutoFit/>
          </a:bodyPr>
          <a:lstStyle/>
          <a:p>
            <a:r>
              <a:rPr lang="en-US" altLang="zh-CN" sz="3200" dirty="0" smtClean="0">
                <a:solidFill>
                  <a:schemeClr val="bg1"/>
                </a:solidFill>
                <a:latin typeface="Franklin Gothic Heavy" panose="020B0903020102020204" pitchFamily="34" charset="0"/>
                <a:sym typeface="+mn-ea"/>
              </a:rPr>
              <a:t>Application of chronological order </a:t>
            </a:r>
          </a:p>
        </p:txBody>
      </p:sp>
      <p:pic>
        <p:nvPicPr>
          <p:cNvPr id="13" name="图片 12" descr="000000000104189627_1_400x400"/>
          <p:cNvPicPr>
            <a:picLocks noChangeAspect="1"/>
          </p:cNvPicPr>
          <p:nvPr/>
        </p:nvPicPr>
        <p:blipFill>
          <a:blip r:embed="rId5"/>
          <a:srcRect l="12972" r="15446"/>
          <a:stretch>
            <a:fillRect/>
          </a:stretch>
        </p:blipFill>
        <p:spPr>
          <a:xfrm>
            <a:off x="5930265" y="1863090"/>
            <a:ext cx="2569210" cy="3751580"/>
          </a:xfrm>
          <a:prstGeom prst="rect">
            <a:avLst/>
          </a:prstGeom>
          <a:effectLst>
            <a:softEdge rad="101600"/>
          </a:effectLst>
          <a:scene3d>
            <a:camera prst="orthographicFront">
              <a:rot lat="0" lon="21000000" rev="0"/>
            </a:camera>
            <a:lightRig rig="threePt" dir="t"/>
          </a:scene3d>
        </p:spPr>
      </p:pic>
      <p:pic>
        <p:nvPicPr>
          <p:cNvPr id="18" name="图片 17" descr="55782e8aN87d31c92"/>
          <p:cNvPicPr>
            <a:picLocks noChangeAspect="1"/>
          </p:cNvPicPr>
          <p:nvPr/>
        </p:nvPicPr>
        <p:blipFill>
          <a:blip r:embed="rId6"/>
          <a:srcRect l="12837" r="12321"/>
          <a:stretch>
            <a:fillRect/>
          </a:stretch>
        </p:blipFill>
        <p:spPr>
          <a:xfrm>
            <a:off x="3298190" y="1751330"/>
            <a:ext cx="2632075" cy="3975100"/>
          </a:xfrm>
          <a:prstGeom prst="rect">
            <a:avLst/>
          </a:prstGeom>
          <a:effectLst>
            <a:outerShdw blurRad="50800" dist="50800" dir="5400000" algn="ctr" rotWithShape="0">
              <a:schemeClr val="accent6">
                <a:lumMod val="40000"/>
                <a:lumOff val="60000"/>
                <a:alpha val="100000"/>
              </a:schemeClr>
            </a:outerShdw>
            <a:softEdge rad="101600"/>
          </a:effectLst>
          <a:scene3d>
            <a:camera prst="isometricOffAxis1Right">
              <a:rot lat="1080000" lon="21000000" rev="0"/>
            </a:camera>
            <a:lightRig rig="threePt" dir="t"/>
          </a:scene3d>
        </p:spPr>
      </p:pic>
      <p:pic>
        <p:nvPicPr>
          <p:cNvPr id="16" name="图片 15" descr="how-to-take-the-perfect-selfie-infographic.jpg"/>
          <p:cNvPicPr>
            <a:picLocks noChangeAspect="1"/>
          </p:cNvPicPr>
          <p:nvPr/>
        </p:nvPicPr>
        <p:blipFill>
          <a:blip r:embed="rId7"/>
          <a:stretch>
            <a:fillRect/>
          </a:stretch>
        </p:blipFill>
        <p:spPr>
          <a:xfrm>
            <a:off x="369570" y="1275715"/>
            <a:ext cx="4013200" cy="4926965"/>
          </a:xfrm>
          <a:prstGeom prst="rect">
            <a:avLst/>
          </a:prstGeom>
          <a:effectLst>
            <a:softEdge rad="101600"/>
          </a:effectLst>
        </p:spPr>
      </p:pic>
      <p:sp>
        <p:nvSpPr>
          <p:cNvPr id="19" name="椭圆 18"/>
          <p:cNvSpPr/>
          <p:nvPr/>
        </p:nvSpPr>
        <p:spPr>
          <a:xfrm>
            <a:off x="2221706" y="3055303"/>
            <a:ext cx="702469" cy="32385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椭圆 2"/>
          <p:cNvSpPr/>
          <p:nvPr/>
        </p:nvSpPr>
        <p:spPr>
          <a:xfrm>
            <a:off x="298291" y="1934369"/>
            <a:ext cx="702469" cy="32385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椭圆 3"/>
          <p:cNvSpPr/>
          <p:nvPr/>
        </p:nvSpPr>
        <p:spPr>
          <a:xfrm>
            <a:off x="1272064" y="2587943"/>
            <a:ext cx="702469" cy="32385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图片 4" descr="s4736268"/>
          <p:cNvPicPr>
            <a:picLocks noChangeAspect="1"/>
          </p:cNvPicPr>
          <p:nvPr/>
        </p:nvPicPr>
        <p:blipFill>
          <a:blip r:embed="rId8"/>
          <a:stretch>
            <a:fillRect/>
          </a:stretch>
        </p:blipFill>
        <p:spPr>
          <a:xfrm>
            <a:off x="524510" y="1863090"/>
            <a:ext cx="2635250" cy="3751580"/>
          </a:xfrm>
          <a:prstGeom prst="rect">
            <a:avLst/>
          </a:prstGeom>
          <a:effectLst>
            <a:outerShdw blurRad="50800" dist="38100" dir="10800000" algn="r" rotWithShape="0">
              <a:prstClr val="black">
                <a:alpha val="50000"/>
              </a:prstClr>
            </a:outerShdw>
          </a:effectLst>
          <a:scene3d>
            <a:camera prst="perspectiveRight"/>
            <a:lightRig rig="threePt" dir="t"/>
          </a:scene3d>
          <a:sp3d/>
        </p:spPr>
      </p:pic>
    </p:spTree>
    <p:custDataLst>
      <p:tags r:id="rId1"/>
    </p:custData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3"/>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childTnLst>
                          </p:cTn>
                        </p:par>
                        <p:par>
                          <p:cTn id="30" fill="hold">
                            <p:stCondLst>
                              <p:cond delay="500"/>
                            </p:stCondLst>
                            <p:childTnLst>
                              <p:par>
                                <p:cTn id="31" presetID="3" presetClass="entr" presetSubtype="1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linds(horizontal)">
                                      <p:cBhvr>
                                        <p:cTn id="33" dur="500"/>
                                        <p:tgtEl>
                                          <p:spTgt spid="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linds(horizontal)">
                                      <p:cBhvr>
                                        <p:cTn id="36" dur="500"/>
                                        <p:tgtEl>
                                          <p:spTgt spid="4"/>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linds(horizont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bldLvl="0" animBg="1"/>
      <p:bldP spid="3" grpId="0" bldLvl="0" animBg="1"/>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marL="0" indent="0">
              <a:buNone/>
            </a:pPr>
            <a:endParaRPr lang="zh-CN" altLang="en-US"/>
          </a:p>
        </p:txBody>
      </p:sp>
      <p:sp>
        <p:nvSpPr>
          <p:cNvPr id="4" name="文本框 3"/>
          <p:cNvSpPr txBox="1"/>
          <p:nvPr/>
        </p:nvSpPr>
        <p:spPr>
          <a:xfrm>
            <a:off x="472916" y="310515"/>
            <a:ext cx="2439035" cy="583565"/>
          </a:xfrm>
          <a:prstGeom prst="rect">
            <a:avLst/>
          </a:prstGeom>
          <a:noFill/>
        </p:spPr>
        <p:txBody>
          <a:bodyPr wrap="none" rtlCol="0" anchor="t">
            <a:spAutoFit/>
          </a:bodyPr>
          <a:lstStyle/>
          <a:p>
            <a:r>
              <a:rPr lang="en-US" altLang="zh-CN" sz="3200" dirty="0" smtClean="0">
                <a:solidFill>
                  <a:schemeClr val="bg1"/>
                </a:solidFill>
                <a:latin typeface="Franklin Gothic Heavy" panose="020B0903020102020204" pitchFamily="34" charset="0"/>
                <a:sym typeface="+mn-ea"/>
              </a:rPr>
              <a:t>Assignment</a:t>
            </a:r>
          </a:p>
        </p:txBody>
      </p:sp>
      <p:sp>
        <p:nvSpPr>
          <p:cNvPr id="8" name="文本框 7"/>
          <p:cNvSpPr txBox="1"/>
          <p:nvPr/>
        </p:nvSpPr>
        <p:spPr>
          <a:xfrm>
            <a:off x="3107055" y="556260"/>
            <a:ext cx="5111115" cy="521970"/>
          </a:xfrm>
          <a:prstGeom prst="rect">
            <a:avLst/>
          </a:prstGeom>
          <a:noFill/>
        </p:spPr>
        <p:txBody>
          <a:bodyPr wrap="square" rtlCol="0">
            <a:spAutoFit/>
          </a:bodyPr>
          <a:lstStyle/>
          <a:p>
            <a:r>
              <a:rPr lang="en-US" altLang="zh-CN" sz="2800" b="1">
                <a:solidFill>
                  <a:schemeClr val="bg1"/>
                </a:solidFill>
                <a:latin typeface="Times New Roman" panose="02020603050405020304" pitchFamily="18" charset="0"/>
              </a:rPr>
              <a:t>Revision  &amp; submission</a:t>
            </a:r>
          </a:p>
        </p:txBody>
      </p:sp>
      <p:grpSp>
        <p:nvGrpSpPr>
          <p:cNvPr id="10" name="组合 9"/>
          <p:cNvGrpSpPr/>
          <p:nvPr/>
        </p:nvGrpSpPr>
        <p:grpSpPr>
          <a:xfrm>
            <a:off x="1086485" y="1556385"/>
            <a:ext cx="6791325" cy="4588510"/>
            <a:chOff x="672" y="2080"/>
            <a:chExt cx="12244" cy="8365"/>
          </a:xfrm>
        </p:grpSpPr>
        <p:pic>
          <p:nvPicPr>
            <p:cNvPr id="6" name="图片 5" descr="成龙作业图片"/>
            <p:cNvPicPr>
              <a:picLocks noChangeAspect="1"/>
            </p:cNvPicPr>
            <p:nvPr/>
          </p:nvPicPr>
          <p:blipFill>
            <a:blip r:embed="rId3"/>
            <a:srcRect l="11712" r="12157"/>
            <a:stretch>
              <a:fillRect/>
            </a:stretch>
          </p:blipFill>
          <p:spPr>
            <a:xfrm rot="19740000">
              <a:off x="672" y="2756"/>
              <a:ext cx="5259" cy="7552"/>
            </a:xfrm>
            <a:prstGeom prst="rect">
              <a:avLst/>
            </a:prstGeom>
          </p:spPr>
        </p:pic>
        <p:pic>
          <p:nvPicPr>
            <p:cNvPr id="5" name="图片 4" descr="曾宪梓作业图片"/>
            <p:cNvPicPr>
              <a:picLocks noChangeAspect="1"/>
            </p:cNvPicPr>
            <p:nvPr/>
          </p:nvPicPr>
          <p:blipFill>
            <a:blip r:embed="rId4"/>
            <a:srcRect l="13812" r="11207"/>
            <a:stretch>
              <a:fillRect/>
            </a:stretch>
          </p:blipFill>
          <p:spPr>
            <a:xfrm rot="20940000">
              <a:off x="2648" y="2080"/>
              <a:ext cx="4906" cy="7616"/>
            </a:xfrm>
            <a:prstGeom prst="rect">
              <a:avLst/>
            </a:prstGeom>
          </p:spPr>
        </p:pic>
        <p:pic>
          <p:nvPicPr>
            <p:cNvPr id="7" name="图片 6" descr="赵薇作业图片"/>
            <p:cNvPicPr>
              <a:picLocks noChangeAspect="1"/>
            </p:cNvPicPr>
            <p:nvPr/>
          </p:nvPicPr>
          <p:blipFill>
            <a:blip r:embed="rId5"/>
            <a:srcRect l="12334" r="12914"/>
            <a:stretch>
              <a:fillRect/>
            </a:stretch>
          </p:blipFill>
          <p:spPr>
            <a:xfrm rot="900000">
              <a:off x="3227" y="2336"/>
              <a:ext cx="4777" cy="7553"/>
            </a:xfrm>
            <a:prstGeom prst="rect">
              <a:avLst/>
            </a:prstGeom>
          </p:spPr>
        </p:pic>
        <p:pic>
          <p:nvPicPr>
            <p:cNvPr id="9" name="图片 8" descr="韩红文章错误版"/>
            <p:cNvPicPr>
              <a:picLocks noChangeAspect="1"/>
            </p:cNvPicPr>
            <p:nvPr/>
          </p:nvPicPr>
          <p:blipFill>
            <a:blip r:embed="rId6"/>
            <a:srcRect l="9692" r="8540"/>
            <a:stretch>
              <a:fillRect/>
            </a:stretch>
          </p:blipFill>
          <p:spPr>
            <a:xfrm rot="1560000">
              <a:off x="5931" y="2375"/>
              <a:ext cx="5159" cy="7475"/>
            </a:xfrm>
            <a:prstGeom prst="rect">
              <a:avLst/>
            </a:prstGeom>
          </p:spPr>
        </p:pic>
        <p:pic>
          <p:nvPicPr>
            <p:cNvPr id="14" name="图片 13" descr="邵逸夫文章错误版2"/>
            <p:cNvPicPr>
              <a:picLocks noChangeAspect="1"/>
            </p:cNvPicPr>
            <p:nvPr/>
          </p:nvPicPr>
          <p:blipFill>
            <a:blip r:embed="rId7"/>
            <a:srcRect l="12225" r="13234" b="2709"/>
            <a:stretch>
              <a:fillRect/>
            </a:stretch>
          </p:blipFill>
          <p:spPr>
            <a:xfrm rot="2400000">
              <a:off x="8172" y="3201"/>
              <a:ext cx="4744" cy="7244"/>
            </a:xfrm>
            <a:prstGeom prst="rect">
              <a:avLst/>
            </a:prstGeom>
          </p:spPr>
        </p:pic>
      </p:gr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descr="14.png"/>
          <p:cNvPicPr>
            <a:picLocks noChangeAspect="1"/>
          </p:cNvPicPr>
          <p:nvPr/>
        </p:nvPicPr>
        <p:blipFill>
          <a:blip r:embed="rId3" cstate="print"/>
          <a:stretch>
            <a:fillRect/>
          </a:stretch>
        </p:blipFill>
        <p:spPr bwMode="auto">
          <a:xfrm>
            <a:off x="7742873" y="3050858"/>
            <a:ext cx="1401128" cy="938689"/>
          </a:xfrm>
          <a:prstGeom prst="rect">
            <a:avLst/>
          </a:prstGeom>
          <a:noFill/>
          <a:ln w="9525">
            <a:noFill/>
            <a:miter lim="800000"/>
            <a:headEnd/>
            <a:tailEnd/>
          </a:ln>
        </p:spPr>
      </p:pic>
      <p:pic>
        <p:nvPicPr>
          <p:cNvPr id="40" name="图片 39" descr="14.png"/>
          <p:cNvPicPr>
            <a:picLocks noChangeAspect="1"/>
          </p:cNvPicPr>
          <p:nvPr/>
        </p:nvPicPr>
        <p:blipFill>
          <a:blip r:embed="rId4" cstate="print"/>
          <a:stretch>
            <a:fillRect/>
          </a:stretch>
        </p:blipFill>
        <p:spPr bwMode="auto">
          <a:xfrm>
            <a:off x="6221220" y="3051486"/>
            <a:ext cx="756084" cy="988725"/>
          </a:xfrm>
          <a:prstGeom prst="rect">
            <a:avLst/>
          </a:prstGeom>
          <a:noFill/>
          <a:ln w="9525">
            <a:noFill/>
            <a:miter lim="800000"/>
            <a:headEnd/>
            <a:tailEnd/>
          </a:ln>
        </p:spPr>
      </p:pic>
      <p:pic>
        <p:nvPicPr>
          <p:cNvPr id="41" name="图片 40" descr="15.png"/>
          <p:cNvPicPr>
            <a:picLocks noChangeAspect="1"/>
          </p:cNvPicPr>
          <p:nvPr/>
        </p:nvPicPr>
        <p:blipFill>
          <a:blip r:embed="rId5" cstate="print"/>
          <a:stretch>
            <a:fillRect/>
          </a:stretch>
        </p:blipFill>
        <p:spPr bwMode="auto">
          <a:xfrm>
            <a:off x="2363966" y="696982"/>
            <a:ext cx="702078" cy="989927"/>
          </a:xfrm>
          <a:prstGeom prst="rect">
            <a:avLst/>
          </a:prstGeom>
          <a:noFill/>
          <a:ln w="9525">
            <a:noFill/>
            <a:miter lim="800000"/>
            <a:headEnd/>
            <a:tailEnd/>
          </a:ln>
        </p:spPr>
      </p:pic>
      <p:pic>
        <p:nvPicPr>
          <p:cNvPr id="29" name="图片 28" descr="14.png"/>
          <p:cNvPicPr>
            <a:picLocks noChangeAspect="1"/>
          </p:cNvPicPr>
          <p:nvPr/>
        </p:nvPicPr>
        <p:blipFill>
          <a:blip r:embed="rId6" cstate="print"/>
          <a:stretch>
            <a:fillRect/>
          </a:stretch>
        </p:blipFill>
        <p:spPr bwMode="auto">
          <a:xfrm>
            <a:off x="5382101" y="3026886"/>
            <a:ext cx="838676" cy="972026"/>
          </a:xfrm>
          <a:prstGeom prst="rect">
            <a:avLst/>
          </a:prstGeom>
          <a:noFill/>
          <a:ln w="9525">
            <a:noFill/>
            <a:miter lim="800000"/>
            <a:headEnd/>
            <a:tailEnd/>
          </a:ln>
        </p:spPr>
      </p:pic>
      <p:pic>
        <p:nvPicPr>
          <p:cNvPr id="2051" name="图片 8" descr="图片1.png"/>
          <p:cNvPicPr>
            <a:picLocks noChangeAspect="1"/>
          </p:cNvPicPr>
          <p:nvPr/>
        </p:nvPicPr>
        <p:blipFill>
          <a:blip r:embed="rId7" cstate="print">
            <a:lum bright="100000"/>
          </a:blip>
          <a:srcRect b="48976"/>
          <a:stretch>
            <a:fillRect/>
          </a:stretch>
        </p:blipFill>
        <p:spPr bwMode="auto">
          <a:xfrm>
            <a:off x="6859589" y="5313522"/>
            <a:ext cx="1474787" cy="181451"/>
          </a:xfrm>
          <a:prstGeom prst="rect">
            <a:avLst/>
          </a:prstGeom>
          <a:noFill/>
          <a:ln w="9525">
            <a:noFill/>
            <a:miter lim="800000"/>
            <a:headEnd/>
            <a:tailEnd/>
          </a:ln>
        </p:spPr>
      </p:pic>
      <p:pic>
        <p:nvPicPr>
          <p:cNvPr id="2052" name="图片 9" descr="34.png"/>
          <p:cNvPicPr>
            <a:picLocks noChangeAspect="1"/>
          </p:cNvPicPr>
          <p:nvPr/>
        </p:nvPicPr>
        <p:blipFill>
          <a:blip r:embed="rId8" cstate="print"/>
          <a:srcRect/>
          <a:stretch>
            <a:fillRect/>
          </a:stretch>
        </p:blipFill>
        <p:spPr bwMode="auto">
          <a:xfrm>
            <a:off x="6954839" y="5020628"/>
            <a:ext cx="1317625" cy="317183"/>
          </a:xfrm>
          <a:prstGeom prst="rect">
            <a:avLst/>
          </a:prstGeom>
          <a:noFill/>
          <a:ln w="9525">
            <a:noFill/>
            <a:miter lim="800000"/>
            <a:headEnd/>
            <a:tailEnd/>
          </a:ln>
        </p:spPr>
      </p:pic>
      <p:pic>
        <p:nvPicPr>
          <p:cNvPr id="34" name="图片 33" descr="06.png"/>
          <p:cNvPicPr>
            <a:picLocks noChangeAspect="1"/>
          </p:cNvPicPr>
          <p:nvPr/>
        </p:nvPicPr>
        <p:blipFill>
          <a:blip r:embed="rId9" cstate="print"/>
          <a:stretch>
            <a:fillRect/>
          </a:stretch>
        </p:blipFill>
        <p:spPr bwMode="auto">
          <a:xfrm>
            <a:off x="5436235" y="4023360"/>
            <a:ext cx="3707765" cy="2880360"/>
          </a:xfrm>
          <a:prstGeom prst="rect">
            <a:avLst/>
          </a:prstGeom>
          <a:noFill/>
          <a:ln w="9525">
            <a:noFill/>
            <a:miter lim="800000"/>
            <a:headEnd/>
            <a:tailEnd/>
          </a:ln>
        </p:spPr>
      </p:pic>
      <p:pic>
        <p:nvPicPr>
          <p:cNvPr id="36" name="图片 35" descr="08.png"/>
          <p:cNvPicPr>
            <a:picLocks noChangeAspect="1"/>
          </p:cNvPicPr>
          <p:nvPr/>
        </p:nvPicPr>
        <p:blipFill>
          <a:blip r:embed="rId10" cstate="print"/>
          <a:stretch>
            <a:fillRect/>
          </a:stretch>
        </p:blipFill>
        <p:spPr bwMode="auto">
          <a:xfrm>
            <a:off x="-12700" y="34925"/>
            <a:ext cx="5425440" cy="2311400"/>
          </a:xfrm>
          <a:prstGeom prst="rect">
            <a:avLst/>
          </a:prstGeom>
          <a:noFill/>
          <a:ln w="9525">
            <a:noFill/>
            <a:miter lim="800000"/>
            <a:headEnd/>
            <a:tailEnd/>
          </a:ln>
        </p:spPr>
      </p:pic>
      <p:pic>
        <p:nvPicPr>
          <p:cNvPr id="37" name="图片 36" descr="09.png"/>
          <p:cNvPicPr>
            <a:picLocks noChangeAspect="1"/>
          </p:cNvPicPr>
          <p:nvPr/>
        </p:nvPicPr>
        <p:blipFill>
          <a:blip r:embed="rId11" cstate="print"/>
          <a:stretch>
            <a:fillRect/>
          </a:stretch>
        </p:blipFill>
        <p:spPr bwMode="auto">
          <a:xfrm>
            <a:off x="6966585" y="3051175"/>
            <a:ext cx="776605" cy="918210"/>
          </a:xfrm>
          <a:prstGeom prst="rect">
            <a:avLst/>
          </a:prstGeom>
          <a:noFill/>
          <a:ln w="9525">
            <a:noFill/>
            <a:miter lim="800000"/>
            <a:headEnd/>
            <a:tailEnd/>
          </a:ln>
        </p:spPr>
      </p:pic>
      <p:pic>
        <p:nvPicPr>
          <p:cNvPr id="43" name="图片 42" descr="10.png"/>
          <p:cNvPicPr>
            <a:picLocks noChangeAspect="1"/>
          </p:cNvPicPr>
          <p:nvPr/>
        </p:nvPicPr>
        <p:blipFill>
          <a:blip r:embed="rId12" cstate="print"/>
          <a:stretch>
            <a:fillRect/>
          </a:stretch>
        </p:blipFill>
        <p:spPr bwMode="auto">
          <a:xfrm>
            <a:off x="5382260" y="34925"/>
            <a:ext cx="3707765" cy="2950845"/>
          </a:xfrm>
          <a:prstGeom prst="rect">
            <a:avLst/>
          </a:prstGeom>
          <a:noFill/>
          <a:ln w="9525">
            <a:noFill/>
            <a:miter lim="800000"/>
            <a:headEnd/>
            <a:tailEnd/>
          </a:ln>
        </p:spPr>
      </p:pic>
      <p:sp>
        <p:nvSpPr>
          <p:cNvPr id="44" name="矩形 43"/>
          <p:cNvSpPr/>
          <p:nvPr/>
        </p:nvSpPr>
        <p:spPr>
          <a:xfrm>
            <a:off x="1" y="2346008"/>
            <a:ext cx="5413375" cy="485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7919" tIns="43959" rIns="87919" bIns="43959" anchor="ctr"/>
          <a:lstStyle/>
          <a:p>
            <a:pPr algn="ctr">
              <a:defRPr/>
            </a:pPr>
            <a:endParaRPr lang="zh-CN" altLang="en-US" sz="1350" dirty="0"/>
          </a:p>
        </p:txBody>
      </p:sp>
      <p:sp>
        <p:nvSpPr>
          <p:cNvPr id="47" name="矩形 46"/>
          <p:cNvSpPr/>
          <p:nvPr/>
        </p:nvSpPr>
        <p:spPr>
          <a:xfrm rot="5400000">
            <a:off x="2843848" y="3402013"/>
            <a:ext cx="5143500" cy="539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7919" tIns="43959" rIns="87919" bIns="43959" anchor="ctr"/>
          <a:lstStyle/>
          <a:p>
            <a:pPr algn="ctr">
              <a:defRPr/>
            </a:pPr>
            <a:endParaRPr lang="zh-CN" altLang="en-US" sz="1350" dirty="0"/>
          </a:p>
        </p:txBody>
      </p:sp>
      <p:sp>
        <p:nvSpPr>
          <p:cNvPr id="48" name="矩形 47"/>
          <p:cNvSpPr/>
          <p:nvPr/>
        </p:nvSpPr>
        <p:spPr>
          <a:xfrm flipV="1">
            <a:off x="-12859" y="3505676"/>
            <a:ext cx="5395436" cy="571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7919" tIns="43959" rIns="87919" bIns="43959" anchor="ctr"/>
          <a:lstStyle/>
          <a:p>
            <a:pPr algn="ctr">
              <a:defRPr/>
            </a:pPr>
            <a:endParaRPr lang="zh-CN" altLang="en-US" sz="1350" dirty="0"/>
          </a:p>
        </p:txBody>
      </p:sp>
      <p:sp>
        <p:nvSpPr>
          <p:cNvPr id="52" name="矩形 51"/>
          <p:cNvSpPr/>
          <p:nvPr/>
        </p:nvSpPr>
        <p:spPr>
          <a:xfrm>
            <a:off x="5435600" y="3969060"/>
            <a:ext cx="3708400" cy="485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7919" tIns="43959" rIns="87919" bIns="43959" anchor="ctr"/>
          <a:lstStyle/>
          <a:p>
            <a:pPr algn="ctr">
              <a:defRPr/>
            </a:pPr>
            <a:endParaRPr lang="zh-CN" altLang="en-US" sz="1350" dirty="0"/>
          </a:p>
        </p:txBody>
      </p:sp>
      <p:sp>
        <p:nvSpPr>
          <p:cNvPr id="31" name="Text Box 14"/>
          <p:cNvSpPr txBox="1">
            <a:spLocks noChangeArrowheads="1"/>
          </p:cNvSpPr>
          <p:nvPr/>
        </p:nvSpPr>
        <p:spPr bwMode="auto">
          <a:xfrm>
            <a:off x="-479133" y="2713409"/>
            <a:ext cx="6389370" cy="645160"/>
          </a:xfrm>
          <a:prstGeom prst="rect">
            <a:avLst/>
          </a:prstGeom>
          <a:noFill/>
          <a:ln w="9525">
            <a:noFill/>
            <a:miter lim="800000"/>
          </a:ln>
          <a:effectLst>
            <a:outerShdw sx="1000" sy="1000" algn="ctr" rotWithShape="0">
              <a:schemeClr val="tx2"/>
            </a:outerShdw>
          </a:effectLst>
        </p:spPr>
        <p:txBody>
          <a:bodyPr wrap="square">
            <a:spAutoFit/>
          </a:bodyPr>
          <a:lstStyle/>
          <a:p>
            <a:pPr algn="ctr" latinLnBrk="1">
              <a:lnSpc>
                <a:spcPct val="80000"/>
              </a:lnSpc>
              <a:defRPr/>
            </a:pPr>
            <a:r>
              <a:rPr lang="en-US" sz="4500" b="1" spc="600" dirty="0" smtClean="0">
                <a:solidFill>
                  <a:schemeClr val="accent3">
                    <a:lumMod val="50000"/>
                  </a:schemeClr>
                </a:solidFill>
                <a:latin typeface="Bodoni MT Black" panose="02070A03080606020203" charset="0"/>
                <a:ea typeface="Gulim" panose="020B0600000101010101" pitchFamily="34" charset="-127"/>
              </a:rPr>
              <a:t>Thank you!</a:t>
            </a:r>
          </a:p>
        </p:txBody>
      </p:sp>
      <p:sp>
        <p:nvSpPr>
          <p:cNvPr id="3" name="矩形 2"/>
          <p:cNvSpPr/>
          <p:nvPr/>
        </p:nvSpPr>
        <p:spPr>
          <a:xfrm flipV="1">
            <a:off x="5441633" y="2986088"/>
            <a:ext cx="3701891" cy="571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7919" tIns="43959" rIns="87919" bIns="43959" anchor="ctr"/>
          <a:lstStyle/>
          <a:p>
            <a:pPr algn="ctr">
              <a:defRPr/>
            </a:pPr>
            <a:endParaRPr lang="zh-CN" altLang="en-US" sz="1350" dirty="0"/>
          </a:p>
        </p:txBody>
      </p:sp>
      <p:pic>
        <p:nvPicPr>
          <p:cNvPr id="4" name="图片 3" descr="07.png"/>
          <p:cNvPicPr>
            <a:picLocks noChangeAspect="1"/>
          </p:cNvPicPr>
          <p:nvPr/>
        </p:nvPicPr>
        <p:blipFill>
          <a:blip r:embed="rId13" cstate="print"/>
          <a:stretch>
            <a:fillRect/>
          </a:stretch>
        </p:blipFill>
        <p:spPr bwMode="auto">
          <a:xfrm>
            <a:off x="-12700" y="3548380"/>
            <a:ext cx="5426075" cy="3355975"/>
          </a:xfrm>
          <a:prstGeom prst="rect">
            <a:avLst/>
          </a:prstGeom>
          <a:noFill/>
          <a:ln w="9525">
            <a:noFill/>
            <a:miter lim="800000"/>
            <a:headEnd/>
            <a:tailEnd/>
          </a:ln>
        </p:spPr>
      </p:pic>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P spid="31" grpId="3" animBg="1"/>
      <p:bldP spid="31" grpId="4" animBg="1"/>
      <p:bldP spid="31" grpId="5" animBg="1"/>
      <p:bldP spid="31" grpId="6" animBg="1"/>
      <p:bldP spid="31" grpId="7" animBg="1"/>
      <p:bldP spid="31" grpId="8" animBg="1"/>
      <p:bldP spid="31" grpId="1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46100" y="1731645"/>
            <a:ext cx="7807325" cy="3394710"/>
          </a:xfrm>
        </p:spPr>
        <p:txBody>
          <a:bodyPr>
            <a:noAutofit/>
          </a:bodyPr>
          <a:lstStyle/>
          <a:p>
            <a:pPr algn="just" fontAlgn="auto">
              <a:lnSpc>
                <a:spcPct val="120000"/>
              </a:lnSpc>
              <a:spcBef>
                <a:spcPts val="600"/>
              </a:spcBef>
              <a:spcAft>
                <a:spcPts val="600"/>
              </a:spcAft>
            </a:pPr>
            <a:r>
              <a:rPr lang="en-US" altLang="zh-CN" sz="2800" dirty="0" smtClean="0">
                <a:solidFill>
                  <a:schemeClr val="bg2">
                    <a:lumMod val="10000"/>
                  </a:schemeClr>
                </a:solidFill>
                <a:latin typeface="Times New Roman" panose="02020603050405020304" pitchFamily="18" charset="0"/>
                <a:cs typeface="Times New Roman" panose="02020603050405020304" pitchFamily="18" charset="0"/>
              </a:rPr>
              <a:t> Suppose you are to introduce to one of your foreign friends a Chinese celebrity who you think equals Audrey Hepburn’s good will and dedication.</a:t>
            </a:r>
          </a:p>
          <a:p>
            <a:pPr algn="just" fontAlgn="auto">
              <a:lnSpc>
                <a:spcPct val="120000"/>
              </a:lnSpc>
              <a:spcBef>
                <a:spcPts val="600"/>
              </a:spcBef>
              <a:spcAft>
                <a:spcPts val="600"/>
              </a:spcAft>
            </a:pPr>
            <a:r>
              <a:rPr lang="en-US" altLang="zh-CN" sz="2800" dirty="0" smtClean="0">
                <a:solidFill>
                  <a:schemeClr val="bg2">
                    <a:lumMod val="10000"/>
                  </a:schemeClr>
                </a:solidFill>
                <a:latin typeface="Times New Roman" panose="02020603050405020304" pitchFamily="18" charset="0"/>
                <a:cs typeface="Times New Roman" panose="02020603050405020304" pitchFamily="18" charset="0"/>
              </a:rPr>
              <a:t> Work in groups of four and write a narrative essay in chronological order in about 250 words.</a:t>
            </a:r>
          </a:p>
        </p:txBody>
      </p:sp>
      <p:pic>
        <p:nvPicPr>
          <p:cNvPr id="6" name="图片 5" descr="(](W$LQV63~B0C3W(4G{EH7"/>
          <p:cNvPicPr>
            <a:picLocks noChangeAspect="1"/>
          </p:cNvPicPr>
          <p:nvPr/>
        </p:nvPicPr>
        <p:blipFill>
          <a:blip r:embed="rId4"/>
          <a:srcRect r="35389"/>
          <a:stretch>
            <a:fillRect/>
          </a:stretch>
        </p:blipFill>
        <p:spPr>
          <a:xfrm>
            <a:off x="545465" y="1117600"/>
            <a:ext cx="7936865" cy="5214620"/>
          </a:xfrm>
          <a:prstGeom prst="rect">
            <a:avLst/>
          </a:prstGeom>
          <a:effectLst>
            <a:softEdge rad="127000"/>
          </a:effectLst>
        </p:spPr>
      </p:pic>
      <p:sp>
        <p:nvSpPr>
          <p:cNvPr id="10" name="圆角矩形标注 9"/>
          <p:cNvSpPr/>
          <p:nvPr/>
        </p:nvSpPr>
        <p:spPr>
          <a:xfrm>
            <a:off x="4354195" y="3382645"/>
            <a:ext cx="1995805" cy="445135"/>
          </a:xfrm>
          <a:prstGeom prst="wedgeRoundRectCallout">
            <a:avLst>
              <a:gd name="adj1" fmla="val -20187"/>
              <a:gd name="adj2" fmla="val 85400"/>
              <a:gd name="adj3" fmla="val 1666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文本框 10"/>
          <p:cNvSpPr txBox="1"/>
          <p:nvPr/>
        </p:nvSpPr>
        <p:spPr>
          <a:xfrm>
            <a:off x="4435475" y="3382645"/>
            <a:ext cx="2653665" cy="414020"/>
          </a:xfrm>
          <a:prstGeom prst="rect">
            <a:avLst/>
          </a:prstGeom>
          <a:noFill/>
        </p:spPr>
        <p:txBody>
          <a:bodyPr wrap="square" rtlCol="0">
            <a:spAutoFit/>
          </a:bodyPr>
          <a:lstStyle/>
          <a:p>
            <a:r>
              <a:rPr lang="en-US" altLang="zh-CN" sz="2100" b="1">
                <a:solidFill>
                  <a:schemeClr val="bg1"/>
                </a:solidFill>
              </a:rPr>
              <a:t>Micro-lecture</a:t>
            </a:r>
          </a:p>
        </p:txBody>
      </p:sp>
      <p:sp>
        <p:nvSpPr>
          <p:cNvPr id="2" name="文本框 1"/>
          <p:cNvSpPr txBox="1"/>
          <p:nvPr/>
        </p:nvSpPr>
        <p:spPr>
          <a:xfrm>
            <a:off x="454025" y="229235"/>
            <a:ext cx="3852545" cy="583565"/>
          </a:xfrm>
          <a:prstGeom prst="rect">
            <a:avLst/>
          </a:prstGeom>
          <a:noFill/>
        </p:spPr>
        <p:txBody>
          <a:bodyPr wrap="square" rtlCol="0">
            <a:spAutoFit/>
          </a:bodyPr>
          <a:lstStyle/>
          <a:p>
            <a:r>
              <a:rPr lang="en-US" altLang="zh-CN" sz="3200" dirty="0">
                <a:solidFill>
                  <a:schemeClr val="bg1"/>
                </a:solidFill>
                <a:latin typeface="Franklin Gothic Heavy" panose="020B0903020102020204" pitchFamily="34" charset="0"/>
              </a:rPr>
              <a:t>Assignment review</a:t>
            </a:r>
          </a:p>
        </p:txBody>
      </p:sp>
    </p:spTree>
    <p:custDataLst>
      <p:tags r:id="rId1"/>
    </p:custData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3" presetClass="entr" presetSubtype="10" fill="hold" grpId="0" nodeType="with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blinds(horizontal)">
                                      <p:cBhvr>
                                        <p:cTn id="24" dur="500"/>
                                        <p:tgtEl>
                                          <p:spTgt spid="3">
                                            <p:txEl>
                                              <p:pRg st="0" end="0"/>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linds(horizontal)">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bldLvl="0" animBg="1"/>
      <p:bldP spid="10" grpId="1" bldLvl="0" animBg="1"/>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4390" y="2762885"/>
            <a:ext cx="8229600" cy="4525963"/>
          </a:xfrm>
        </p:spPr>
        <p:txBody>
          <a:bodyPr/>
          <a:lstStyle/>
          <a:p>
            <a:pPr marL="0" indent="0">
              <a:buNone/>
            </a:pPr>
            <a:r>
              <a:rPr lang="en-US" altLang="zh-CN" sz="5400">
                <a:latin typeface="Bodoni MT Black" panose="02070A03080606020203" charset="0"/>
              </a:rPr>
              <a:t>Teaching Assessment</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a:xfrm>
            <a:off x="628650" y="1515111"/>
            <a:ext cx="7886700" cy="748665"/>
          </a:xfrm>
        </p:spPr>
        <p:txBody>
          <a:bodyPr>
            <a:noAutofit/>
          </a:bodyPr>
          <a:lstStyle/>
          <a:p>
            <a:pPr algn="l"/>
            <a:r>
              <a:rPr lang="zh-CN" altLang="en-US" sz="2800">
                <a:solidFill>
                  <a:schemeClr val="accent3">
                    <a:lumMod val="50000"/>
                  </a:schemeClr>
                </a:solidFill>
                <a:latin typeface="Times New Roman" panose="02020603050405020304" pitchFamily="18" charset="0"/>
                <a:sym typeface="+mn-ea"/>
              </a:rPr>
              <a:t>1. Which of the following works is NOT supposed to be organized in chronological order?</a:t>
            </a:r>
          </a:p>
        </p:txBody>
      </p:sp>
      <p:sp>
        <p:nvSpPr>
          <p:cNvPr id="5" name="内容占位符 4"/>
          <p:cNvSpPr>
            <a:spLocks noGrp="1"/>
          </p:cNvSpPr>
          <p:nvPr>
            <p:ph idx="1"/>
            <p:custDataLst>
              <p:tags r:id="rId3"/>
            </p:custDataLst>
          </p:nvPr>
        </p:nvSpPr>
        <p:spPr>
          <a:xfrm>
            <a:off x="628650" y="2546209"/>
            <a:ext cx="7886700" cy="5057422"/>
          </a:xfrm>
        </p:spPr>
        <p:txBody>
          <a:bodyPr>
            <a:normAutofit/>
          </a:bodyPr>
          <a:lstStyle/>
          <a:p>
            <a:pPr marL="0" indent="0" algn="l" fontAlgn="auto">
              <a:lnSpc>
                <a:spcPct val="110000"/>
              </a:lnSpc>
              <a:spcBef>
                <a:spcPts val="600"/>
              </a:spcBef>
              <a:spcAft>
                <a:spcPts val="0"/>
              </a:spcAft>
              <a:buNone/>
            </a:pPr>
            <a:r>
              <a:rPr lang="zh-CN" altLang="en-US" sz="2800" smtClean="0">
                <a:solidFill>
                  <a:schemeClr val="bg2">
                    <a:lumMod val="10000"/>
                  </a:schemeClr>
                </a:solidFill>
                <a:latin typeface="Times New Roman" panose="02020603050405020304" pitchFamily="18" charset="0"/>
              </a:rPr>
              <a:t>A. </a:t>
            </a:r>
            <a:r>
              <a:rPr lang="en-US" altLang="zh-CN" sz="2800" smtClean="0">
                <a:solidFill>
                  <a:schemeClr val="bg2">
                    <a:lumMod val="10000"/>
                  </a:schemeClr>
                </a:solidFill>
                <a:latin typeface="Times New Roman" panose="02020603050405020304" pitchFamily="18" charset="0"/>
              </a:rPr>
              <a:t>“</a:t>
            </a:r>
            <a:r>
              <a:rPr lang="zh-CN" altLang="en-US" sz="2800" smtClean="0">
                <a:solidFill>
                  <a:schemeClr val="bg2">
                    <a:lumMod val="10000"/>
                  </a:schemeClr>
                </a:solidFill>
                <a:latin typeface="Times New Roman" panose="02020603050405020304" pitchFamily="18" charset="0"/>
              </a:rPr>
              <a:t>The Story of an Eyewitness: The San Francisco            </a:t>
            </a:r>
          </a:p>
          <a:p>
            <a:pPr marL="0" indent="0" algn="l" fontAlgn="auto">
              <a:lnSpc>
                <a:spcPct val="110000"/>
              </a:lnSpc>
              <a:spcBef>
                <a:spcPts val="600"/>
              </a:spcBef>
              <a:spcAft>
                <a:spcPts val="0"/>
              </a:spcAft>
              <a:buNone/>
            </a:pPr>
            <a:r>
              <a:rPr lang="zh-CN" altLang="en-US" sz="2800" smtClean="0">
                <a:solidFill>
                  <a:schemeClr val="bg2">
                    <a:lumMod val="10000"/>
                  </a:schemeClr>
                </a:solidFill>
                <a:latin typeface="Times New Roman" panose="02020603050405020304" pitchFamily="18" charset="0"/>
              </a:rPr>
              <a:t>     Earthquake</a:t>
            </a:r>
            <a:r>
              <a:rPr lang="en-US" altLang="zh-CN" sz="2800" smtClean="0">
                <a:solidFill>
                  <a:schemeClr val="bg2">
                    <a:lumMod val="10000"/>
                  </a:schemeClr>
                </a:solidFill>
                <a:latin typeface="Times New Roman" panose="02020603050405020304" pitchFamily="18" charset="0"/>
              </a:rPr>
              <a:t>”</a:t>
            </a:r>
          </a:p>
          <a:p>
            <a:pPr marL="0" indent="0" algn="l" fontAlgn="auto">
              <a:lnSpc>
                <a:spcPct val="110000"/>
              </a:lnSpc>
              <a:spcBef>
                <a:spcPts val="600"/>
              </a:spcBef>
              <a:spcAft>
                <a:spcPts val="0"/>
              </a:spcAft>
              <a:buNone/>
            </a:pPr>
            <a:r>
              <a:rPr lang="zh-CN" altLang="en-US" sz="2800" smtClean="0">
                <a:solidFill>
                  <a:schemeClr val="bg2">
                    <a:lumMod val="10000"/>
                  </a:schemeClr>
                </a:solidFill>
                <a:latin typeface="Times New Roman" panose="02020603050405020304" pitchFamily="18" charset="0"/>
              </a:rPr>
              <a:t>B. </a:t>
            </a:r>
            <a:r>
              <a:rPr lang="zh-CN" altLang="en-US" sz="2800" i="1" smtClean="0">
                <a:solidFill>
                  <a:schemeClr val="bg2">
                    <a:lumMod val="10000"/>
                  </a:schemeClr>
                </a:solidFill>
                <a:latin typeface="Times New Roman" panose="02020603050405020304" pitchFamily="18" charset="0"/>
              </a:rPr>
              <a:t>A Woman in Charge: The Life of Hillary Rodham </a:t>
            </a:r>
          </a:p>
          <a:p>
            <a:pPr marL="0" indent="0" algn="l" fontAlgn="auto">
              <a:lnSpc>
                <a:spcPct val="110000"/>
              </a:lnSpc>
              <a:spcBef>
                <a:spcPts val="600"/>
              </a:spcBef>
              <a:spcAft>
                <a:spcPts val="0"/>
              </a:spcAft>
              <a:buNone/>
            </a:pPr>
            <a:r>
              <a:rPr lang="zh-CN" altLang="en-US" sz="2800" i="1" smtClean="0">
                <a:solidFill>
                  <a:schemeClr val="bg2">
                    <a:lumMod val="10000"/>
                  </a:schemeClr>
                </a:solidFill>
                <a:latin typeface="Times New Roman" panose="02020603050405020304" pitchFamily="18" charset="0"/>
              </a:rPr>
              <a:t>    Clinton</a:t>
            </a:r>
          </a:p>
          <a:p>
            <a:pPr marL="0" indent="0" algn="l" fontAlgn="auto">
              <a:lnSpc>
                <a:spcPct val="110000"/>
              </a:lnSpc>
              <a:spcBef>
                <a:spcPts val="600"/>
              </a:spcBef>
              <a:spcAft>
                <a:spcPts val="0"/>
              </a:spcAft>
              <a:buNone/>
            </a:pPr>
            <a:r>
              <a:rPr lang="zh-CN" altLang="en-US" sz="2800" smtClean="0">
                <a:solidFill>
                  <a:schemeClr val="bg2">
                    <a:lumMod val="10000"/>
                  </a:schemeClr>
                </a:solidFill>
                <a:latin typeface="Times New Roman" panose="02020603050405020304" pitchFamily="18" charset="0"/>
              </a:rPr>
              <a:t>C. </a:t>
            </a:r>
            <a:r>
              <a:rPr lang="en-US" altLang="zh-CN" sz="2800" smtClean="0">
                <a:solidFill>
                  <a:schemeClr val="bg2">
                    <a:lumMod val="10000"/>
                  </a:schemeClr>
                </a:solidFill>
                <a:latin typeface="Times New Roman" panose="02020603050405020304" pitchFamily="18" charset="0"/>
              </a:rPr>
              <a:t>“</a:t>
            </a:r>
            <a:r>
              <a:rPr lang="zh-CN" altLang="en-US" sz="2800" smtClean="0">
                <a:solidFill>
                  <a:schemeClr val="bg2">
                    <a:lumMod val="10000"/>
                  </a:schemeClr>
                </a:solidFill>
                <a:latin typeface="Times New Roman" panose="02020603050405020304" pitchFamily="18" charset="0"/>
              </a:rPr>
              <a:t>How to Make Perfect Brownies</a:t>
            </a:r>
            <a:r>
              <a:rPr lang="en-US" altLang="zh-CN" sz="2800" smtClean="0">
                <a:solidFill>
                  <a:schemeClr val="bg2">
                    <a:lumMod val="10000"/>
                  </a:schemeClr>
                </a:solidFill>
                <a:latin typeface="Times New Roman" panose="02020603050405020304" pitchFamily="18" charset="0"/>
              </a:rPr>
              <a:t>”</a:t>
            </a:r>
          </a:p>
          <a:p>
            <a:pPr marL="0" indent="0" algn="l" fontAlgn="auto">
              <a:lnSpc>
                <a:spcPct val="110000"/>
              </a:lnSpc>
              <a:spcBef>
                <a:spcPts val="600"/>
              </a:spcBef>
              <a:spcAft>
                <a:spcPts val="0"/>
              </a:spcAft>
              <a:buNone/>
            </a:pPr>
            <a:r>
              <a:rPr lang="zh-CN" altLang="en-US" sz="2800" smtClean="0">
                <a:solidFill>
                  <a:schemeClr val="bg2">
                    <a:lumMod val="10000"/>
                  </a:schemeClr>
                </a:solidFill>
                <a:latin typeface="Times New Roman" panose="02020603050405020304" pitchFamily="18" charset="0"/>
              </a:rPr>
              <a:t>D. </a:t>
            </a:r>
            <a:r>
              <a:rPr lang="en-US" altLang="zh-CN" sz="2800" smtClean="0">
                <a:solidFill>
                  <a:schemeClr val="bg2">
                    <a:lumMod val="10000"/>
                  </a:schemeClr>
                </a:solidFill>
                <a:latin typeface="Times New Roman" panose="02020603050405020304" pitchFamily="18" charset="0"/>
              </a:rPr>
              <a:t>“</a:t>
            </a:r>
            <a:r>
              <a:rPr lang="zh-CN" altLang="en-US" sz="2800" smtClean="0">
                <a:solidFill>
                  <a:schemeClr val="bg2">
                    <a:lumMod val="10000"/>
                  </a:schemeClr>
                </a:solidFill>
                <a:latin typeface="Times New Roman" panose="02020603050405020304" pitchFamily="18" charset="0"/>
              </a:rPr>
              <a:t>Nudist Trailer Park</a:t>
            </a:r>
            <a:r>
              <a:rPr lang="en-US" altLang="zh-CN" sz="2800" smtClean="0">
                <a:solidFill>
                  <a:schemeClr val="bg2">
                    <a:lumMod val="10000"/>
                  </a:schemeClr>
                </a:solidFill>
                <a:latin typeface="Times New Roman" panose="02020603050405020304" pitchFamily="18" charset="0"/>
              </a:rPr>
              <a:t>”</a:t>
            </a:r>
          </a:p>
          <a:p>
            <a:pPr marL="0" indent="0" algn="l" fontAlgn="auto">
              <a:lnSpc>
                <a:spcPct val="110000"/>
              </a:lnSpc>
              <a:spcBef>
                <a:spcPts val="600"/>
              </a:spcBef>
              <a:spcAft>
                <a:spcPts val="0"/>
              </a:spcAft>
              <a:buNone/>
            </a:pPr>
            <a:endParaRPr lang="en-US" altLang="zh-CN" sz="2800" smtClean="0">
              <a:solidFill>
                <a:schemeClr val="bg2">
                  <a:lumMod val="10000"/>
                </a:schemeClr>
              </a:solidFill>
              <a:latin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4040" y="414338"/>
            <a:ext cx="8229600" cy="1143000"/>
          </a:xfrm>
        </p:spPr>
        <p:txBody>
          <a:bodyPr>
            <a:normAutofit/>
          </a:bodyPr>
          <a:lstStyle/>
          <a:p>
            <a:pPr algn="l"/>
            <a:r>
              <a:rPr lang="zh-CN" altLang="en-US" sz="2800">
                <a:solidFill>
                  <a:schemeClr val="bg1"/>
                </a:solidFill>
                <a:latin typeface="Times New Roman" panose="02020603050405020304" pitchFamily="18" charset="0"/>
                <a:sym typeface="+mn-ea"/>
              </a:rPr>
              <a:t>2. Choose the appropriate time signals.</a:t>
            </a:r>
            <a:r>
              <a:rPr lang="zh-CN" altLang="en-US" sz="2800">
                <a:solidFill>
                  <a:schemeClr val="bg1"/>
                </a:solidFill>
                <a:latin typeface="Times New Roman" panose="02020603050405020304" pitchFamily="18" charset="0"/>
              </a:rPr>
              <a:t/>
            </a:r>
            <a:br>
              <a:rPr lang="zh-CN" altLang="en-US" sz="2800">
                <a:solidFill>
                  <a:schemeClr val="bg1"/>
                </a:solidFill>
                <a:latin typeface="Times New Roman" panose="02020603050405020304" pitchFamily="18" charset="0"/>
              </a:rPr>
            </a:br>
            <a:endParaRPr lang="zh-CN" altLang="en-US" sz="2800">
              <a:solidFill>
                <a:schemeClr val="bg1"/>
              </a:solidFill>
              <a:latin typeface="Times New Roman" panose="02020603050405020304" pitchFamily="18" charset="0"/>
            </a:endParaRPr>
          </a:p>
        </p:txBody>
      </p:sp>
      <p:sp>
        <p:nvSpPr>
          <p:cNvPr id="3" name="内容占位符 2"/>
          <p:cNvSpPr>
            <a:spLocks noGrp="1"/>
          </p:cNvSpPr>
          <p:nvPr>
            <p:ph idx="1"/>
          </p:nvPr>
        </p:nvSpPr>
        <p:spPr>
          <a:xfrm>
            <a:off x="457200" y="1165860"/>
            <a:ext cx="8229600" cy="4525963"/>
          </a:xfrm>
        </p:spPr>
        <p:txBody>
          <a:bodyPr>
            <a:normAutofit/>
          </a:bodyPr>
          <a:lstStyle/>
          <a:p>
            <a:pPr marL="0" indent="0" fontAlgn="auto">
              <a:lnSpc>
                <a:spcPct val="110000"/>
              </a:lnSpc>
              <a:spcBef>
                <a:spcPts val="0"/>
              </a:spcBef>
              <a:buNone/>
            </a:pPr>
            <a:r>
              <a:rPr lang="en-US" altLang="zh-CN" sz="2800">
                <a:latin typeface="Times New Roman" panose="02020603050405020304" pitchFamily="18" charset="0"/>
              </a:rPr>
              <a:t>        </a:t>
            </a:r>
            <a:r>
              <a:rPr lang="en-US" altLang="zh-CN" sz="2800">
                <a:solidFill>
                  <a:schemeClr val="bg2">
                    <a:lumMod val="10000"/>
                  </a:schemeClr>
                </a:solidFill>
                <a:latin typeface="Times New Roman" panose="02020603050405020304" pitchFamily="18" charset="0"/>
              </a:rPr>
              <a:t> </a:t>
            </a:r>
            <a:r>
              <a:rPr lang="zh-CN" altLang="en-US" sz="2400">
                <a:solidFill>
                  <a:schemeClr val="bg2">
                    <a:lumMod val="10000"/>
                  </a:schemeClr>
                </a:solidFill>
                <a:latin typeface="Times New Roman" panose="02020603050405020304" pitchFamily="18" charset="0"/>
              </a:rPr>
              <a:t>______, he received a film camera as his birthday present. _____, he became increasingly interested in cinematography. After 13 years of relentless pursuit of his beloved cause, he won himself a seven-year contract with Universal Studios where he strove hard and produced numerous notable movies. _____, he revealed that his lifelong conviction was to </a:t>
            </a:r>
            <a:r>
              <a:rPr lang="en-US" altLang="zh-CN" sz="2400">
                <a:solidFill>
                  <a:schemeClr val="bg2">
                    <a:lumMod val="10000"/>
                  </a:schemeClr>
                </a:solidFill>
                <a:latin typeface="Times New Roman" panose="02020603050405020304" pitchFamily="18" charset="0"/>
              </a:rPr>
              <a:t>“</a:t>
            </a:r>
            <a:r>
              <a:rPr lang="zh-CN" altLang="en-US" sz="2400">
                <a:solidFill>
                  <a:schemeClr val="bg2">
                    <a:lumMod val="10000"/>
                  </a:schemeClr>
                </a:solidFill>
                <a:latin typeface="Times New Roman" panose="02020603050405020304" pitchFamily="18" charset="0"/>
              </a:rPr>
              <a:t>Make sure you are right and go on!</a:t>
            </a:r>
            <a:r>
              <a:rPr lang="en-US" altLang="zh-CN" sz="2400">
                <a:solidFill>
                  <a:schemeClr val="bg2">
                    <a:lumMod val="10000"/>
                  </a:schemeClr>
                </a:solidFill>
                <a:latin typeface="Times New Roman" panose="02020603050405020304" pitchFamily="18" charset="0"/>
              </a:rPr>
              <a:t>”</a:t>
            </a:r>
            <a:r>
              <a:rPr lang="zh-CN" altLang="en-US" sz="2400">
                <a:solidFill>
                  <a:schemeClr val="bg2">
                    <a:lumMod val="10000"/>
                  </a:schemeClr>
                </a:solidFill>
                <a:latin typeface="Times New Roman" panose="02020603050405020304" pitchFamily="18" charset="0"/>
              </a:rPr>
              <a:t>, which has immensely inspired the young with the dream of film.</a:t>
            </a:r>
          </a:p>
          <a:p>
            <a:pPr marL="0" indent="0" fontAlgn="auto">
              <a:lnSpc>
                <a:spcPct val="110000"/>
              </a:lnSpc>
              <a:spcBef>
                <a:spcPts val="0"/>
              </a:spcBef>
              <a:buNone/>
            </a:pPr>
            <a:r>
              <a:rPr lang="zh-CN" altLang="en-US" sz="2400"/>
              <a:t>       </a:t>
            </a:r>
          </a:p>
          <a:p>
            <a:pPr marL="0" indent="0" fontAlgn="auto">
              <a:lnSpc>
                <a:spcPct val="110000"/>
              </a:lnSpc>
              <a:spcBef>
                <a:spcPts val="0"/>
              </a:spcBef>
              <a:buNone/>
            </a:pPr>
            <a:endParaRPr lang="zh-CN" altLang="en-US" sz="2400"/>
          </a:p>
        </p:txBody>
      </p:sp>
      <p:sp>
        <p:nvSpPr>
          <p:cNvPr id="4" name="文本框 3"/>
          <p:cNvSpPr txBox="1"/>
          <p:nvPr/>
        </p:nvSpPr>
        <p:spPr>
          <a:xfrm>
            <a:off x="313690" y="4668520"/>
            <a:ext cx="8750300" cy="1568450"/>
          </a:xfrm>
          <a:prstGeom prst="rect">
            <a:avLst/>
          </a:prstGeom>
          <a:noFill/>
        </p:spPr>
        <p:txBody>
          <a:bodyPr wrap="square" rtlCol="0" anchor="t">
            <a:spAutoFit/>
          </a:bodyPr>
          <a:lstStyle/>
          <a:p>
            <a:pPr marL="0" indent="0" fontAlgn="auto">
              <a:lnSpc>
                <a:spcPct val="120000"/>
              </a:lnSpc>
              <a:buNone/>
            </a:pPr>
            <a:r>
              <a:rPr lang="zh-CN" altLang="en-US" sz="2000">
                <a:latin typeface="Times New Roman" panose="02020603050405020304" pitchFamily="18" charset="0"/>
                <a:sym typeface="+mn-ea"/>
              </a:rPr>
              <a:t>A. When Steven was eight years old ; As the renowned movie director; Since then    </a:t>
            </a:r>
            <a:endParaRPr lang="zh-CN" altLang="en-US" sz="2000">
              <a:latin typeface="Times New Roman" panose="02020603050405020304" pitchFamily="18" charset="0"/>
            </a:endParaRPr>
          </a:p>
          <a:p>
            <a:pPr marL="0" indent="0" fontAlgn="auto">
              <a:lnSpc>
                <a:spcPct val="120000"/>
              </a:lnSpc>
              <a:buNone/>
            </a:pPr>
            <a:r>
              <a:rPr lang="zh-CN" altLang="en-US" sz="2000">
                <a:latin typeface="Times New Roman" panose="02020603050405020304" pitchFamily="18" charset="0"/>
                <a:sym typeface="+mn-ea"/>
              </a:rPr>
              <a:t>B. When Steven was eight years old ; Since then; As the renowned movie director </a:t>
            </a:r>
            <a:endParaRPr lang="zh-CN" altLang="en-US" sz="2000">
              <a:latin typeface="Times New Roman" panose="02020603050405020304" pitchFamily="18" charset="0"/>
            </a:endParaRPr>
          </a:p>
          <a:p>
            <a:pPr marL="0" indent="0" fontAlgn="auto">
              <a:lnSpc>
                <a:spcPct val="120000"/>
              </a:lnSpc>
              <a:buNone/>
            </a:pPr>
            <a:r>
              <a:rPr lang="zh-CN" altLang="en-US" sz="2000">
                <a:latin typeface="Times New Roman" panose="02020603050405020304" pitchFamily="18" charset="0"/>
                <a:sym typeface="+mn-ea"/>
              </a:rPr>
              <a:t>C. Since then; As the renowned movie director; When Steven was eight years old</a:t>
            </a:r>
            <a:endParaRPr lang="zh-CN" altLang="en-US" sz="2000">
              <a:latin typeface="Times New Roman" panose="02020603050405020304" pitchFamily="18" charset="0"/>
            </a:endParaRPr>
          </a:p>
          <a:p>
            <a:pPr marL="0" indent="0" fontAlgn="auto">
              <a:lnSpc>
                <a:spcPct val="120000"/>
              </a:lnSpc>
              <a:buNone/>
            </a:pPr>
            <a:r>
              <a:rPr lang="zh-CN" altLang="en-US" sz="2000">
                <a:latin typeface="Times New Roman" panose="02020603050405020304" pitchFamily="18" charset="0"/>
                <a:sym typeface="+mn-ea"/>
              </a:rPr>
              <a:t>D. As the renowned movie director; Since then; When Steven was eight years old </a:t>
            </a:r>
            <a:endParaRPr lang="zh-CN" altLang="en-US" sz="2000">
              <a:latin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a:xfrm>
            <a:off x="485140" y="1896110"/>
            <a:ext cx="8279130" cy="748665"/>
          </a:xfrm>
        </p:spPr>
        <p:txBody>
          <a:bodyPr>
            <a:noAutofit/>
          </a:bodyPr>
          <a:lstStyle/>
          <a:p>
            <a:pPr algn="l" fontAlgn="auto">
              <a:lnSpc>
                <a:spcPct val="120000"/>
              </a:lnSpc>
            </a:pPr>
            <a:r>
              <a:rPr lang="zh-CN" altLang="en-US" sz="2800" smtClean="0">
                <a:solidFill>
                  <a:schemeClr val="accent3">
                    <a:lumMod val="50000"/>
                  </a:schemeClr>
                </a:solidFill>
                <a:latin typeface="Times New Roman" panose="02020603050405020304" pitchFamily="18" charset="0"/>
                <a:sym typeface="+mn-ea"/>
              </a:rPr>
              <a:t>3. Suppose you are writing a narrative </a:t>
            </a:r>
            <a:r>
              <a:rPr lang="en-US" altLang="zh-CN" sz="2800" smtClean="0">
                <a:solidFill>
                  <a:schemeClr val="accent3">
                    <a:lumMod val="50000"/>
                  </a:schemeClr>
                </a:solidFill>
                <a:latin typeface="Times New Roman" panose="02020603050405020304" pitchFamily="18" charset="0"/>
                <a:sym typeface="+mn-ea"/>
              </a:rPr>
              <a:t>of</a:t>
            </a:r>
            <a:r>
              <a:rPr lang="zh-CN" altLang="en-US" sz="2800" smtClean="0">
                <a:solidFill>
                  <a:schemeClr val="accent3">
                    <a:lumMod val="50000"/>
                  </a:schemeClr>
                </a:solidFill>
                <a:latin typeface="Times New Roman" panose="02020603050405020304" pitchFamily="18" charset="0"/>
                <a:sym typeface="+mn-ea"/>
              </a:rPr>
              <a:t> a celebrity you admire. Which of the following details about him or her </a:t>
            </a:r>
            <a:r>
              <a:rPr lang="en-US" altLang="zh-CN" sz="2800" smtClean="0">
                <a:solidFill>
                  <a:schemeClr val="accent3">
                    <a:lumMod val="50000"/>
                  </a:schemeClr>
                </a:solidFill>
                <a:latin typeface="Times New Roman" panose="02020603050405020304" pitchFamily="18" charset="0"/>
                <a:sym typeface="+mn-ea"/>
              </a:rPr>
              <a:t>can be</a:t>
            </a:r>
            <a:r>
              <a:rPr lang="zh-CN" altLang="en-US" sz="2800" smtClean="0">
                <a:solidFill>
                  <a:schemeClr val="accent3">
                    <a:lumMod val="50000"/>
                  </a:schemeClr>
                </a:solidFill>
                <a:latin typeface="Times New Roman" panose="02020603050405020304" pitchFamily="18" charset="0"/>
                <a:sym typeface="+mn-ea"/>
              </a:rPr>
              <a:t> effective </a:t>
            </a:r>
            <a:r>
              <a:rPr lang="en-US" altLang="zh-CN" sz="2800" smtClean="0">
                <a:solidFill>
                  <a:schemeClr val="accent3">
                    <a:lumMod val="50000"/>
                  </a:schemeClr>
                </a:solidFill>
                <a:latin typeface="Times New Roman" panose="02020603050405020304" pitchFamily="18" charset="0"/>
                <a:sym typeface="+mn-ea"/>
              </a:rPr>
              <a:t>supporting details</a:t>
            </a:r>
            <a:r>
              <a:rPr lang="zh-CN" altLang="en-US" sz="2800" smtClean="0">
                <a:solidFill>
                  <a:schemeClr val="accent3">
                    <a:lumMod val="50000"/>
                  </a:schemeClr>
                </a:solidFill>
                <a:latin typeface="Times New Roman" panose="02020603050405020304" pitchFamily="18" charset="0"/>
                <a:sym typeface="+mn-ea"/>
              </a:rPr>
              <a:t>?</a:t>
            </a:r>
            <a:r>
              <a:rPr lang="zh-CN" altLang="en-US" sz="2800" smtClean="0">
                <a:solidFill>
                  <a:schemeClr val="accent3">
                    <a:lumMod val="50000"/>
                  </a:schemeClr>
                </a:solidFill>
              </a:rPr>
              <a:t/>
            </a:r>
            <a:br>
              <a:rPr lang="zh-CN" altLang="en-US" sz="2800" smtClean="0">
                <a:solidFill>
                  <a:schemeClr val="accent3">
                    <a:lumMod val="50000"/>
                  </a:schemeClr>
                </a:solidFill>
              </a:rPr>
            </a:br>
            <a:endParaRPr lang="zh-CN" altLang="en-US" sz="2800" smtClean="0">
              <a:solidFill>
                <a:schemeClr val="accent3">
                  <a:lumMod val="50000"/>
                </a:schemeClr>
              </a:solidFill>
            </a:endParaRPr>
          </a:p>
        </p:txBody>
      </p:sp>
      <p:sp>
        <p:nvSpPr>
          <p:cNvPr id="5" name="内容占位符 4"/>
          <p:cNvSpPr>
            <a:spLocks noGrp="1"/>
          </p:cNvSpPr>
          <p:nvPr>
            <p:ph idx="1"/>
            <p:custDataLst>
              <p:tags r:id="rId3"/>
            </p:custDataLst>
          </p:nvPr>
        </p:nvSpPr>
        <p:spPr>
          <a:xfrm>
            <a:off x="496570" y="2398889"/>
            <a:ext cx="7886700" cy="5057422"/>
          </a:xfrm>
        </p:spPr>
        <p:txBody>
          <a:bodyPr>
            <a:normAutofit/>
          </a:bodyPr>
          <a:lstStyle/>
          <a:p>
            <a:pPr marL="0" indent="0" algn="l">
              <a:buNone/>
            </a:pPr>
            <a:endParaRPr lang="en-US" altLang="zh-CN" dirty="0" smtClean="0"/>
          </a:p>
          <a:p>
            <a:pPr marL="0" indent="0" algn="l" fontAlgn="auto">
              <a:spcBef>
                <a:spcPts val="0"/>
              </a:spcBef>
              <a:buNone/>
            </a:pPr>
            <a:r>
              <a:rPr lang="zh-CN" altLang="en-US" sz="2800" smtClean="0">
                <a:solidFill>
                  <a:schemeClr val="bg2">
                    <a:lumMod val="10000"/>
                  </a:schemeClr>
                </a:solidFill>
                <a:latin typeface="Times New Roman" panose="02020603050405020304" pitchFamily="18" charset="0"/>
              </a:rPr>
              <a:t>A. Poverty in childhood times</a:t>
            </a:r>
          </a:p>
          <a:p>
            <a:pPr marL="0" indent="0" algn="l" fontAlgn="auto">
              <a:spcBef>
                <a:spcPts val="0"/>
              </a:spcBef>
              <a:buNone/>
            </a:pPr>
            <a:r>
              <a:rPr lang="zh-CN" altLang="en-US" sz="2800" smtClean="0">
                <a:solidFill>
                  <a:schemeClr val="bg2">
                    <a:lumMod val="10000"/>
                  </a:schemeClr>
                </a:solidFill>
                <a:latin typeface="Times New Roman" panose="02020603050405020304" pitchFamily="18" charset="0"/>
              </a:rPr>
              <a:t>B. Pursuit of dreams</a:t>
            </a:r>
          </a:p>
          <a:p>
            <a:pPr marL="0" indent="0" algn="l" fontAlgn="auto">
              <a:spcBef>
                <a:spcPts val="0"/>
              </a:spcBef>
              <a:buNone/>
            </a:pPr>
            <a:r>
              <a:rPr lang="zh-CN" altLang="en-US" sz="2800" smtClean="0">
                <a:solidFill>
                  <a:schemeClr val="bg2">
                    <a:lumMod val="10000"/>
                  </a:schemeClr>
                </a:solidFill>
                <a:latin typeface="Times New Roman" panose="02020603050405020304" pitchFamily="18" charset="0"/>
              </a:rPr>
              <a:t>C. Interesting experiences or stories</a:t>
            </a:r>
          </a:p>
          <a:p>
            <a:pPr marL="0" indent="0" algn="l" fontAlgn="auto">
              <a:spcBef>
                <a:spcPts val="0"/>
              </a:spcBef>
              <a:buNone/>
            </a:pPr>
            <a:r>
              <a:rPr lang="zh-CN" altLang="en-US" sz="2800" smtClean="0">
                <a:solidFill>
                  <a:schemeClr val="bg2">
                    <a:lumMod val="10000"/>
                  </a:schemeClr>
                </a:solidFill>
                <a:latin typeface="Times New Roman" panose="02020603050405020304" pitchFamily="18" charset="0"/>
              </a:rPr>
              <a:t>D. Contribution to society</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微信图片_20170803143200_看图王"/>
          <p:cNvPicPr>
            <a:picLocks noChangeAspect="1"/>
          </p:cNvPicPr>
          <p:nvPr/>
        </p:nvPicPr>
        <p:blipFill>
          <a:blip r:embed="rId4"/>
          <a:stretch>
            <a:fillRect/>
          </a:stretch>
        </p:blipFill>
        <p:spPr>
          <a:xfrm>
            <a:off x="508000" y="999490"/>
            <a:ext cx="8127365" cy="902335"/>
          </a:xfrm>
          <a:prstGeom prst="rect">
            <a:avLst/>
          </a:prstGeom>
          <a:effectLst>
            <a:softEdge rad="88900"/>
          </a:effectLst>
        </p:spPr>
      </p:pic>
      <p:sp>
        <p:nvSpPr>
          <p:cNvPr id="2" name="文本框 1"/>
          <p:cNvSpPr txBox="1"/>
          <p:nvPr/>
        </p:nvSpPr>
        <p:spPr>
          <a:xfrm>
            <a:off x="393065" y="205105"/>
            <a:ext cx="3852545" cy="583565"/>
          </a:xfrm>
          <a:prstGeom prst="rect">
            <a:avLst/>
          </a:prstGeom>
          <a:noFill/>
        </p:spPr>
        <p:txBody>
          <a:bodyPr wrap="square" rtlCol="0">
            <a:spAutoFit/>
          </a:bodyPr>
          <a:lstStyle/>
          <a:p>
            <a:r>
              <a:rPr lang="en-US" altLang="zh-CN" sz="3200" dirty="0">
                <a:solidFill>
                  <a:schemeClr val="bg1"/>
                </a:solidFill>
                <a:latin typeface="Franklin Gothic Heavy" panose="020B0903020102020204" pitchFamily="34" charset="0"/>
              </a:rPr>
              <a:t>Assignment review</a:t>
            </a:r>
          </a:p>
        </p:txBody>
      </p:sp>
      <p:pic>
        <p:nvPicPr>
          <p:cNvPr id="13" name="图片 12" descr="微信图片_20170803142748"/>
          <p:cNvPicPr>
            <a:picLocks noChangeAspect="1"/>
          </p:cNvPicPr>
          <p:nvPr/>
        </p:nvPicPr>
        <p:blipFill>
          <a:blip r:embed="rId5"/>
          <a:stretch>
            <a:fillRect/>
          </a:stretch>
        </p:blipFill>
        <p:spPr>
          <a:xfrm>
            <a:off x="508000" y="1771015"/>
            <a:ext cx="6733540" cy="2796540"/>
          </a:xfrm>
          <a:prstGeom prst="rect">
            <a:avLst/>
          </a:prstGeom>
          <a:effectLst>
            <a:softEdge rad="88900"/>
          </a:effectLst>
        </p:spPr>
      </p:pic>
      <p:pic>
        <p:nvPicPr>
          <p:cNvPr id="12" name="图片 11" descr="微信图片_20170803142713"/>
          <p:cNvPicPr>
            <a:picLocks noChangeAspect="1"/>
          </p:cNvPicPr>
          <p:nvPr/>
        </p:nvPicPr>
        <p:blipFill>
          <a:blip r:embed="rId6"/>
          <a:stretch>
            <a:fillRect/>
          </a:stretch>
        </p:blipFill>
        <p:spPr>
          <a:xfrm>
            <a:off x="508000" y="3548380"/>
            <a:ext cx="6933565" cy="2793365"/>
          </a:xfrm>
          <a:prstGeom prst="rect">
            <a:avLst/>
          </a:prstGeom>
          <a:effectLst>
            <a:softEdge rad="165100"/>
          </a:effectLst>
        </p:spPr>
      </p:pic>
      <p:pic>
        <p:nvPicPr>
          <p:cNvPr id="14" name="图片 13" descr="微信图片_20170803142755"/>
          <p:cNvPicPr>
            <a:picLocks noChangeAspect="1"/>
          </p:cNvPicPr>
          <p:nvPr/>
        </p:nvPicPr>
        <p:blipFill>
          <a:blip r:embed="rId7"/>
          <a:stretch>
            <a:fillRect/>
          </a:stretch>
        </p:blipFill>
        <p:spPr>
          <a:xfrm>
            <a:off x="2697480" y="1819910"/>
            <a:ext cx="5824855" cy="3218815"/>
          </a:xfrm>
          <a:prstGeom prst="rect">
            <a:avLst/>
          </a:prstGeom>
        </p:spPr>
      </p:pic>
      <p:pic>
        <p:nvPicPr>
          <p:cNvPr id="15" name="图片 14" descr="微信图片_20170803142803"/>
          <p:cNvPicPr>
            <a:picLocks noChangeAspect="1"/>
          </p:cNvPicPr>
          <p:nvPr/>
        </p:nvPicPr>
        <p:blipFill>
          <a:blip r:embed="rId8"/>
          <a:stretch>
            <a:fillRect/>
          </a:stretch>
        </p:blipFill>
        <p:spPr>
          <a:xfrm>
            <a:off x="2197735" y="2576195"/>
            <a:ext cx="6518275" cy="3018790"/>
          </a:xfrm>
          <a:prstGeom prst="rect">
            <a:avLst/>
          </a:prstGeom>
          <a:effectLst>
            <a:softEdge rad="241300"/>
          </a:effectLst>
        </p:spPr>
      </p:pic>
      <p:pic>
        <p:nvPicPr>
          <p:cNvPr id="8" name="图片 7" descr="微信图片_20170803142845"/>
          <p:cNvPicPr>
            <a:picLocks noChangeAspect="1"/>
          </p:cNvPicPr>
          <p:nvPr/>
        </p:nvPicPr>
        <p:blipFill>
          <a:blip r:embed="rId9"/>
          <a:stretch>
            <a:fillRect/>
          </a:stretch>
        </p:blipFill>
        <p:spPr>
          <a:xfrm>
            <a:off x="2915920" y="3548380"/>
            <a:ext cx="5800090" cy="2793365"/>
          </a:xfrm>
          <a:prstGeom prst="rect">
            <a:avLst/>
          </a:prstGeom>
          <a:effectLst>
            <a:softEdge rad="152400"/>
          </a:effectLst>
        </p:spPr>
      </p:pic>
      <p:sp>
        <p:nvSpPr>
          <p:cNvPr id="17" name="矩形 16"/>
          <p:cNvSpPr/>
          <p:nvPr/>
        </p:nvSpPr>
        <p:spPr>
          <a:xfrm>
            <a:off x="588010" y="2230120"/>
            <a:ext cx="575945" cy="36004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rgbClr val="FF0000"/>
              </a:solidFill>
            </a:endParaRPr>
          </a:p>
        </p:txBody>
      </p:sp>
      <p:sp>
        <p:nvSpPr>
          <p:cNvPr id="16" name="文本框 15"/>
          <p:cNvSpPr txBox="1"/>
          <p:nvPr/>
        </p:nvSpPr>
        <p:spPr>
          <a:xfrm>
            <a:off x="758825" y="2230120"/>
            <a:ext cx="692785" cy="398780"/>
          </a:xfrm>
          <a:prstGeom prst="rect">
            <a:avLst/>
          </a:prstGeom>
          <a:noFill/>
        </p:spPr>
        <p:txBody>
          <a:bodyPr wrap="square" rtlCol="0">
            <a:spAutoFit/>
          </a:bodyPr>
          <a:lstStyle/>
          <a:p>
            <a:r>
              <a:rPr lang="en-US" altLang="zh-CN" sz="2000" b="1">
                <a:solidFill>
                  <a:srgbClr val="FF0000"/>
                </a:solidFill>
              </a:rPr>
              <a:t>7.6</a:t>
            </a:r>
          </a:p>
        </p:txBody>
      </p:sp>
      <p:sp>
        <p:nvSpPr>
          <p:cNvPr id="18" name="矩形 17"/>
          <p:cNvSpPr/>
          <p:nvPr/>
        </p:nvSpPr>
        <p:spPr>
          <a:xfrm>
            <a:off x="2915920" y="2294890"/>
            <a:ext cx="504190" cy="3600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9" name="文本框 18"/>
          <p:cNvSpPr txBox="1"/>
          <p:nvPr/>
        </p:nvSpPr>
        <p:spPr>
          <a:xfrm>
            <a:off x="2844165" y="2263140"/>
            <a:ext cx="692785" cy="398780"/>
          </a:xfrm>
          <a:prstGeom prst="rect">
            <a:avLst/>
          </a:prstGeom>
          <a:noFill/>
        </p:spPr>
        <p:txBody>
          <a:bodyPr wrap="square" rtlCol="0">
            <a:spAutoFit/>
          </a:bodyPr>
          <a:lstStyle/>
          <a:p>
            <a:r>
              <a:rPr lang="en-US" altLang="zh-CN" sz="2000" b="1">
                <a:solidFill>
                  <a:srgbClr val="FF0000"/>
                </a:solidFill>
              </a:rPr>
              <a:t>7.9</a:t>
            </a:r>
          </a:p>
        </p:txBody>
      </p:sp>
      <p:sp>
        <p:nvSpPr>
          <p:cNvPr id="21" name="矩形 20"/>
          <p:cNvSpPr/>
          <p:nvPr/>
        </p:nvSpPr>
        <p:spPr>
          <a:xfrm>
            <a:off x="2433320" y="3068320"/>
            <a:ext cx="720090" cy="3600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0" name="文本框 19"/>
          <p:cNvSpPr txBox="1"/>
          <p:nvPr/>
        </p:nvSpPr>
        <p:spPr>
          <a:xfrm>
            <a:off x="2429510" y="3029585"/>
            <a:ext cx="692785" cy="398780"/>
          </a:xfrm>
          <a:prstGeom prst="rect">
            <a:avLst/>
          </a:prstGeom>
          <a:noFill/>
        </p:spPr>
        <p:txBody>
          <a:bodyPr wrap="square" rtlCol="0">
            <a:spAutoFit/>
          </a:bodyPr>
          <a:lstStyle/>
          <a:p>
            <a:r>
              <a:rPr lang="en-US" altLang="zh-CN" sz="2000" b="1">
                <a:solidFill>
                  <a:srgbClr val="FF0000"/>
                </a:solidFill>
              </a:rPr>
              <a:t>7.7</a:t>
            </a:r>
          </a:p>
        </p:txBody>
      </p:sp>
      <p:sp>
        <p:nvSpPr>
          <p:cNvPr id="23" name="矩形 22"/>
          <p:cNvSpPr/>
          <p:nvPr/>
        </p:nvSpPr>
        <p:spPr>
          <a:xfrm>
            <a:off x="588010" y="4013835"/>
            <a:ext cx="863600" cy="36004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2" name="文本框 21"/>
          <p:cNvSpPr txBox="1"/>
          <p:nvPr/>
        </p:nvSpPr>
        <p:spPr>
          <a:xfrm>
            <a:off x="758825" y="4013835"/>
            <a:ext cx="692785" cy="398780"/>
          </a:xfrm>
          <a:prstGeom prst="rect">
            <a:avLst/>
          </a:prstGeom>
          <a:noFill/>
        </p:spPr>
        <p:txBody>
          <a:bodyPr wrap="square" rtlCol="0">
            <a:spAutoFit/>
          </a:bodyPr>
          <a:lstStyle/>
          <a:p>
            <a:r>
              <a:rPr lang="en-US" altLang="zh-CN" sz="2000" b="1">
                <a:solidFill>
                  <a:srgbClr val="FF0000"/>
                </a:solidFill>
              </a:rPr>
              <a:t>7.6</a:t>
            </a:r>
          </a:p>
        </p:txBody>
      </p:sp>
      <p:sp>
        <p:nvSpPr>
          <p:cNvPr id="25" name="矩形 24"/>
          <p:cNvSpPr/>
          <p:nvPr/>
        </p:nvSpPr>
        <p:spPr>
          <a:xfrm>
            <a:off x="3122295" y="3992245"/>
            <a:ext cx="575945" cy="360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3063875" y="4013835"/>
            <a:ext cx="692785" cy="398780"/>
          </a:xfrm>
          <a:prstGeom prst="rect">
            <a:avLst/>
          </a:prstGeom>
          <a:noFill/>
        </p:spPr>
        <p:txBody>
          <a:bodyPr wrap="square" rtlCol="0">
            <a:spAutoFit/>
          </a:bodyPr>
          <a:lstStyle/>
          <a:p>
            <a:r>
              <a:rPr lang="en-US" altLang="zh-CN" sz="2000" b="1">
                <a:solidFill>
                  <a:srgbClr val="FF0000"/>
                </a:solidFill>
              </a:rPr>
              <a:t>7.5</a:t>
            </a:r>
          </a:p>
        </p:txBody>
      </p:sp>
      <p:sp>
        <p:nvSpPr>
          <p:cNvPr id="219" name=" 219"/>
          <p:cNvSpPr/>
          <p:nvPr/>
        </p:nvSpPr>
        <p:spPr>
          <a:xfrm>
            <a:off x="4869815" y="2720975"/>
            <a:ext cx="1479550" cy="501650"/>
          </a:xfrm>
          <a:prstGeom prst="roundRect">
            <a:avLst>
              <a:gd name="adj" fmla="val 50000"/>
            </a:avLst>
          </a:prstGeom>
          <a:noFill/>
          <a:ln w="38100"/>
          <a:extLst>
            <a:ext uri="{909E8E84-426E-40DD-AFC4-6F175D3DCCD1}">
              <a14:hiddenFill xmlns:a14="http://schemas.microsoft.com/office/drawing/2010/main" xmlns="">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26" name="图片 25"/>
          <p:cNvPicPr>
            <a:picLocks noChangeAspect="1"/>
          </p:cNvPicPr>
          <p:nvPr/>
        </p:nvPicPr>
        <p:blipFill>
          <a:blip r:embed="rId10"/>
          <a:stretch>
            <a:fillRect/>
          </a:stretch>
        </p:blipFill>
        <p:spPr>
          <a:xfrm>
            <a:off x="5314950" y="1263650"/>
            <a:ext cx="3320415" cy="1169035"/>
          </a:xfrm>
          <a:prstGeom prst="rect">
            <a:avLst/>
          </a:prstGeom>
        </p:spPr>
      </p:pic>
      <p:sp>
        <p:nvSpPr>
          <p:cNvPr id="27" name="矩形 26"/>
          <p:cNvSpPr/>
          <p:nvPr/>
        </p:nvSpPr>
        <p:spPr>
          <a:xfrm>
            <a:off x="5341620" y="1263650"/>
            <a:ext cx="3293110" cy="120078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 160"/>
          <p:cNvSpPr/>
          <p:nvPr/>
        </p:nvSpPr>
        <p:spPr>
          <a:xfrm>
            <a:off x="5735955" y="2463800"/>
            <a:ext cx="388620" cy="257175"/>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ustDataLst>
      <p:tags r:id="rId1"/>
    </p:custData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blinds(horizontal)">
                                      <p:cBhvr>
                                        <p:cTn id="7" dur="500"/>
                                        <p:tgtEl>
                                          <p:spTgt spid="2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0"/>
                                        </p:tgtEl>
                                        <p:attrNameLst>
                                          <p:attrName>style.visibility</p:attrName>
                                        </p:attrNameLst>
                                      </p:cBhvr>
                                      <p:to>
                                        <p:strVal val="visible"/>
                                      </p:to>
                                    </p:set>
                                    <p:animEffect transition="in" filter="blinds(horizontal)">
                                      <p:cBhvr>
                                        <p:cTn id="10" dur="500"/>
                                        <p:tgtEl>
                                          <p:spTgt spid="16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7" grpId="0" bldLvl="0" animBg="1"/>
      <p:bldP spid="16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20"/>
          <p:cNvSpPr/>
          <p:nvPr/>
        </p:nvSpPr>
        <p:spPr>
          <a:xfrm>
            <a:off x="-33020" y="-4445"/>
            <a:ext cx="4605020" cy="582295"/>
          </a:xfrm>
          <a:prstGeom prst="homePlate">
            <a:avLst/>
          </a:prstGeom>
          <a:noFill/>
          <a:ln>
            <a:no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rgbClr val="FFFFFF"/>
              </a:solidFill>
            </a:endParaRPr>
          </a:p>
        </p:txBody>
      </p:sp>
      <p:sp>
        <p:nvSpPr>
          <p:cNvPr id="7" name="文本框 1"/>
          <p:cNvSpPr txBox="1"/>
          <p:nvPr/>
        </p:nvSpPr>
        <p:spPr>
          <a:xfrm>
            <a:off x="456883" y="236061"/>
            <a:ext cx="5550694" cy="583565"/>
          </a:xfrm>
          <a:prstGeom prst="rect">
            <a:avLst/>
          </a:prstGeom>
          <a:noFill/>
        </p:spPr>
        <p:txBody>
          <a:bodyPr wrap="square" rtlCol="0">
            <a:spAutoFit/>
          </a:bodyPr>
          <a:lstStyle/>
          <a:p>
            <a:r>
              <a:rPr lang="en-US" altLang="zh-CN" sz="3200" dirty="0">
                <a:solidFill>
                  <a:schemeClr val="bg1"/>
                </a:solidFill>
                <a:latin typeface="Franklin Gothic Heavy" panose="020B0903020102020204" pitchFamily="34" charset="0"/>
              </a:rPr>
              <a:t>Sample  analysis (1) </a:t>
            </a:r>
          </a:p>
        </p:txBody>
      </p:sp>
      <p:pic>
        <p:nvPicPr>
          <p:cNvPr id="4" name="图片 3" descr="sy_20111207194752155027">
            <a:hlinkClick r:id="rId3" action="ppaction://hlinkfile"/>
          </p:cNvPr>
          <p:cNvPicPr>
            <a:picLocks noChangeAspect="1"/>
          </p:cNvPicPr>
          <p:nvPr/>
        </p:nvPicPr>
        <p:blipFill>
          <a:blip r:embed="rId4"/>
          <a:srcRect b="6578"/>
          <a:stretch>
            <a:fillRect/>
          </a:stretch>
        </p:blipFill>
        <p:spPr>
          <a:xfrm>
            <a:off x="2697480" y="1518285"/>
            <a:ext cx="3613785" cy="4390390"/>
          </a:xfrm>
          <a:prstGeom prst="rect">
            <a:avLst/>
          </a:prstGeom>
          <a:effectLst>
            <a:softEdge rad="279400"/>
          </a:effectLst>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
          <p:cNvSpPr txBox="1"/>
          <p:nvPr/>
        </p:nvSpPr>
        <p:spPr>
          <a:xfrm>
            <a:off x="456883" y="236061"/>
            <a:ext cx="5550694" cy="583565"/>
          </a:xfrm>
          <a:prstGeom prst="rect">
            <a:avLst/>
          </a:prstGeom>
          <a:noFill/>
        </p:spPr>
        <p:txBody>
          <a:bodyPr wrap="square" rtlCol="0">
            <a:spAutoFit/>
          </a:bodyPr>
          <a:lstStyle/>
          <a:p>
            <a:r>
              <a:rPr lang="en-US" altLang="zh-CN" sz="3200" dirty="0">
                <a:solidFill>
                  <a:schemeClr val="bg1"/>
                </a:solidFill>
                <a:latin typeface="Franklin Gothic Heavy" panose="020B0903020102020204" pitchFamily="34" charset="0"/>
              </a:rPr>
              <a:t>Sample  analysis (1) </a:t>
            </a:r>
          </a:p>
        </p:txBody>
      </p:sp>
      <p:pic>
        <p:nvPicPr>
          <p:cNvPr id="4" name="内容占位符 3" descr="韩红文章错误版"/>
          <p:cNvPicPr>
            <a:picLocks noGrp="1" noChangeAspect="1"/>
          </p:cNvPicPr>
          <p:nvPr>
            <p:ph idx="1"/>
          </p:nvPr>
        </p:nvPicPr>
        <p:blipFill>
          <a:blip r:embed="rId3"/>
          <a:srcRect l="9692" r="8540"/>
          <a:stretch>
            <a:fillRect/>
          </a:stretch>
        </p:blipFill>
        <p:spPr>
          <a:xfrm>
            <a:off x="1967865" y="1033780"/>
            <a:ext cx="5039995" cy="5376545"/>
          </a:xfrm>
          <a:prstGeom prst="rect">
            <a:avLst/>
          </a:prstGeom>
        </p:spPr>
      </p:pic>
      <p:sp>
        <p:nvSpPr>
          <p:cNvPr id="12" name="前凸弯带形 11"/>
          <p:cNvSpPr/>
          <p:nvPr/>
        </p:nvSpPr>
        <p:spPr>
          <a:xfrm rot="19620000">
            <a:off x="1405255" y="1177290"/>
            <a:ext cx="1682115" cy="366395"/>
          </a:xfrm>
          <a:prstGeom prst="ellipseRibbon">
            <a:avLst/>
          </a:prstGeom>
          <a:solidFill>
            <a:schemeClr val="accent6">
              <a:alpha val="7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200" b="1">
                <a:solidFill>
                  <a:schemeClr val="tx1">
                    <a:lumMod val="90000"/>
                    <a:lumOff val="10000"/>
                  </a:schemeClr>
                </a:solidFill>
              </a:rPr>
              <a:t>Group 3</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2740" y="836295"/>
            <a:ext cx="8467090" cy="5852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220"/>
          <p:cNvSpPr/>
          <p:nvPr/>
        </p:nvSpPr>
        <p:spPr>
          <a:xfrm>
            <a:off x="-114935" y="-35560"/>
            <a:ext cx="4605655" cy="561340"/>
          </a:xfrm>
          <a:prstGeom prst="homePlate">
            <a:avLst/>
          </a:prstGeom>
          <a:noFill/>
          <a:ln>
            <a:no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rgbClr val="FFFFFF"/>
              </a:solidFill>
            </a:endParaRPr>
          </a:p>
        </p:txBody>
      </p:sp>
      <p:sp>
        <p:nvSpPr>
          <p:cNvPr id="7" name="文本框 1"/>
          <p:cNvSpPr txBox="1"/>
          <p:nvPr/>
        </p:nvSpPr>
        <p:spPr>
          <a:xfrm>
            <a:off x="501968" y="127476"/>
            <a:ext cx="5550694" cy="583565"/>
          </a:xfrm>
          <a:prstGeom prst="rect">
            <a:avLst/>
          </a:prstGeom>
          <a:noFill/>
        </p:spPr>
        <p:txBody>
          <a:bodyPr wrap="square" rtlCol="0">
            <a:spAutoFit/>
          </a:bodyPr>
          <a:lstStyle/>
          <a:p>
            <a:r>
              <a:rPr lang="en-US" altLang="zh-CN" sz="3200" dirty="0">
                <a:solidFill>
                  <a:schemeClr val="bg1"/>
                </a:solidFill>
                <a:latin typeface="Franklin Gothic Heavy" panose="020B0903020102020204" pitchFamily="34" charset="0"/>
              </a:rPr>
              <a:t>Sample  analysis (1) </a:t>
            </a:r>
          </a:p>
        </p:txBody>
      </p:sp>
      <p:graphicFrame>
        <p:nvGraphicFramePr>
          <p:cNvPr id="9" name="表格 8"/>
          <p:cNvGraphicFramePr/>
          <p:nvPr/>
        </p:nvGraphicFramePr>
        <p:xfrm>
          <a:off x="574040" y="879475"/>
          <a:ext cx="8024495" cy="5808015"/>
        </p:xfrm>
        <a:graphic>
          <a:graphicData uri="http://schemas.openxmlformats.org/drawingml/2006/table">
            <a:tbl>
              <a:tblPr firstRow="1" bandRow="1">
                <a:tableStyleId>{5940675A-B579-460E-94D1-54222C63F5DA}</a:tableStyleId>
              </a:tblPr>
              <a:tblGrid>
                <a:gridCol w="5502910"/>
                <a:gridCol w="552450"/>
                <a:gridCol w="541655"/>
                <a:gridCol w="490855"/>
                <a:gridCol w="466725"/>
                <a:gridCol w="469900"/>
              </a:tblGrid>
              <a:tr h="515620">
                <a:tc>
                  <a:txBody>
                    <a:bodyPr/>
                    <a:lstStyle/>
                    <a:p>
                      <a:pPr indent="0">
                        <a:buNone/>
                      </a:pPr>
                      <a:endParaRPr lang="en-US" altLang="zh-CN" sz="1800" b="1">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0000"/>
                    </a:solidFill>
                  </a:tcPr>
                </a:tc>
                <a:tc>
                  <a:txBody>
                    <a:bodyPr/>
                    <a:lstStyle/>
                    <a:p>
                      <a:pPr indent="0">
                        <a:buNone/>
                      </a:pPr>
                      <a:r>
                        <a:rPr lang="en-US" altLang="zh-CN" sz="2400" b="0">
                          <a:solidFill>
                            <a:schemeClr val="bg1"/>
                          </a:solidFill>
                          <a:latin typeface="Times New Roman" panose="02020603050405020304" pitchFamily="18" charset="0"/>
                          <a:ea typeface="宋体" panose="02010600030101010101" pitchFamily="2" charset="-122"/>
                          <a:cs typeface="宋体" panose="02010600030101010101" pitchFamily="2" charset="-122"/>
                        </a:rPr>
                        <a:t>    </a:t>
                      </a:r>
                      <a:r>
                        <a:rPr lang="en-US" altLang="zh-CN" sz="2400" b="1">
                          <a:solidFill>
                            <a:schemeClr val="bg1"/>
                          </a:solidFill>
                          <a:latin typeface="Times New Roman" panose="02020603050405020304" pitchFamily="18" charset="0"/>
                          <a:ea typeface="宋体" panose="02010600030101010101" pitchFamily="2" charset="-122"/>
                          <a:cs typeface="宋体" panose="02010600030101010101" pitchFamily="2" charset="-122"/>
                        </a:rPr>
                        <a:t>1</a:t>
                      </a:r>
                    </a:p>
                  </a:txBody>
                  <a:tcPr marL="0" marR="0" marT="74770" marB="74770">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0000"/>
                    </a:solidFill>
                  </a:tcPr>
                </a:tc>
                <a:tc>
                  <a:txBody>
                    <a:bodyPr/>
                    <a:lstStyle/>
                    <a:p>
                      <a:pPr indent="0">
                        <a:buNone/>
                      </a:pPr>
                      <a:r>
                        <a:rPr lang="en-US" altLang="zh-CN" sz="2400" b="0">
                          <a:solidFill>
                            <a:schemeClr val="bg1"/>
                          </a:solidFill>
                          <a:latin typeface="Times New Roman" panose="02020603050405020304" pitchFamily="18" charset="0"/>
                          <a:ea typeface="宋体" panose="02010600030101010101" pitchFamily="2" charset="-122"/>
                          <a:cs typeface="宋体" panose="02010600030101010101" pitchFamily="2" charset="-122"/>
                        </a:rPr>
                        <a:t>    </a:t>
                      </a:r>
                      <a:r>
                        <a:rPr lang="en-US" altLang="zh-CN" sz="2400" b="1">
                          <a:solidFill>
                            <a:schemeClr val="bg1"/>
                          </a:solidFill>
                          <a:latin typeface="Times New Roman" panose="02020603050405020304" pitchFamily="18" charset="0"/>
                          <a:ea typeface="宋体" panose="02010600030101010101" pitchFamily="2" charset="-122"/>
                          <a:cs typeface="宋体" panose="02010600030101010101" pitchFamily="2" charset="-122"/>
                        </a:rPr>
                        <a:t>2</a:t>
                      </a:r>
                    </a:p>
                  </a:txBody>
                  <a:tcPr marL="0" marR="0" marT="74770" marB="7477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0000"/>
                    </a:solidFill>
                  </a:tcPr>
                </a:tc>
                <a:tc>
                  <a:txBody>
                    <a:bodyPr/>
                    <a:lstStyle/>
                    <a:p>
                      <a:pPr indent="0">
                        <a:buNone/>
                      </a:pPr>
                      <a:r>
                        <a:rPr lang="en-US" altLang="zh-CN" sz="2400" b="1">
                          <a:solidFill>
                            <a:schemeClr val="bg1"/>
                          </a:solidFill>
                          <a:latin typeface="Times New Roman" panose="02020603050405020304" pitchFamily="18" charset="0"/>
                          <a:ea typeface="宋体" panose="02010600030101010101" pitchFamily="2" charset="-122"/>
                          <a:cs typeface="宋体" panose="02010600030101010101" pitchFamily="2" charset="-122"/>
                        </a:rPr>
                        <a:t>   3</a:t>
                      </a:r>
                    </a:p>
                  </a:txBody>
                  <a:tcPr marL="0" marR="0" marT="74770" marB="7477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0000"/>
                    </a:solidFill>
                  </a:tcPr>
                </a:tc>
                <a:tc>
                  <a:txBody>
                    <a:bodyPr/>
                    <a:lstStyle/>
                    <a:p>
                      <a:pPr indent="0">
                        <a:buNone/>
                      </a:pPr>
                      <a:r>
                        <a:rPr lang="en-US" altLang="zh-CN" sz="2400" b="1">
                          <a:solidFill>
                            <a:schemeClr val="bg1"/>
                          </a:solidFill>
                          <a:latin typeface="Times New Roman" panose="02020603050405020304" pitchFamily="18" charset="0"/>
                          <a:ea typeface="宋体" panose="02010600030101010101" pitchFamily="2" charset="-122"/>
                          <a:cs typeface="宋体" panose="02010600030101010101" pitchFamily="2" charset="-122"/>
                        </a:rPr>
                        <a:t>   4</a:t>
                      </a:r>
                    </a:p>
                  </a:txBody>
                  <a:tcPr marL="0" marR="0" marT="74770" marB="7477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0000"/>
                    </a:solidFill>
                  </a:tcPr>
                </a:tc>
                <a:tc>
                  <a:txBody>
                    <a:bodyPr/>
                    <a:lstStyle/>
                    <a:p>
                      <a:pPr indent="0">
                        <a:buNone/>
                      </a:pPr>
                      <a:r>
                        <a:rPr lang="en-US" altLang="zh-CN" sz="2400" b="1">
                          <a:solidFill>
                            <a:schemeClr val="bg1"/>
                          </a:solidFill>
                          <a:latin typeface="Times New Roman" panose="02020603050405020304" pitchFamily="18" charset="0"/>
                          <a:ea typeface="宋体" panose="02010600030101010101" pitchFamily="2" charset="-122"/>
                          <a:cs typeface="宋体" panose="02010600030101010101" pitchFamily="2" charset="-122"/>
                        </a:rPr>
                        <a:t>   5</a:t>
                      </a:r>
                    </a:p>
                  </a:txBody>
                  <a:tcPr marL="0" marR="0" marT="74770" marB="7477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0000"/>
                    </a:solidFill>
                  </a:tcPr>
                </a:tc>
              </a:tr>
              <a:tr h="498475">
                <a:tc>
                  <a:txBody>
                    <a:bodyPr/>
                    <a:lstStyle/>
                    <a:p>
                      <a:pPr indent="0">
                        <a:buNone/>
                      </a:pPr>
                      <a:r>
                        <a:rPr lang="en-US" altLang="zh-CN" sz="2400" b="0">
                          <a:latin typeface="Times New Roman" panose="02020603050405020304" pitchFamily="18" charset="0"/>
                          <a:ea typeface="宋体" panose="02010600030101010101" pitchFamily="2" charset="-122"/>
                          <a:cs typeface="宋体" panose="02010600030101010101" pitchFamily="2" charset="-122"/>
                        </a:rPr>
                        <a:t>1. </a:t>
                      </a:r>
                      <a:r>
                        <a:rPr lang="en-US" altLang="zh-CN" sz="2400" b="0">
                          <a:latin typeface="Times New Roman" panose="02020603050405020304" pitchFamily="18" charset="0"/>
                          <a:cs typeface="Times New Roman" panose="02020603050405020304" pitchFamily="18" charset="0"/>
                        </a:rPr>
                        <a:t>Is the essay a narrative of a Chinese celebrity?</a:t>
                      </a:r>
                      <a:r>
                        <a:rPr lang="en-US" altLang="zh-CN" sz="2400" b="0">
                          <a:latin typeface="Times New Roman" panose="02020603050405020304" pitchFamily="18" charset="0"/>
                          <a:ea typeface="宋体" panose="02010600030101010101" pitchFamily="2" charset="-122"/>
                          <a:cs typeface="宋体" panose="02010600030101010101" pitchFamily="2" charset="-122"/>
                        </a:rPr>
                        <a:t> (2</a:t>
                      </a:r>
                      <a:r>
                        <a:rPr lang="en-US" altLang="zh-CN" sz="2400" b="0">
                          <a:latin typeface="Times New Roman" panose="02020603050405020304" pitchFamily="18" charset="0"/>
                          <a:cs typeface="Times New Roman" panose="02020603050405020304" pitchFamily="18" charset="0"/>
                        </a:rPr>
                        <a:t>’</a:t>
                      </a:r>
                      <a:r>
                        <a:rPr lang="en-US" altLang="zh-CN" sz="2400" b="0">
                          <a:latin typeface="Times New Roman" panose="02020603050405020304" pitchFamily="18" charset="0"/>
                          <a:ea typeface="宋体" panose="02010600030101010101" pitchFamily="2" charset="-122"/>
                          <a:cs typeface="宋体" panose="02010600030101010101" pitchFamily="2" charset="-122"/>
                        </a:rPr>
                        <a:t>)</a:t>
                      </a:r>
                    </a:p>
                  </a:txBody>
                  <a:tcPr marL="0" marR="0" marT="149065"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alpha val="20000"/>
                      </a:schemeClr>
                    </a:solidFill>
                  </a:tcPr>
                </a:tc>
                <a:tc>
                  <a:txBody>
                    <a:bodyPr/>
                    <a:lstStyle/>
                    <a:p>
                      <a:pPr indent="0" algn="ctr">
                        <a:buNone/>
                      </a:pPr>
                      <a:endPar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5780">
                <a:tc>
                  <a:txBody>
                    <a:bodyPr/>
                    <a:lstStyle/>
                    <a:p>
                      <a:pPr indent="0">
                        <a:buNone/>
                      </a:pPr>
                      <a:r>
                        <a:rPr lang="en-US" altLang="zh-CN" sz="2400" b="0">
                          <a:latin typeface="Times New Roman" panose="02020603050405020304" pitchFamily="18" charset="0"/>
                          <a:ea typeface="宋体" panose="02010600030101010101" pitchFamily="2" charset="-122"/>
                          <a:cs typeface="宋体" panose="02010600030101010101" pitchFamily="2" charset="-122"/>
                        </a:rPr>
                        <a:t>2. </a:t>
                      </a:r>
                      <a:r>
                        <a:rPr lang="en-US" altLang="zh-CN" sz="2400" b="0">
                          <a:latin typeface="Times New Roman" panose="02020603050405020304" pitchFamily="18" charset="0"/>
                          <a:cs typeface="Times New Roman" panose="02020603050405020304" pitchFamily="18" charset="0"/>
                        </a:rPr>
                        <a:t>Is there a </a:t>
                      </a:r>
                      <a:r>
                        <a:rPr lang="en-US" altLang="zh-CN" sz="2400" b="0">
                          <a:latin typeface="Times New Roman" panose="02020603050405020304" pitchFamily="18" charset="0"/>
                          <a:ea typeface="宋体" panose="02010600030101010101" pitchFamily="2" charset="-122"/>
                          <a:cs typeface="宋体" panose="02010600030101010101" pitchFamily="2" charset="-122"/>
                        </a:rPr>
                        <a:t>central point in the introductory paragraph? (2</a:t>
                      </a:r>
                      <a:r>
                        <a:rPr lang="en-US" altLang="zh-CN" sz="2400" b="0">
                          <a:latin typeface="Times New Roman" panose="02020603050405020304" pitchFamily="18" charset="0"/>
                          <a:cs typeface="Times New Roman" panose="02020603050405020304" pitchFamily="18" charset="0"/>
                        </a:rPr>
                        <a:t>’</a:t>
                      </a:r>
                      <a:r>
                        <a:rPr lang="en-US" altLang="zh-CN" sz="2400" b="0">
                          <a:latin typeface="Times New Roman" panose="02020603050405020304" pitchFamily="18" charset="0"/>
                          <a:ea typeface="宋体" panose="02010600030101010101" pitchFamily="2" charset="-122"/>
                          <a:cs typeface="宋体" panose="02010600030101010101" pitchFamily="2" charset="-122"/>
                        </a:rPr>
                        <a:t>)</a:t>
                      </a:r>
                      <a:endParaRPr lang="en-US" altLang="zh-CN" sz="2400" b="0">
                        <a:latin typeface="Times New Roman" panose="02020603050405020304" pitchFamily="18" charset="0"/>
                        <a:ea typeface="Calibri" panose="020F0502020204030204" charset="0"/>
                        <a:cs typeface="Calibri" panose="020F0502020204030204" charset="0"/>
                      </a:endParaRPr>
                    </a:p>
                  </a:txBody>
                  <a:tcPr marL="0" marR="0" marT="149065"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60000"/>
                        <a:lumOff val="40000"/>
                        <a:alpha val="29000"/>
                      </a:schemeClr>
                    </a:solidFill>
                  </a:tcPr>
                </a:tc>
                <a:tc>
                  <a:txBody>
                    <a:bodyPr/>
                    <a:lstStyle/>
                    <a:p>
                      <a:pPr indent="0" algn="ctr">
                        <a:buNone/>
                      </a:pPr>
                      <a:endPar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98500">
                <a:tc>
                  <a:txBody>
                    <a:bodyPr/>
                    <a:lstStyle/>
                    <a:p>
                      <a:pPr indent="0">
                        <a:buNone/>
                      </a:pPr>
                      <a:r>
                        <a:rPr lang="en-US" altLang="zh-CN" sz="2400" b="0">
                          <a:latin typeface="Times New Roman" panose="02020603050405020304" pitchFamily="18" charset="0"/>
                          <a:cs typeface="Times New Roman" panose="02020603050405020304" pitchFamily="18" charset="0"/>
                        </a:rPr>
                        <a:t>3. Are supporting details adequately supportive to the</a:t>
                      </a:r>
                      <a:r>
                        <a:rPr lang="en-US" altLang="zh-CN" sz="2400" b="0">
                          <a:latin typeface="Times New Roman" panose="02020603050405020304" pitchFamily="18" charset="0"/>
                          <a:ea typeface="宋体" panose="02010600030101010101" pitchFamily="2" charset="-122"/>
                          <a:cs typeface="宋体" panose="02010600030101010101" pitchFamily="2" charset="-122"/>
                        </a:rPr>
                        <a:t> central point? (2</a:t>
                      </a:r>
                      <a:r>
                        <a:rPr lang="en-US" altLang="zh-CN" sz="2400" b="0">
                          <a:latin typeface="Times New Roman" panose="02020603050405020304" pitchFamily="18" charset="0"/>
                          <a:cs typeface="Times New Roman" panose="02020603050405020304" pitchFamily="18" charset="0"/>
                          <a:sym typeface="+mn-ea"/>
                        </a:rPr>
                        <a:t>’</a:t>
                      </a:r>
                      <a:r>
                        <a:rPr lang="en-US" altLang="zh-CN" sz="2400" b="0">
                          <a:latin typeface="Times New Roman" panose="02020603050405020304" pitchFamily="18" charset="0"/>
                          <a:ea typeface="宋体" panose="02010600030101010101" pitchFamily="2" charset="-122"/>
                          <a:cs typeface="宋体" panose="02010600030101010101" pitchFamily="2" charset="-122"/>
                        </a:rPr>
                        <a:t>)</a:t>
                      </a:r>
                      <a:endParaRPr lang="en-US" altLang="zh-CN"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74770"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alpha val="22000"/>
                      </a:schemeClr>
                    </a:solidFill>
                  </a:tcPr>
                </a:tc>
                <a:tc>
                  <a:txBody>
                    <a:bodyPr/>
                    <a:lstStyle/>
                    <a:p>
                      <a:pPr indent="0" algn="ctr">
                        <a:buNone/>
                      </a:pPr>
                      <a:endPar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72795">
                <a:tc>
                  <a:txBody>
                    <a:bodyPr/>
                    <a:lstStyle/>
                    <a:p>
                      <a:pPr indent="0">
                        <a:buNone/>
                      </a:pPr>
                      <a:r>
                        <a:rPr lang="en-US" altLang="zh-CN" sz="2400" b="0">
                          <a:latin typeface="Times New Roman" panose="02020603050405020304" pitchFamily="18" charset="0"/>
                          <a:ea typeface="宋体" panose="02010600030101010101" pitchFamily="2" charset="-122"/>
                          <a:cs typeface="宋体" panose="02010600030101010101" pitchFamily="2" charset="-122"/>
                        </a:rPr>
                        <a:t>4. </a:t>
                      </a:r>
                      <a:r>
                        <a:rPr lang="en-US" altLang="zh-CN" sz="2400" b="0">
                          <a:latin typeface="Times New Roman" panose="02020603050405020304" pitchFamily="18" charset="0"/>
                          <a:cs typeface="Times New Roman" panose="02020603050405020304" pitchFamily="18" charset="0"/>
                        </a:rPr>
                        <a:t>Are the time signals used appropriately</a:t>
                      </a:r>
                      <a:r>
                        <a:rPr lang="en-US" altLang="zh-CN" sz="2400" b="0">
                          <a:latin typeface="Times New Roman" panose="02020603050405020304" pitchFamily="18" charset="0"/>
                          <a:ea typeface="宋体" panose="02010600030101010101" pitchFamily="2" charset="-122"/>
                          <a:cs typeface="宋体" panose="02010600030101010101" pitchFamily="2" charset="-122"/>
                        </a:rPr>
                        <a:t> to develop a coherent narrative</a:t>
                      </a:r>
                      <a:r>
                        <a:rPr lang="en-US" altLang="zh-CN" sz="2400" b="0">
                          <a:latin typeface="Times New Roman" panose="02020603050405020304" pitchFamily="18" charset="0"/>
                          <a:cs typeface="Times New Roman" panose="02020603050405020304" pitchFamily="18" charset="0"/>
                        </a:rPr>
                        <a:t>?</a:t>
                      </a:r>
                      <a:r>
                        <a:rPr lang="en-US" altLang="zh-CN" sz="2400" b="0">
                          <a:latin typeface="Times New Roman" panose="02020603050405020304" pitchFamily="18" charset="0"/>
                          <a:ea typeface="宋体" panose="02010600030101010101" pitchFamily="2" charset="-122"/>
                          <a:cs typeface="宋体" panose="02010600030101010101" pitchFamily="2" charset="-122"/>
                        </a:rPr>
                        <a:t> (2</a:t>
                      </a:r>
                      <a:r>
                        <a:rPr lang="en-US" altLang="zh-CN" sz="2400" b="0">
                          <a:latin typeface="Times New Roman" panose="02020603050405020304" pitchFamily="18" charset="0"/>
                          <a:cs typeface="Times New Roman" panose="02020603050405020304" pitchFamily="18" charset="0"/>
                        </a:rPr>
                        <a:t>’</a:t>
                      </a:r>
                      <a:r>
                        <a:rPr lang="en-US" altLang="zh-CN" sz="2400" b="0">
                          <a:latin typeface="Times New Roman" panose="02020603050405020304" pitchFamily="18" charset="0"/>
                          <a:ea typeface="宋体" panose="02010600030101010101" pitchFamily="2" charset="-122"/>
                          <a:cs typeface="宋体" panose="02010600030101010101" pitchFamily="2" charset="-122"/>
                        </a:rPr>
                        <a:t>)</a:t>
                      </a:r>
                      <a:endParaRPr lang="en-US" altLang="zh-CN" sz="2400" b="0">
                        <a:latin typeface="Times New Roman" panose="02020603050405020304" pitchFamily="18" charset="0"/>
                        <a:ea typeface="Calibri" panose="020F0502020204030204" charset="0"/>
                        <a:cs typeface="Calibri" panose="020F0502020204030204" charset="0"/>
                      </a:endParaRPr>
                    </a:p>
                  </a:txBody>
                  <a:tcPr marL="0" marR="0" marT="149065"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40000"/>
                        <a:lumOff val="60000"/>
                        <a:alpha val="52000"/>
                      </a:schemeClr>
                    </a:solidFill>
                  </a:tcPr>
                </a:tc>
                <a:tc>
                  <a:txBody>
                    <a:bodyPr/>
                    <a:lstStyle/>
                    <a:p>
                      <a:pPr indent="0" algn="ctr">
                        <a:buNone/>
                      </a:pPr>
                      <a:endPar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55675">
                <a:tc>
                  <a:txBody>
                    <a:bodyPr/>
                    <a:lstStyle/>
                    <a:p>
                      <a:pPr indent="0">
                        <a:buNone/>
                      </a:pPr>
                      <a:r>
                        <a:rPr lang="en-US" altLang="zh-CN" sz="2400" b="0">
                          <a:latin typeface="Times New Roman" panose="02020603050405020304" pitchFamily="18" charset="0"/>
                          <a:ea typeface="宋体" panose="02010600030101010101" pitchFamily="2" charset="-122"/>
                          <a:cs typeface="宋体" panose="02010600030101010101" pitchFamily="2" charset="-122"/>
                        </a:rPr>
                        <a:t>5. Is there a concluding paragraph which restates the central point? (2</a:t>
                      </a:r>
                      <a:r>
                        <a:rPr lang="en-US" altLang="zh-CN" sz="2400" b="0">
                          <a:latin typeface="Times New Roman" panose="02020603050405020304" pitchFamily="18" charset="0"/>
                          <a:cs typeface="Times New Roman" panose="02020603050405020304" pitchFamily="18" charset="0"/>
                        </a:rPr>
                        <a:t>’</a:t>
                      </a:r>
                      <a:r>
                        <a:rPr lang="en-US" altLang="zh-CN" sz="2400" b="0">
                          <a:latin typeface="Times New Roman" panose="02020603050405020304" pitchFamily="18" charset="0"/>
                          <a:ea typeface="宋体" panose="02010600030101010101" pitchFamily="2" charset="-122"/>
                          <a:cs typeface="宋体" panose="02010600030101010101" pitchFamily="2" charset="-122"/>
                        </a:rPr>
                        <a:t>)</a:t>
                      </a:r>
                    </a:p>
                  </a:txBody>
                  <a:tcPr marL="0" marR="0" marT="149065"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alpha val="75000"/>
                      </a:schemeClr>
                    </a:solidFill>
                  </a:tcPr>
                </a:tc>
                <a:tc>
                  <a:txBody>
                    <a:bodyPr/>
                    <a:lstStyle/>
                    <a:p>
                      <a:pPr indent="0" algn="ctr">
                        <a:buNone/>
                      </a:pPr>
                      <a:endPar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8475">
                <a:tc>
                  <a:txBody>
                    <a:bodyPr/>
                    <a:lstStyle/>
                    <a:p>
                      <a:pPr indent="0">
                        <a:buNone/>
                      </a:pPr>
                      <a:r>
                        <a:rPr lang="en-US" altLang="zh-CN" sz="2400" b="1">
                          <a:latin typeface="Times New Roman" panose="02020603050405020304" pitchFamily="18" charset="0"/>
                          <a:ea typeface="宋体" panose="02010600030101010101" pitchFamily="2" charset="-122"/>
                          <a:cs typeface="宋体" panose="02010600030101010101" pitchFamily="2" charset="-122"/>
                        </a:rPr>
                        <a:t>Total</a:t>
                      </a:r>
                      <a:r>
                        <a:rPr lang="en-US" altLang="zh-CN" sz="2400" b="0">
                          <a:latin typeface="Times New Roman" panose="02020603050405020304" pitchFamily="18" charset="0"/>
                          <a:ea typeface="宋体" panose="02010600030101010101" pitchFamily="2" charset="-122"/>
                          <a:cs typeface="宋体" panose="02010600030101010101" pitchFamily="2" charset="-122"/>
                        </a:rPr>
                        <a:t> (10</a:t>
                      </a:r>
                      <a:r>
                        <a:rPr lang="en-US" altLang="zh-CN" sz="2400" b="0">
                          <a:latin typeface="Times New Roman" panose="02020603050405020304" pitchFamily="18" charset="0"/>
                          <a:cs typeface="Times New Roman" panose="02020603050405020304" pitchFamily="18" charset="0"/>
                        </a:rPr>
                        <a:t>’</a:t>
                      </a:r>
                      <a:r>
                        <a:rPr lang="en-US" altLang="zh-CN" sz="2400" b="0">
                          <a:latin typeface="Times New Roman" panose="02020603050405020304" pitchFamily="18" charset="0"/>
                          <a:ea typeface="宋体" panose="02010600030101010101" pitchFamily="2" charset="-122"/>
                          <a:cs typeface="宋体" panose="02010600030101010101" pitchFamily="2" charset="-122"/>
                        </a:rPr>
                        <a:t>)</a:t>
                      </a:r>
                    </a:p>
                  </a:txBody>
                  <a:tcPr marL="0" marR="0" marT="149065" marB="7477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endParaRPr>
                    </a:p>
                  </a:txBody>
                  <a:tcPr marL="0" marR="0" marT="74770" marB="7477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74770" marB="7477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0" name="图片 9"/>
          <p:cNvPicPr/>
          <p:nvPr/>
        </p:nvPicPr>
        <p:blipFill>
          <a:blip r:embed="rId4"/>
          <a:stretch>
            <a:fillRect/>
          </a:stretch>
        </p:blipFill>
        <p:spPr>
          <a:xfrm>
            <a:off x="1299210" y="3362960"/>
            <a:ext cx="2282825" cy="438785"/>
          </a:xfrm>
          <a:prstGeom prst="rect">
            <a:avLst/>
          </a:prstGeom>
          <a:noFill/>
          <a:ln w="9525">
            <a:noFill/>
          </a:ln>
        </p:spPr>
      </p:pic>
      <p:cxnSp>
        <p:nvCxnSpPr>
          <p:cNvPr id="12" name="直接连接符 11"/>
          <p:cNvCxnSpPr/>
          <p:nvPr/>
        </p:nvCxnSpPr>
        <p:spPr>
          <a:xfrm>
            <a:off x="539750" y="910590"/>
            <a:ext cx="5544185" cy="50228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01968" y="997426"/>
            <a:ext cx="2447290" cy="398780"/>
          </a:xfrm>
          <a:prstGeom prst="rect">
            <a:avLst/>
          </a:prstGeom>
          <a:noFill/>
        </p:spPr>
        <p:txBody>
          <a:bodyPr wrap="none" rtlCol="0" anchor="t">
            <a:spAutoFit/>
          </a:bodyPr>
          <a:lstStyle/>
          <a:p>
            <a:pPr indent="0">
              <a:buNone/>
            </a:pPr>
            <a:r>
              <a:rPr lang="en-US" altLang="zh-CN" sz="2000" b="1">
                <a:solidFill>
                  <a:schemeClr val="bg1"/>
                </a:solidFill>
                <a:latin typeface="Times New Roman" panose="02020603050405020304" pitchFamily="18" charset="0"/>
                <a:ea typeface="宋体" panose="02010600030101010101" pitchFamily="2" charset="-122"/>
                <a:cs typeface="宋体" panose="02010600030101010101" pitchFamily="2" charset="-122"/>
                <a:sym typeface="+mn-ea"/>
              </a:rPr>
              <a:t>Evaluation questions</a:t>
            </a:r>
          </a:p>
        </p:txBody>
      </p:sp>
      <p:sp>
        <p:nvSpPr>
          <p:cNvPr id="14" name="文本框 13"/>
          <p:cNvSpPr txBox="1"/>
          <p:nvPr/>
        </p:nvSpPr>
        <p:spPr>
          <a:xfrm>
            <a:off x="3761264" y="863441"/>
            <a:ext cx="1821180" cy="398780"/>
          </a:xfrm>
          <a:prstGeom prst="rect">
            <a:avLst/>
          </a:prstGeom>
          <a:noFill/>
        </p:spPr>
        <p:txBody>
          <a:bodyPr wrap="none" rtlCol="0" anchor="t">
            <a:spAutoFit/>
          </a:bodyPr>
          <a:lstStyle/>
          <a:p>
            <a:pPr indent="0">
              <a:buNone/>
            </a:pPr>
            <a:r>
              <a:rPr lang="en-US" sz="2000" b="1">
                <a:solidFill>
                  <a:schemeClr val="bg1"/>
                </a:solidFill>
                <a:latin typeface="Times New Roman" panose="02020603050405020304" pitchFamily="18" charset="0"/>
                <a:ea typeface="宋体" panose="02010600030101010101" pitchFamily="2" charset="-122"/>
                <a:cs typeface="宋体" panose="02010600030101010101" pitchFamily="2" charset="-122"/>
                <a:sym typeface="+mn-ea"/>
              </a:rPr>
              <a:t>Group number</a:t>
            </a:r>
          </a:p>
        </p:txBody>
      </p:sp>
      <p:sp>
        <p:nvSpPr>
          <p:cNvPr id="2" name="文本框 1"/>
          <p:cNvSpPr txBox="1"/>
          <p:nvPr/>
        </p:nvSpPr>
        <p:spPr>
          <a:xfrm flipH="1">
            <a:off x="6109970" y="1687195"/>
            <a:ext cx="2792095" cy="460375"/>
          </a:xfrm>
          <a:prstGeom prst="rect">
            <a:avLst/>
          </a:prstGeom>
          <a:noFill/>
        </p:spPr>
        <p:txBody>
          <a:bodyPr wrap="square" rtlCol="0" anchor="t">
            <a:spAutoFit/>
          </a:bodyPr>
          <a:lstStyle/>
          <a:p>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endParaRPr lang="zh-CN" altLang="en-US" sz="2400"/>
          </a:p>
        </p:txBody>
      </p:sp>
      <p:sp>
        <p:nvSpPr>
          <p:cNvPr id="76" name="文本框 75"/>
          <p:cNvSpPr txBox="1"/>
          <p:nvPr/>
        </p:nvSpPr>
        <p:spPr>
          <a:xfrm flipH="1">
            <a:off x="6093460" y="2675255"/>
            <a:ext cx="2792095" cy="460375"/>
          </a:xfrm>
          <a:prstGeom prst="rect">
            <a:avLst/>
          </a:prstGeom>
          <a:noFill/>
        </p:spPr>
        <p:txBody>
          <a:bodyPr wrap="square" rtlCol="0" anchor="t">
            <a:spAutoFit/>
          </a:bodyPr>
          <a:lstStyle/>
          <a:p>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endParaRPr lang="zh-CN" altLang="en-US" sz="2400"/>
          </a:p>
        </p:txBody>
      </p:sp>
      <p:sp>
        <p:nvSpPr>
          <p:cNvPr id="77" name="文本框 76"/>
          <p:cNvSpPr txBox="1"/>
          <p:nvPr/>
        </p:nvSpPr>
        <p:spPr>
          <a:xfrm flipH="1">
            <a:off x="6093460" y="3536315"/>
            <a:ext cx="2792095" cy="460375"/>
          </a:xfrm>
          <a:prstGeom prst="rect">
            <a:avLst/>
          </a:prstGeom>
          <a:noFill/>
        </p:spPr>
        <p:txBody>
          <a:bodyPr wrap="square" rtlCol="0" anchor="t">
            <a:spAutoFit/>
          </a:bodyPr>
          <a:lstStyle/>
          <a:p>
            <a:r>
              <a:rPr lang="en-US" altLang="zh-CN" sz="2400" b="1">
                <a:solidFill>
                  <a:srgbClr val="C00000"/>
                </a:solidFill>
                <a:latin typeface="Times New Roman" panose="02020603050405020304" pitchFamily="18" charset="0"/>
                <a:cs typeface="Times New Roman" panose="02020603050405020304" pitchFamily="18" charset="0"/>
                <a:sym typeface="+mn-ea"/>
              </a:rPr>
              <a:t>1’     1’   </a:t>
            </a: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a:t>
            </a:r>
            <a:r>
              <a:rPr lang="en-US" altLang="zh-CN" sz="2400" b="1">
                <a:solidFill>
                  <a:srgbClr val="C00000"/>
                </a:solidFill>
                <a:latin typeface="Times New Roman" panose="02020603050405020304" pitchFamily="18" charset="0"/>
                <a:cs typeface="Times New Roman" panose="02020603050405020304" pitchFamily="18" charset="0"/>
                <a:sym typeface="+mn-ea"/>
              </a:rPr>
              <a:t>   1’   1’  </a:t>
            </a:r>
            <a:endParaRPr lang="zh-CN" altLang="en-US" sz="2400"/>
          </a:p>
        </p:txBody>
      </p:sp>
      <p:sp>
        <p:nvSpPr>
          <p:cNvPr id="83" name="文本框 82"/>
          <p:cNvSpPr txBox="1"/>
          <p:nvPr/>
        </p:nvSpPr>
        <p:spPr>
          <a:xfrm flipH="1">
            <a:off x="6093460" y="4540885"/>
            <a:ext cx="2792095" cy="460375"/>
          </a:xfrm>
          <a:prstGeom prst="rect">
            <a:avLst/>
          </a:prstGeom>
          <a:noFill/>
        </p:spPr>
        <p:txBody>
          <a:bodyPr wrap="square" rtlCol="0" anchor="t">
            <a:spAutoFit/>
          </a:bodyPr>
          <a:lstStyle/>
          <a:p>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endParaRPr lang="zh-CN" altLang="en-US" sz="2400"/>
          </a:p>
        </p:txBody>
      </p:sp>
      <p:sp>
        <p:nvSpPr>
          <p:cNvPr id="84" name="文本框 83"/>
          <p:cNvSpPr txBox="1"/>
          <p:nvPr/>
        </p:nvSpPr>
        <p:spPr>
          <a:xfrm flipH="1">
            <a:off x="6093460" y="5473700"/>
            <a:ext cx="2792095" cy="460375"/>
          </a:xfrm>
          <a:prstGeom prst="rect">
            <a:avLst/>
          </a:prstGeom>
          <a:noFill/>
        </p:spPr>
        <p:txBody>
          <a:bodyPr wrap="square" rtlCol="0" anchor="t">
            <a:spAutoFit/>
          </a:bodyPr>
          <a:lstStyle/>
          <a:p>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r>
              <a:rPr lang="en-US" altLang="zh-CN"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2</a:t>
            </a:r>
            <a:r>
              <a:rPr lang="en-US" altLang="zh-CN" sz="2400" b="1">
                <a:solidFill>
                  <a:srgbClr val="C00000"/>
                </a:solidFill>
                <a:latin typeface="Times New Roman" panose="02020603050405020304" pitchFamily="18" charset="0"/>
                <a:cs typeface="Times New Roman" panose="02020603050405020304" pitchFamily="18" charset="0"/>
                <a:sym typeface="+mn-ea"/>
              </a:rPr>
              <a:t>’  </a:t>
            </a:r>
            <a:endParaRPr lang="zh-CN" altLang="en-US" sz="2400"/>
          </a:p>
        </p:txBody>
      </p:sp>
      <p:sp>
        <p:nvSpPr>
          <p:cNvPr id="85" name="文本框 84"/>
          <p:cNvSpPr txBox="1"/>
          <p:nvPr/>
        </p:nvSpPr>
        <p:spPr>
          <a:xfrm flipH="1">
            <a:off x="6093460" y="6191250"/>
            <a:ext cx="2792095" cy="460375"/>
          </a:xfrm>
          <a:prstGeom prst="rect">
            <a:avLst/>
          </a:prstGeom>
          <a:noFill/>
        </p:spPr>
        <p:txBody>
          <a:bodyPr wrap="square" rtlCol="0" anchor="t">
            <a:spAutoFit/>
          </a:bodyPr>
          <a:lstStyle/>
          <a:p>
            <a:r>
              <a:rPr lang="en-US" altLang="zh-CN" sz="2400" b="1">
                <a:solidFill>
                  <a:srgbClr val="C00000"/>
                </a:solidFill>
                <a:latin typeface="Times New Roman" panose="02020603050405020304" pitchFamily="18" charset="0"/>
                <a:cs typeface="Times New Roman" panose="02020603050405020304" pitchFamily="18" charset="0"/>
                <a:sym typeface="+mn-ea"/>
              </a:rPr>
              <a:t>9’     9’   </a:t>
            </a:r>
            <a:r>
              <a:rPr lang="zh-CN" altLang="en-US" sz="2400" b="1">
                <a:solidFill>
                  <a:srgbClr val="C00000"/>
                </a:solidFill>
                <a:latin typeface="Times New Roman" panose="02020603050405020304" pitchFamily="18" charset="0"/>
                <a:ea typeface="宋体" panose="02010600030101010101" pitchFamily="2" charset="-122"/>
                <a:cs typeface="宋体" panose="02010600030101010101" pitchFamily="2" charset="-122"/>
                <a:sym typeface="+mn-ea"/>
              </a:rPr>
              <a:t>－</a:t>
            </a:r>
            <a:r>
              <a:rPr lang="en-US" altLang="zh-CN" sz="2400" b="1">
                <a:solidFill>
                  <a:srgbClr val="C00000"/>
                </a:solidFill>
                <a:latin typeface="Times New Roman" panose="02020603050405020304" pitchFamily="18" charset="0"/>
                <a:cs typeface="Times New Roman" panose="02020603050405020304" pitchFamily="18" charset="0"/>
                <a:sym typeface="+mn-ea"/>
              </a:rPr>
              <a:t>   9’   9’  </a:t>
            </a:r>
            <a:endParaRPr lang="zh-CN" altLang="en-US" sz="2400"/>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vol="41000">
                                        <p:cTn display="1" masterRel="sameClick">
                                          <p:stCondLst>
                                            <p:cond evt="begin" delay="0">
                                              <p:tn val="5"/>
                                            </p:cond>
                                          </p:stCondLst>
                                          <p:endCondLst>
                                            <p:cond evt="onStopAudio" delay="0">
                                              <p:tgtEl>
                                                <p:sldTgt/>
                                              </p:tgtEl>
                                            </p:cond>
                                          </p:endCondLst>
                                        </p:cTn>
                                        <p:tgtEl>
                                          <p:sndTgt r:embed="rId3" name="applause.wav"/>
                                        </p:tgtEl>
                                      </p:cMediaNode>
                                    </p:audio>
                                  </p:subTnLst>
                                </p:cTn>
                              </p:par>
                              <p:par>
                                <p:cTn id="8" presetID="3" presetClass="entr" presetSubtype="1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blinds(horizontal)">
                                      <p:cBhvr>
                                        <p:cTn id="10" dur="500"/>
                                        <p:tgtEl>
                                          <p:spTgt spid="7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blinds(horizontal)">
                                      <p:cBhvr>
                                        <p:cTn id="13" dur="500"/>
                                        <p:tgtEl>
                                          <p:spTgt spid="7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blinds(horizontal)">
                                      <p:cBhvr>
                                        <p:cTn id="16" dur="500"/>
                                        <p:tgtEl>
                                          <p:spTgt spid="8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blinds(horizontal)">
                                      <p:cBhvr>
                                        <p:cTn id="19" dur="500"/>
                                        <p:tgtEl>
                                          <p:spTgt spid="8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blinds(horizontal)">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6" grpId="0"/>
      <p:bldP spid="77" grpId="0"/>
      <p:bldP spid="83" grpId="0"/>
      <p:bldP spid="84" grpId="0"/>
      <p:bldP spid="8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
          <p:cNvSpPr txBox="1"/>
          <p:nvPr/>
        </p:nvSpPr>
        <p:spPr>
          <a:xfrm>
            <a:off x="501968" y="199231"/>
            <a:ext cx="5550694" cy="583565"/>
          </a:xfrm>
          <a:prstGeom prst="rect">
            <a:avLst/>
          </a:prstGeom>
          <a:noFill/>
        </p:spPr>
        <p:txBody>
          <a:bodyPr wrap="square" rtlCol="0">
            <a:spAutoFit/>
          </a:bodyPr>
          <a:lstStyle/>
          <a:p>
            <a:r>
              <a:rPr lang="en-US" altLang="zh-CN" sz="3200" dirty="0">
                <a:solidFill>
                  <a:schemeClr val="bg1"/>
                </a:solidFill>
                <a:latin typeface="Franklin Gothic Heavy" panose="020B0903020102020204" pitchFamily="34" charset="0"/>
              </a:rPr>
              <a:t>Sample  analysis (1) </a:t>
            </a:r>
          </a:p>
        </p:txBody>
      </p:sp>
      <p:pic>
        <p:nvPicPr>
          <p:cNvPr id="4" name="图片 3" descr="韩红文章错误版"/>
          <p:cNvPicPr>
            <a:picLocks noChangeAspect="1"/>
          </p:cNvPicPr>
          <p:nvPr/>
        </p:nvPicPr>
        <p:blipFill>
          <a:blip r:embed="rId3"/>
          <a:srcRect l="9692" r="8540"/>
          <a:stretch>
            <a:fillRect/>
          </a:stretch>
        </p:blipFill>
        <p:spPr>
          <a:xfrm>
            <a:off x="1221740" y="1062990"/>
            <a:ext cx="5065395" cy="5405120"/>
          </a:xfrm>
          <a:prstGeom prst="rect">
            <a:avLst/>
          </a:prstGeom>
        </p:spPr>
      </p:pic>
      <p:cxnSp>
        <p:nvCxnSpPr>
          <p:cNvPr id="5" name="直接连接符 4"/>
          <p:cNvCxnSpPr/>
          <p:nvPr/>
        </p:nvCxnSpPr>
        <p:spPr>
          <a:xfrm>
            <a:off x="3032125" y="5129530"/>
            <a:ext cx="2842260"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543685" y="5324475"/>
            <a:ext cx="4337685"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540510" y="5485765"/>
            <a:ext cx="4333875"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553845" y="5692140"/>
            <a:ext cx="1970405"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309495" y="2107565"/>
            <a:ext cx="3582035"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553845" y="2336165"/>
            <a:ext cx="1576070"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6351270" y="1757680"/>
            <a:ext cx="1859915" cy="460375"/>
          </a:xfrm>
          <a:prstGeom prst="rect">
            <a:avLst/>
          </a:prstGeom>
          <a:solidFill>
            <a:srgbClr val="C00000"/>
          </a:solidFill>
        </p:spPr>
        <p:txBody>
          <a:bodyPr wrap="square" rtlCol="0">
            <a:spAutoFit/>
          </a:bodyPr>
          <a:lstStyle/>
          <a:p>
            <a:r>
              <a:rPr lang="en-US" altLang="zh-CN" sz="2400">
                <a:solidFill>
                  <a:schemeClr val="bg1"/>
                </a:solidFill>
                <a:latin typeface="Times New Roman" panose="02020603050405020304" pitchFamily="18" charset="0"/>
              </a:rPr>
              <a:t>Introduction</a:t>
            </a:r>
          </a:p>
        </p:txBody>
      </p:sp>
      <p:sp>
        <p:nvSpPr>
          <p:cNvPr id="14" name="文本框 13"/>
          <p:cNvSpPr txBox="1"/>
          <p:nvPr/>
        </p:nvSpPr>
        <p:spPr>
          <a:xfrm>
            <a:off x="7012305" y="3846195"/>
            <a:ext cx="953135" cy="460375"/>
          </a:xfrm>
          <a:prstGeom prst="rect">
            <a:avLst/>
          </a:prstGeom>
          <a:solidFill>
            <a:srgbClr val="C00000"/>
          </a:solidFill>
        </p:spPr>
        <p:txBody>
          <a:bodyPr wrap="square" rtlCol="0">
            <a:spAutoFit/>
          </a:bodyPr>
          <a:lstStyle/>
          <a:p>
            <a:r>
              <a:rPr lang="en-US" altLang="zh-CN" sz="2400">
                <a:solidFill>
                  <a:schemeClr val="bg1"/>
                </a:solidFill>
                <a:latin typeface="Times New Roman" panose="02020603050405020304" pitchFamily="18" charset="0"/>
                <a:sym typeface="+mn-ea"/>
              </a:rPr>
              <a:t>Body</a:t>
            </a:r>
          </a:p>
        </p:txBody>
      </p:sp>
      <p:sp>
        <p:nvSpPr>
          <p:cNvPr id="15" name="文本框 14"/>
          <p:cNvSpPr txBox="1"/>
          <p:nvPr/>
        </p:nvSpPr>
        <p:spPr>
          <a:xfrm>
            <a:off x="6351270" y="5848350"/>
            <a:ext cx="1859915" cy="460375"/>
          </a:xfrm>
          <a:prstGeom prst="rect">
            <a:avLst/>
          </a:prstGeom>
          <a:solidFill>
            <a:srgbClr val="C00000"/>
          </a:solidFill>
        </p:spPr>
        <p:txBody>
          <a:bodyPr wrap="square" rtlCol="0">
            <a:spAutoFit/>
          </a:bodyPr>
          <a:lstStyle/>
          <a:p>
            <a:r>
              <a:rPr lang="en-US" altLang="zh-CN" sz="2400">
                <a:solidFill>
                  <a:schemeClr val="bg1"/>
                </a:solidFill>
                <a:latin typeface="Times New Roman" panose="02020603050405020304" pitchFamily="18" charset="0"/>
              </a:rPr>
              <a:t> Conclusion</a:t>
            </a:r>
          </a:p>
        </p:txBody>
      </p:sp>
      <p:sp>
        <p:nvSpPr>
          <p:cNvPr id="16" name="右大括号 15"/>
          <p:cNvSpPr/>
          <p:nvPr/>
        </p:nvSpPr>
        <p:spPr>
          <a:xfrm>
            <a:off x="6351270" y="2439035"/>
            <a:ext cx="475615" cy="3253740"/>
          </a:xfrm>
          <a:prstGeom prst="rightBrace">
            <a:avLst>
              <a:gd name="adj1" fmla="val 8333"/>
              <a:gd name="adj2" fmla="val 50312"/>
            </a:avLst>
          </a:prstGeom>
          <a:ln w="349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2" name="前凸弯带形 1"/>
          <p:cNvSpPr/>
          <p:nvPr/>
        </p:nvSpPr>
        <p:spPr>
          <a:xfrm rot="19620000">
            <a:off x="825500" y="1146810"/>
            <a:ext cx="1682115" cy="366395"/>
          </a:xfrm>
          <a:prstGeom prst="ellipseRibbon">
            <a:avLst/>
          </a:prstGeom>
          <a:solidFill>
            <a:schemeClr val="accent6">
              <a:alpha val="7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200" b="1">
                <a:solidFill>
                  <a:schemeClr val="tx1">
                    <a:lumMod val="90000"/>
                    <a:lumOff val="10000"/>
                  </a:schemeClr>
                </a:solidFill>
              </a:rPr>
              <a:t>Group 3</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linds(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par>
                                <p:cTn id="34" presetID="3" presetClass="entr" presetSubtype="1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par>
                                <p:cTn id="37" presetID="3" presetClass="entr" presetSubtype="1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linds(horizontal)">
                                      <p:cBhvr>
                                        <p:cTn id="39" dur="500"/>
                                        <p:tgtEl>
                                          <p:spTgt spid="8"/>
                                        </p:tgtEl>
                                      </p:cBhvr>
                                    </p:animEffect>
                                  </p:childTnLst>
                                </p:cTn>
                              </p:par>
                              <p:par>
                                <p:cTn id="40" presetID="3" presetClass="entr" presetSubtype="1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
          <p:cNvSpPr txBox="1"/>
          <p:nvPr/>
        </p:nvSpPr>
        <p:spPr>
          <a:xfrm>
            <a:off x="501968" y="199231"/>
            <a:ext cx="5550694" cy="583565"/>
          </a:xfrm>
          <a:prstGeom prst="rect">
            <a:avLst/>
          </a:prstGeom>
          <a:noFill/>
        </p:spPr>
        <p:txBody>
          <a:bodyPr wrap="square" rtlCol="0">
            <a:spAutoFit/>
          </a:bodyPr>
          <a:lstStyle/>
          <a:p>
            <a:r>
              <a:rPr lang="en-US" altLang="zh-CN" sz="3200" dirty="0">
                <a:solidFill>
                  <a:schemeClr val="bg1"/>
                </a:solidFill>
                <a:latin typeface="Franklin Gothic Heavy" panose="020B0903020102020204" pitchFamily="34" charset="0"/>
              </a:rPr>
              <a:t>Sample  analysis (1) </a:t>
            </a:r>
          </a:p>
        </p:txBody>
      </p:sp>
      <p:sp>
        <p:nvSpPr>
          <p:cNvPr id="8" name="文本框 7"/>
          <p:cNvSpPr txBox="1"/>
          <p:nvPr/>
        </p:nvSpPr>
        <p:spPr>
          <a:xfrm>
            <a:off x="558800" y="1402715"/>
            <a:ext cx="7871460" cy="3674110"/>
          </a:xfrm>
          <a:prstGeom prst="rect">
            <a:avLst/>
          </a:prstGeom>
          <a:noFill/>
          <a:ln w="9525">
            <a:noFill/>
          </a:ln>
          <a:effectLst>
            <a:reflection blurRad="152400" stA="45000" endPos="65000" dist="50800" dir="5400000" sy="-100000" algn="bl" rotWithShape="0"/>
          </a:effectLst>
        </p:spPr>
        <p:txBody>
          <a:bodyPr wrap="square">
            <a:spAutoFit/>
          </a:bodyPr>
          <a:lstStyle/>
          <a:p>
            <a:pPr indent="266700" algn="just" fontAlgn="auto">
              <a:lnSpc>
                <a:spcPct val="120000"/>
              </a:lnSpc>
            </a:pPr>
            <a:r>
              <a:rPr lang="en-US" altLang="zh-CN" sz="2800" b="0">
                <a:solidFill>
                  <a:schemeClr val="tx1"/>
                </a:solidFill>
                <a:latin typeface="Times New Roman" panose="02020603050405020304" pitchFamily="18" charset="0"/>
                <a:cs typeface="Times New Roman" panose="02020603050405020304" pitchFamily="18" charset="0"/>
              </a:rPr>
              <a:t>While fame brings her reputation and high regard, it also makes her the target of those who dislike her. Her frank and bold expressions of resentment against the Japanese on the Internet and her violation of traffic regulations have made her a controversial celebrity.</a:t>
            </a:r>
          </a:p>
          <a:p>
            <a:pPr indent="266700" algn="just" fontAlgn="auto">
              <a:lnSpc>
                <a:spcPct val="120000"/>
              </a:lnSpc>
            </a:pPr>
            <a:r>
              <a:rPr lang="en-US" altLang="zh-CN" sz="2800" b="0">
                <a:solidFill>
                  <a:schemeClr val="tx1"/>
                </a:solidFill>
                <a:latin typeface="Times New Roman" panose="02020603050405020304" pitchFamily="18" charset="0"/>
                <a:cs typeface="Times New Roman" panose="02020603050405020304" pitchFamily="18" charset="0"/>
              </a:rPr>
              <a:t>     </a:t>
            </a:r>
            <a:endParaRPr lang="en-US" altLang="zh-CN" sz="2800" b="0">
              <a:solidFill>
                <a:schemeClr val="tx1"/>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10" name="文本框 9"/>
          <p:cNvSpPr txBox="1"/>
          <p:nvPr/>
        </p:nvSpPr>
        <p:spPr>
          <a:xfrm>
            <a:off x="3191510" y="4899025"/>
            <a:ext cx="5403215" cy="829945"/>
          </a:xfrm>
          <a:prstGeom prst="rect">
            <a:avLst/>
          </a:prstGeom>
          <a:noFill/>
        </p:spPr>
        <p:txBody>
          <a:bodyPr wrap="square" rtlCol="0">
            <a:spAutoFit/>
          </a:bodyPr>
          <a:lstStyle/>
          <a:p>
            <a:r>
              <a:rPr lang="en-US" altLang="zh-CN" sz="4800">
                <a:solidFill>
                  <a:srgbClr val="C00000"/>
                </a:solidFill>
                <a:latin typeface="Franklin Gothic Heavy" panose="020B0903020102020204" pitchFamily="34" charset="0"/>
              </a:rPr>
              <a:t>Irrelevant details</a:t>
            </a:r>
            <a:r>
              <a:rPr lang="zh-CN" altLang="en-US" sz="4800">
                <a:solidFill>
                  <a:srgbClr val="C00000"/>
                </a:solidFill>
                <a:latin typeface="Franklin Gothic Heavy" panose="020B0903020102020204" pitchFamily="34" charset="0"/>
              </a:rPr>
              <a:t>！</a:t>
            </a:r>
          </a:p>
        </p:txBody>
      </p:sp>
      <p:pic>
        <p:nvPicPr>
          <p:cNvPr id="11" name="图片 10" descr="30534"/>
          <p:cNvPicPr>
            <a:picLocks noChangeAspect="1"/>
          </p:cNvPicPr>
          <p:nvPr/>
        </p:nvPicPr>
        <p:blipFill>
          <a:blip r:embed="rId4"/>
          <a:stretch>
            <a:fillRect/>
          </a:stretch>
        </p:blipFill>
        <p:spPr>
          <a:xfrm>
            <a:off x="4394041" y="3378359"/>
            <a:ext cx="914400" cy="914400"/>
          </a:xfrm>
          <a:prstGeom prst="rect">
            <a:avLst/>
          </a:prstGeom>
          <a:effectLst>
            <a:softEdge rad="101600"/>
          </a:effectLst>
        </p:spPr>
      </p:pic>
      <p:sp>
        <p:nvSpPr>
          <p:cNvPr id="13" name="文本框 12"/>
          <p:cNvSpPr txBox="1"/>
          <p:nvPr/>
        </p:nvSpPr>
        <p:spPr>
          <a:xfrm>
            <a:off x="3140710" y="4953794"/>
            <a:ext cx="4550093" cy="829945"/>
          </a:xfrm>
          <a:prstGeom prst="rect">
            <a:avLst/>
          </a:prstGeom>
          <a:noFill/>
        </p:spPr>
        <p:txBody>
          <a:bodyPr wrap="square" rtlCol="0">
            <a:spAutoFit/>
          </a:bodyPr>
          <a:lstStyle/>
          <a:p>
            <a:r>
              <a:rPr lang="en-US" sz="4800">
                <a:solidFill>
                  <a:srgbClr val="C00000"/>
                </a:solidFill>
                <a:latin typeface="Franklin Gothic Heavy" panose="020B0903020102020204" pitchFamily="34" charset="0"/>
              </a:rPr>
              <a:t>Unity!</a:t>
            </a:r>
          </a:p>
        </p:txBody>
      </p:sp>
      <p:pic>
        <p:nvPicPr>
          <p:cNvPr id="14" name="图片 13" descr="yellow-hazard-warning-sign-with_small"/>
          <p:cNvPicPr>
            <a:picLocks noChangeAspect="1"/>
          </p:cNvPicPr>
          <p:nvPr/>
        </p:nvPicPr>
        <p:blipFill>
          <a:blip r:embed="rId5"/>
          <a:stretch>
            <a:fillRect/>
          </a:stretch>
        </p:blipFill>
        <p:spPr>
          <a:xfrm>
            <a:off x="1856105" y="4726305"/>
            <a:ext cx="1284605" cy="1284605"/>
          </a:xfrm>
          <a:prstGeom prst="rect">
            <a:avLst/>
          </a:prstGeom>
          <a:effectLst>
            <a:softEdge rad="12700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subTnLst>
                                    <p:audio>
                                      <p:cMediaNode>
                                        <p:cTn display="1" masterRel="sameClick">
                                          <p:stCondLst>
                                            <p:cond evt="begin" delay="0">
                                              <p:tn val="10"/>
                                            </p:cond>
                                          </p:stCondLst>
                                          <p:endCondLst>
                                            <p:cond evt="onStopAudio" delay="0">
                                              <p:tgtEl>
                                                <p:sldTgt/>
                                              </p:tgtEl>
                                            </p:cond>
                                          </p:endCondLst>
                                        </p:cTn>
                                        <p:tgtEl>
                                          <p:sndTgt r:embed="rId3" name="警告声音.wav"/>
                                        </p:tgtEl>
                                      </p:cMediaNode>
                                    </p:audio>
                                  </p:sub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3" fill="hold" grpId="1" nodeType="clickEffect">
                                  <p:stCondLst>
                                    <p:cond delay="0"/>
                                  </p:stCondLst>
                                  <p:childTnLst>
                                    <p:anim calcmode="lin" valueType="num">
                                      <p:cBhvr additive="base">
                                        <p:cTn id="19" dur="1000"/>
                                        <p:tgtEl>
                                          <p:spTgt spid="10"/>
                                        </p:tgtEl>
                                        <p:attrNameLst>
                                          <p:attrName>ppt_x</p:attrName>
                                        </p:attrNameLst>
                                      </p:cBhvr>
                                      <p:tavLst>
                                        <p:tav tm="0">
                                          <p:val>
                                            <p:strVal val="ppt_x"/>
                                          </p:val>
                                        </p:tav>
                                        <p:tav tm="100000">
                                          <p:val>
                                            <p:strVal val="1+ppt_w/2"/>
                                          </p:val>
                                        </p:tav>
                                      </p:tavLst>
                                    </p:anim>
                                    <p:anim calcmode="lin" valueType="num">
                                      <p:cBhvr additive="base">
                                        <p:cTn id="20" dur="1000"/>
                                        <p:tgtEl>
                                          <p:spTgt spid="10"/>
                                        </p:tgtEl>
                                        <p:attrNameLst>
                                          <p:attrName>ppt_y</p:attrName>
                                        </p:attrNameLst>
                                      </p:cBhvr>
                                      <p:tavLst>
                                        <p:tav tm="0">
                                          <p:val>
                                            <p:strVal val="ppt_y"/>
                                          </p:val>
                                        </p:tav>
                                        <p:tav tm="100000">
                                          <p:val>
                                            <p:strVal val="0-ppt_h/2"/>
                                          </p:val>
                                        </p:tav>
                                      </p:tavLst>
                                    </p:anim>
                                    <p:set>
                                      <p:cBhvr>
                                        <p:cTn id="21" dur="1" fill="hold">
                                          <p:stCondLst>
                                            <p:cond delay="998"/>
                                          </p:stCondLst>
                                        </p:cTn>
                                        <p:tgtEl>
                                          <p:spTgt spid="10"/>
                                        </p:tgtEl>
                                        <p:attrNameLst>
                                          <p:attrName>style.visibility</p:attrName>
                                        </p:attrNameLst>
                                      </p:cBhvr>
                                      <p:to>
                                        <p:strVal val="hidden"/>
                                      </p:to>
                                    </p:set>
                                  </p:childTnLst>
                                </p:cTn>
                              </p:par>
                            </p:childTnLst>
                          </p:cTn>
                        </p:par>
                        <p:par>
                          <p:cTn id="22" fill="hold">
                            <p:stCondLst>
                              <p:cond delay="1000"/>
                            </p:stCondLst>
                            <p:childTnLst>
                              <p:par>
                                <p:cTn id="23" presetID="3"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
          <p:cNvSpPr txBox="1"/>
          <p:nvPr/>
        </p:nvSpPr>
        <p:spPr>
          <a:xfrm>
            <a:off x="456883" y="222091"/>
            <a:ext cx="5550694" cy="583565"/>
          </a:xfrm>
          <a:prstGeom prst="rect">
            <a:avLst/>
          </a:prstGeom>
          <a:noFill/>
        </p:spPr>
        <p:txBody>
          <a:bodyPr wrap="square" rtlCol="0">
            <a:spAutoFit/>
          </a:bodyPr>
          <a:lstStyle/>
          <a:p>
            <a:r>
              <a:rPr lang="en-US" altLang="zh-CN" sz="3200" dirty="0">
                <a:solidFill>
                  <a:schemeClr val="bg1"/>
                </a:solidFill>
                <a:latin typeface="Franklin Gothic Heavy" panose="020B0903020102020204" pitchFamily="34" charset="0"/>
              </a:rPr>
              <a:t>Sample  analysis (2) </a:t>
            </a:r>
          </a:p>
        </p:txBody>
      </p:sp>
      <p:pic>
        <p:nvPicPr>
          <p:cNvPr id="4" name="内容占位符 3" descr="sy_20111207194752155027">
            <a:hlinkClick r:id="rId3" action="ppaction://hlinkfile"/>
          </p:cNvPr>
          <p:cNvPicPr>
            <a:picLocks noGrp="1" noChangeAspect="1"/>
          </p:cNvPicPr>
          <p:nvPr>
            <p:ph idx="1"/>
          </p:nvPr>
        </p:nvPicPr>
        <p:blipFill>
          <a:blip r:embed="rId4"/>
          <a:srcRect b="6355"/>
          <a:stretch>
            <a:fillRect/>
          </a:stretch>
        </p:blipFill>
        <p:spPr>
          <a:xfrm>
            <a:off x="2713355" y="1601470"/>
            <a:ext cx="3716655" cy="4130675"/>
          </a:xfrm>
          <a:prstGeom prst="rect">
            <a:avLst/>
          </a:prstGeom>
          <a:effectLst>
            <a:softEdge rad="431800"/>
          </a:effectLst>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59"/>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59"/>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59"/>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59"/>
</p:tagLst>
</file>

<file path=ppt/tags/tag17.xml><?xml version="1.0" encoding="utf-8"?>
<p:tagLst xmlns:a="http://schemas.openxmlformats.org/drawingml/2006/main" xmlns:r="http://schemas.openxmlformats.org/officeDocument/2006/relationships" xmlns:p="http://schemas.openxmlformats.org/presentationml/2006/main">
  <p:tag name="TIMING" val="|2.5|3.8|3.5|8.1|7.6"/>
  <p:tag name="KSO_WM_TEMPLATE_CATEGORY" val="custom"/>
  <p:tag name="KSO_WM_TEMPLATE_INDEX" val="259"/>
</p:tagLst>
</file>

<file path=ppt/tags/tag18.xml><?xml version="1.0" encoding="utf-8"?>
<p:tagLst xmlns:a="http://schemas.openxmlformats.org/drawingml/2006/main" xmlns:r="http://schemas.openxmlformats.org/officeDocument/2006/relationships" xmlns:p="http://schemas.openxmlformats.org/presentationml/2006/main">
  <p:tag name="TIMING" val="|2.5|3.8|3.5|8.1|7.6"/>
  <p:tag name="KSO_WM_TEMPLATE_CATEGORY" val="custom"/>
  <p:tag name="KSO_WM_TEMPLATE_INDEX" val="259"/>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i"/>
  <p:tag name="KSO_WM_UNIT_INDEX" val="1_1"/>
  <p:tag name="KSO_WM_UNIT_ID" val="diagram160354_6*m_i*1_1"/>
  <p:tag name="KSO_WM_UNIT_LAYERLEVEL" val="1_1"/>
  <p:tag name="KSO_WM_DIAGRAM_GROUP_CODE" val="m1-1"/>
  <p:tag name="KSO_WM_UNIT_LINE_FORE_SCHEMECOLOR_INDEX" val="8"/>
  <p:tag name="KSO_WM_UNIT_LINE_FILL_TYPE" val="2"/>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59"/>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CLEAR" val="1"/>
  <p:tag name="KSO_WM_UNIT_TYPE" val="m_i"/>
  <p:tag name="KSO_WM_UNIT_INDEX" val="1_2"/>
  <p:tag name="KSO_WM_UNIT_ID" val="diagram160354_6*m_i*1_2"/>
  <p:tag name="KSO_WM_UNIT_LAYERLEVEL" val="1_1"/>
  <p:tag name="KSO_WM_DIAGRAM_GROUP_CODE" val="m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CLEAR" val="1"/>
  <p:tag name="KSO_WM_UNIT_TYPE" val="m_i"/>
  <p:tag name="KSO_WM_UNIT_INDEX" val="1_3"/>
  <p:tag name="KSO_WM_UNIT_ID" val="diagram160354_6*m_i*1_3"/>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CLEAR" val="1"/>
  <p:tag name="KSO_WM_UNIT_TYPE" val="m_i"/>
  <p:tag name="KSO_WM_UNIT_INDEX" val="1_4"/>
  <p:tag name="KSO_WM_UNIT_ID" val="diagram160354_6*m_i*1_4"/>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CLEAR" val="1"/>
  <p:tag name="KSO_WM_UNIT_TYPE" val="m_i"/>
  <p:tag name="KSO_WM_UNIT_INDEX" val="1_5"/>
  <p:tag name="KSO_WM_UNIT_ID" val="diagram160354_6*m_i*1_5"/>
  <p:tag name="KSO_WM_UNIT_LAYERLEVEL" val="1_1"/>
  <p:tag name="KSO_WM_DIAGRAM_GROUP_CODE" val="m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CLEAR" val="1"/>
  <p:tag name="KSO_WM_UNIT_TYPE" val="m_i"/>
  <p:tag name="KSO_WM_UNIT_INDEX" val="1_6"/>
  <p:tag name="KSO_WM_UNIT_ID" val="diagram160354_6*m_i*1_6"/>
  <p:tag name="KSO_WM_UNIT_LAYERLEVEL" val="1_1"/>
  <p:tag name="KSO_WM_DIAGRAM_GROUP_CODE" val="m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CLEAR" val="1"/>
  <p:tag name="KSO_WM_UNIT_TYPE" val="m_i"/>
  <p:tag name="KSO_WM_UNIT_INDEX" val="1_7"/>
  <p:tag name="KSO_WM_UNIT_ID" val="diagram160354_6*m_i*1_7"/>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CLEAR" val="1"/>
  <p:tag name="KSO_WM_UNIT_TYPE" val="m_i"/>
  <p:tag name="KSO_WM_UNIT_INDEX" val="1_8"/>
  <p:tag name="KSO_WM_UNIT_ID" val="diagram160354_6*m_i*1_8"/>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CLEAR" val="1"/>
  <p:tag name="KSO_WM_UNIT_TYPE" val="m_i"/>
  <p:tag name="KSO_WM_UNIT_INDEX" val="1_9"/>
  <p:tag name="KSO_WM_UNIT_ID" val="diagram160354_6*m_i*1_9"/>
  <p:tag name="KSO_WM_UNIT_LAYERLEVEL" val="1_1"/>
  <p:tag name="KSO_WM_DIAGRAM_GROUP_CODE" val="m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CLEAR" val="1"/>
  <p:tag name="KSO_WM_UNIT_TYPE" val="m_i"/>
  <p:tag name="KSO_WM_UNIT_INDEX" val="1_10"/>
  <p:tag name="KSO_WM_UNIT_ID" val="diagram160354_6*m_i*1_10"/>
  <p:tag name="KSO_WM_UNIT_LAYERLEVEL" val="1_1"/>
  <p:tag name="KSO_WM_DIAGRAM_GROUP_CODE" val="m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CLEAR" val="1"/>
  <p:tag name="KSO_WM_UNIT_TYPE" val="m_i"/>
  <p:tag name="KSO_WM_UNIT_INDEX" val="1_11"/>
  <p:tag name="KSO_WM_UNIT_ID" val="diagram160354_6*m_i*1_1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CLEAR" val="1"/>
  <p:tag name="KSO_WM_UNIT_TYPE" val="m_i"/>
  <p:tag name="KSO_WM_UNIT_INDEX" val="1_12"/>
  <p:tag name="KSO_WM_UNIT_ID" val="diagram160354_6*m_i*1_12"/>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CLEAR" val="1"/>
  <p:tag name="KSO_WM_UNIT_TYPE" val="m_i"/>
  <p:tag name="KSO_WM_UNIT_INDEX" val="1_13"/>
  <p:tag name="KSO_WM_UNIT_ID" val="diagram160354_6*m_i*1_13"/>
  <p:tag name="KSO_WM_UNIT_LAYERLEVEL" val="1_1"/>
  <p:tag name="KSO_WM_DIAGRAM_GROUP_CODE" val="m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TIMING" val="|5.2|5.9|5.5|9"/>
  <p:tag name="KSO_WM_TEMPLATE_CATEGORY" val="custom"/>
  <p:tag name="KSO_WM_TEMPLATE_INDEX" val="259"/>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59"/>
</p:tagLst>
</file>

<file path=ppt/tags/tag3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Lst>
</file>

<file path=ppt/tags/tag3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 name="KSO_WM_TAG_VERSION" val="1.0"/>
  <p:tag name="KSO_WM_SLIDE_ID" val="custom259_2"/>
  <p:tag name="KSO_WM_SLIDE_INDEX" val="2"/>
  <p:tag name="KSO_WM_SLIDE_ITEM_CNT" val="1"/>
  <p:tag name="KSO_WM_SLIDE_LAYOUT" val="a_f"/>
  <p:tag name="KSO_WM_SLIDE_LAYOUT_CNT" val="1_1"/>
  <p:tag name="KSO_WM_SLIDE_TYPE" val="text"/>
  <p:tag name="KSO_WM_BEAUTIFY_FLAG" val="#wm#"/>
  <p:tag name="KSO_WM_SLIDE_POSITION" val="50*97"/>
  <p:tag name="KSO_WM_SLIDE_SIZE" val="621*398"/>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59"/>
  <p:tag name="KSO_WM_UNIT_TYPE" val="a"/>
  <p:tag name="KSO_WM_UNIT_INDEX" val="1"/>
  <p:tag name="KSO_WM_UNIT_ID" val="custom483_2*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59"/>
  <p:tag name="KSO_WM_UNIT_TYPE" val="f"/>
  <p:tag name="KSO_WM_UNIT_INDEX" val="1"/>
  <p:tag name="KSO_WM_UNIT_ID" val="custom483_2*f*1"/>
  <p:tag name="KSO_WM_UNIT_CLEAR" val="1"/>
  <p:tag name="KSO_WM_UNIT_LAYERLEVEL" val="1"/>
  <p:tag name="KSO_WM_UNIT_VALUE" val="250"/>
  <p:tag name="KSO_WM_UNIT_HIGHLIGHT" val="0"/>
  <p:tag name="KSO_WM_UNIT_COMPATIBLE" val="0"/>
  <p:tag name="KSO_WM_UNIT_PRESET_TEXT_INDEX" val="5"/>
  <p:tag name="KSO_WM_UNIT_PRESET_TEXT_LEN" val="232"/>
</p:tagLst>
</file>

<file path=ppt/tags/tag3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Lst>
</file>

<file path=ppt/tags/tag4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 name="KSO_WM_TAG_VERSION" val="1.0"/>
  <p:tag name="KSO_WM_SLIDE_ID" val="custom259_2"/>
  <p:tag name="KSO_WM_SLIDE_INDEX" val="2"/>
  <p:tag name="KSO_WM_SLIDE_ITEM_CNT" val="1"/>
  <p:tag name="KSO_WM_SLIDE_LAYOUT" val="a_f"/>
  <p:tag name="KSO_WM_SLIDE_LAYOUT_CNT" val="1_1"/>
  <p:tag name="KSO_WM_SLIDE_TYPE" val="text"/>
  <p:tag name="KSO_WM_BEAUTIFY_FLAG" val="#wm#"/>
  <p:tag name="KSO_WM_SLIDE_POSITION" val="50*97"/>
  <p:tag name="KSO_WM_SLIDE_SIZE" val="621*398"/>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59"/>
  <p:tag name="KSO_WM_UNIT_TYPE" val="a"/>
  <p:tag name="KSO_WM_UNIT_INDEX" val="1"/>
  <p:tag name="KSO_WM_UNIT_ID" val="custom483_2*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59"/>
  <p:tag name="KSO_WM_UNIT_TYPE" val="f"/>
  <p:tag name="KSO_WM_UNIT_INDEX" val="1"/>
  <p:tag name="KSO_WM_UNIT_ID" val="custom483_2*f*1"/>
  <p:tag name="KSO_WM_UNIT_CLEAR" val="1"/>
  <p:tag name="KSO_WM_UNIT_LAYERLEVEL" val="1"/>
  <p:tag name="KSO_WM_UNIT_VALUE" val="250"/>
  <p:tag name="KSO_WM_UNIT_HIGHLIGHT" val="0"/>
  <p:tag name="KSO_WM_UNIT_COMPATIBLE" val="0"/>
  <p:tag name="KSO_WM_UNIT_PRESET_TEXT_INDEX" val="5"/>
  <p:tag name="KSO_WM_UNIT_PRESET_TEXT_LEN" val="232"/>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59"/>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59"/>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59"/>
</p:tagLst>
</file>

<file path=ppt/theme/theme1.xml><?xml version="1.0" encoding="utf-8"?>
<a:theme xmlns:a="http://schemas.openxmlformats.org/drawingml/2006/main" name="2_Office 主题">
  <a:themeElements>
    <a:clrScheme name="自定义 64">
      <a:dk1>
        <a:srgbClr val="203224"/>
      </a:dk1>
      <a:lt1>
        <a:sysClr val="window" lastClr="FFFFFF"/>
      </a:lt1>
      <a:dk2>
        <a:srgbClr val="44546A"/>
      </a:dk2>
      <a:lt2>
        <a:srgbClr val="E7E6E6"/>
      </a:lt2>
      <a:accent1>
        <a:srgbClr val="6C7D53"/>
      </a:accent1>
      <a:accent2>
        <a:srgbClr val="918551"/>
      </a:accent2>
      <a:accent3>
        <a:srgbClr val="93AD85"/>
      </a:accent3>
      <a:accent4>
        <a:srgbClr val="9D9394"/>
      </a:accent4>
      <a:accent5>
        <a:srgbClr val="00B0F0"/>
      </a:accent5>
      <a:accent6>
        <a:srgbClr val="EBBB3B"/>
      </a:accent6>
      <a:hlink>
        <a:srgbClr val="0563C1"/>
      </a:hlink>
      <a:folHlink>
        <a:srgbClr val="954F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1109</Words>
  <Application>WPS 演示</Application>
  <PresentationFormat>全屏显示(4:3)</PresentationFormat>
  <Paragraphs>123</Paragraphs>
  <Slides>23</Slides>
  <Notes>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23</vt:i4>
      </vt:variant>
    </vt:vector>
  </HeadingPairs>
  <TitlesOfParts>
    <vt:vector size="33" baseType="lpstr">
      <vt:lpstr>Arial</vt:lpstr>
      <vt:lpstr>宋体</vt:lpstr>
      <vt:lpstr>Bodoni MT Black</vt:lpstr>
      <vt:lpstr>Gulim</vt:lpstr>
      <vt:lpstr>Calibri</vt:lpstr>
      <vt:lpstr>Times New Roman</vt:lpstr>
      <vt:lpstr>黑体</vt:lpstr>
      <vt:lpstr>Wingdings</vt:lpstr>
      <vt:lpstr>Franklin Gothic Heavy</vt:lpstr>
      <vt:lpstr>2_Office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Sample  analysis (2) </vt:lpstr>
      <vt:lpstr>幻灯片 14</vt:lpstr>
      <vt:lpstr>幻灯片 15</vt:lpstr>
      <vt:lpstr>幻灯片 16</vt:lpstr>
      <vt:lpstr>幻灯片 17</vt:lpstr>
      <vt:lpstr>幻灯片 18</vt:lpstr>
      <vt:lpstr>幻灯片 19</vt:lpstr>
      <vt:lpstr>幻灯片 20</vt:lpstr>
      <vt:lpstr>1. Which of the following works is NOT supposed to be organized in chronological order?</vt:lpstr>
      <vt:lpstr>2. Choose the appropriate time signals. </vt:lpstr>
      <vt:lpstr>3. Suppose you are writing a narrative of a celebrity you admire. Which of the following details about him or her can be effective supporting details?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1</cp:lastModifiedBy>
  <cp:revision>264</cp:revision>
  <dcterms:created xsi:type="dcterms:W3CDTF">2017-07-12T04:33:00Z</dcterms:created>
  <dcterms:modified xsi:type="dcterms:W3CDTF">2017-08-07T03:47:10Z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2052-10.1.0.6690</vt:lpwstr>
  </property>
</Properties>
</file>