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8"/>
  </p:notesMasterIdLst>
  <p:sldIdLst>
    <p:sldId id="256" r:id="rId2"/>
    <p:sldId id="261" r:id="rId3"/>
    <p:sldId id="292" r:id="rId4"/>
    <p:sldId id="290" r:id="rId5"/>
    <p:sldId id="364" r:id="rId6"/>
    <p:sldId id="287" r:id="rId7"/>
    <p:sldId id="334" r:id="rId8"/>
    <p:sldId id="335" r:id="rId9"/>
    <p:sldId id="313" r:id="rId10"/>
    <p:sldId id="314" r:id="rId11"/>
    <p:sldId id="315" r:id="rId12"/>
    <p:sldId id="316" r:id="rId13"/>
    <p:sldId id="319" r:id="rId14"/>
    <p:sldId id="336" r:id="rId15"/>
    <p:sldId id="337" r:id="rId16"/>
    <p:sldId id="289" r:id="rId17"/>
    <p:sldId id="263" r:id="rId18"/>
    <p:sldId id="310" r:id="rId19"/>
    <p:sldId id="266" r:id="rId20"/>
    <p:sldId id="323" r:id="rId21"/>
    <p:sldId id="268" r:id="rId22"/>
    <p:sldId id="265" r:id="rId23"/>
    <p:sldId id="267" r:id="rId24"/>
    <p:sldId id="338" r:id="rId25"/>
    <p:sldId id="342" r:id="rId26"/>
    <p:sldId id="345" r:id="rId27"/>
    <p:sldId id="348" r:id="rId28"/>
    <p:sldId id="351" r:id="rId29"/>
    <p:sldId id="350" r:id="rId30"/>
    <p:sldId id="354" r:id="rId31"/>
    <p:sldId id="352" r:id="rId32"/>
    <p:sldId id="343" r:id="rId33"/>
    <p:sldId id="340" r:id="rId34"/>
    <p:sldId id="341" r:id="rId35"/>
    <p:sldId id="355" r:id="rId36"/>
    <p:sldId id="297" r:id="rId37"/>
    <p:sldId id="298" r:id="rId38"/>
    <p:sldId id="300" r:id="rId39"/>
    <p:sldId id="356" r:id="rId40"/>
    <p:sldId id="271" r:id="rId41"/>
    <p:sldId id="272" r:id="rId42"/>
    <p:sldId id="273" r:id="rId43"/>
    <p:sldId id="274" r:id="rId44"/>
    <p:sldId id="275" r:id="rId45"/>
    <p:sldId id="276" r:id="rId46"/>
    <p:sldId id="277" r:id="rId47"/>
    <p:sldId id="278" r:id="rId48"/>
    <p:sldId id="279" r:id="rId49"/>
    <p:sldId id="305" r:id="rId50"/>
    <p:sldId id="357" r:id="rId51"/>
    <p:sldId id="307" r:id="rId52"/>
    <p:sldId id="329" r:id="rId53"/>
    <p:sldId id="281" r:id="rId54"/>
    <p:sldId id="308" r:id="rId55"/>
    <p:sldId id="365" r:id="rId56"/>
    <p:sldId id="358" r:id="rId57"/>
  </p:sldIdLst>
  <p:sldSz cx="12192000" cy="6858000"/>
  <p:notesSz cx="6858000" cy="9144000"/>
  <p:custDataLst>
    <p:tags r:id="rId59"/>
  </p:custDataLst>
  <p:defaultTex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57" autoAdjust="0"/>
    <p:restoredTop sz="94660"/>
  </p:normalViewPr>
  <p:slideViewPr>
    <p:cSldViewPr snapToGrid="0">
      <p:cViewPr varScale="1">
        <p:scale>
          <a:sx n="68" d="100"/>
          <a:sy n="68" d="100"/>
        </p:scale>
        <p:origin x="540"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diagrams/_rels/data1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image" Target="../media/image59.jpg"/></Relationships>
</file>

<file path=ppt/diagrams/_rels/drawing1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image" Target="../media/image59.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F1603-BEDB-7D4A-BA93-CDB3CADC41D5}" type="doc">
      <dgm:prSet loTypeId="urn:microsoft.com/office/officeart/2005/8/layout/matrix2" loCatId="" qsTypeId="urn:microsoft.com/office/officeart/2005/8/quickstyle/simple4" qsCatId="simple" csTypeId="urn:microsoft.com/office/officeart/2005/8/colors/colorful5" csCatId="colorful" phldr="1"/>
      <dgm:spPr/>
      <dgm:t>
        <a:bodyPr/>
        <a:lstStyle/>
        <a:p>
          <a:endParaRPr lang="zh-CN" altLang="en-US"/>
        </a:p>
      </dgm:t>
    </dgm:pt>
    <dgm:pt modelId="{B208F13A-FEFA-C14B-A048-4ECB5689BC9B}">
      <dgm:prSet phldrT="[文本]" custT="1"/>
      <dgm:spPr>
        <a:xfrm>
          <a:off x="3864547" y="335875"/>
          <a:ext cx="2066924" cy="2066924"/>
        </a:xfrm>
        <a:prstGeom prst="roundRect">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dgm:spPr>
      <dgm:t>
        <a:bodyPr/>
        <a:lstStyle/>
        <a:p>
          <a:r>
            <a:rPr lang="en-US" altLang="zh-CN" sz="2200" b="1" dirty="0">
              <a:solidFill>
                <a:sysClr val="window" lastClr="FFFFFF"/>
              </a:solidFill>
              <a:latin typeface="Microsoft YaHei" charset="-122"/>
              <a:ea typeface="Microsoft YaHei" charset="-122"/>
              <a:cs typeface="+mn-cs"/>
            </a:rPr>
            <a:t>Attention</a:t>
          </a:r>
        </a:p>
        <a:p>
          <a:r>
            <a:rPr lang="zh-CN" altLang="en-US" sz="2200" b="1" dirty="0">
              <a:solidFill>
                <a:sysClr val="window" lastClr="FFFFFF"/>
              </a:solidFill>
              <a:latin typeface="Microsoft YaHei" charset="-122"/>
              <a:ea typeface="Microsoft YaHei" charset="-122"/>
              <a:cs typeface="+mn-cs"/>
            </a:rPr>
            <a:t>注意</a:t>
          </a:r>
        </a:p>
      </dgm:t>
    </dgm:pt>
    <dgm:pt modelId="{AE3CDD24-E5E3-1A43-BC94-11AC574F66E9}" type="parTrans" cxnId="{781E791A-D6FB-1844-B25C-AB89048D581C}">
      <dgm:prSet/>
      <dgm:spPr/>
      <dgm:t>
        <a:bodyPr/>
        <a:lstStyle/>
        <a:p>
          <a:endParaRPr lang="zh-CN" altLang="en-US"/>
        </a:p>
      </dgm:t>
    </dgm:pt>
    <dgm:pt modelId="{21CFA286-2296-3A4E-9582-F4084C4E5C3D}" type="sibTrans" cxnId="{781E791A-D6FB-1844-B25C-AB89048D581C}">
      <dgm:prSet/>
      <dgm:spPr/>
      <dgm:t>
        <a:bodyPr/>
        <a:lstStyle/>
        <a:p>
          <a:endParaRPr lang="zh-CN" altLang="en-US"/>
        </a:p>
      </dgm:t>
    </dgm:pt>
    <dgm:pt modelId="{9D605199-0977-FA4F-9EAF-21AE2EC7ADA9}">
      <dgm:prSet phldrT="[文本]" custT="1"/>
      <dgm:spPr>
        <a:xfrm>
          <a:off x="6293184" y="335875"/>
          <a:ext cx="2066924" cy="2066924"/>
        </a:xfrm>
        <a:prstGeom prst="roundRect">
          <a:avLst/>
        </a:prstGeom>
        <a:gradFill rotWithShape="0">
          <a:gsLst>
            <a:gs pos="0">
              <a:srgbClr val="4472C4">
                <a:hueOff val="-2451115"/>
                <a:satOff val="-3409"/>
                <a:lumOff val="-1307"/>
                <a:alphaOff val="0"/>
                <a:satMod val="103000"/>
                <a:lumMod val="102000"/>
                <a:tint val="94000"/>
              </a:srgbClr>
            </a:gs>
            <a:gs pos="50000">
              <a:srgbClr val="4472C4">
                <a:hueOff val="-2451115"/>
                <a:satOff val="-3409"/>
                <a:lumOff val="-1307"/>
                <a:alphaOff val="0"/>
                <a:satMod val="110000"/>
                <a:lumMod val="100000"/>
                <a:shade val="100000"/>
              </a:srgbClr>
            </a:gs>
            <a:gs pos="100000">
              <a:srgbClr val="4472C4">
                <a:hueOff val="-2451115"/>
                <a:satOff val="-3409"/>
                <a:lumOff val="-1307"/>
                <a:alphaOff val="0"/>
                <a:lumMod val="99000"/>
                <a:satMod val="120000"/>
                <a:shade val="78000"/>
              </a:srgbClr>
            </a:gs>
          </a:gsLst>
          <a:lin ang="5400000" scaled="0"/>
        </a:gradFill>
        <a:ln>
          <a:noFill/>
        </a:ln>
        <a:effectLst/>
      </dgm:spPr>
      <dgm:t>
        <a:bodyPr/>
        <a:lstStyle/>
        <a:p>
          <a:r>
            <a:rPr lang="en-US" altLang="zh-CN" sz="2200" b="1" dirty="0">
              <a:solidFill>
                <a:sysClr val="window" lastClr="FFFFFF"/>
              </a:solidFill>
              <a:latin typeface="Microsoft YaHei" charset="-122"/>
              <a:ea typeface="Microsoft YaHei" charset="-122"/>
              <a:cs typeface="+mn-cs"/>
            </a:rPr>
            <a:t>Relevance</a:t>
          </a:r>
        </a:p>
        <a:p>
          <a:r>
            <a:rPr lang="zh-CN" altLang="en-US" sz="2200" b="1" dirty="0">
              <a:solidFill>
                <a:sysClr val="window" lastClr="FFFFFF"/>
              </a:solidFill>
              <a:latin typeface="Microsoft YaHei" charset="-122"/>
              <a:ea typeface="Microsoft YaHei" charset="-122"/>
              <a:cs typeface="+mn-cs"/>
            </a:rPr>
            <a:t>相关</a:t>
          </a:r>
        </a:p>
      </dgm:t>
    </dgm:pt>
    <dgm:pt modelId="{00D8D063-DFB7-D349-97A3-D400D27F68C1}" type="parTrans" cxnId="{2C94F6BF-D0BA-894E-90C2-69A73EE87423}">
      <dgm:prSet/>
      <dgm:spPr/>
      <dgm:t>
        <a:bodyPr/>
        <a:lstStyle/>
        <a:p>
          <a:endParaRPr lang="zh-CN" altLang="en-US"/>
        </a:p>
      </dgm:t>
    </dgm:pt>
    <dgm:pt modelId="{A9C2D05E-6C7A-FB46-8AEC-860888D8EC0E}" type="sibTrans" cxnId="{2C94F6BF-D0BA-894E-90C2-69A73EE87423}">
      <dgm:prSet/>
      <dgm:spPr/>
      <dgm:t>
        <a:bodyPr/>
        <a:lstStyle/>
        <a:p>
          <a:endParaRPr lang="zh-CN" altLang="en-US"/>
        </a:p>
      </dgm:t>
    </dgm:pt>
    <dgm:pt modelId="{41FF5727-01B9-DD4C-9E2D-7EADAEA223FC}">
      <dgm:prSet phldrT="[文本]" custT="1"/>
      <dgm:spPr>
        <a:xfrm>
          <a:off x="3864547" y="2764511"/>
          <a:ext cx="2066924" cy="2066924"/>
        </a:xfrm>
        <a:prstGeom prst="roundRect">
          <a:avLst/>
        </a:prstGeom>
        <a:gradFill rotWithShape="0">
          <a:gsLst>
            <a:gs pos="0">
              <a:srgbClr val="4472C4">
                <a:hueOff val="-4902230"/>
                <a:satOff val="-6819"/>
                <a:lumOff val="-2615"/>
                <a:alphaOff val="0"/>
                <a:satMod val="103000"/>
                <a:lumMod val="102000"/>
                <a:tint val="94000"/>
              </a:srgbClr>
            </a:gs>
            <a:gs pos="50000">
              <a:srgbClr val="4472C4">
                <a:hueOff val="-4902230"/>
                <a:satOff val="-6819"/>
                <a:lumOff val="-2615"/>
                <a:alphaOff val="0"/>
                <a:satMod val="110000"/>
                <a:lumMod val="100000"/>
                <a:shade val="100000"/>
              </a:srgbClr>
            </a:gs>
            <a:gs pos="100000">
              <a:srgbClr val="4472C4">
                <a:hueOff val="-4902230"/>
                <a:satOff val="-6819"/>
                <a:lumOff val="-2615"/>
                <a:alphaOff val="0"/>
                <a:lumMod val="99000"/>
                <a:satMod val="120000"/>
                <a:shade val="78000"/>
              </a:srgbClr>
            </a:gs>
          </a:gsLst>
          <a:lin ang="5400000" scaled="0"/>
        </a:gradFill>
        <a:ln>
          <a:noFill/>
        </a:ln>
        <a:effectLst/>
      </dgm:spPr>
      <dgm:t>
        <a:bodyPr/>
        <a:lstStyle/>
        <a:p>
          <a:r>
            <a:rPr lang="en-US" altLang="zh-CN" sz="2200" b="1" dirty="0">
              <a:solidFill>
                <a:sysClr val="window" lastClr="FFFFFF"/>
              </a:solidFill>
              <a:latin typeface="Microsoft YaHei" charset="-122"/>
              <a:ea typeface="Microsoft YaHei" charset="-122"/>
              <a:cs typeface="+mn-cs"/>
            </a:rPr>
            <a:t>Confidence</a:t>
          </a:r>
        </a:p>
        <a:p>
          <a:r>
            <a:rPr lang="zh-CN" altLang="en-US" sz="2200" b="1" dirty="0">
              <a:solidFill>
                <a:sysClr val="window" lastClr="FFFFFF"/>
              </a:solidFill>
              <a:latin typeface="Microsoft YaHei" charset="-122"/>
              <a:ea typeface="Microsoft YaHei" charset="-122"/>
              <a:cs typeface="+mn-cs"/>
            </a:rPr>
            <a:t>信心</a:t>
          </a:r>
        </a:p>
      </dgm:t>
    </dgm:pt>
    <dgm:pt modelId="{FF74CAAF-E0A4-4C47-9656-01C33C8E34C9}" type="parTrans" cxnId="{F7060E66-3B32-5744-9995-68C3E0E068F4}">
      <dgm:prSet/>
      <dgm:spPr/>
      <dgm:t>
        <a:bodyPr/>
        <a:lstStyle/>
        <a:p>
          <a:endParaRPr lang="zh-CN" altLang="en-US"/>
        </a:p>
      </dgm:t>
    </dgm:pt>
    <dgm:pt modelId="{C9461899-C50D-AB4B-AC25-54DC6519332B}" type="sibTrans" cxnId="{F7060E66-3B32-5744-9995-68C3E0E068F4}">
      <dgm:prSet/>
      <dgm:spPr/>
      <dgm:t>
        <a:bodyPr/>
        <a:lstStyle/>
        <a:p>
          <a:endParaRPr lang="zh-CN" altLang="en-US"/>
        </a:p>
      </dgm:t>
    </dgm:pt>
    <dgm:pt modelId="{A4C801CD-0346-B240-B275-B6550982B4C9}">
      <dgm:prSet phldrT="[文本]" custT="1"/>
      <dgm:spPr>
        <a:xfrm>
          <a:off x="6293184" y="2764511"/>
          <a:ext cx="2066924" cy="2066924"/>
        </a:xfrm>
        <a:prstGeom prst="roundRect">
          <a:avLst/>
        </a:prstGeom>
        <a:gradFill rotWithShape="0">
          <a:gsLst>
            <a:gs pos="0">
              <a:srgbClr val="4472C4">
                <a:hueOff val="-7353344"/>
                <a:satOff val="-10228"/>
                <a:lumOff val="-3922"/>
                <a:alphaOff val="0"/>
                <a:satMod val="103000"/>
                <a:lumMod val="102000"/>
                <a:tint val="94000"/>
              </a:srgbClr>
            </a:gs>
            <a:gs pos="50000">
              <a:srgbClr val="4472C4">
                <a:hueOff val="-7353344"/>
                <a:satOff val="-10228"/>
                <a:lumOff val="-3922"/>
                <a:alphaOff val="0"/>
                <a:satMod val="110000"/>
                <a:lumMod val="100000"/>
                <a:shade val="100000"/>
              </a:srgbClr>
            </a:gs>
            <a:gs pos="100000">
              <a:srgbClr val="4472C4">
                <a:hueOff val="-7353344"/>
                <a:satOff val="-10228"/>
                <a:lumOff val="-3922"/>
                <a:alphaOff val="0"/>
                <a:lumMod val="99000"/>
                <a:satMod val="120000"/>
                <a:shade val="78000"/>
              </a:srgbClr>
            </a:gs>
          </a:gsLst>
          <a:lin ang="5400000" scaled="0"/>
        </a:gradFill>
        <a:ln>
          <a:noFill/>
        </a:ln>
        <a:effectLst/>
      </dgm:spPr>
      <dgm:t>
        <a:bodyPr/>
        <a:lstStyle/>
        <a:p>
          <a:r>
            <a:rPr lang="en-US" altLang="zh-CN" sz="2200" b="1" dirty="0">
              <a:solidFill>
                <a:sysClr val="window" lastClr="FFFFFF"/>
              </a:solidFill>
              <a:latin typeface="Microsoft YaHei" charset="-122"/>
              <a:ea typeface="Microsoft YaHei" charset="-122"/>
              <a:cs typeface="+mn-cs"/>
            </a:rPr>
            <a:t>Satisfaction</a:t>
          </a:r>
        </a:p>
        <a:p>
          <a:r>
            <a:rPr lang="zh-CN" altLang="en-US" sz="2200" b="1" dirty="0">
              <a:solidFill>
                <a:sysClr val="window" lastClr="FFFFFF"/>
              </a:solidFill>
              <a:latin typeface="Microsoft YaHei" charset="-122"/>
              <a:ea typeface="Microsoft YaHei" charset="-122"/>
              <a:cs typeface="+mn-cs"/>
            </a:rPr>
            <a:t>满意</a:t>
          </a:r>
        </a:p>
      </dgm:t>
    </dgm:pt>
    <dgm:pt modelId="{342C067D-201C-1942-BA4A-6ACC7AD1ACB3}" type="parTrans" cxnId="{636553C4-FAF0-964B-9D4B-9E872723AB4F}">
      <dgm:prSet/>
      <dgm:spPr/>
      <dgm:t>
        <a:bodyPr/>
        <a:lstStyle/>
        <a:p>
          <a:endParaRPr lang="zh-CN" altLang="en-US"/>
        </a:p>
      </dgm:t>
    </dgm:pt>
    <dgm:pt modelId="{39788EB5-1C84-F54E-A308-78D63D0069BF}" type="sibTrans" cxnId="{636553C4-FAF0-964B-9D4B-9E872723AB4F}">
      <dgm:prSet/>
      <dgm:spPr/>
      <dgm:t>
        <a:bodyPr/>
        <a:lstStyle/>
        <a:p>
          <a:endParaRPr lang="zh-CN" altLang="en-US"/>
        </a:p>
      </dgm:t>
    </dgm:pt>
    <dgm:pt modelId="{0023FA9F-398F-7845-800F-D8A08EB2270F}" type="pres">
      <dgm:prSet presAssocID="{0ABF1603-BEDB-7D4A-BA93-CDB3CADC41D5}" presName="matrix" presStyleCnt="0">
        <dgm:presLayoutVars>
          <dgm:chMax val="1"/>
          <dgm:dir/>
          <dgm:resizeHandles val="exact"/>
        </dgm:presLayoutVars>
      </dgm:prSet>
      <dgm:spPr/>
    </dgm:pt>
    <dgm:pt modelId="{F6433307-919A-1747-9E3E-82E06EDD2922}" type="pres">
      <dgm:prSet presAssocID="{0ABF1603-BEDB-7D4A-BA93-CDB3CADC41D5}" presName="axisShape" presStyleLbl="bgShp" presStyleIdx="0" presStyleCnt="1"/>
      <dgm:spPr>
        <a:xfrm>
          <a:off x="3528672" y="0"/>
          <a:ext cx="5167312" cy="5167312"/>
        </a:xfrm>
        <a:prstGeom prst="quadArrow">
          <a:avLst>
            <a:gd name="adj1" fmla="val 2000"/>
            <a:gd name="adj2" fmla="val 4000"/>
            <a:gd name="adj3" fmla="val 5000"/>
          </a:avLst>
        </a:prstGeom>
        <a:solidFill>
          <a:srgbClr val="4472C4">
            <a:tint val="40000"/>
            <a:hueOff val="0"/>
            <a:satOff val="0"/>
            <a:lumOff val="0"/>
            <a:alphaOff val="0"/>
          </a:srgbClr>
        </a:solidFill>
        <a:ln>
          <a:noFill/>
        </a:ln>
        <a:effectLst/>
      </dgm:spPr>
    </dgm:pt>
    <dgm:pt modelId="{06BCA4F4-D7B0-1E4A-93DB-38A5D739DC3F}" type="pres">
      <dgm:prSet presAssocID="{0ABF1603-BEDB-7D4A-BA93-CDB3CADC41D5}" presName="rect1" presStyleLbl="node1" presStyleIdx="0" presStyleCnt="4">
        <dgm:presLayoutVars>
          <dgm:chMax val="0"/>
          <dgm:chPref val="0"/>
          <dgm:bulletEnabled val="1"/>
        </dgm:presLayoutVars>
      </dgm:prSet>
      <dgm:spPr/>
    </dgm:pt>
    <dgm:pt modelId="{E44BE8D0-DBC8-7A40-9648-B8AE2A16AB56}" type="pres">
      <dgm:prSet presAssocID="{0ABF1603-BEDB-7D4A-BA93-CDB3CADC41D5}" presName="rect2" presStyleLbl="node1" presStyleIdx="1" presStyleCnt="4">
        <dgm:presLayoutVars>
          <dgm:chMax val="0"/>
          <dgm:chPref val="0"/>
          <dgm:bulletEnabled val="1"/>
        </dgm:presLayoutVars>
      </dgm:prSet>
      <dgm:spPr/>
    </dgm:pt>
    <dgm:pt modelId="{B9422DFD-9594-7D4D-AD05-39D92D6A0913}" type="pres">
      <dgm:prSet presAssocID="{0ABF1603-BEDB-7D4A-BA93-CDB3CADC41D5}" presName="rect3" presStyleLbl="node1" presStyleIdx="2" presStyleCnt="4">
        <dgm:presLayoutVars>
          <dgm:chMax val="0"/>
          <dgm:chPref val="0"/>
          <dgm:bulletEnabled val="1"/>
        </dgm:presLayoutVars>
      </dgm:prSet>
      <dgm:spPr/>
    </dgm:pt>
    <dgm:pt modelId="{693BA957-EB5D-8747-B527-C1796EE6EDE6}" type="pres">
      <dgm:prSet presAssocID="{0ABF1603-BEDB-7D4A-BA93-CDB3CADC41D5}" presName="rect4" presStyleLbl="node1" presStyleIdx="3" presStyleCnt="4">
        <dgm:presLayoutVars>
          <dgm:chMax val="0"/>
          <dgm:chPref val="0"/>
          <dgm:bulletEnabled val="1"/>
        </dgm:presLayoutVars>
      </dgm:prSet>
      <dgm:spPr/>
    </dgm:pt>
  </dgm:ptLst>
  <dgm:cxnLst>
    <dgm:cxn modelId="{FC32D20A-D480-8045-949B-11C5C4EA9BF4}" type="presOf" srcId="{B208F13A-FEFA-C14B-A048-4ECB5689BC9B}" destId="{06BCA4F4-D7B0-1E4A-93DB-38A5D739DC3F}" srcOrd="0" destOrd="0" presId="urn:microsoft.com/office/officeart/2005/8/layout/matrix2"/>
    <dgm:cxn modelId="{AB7EAD0F-4687-7C47-98FB-6800C6DDDAF0}" type="presOf" srcId="{41FF5727-01B9-DD4C-9E2D-7EADAEA223FC}" destId="{B9422DFD-9594-7D4D-AD05-39D92D6A0913}" srcOrd="0" destOrd="0" presId="urn:microsoft.com/office/officeart/2005/8/layout/matrix2"/>
    <dgm:cxn modelId="{781E791A-D6FB-1844-B25C-AB89048D581C}" srcId="{0ABF1603-BEDB-7D4A-BA93-CDB3CADC41D5}" destId="{B208F13A-FEFA-C14B-A048-4ECB5689BC9B}" srcOrd="0" destOrd="0" parTransId="{AE3CDD24-E5E3-1A43-BC94-11AC574F66E9}" sibTransId="{21CFA286-2296-3A4E-9582-F4084C4E5C3D}"/>
    <dgm:cxn modelId="{0472A063-731F-384A-963F-B8AF78AD3552}" type="presOf" srcId="{0ABF1603-BEDB-7D4A-BA93-CDB3CADC41D5}" destId="{0023FA9F-398F-7845-800F-D8A08EB2270F}" srcOrd="0" destOrd="0" presId="urn:microsoft.com/office/officeart/2005/8/layout/matrix2"/>
    <dgm:cxn modelId="{F7060E66-3B32-5744-9995-68C3E0E068F4}" srcId="{0ABF1603-BEDB-7D4A-BA93-CDB3CADC41D5}" destId="{41FF5727-01B9-DD4C-9E2D-7EADAEA223FC}" srcOrd="2" destOrd="0" parTransId="{FF74CAAF-E0A4-4C47-9656-01C33C8E34C9}" sibTransId="{C9461899-C50D-AB4B-AC25-54DC6519332B}"/>
    <dgm:cxn modelId="{FEC8C770-AF69-954D-ADE2-0843FF2064D9}" type="presOf" srcId="{9D605199-0977-FA4F-9EAF-21AE2EC7ADA9}" destId="{E44BE8D0-DBC8-7A40-9648-B8AE2A16AB56}" srcOrd="0" destOrd="0" presId="urn:microsoft.com/office/officeart/2005/8/layout/matrix2"/>
    <dgm:cxn modelId="{6B264591-DC17-C946-A5CE-89A0BAF1C80B}" type="presOf" srcId="{A4C801CD-0346-B240-B275-B6550982B4C9}" destId="{693BA957-EB5D-8747-B527-C1796EE6EDE6}" srcOrd="0" destOrd="0" presId="urn:microsoft.com/office/officeart/2005/8/layout/matrix2"/>
    <dgm:cxn modelId="{2C94F6BF-D0BA-894E-90C2-69A73EE87423}" srcId="{0ABF1603-BEDB-7D4A-BA93-CDB3CADC41D5}" destId="{9D605199-0977-FA4F-9EAF-21AE2EC7ADA9}" srcOrd="1" destOrd="0" parTransId="{00D8D063-DFB7-D349-97A3-D400D27F68C1}" sibTransId="{A9C2D05E-6C7A-FB46-8AEC-860888D8EC0E}"/>
    <dgm:cxn modelId="{636553C4-FAF0-964B-9D4B-9E872723AB4F}" srcId="{0ABF1603-BEDB-7D4A-BA93-CDB3CADC41D5}" destId="{A4C801CD-0346-B240-B275-B6550982B4C9}" srcOrd="3" destOrd="0" parTransId="{342C067D-201C-1942-BA4A-6ACC7AD1ACB3}" sibTransId="{39788EB5-1C84-F54E-A308-78D63D0069BF}"/>
    <dgm:cxn modelId="{867C04EF-FE19-474B-AF9C-D959C3897059}" type="presParOf" srcId="{0023FA9F-398F-7845-800F-D8A08EB2270F}" destId="{F6433307-919A-1747-9E3E-82E06EDD2922}" srcOrd="0" destOrd="0" presId="urn:microsoft.com/office/officeart/2005/8/layout/matrix2"/>
    <dgm:cxn modelId="{FEC99D12-1D17-0E48-90FE-0416C0D79BC6}" type="presParOf" srcId="{0023FA9F-398F-7845-800F-D8A08EB2270F}" destId="{06BCA4F4-D7B0-1E4A-93DB-38A5D739DC3F}" srcOrd="1" destOrd="0" presId="urn:microsoft.com/office/officeart/2005/8/layout/matrix2"/>
    <dgm:cxn modelId="{8361102F-A7B3-A04B-934F-FF64AA4172EF}" type="presParOf" srcId="{0023FA9F-398F-7845-800F-D8A08EB2270F}" destId="{E44BE8D0-DBC8-7A40-9648-B8AE2A16AB56}" srcOrd="2" destOrd="0" presId="urn:microsoft.com/office/officeart/2005/8/layout/matrix2"/>
    <dgm:cxn modelId="{83EEF972-2FEA-2D44-A327-7F65BEDF0C41}" type="presParOf" srcId="{0023FA9F-398F-7845-800F-D8A08EB2270F}" destId="{B9422DFD-9594-7D4D-AD05-39D92D6A0913}" srcOrd="3" destOrd="0" presId="urn:microsoft.com/office/officeart/2005/8/layout/matrix2"/>
    <dgm:cxn modelId="{6D53A312-4DE2-3D41-B1E6-D95CB9AD8B74}" type="presParOf" srcId="{0023FA9F-398F-7845-800F-D8A08EB2270F}" destId="{693BA957-EB5D-8747-B527-C1796EE6EDE6}"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1C110B-7441-9547-B1B5-C456E08F3914}" type="doc">
      <dgm:prSet loTypeId="urn:microsoft.com/office/officeart/2008/layout/AscendingPictureAccentProcess" loCatId="" qsTypeId="urn:microsoft.com/office/officeart/2005/8/quickstyle/simple4" qsCatId="simple" csTypeId="urn:microsoft.com/office/officeart/2005/8/colors/colorful3" csCatId="colorful" phldr="1"/>
      <dgm:spPr/>
      <dgm:t>
        <a:bodyPr/>
        <a:lstStyle/>
        <a:p>
          <a:endParaRPr lang="zh-CN" altLang="en-US"/>
        </a:p>
      </dgm:t>
    </dgm:pt>
    <dgm:pt modelId="{F0A94C63-02FA-1C45-804C-F879355BBEAB}">
      <dgm:prSet phldrT="[文本]" custT="1"/>
      <dgm:spPr/>
      <dgm:t>
        <a:bodyPr/>
        <a:lstStyle/>
        <a:p>
          <a:pPr algn="l"/>
          <a:r>
            <a:rPr lang="zh-CN" altLang="en-US" sz="3600" dirty="0">
              <a:latin typeface="Microsoft YaHei" charset="-122"/>
              <a:ea typeface="Microsoft YaHei" charset="-122"/>
              <a:cs typeface="Microsoft YaHei" charset="-122"/>
            </a:rPr>
            <a:t>  学习体验</a:t>
          </a:r>
        </a:p>
      </dgm:t>
    </dgm:pt>
    <dgm:pt modelId="{965F550E-E166-DA41-9B52-B1C0ED272561}" type="parTrans" cxnId="{59F716DB-791B-1D41-BB8F-1A2051B2978B}">
      <dgm:prSet/>
      <dgm:spPr/>
      <dgm:t>
        <a:bodyPr/>
        <a:lstStyle/>
        <a:p>
          <a:endParaRPr lang="zh-CN" altLang="en-US"/>
        </a:p>
      </dgm:t>
    </dgm:pt>
    <dgm:pt modelId="{D897A768-3A6A-874D-B0FE-1720D49AA143}" type="sibTrans" cxnId="{59F716DB-791B-1D41-BB8F-1A2051B2978B}">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t>
        <a:bodyPr/>
        <a:lstStyle/>
        <a:p>
          <a:endParaRPr lang="zh-CN" altLang="en-US"/>
        </a:p>
      </dgm:t>
    </dgm:pt>
    <dgm:pt modelId="{75D6578A-A502-0E4B-9F45-ED72AB6D80FB}">
      <dgm:prSet phldrT="[文本]" custT="1"/>
      <dgm:spPr/>
      <dgm:t>
        <a:bodyPr/>
        <a:lstStyle/>
        <a:p>
          <a:pPr algn="l"/>
          <a:r>
            <a:rPr lang="zh-CN" altLang="en-US" sz="3600" b="0" dirty="0">
              <a:latin typeface="Microsoft YaHei" charset="-122"/>
              <a:ea typeface="Microsoft YaHei" charset="-122"/>
              <a:cs typeface="Microsoft YaHei" charset="-122"/>
            </a:rPr>
            <a:t>  学习成就</a:t>
          </a:r>
        </a:p>
      </dgm:t>
    </dgm:pt>
    <dgm:pt modelId="{B7538346-D0CE-0041-BD98-63ADAF2CD87E}" type="parTrans" cxnId="{0E92D122-9248-3F49-A52C-62AAF472A987}">
      <dgm:prSet/>
      <dgm:spPr/>
      <dgm:t>
        <a:bodyPr/>
        <a:lstStyle/>
        <a:p>
          <a:endParaRPr lang="zh-CN" altLang="en-US"/>
        </a:p>
      </dgm:t>
    </dgm:pt>
    <dgm:pt modelId="{C061551A-45EF-0449-8DFC-4F2614B669C3}" type="sibTrans" cxnId="{0E92D122-9248-3F49-A52C-62AAF472A98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t>
        <a:bodyPr/>
        <a:lstStyle/>
        <a:p>
          <a:endParaRPr lang="zh-CN" altLang="en-US"/>
        </a:p>
      </dgm:t>
    </dgm:pt>
    <dgm:pt modelId="{8C6E21F2-B4B4-B94A-A7AA-1BF11F925CA1}" type="pres">
      <dgm:prSet presAssocID="{AE1C110B-7441-9547-B1B5-C456E08F3914}" presName="Name0" presStyleCnt="0">
        <dgm:presLayoutVars>
          <dgm:chMax val="7"/>
          <dgm:chPref val="7"/>
          <dgm:dir/>
        </dgm:presLayoutVars>
      </dgm:prSet>
      <dgm:spPr/>
    </dgm:pt>
    <dgm:pt modelId="{00D05F15-22E3-564C-B0B0-E069D7E126ED}" type="pres">
      <dgm:prSet presAssocID="{AE1C110B-7441-9547-B1B5-C456E08F3914}" presName="dot1" presStyleLbl="alignNode1" presStyleIdx="0" presStyleCnt="10"/>
      <dgm:spPr/>
    </dgm:pt>
    <dgm:pt modelId="{C12DA66D-6B28-AF49-A735-75A5E2CE6B85}" type="pres">
      <dgm:prSet presAssocID="{AE1C110B-7441-9547-B1B5-C456E08F3914}" presName="dot2" presStyleLbl="alignNode1" presStyleIdx="1" presStyleCnt="10"/>
      <dgm:spPr/>
    </dgm:pt>
    <dgm:pt modelId="{E98E019D-D9FA-F041-879D-D50E037967D1}" type="pres">
      <dgm:prSet presAssocID="{AE1C110B-7441-9547-B1B5-C456E08F3914}" presName="dot3" presStyleLbl="alignNode1" presStyleIdx="2" presStyleCnt="10"/>
      <dgm:spPr/>
    </dgm:pt>
    <dgm:pt modelId="{162EEAB8-3251-0B49-90C9-905F8E12787A}" type="pres">
      <dgm:prSet presAssocID="{AE1C110B-7441-9547-B1B5-C456E08F3914}" presName="dotArrow1" presStyleLbl="alignNode1" presStyleIdx="3" presStyleCnt="10"/>
      <dgm:spPr/>
    </dgm:pt>
    <dgm:pt modelId="{A4525016-33A3-A949-BE88-F5D01C1CF6BC}" type="pres">
      <dgm:prSet presAssocID="{AE1C110B-7441-9547-B1B5-C456E08F3914}" presName="dotArrow2" presStyleLbl="alignNode1" presStyleIdx="4" presStyleCnt="10"/>
      <dgm:spPr/>
    </dgm:pt>
    <dgm:pt modelId="{8E0B526B-1358-A244-BFF3-B19DC88D602F}" type="pres">
      <dgm:prSet presAssocID="{AE1C110B-7441-9547-B1B5-C456E08F3914}" presName="dotArrow3" presStyleLbl="alignNode1" presStyleIdx="5" presStyleCnt="10"/>
      <dgm:spPr/>
    </dgm:pt>
    <dgm:pt modelId="{C69169E8-A05D-FC4A-AC6B-4A4BA9A0FA52}" type="pres">
      <dgm:prSet presAssocID="{AE1C110B-7441-9547-B1B5-C456E08F3914}" presName="dotArrow4" presStyleLbl="alignNode1" presStyleIdx="6" presStyleCnt="10"/>
      <dgm:spPr/>
    </dgm:pt>
    <dgm:pt modelId="{AA515895-4699-AC4F-815A-112C1B2B21E4}" type="pres">
      <dgm:prSet presAssocID="{AE1C110B-7441-9547-B1B5-C456E08F3914}" presName="dotArrow5" presStyleLbl="alignNode1" presStyleIdx="7" presStyleCnt="10"/>
      <dgm:spPr/>
    </dgm:pt>
    <dgm:pt modelId="{76252134-E489-AF4E-89D6-8A58BECF43DE}" type="pres">
      <dgm:prSet presAssocID="{AE1C110B-7441-9547-B1B5-C456E08F3914}" presName="dotArrow6" presStyleLbl="alignNode1" presStyleIdx="8" presStyleCnt="10"/>
      <dgm:spPr/>
    </dgm:pt>
    <dgm:pt modelId="{678BC886-0BFE-7549-BBA2-43E493EE93CB}" type="pres">
      <dgm:prSet presAssocID="{AE1C110B-7441-9547-B1B5-C456E08F3914}" presName="dotArrow7" presStyleLbl="alignNode1" presStyleIdx="9" presStyleCnt="10"/>
      <dgm:spPr/>
    </dgm:pt>
    <dgm:pt modelId="{F3618711-46C0-5548-B73D-D9E1A789EBD9}" type="pres">
      <dgm:prSet presAssocID="{F0A94C63-02FA-1C45-804C-F879355BBEAB}" presName="parTx1" presStyleLbl="node1" presStyleIdx="0" presStyleCnt="2"/>
      <dgm:spPr/>
    </dgm:pt>
    <dgm:pt modelId="{FCD5DF25-0C1F-984F-A452-A1491C22EE78}" type="pres">
      <dgm:prSet presAssocID="{D897A768-3A6A-874D-B0FE-1720D49AA143}" presName="picture1" presStyleCnt="0"/>
      <dgm:spPr/>
    </dgm:pt>
    <dgm:pt modelId="{F32A8860-6FC6-154B-B4D9-7BA07CB1A7D6}" type="pres">
      <dgm:prSet presAssocID="{D897A768-3A6A-874D-B0FE-1720D49AA143}" presName="imageRepeatNode" presStyleLbl="fgImgPlace1" presStyleIdx="0" presStyleCnt="2"/>
      <dgm:spPr/>
    </dgm:pt>
    <dgm:pt modelId="{D6403E7D-705D-1F49-8B51-B273FA234499}" type="pres">
      <dgm:prSet presAssocID="{75D6578A-A502-0E4B-9F45-ED72AB6D80FB}" presName="parTx2" presStyleLbl="node1" presStyleIdx="1" presStyleCnt="2"/>
      <dgm:spPr/>
    </dgm:pt>
    <dgm:pt modelId="{B708BCAD-0550-B040-9C0A-8CC94CC86300}" type="pres">
      <dgm:prSet presAssocID="{C061551A-45EF-0449-8DFC-4F2614B669C3}" presName="picture2" presStyleCnt="0"/>
      <dgm:spPr/>
    </dgm:pt>
    <dgm:pt modelId="{A20BBCE7-EE50-194D-9A49-1567B47FAF47}" type="pres">
      <dgm:prSet presAssocID="{C061551A-45EF-0449-8DFC-4F2614B669C3}" presName="imageRepeatNode" presStyleLbl="fgImgPlace1" presStyleIdx="1" presStyleCnt="2"/>
      <dgm:spPr/>
    </dgm:pt>
  </dgm:ptLst>
  <dgm:cxnLst>
    <dgm:cxn modelId="{9D2D9301-A427-F143-8B45-12CB438B497D}" type="presOf" srcId="{AE1C110B-7441-9547-B1B5-C456E08F3914}" destId="{8C6E21F2-B4B4-B94A-A7AA-1BF11F925CA1}" srcOrd="0" destOrd="0" presId="urn:microsoft.com/office/officeart/2008/layout/AscendingPictureAccentProcess"/>
    <dgm:cxn modelId="{0E92D122-9248-3F49-A52C-62AAF472A987}" srcId="{AE1C110B-7441-9547-B1B5-C456E08F3914}" destId="{75D6578A-A502-0E4B-9F45-ED72AB6D80FB}" srcOrd="1" destOrd="0" parTransId="{B7538346-D0CE-0041-BD98-63ADAF2CD87E}" sibTransId="{C061551A-45EF-0449-8DFC-4F2614B669C3}"/>
    <dgm:cxn modelId="{77E4B0B5-C7B4-D94C-A77E-85EFEE0E3A7B}" type="presOf" srcId="{75D6578A-A502-0E4B-9F45-ED72AB6D80FB}" destId="{D6403E7D-705D-1F49-8B51-B273FA234499}" srcOrd="0" destOrd="0" presId="urn:microsoft.com/office/officeart/2008/layout/AscendingPictureAccentProcess"/>
    <dgm:cxn modelId="{9D65FABC-70C2-7744-BFBA-6A1B93388F02}" type="presOf" srcId="{D897A768-3A6A-874D-B0FE-1720D49AA143}" destId="{F32A8860-6FC6-154B-B4D9-7BA07CB1A7D6}" srcOrd="0" destOrd="0" presId="urn:microsoft.com/office/officeart/2008/layout/AscendingPictureAccentProcess"/>
    <dgm:cxn modelId="{59F716DB-791B-1D41-BB8F-1A2051B2978B}" srcId="{AE1C110B-7441-9547-B1B5-C456E08F3914}" destId="{F0A94C63-02FA-1C45-804C-F879355BBEAB}" srcOrd="0" destOrd="0" parTransId="{965F550E-E166-DA41-9B52-B1C0ED272561}" sibTransId="{D897A768-3A6A-874D-B0FE-1720D49AA143}"/>
    <dgm:cxn modelId="{7D9579F1-A8DC-874F-8782-3BDFF12D9C44}" type="presOf" srcId="{C061551A-45EF-0449-8DFC-4F2614B669C3}" destId="{A20BBCE7-EE50-194D-9A49-1567B47FAF47}" srcOrd="0" destOrd="0" presId="urn:microsoft.com/office/officeart/2008/layout/AscendingPictureAccentProcess"/>
    <dgm:cxn modelId="{629EB8F1-E28B-4846-A70C-8F8BA2AEB180}" type="presOf" srcId="{F0A94C63-02FA-1C45-804C-F879355BBEAB}" destId="{F3618711-46C0-5548-B73D-D9E1A789EBD9}" srcOrd="0" destOrd="0" presId="urn:microsoft.com/office/officeart/2008/layout/AscendingPictureAccentProcess"/>
    <dgm:cxn modelId="{DABA0AA9-5F6E-DA40-ABD3-3F036C96A10A}" type="presParOf" srcId="{8C6E21F2-B4B4-B94A-A7AA-1BF11F925CA1}" destId="{00D05F15-22E3-564C-B0B0-E069D7E126ED}" srcOrd="0" destOrd="0" presId="urn:microsoft.com/office/officeart/2008/layout/AscendingPictureAccentProcess"/>
    <dgm:cxn modelId="{E973F179-8A71-594E-AD5C-3A6600A085F8}" type="presParOf" srcId="{8C6E21F2-B4B4-B94A-A7AA-1BF11F925CA1}" destId="{C12DA66D-6B28-AF49-A735-75A5E2CE6B85}" srcOrd="1" destOrd="0" presId="urn:microsoft.com/office/officeart/2008/layout/AscendingPictureAccentProcess"/>
    <dgm:cxn modelId="{BFF9585A-46C2-B74B-9C00-3136D601F1D5}" type="presParOf" srcId="{8C6E21F2-B4B4-B94A-A7AA-1BF11F925CA1}" destId="{E98E019D-D9FA-F041-879D-D50E037967D1}" srcOrd="2" destOrd="0" presId="urn:microsoft.com/office/officeart/2008/layout/AscendingPictureAccentProcess"/>
    <dgm:cxn modelId="{947B3175-7A5E-954B-A547-E66DE5F128F1}" type="presParOf" srcId="{8C6E21F2-B4B4-B94A-A7AA-1BF11F925CA1}" destId="{162EEAB8-3251-0B49-90C9-905F8E12787A}" srcOrd="3" destOrd="0" presId="urn:microsoft.com/office/officeart/2008/layout/AscendingPictureAccentProcess"/>
    <dgm:cxn modelId="{98FC4026-659C-2C45-A893-E56A5BE141CE}" type="presParOf" srcId="{8C6E21F2-B4B4-B94A-A7AA-1BF11F925CA1}" destId="{A4525016-33A3-A949-BE88-F5D01C1CF6BC}" srcOrd="4" destOrd="0" presId="urn:microsoft.com/office/officeart/2008/layout/AscendingPictureAccentProcess"/>
    <dgm:cxn modelId="{74CC85DA-8143-B540-BD18-34AB83CC1474}" type="presParOf" srcId="{8C6E21F2-B4B4-B94A-A7AA-1BF11F925CA1}" destId="{8E0B526B-1358-A244-BFF3-B19DC88D602F}" srcOrd="5" destOrd="0" presId="urn:microsoft.com/office/officeart/2008/layout/AscendingPictureAccentProcess"/>
    <dgm:cxn modelId="{A3922108-5A7E-D84F-9F8B-C1E2F835C1D8}" type="presParOf" srcId="{8C6E21F2-B4B4-B94A-A7AA-1BF11F925CA1}" destId="{C69169E8-A05D-FC4A-AC6B-4A4BA9A0FA52}" srcOrd="6" destOrd="0" presId="urn:microsoft.com/office/officeart/2008/layout/AscendingPictureAccentProcess"/>
    <dgm:cxn modelId="{B85280D0-8BD1-344A-959E-945A2E6BDAA4}" type="presParOf" srcId="{8C6E21F2-B4B4-B94A-A7AA-1BF11F925CA1}" destId="{AA515895-4699-AC4F-815A-112C1B2B21E4}" srcOrd="7" destOrd="0" presId="urn:microsoft.com/office/officeart/2008/layout/AscendingPictureAccentProcess"/>
    <dgm:cxn modelId="{1691C0B8-BF37-7C46-8106-F43CC7FFB567}" type="presParOf" srcId="{8C6E21F2-B4B4-B94A-A7AA-1BF11F925CA1}" destId="{76252134-E489-AF4E-89D6-8A58BECF43DE}" srcOrd="8" destOrd="0" presId="urn:microsoft.com/office/officeart/2008/layout/AscendingPictureAccentProcess"/>
    <dgm:cxn modelId="{87ADA550-F8A0-DB49-A060-7E07CFEDC158}" type="presParOf" srcId="{8C6E21F2-B4B4-B94A-A7AA-1BF11F925CA1}" destId="{678BC886-0BFE-7549-BBA2-43E493EE93CB}" srcOrd="9" destOrd="0" presId="urn:microsoft.com/office/officeart/2008/layout/AscendingPictureAccentProcess"/>
    <dgm:cxn modelId="{90F141E9-E0D5-504D-B89F-A43584652FF1}" type="presParOf" srcId="{8C6E21F2-B4B4-B94A-A7AA-1BF11F925CA1}" destId="{F3618711-46C0-5548-B73D-D9E1A789EBD9}" srcOrd="10" destOrd="0" presId="urn:microsoft.com/office/officeart/2008/layout/AscendingPictureAccentProcess"/>
    <dgm:cxn modelId="{06639417-A4D9-0743-825E-CC7EAA9646BC}" type="presParOf" srcId="{8C6E21F2-B4B4-B94A-A7AA-1BF11F925CA1}" destId="{FCD5DF25-0C1F-984F-A452-A1491C22EE78}" srcOrd="11" destOrd="0" presId="urn:microsoft.com/office/officeart/2008/layout/AscendingPictureAccentProcess"/>
    <dgm:cxn modelId="{7A20F114-1C22-3C45-83B2-4AFD417E2AD0}" type="presParOf" srcId="{FCD5DF25-0C1F-984F-A452-A1491C22EE78}" destId="{F32A8860-6FC6-154B-B4D9-7BA07CB1A7D6}" srcOrd="0" destOrd="0" presId="urn:microsoft.com/office/officeart/2008/layout/AscendingPictureAccentProcess"/>
    <dgm:cxn modelId="{EB469F51-C09A-2042-878C-7AAFF2381413}" type="presParOf" srcId="{8C6E21F2-B4B4-B94A-A7AA-1BF11F925CA1}" destId="{D6403E7D-705D-1F49-8B51-B273FA234499}" srcOrd="12" destOrd="0" presId="urn:microsoft.com/office/officeart/2008/layout/AscendingPictureAccentProcess"/>
    <dgm:cxn modelId="{B2C9837E-9B8F-BA4E-94FE-88732B5F4CE6}" type="presParOf" srcId="{8C6E21F2-B4B4-B94A-A7AA-1BF11F925CA1}" destId="{B708BCAD-0550-B040-9C0A-8CC94CC86300}" srcOrd="13" destOrd="0" presId="urn:microsoft.com/office/officeart/2008/layout/AscendingPictureAccentProcess"/>
    <dgm:cxn modelId="{791C8771-C772-1944-9A79-F3945254B809}" type="presParOf" srcId="{B708BCAD-0550-B040-9C0A-8CC94CC86300}" destId="{A20BBCE7-EE50-194D-9A49-1567B47FAF47}"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752621-FAE2-8540-9CFD-9AF065E60A12}" type="doc">
      <dgm:prSet loTypeId="urn:microsoft.com/office/officeart/2008/layout/VerticalCurvedList" loCatId="" qsTypeId="urn:microsoft.com/office/officeart/2005/8/quickstyle/simple4" qsCatId="simple" csTypeId="urn:microsoft.com/office/officeart/2005/8/colors/colorful2" csCatId="colorful" phldr="1"/>
      <dgm:spPr/>
      <dgm:t>
        <a:bodyPr/>
        <a:lstStyle/>
        <a:p>
          <a:endParaRPr lang="zh-CN" altLang="en-US"/>
        </a:p>
      </dgm:t>
    </dgm:pt>
    <dgm:pt modelId="{FE931898-134E-DC42-AF6F-F362C34DB6AD}">
      <dgm:prSet custT="1"/>
      <dgm:spPr/>
      <dgm:t>
        <a:bodyPr/>
        <a:lstStyle/>
        <a:p>
          <a:r>
            <a:rPr kumimoji="1" lang="zh-CN" altLang="en-US" sz="2800" dirty="0">
              <a:latin typeface="Microsoft YaHei" charset="-122"/>
              <a:ea typeface="Microsoft YaHei" charset="-122"/>
              <a:cs typeface="Microsoft YaHei" charset="-122"/>
            </a:rPr>
            <a:t>使用生活中让学生感兴趣的问题；</a:t>
          </a:r>
          <a:endParaRPr kumimoji="1" lang="en-US" altLang="zh-CN" sz="2800" dirty="0">
            <a:latin typeface="Microsoft YaHei" charset="-122"/>
            <a:ea typeface="Microsoft YaHei" charset="-122"/>
            <a:cs typeface="Microsoft YaHei" charset="-122"/>
          </a:endParaRPr>
        </a:p>
      </dgm:t>
    </dgm:pt>
    <dgm:pt modelId="{67F5108F-CEBD-6F43-B2F6-EB02C69A3AEE}" type="parTrans" cxnId="{A44F8F55-AE5E-0D4F-B18C-97A742C38640}">
      <dgm:prSet/>
      <dgm:spPr/>
      <dgm:t>
        <a:bodyPr/>
        <a:lstStyle/>
        <a:p>
          <a:endParaRPr lang="zh-CN" altLang="en-US"/>
        </a:p>
      </dgm:t>
    </dgm:pt>
    <dgm:pt modelId="{92E83391-0EE3-794C-9C4D-1341E9A56E1D}" type="sibTrans" cxnId="{A44F8F55-AE5E-0D4F-B18C-97A742C38640}">
      <dgm:prSet/>
      <dgm:spPr/>
      <dgm:t>
        <a:bodyPr/>
        <a:lstStyle/>
        <a:p>
          <a:endParaRPr lang="zh-CN" altLang="en-US"/>
        </a:p>
      </dgm:t>
    </dgm:pt>
    <dgm:pt modelId="{2BE937E2-80B2-164F-916E-84C42420B0FA}">
      <dgm:prSet custT="1"/>
      <dgm:spPr/>
      <dgm:t>
        <a:bodyPr/>
        <a:lstStyle/>
        <a:p>
          <a:r>
            <a:rPr kumimoji="1" lang="zh-CN" altLang="en-US" sz="2800" dirty="0">
              <a:latin typeface="Microsoft YaHei" charset="-122"/>
              <a:ea typeface="Microsoft YaHei" charset="-122"/>
              <a:cs typeface="Microsoft YaHei" charset="-122"/>
            </a:rPr>
            <a:t>使用实验</a:t>
          </a:r>
          <a:r>
            <a:rPr kumimoji="1" lang="en-US" altLang="zh-CN" sz="2800" dirty="0">
              <a:latin typeface="Microsoft YaHei" charset="-122"/>
              <a:ea typeface="Microsoft YaHei" charset="-122"/>
              <a:cs typeface="Microsoft YaHei" charset="-122"/>
            </a:rPr>
            <a:t>/</a:t>
          </a:r>
          <a:r>
            <a:rPr kumimoji="1" lang="zh-CN" altLang="en-US" sz="2800" dirty="0">
              <a:latin typeface="Microsoft YaHei" charset="-122"/>
              <a:ea typeface="Microsoft YaHei" charset="-122"/>
              <a:cs typeface="Microsoft YaHei" charset="-122"/>
            </a:rPr>
            <a:t>实例</a:t>
          </a:r>
          <a:endParaRPr kumimoji="1" lang="en-US" altLang="zh-CN" sz="2800" dirty="0">
            <a:latin typeface="Microsoft YaHei" charset="-122"/>
            <a:ea typeface="Microsoft YaHei" charset="-122"/>
            <a:cs typeface="Microsoft YaHei" charset="-122"/>
          </a:endParaRPr>
        </a:p>
      </dgm:t>
    </dgm:pt>
    <dgm:pt modelId="{0B3B18DC-1DA8-B745-BFC3-47854E478938}" type="parTrans" cxnId="{FBDA2F45-8DA1-884C-960F-F435DF62E820}">
      <dgm:prSet/>
      <dgm:spPr/>
      <dgm:t>
        <a:bodyPr/>
        <a:lstStyle/>
        <a:p>
          <a:endParaRPr lang="zh-CN" altLang="en-US"/>
        </a:p>
      </dgm:t>
    </dgm:pt>
    <dgm:pt modelId="{68BA0DC8-F968-644A-9E25-CA7A762658A3}" type="sibTrans" cxnId="{FBDA2F45-8DA1-884C-960F-F435DF62E820}">
      <dgm:prSet/>
      <dgm:spPr/>
      <dgm:t>
        <a:bodyPr/>
        <a:lstStyle/>
        <a:p>
          <a:endParaRPr lang="zh-CN" altLang="en-US"/>
        </a:p>
      </dgm:t>
    </dgm:pt>
    <dgm:pt modelId="{3BD5F90B-8DF9-4A41-80B1-230DD889C2C5}">
      <dgm:prSet custT="1"/>
      <dgm:spPr/>
      <dgm:t>
        <a:bodyPr/>
        <a:lstStyle/>
        <a:p>
          <a:r>
            <a:rPr kumimoji="1" lang="zh-CN" altLang="en-US" sz="2800" dirty="0">
              <a:latin typeface="Microsoft YaHei" charset="-122"/>
              <a:ea typeface="Microsoft YaHei" charset="-122"/>
              <a:cs typeface="Microsoft YaHei" charset="-122"/>
            </a:rPr>
            <a:t>使用“流行元素”：学生熟悉的内容</a:t>
          </a:r>
          <a:endParaRPr kumimoji="1" lang="en-US" altLang="zh-CN" sz="2800" dirty="0">
            <a:latin typeface="Microsoft YaHei" charset="-122"/>
            <a:ea typeface="Microsoft YaHei" charset="-122"/>
            <a:cs typeface="Microsoft YaHei" charset="-122"/>
          </a:endParaRPr>
        </a:p>
      </dgm:t>
    </dgm:pt>
    <dgm:pt modelId="{1147A6DC-82B9-F144-B7FC-7FB801CCBD52}" type="parTrans" cxnId="{806E0284-9A15-3940-8307-4AF793777B73}">
      <dgm:prSet/>
      <dgm:spPr/>
      <dgm:t>
        <a:bodyPr/>
        <a:lstStyle/>
        <a:p>
          <a:endParaRPr lang="zh-CN" altLang="en-US"/>
        </a:p>
      </dgm:t>
    </dgm:pt>
    <dgm:pt modelId="{74EE84D7-8DF3-9841-9B26-E6026052C084}" type="sibTrans" cxnId="{806E0284-9A15-3940-8307-4AF793777B73}">
      <dgm:prSet/>
      <dgm:spPr/>
      <dgm:t>
        <a:bodyPr/>
        <a:lstStyle/>
        <a:p>
          <a:endParaRPr lang="zh-CN" altLang="en-US"/>
        </a:p>
      </dgm:t>
    </dgm:pt>
    <dgm:pt modelId="{2AA3B64C-0D3F-0E44-9039-0E0955E5275C}">
      <dgm:prSet custT="1"/>
      <dgm:spPr/>
      <dgm:t>
        <a:bodyPr/>
        <a:lstStyle/>
        <a:p>
          <a:r>
            <a:rPr kumimoji="1" lang="zh-CN" altLang="en-US" sz="2800" dirty="0">
              <a:latin typeface="Microsoft YaHei" charset="-122"/>
              <a:ea typeface="Microsoft YaHei" charset="-122"/>
              <a:cs typeface="Microsoft YaHei" charset="-122"/>
            </a:rPr>
            <a:t>使用新形式：吸引学生的眼球</a:t>
          </a:r>
        </a:p>
      </dgm:t>
    </dgm:pt>
    <dgm:pt modelId="{BE0F58CA-98C1-3843-B6D2-CCF6BB84C242}" type="parTrans" cxnId="{2ED9DF2E-0524-8C4E-811B-6B1FCD24A87B}">
      <dgm:prSet/>
      <dgm:spPr/>
      <dgm:t>
        <a:bodyPr/>
        <a:lstStyle/>
        <a:p>
          <a:endParaRPr lang="zh-CN" altLang="en-US"/>
        </a:p>
      </dgm:t>
    </dgm:pt>
    <dgm:pt modelId="{77D47962-8913-964E-8F9E-D8704CE96ACD}" type="sibTrans" cxnId="{2ED9DF2E-0524-8C4E-811B-6B1FCD24A87B}">
      <dgm:prSet/>
      <dgm:spPr/>
      <dgm:t>
        <a:bodyPr/>
        <a:lstStyle/>
        <a:p>
          <a:endParaRPr lang="zh-CN" altLang="en-US"/>
        </a:p>
      </dgm:t>
    </dgm:pt>
    <dgm:pt modelId="{DD371EA9-F83B-E048-9BCE-D52C628A775A}" type="pres">
      <dgm:prSet presAssocID="{43752621-FAE2-8540-9CFD-9AF065E60A12}" presName="Name0" presStyleCnt="0">
        <dgm:presLayoutVars>
          <dgm:chMax val="7"/>
          <dgm:chPref val="7"/>
          <dgm:dir/>
        </dgm:presLayoutVars>
      </dgm:prSet>
      <dgm:spPr/>
    </dgm:pt>
    <dgm:pt modelId="{241276C4-FEEF-D549-9793-EFA964EF4A39}" type="pres">
      <dgm:prSet presAssocID="{43752621-FAE2-8540-9CFD-9AF065E60A12}" presName="Name1" presStyleCnt="0"/>
      <dgm:spPr/>
    </dgm:pt>
    <dgm:pt modelId="{BD8D8AA5-5122-4244-A829-0E52CA12ABD6}" type="pres">
      <dgm:prSet presAssocID="{43752621-FAE2-8540-9CFD-9AF065E60A12}" presName="cycle" presStyleCnt="0"/>
      <dgm:spPr/>
    </dgm:pt>
    <dgm:pt modelId="{9EEF03D7-3ABD-3B47-BC46-7EC3AAEEB1DD}" type="pres">
      <dgm:prSet presAssocID="{43752621-FAE2-8540-9CFD-9AF065E60A12}" presName="srcNode" presStyleLbl="node1" presStyleIdx="0" presStyleCnt="4"/>
      <dgm:spPr/>
    </dgm:pt>
    <dgm:pt modelId="{33BA7B46-AB03-6C40-9CB2-820EB0CB910A}" type="pres">
      <dgm:prSet presAssocID="{43752621-FAE2-8540-9CFD-9AF065E60A12}" presName="conn" presStyleLbl="parChTrans1D2" presStyleIdx="0" presStyleCnt="1"/>
      <dgm:spPr/>
    </dgm:pt>
    <dgm:pt modelId="{98F5C6F2-F908-4C45-9ACE-1C10C0E81794}" type="pres">
      <dgm:prSet presAssocID="{43752621-FAE2-8540-9CFD-9AF065E60A12}" presName="extraNode" presStyleLbl="node1" presStyleIdx="0" presStyleCnt="4"/>
      <dgm:spPr/>
    </dgm:pt>
    <dgm:pt modelId="{93CAF610-E33C-234C-92E9-5A5F5C4C6B3C}" type="pres">
      <dgm:prSet presAssocID="{43752621-FAE2-8540-9CFD-9AF065E60A12}" presName="dstNode" presStyleLbl="node1" presStyleIdx="0" presStyleCnt="4"/>
      <dgm:spPr/>
    </dgm:pt>
    <dgm:pt modelId="{9091C931-8D32-EB44-8091-5771A20D7065}" type="pres">
      <dgm:prSet presAssocID="{FE931898-134E-DC42-AF6F-F362C34DB6AD}" presName="text_1" presStyleLbl="node1" presStyleIdx="0" presStyleCnt="4">
        <dgm:presLayoutVars>
          <dgm:bulletEnabled val="1"/>
        </dgm:presLayoutVars>
      </dgm:prSet>
      <dgm:spPr/>
    </dgm:pt>
    <dgm:pt modelId="{D7599E5D-0617-934C-9A29-2E2FAEFEA28A}" type="pres">
      <dgm:prSet presAssocID="{FE931898-134E-DC42-AF6F-F362C34DB6AD}" presName="accent_1" presStyleCnt="0"/>
      <dgm:spPr/>
    </dgm:pt>
    <dgm:pt modelId="{51EBA3B9-C439-4042-A6DF-57FE13410A08}" type="pres">
      <dgm:prSet presAssocID="{FE931898-134E-DC42-AF6F-F362C34DB6AD}" presName="accentRepeatNode" presStyleLbl="solidFgAcc1" presStyleIdx="0" presStyleCnt="4"/>
      <dgm:spPr/>
    </dgm:pt>
    <dgm:pt modelId="{31F33403-58D4-584F-BF4B-F857EE763030}" type="pres">
      <dgm:prSet presAssocID="{2BE937E2-80B2-164F-916E-84C42420B0FA}" presName="text_2" presStyleLbl="node1" presStyleIdx="1" presStyleCnt="4">
        <dgm:presLayoutVars>
          <dgm:bulletEnabled val="1"/>
        </dgm:presLayoutVars>
      </dgm:prSet>
      <dgm:spPr/>
    </dgm:pt>
    <dgm:pt modelId="{978A7BA1-B577-D044-89F4-57E316664F19}" type="pres">
      <dgm:prSet presAssocID="{2BE937E2-80B2-164F-916E-84C42420B0FA}" presName="accent_2" presStyleCnt="0"/>
      <dgm:spPr/>
    </dgm:pt>
    <dgm:pt modelId="{A7B1DA4D-0E17-2E46-BD42-03DE4BDF2E17}" type="pres">
      <dgm:prSet presAssocID="{2BE937E2-80B2-164F-916E-84C42420B0FA}" presName="accentRepeatNode" presStyleLbl="solidFgAcc1" presStyleIdx="1" presStyleCnt="4"/>
      <dgm:spPr/>
    </dgm:pt>
    <dgm:pt modelId="{0F47A768-BE43-2142-84E1-79123D72326F}" type="pres">
      <dgm:prSet presAssocID="{3BD5F90B-8DF9-4A41-80B1-230DD889C2C5}" presName="text_3" presStyleLbl="node1" presStyleIdx="2" presStyleCnt="4">
        <dgm:presLayoutVars>
          <dgm:bulletEnabled val="1"/>
        </dgm:presLayoutVars>
      </dgm:prSet>
      <dgm:spPr/>
    </dgm:pt>
    <dgm:pt modelId="{5C5FFC4B-74E0-1E44-B0E8-7075A5088BC4}" type="pres">
      <dgm:prSet presAssocID="{3BD5F90B-8DF9-4A41-80B1-230DD889C2C5}" presName="accent_3" presStyleCnt="0"/>
      <dgm:spPr/>
    </dgm:pt>
    <dgm:pt modelId="{6E53DF02-CBB4-7649-866D-1EEB81CEC62B}" type="pres">
      <dgm:prSet presAssocID="{3BD5F90B-8DF9-4A41-80B1-230DD889C2C5}" presName="accentRepeatNode" presStyleLbl="solidFgAcc1" presStyleIdx="2" presStyleCnt="4"/>
      <dgm:spPr/>
    </dgm:pt>
    <dgm:pt modelId="{091634BE-3C41-DB46-A7CB-3AECD7D277DA}" type="pres">
      <dgm:prSet presAssocID="{2AA3B64C-0D3F-0E44-9039-0E0955E5275C}" presName="text_4" presStyleLbl="node1" presStyleIdx="3" presStyleCnt="4">
        <dgm:presLayoutVars>
          <dgm:bulletEnabled val="1"/>
        </dgm:presLayoutVars>
      </dgm:prSet>
      <dgm:spPr/>
    </dgm:pt>
    <dgm:pt modelId="{D5DCFB1E-DBB6-E54B-A814-ABF1467D17A8}" type="pres">
      <dgm:prSet presAssocID="{2AA3B64C-0D3F-0E44-9039-0E0955E5275C}" presName="accent_4" presStyleCnt="0"/>
      <dgm:spPr/>
    </dgm:pt>
    <dgm:pt modelId="{2FA036AB-1B10-024B-A653-23F059C2BF19}" type="pres">
      <dgm:prSet presAssocID="{2AA3B64C-0D3F-0E44-9039-0E0955E5275C}" presName="accentRepeatNode" presStyleLbl="solidFgAcc1" presStyleIdx="3" presStyleCnt="4"/>
      <dgm:spPr/>
    </dgm:pt>
  </dgm:ptLst>
  <dgm:cxnLst>
    <dgm:cxn modelId="{B0070E11-0F73-D545-B965-803751EBA866}" type="presOf" srcId="{2BE937E2-80B2-164F-916E-84C42420B0FA}" destId="{31F33403-58D4-584F-BF4B-F857EE763030}" srcOrd="0" destOrd="0" presId="urn:microsoft.com/office/officeart/2008/layout/VerticalCurvedList"/>
    <dgm:cxn modelId="{402A432C-D4A2-5E49-A9E0-3758F7EA0198}" type="presOf" srcId="{2AA3B64C-0D3F-0E44-9039-0E0955E5275C}" destId="{091634BE-3C41-DB46-A7CB-3AECD7D277DA}" srcOrd="0" destOrd="0" presId="urn:microsoft.com/office/officeart/2008/layout/VerticalCurvedList"/>
    <dgm:cxn modelId="{2ED9DF2E-0524-8C4E-811B-6B1FCD24A87B}" srcId="{43752621-FAE2-8540-9CFD-9AF065E60A12}" destId="{2AA3B64C-0D3F-0E44-9039-0E0955E5275C}" srcOrd="3" destOrd="0" parTransId="{BE0F58CA-98C1-3843-B6D2-CCF6BB84C242}" sibTransId="{77D47962-8913-964E-8F9E-D8704CE96ACD}"/>
    <dgm:cxn modelId="{89CFEA44-4B3D-EC4E-A00D-FC377DE0AFAD}" type="presOf" srcId="{FE931898-134E-DC42-AF6F-F362C34DB6AD}" destId="{9091C931-8D32-EB44-8091-5771A20D7065}" srcOrd="0" destOrd="0" presId="urn:microsoft.com/office/officeart/2008/layout/VerticalCurvedList"/>
    <dgm:cxn modelId="{FBDA2F45-8DA1-884C-960F-F435DF62E820}" srcId="{43752621-FAE2-8540-9CFD-9AF065E60A12}" destId="{2BE937E2-80B2-164F-916E-84C42420B0FA}" srcOrd="1" destOrd="0" parTransId="{0B3B18DC-1DA8-B745-BFC3-47854E478938}" sibTransId="{68BA0DC8-F968-644A-9E25-CA7A762658A3}"/>
    <dgm:cxn modelId="{A44F8F55-AE5E-0D4F-B18C-97A742C38640}" srcId="{43752621-FAE2-8540-9CFD-9AF065E60A12}" destId="{FE931898-134E-DC42-AF6F-F362C34DB6AD}" srcOrd="0" destOrd="0" parTransId="{67F5108F-CEBD-6F43-B2F6-EB02C69A3AEE}" sibTransId="{92E83391-0EE3-794C-9C4D-1341E9A56E1D}"/>
    <dgm:cxn modelId="{B9B72F7D-1E18-EA40-8989-12934E482676}" type="presOf" srcId="{43752621-FAE2-8540-9CFD-9AF065E60A12}" destId="{DD371EA9-F83B-E048-9BCE-D52C628A775A}" srcOrd="0" destOrd="0" presId="urn:microsoft.com/office/officeart/2008/layout/VerticalCurvedList"/>
    <dgm:cxn modelId="{806E0284-9A15-3940-8307-4AF793777B73}" srcId="{43752621-FAE2-8540-9CFD-9AF065E60A12}" destId="{3BD5F90B-8DF9-4A41-80B1-230DD889C2C5}" srcOrd="2" destOrd="0" parTransId="{1147A6DC-82B9-F144-B7FC-7FB801CCBD52}" sibTransId="{74EE84D7-8DF3-9841-9B26-E6026052C084}"/>
    <dgm:cxn modelId="{41ECCB99-2989-344E-8E49-36F0AFDDD9E0}" type="presOf" srcId="{3BD5F90B-8DF9-4A41-80B1-230DD889C2C5}" destId="{0F47A768-BE43-2142-84E1-79123D72326F}" srcOrd="0" destOrd="0" presId="urn:microsoft.com/office/officeart/2008/layout/VerticalCurvedList"/>
    <dgm:cxn modelId="{F9D719DB-837D-614B-9329-5FC7E048DAB6}" type="presOf" srcId="{92E83391-0EE3-794C-9C4D-1341E9A56E1D}" destId="{33BA7B46-AB03-6C40-9CB2-820EB0CB910A}" srcOrd="0" destOrd="0" presId="urn:microsoft.com/office/officeart/2008/layout/VerticalCurvedList"/>
    <dgm:cxn modelId="{9C80412E-D86B-084D-99B2-303F6F1C3965}" type="presParOf" srcId="{DD371EA9-F83B-E048-9BCE-D52C628A775A}" destId="{241276C4-FEEF-D549-9793-EFA964EF4A39}" srcOrd="0" destOrd="0" presId="urn:microsoft.com/office/officeart/2008/layout/VerticalCurvedList"/>
    <dgm:cxn modelId="{E8813EEF-91C2-A341-BA15-1DFDA56477FC}" type="presParOf" srcId="{241276C4-FEEF-D549-9793-EFA964EF4A39}" destId="{BD8D8AA5-5122-4244-A829-0E52CA12ABD6}" srcOrd="0" destOrd="0" presId="urn:microsoft.com/office/officeart/2008/layout/VerticalCurvedList"/>
    <dgm:cxn modelId="{C986949B-4981-5540-9FB2-0D4365E97D9F}" type="presParOf" srcId="{BD8D8AA5-5122-4244-A829-0E52CA12ABD6}" destId="{9EEF03D7-3ABD-3B47-BC46-7EC3AAEEB1DD}" srcOrd="0" destOrd="0" presId="urn:microsoft.com/office/officeart/2008/layout/VerticalCurvedList"/>
    <dgm:cxn modelId="{C5927D45-430D-E14F-968E-233B055B5765}" type="presParOf" srcId="{BD8D8AA5-5122-4244-A829-0E52CA12ABD6}" destId="{33BA7B46-AB03-6C40-9CB2-820EB0CB910A}" srcOrd="1" destOrd="0" presId="urn:microsoft.com/office/officeart/2008/layout/VerticalCurvedList"/>
    <dgm:cxn modelId="{4E5998CC-9A5D-6940-A89A-297FCF0EB121}" type="presParOf" srcId="{BD8D8AA5-5122-4244-A829-0E52CA12ABD6}" destId="{98F5C6F2-F908-4C45-9ACE-1C10C0E81794}" srcOrd="2" destOrd="0" presId="urn:microsoft.com/office/officeart/2008/layout/VerticalCurvedList"/>
    <dgm:cxn modelId="{71E0F9C9-5857-8F4C-A001-A2D844150ABF}" type="presParOf" srcId="{BD8D8AA5-5122-4244-A829-0E52CA12ABD6}" destId="{93CAF610-E33C-234C-92E9-5A5F5C4C6B3C}" srcOrd="3" destOrd="0" presId="urn:microsoft.com/office/officeart/2008/layout/VerticalCurvedList"/>
    <dgm:cxn modelId="{6101AE35-91FA-4142-9F73-6DE5080700CC}" type="presParOf" srcId="{241276C4-FEEF-D549-9793-EFA964EF4A39}" destId="{9091C931-8D32-EB44-8091-5771A20D7065}" srcOrd="1" destOrd="0" presId="urn:microsoft.com/office/officeart/2008/layout/VerticalCurvedList"/>
    <dgm:cxn modelId="{6A880A41-2629-8F4E-A0EE-743BD777934C}" type="presParOf" srcId="{241276C4-FEEF-D549-9793-EFA964EF4A39}" destId="{D7599E5D-0617-934C-9A29-2E2FAEFEA28A}" srcOrd="2" destOrd="0" presId="urn:microsoft.com/office/officeart/2008/layout/VerticalCurvedList"/>
    <dgm:cxn modelId="{9514514B-4CC7-1941-A063-AF9C2D062AF8}" type="presParOf" srcId="{D7599E5D-0617-934C-9A29-2E2FAEFEA28A}" destId="{51EBA3B9-C439-4042-A6DF-57FE13410A08}" srcOrd="0" destOrd="0" presId="urn:microsoft.com/office/officeart/2008/layout/VerticalCurvedList"/>
    <dgm:cxn modelId="{BD465104-75C6-2345-A634-3F88021171B6}" type="presParOf" srcId="{241276C4-FEEF-D549-9793-EFA964EF4A39}" destId="{31F33403-58D4-584F-BF4B-F857EE763030}" srcOrd="3" destOrd="0" presId="urn:microsoft.com/office/officeart/2008/layout/VerticalCurvedList"/>
    <dgm:cxn modelId="{D3F35460-D767-E24C-A721-36DA9E94644B}" type="presParOf" srcId="{241276C4-FEEF-D549-9793-EFA964EF4A39}" destId="{978A7BA1-B577-D044-89F4-57E316664F19}" srcOrd="4" destOrd="0" presId="urn:microsoft.com/office/officeart/2008/layout/VerticalCurvedList"/>
    <dgm:cxn modelId="{E0A5CDF6-E959-7B46-BC0C-B80785DC7EF7}" type="presParOf" srcId="{978A7BA1-B577-D044-89F4-57E316664F19}" destId="{A7B1DA4D-0E17-2E46-BD42-03DE4BDF2E17}" srcOrd="0" destOrd="0" presId="urn:microsoft.com/office/officeart/2008/layout/VerticalCurvedList"/>
    <dgm:cxn modelId="{1FC78F47-E29F-324D-A427-D47DA59C0241}" type="presParOf" srcId="{241276C4-FEEF-D549-9793-EFA964EF4A39}" destId="{0F47A768-BE43-2142-84E1-79123D72326F}" srcOrd="5" destOrd="0" presId="urn:microsoft.com/office/officeart/2008/layout/VerticalCurvedList"/>
    <dgm:cxn modelId="{6732A3F8-83F7-784B-96D0-8572233094C8}" type="presParOf" srcId="{241276C4-FEEF-D549-9793-EFA964EF4A39}" destId="{5C5FFC4B-74E0-1E44-B0E8-7075A5088BC4}" srcOrd="6" destOrd="0" presId="urn:microsoft.com/office/officeart/2008/layout/VerticalCurvedList"/>
    <dgm:cxn modelId="{265BB9CB-50E3-4244-91BB-7905F10F2AA8}" type="presParOf" srcId="{5C5FFC4B-74E0-1E44-B0E8-7075A5088BC4}" destId="{6E53DF02-CBB4-7649-866D-1EEB81CEC62B}" srcOrd="0" destOrd="0" presId="urn:microsoft.com/office/officeart/2008/layout/VerticalCurvedList"/>
    <dgm:cxn modelId="{130EC323-D330-8240-BA5F-DF9B709350E4}" type="presParOf" srcId="{241276C4-FEEF-D549-9793-EFA964EF4A39}" destId="{091634BE-3C41-DB46-A7CB-3AECD7D277DA}" srcOrd="7" destOrd="0" presId="urn:microsoft.com/office/officeart/2008/layout/VerticalCurvedList"/>
    <dgm:cxn modelId="{DAB7C53A-8FB0-C342-A0B2-351E9375AEF3}" type="presParOf" srcId="{241276C4-FEEF-D549-9793-EFA964EF4A39}" destId="{D5DCFB1E-DBB6-E54B-A814-ABF1467D17A8}" srcOrd="8" destOrd="0" presId="urn:microsoft.com/office/officeart/2008/layout/VerticalCurvedList"/>
    <dgm:cxn modelId="{BFD44D7B-5CE3-4A49-B120-0CF316863E7D}" type="presParOf" srcId="{D5DCFB1E-DBB6-E54B-A814-ABF1467D17A8}" destId="{2FA036AB-1B10-024B-A653-23F059C2BF1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ED5F601-8E52-9B48-8400-73595B497067}" type="doc">
      <dgm:prSet loTypeId="urn:microsoft.com/office/officeart/2005/8/layout/bList2" loCatId="" qsTypeId="urn:microsoft.com/office/officeart/2005/8/quickstyle/simple1" qsCatId="simple" csTypeId="urn:microsoft.com/office/officeart/2005/8/colors/accent0_1" csCatId="mainScheme" phldr="1"/>
      <dgm:spPr/>
    </dgm:pt>
    <dgm:pt modelId="{BB93DACD-3467-9047-8E32-1DCD884E58A2}">
      <dgm:prSet phldrT="[文本]" custT="1"/>
      <dgm:spPr/>
      <dgm:t>
        <a:bodyPr/>
        <a:lstStyle/>
        <a:p>
          <a:pPr algn="ctr"/>
          <a:r>
            <a:rPr lang="zh-CN" altLang="en-US" sz="1400" dirty="0">
              <a:latin typeface="Microsoft YaHei" charset="0"/>
              <a:ea typeface="Microsoft YaHei" charset="0"/>
              <a:cs typeface="Microsoft YaHei" charset="0"/>
            </a:rPr>
            <a:t>外在认知负荷</a:t>
          </a:r>
          <a:endParaRPr lang="en-US" altLang="zh-CN" sz="1400" dirty="0">
            <a:latin typeface="Microsoft YaHei" charset="0"/>
            <a:ea typeface="Microsoft YaHei" charset="0"/>
            <a:cs typeface="Microsoft YaHei" charset="0"/>
          </a:endParaRPr>
        </a:p>
        <a:p>
          <a:pPr algn="ctr"/>
          <a:r>
            <a:rPr lang="en-US" sz="800" b="1" dirty="0"/>
            <a:t>Extraneous cognitive load </a:t>
          </a:r>
          <a:endParaRPr lang="zh-CN" altLang="en-US" sz="800" b="1" dirty="0">
            <a:latin typeface="Microsoft YaHei" charset="0"/>
            <a:ea typeface="Microsoft YaHei" charset="0"/>
            <a:cs typeface="Microsoft YaHei" charset="0"/>
          </a:endParaRPr>
        </a:p>
      </dgm:t>
    </dgm:pt>
    <dgm:pt modelId="{CF5E2F1F-E0C6-7645-AD5A-23CE88B00FFF}" type="parTrans" cxnId="{83290363-3AAE-F64F-B1B7-F8708E87CFE0}">
      <dgm:prSet/>
      <dgm:spPr/>
      <dgm:t>
        <a:bodyPr/>
        <a:lstStyle/>
        <a:p>
          <a:pPr algn="ctr"/>
          <a:endParaRPr lang="zh-CN" altLang="en-US" sz="1600">
            <a:latin typeface="Microsoft YaHei" charset="0"/>
            <a:ea typeface="Microsoft YaHei" charset="0"/>
            <a:cs typeface="Microsoft YaHei" charset="0"/>
          </a:endParaRPr>
        </a:p>
      </dgm:t>
    </dgm:pt>
    <dgm:pt modelId="{154A0948-9DD3-5047-A492-7E14CABD63FD}" type="sibTrans" cxnId="{83290363-3AAE-F64F-B1B7-F8708E87CFE0}">
      <dgm:prSet/>
      <dgm:spPr/>
      <dgm:t>
        <a:bodyPr/>
        <a:lstStyle/>
        <a:p>
          <a:pPr algn="ctr"/>
          <a:endParaRPr lang="zh-CN" altLang="en-US" sz="1600">
            <a:latin typeface="Microsoft YaHei" charset="0"/>
            <a:ea typeface="Microsoft YaHei" charset="0"/>
            <a:cs typeface="Microsoft YaHei" charset="0"/>
          </a:endParaRPr>
        </a:p>
      </dgm:t>
    </dgm:pt>
    <dgm:pt modelId="{17729A0D-26B5-CC48-A7EF-4C49632AB026}">
      <dgm:prSet phldrT="[文本]" custT="1"/>
      <dgm:spPr/>
      <dgm:t>
        <a:bodyPr/>
        <a:lstStyle/>
        <a:p>
          <a:pPr algn="ctr"/>
          <a:r>
            <a:rPr lang="zh-CN" altLang="en-US" sz="1400" dirty="0">
              <a:latin typeface="Microsoft YaHei" charset="0"/>
              <a:ea typeface="Microsoft YaHei" charset="0"/>
              <a:cs typeface="Microsoft YaHei" charset="0"/>
            </a:rPr>
            <a:t>相关认知负荷</a:t>
          </a:r>
        </a:p>
        <a:p>
          <a:pPr algn="ctr"/>
          <a:r>
            <a:rPr lang="en-US" altLang="zh-CN" sz="800" b="1" dirty="0">
              <a:latin typeface="+mn-lt"/>
              <a:ea typeface="Microsoft YaHei" charset="0"/>
              <a:cs typeface="Microsoft YaHei" charset="0"/>
            </a:rPr>
            <a:t>Germane cognitive load</a:t>
          </a:r>
          <a:endParaRPr lang="zh-CN" altLang="en-US" sz="800" b="1" dirty="0">
            <a:latin typeface="+mn-lt"/>
            <a:ea typeface="Microsoft YaHei" charset="0"/>
            <a:cs typeface="Microsoft YaHei" charset="0"/>
          </a:endParaRPr>
        </a:p>
      </dgm:t>
    </dgm:pt>
    <dgm:pt modelId="{6F522316-21B4-4444-8573-36DB3368A2C1}" type="parTrans" cxnId="{E37B3724-19D5-DD43-B4B0-05684EF05448}">
      <dgm:prSet/>
      <dgm:spPr/>
      <dgm:t>
        <a:bodyPr/>
        <a:lstStyle/>
        <a:p>
          <a:pPr algn="ctr"/>
          <a:endParaRPr lang="zh-CN" altLang="en-US" sz="1600">
            <a:latin typeface="Microsoft YaHei" charset="0"/>
            <a:ea typeface="Microsoft YaHei" charset="0"/>
            <a:cs typeface="Microsoft YaHei" charset="0"/>
          </a:endParaRPr>
        </a:p>
      </dgm:t>
    </dgm:pt>
    <dgm:pt modelId="{5C4C9B35-842D-BA4D-8DE6-59599D83F087}" type="sibTrans" cxnId="{E37B3724-19D5-DD43-B4B0-05684EF05448}">
      <dgm:prSet/>
      <dgm:spPr/>
      <dgm:t>
        <a:bodyPr/>
        <a:lstStyle/>
        <a:p>
          <a:pPr algn="ctr"/>
          <a:endParaRPr lang="zh-CN" altLang="en-US" sz="1600">
            <a:latin typeface="Microsoft YaHei" charset="0"/>
            <a:ea typeface="Microsoft YaHei" charset="0"/>
            <a:cs typeface="Microsoft YaHei" charset="0"/>
          </a:endParaRPr>
        </a:p>
      </dgm:t>
    </dgm:pt>
    <dgm:pt modelId="{D7744ABD-74A0-9F4D-8D6D-938AAE8C88DF}">
      <dgm:prSet phldrT="[文本]" custT="1"/>
      <dgm:spPr/>
      <dgm:t>
        <a:bodyPr/>
        <a:lstStyle/>
        <a:p>
          <a:pPr algn="ctr"/>
          <a:r>
            <a:rPr lang="zh-CN" altLang="en-US" sz="1400" dirty="0">
              <a:latin typeface="Microsoft YaHei" charset="0"/>
              <a:ea typeface="Microsoft YaHei" charset="0"/>
              <a:cs typeface="Microsoft YaHei" charset="0"/>
            </a:rPr>
            <a:t>内在认知负荷</a:t>
          </a:r>
          <a:endParaRPr lang="en-US" altLang="zh-CN" sz="1400" dirty="0">
            <a:latin typeface="Microsoft YaHei" charset="0"/>
            <a:ea typeface="Microsoft YaHei" charset="0"/>
            <a:cs typeface="Microsoft YaHei" charset="0"/>
          </a:endParaRPr>
        </a:p>
        <a:p>
          <a:pPr algn="ctr"/>
          <a:r>
            <a:rPr lang="en-US" sz="800" b="1" dirty="0"/>
            <a:t>Intrinsic cognitive load </a:t>
          </a:r>
          <a:endParaRPr lang="zh-CN" altLang="en-US" sz="800" b="1" dirty="0">
            <a:latin typeface="+mn-lt"/>
            <a:ea typeface="Microsoft YaHei" charset="0"/>
            <a:cs typeface="Microsoft YaHei" charset="0"/>
          </a:endParaRPr>
        </a:p>
      </dgm:t>
    </dgm:pt>
    <dgm:pt modelId="{D1D7FE09-13F9-B643-AA8C-9989F259C272}" type="parTrans" cxnId="{854C4763-759F-9C4B-80EE-969382DFA3F5}">
      <dgm:prSet/>
      <dgm:spPr/>
      <dgm:t>
        <a:bodyPr/>
        <a:lstStyle/>
        <a:p>
          <a:endParaRPr lang="zh-CN" altLang="en-US"/>
        </a:p>
      </dgm:t>
    </dgm:pt>
    <dgm:pt modelId="{6D804F6F-931B-BA41-831B-220DC3D6AD6B}" type="sibTrans" cxnId="{854C4763-759F-9C4B-80EE-969382DFA3F5}">
      <dgm:prSet/>
      <dgm:spPr/>
      <dgm:t>
        <a:bodyPr/>
        <a:lstStyle/>
        <a:p>
          <a:endParaRPr lang="zh-CN" altLang="en-US"/>
        </a:p>
      </dgm:t>
    </dgm:pt>
    <dgm:pt modelId="{A0ADEC77-4180-F748-ACBF-E14A82D0F73A}" type="pres">
      <dgm:prSet presAssocID="{7ED5F601-8E52-9B48-8400-73595B497067}" presName="diagram" presStyleCnt="0">
        <dgm:presLayoutVars>
          <dgm:dir/>
          <dgm:animLvl val="lvl"/>
          <dgm:resizeHandles val="exact"/>
        </dgm:presLayoutVars>
      </dgm:prSet>
      <dgm:spPr/>
    </dgm:pt>
    <dgm:pt modelId="{CE18C30D-DD9A-4746-802E-58982E3D432B}" type="pres">
      <dgm:prSet presAssocID="{BB93DACD-3467-9047-8E32-1DCD884E58A2}" presName="compNode" presStyleCnt="0"/>
      <dgm:spPr/>
    </dgm:pt>
    <dgm:pt modelId="{04C40D2A-A23F-7F49-B8A9-563167D02242}" type="pres">
      <dgm:prSet presAssocID="{BB93DACD-3467-9047-8E32-1DCD884E58A2}" presName="childRect" presStyleLbl="bgAcc1" presStyleIdx="0" presStyleCnt="3">
        <dgm:presLayoutVars>
          <dgm:bulletEnabled val="1"/>
        </dgm:presLayoutVars>
      </dgm:prSet>
      <dgm:spPr/>
    </dgm:pt>
    <dgm:pt modelId="{105DD97D-BEDD-0B4A-BDC1-A4F152800820}" type="pres">
      <dgm:prSet presAssocID="{BB93DACD-3467-9047-8E32-1DCD884E58A2}" presName="parentText" presStyleLbl="node1" presStyleIdx="0" presStyleCnt="0">
        <dgm:presLayoutVars>
          <dgm:chMax val="0"/>
          <dgm:bulletEnabled val="1"/>
        </dgm:presLayoutVars>
      </dgm:prSet>
      <dgm:spPr/>
    </dgm:pt>
    <dgm:pt modelId="{2BA0E972-DD55-9541-BF73-F23004F755C2}" type="pres">
      <dgm:prSet presAssocID="{BB93DACD-3467-9047-8E32-1DCD884E58A2}" presName="parentRect" presStyleLbl="alignNode1" presStyleIdx="0" presStyleCnt="3"/>
      <dgm:spPr/>
    </dgm:pt>
    <dgm:pt modelId="{92A01AFB-CF22-5047-B963-60F0E019EDF2}" type="pres">
      <dgm:prSet presAssocID="{BB93DACD-3467-9047-8E32-1DCD884E58A2}" presName="adorn" presStyleLbl="fgAccFollowNode1" presStyleIdx="0" presStyleCnt="3"/>
      <dgm:spPr/>
    </dgm:pt>
    <dgm:pt modelId="{505C3D3C-4A33-CE4B-8DE3-EA3B05B607A9}" type="pres">
      <dgm:prSet presAssocID="{154A0948-9DD3-5047-A492-7E14CABD63FD}" presName="sibTrans" presStyleLbl="sibTrans2D1" presStyleIdx="0" presStyleCnt="0"/>
      <dgm:spPr/>
    </dgm:pt>
    <dgm:pt modelId="{0E5D6108-F2E0-E544-83F1-D5D12C9F470B}" type="pres">
      <dgm:prSet presAssocID="{17729A0D-26B5-CC48-A7EF-4C49632AB026}" presName="compNode" presStyleCnt="0"/>
      <dgm:spPr/>
    </dgm:pt>
    <dgm:pt modelId="{B7898E87-908E-A248-9EA0-B585A35F457D}" type="pres">
      <dgm:prSet presAssocID="{17729A0D-26B5-CC48-A7EF-4C49632AB026}" presName="childRect" presStyleLbl="bgAcc1" presStyleIdx="1" presStyleCnt="3">
        <dgm:presLayoutVars>
          <dgm:bulletEnabled val="1"/>
        </dgm:presLayoutVars>
      </dgm:prSet>
      <dgm:spPr/>
    </dgm:pt>
    <dgm:pt modelId="{D40A23BB-AFAF-8441-B5A3-1DA96D07F5C2}" type="pres">
      <dgm:prSet presAssocID="{17729A0D-26B5-CC48-A7EF-4C49632AB026}" presName="parentText" presStyleLbl="node1" presStyleIdx="0" presStyleCnt="0">
        <dgm:presLayoutVars>
          <dgm:chMax val="0"/>
          <dgm:bulletEnabled val="1"/>
        </dgm:presLayoutVars>
      </dgm:prSet>
      <dgm:spPr/>
    </dgm:pt>
    <dgm:pt modelId="{59EA0C43-35A5-B545-A2D6-7939E9FC99EC}" type="pres">
      <dgm:prSet presAssocID="{17729A0D-26B5-CC48-A7EF-4C49632AB026}" presName="parentRect" presStyleLbl="alignNode1" presStyleIdx="1" presStyleCnt="3"/>
      <dgm:spPr/>
    </dgm:pt>
    <dgm:pt modelId="{A557D58C-5841-F04A-BC74-AE434C402515}" type="pres">
      <dgm:prSet presAssocID="{17729A0D-26B5-CC48-A7EF-4C49632AB026}" presName="adorn" presStyleLbl="fgAccFollowNode1" presStyleIdx="1" presStyleCnt="3"/>
      <dgm:spPr/>
    </dgm:pt>
    <dgm:pt modelId="{C747667C-6B26-924D-B0D7-FA1A2E7D65C3}" type="pres">
      <dgm:prSet presAssocID="{5C4C9B35-842D-BA4D-8DE6-59599D83F087}" presName="sibTrans" presStyleLbl="sibTrans2D1" presStyleIdx="0" presStyleCnt="0"/>
      <dgm:spPr/>
    </dgm:pt>
    <dgm:pt modelId="{2CDBFAEC-219B-8045-A878-AF3A48AD28F6}" type="pres">
      <dgm:prSet presAssocID="{D7744ABD-74A0-9F4D-8D6D-938AAE8C88DF}" presName="compNode" presStyleCnt="0"/>
      <dgm:spPr/>
    </dgm:pt>
    <dgm:pt modelId="{81A878E3-2585-CE40-897F-8B2554003DFE}" type="pres">
      <dgm:prSet presAssocID="{D7744ABD-74A0-9F4D-8D6D-938AAE8C88DF}" presName="childRect" presStyleLbl="bgAcc1" presStyleIdx="2" presStyleCnt="3">
        <dgm:presLayoutVars>
          <dgm:bulletEnabled val="1"/>
        </dgm:presLayoutVars>
      </dgm:prSet>
      <dgm:spPr/>
    </dgm:pt>
    <dgm:pt modelId="{2B0D4438-4CD8-1748-BAF4-B81DA50BE6E8}" type="pres">
      <dgm:prSet presAssocID="{D7744ABD-74A0-9F4D-8D6D-938AAE8C88DF}" presName="parentText" presStyleLbl="node1" presStyleIdx="0" presStyleCnt="0">
        <dgm:presLayoutVars>
          <dgm:chMax val="0"/>
          <dgm:bulletEnabled val="1"/>
        </dgm:presLayoutVars>
      </dgm:prSet>
      <dgm:spPr/>
    </dgm:pt>
    <dgm:pt modelId="{1EB53ACB-DDD5-CD4F-BABC-76C1963B4E07}" type="pres">
      <dgm:prSet presAssocID="{D7744ABD-74A0-9F4D-8D6D-938AAE8C88DF}" presName="parentRect" presStyleLbl="alignNode1" presStyleIdx="2" presStyleCnt="3"/>
      <dgm:spPr/>
    </dgm:pt>
    <dgm:pt modelId="{FF6B3FDC-D0B5-A141-864B-26B758A989D5}" type="pres">
      <dgm:prSet presAssocID="{D7744ABD-74A0-9F4D-8D6D-938AAE8C88DF}" presName="adorn" presStyleLbl="fgAccFollowNode1" presStyleIdx="2" presStyleCnt="3"/>
      <dgm:spPr/>
    </dgm:pt>
  </dgm:ptLst>
  <dgm:cxnLst>
    <dgm:cxn modelId="{12C8AE0A-5A8C-394F-81B9-0D4D4C8F3D0B}" type="presOf" srcId="{17729A0D-26B5-CC48-A7EF-4C49632AB026}" destId="{D40A23BB-AFAF-8441-B5A3-1DA96D07F5C2}" srcOrd="0" destOrd="0" presId="urn:microsoft.com/office/officeart/2005/8/layout/bList2"/>
    <dgm:cxn modelId="{E37B3724-19D5-DD43-B4B0-05684EF05448}" srcId="{7ED5F601-8E52-9B48-8400-73595B497067}" destId="{17729A0D-26B5-CC48-A7EF-4C49632AB026}" srcOrd="1" destOrd="0" parTransId="{6F522316-21B4-4444-8573-36DB3368A2C1}" sibTransId="{5C4C9B35-842D-BA4D-8DE6-59599D83F087}"/>
    <dgm:cxn modelId="{7F547738-3840-0E44-A78D-3931F3CC7865}" type="presOf" srcId="{D7744ABD-74A0-9F4D-8D6D-938AAE8C88DF}" destId="{1EB53ACB-DDD5-CD4F-BABC-76C1963B4E07}" srcOrd="1" destOrd="0" presId="urn:microsoft.com/office/officeart/2005/8/layout/bList2"/>
    <dgm:cxn modelId="{83290363-3AAE-F64F-B1B7-F8708E87CFE0}" srcId="{7ED5F601-8E52-9B48-8400-73595B497067}" destId="{BB93DACD-3467-9047-8E32-1DCD884E58A2}" srcOrd="0" destOrd="0" parTransId="{CF5E2F1F-E0C6-7645-AD5A-23CE88B00FFF}" sibTransId="{154A0948-9DD3-5047-A492-7E14CABD63FD}"/>
    <dgm:cxn modelId="{854C4763-759F-9C4B-80EE-969382DFA3F5}" srcId="{7ED5F601-8E52-9B48-8400-73595B497067}" destId="{D7744ABD-74A0-9F4D-8D6D-938AAE8C88DF}" srcOrd="2" destOrd="0" parTransId="{D1D7FE09-13F9-B643-AA8C-9989F259C272}" sibTransId="{6D804F6F-931B-BA41-831B-220DC3D6AD6B}"/>
    <dgm:cxn modelId="{4C331669-28DE-0041-A576-C55594F85EA4}" type="presOf" srcId="{17729A0D-26B5-CC48-A7EF-4C49632AB026}" destId="{59EA0C43-35A5-B545-A2D6-7939E9FC99EC}" srcOrd="1" destOrd="0" presId="urn:microsoft.com/office/officeart/2005/8/layout/bList2"/>
    <dgm:cxn modelId="{9ED4D769-239A-CC4D-9376-671CE86A5710}" type="presOf" srcId="{154A0948-9DD3-5047-A492-7E14CABD63FD}" destId="{505C3D3C-4A33-CE4B-8DE3-EA3B05B607A9}" srcOrd="0" destOrd="0" presId="urn:microsoft.com/office/officeart/2005/8/layout/bList2"/>
    <dgm:cxn modelId="{D460DC7D-1BB1-534C-93FA-BEC87E3D6DB4}" type="presOf" srcId="{D7744ABD-74A0-9F4D-8D6D-938AAE8C88DF}" destId="{2B0D4438-4CD8-1748-BAF4-B81DA50BE6E8}" srcOrd="0" destOrd="0" presId="urn:microsoft.com/office/officeart/2005/8/layout/bList2"/>
    <dgm:cxn modelId="{BC31F1AF-92BF-804E-AE55-9296B7E9574B}" type="presOf" srcId="{7ED5F601-8E52-9B48-8400-73595B497067}" destId="{A0ADEC77-4180-F748-ACBF-E14A82D0F73A}" srcOrd="0" destOrd="0" presId="urn:microsoft.com/office/officeart/2005/8/layout/bList2"/>
    <dgm:cxn modelId="{4C18BAD8-4458-E747-8462-AAFF808A1B2E}" type="presOf" srcId="{5C4C9B35-842D-BA4D-8DE6-59599D83F087}" destId="{C747667C-6B26-924D-B0D7-FA1A2E7D65C3}" srcOrd="0" destOrd="0" presId="urn:microsoft.com/office/officeart/2005/8/layout/bList2"/>
    <dgm:cxn modelId="{CFD6E4D9-D7EB-7B4C-89BF-771CE9C1991F}" type="presOf" srcId="{BB93DACD-3467-9047-8E32-1DCD884E58A2}" destId="{105DD97D-BEDD-0B4A-BDC1-A4F152800820}" srcOrd="0" destOrd="0" presId="urn:microsoft.com/office/officeart/2005/8/layout/bList2"/>
    <dgm:cxn modelId="{E1DCC8E7-35AA-E54E-B102-CF8EE022E710}" type="presOf" srcId="{BB93DACD-3467-9047-8E32-1DCD884E58A2}" destId="{2BA0E972-DD55-9541-BF73-F23004F755C2}" srcOrd="1" destOrd="0" presId="urn:microsoft.com/office/officeart/2005/8/layout/bList2"/>
    <dgm:cxn modelId="{6399A916-0824-2D41-B34F-17F51BEED40A}" type="presParOf" srcId="{A0ADEC77-4180-F748-ACBF-E14A82D0F73A}" destId="{CE18C30D-DD9A-4746-802E-58982E3D432B}" srcOrd="0" destOrd="0" presId="urn:microsoft.com/office/officeart/2005/8/layout/bList2"/>
    <dgm:cxn modelId="{531E1F7F-35A6-3148-8872-6185C3F4E97E}" type="presParOf" srcId="{CE18C30D-DD9A-4746-802E-58982E3D432B}" destId="{04C40D2A-A23F-7F49-B8A9-563167D02242}" srcOrd="0" destOrd="0" presId="urn:microsoft.com/office/officeart/2005/8/layout/bList2"/>
    <dgm:cxn modelId="{700AB0DB-F37C-3841-BD51-833515BF7730}" type="presParOf" srcId="{CE18C30D-DD9A-4746-802E-58982E3D432B}" destId="{105DD97D-BEDD-0B4A-BDC1-A4F152800820}" srcOrd="1" destOrd="0" presId="urn:microsoft.com/office/officeart/2005/8/layout/bList2"/>
    <dgm:cxn modelId="{FE7FC666-BC04-9840-9D35-EA8FCAF84500}" type="presParOf" srcId="{CE18C30D-DD9A-4746-802E-58982E3D432B}" destId="{2BA0E972-DD55-9541-BF73-F23004F755C2}" srcOrd="2" destOrd="0" presId="urn:microsoft.com/office/officeart/2005/8/layout/bList2"/>
    <dgm:cxn modelId="{2E763240-D0AE-8A4D-B499-BFDE13C5AE16}" type="presParOf" srcId="{CE18C30D-DD9A-4746-802E-58982E3D432B}" destId="{92A01AFB-CF22-5047-B963-60F0E019EDF2}" srcOrd="3" destOrd="0" presId="urn:microsoft.com/office/officeart/2005/8/layout/bList2"/>
    <dgm:cxn modelId="{40872807-02A9-3549-B935-0F7DF8D02385}" type="presParOf" srcId="{A0ADEC77-4180-F748-ACBF-E14A82D0F73A}" destId="{505C3D3C-4A33-CE4B-8DE3-EA3B05B607A9}" srcOrd="1" destOrd="0" presId="urn:microsoft.com/office/officeart/2005/8/layout/bList2"/>
    <dgm:cxn modelId="{4386179B-6016-DB4A-9F20-666173F8D4B4}" type="presParOf" srcId="{A0ADEC77-4180-F748-ACBF-E14A82D0F73A}" destId="{0E5D6108-F2E0-E544-83F1-D5D12C9F470B}" srcOrd="2" destOrd="0" presId="urn:microsoft.com/office/officeart/2005/8/layout/bList2"/>
    <dgm:cxn modelId="{8DC4AF1B-5F7B-BF41-9FF2-C088541F8DF6}" type="presParOf" srcId="{0E5D6108-F2E0-E544-83F1-D5D12C9F470B}" destId="{B7898E87-908E-A248-9EA0-B585A35F457D}" srcOrd="0" destOrd="0" presId="urn:microsoft.com/office/officeart/2005/8/layout/bList2"/>
    <dgm:cxn modelId="{CBB9BD4B-4405-174A-AED2-D5FC17C18F4C}" type="presParOf" srcId="{0E5D6108-F2E0-E544-83F1-D5D12C9F470B}" destId="{D40A23BB-AFAF-8441-B5A3-1DA96D07F5C2}" srcOrd="1" destOrd="0" presId="urn:microsoft.com/office/officeart/2005/8/layout/bList2"/>
    <dgm:cxn modelId="{0D107D3F-5193-6C4E-932F-90081F472536}" type="presParOf" srcId="{0E5D6108-F2E0-E544-83F1-D5D12C9F470B}" destId="{59EA0C43-35A5-B545-A2D6-7939E9FC99EC}" srcOrd="2" destOrd="0" presId="urn:microsoft.com/office/officeart/2005/8/layout/bList2"/>
    <dgm:cxn modelId="{DCC77100-6748-9546-BB3A-8858D4645272}" type="presParOf" srcId="{0E5D6108-F2E0-E544-83F1-D5D12C9F470B}" destId="{A557D58C-5841-F04A-BC74-AE434C402515}" srcOrd="3" destOrd="0" presId="urn:microsoft.com/office/officeart/2005/8/layout/bList2"/>
    <dgm:cxn modelId="{F453D7FA-C386-8948-A21A-5330423DB82E}" type="presParOf" srcId="{A0ADEC77-4180-F748-ACBF-E14A82D0F73A}" destId="{C747667C-6B26-924D-B0D7-FA1A2E7D65C3}" srcOrd="3" destOrd="0" presId="urn:microsoft.com/office/officeart/2005/8/layout/bList2"/>
    <dgm:cxn modelId="{07FB705E-079F-E14D-9EBE-E803D305AD61}" type="presParOf" srcId="{A0ADEC77-4180-F748-ACBF-E14A82D0F73A}" destId="{2CDBFAEC-219B-8045-A878-AF3A48AD28F6}" srcOrd="4" destOrd="0" presId="urn:microsoft.com/office/officeart/2005/8/layout/bList2"/>
    <dgm:cxn modelId="{A1016F14-3BD4-D349-83E6-5A4096D1B79B}" type="presParOf" srcId="{2CDBFAEC-219B-8045-A878-AF3A48AD28F6}" destId="{81A878E3-2585-CE40-897F-8B2554003DFE}" srcOrd="0" destOrd="0" presId="urn:microsoft.com/office/officeart/2005/8/layout/bList2"/>
    <dgm:cxn modelId="{85FF04DD-177F-DA40-94E0-902FD183D448}" type="presParOf" srcId="{2CDBFAEC-219B-8045-A878-AF3A48AD28F6}" destId="{2B0D4438-4CD8-1748-BAF4-B81DA50BE6E8}" srcOrd="1" destOrd="0" presId="urn:microsoft.com/office/officeart/2005/8/layout/bList2"/>
    <dgm:cxn modelId="{AD4FF24B-012A-4843-A7E7-A5A837F27ACA}" type="presParOf" srcId="{2CDBFAEC-219B-8045-A878-AF3A48AD28F6}" destId="{1EB53ACB-DDD5-CD4F-BABC-76C1963B4E07}" srcOrd="2" destOrd="0" presId="urn:microsoft.com/office/officeart/2005/8/layout/bList2"/>
    <dgm:cxn modelId="{325EC8B1-AAD4-8B4E-BDA1-22D7A8F11FEA}" type="presParOf" srcId="{2CDBFAEC-219B-8045-A878-AF3A48AD28F6}" destId="{FF6B3FDC-D0B5-A141-864B-26B758A989D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D5F601-8E52-9B48-8400-73595B497067}" type="doc">
      <dgm:prSet loTypeId="urn:microsoft.com/office/officeart/2005/8/layout/bList2" loCatId="" qsTypeId="urn:microsoft.com/office/officeart/2005/8/quickstyle/simple1" qsCatId="simple" csTypeId="urn:microsoft.com/office/officeart/2005/8/colors/accent0_1" csCatId="mainScheme" phldr="1"/>
      <dgm:spPr/>
    </dgm:pt>
    <dgm:pt modelId="{BB93DACD-3467-9047-8E32-1DCD884E58A2}">
      <dgm:prSet phldrT="[文本]" custT="1"/>
      <dgm:spPr/>
      <dgm:t>
        <a:bodyPr/>
        <a:lstStyle/>
        <a:p>
          <a:pPr algn="ctr"/>
          <a:r>
            <a:rPr lang="zh-CN" altLang="en-US" sz="1400" dirty="0">
              <a:latin typeface="Microsoft YaHei" charset="0"/>
              <a:ea typeface="Microsoft YaHei" charset="0"/>
              <a:cs typeface="Microsoft YaHei" charset="0"/>
            </a:rPr>
            <a:t>外在认知负荷</a:t>
          </a:r>
          <a:endParaRPr lang="en-US" altLang="zh-CN" sz="1400" dirty="0">
            <a:latin typeface="Microsoft YaHei" charset="0"/>
            <a:ea typeface="Microsoft YaHei" charset="0"/>
            <a:cs typeface="Microsoft YaHei" charset="0"/>
          </a:endParaRPr>
        </a:p>
        <a:p>
          <a:pPr algn="ctr"/>
          <a:r>
            <a:rPr lang="en-US" sz="800" b="1" dirty="0"/>
            <a:t>Extraneous cognitive load </a:t>
          </a:r>
          <a:endParaRPr lang="zh-CN" altLang="en-US" sz="800" b="1" dirty="0">
            <a:latin typeface="Microsoft YaHei" charset="0"/>
            <a:ea typeface="Microsoft YaHei" charset="0"/>
            <a:cs typeface="Microsoft YaHei" charset="0"/>
          </a:endParaRPr>
        </a:p>
      </dgm:t>
    </dgm:pt>
    <dgm:pt modelId="{CF5E2F1F-E0C6-7645-AD5A-23CE88B00FFF}" type="parTrans" cxnId="{83290363-3AAE-F64F-B1B7-F8708E87CFE0}">
      <dgm:prSet/>
      <dgm:spPr/>
      <dgm:t>
        <a:bodyPr/>
        <a:lstStyle/>
        <a:p>
          <a:pPr algn="ctr"/>
          <a:endParaRPr lang="zh-CN" altLang="en-US" sz="1600">
            <a:latin typeface="Microsoft YaHei" charset="0"/>
            <a:ea typeface="Microsoft YaHei" charset="0"/>
            <a:cs typeface="Microsoft YaHei" charset="0"/>
          </a:endParaRPr>
        </a:p>
      </dgm:t>
    </dgm:pt>
    <dgm:pt modelId="{154A0948-9DD3-5047-A492-7E14CABD63FD}" type="sibTrans" cxnId="{83290363-3AAE-F64F-B1B7-F8708E87CFE0}">
      <dgm:prSet/>
      <dgm:spPr/>
      <dgm:t>
        <a:bodyPr/>
        <a:lstStyle/>
        <a:p>
          <a:pPr algn="ctr"/>
          <a:endParaRPr lang="zh-CN" altLang="en-US" sz="1600">
            <a:latin typeface="Microsoft YaHei" charset="0"/>
            <a:ea typeface="Microsoft YaHei" charset="0"/>
            <a:cs typeface="Microsoft YaHei" charset="0"/>
          </a:endParaRPr>
        </a:p>
      </dgm:t>
    </dgm:pt>
    <dgm:pt modelId="{17729A0D-26B5-CC48-A7EF-4C49632AB026}">
      <dgm:prSet phldrT="[文本]" custT="1"/>
      <dgm:spPr/>
      <dgm:t>
        <a:bodyPr/>
        <a:lstStyle/>
        <a:p>
          <a:pPr algn="ctr"/>
          <a:r>
            <a:rPr lang="zh-CN" altLang="en-US" sz="1400" dirty="0">
              <a:latin typeface="Microsoft YaHei" charset="0"/>
              <a:ea typeface="Microsoft YaHei" charset="0"/>
              <a:cs typeface="Microsoft YaHei" charset="0"/>
            </a:rPr>
            <a:t>相关认知负荷</a:t>
          </a:r>
        </a:p>
        <a:p>
          <a:pPr algn="ctr"/>
          <a:r>
            <a:rPr lang="en-US" altLang="zh-CN" sz="800" b="1" dirty="0">
              <a:latin typeface="+mn-lt"/>
              <a:ea typeface="Microsoft YaHei" charset="0"/>
              <a:cs typeface="Microsoft YaHei" charset="0"/>
            </a:rPr>
            <a:t>Germane cognitive load</a:t>
          </a:r>
          <a:endParaRPr lang="zh-CN" altLang="en-US" sz="800" b="1" dirty="0">
            <a:latin typeface="+mn-lt"/>
            <a:ea typeface="Microsoft YaHei" charset="0"/>
            <a:cs typeface="Microsoft YaHei" charset="0"/>
          </a:endParaRPr>
        </a:p>
      </dgm:t>
    </dgm:pt>
    <dgm:pt modelId="{6F522316-21B4-4444-8573-36DB3368A2C1}" type="parTrans" cxnId="{E37B3724-19D5-DD43-B4B0-05684EF05448}">
      <dgm:prSet/>
      <dgm:spPr/>
      <dgm:t>
        <a:bodyPr/>
        <a:lstStyle/>
        <a:p>
          <a:pPr algn="ctr"/>
          <a:endParaRPr lang="zh-CN" altLang="en-US" sz="1600">
            <a:latin typeface="Microsoft YaHei" charset="0"/>
            <a:ea typeface="Microsoft YaHei" charset="0"/>
            <a:cs typeface="Microsoft YaHei" charset="0"/>
          </a:endParaRPr>
        </a:p>
      </dgm:t>
    </dgm:pt>
    <dgm:pt modelId="{5C4C9B35-842D-BA4D-8DE6-59599D83F087}" type="sibTrans" cxnId="{E37B3724-19D5-DD43-B4B0-05684EF05448}">
      <dgm:prSet/>
      <dgm:spPr/>
      <dgm:t>
        <a:bodyPr/>
        <a:lstStyle/>
        <a:p>
          <a:pPr algn="ctr"/>
          <a:endParaRPr lang="zh-CN" altLang="en-US" sz="1600">
            <a:latin typeface="Microsoft YaHei" charset="0"/>
            <a:ea typeface="Microsoft YaHei" charset="0"/>
            <a:cs typeface="Microsoft YaHei" charset="0"/>
          </a:endParaRPr>
        </a:p>
      </dgm:t>
    </dgm:pt>
    <dgm:pt modelId="{D7744ABD-74A0-9F4D-8D6D-938AAE8C88DF}">
      <dgm:prSet phldrT="[文本]" custT="1"/>
      <dgm:spPr/>
      <dgm:t>
        <a:bodyPr/>
        <a:lstStyle/>
        <a:p>
          <a:pPr algn="ctr"/>
          <a:r>
            <a:rPr lang="zh-CN" altLang="en-US" sz="1400" dirty="0">
              <a:latin typeface="Microsoft YaHei" charset="0"/>
              <a:ea typeface="Microsoft YaHei" charset="0"/>
              <a:cs typeface="Microsoft YaHei" charset="0"/>
            </a:rPr>
            <a:t>内在认知负荷</a:t>
          </a:r>
          <a:endParaRPr lang="en-US" altLang="zh-CN" sz="1400" dirty="0">
            <a:latin typeface="Microsoft YaHei" charset="0"/>
            <a:ea typeface="Microsoft YaHei" charset="0"/>
            <a:cs typeface="Microsoft YaHei" charset="0"/>
          </a:endParaRPr>
        </a:p>
        <a:p>
          <a:pPr algn="ctr"/>
          <a:r>
            <a:rPr lang="en-US" sz="800" b="1" dirty="0"/>
            <a:t>Intrinsic cognitive load </a:t>
          </a:r>
          <a:endParaRPr lang="zh-CN" altLang="en-US" sz="800" b="1" dirty="0">
            <a:latin typeface="+mn-lt"/>
            <a:ea typeface="Microsoft YaHei" charset="0"/>
            <a:cs typeface="Microsoft YaHei" charset="0"/>
          </a:endParaRPr>
        </a:p>
      </dgm:t>
    </dgm:pt>
    <dgm:pt modelId="{D1D7FE09-13F9-B643-AA8C-9989F259C272}" type="parTrans" cxnId="{854C4763-759F-9C4B-80EE-969382DFA3F5}">
      <dgm:prSet/>
      <dgm:spPr/>
      <dgm:t>
        <a:bodyPr/>
        <a:lstStyle/>
        <a:p>
          <a:endParaRPr lang="zh-CN" altLang="en-US"/>
        </a:p>
      </dgm:t>
    </dgm:pt>
    <dgm:pt modelId="{6D804F6F-931B-BA41-831B-220DC3D6AD6B}" type="sibTrans" cxnId="{854C4763-759F-9C4B-80EE-969382DFA3F5}">
      <dgm:prSet/>
      <dgm:spPr/>
      <dgm:t>
        <a:bodyPr/>
        <a:lstStyle/>
        <a:p>
          <a:endParaRPr lang="zh-CN" altLang="en-US"/>
        </a:p>
      </dgm:t>
    </dgm:pt>
    <dgm:pt modelId="{A0ADEC77-4180-F748-ACBF-E14A82D0F73A}" type="pres">
      <dgm:prSet presAssocID="{7ED5F601-8E52-9B48-8400-73595B497067}" presName="diagram" presStyleCnt="0">
        <dgm:presLayoutVars>
          <dgm:dir/>
          <dgm:animLvl val="lvl"/>
          <dgm:resizeHandles val="exact"/>
        </dgm:presLayoutVars>
      </dgm:prSet>
      <dgm:spPr/>
    </dgm:pt>
    <dgm:pt modelId="{CE18C30D-DD9A-4746-802E-58982E3D432B}" type="pres">
      <dgm:prSet presAssocID="{BB93DACD-3467-9047-8E32-1DCD884E58A2}" presName="compNode" presStyleCnt="0"/>
      <dgm:spPr/>
    </dgm:pt>
    <dgm:pt modelId="{04C40D2A-A23F-7F49-B8A9-563167D02242}" type="pres">
      <dgm:prSet presAssocID="{BB93DACD-3467-9047-8E32-1DCD884E58A2}" presName="childRect" presStyleLbl="bgAcc1" presStyleIdx="0" presStyleCnt="3">
        <dgm:presLayoutVars>
          <dgm:bulletEnabled val="1"/>
        </dgm:presLayoutVars>
      </dgm:prSet>
      <dgm:spPr/>
    </dgm:pt>
    <dgm:pt modelId="{105DD97D-BEDD-0B4A-BDC1-A4F152800820}" type="pres">
      <dgm:prSet presAssocID="{BB93DACD-3467-9047-8E32-1DCD884E58A2}" presName="parentText" presStyleLbl="node1" presStyleIdx="0" presStyleCnt="0">
        <dgm:presLayoutVars>
          <dgm:chMax val="0"/>
          <dgm:bulletEnabled val="1"/>
        </dgm:presLayoutVars>
      </dgm:prSet>
      <dgm:spPr/>
    </dgm:pt>
    <dgm:pt modelId="{2BA0E972-DD55-9541-BF73-F23004F755C2}" type="pres">
      <dgm:prSet presAssocID="{BB93DACD-3467-9047-8E32-1DCD884E58A2}" presName="parentRect" presStyleLbl="alignNode1" presStyleIdx="0" presStyleCnt="3"/>
      <dgm:spPr/>
    </dgm:pt>
    <dgm:pt modelId="{92A01AFB-CF22-5047-B963-60F0E019EDF2}" type="pres">
      <dgm:prSet presAssocID="{BB93DACD-3467-9047-8E32-1DCD884E58A2}" presName="adorn" presStyleLbl="fgAccFollowNode1" presStyleIdx="0" presStyleCnt="3"/>
      <dgm:spPr/>
    </dgm:pt>
    <dgm:pt modelId="{505C3D3C-4A33-CE4B-8DE3-EA3B05B607A9}" type="pres">
      <dgm:prSet presAssocID="{154A0948-9DD3-5047-A492-7E14CABD63FD}" presName="sibTrans" presStyleLbl="sibTrans2D1" presStyleIdx="0" presStyleCnt="0"/>
      <dgm:spPr/>
    </dgm:pt>
    <dgm:pt modelId="{0E5D6108-F2E0-E544-83F1-D5D12C9F470B}" type="pres">
      <dgm:prSet presAssocID="{17729A0D-26B5-CC48-A7EF-4C49632AB026}" presName="compNode" presStyleCnt="0"/>
      <dgm:spPr/>
    </dgm:pt>
    <dgm:pt modelId="{B7898E87-908E-A248-9EA0-B585A35F457D}" type="pres">
      <dgm:prSet presAssocID="{17729A0D-26B5-CC48-A7EF-4C49632AB026}" presName="childRect" presStyleLbl="bgAcc1" presStyleIdx="1" presStyleCnt="3">
        <dgm:presLayoutVars>
          <dgm:bulletEnabled val="1"/>
        </dgm:presLayoutVars>
      </dgm:prSet>
      <dgm:spPr/>
    </dgm:pt>
    <dgm:pt modelId="{D40A23BB-AFAF-8441-B5A3-1DA96D07F5C2}" type="pres">
      <dgm:prSet presAssocID="{17729A0D-26B5-CC48-A7EF-4C49632AB026}" presName="parentText" presStyleLbl="node1" presStyleIdx="0" presStyleCnt="0">
        <dgm:presLayoutVars>
          <dgm:chMax val="0"/>
          <dgm:bulletEnabled val="1"/>
        </dgm:presLayoutVars>
      </dgm:prSet>
      <dgm:spPr/>
    </dgm:pt>
    <dgm:pt modelId="{59EA0C43-35A5-B545-A2D6-7939E9FC99EC}" type="pres">
      <dgm:prSet presAssocID="{17729A0D-26B5-CC48-A7EF-4C49632AB026}" presName="parentRect" presStyleLbl="alignNode1" presStyleIdx="1" presStyleCnt="3"/>
      <dgm:spPr/>
    </dgm:pt>
    <dgm:pt modelId="{A557D58C-5841-F04A-BC74-AE434C402515}" type="pres">
      <dgm:prSet presAssocID="{17729A0D-26B5-CC48-A7EF-4C49632AB026}" presName="adorn" presStyleLbl="fgAccFollowNode1" presStyleIdx="1" presStyleCnt="3"/>
      <dgm:spPr/>
    </dgm:pt>
    <dgm:pt modelId="{C747667C-6B26-924D-B0D7-FA1A2E7D65C3}" type="pres">
      <dgm:prSet presAssocID="{5C4C9B35-842D-BA4D-8DE6-59599D83F087}" presName="sibTrans" presStyleLbl="sibTrans2D1" presStyleIdx="0" presStyleCnt="0"/>
      <dgm:spPr/>
    </dgm:pt>
    <dgm:pt modelId="{2CDBFAEC-219B-8045-A878-AF3A48AD28F6}" type="pres">
      <dgm:prSet presAssocID="{D7744ABD-74A0-9F4D-8D6D-938AAE8C88DF}" presName="compNode" presStyleCnt="0"/>
      <dgm:spPr/>
    </dgm:pt>
    <dgm:pt modelId="{81A878E3-2585-CE40-897F-8B2554003DFE}" type="pres">
      <dgm:prSet presAssocID="{D7744ABD-74A0-9F4D-8D6D-938AAE8C88DF}" presName="childRect" presStyleLbl="bgAcc1" presStyleIdx="2" presStyleCnt="3">
        <dgm:presLayoutVars>
          <dgm:bulletEnabled val="1"/>
        </dgm:presLayoutVars>
      </dgm:prSet>
      <dgm:spPr/>
    </dgm:pt>
    <dgm:pt modelId="{2B0D4438-4CD8-1748-BAF4-B81DA50BE6E8}" type="pres">
      <dgm:prSet presAssocID="{D7744ABD-74A0-9F4D-8D6D-938AAE8C88DF}" presName="parentText" presStyleLbl="node1" presStyleIdx="0" presStyleCnt="0">
        <dgm:presLayoutVars>
          <dgm:chMax val="0"/>
          <dgm:bulletEnabled val="1"/>
        </dgm:presLayoutVars>
      </dgm:prSet>
      <dgm:spPr/>
    </dgm:pt>
    <dgm:pt modelId="{1EB53ACB-DDD5-CD4F-BABC-76C1963B4E07}" type="pres">
      <dgm:prSet presAssocID="{D7744ABD-74A0-9F4D-8D6D-938AAE8C88DF}" presName="parentRect" presStyleLbl="alignNode1" presStyleIdx="2" presStyleCnt="3"/>
      <dgm:spPr/>
    </dgm:pt>
    <dgm:pt modelId="{FF6B3FDC-D0B5-A141-864B-26B758A989D5}" type="pres">
      <dgm:prSet presAssocID="{D7744ABD-74A0-9F4D-8D6D-938AAE8C88DF}" presName="adorn" presStyleLbl="fgAccFollowNode1" presStyleIdx="2" presStyleCnt="3"/>
      <dgm:spPr/>
    </dgm:pt>
  </dgm:ptLst>
  <dgm:cxnLst>
    <dgm:cxn modelId="{12C8AE0A-5A8C-394F-81B9-0D4D4C8F3D0B}" type="presOf" srcId="{17729A0D-26B5-CC48-A7EF-4C49632AB026}" destId="{D40A23BB-AFAF-8441-B5A3-1DA96D07F5C2}" srcOrd="0" destOrd="0" presId="urn:microsoft.com/office/officeart/2005/8/layout/bList2"/>
    <dgm:cxn modelId="{E37B3724-19D5-DD43-B4B0-05684EF05448}" srcId="{7ED5F601-8E52-9B48-8400-73595B497067}" destId="{17729A0D-26B5-CC48-A7EF-4C49632AB026}" srcOrd="1" destOrd="0" parTransId="{6F522316-21B4-4444-8573-36DB3368A2C1}" sibTransId="{5C4C9B35-842D-BA4D-8DE6-59599D83F087}"/>
    <dgm:cxn modelId="{7F547738-3840-0E44-A78D-3931F3CC7865}" type="presOf" srcId="{D7744ABD-74A0-9F4D-8D6D-938AAE8C88DF}" destId="{1EB53ACB-DDD5-CD4F-BABC-76C1963B4E07}" srcOrd="1" destOrd="0" presId="urn:microsoft.com/office/officeart/2005/8/layout/bList2"/>
    <dgm:cxn modelId="{83290363-3AAE-F64F-B1B7-F8708E87CFE0}" srcId="{7ED5F601-8E52-9B48-8400-73595B497067}" destId="{BB93DACD-3467-9047-8E32-1DCD884E58A2}" srcOrd="0" destOrd="0" parTransId="{CF5E2F1F-E0C6-7645-AD5A-23CE88B00FFF}" sibTransId="{154A0948-9DD3-5047-A492-7E14CABD63FD}"/>
    <dgm:cxn modelId="{854C4763-759F-9C4B-80EE-969382DFA3F5}" srcId="{7ED5F601-8E52-9B48-8400-73595B497067}" destId="{D7744ABD-74A0-9F4D-8D6D-938AAE8C88DF}" srcOrd="2" destOrd="0" parTransId="{D1D7FE09-13F9-B643-AA8C-9989F259C272}" sibTransId="{6D804F6F-931B-BA41-831B-220DC3D6AD6B}"/>
    <dgm:cxn modelId="{4C331669-28DE-0041-A576-C55594F85EA4}" type="presOf" srcId="{17729A0D-26B5-CC48-A7EF-4C49632AB026}" destId="{59EA0C43-35A5-B545-A2D6-7939E9FC99EC}" srcOrd="1" destOrd="0" presId="urn:microsoft.com/office/officeart/2005/8/layout/bList2"/>
    <dgm:cxn modelId="{9ED4D769-239A-CC4D-9376-671CE86A5710}" type="presOf" srcId="{154A0948-9DD3-5047-A492-7E14CABD63FD}" destId="{505C3D3C-4A33-CE4B-8DE3-EA3B05B607A9}" srcOrd="0" destOrd="0" presId="urn:microsoft.com/office/officeart/2005/8/layout/bList2"/>
    <dgm:cxn modelId="{D460DC7D-1BB1-534C-93FA-BEC87E3D6DB4}" type="presOf" srcId="{D7744ABD-74A0-9F4D-8D6D-938AAE8C88DF}" destId="{2B0D4438-4CD8-1748-BAF4-B81DA50BE6E8}" srcOrd="0" destOrd="0" presId="urn:microsoft.com/office/officeart/2005/8/layout/bList2"/>
    <dgm:cxn modelId="{BC31F1AF-92BF-804E-AE55-9296B7E9574B}" type="presOf" srcId="{7ED5F601-8E52-9B48-8400-73595B497067}" destId="{A0ADEC77-4180-F748-ACBF-E14A82D0F73A}" srcOrd="0" destOrd="0" presId="urn:microsoft.com/office/officeart/2005/8/layout/bList2"/>
    <dgm:cxn modelId="{4C18BAD8-4458-E747-8462-AAFF808A1B2E}" type="presOf" srcId="{5C4C9B35-842D-BA4D-8DE6-59599D83F087}" destId="{C747667C-6B26-924D-B0D7-FA1A2E7D65C3}" srcOrd="0" destOrd="0" presId="urn:microsoft.com/office/officeart/2005/8/layout/bList2"/>
    <dgm:cxn modelId="{CFD6E4D9-D7EB-7B4C-89BF-771CE9C1991F}" type="presOf" srcId="{BB93DACD-3467-9047-8E32-1DCD884E58A2}" destId="{105DD97D-BEDD-0B4A-BDC1-A4F152800820}" srcOrd="0" destOrd="0" presId="urn:microsoft.com/office/officeart/2005/8/layout/bList2"/>
    <dgm:cxn modelId="{E1DCC8E7-35AA-E54E-B102-CF8EE022E710}" type="presOf" srcId="{BB93DACD-3467-9047-8E32-1DCD884E58A2}" destId="{2BA0E972-DD55-9541-BF73-F23004F755C2}" srcOrd="1" destOrd="0" presId="urn:microsoft.com/office/officeart/2005/8/layout/bList2"/>
    <dgm:cxn modelId="{6399A916-0824-2D41-B34F-17F51BEED40A}" type="presParOf" srcId="{A0ADEC77-4180-F748-ACBF-E14A82D0F73A}" destId="{CE18C30D-DD9A-4746-802E-58982E3D432B}" srcOrd="0" destOrd="0" presId="urn:microsoft.com/office/officeart/2005/8/layout/bList2"/>
    <dgm:cxn modelId="{531E1F7F-35A6-3148-8872-6185C3F4E97E}" type="presParOf" srcId="{CE18C30D-DD9A-4746-802E-58982E3D432B}" destId="{04C40D2A-A23F-7F49-B8A9-563167D02242}" srcOrd="0" destOrd="0" presId="urn:microsoft.com/office/officeart/2005/8/layout/bList2"/>
    <dgm:cxn modelId="{700AB0DB-F37C-3841-BD51-833515BF7730}" type="presParOf" srcId="{CE18C30D-DD9A-4746-802E-58982E3D432B}" destId="{105DD97D-BEDD-0B4A-BDC1-A4F152800820}" srcOrd="1" destOrd="0" presId="urn:microsoft.com/office/officeart/2005/8/layout/bList2"/>
    <dgm:cxn modelId="{FE7FC666-BC04-9840-9D35-EA8FCAF84500}" type="presParOf" srcId="{CE18C30D-DD9A-4746-802E-58982E3D432B}" destId="{2BA0E972-DD55-9541-BF73-F23004F755C2}" srcOrd="2" destOrd="0" presId="urn:microsoft.com/office/officeart/2005/8/layout/bList2"/>
    <dgm:cxn modelId="{2E763240-D0AE-8A4D-B499-BFDE13C5AE16}" type="presParOf" srcId="{CE18C30D-DD9A-4746-802E-58982E3D432B}" destId="{92A01AFB-CF22-5047-B963-60F0E019EDF2}" srcOrd="3" destOrd="0" presId="urn:microsoft.com/office/officeart/2005/8/layout/bList2"/>
    <dgm:cxn modelId="{40872807-02A9-3549-B935-0F7DF8D02385}" type="presParOf" srcId="{A0ADEC77-4180-F748-ACBF-E14A82D0F73A}" destId="{505C3D3C-4A33-CE4B-8DE3-EA3B05B607A9}" srcOrd="1" destOrd="0" presId="urn:microsoft.com/office/officeart/2005/8/layout/bList2"/>
    <dgm:cxn modelId="{4386179B-6016-DB4A-9F20-666173F8D4B4}" type="presParOf" srcId="{A0ADEC77-4180-F748-ACBF-E14A82D0F73A}" destId="{0E5D6108-F2E0-E544-83F1-D5D12C9F470B}" srcOrd="2" destOrd="0" presId="urn:microsoft.com/office/officeart/2005/8/layout/bList2"/>
    <dgm:cxn modelId="{8DC4AF1B-5F7B-BF41-9FF2-C088541F8DF6}" type="presParOf" srcId="{0E5D6108-F2E0-E544-83F1-D5D12C9F470B}" destId="{B7898E87-908E-A248-9EA0-B585A35F457D}" srcOrd="0" destOrd="0" presId="urn:microsoft.com/office/officeart/2005/8/layout/bList2"/>
    <dgm:cxn modelId="{CBB9BD4B-4405-174A-AED2-D5FC17C18F4C}" type="presParOf" srcId="{0E5D6108-F2E0-E544-83F1-D5D12C9F470B}" destId="{D40A23BB-AFAF-8441-B5A3-1DA96D07F5C2}" srcOrd="1" destOrd="0" presId="urn:microsoft.com/office/officeart/2005/8/layout/bList2"/>
    <dgm:cxn modelId="{0D107D3F-5193-6C4E-932F-90081F472536}" type="presParOf" srcId="{0E5D6108-F2E0-E544-83F1-D5D12C9F470B}" destId="{59EA0C43-35A5-B545-A2D6-7939E9FC99EC}" srcOrd="2" destOrd="0" presId="urn:microsoft.com/office/officeart/2005/8/layout/bList2"/>
    <dgm:cxn modelId="{DCC77100-6748-9546-BB3A-8858D4645272}" type="presParOf" srcId="{0E5D6108-F2E0-E544-83F1-D5D12C9F470B}" destId="{A557D58C-5841-F04A-BC74-AE434C402515}" srcOrd="3" destOrd="0" presId="urn:microsoft.com/office/officeart/2005/8/layout/bList2"/>
    <dgm:cxn modelId="{F453D7FA-C386-8948-A21A-5330423DB82E}" type="presParOf" srcId="{A0ADEC77-4180-F748-ACBF-E14A82D0F73A}" destId="{C747667C-6B26-924D-B0D7-FA1A2E7D65C3}" srcOrd="3" destOrd="0" presId="urn:microsoft.com/office/officeart/2005/8/layout/bList2"/>
    <dgm:cxn modelId="{07FB705E-079F-E14D-9EBE-E803D305AD61}" type="presParOf" srcId="{A0ADEC77-4180-F748-ACBF-E14A82D0F73A}" destId="{2CDBFAEC-219B-8045-A878-AF3A48AD28F6}" srcOrd="4" destOrd="0" presId="urn:microsoft.com/office/officeart/2005/8/layout/bList2"/>
    <dgm:cxn modelId="{A1016F14-3BD4-D349-83E6-5A4096D1B79B}" type="presParOf" srcId="{2CDBFAEC-219B-8045-A878-AF3A48AD28F6}" destId="{81A878E3-2585-CE40-897F-8B2554003DFE}" srcOrd="0" destOrd="0" presId="urn:microsoft.com/office/officeart/2005/8/layout/bList2"/>
    <dgm:cxn modelId="{85FF04DD-177F-DA40-94E0-902FD183D448}" type="presParOf" srcId="{2CDBFAEC-219B-8045-A878-AF3A48AD28F6}" destId="{2B0D4438-4CD8-1748-BAF4-B81DA50BE6E8}" srcOrd="1" destOrd="0" presId="urn:microsoft.com/office/officeart/2005/8/layout/bList2"/>
    <dgm:cxn modelId="{AD4FF24B-012A-4843-A7E7-A5A837F27ACA}" type="presParOf" srcId="{2CDBFAEC-219B-8045-A878-AF3A48AD28F6}" destId="{1EB53ACB-DDD5-CD4F-BABC-76C1963B4E07}" srcOrd="2" destOrd="0" presId="urn:microsoft.com/office/officeart/2005/8/layout/bList2"/>
    <dgm:cxn modelId="{325EC8B1-AAD4-8B4E-BDA1-22D7A8F11FEA}" type="presParOf" srcId="{2CDBFAEC-219B-8045-A878-AF3A48AD28F6}" destId="{FF6B3FDC-D0B5-A141-864B-26B758A989D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D5F601-8E52-9B48-8400-73595B497067}" type="doc">
      <dgm:prSet loTypeId="urn:microsoft.com/office/officeart/2005/8/layout/bList2" loCatId="" qsTypeId="urn:microsoft.com/office/officeart/2005/8/quickstyle/simple1" qsCatId="simple" csTypeId="urn:microsoft.com/office/officeart/2005/8/colors/accent0_1" csCatId="mainScheme" phldr="1"/>
      <dgm:spPr/>
    </dgm:pt>
    <dgm:pt modelId="{BB93DACD-3467-9047-8E32-1DCD884E58A2}">
      <dgm:prSet phldrT="[文本]" custT="1"/>
      <dgm:spPr/>
      <dgm:t>
        <a:bodyPr/>
        <a:lstStyle/>
        <a:p>
          <a:pPr algn="ctr"/>
          <a:r>
            <a:rPr lang="zh-CN" altLang="en-US" sz="1400" dirty="0">
              <a:latin typeface="Microsoft YaHei" charset="0"/>
              <a:ea typeface="Microsoft YaHei" charset="0"/>
              <a:cs typeface="Microsoft YaHei" charset="0"/>
            </a:rPr>
            <a:t>外在认知负荷</a:t>
          </a:r>
          <a:endParaRPr lang="en-US" altLang="zh-CN" sz="1400" dirty="0">
            <a:latin typeface="Microsoft YaHei" charset="0"/>
            <a:ea typeface="Microsoft YaHei" charset="0"/>
            <a:cs typeface="Microsoft YaHei" charset="0"/>
          </a:endParaRPr>
        </a:p>
        <a:p>
          <a:pPr algn="ctr"/>
          <a:r>
            <a:rPr lang="en-US" sz="800" b="1" dirty="0"/>
            <a:t>Extraneous cognitive load </a:t>
          </a:r>
          <a:endParaRPr lang="zh-CN" altLang="en-US" sz="800" b="1" dirty="0">
            <a:latin typeface="Microsoft YaHei" charset="0"/>
            <a:ea typeface="Microsoft YaHei" charset="0"/>
            <a:cs typeface="Microsoft YaHei" charset="0"/>
          </a:endParaRPr>
        </a:p>
      </dgm:t>
    </dgm:pt>
    <dgm:pt modelId="{CF5E2F1F-E0C6-7645-AD5A-23CE88B00FFF}" type="parTrans" cxnId="{83290363-3AAE-F64F-B1B7-F8708E87CFE0}">
      <dgm:prSet/>
      <dgm:spPr/>
      <dgm:t>
        <a:bodyPr/>
        <a:lstStyle/>
        <a:p>
          <a:pPr algn="ctr"/>
          <a:endParaRPr lang="zh-CN" altLang="en-US" sz="1600">
            <a:latin typeface="Microsoft YaHei" charset="0"/>
            <a:ea typeface="Microsoft YaHei" charset="0"/>
            <a:cs typeface="Microsoft YaHei" charset="0"/>
          </a:endParaRPr>
        </a:p>
      </dgm:t>
    </dgm:pt>
    <dgm:pt modelId="{154A0948-9DD3-5047-A492-7E14CABD63FD}" type="sibTrans" cxnId="{83290363-3AAE-F64F-B1B7-F8708E87CFE0}">
      <dgm:prSet/>
      <dgm:spPr/>
      <dgm:t>
        <a:bodyPr/>
        <a:lstStyle/>
        <a:p>
          <a:pPr algn="ctr"/>
          <a:endParaRPr lang="zh-CN" altLang="en-US" sz="1600">
            <a:latin typeface="Microsoft YaHei" charset="0"/>
            <a:ea typeface="Microsoft YaHei" charset="0"/>
            <a:cs typeface="Microsoft YaHei" charset="0"/>
          </a:endParaRPr>
        </a:p>
      </dgm:t>
    </dgm:pt>
    <dgm:pt modelId="{17729A0D-26B5-CC48-A7EF-4C49632AB026}">
      <dgm:prSet phldrT="[文本]" custT="1"/>
      <dgm:spPr/>
      <dgm:t>
        <a:bodyPr/>
        <a:lstStyle/>
        <a:p>
          <a:pPr algn="ctr"/>
          <a:r>
            <a:rPr lang="zh-CN" altLang="en-US" sz="1400" dirty="0">
              <a:latin typeface="Microsoft YaHei" charset="0"/>
              <a:ea typeface="Microsoft YaHei" charset="0"/>
              <a:cs typeface="Microsoft YaHei" charset="0"/>
            </a:rPr>
            <a:t>相关认知负荷</a:t>
          </a:r>
        </a:p>
        <a:p>
          <a:pPr algn="ctr"/>
          <a:r>
            <a:rPr lang="en-US" altLang="zh-CN" sz="800" b="1" dirty="0">
              <a:latin typeface="+mn-lt"/>
              <a:ea typeface="Microsoft YaHei" charset="0"/>
              <a:cs typeface="Microsoft YaHei" charset="0"/>
            </a:rPr>
            <a:t>Germane cognitive load</a:t>
          </a:r>
          <a:endParaRPr lang="zh-CN" altLang="en-US" sz="800" b="1" dirty="0">
            <a:latin typeface="+mn-lt"/>
            <a:ea typeface="Microsoft YaHei" charset="0"/>
            <a:cs typeface="Microsoft YaHei" charset="0"/>
          </a:endParaRPr>
        </a:p>
      </dgm:t>
    </dgm:pt>
    <dgm:pt modelId="{6F522316-21B4-4444-8573-36DB3368A2C1}" type="parTrans" cxnId="{E37B3724-19D5-DD43-B4B0-05684EF05448}">
      <dgm:prSet/>
      <dgm:spPr/>
      <dgm:t>
        <a:bodyPr/>
        <a:lstStyle/>
        <a:p>
          <a:pPr algn="ctr"/>
          <a:endParaRPr lang="zh-CN" altLang="en-US" sz="1600">
            <a:latin typeface="Microsoft YaHei" charset="0"/>
            <a:ea typeface="Microsoft YaHei" charset="0"/>
            <a:cs typeface="Microsoft YaHei" charset="0"/>
          </a:endParaRPr>
        </a:p>
      </dgm:t>
    </dgm:pt>
    <dgm:pt modelId="{5C4C9B35-842D-BA4D-8DE6-59599D83F087}" type="sibTrans" cxnId="{E37B3724-19D5-DD43-B4B0-05684EF05448}">
      <dgm:prSet/>
      <dgm:spPr/>
      <dgm:t>
        <a:bodyPr/>
        <a:lstStyle/>
        <a:p>
          <a:pPr algn="ctr"/>
          <a:endParaRPr lang="zh-CN" altLang="en-US" sz="1600">
            <a:latin typeface="Microsoft YaHei" charset="0"/>
            <a:ea typeface="Microsoft YaHei" charset="0"/>
            <a:cs typeface="Microsoft YaHei" charset="0"/>
          </a:endParaRPr>
        </a:p>
      </dgm:t>
    </dgm:pt>
    <dgm:pt modelId="{D7744ABD-74A0-9F4D-8D6D-938AAE8C88DF}">
      <dgm:prSet phldrT="[文本]" custT="1"/>
      <dgm:spPr/>
      <dgm:t>
        <a:bodyPr/>
        <a:lstStyle/>
        <a:p>
          <a:pPr algn="ctr"/>
          <a:r>
            <a:rPr lang="zh-CN" altLang="en-US" sz="1400" dirty="0">
              <a:latin typeface="Microsoft YaHei" charset="0"/>
              <a:ea typeface="Microsoft YaHei" charset="0"/>
              <a:cs typeface="Microsoft YaHei" charset="0"/>
            </a:rPr>
            <a:t>内在认知负荷</a:t>
          </a:r>
          <a:endParaRPr lang="en-US" altLang="zh-CN" sz="1400" dirty="0">
            <a:latin typeface="Microsoft YaHei" charset="0"/>
            <a:ea typeface="Microsoft YaHei" charset="0"/>
            <a:cs typeface="Microsoft YaHei" charset="0"/>
          </a:endParaRPr>
        </a:p>
        <a:p>
          <a:pPr algn="ctr"/>
          <a:r>
            <a:rPr lang="en-US" sz="800" b="1" dirty="0"/>
            <a:t>Intrinsic cognitive load </a:t>
          </a:r>
          <a:endParaRPr lang="zh-CN" altLang="en-US" sz="800" b="1" dirty="0">
            <a:latin typeface="+mn-lt"/>
            <a:ea typeface="Microsoft YaHei" charset="0"/>
            <a:cs typeface="Microsoft YaHei" charset="0"/>
          </a:endParaRPr>
        </a:p>
      </dgm:t>
    </dgm:pt>
    <dgm:pt modelId="{D1D7FE09-13F9-B643-AA8C-9989F259C272}" type="parTrans" cxnId="{854C4763-759F-9C4B-80EE-969382DFA3F5}">
      <dgm:prSet/>
      <dgm:spPr/>
      <dgm:t>
        <a:bodyPr/>
        <a:lstStyle/>
        <a:p>
          <a:endParaRPr lang="zh-CN" altLang="en-US"/>
        </a:p>
      </dgm:t>
    </dgm:pt>
    <dgm:pt modelId="{6D804F6F-931B-BA41-831B-220DC3D6AD6B}" type="sibTrans" cxnId="{854C4763-759F-9C4B-80EE-969382DFA3F5}">
      <dgm:prSet/>
      <dgm:spPr/>
      <dgm:t>
        <a:bodyPr/>
        <a:lstStyle/>
        <a:p>
          <a:endParaRPr lang="zh-CN" altLang="en-US"/>
        </a:p>
      </dgm:t>
    </dgm:pt>
    <dgm:pt modelId="{A0ADEC77-4180-F748-ACBF-E14A82D0F73A}" type="pres">
      <dgm:prSet presAssocID="{7ED5F601-8E52-9B48-8400-73595B497067}" presName="diagram" presStyleCnt="0">
        <dgm:presLayoutVars>
          <dgm:dir/>
          <dgm:animLvl val="lvl"/>
          <dgm:resizeHandles val="exact"/>
        </dgm:presLayoutVars>
      </dgm:prSet>
      <dgm:spPr/>
    </dgm:pt>
    <dgm:pt modelId="{CE18C30D-DD9A-4746-802E-58982E3D432B}" type="pres">
      <dgm:prSet presAssocID="{BB93DACD-3467-9047-8E32-1DCD884E58A2}" presName="compNode" presStyleCnt="0"/>
      <dgm:spPr/>
    </dgm:pt>
    <dgm:pt modelId="{04C40D2A-A23F-7F49-B8A9-563167D02242}" type="pres">
      <dgm:prSet presAssocID="{BB93DACD-3467-9047-8E32-1DCD884E58A2}" presName="childRect" presStyleLbl="bgAcc1" presStyleIdx="0" presStyleCnt="3">
        <dgm:presLayoutVars>
          <dgm:bulletEnabled val="1"/>
        </dgm:presLayoutVars>
      </dgm:prSet>
      <dgm:spPr/>
    </dgm:pt>
    <dgm:pt modelId="{105DD97D-BEDD-0B4A-BDC1-A4F152800820}" type="pres">
      <dgm:prSet presAssocID="{BB93DACD-3467-9047-8E32-1DCD884E58A2}" presName="parentText" presStyleLbl="node1" presStyleIdx="0" presStyleCnt="0">
        <dgm:presLayoutVars>
          <dgm:chMax val="0"/>
          <dgm:bulletEnabled val="1"/>
        </dgm:presLayoutVars>
      </dgm:prSet>
      <dgm:spPr/>
    </dgm:pt>
    <dgm:pt modelId="{2BA0E972-DD55-9541-BF73-F23004F755C2}" type="pres">
      <dgm:prSet presAssocID="{BB93DACD-3467-9047-8E32-1DCD884E58A2}" presName="parentRect" presStyleLbl="alignNode1" presStyleIdx="0" presStyleCnt="3"/>
      <dgm:spPr/>
    </dgm:pt>
    <dgm:pt modelId="{92A01AFB-CF22-5047-B963-60F0E019EDF2}" type="pres">
      <dgm:prSet presAssocID="{BB93DACD-3467-9047-8E32-1DCD884E58A2}" presName="adorn" presStyleLbl="fgAccFollowNode1" presStyleIdx="0" presStyleCnt="3"/>
      <dgm:spPr/>
    </dgm:pt>
    <dgm:pt modelId="{505C3D3C-4A33-CE4B-8DE3-EA3B05B607A9}" type="pres">
      <dgm:prSet presAssocID="{154A0948-9DD3-5047-A492-7E14CABD63FD}" presName="sibTrans" presStyleLbl="sibTrans2D1" presStyleIdx="0" presStyleCnt="0"/>
      <dgm:spPr/>
    </dgm:pt>
    <dgm:pt modelId="{0E5D6108-F2E0-E544-83F1-D5D12C9F470B}" type="pres">
      <dgm:prSet presAssocID="{17729A0D-26B5-CC48-A7EF-4C49632AB026}" presName="compNode" presStyleCnt="0"/>
      <dgm:spPr/>
    </dgm:pt>
    <dgm:pt modelId="{B7898E87-908E-A248-9EA0-B585A35F457D}" type="pres">
      <dgm:prSet presAssocID="{17729A0D-26B5-CC48-A7EF-4C49632AB026}" presName="childRect" presStyleLbl="bgAcc1" presStyleIdx="1" presStyleCnt="3">
        <dgm:presLayoutVars>
          <dgm:bulletEnabled val="1"/>
        </dgm:presLayoutVars>
      </dgm:prSet>
      <dgm:spPr/>
    </dgm:pt>
    <dgm:pt modelId="{D40A23BB-AFAF-8441-B5A3-1DA96D07F5C2}" type="pres">
      <dgm:prSet presAssocID="{17729A0D-26B5-CC48-A7EF-4C49632AB026}" presName="parentText" presStyleLbl="node1" presStyleIdx="0" presStyleCnt="0">
        <dgm:presLayoutVars>
          <dgm:chMax val="0"/>
          <dgm:bulletEnabled val="1"/>
        </dgm:presLayoutVars>
      </dgm:prSet>
      <dgm:spPr/>
    </dgm:pt>
    <dgm:pt modelId="{59EA0C43-35A5-B545-A2D6-7939E9FC99EC}" type="pres">
      <dgm:prSet presAssocID="{17729A0D-26B5-CC48-A7EF-4C49632AB026}" presName="parentRect" presStyleLbl="alignNode1" presStyleIdx="1" presStyleCnt="3"/>
      <dgm:spPr/>
    </dgm:pt>
    <dgm:pt modelId="{A557D58C-5841-F04A-BC74-AE434C402515}" type="pres">
      <dgm:prSet presAssocID="{17729A0D-26B5-CC48-A7EF-4C49632AB026}" presName="adorn" presStyleLbl="fgAccFollowNode1" presStyleIdx="1" presStyleCnt="3"/>
      <dgm:spPr/>
    </dgm:pt>
    <dgm:pt modelId="{C747667C-6B26-924D-B0D7-FA1A2E7D65C3}" type="pres">
      <dgm:prSet presAssocID="{5C4C9B35-842D-BA4D-8DE6-59599D83F087}" presName="sibTrans" presStyleLbl="sibTrans2D1" presStyleIdx="0" presStyleCnt="0"/>
      <dgm:spPr/>
    </dgm:pt>
    <dgm:pt modelId="{2CDBFAEC-219B-8045-A878-AF3A48AD28F6}" type="pres">
      <dgm:prSet presAssocID="{D7744ABD-74A0-9F4D-8D6D-938AAE8C88DF}" presName="compNode" presStyleCnt="0"/>
      <dgm:spPr/>
    </dgm:pt>
    <dgm:pt modelId="{81A878E3-2585-CE40-897F-8B2554003DFE}" type="pres">
      <dgm:prSet presAssocID="{D7744ABD-74A0-9F4D-8D6D-938AAE8C88DF}" presName="childRect" presStyleLbl="bgAcc1" presStyleIdx="2" presStyleCnt="3">
        <dgm:presLayoutVars>
          <dgm:bulletEnabled val="1"/>
        </dgm:presLayoutVars>
      </dgm:prSet>
      <dgm:spPr/>
    </dgm:pt>
    <dgm:pt modelId="{2B0D4438-4CD8-1748-BAF4-B81DA50BE6E8}" type="pres">
      <dgm:prSet presAssocID="{D7744ABD-74A0-9F4D-8D6D-938AAE8C88DF}" presName="parentText" presStyleLbl="node1" presStyleIdx="0" presStyleCnt="0">
        <dgm:presLayoutVars>
          <dgm:chMax val="0"/>
          <dgm:bulletEnabled val="1"/>
        </dgm:presLayoutVars>
      </dgm:prSet>
      <dgm:spPr/>
    </dgm:pt>
    <dgm:pt modelId="{1EB53ACB-DDD5-CD4F-BABC-76C1963B4E07}" type="pres">
      <dgm:prSet presAssocID="{D7744ABD-74A0-9F4D-8D6D-938AAE8C88DF}" presName="parentRect" presStyleLbl="alignNode1" presStyleIdx="2" presStyleCnt="3"/>
      <dgm:spPr/>
    </dgm:pt>
    <dgm:pt modelId="{FF6B3FDC-D0B5-A141-864B-26B758A989D5}" type="pres">
      <dgm:prSet presAssocID="{D7744ABD-74A0-9F4D-8D6D-938AAE8C88DF}" presName="adorn" presStyleLbl="fgAccFollowNode1" presStyleIdx="2" presStyleCnt="3"/>
      <dgm:spPr/>
    </dgm:pt>
  </dgm:ptLst>
  <dgm:cxnLst>
    <dgm:cxn modelId="{12C8AE0A-5A8C-394F-81B9-0D4D4C8F3D0B}" type="presOf" srcId="{17729A0D-26B5-CC48-A7EF-4C49632AB026}" destId="{D40A23BB-AFAF-8441-B5A3-1DA96D07F5C2}" srcOrd="0" destOrd="0" presId="urn:microsoft.com/office/officeart/2005/8/layout/bList2"/>
    <dgm:cxn modelId="{E37B3724-19D5-DD43-B4B0-05684EF05448}" srcId="{7ED5F601-8E52-9B48-8400-73595B497067}" destId="{17729A0D-26B5-CC48-A7EF-4C49632AB026}" srcOrd="1" destOrd="0" parTransId="{6F522316-21B4-4444-8573-36DB3368A2C1}" sibTransId="{5C4C9B35-842D-BA4D-8DE6-59599D83F087}"/>
    <dgm:cxn modelId="{7F547738-3840-0E44-A78D-3931F3CC7865}" type="presOf" srcId="{D7744ABD-74A0-9F4D-8D6D-938AAE8C88DF}" destId="{1EB53ACB-DDD5-CD4F-BABC-76C1963B4E07}" srcOrd="1" destOrd="0" presId="urn:microsoft.com/office/officeart/2005/8/layout/bList2"/>
    <dgm:cxn modelId="{83290363-3AAE-F64F-B1B7-F8708E87CFE0}" srcId="{7ED5F601-8E52-9B48-8400-73595B497067}" destId="{BB93DACD-3467-9047-8E32-1DCD884E58A2}" srcOrd="0" destOrd="0" parTransId="{CF5E2F1F-E0C6-7645-AD5A-23CE88B00FFF}" sibTransId="{154A0948-9DD3-5047-A492-7E14CABD63FD}"/>
    <dgm:cxn modelId="{854C4763-759F-9C4B-80EE-969382DFA3F5}" srcId="{7ED5F601-8E52-9B48-8400-73595B497067}" destId="{D7744ABD-74A0-9F4D-8D6D-938AAE8C88DF}" srcOrd="2" destOrd="0" parTransId="{D1D7FE09-13F9-B643-AA8C-9989F259C272}" sibTransId="{6D804F6F-931B-BA41-831B-220DC3D6AD6B}"/>
    <dgm:cxn modelId="{4C331669-28DE-0041-A576-C55594F85EA4}" type="presOf" srcId="{17729A0D-26B5-CC48-A7EF-4C49632AB026}" destId="{59EA0C43-35A5-B545-A2D6-7939E9FC99EC}" srcOrd="1" destOrd="0" presId="urn:microsoft.com/office/officeart/2005/8/layout/bList2"/>
    <dgm:cxn modelId="{9ED4D769-239A-CC4D-9376-671CE86A5710}" type="presOf" srcId="{154A0948-9DD3-5047-A492-7E14CABD63FD}" destId="{505C3D3C-4A33-CE4B-8DE3-EA3B05B607A9}" srcOrd="0" destOrd="0" presId="urn:microsoft.com/office/officeart/2005/8/layout/bList2"/>
    <dgm:cxn modelId="{D460DC7D-1BB1-534C-93FA-BEC87E3D6DB4}" type="presOf" srcId="{D7744ABD-74A0-9F4D-8D6D-938AAE8C88DF}" destId="{2B0D4438-4CD8-1748-BAF4-B81DA50BE6E8}" srcOrd="0" destOrd="0" presId="urn:microsoft.com/office/officeart/2005/8/layout/bList2"/>
    <dgm:cxn modelId="{BC31F1AF-92BF-804E-AE55-9296B7E9574B}" type="presOf" srcId="{7ED5F601-8E52-9B48-8400-73595B497067}" destId="{A0ADEC77-4180-F748-ACBF-E14A82D0F73A}" srcOrd="0" destOrd="0" presId="urn:microsoft.com/office/officeart/2005/8/layout/bList2"/>
    <dgm:cxn modelId="{4C18BAD8-4458-E747-8462-AAFF808A1B2E}" type="presOf" srcId="{5C4C9B35-842D-BA4D-8DE6-59599D83F087}" destId="{C747667C-6B26-924D-B0D7-FA1A2E7D65C3}" srcOrd="0" destOrd="0" presId="urn:microsoft.com/office/officeart/2005/8/layout/bList2"/>
    <dgm:cxn modelId="{CFD6E4D9-D7EB-7B4C-89BF-771CE9C1991F}" type="presOf" srcId="{BB93DACD-3467-9047-8E32-1DCD884E58A2}" destId="{105DD97D-BEDD-0B4A-BDC1-A4F152800820}" srcOrd="0" destOrd="0" presId="urn:microsoft.com/office/officeart/2005/8/layout/bList2"/>
    <dgm:cxn modelId="{E1DCC8E7-35AA-E54E-B102-CF8EE022E710}" type="presOf" srcId="{BB93DACD-3467-9047-8E32-1DCD884E58A2}" destId="{2BA0E972-DD55-9541-BF73-F23004F755C2}" srcOrd="1" destOrd="0" presId="urn:microsoft.com/office/officeart/2005/8/layout/bList2"/>
    <dgm:cxn modelId="{6399A916-0824-2D41-B34F-17F51BEED40A}" type="presParOf" srcId="{A0ADEC77-4180-F748-ACBF-E14A82D0F73A}" destId="{CE18C30D-DD9A-4746-802E-58982E3D432B}" srcOrd="0" destOrd="0" presId="urn:microsoft.com/office/officeart/2005/8/layout/bList2"/>
    <dgm:cxn modelId="{531E1F7F-35A6-3148-8872-6185C3F4E97E}" type="presParOf" srcId="{CE18C30D-DD9A-4746-802E-58982E3D432B}" destId="{04C40D2A-A23F-7F49-B8A9-563167D02242}" srcOrd="0" destOrd="0" presId="urn:microsoft.com/office/officeart/2005/8/layout/bList2"/>
    <dgm:cxn modelId="{700AB0DB-F37C-3841-BD51-833515BF7730}" type="presParOf" srcId="{CE18C30D-DD9A-4746-802E-58982E3D432B}" destId="{105DD97D-BEDD-0B4A-BDC1-A4F152800820}" srcOrd="1" destOrd="0" presId="urn:microsoft.com/office/officeart/2005/8/layout/bList2"/>
    <dgm:cxn modelId="{FE7FC666-BC04-9840-9D35-EA8FCAF84500}" type="presParOf" srcId="{CE18C30D-DD9A-4746-802E-58982E3D432B}" destId="{2BA0E972-DD55-9541-BF73-F23004F755C2}" srcOrd="2" destOrd="0" presId="urn:microsoft.com/office/officeart/2005/8/layout/bList2"/>
    <dgm:cxn modelId="{2E763240-D0AE-8A4D-B499-BFDE13C5AE16}" type="presParOf" srcId="{CE18C30D-DD9A-4746-802E-58982E3D432B}" destId="{92A01AFB-CF22-5047-B963-60F0E019EDF2}" srcOrd="3" destOrd="0" presId="urn:microsoft.com/office/officeart/2005/8/layout/bList2"/>
    <dgm:cxn modelId="{40872807-02A9-3549-B935-0F7DF8D02385}" type="presParOf" srcId="{A0ADEC77-4180-F748-ACBF-E14A82D0F73A}" destId="{505C3D3C-4A33-CE4B-8DE3-EA3B05B607A9}" srcOrd="1" destOrd="0" presId="urn:microsoft.com/office/officeart/2005/8/layout/bList2"/>
    <dgm:cxn modelId="{4386179B-6016-DB4A-9F20-666173F8D4B4}" type="presParOf" srcId="{A0ADEC77-4180-F748-ACBF-E14A82D0F73A}" destId="{0E5D6108-F2E0-E544-83F1-D5D12C9F470B}" srcOrd="2" destOrd="0" presId="urn:microsoft.com/office/officeart/2005/8/layout/bList2"/>
    <dgm:cxn modelId="{8DC4AF1B-5F7B-BF41-9FF2-C088541F8DF6}" type="presParOf" srcId="{0E5D6108-F2E0-E544-83F1-D5D12C9F470B}" destId="{B7898E87-908E-A248-9EA0-B585A35F457D}" srcOrd="0" destOrd="0" presId="urn:microsoft.com/office/officeart/2005/8/layout/bList2"/>
    <dgm:cxn modelId="{CBB9BD4B-4405-174A-AED2-D5FC17C18F4C}" type="presParOf" srcId="{0E5D6108-F2E0-E544-83F1-D5D12C9F470B}" destId="{D40A23BB-AFAF-8441-B5A3-1DA96D07F5C2}" srcOrd="1" destOrd="0" presId="urn:microsoft.com/office/officeart/2005/8/layout/bList2"/>
    <dgm:cxn modelId="{0D107D3F-5193-6C4E-932F-90081F472536}" type="presParOf" srcId="{0E5D6108-F2E0-E544-83F1-D5D12C9F470B}" destId="{59EA0C43-35A5-B545-A2D6-7939E9FC99EC}" srcOrd="2" destOrd="0" presId="urn:microsoft.com/office/officeart/2005/8/layout/bList2"/>
    <dgm:cxn modelId="{DCC77100-6748-9546-BB3A-8858D4645272}" type="presParOf" srcId="{0E5D6108-F2E0-E544-83F1-D5D12C9F470B}" destId="{A557D58C-5841-F04A-BC74-AE434C402515}" srcOrd="3" destOrd="0" presId="urn:microsoft.com/office/officeart/2005/8/layout/bList2"/>
    <dgm:cxn modelId="{F453D7FA-C386-8948-A21A-5330423DB82E}" type="presParOf" srcId="{A0ADEC77-4180-F748-ACBF-E14A82D0F73A}" destId="{C747667C-6B26-924D-B0D7-FA1A2E7D65C3}" srcOrd="3" destOrd="0" presId="urn:microsoft.com/office/officeart/2005/8/layout/bList2"/>
    <dgm:cxn modelId="{07FB705E-079F-E14D-9EBE-E803D305AD61}" type="presParOf" srcId="{A0ADEC77-4180-F748-ACBF-E14A82D0F73A}" destId="{2CDBFAEC-219B-8045-A878-AF3A48AD28F6}" srcOrd="4" destOrd="0" presId="urn:microsoft.com/office/officeart/2005/8/layout/bList2"/>
    <dgm:cxn modelId="{A1016F14-3BD4-D349-83E6-5A4096D1B79B}" type="presParOf" srcId="{2CDBFAEC-219B-8045-A878-AF3A48AD28F6}" destId="{81A878E3-2585-CE40-897F-8B2554003DFE}" srcOrd="0" destOrd="0" presId="urn:microsoft.com/office/officeart/2005/8/layout/bList2"/>
    <dgm:cxn modelId="{85FF04DD-177F-DA40-94E0-902FD183D448}" type="presParOf" srcId="{2CDBFAEC-219B-8045-A878-AF3A48AD28F6}" destId="{2B0D4438-4CD8-1748-BAF4-B81DA50BE6E8}" srcOrd="1" destOrd="0" presId="urn:microsoft.com/office/officeart/2005/8/layout/bList2"/>
    <dgm:cxn modelId="{AD4FF24B-012A-4843-A7E7-A5A837F27ACA}" type="presParOf" srcId="{2CDBFAEC-219B-8045-A878-AF3A48AD28F6}" destId="{1EB53ACB-DDD5-CD4F-BABC-76C1963B4E07}" srcOrd="2" destOrd="0" presId="urn:microsoft.com/office/officeart/2005/8/layout/bList2"/>
    <dgm:cxn modelId="{325EC8B1-AAD4-8B4E-BDA1-22D7A8F11FEA}" type="presParOf" srcId="{2CDBFAEC-219B-8045-A878-AF3A48AD28F6}" destId="{FF6B3FDC-D0B5-A141-864B-26B758A989D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D5F601-8E52-9B48-8400-73595B497067}" type="doc">
      <dgm:prSet loTypeId="urn:microsoft.com/office/officeart/2005/8/layout/bList2" loCatId="" qsTypeId="urn:microsoft.com/office/officeart/2005/8/quickstyle/simple1" qsCatId="simple" csTypeId="urn:microsoft.com/office/officeart/2005/8/colors/accent0_1" csCatId="mainScheme" phldr="1"/>
      <dgm:spPr/>
    </dgm:pt>
    <dgm:pt modelId="{BB93DACD-3467-9047-8E32-1DCD884E58A2}">
      <dgm:prSet phldrT="[文本]" custT="1"/>
      <dgm:spPr/>
      <dgm:t>
        <a:bodyPr/>
        <a:lstStyle/>
        <a:p>
          <a:pPr algn="ctr"/>
          <a:r>
            <a:rPr lang="zh-CN" altLang="en-US" sz="1400" dirty="0">
              <a:latin typeface="Microsoft YaHei" charset="0"/>
              <a:ea typeface="Microsoft YaHei" charset="0"/>
              <a:cs typeface="Microsoft YaHei" charset="0"/>
            </a:rPr>
            <a:t>外在认知负荷</a:t>
          </a:r>
          <a:endParaRPr lang="en-US" altLang="zh-CN" sz="1400" dirty="0">
            <a:latin typeface="Microsoft YaHei" charset="0"/>
            <a:ea typeface="Microsoft YaHei" charset="0"/>
            <a:cs typeface="Microsoft YaHei" charset="0"/>
          </a:endParaRPr>
        </a:p>
        <a:p>
          <a:pPr algn="ctr"/>
          <a:r>
            <a:rPr lang="en-US" sz="800" b="1" dirty="0"/>
            <a:t>Extraneous cognitive load </a:t>
          </a:r>
          <a:endParaRPr lang="zh-CN" altLang="en-US" sz="800" b="1" dirty="0">
            <a:latin typeface="Microsoft YaHei" charset="0"/>
            <a:ea typeface="Microsoft YaHei" charset="0"/>
            <a:cs typeface="Microsoft YaHei" charset="0"/>
          </a:endParaRPr>
        </a:p>
      </dgm:t>
    </dgm:pt>
    <dgm:pt modelId="{CF5E2F1F-E0C6-7645-AD5A-23CE88B00FFF}" type="parTrans" cxnId="{83290363-3AAE-F64F-B1B7-F8708E87CFE0}">
      <dgm:prSet/>
      <dgm:spPr/>
      <dgm:t>
        <a:bodyPr/>
        <a:lstStyle/>
        <a:p>
          <a:pPr algn="ctr"/>
          <a:endParaRPr lang="zh-CN" altLang="en-US" sz="1600">
            <a:latin typeface="Microsoft YaHei" charset="0"/>
            <a:ea typeface="Microsoft YaHei" charset="0"/>
            <a:cs typeface="Microsoft YaHei" charset="0"/>
          </a:endParaRPr>
        </a:p>
      </dgm:t>
    </dgm:pt>
    <dgm:pt modelId="{154A0948-9DD3-5047-A492-7E14CABD63FD}" type="sibTrans" cxnId="{83290363-3AAE-F64F-B1B7-F8708E87CFE0}">
      <dgm:prSet/>
      <dgm:spPr/>
      <dgm:t>
        <a:bodyPr/>
        <a:lstStyle/>
        <a:p>
          <a:pPr algn="ctr"/>
          <a:endParaRPr lang="zh-CN" altLang="en-US" sz="1600">
            <a:latin typeface="Microsoft YaHei" charset="0"/>
            <a:ea typeface="Microsoft YaHei" charset="0"/>
            <a:cs typeface="Microsoft YaHei" charset="0"/>
          </a:endParaRPr>
        </a:p>
      </dgm:t>
    </dgm:pt>
    <dgm:pt modelId="{17729A0D-26B5-CC48-A7EF-4C49632AB026}">
      <dgm:prSet phldrT="[文本]" custT="1"/>
      <dgm:spPr/>
      <dgm:t>
        <a:bodyPr/>
        <a:lstStyle/>
        <a:p>
          <a:pPr algn="ctr"/>
          <a:r>
            <a:rPr lang="zh-CN" altLang="en-US" sz="1400" dirty="0">
              <a:latin typeface="Microsoft YaHei" charset="0"/>
              <a:ea typeface="Microsoft YaHei" charset="0"/>
              <a:cs typeface="Microsoft YaHei" charset="0"/>
            </a:rPr>
            <a:t>相关认知负荷</a:t>
          </a:r>
        </a:p>
        <a:p>
          <a:pPr algn="ctr"/>
          <a:r>
            <a:rPr lang="en-US" altLang="zh-CN" sz="800" b="1" dirty="0">
              <a:latin typeface="+mn-lt"/>
              <a:ea typeface="Microsoft YaHei" charset="0"/>
              <a:cs typeface="Microsoft YaHei" charset="0"/>
            </a:rPr>
            <a:t>Germane cognitive load</a:t>
          </a:r>
          <a:endParaRPr lang="zh-CN" altLang="en-US" sz="800" b="1" dirty="0">
            <a:latin typeface="+mn-lt"/>
            <a:ea typeface="Microsoft YaHei" charset="0"/>
            <a:cs typeface="Microsoft YaHei" charset="0"/>
          </a:endParaRPr>
        </a:p>
      </dgm:t>
    </dgm:pt>
    <dgm:pt modelId="{6F522316-21B4-4444-8573-36DB3368A2C1}" type="parTrans" cxnId="{E37B3724-19D5-DD43-B4B0-05684EF05448}">
      <dgm:prSet/>
      <dgm:spPr/>
      <dgm:t>
        <a:bodyPr/>
        <a:lstStyle/>
        <a:p>
          <a:pPr algn="ctr"/>
          <a:endParaRPr lang="zh-CN" altLang="en-US" sz="1600">
            <a:latin typeface="Microsoft YaHei" charset="0"/>
            <a:ea typeface="Microsoft YaHei" charset="0"/>
            <a:cs typeface="Microsoft YaHei" charset="0"/>
          </a:endParaRPr>
        </a:p>
      </dgm:t>
    </dgm:pt>
    <dgm:pt modelId="{5C4C9B35-842D-BA4D-8DE6-59599D83F087}" type="sibTrans" cxnId="{E37B3724-19D5-DD43-B4B0-05684EF05448}">
      <dgm:prSet/>
      <dgm:spPr/>
      <dgm:t>
        <a:bodyPr/>
        <a:lstStyle/>
        <a:p>
          <a:pPr algn="ctr"/>
          <a:endParaRPr lang="zh-CN" altLang="en-US" sz="1600">
            <a:latin typeface="Microsoft YaHei" charset="0"/>
            <a:ea typeface="Microsoft YaHei" charset="0"/>
            <a:cs typeface="Microsoft YaHei" charset="0"/>
          </a:endParaRPr>
        </a:p>
      </dgm:t>
    </dgm:pt>
    <dgm:pt modelId="{D7744ABD-74A0-9F4D-8D6D-938AAE8C88DF}">
      <dgm:prSet phldrT="[文本]" custT="1"/>
      <dgm:spPr/>
      <dgm:t>
        <a:bodyPr/>
        <a:lstStyle/>
        <a:p>
          <a:pPr algn="ctr"/>
          <a:r>
            <a:rPr lang="zh-CN" altLang="en-US" sz="1400" dirty="0">
              <a:latin typeface="Microsoft YaHei" charset="0"/>
              <a:ea typeface="Microsoft YaHei" charset="0"/>
              <a:cs typeface="Microsoft YaHei" charset="0"/>
            </a:rPr>
            <a:t>内在认知负荷</a:t>
          </a:r>
          <a:endParaRPr lang="en-US" altLang="zh-CN" sz="1400" dirty="0">
            <a:latin typeface="Microsoft YaHei" charset="0"/>
            <a:ea typeface="Microsoft YaHei" charset="0"/>
            <a:cs typeface="Microsoft YaHei" charset="0"/>
          </a:endParaRPr>
        </a:p>
        <a:p>
          <a:pPr algn="ctr"/>
          <a:r>
            <a:rPr lang="en-US" sz="800" b="1" dirty="0"/>
            <a:t>Intrinsic cognitive load </a:t>
          </a:r>
          <a:endParaRPr lang="zh-CN" altLang="en-US" sz="800" b="1" dirty="0">
            <a:latin typeface="+mn-lt"/>
            <a:ea typeface="Microsoft YaHei" charset="0"/>
            <a:cs typeface="Microsoft YaHei" charset="0"/>
          </a:endParaRPr>
        </a:p>
      </dgm:t>
    </dgm:pt>
    <dgm:pt modelId="{D1D7FE09-13F9-B643-AA8C-9989F259C272}" type="parTrans" cxnId="{854C4763-759F-9C4B-80EE-969382DFA3F5}">
      <dgm:prSet/>
      <dgm:spPr/>
      <dgm:t>
        <a:bodyPr/>
        <a:lstStyle/>
        <a:p>
          <a:endParaRPr lang="zh-CN" altLang="en-US"/>
        </a:p>
      </dgm:t>
    </dgm:pt>
    <dgm:pt modelId="{6D804F6F-931B-BA41-831B-220DC3D6AD6B}" type="sibTrans" cxnId="{854C4763-759F-9C4B-80EE-969382DFA3F5}">
      <dgm:prSet/>
      <dgm:spPr/>
      <dgm:t>
        <a:bodyPr/>
        <a:lstStyle/>
        <a:p>
          <a:endParaRPr lang="zh-CN" altLang="en-US"/>
        </a:p>
      </dgm:t>
    </dgm:pt>
    <dgm:pt modelId="{A0ADEC77-4180-F748-ACBF-E14A82D0F73A}" type="pres">
      <dgm:prSet presAssocID="{7ED5F601-8E52-9B48-8400-73595B497067}" presName="diagram" presStyleCnt="0">
        <dgm:presLayoutVars>
          <dgm:dir/>
          <dgm:animLvl val="lvl"/>
          <dgm:resizeHandles val="exact"/>
        </dgm:presLayoutVars>
      </dgm:prSet>
      <dgm:spPr/>
    </dgm:pt>
    <dgm:pt modelId="{CE18C30D-DD9A-4746-802E-58982E3D432B}" type="pres">
      <dgm:prSet presAssocID="{BB93DACD-3467-9047-8E32-1DCD884E58A2}" presName="compNode" presStyleCnt="0"/>
      <dgm:spPr/>
    </dgm:pt>
    <dgm:pt modelId="{04C40D2A-A23F-7F49-B8A9-563167D02242}" type="pres">
      <dgm:prSet presAssocID="{BB93DACD-3467-9047-8E32-1DCD884E58A2}" presName="childRect" presStyleLbl="bgAcc1" presStyleIdx="0" presStyleCnt="3">
        <dgm:presLayoutVars>
          <dgm:bulletEnabled val="1"/>
        </dgm:presLayoutVars>
      </dgm:prSet>
      <dgm:spPr/>
    </dgm:pt>
    <dgm:pt modelId="{105DD97D-BEDD-0B4A-BDC1-A4F152800820}" type="pres">
      <dgm:prSet presAssocID="{BB93DACD-3467-9047-8E32-1DCD884E58A2}" presName="parentText" presStyleLbl="node1" presStyleIdx="0" presStyleCnt="0">
        <dgm:presLayoutVars>
          <dgm:chMax val="0"/>
          <dgm:bulletEnabled val="1"/>
        </dgm:presLayoutVars>
      </dgm:prSet>
      <dgm:spPr/>
    </dgm:pt>
    <dgm:pt modelId="{2BA0E972-DD55-9541-BF73-F23004F755C2}" type="pres">
      <dgm:prSet presAssocID="{BB93DACD-3467-9047-8E32-1DCD884E58A2}" presName="parentRect" presStyleLbl="alignNode1" presStyleIdx="0" presStyleCnt="3"/>
      <dgm:spPr/>
    </dgm:pt>
    <dgm:pt modelId="{92A01AFB-CF22-5047-B963-60F0E019EDF2}" type="pres">
      <dgm:prSet presAssocID="{BB93DACD-3467-9047-8E32-1DCD884E58A2}" presName="adorn" presStyleLbl="fgAccFollowNode1" presStyleIdx="0" presStyleCnt="3"/>
      <dgm:spPr/>
    </dgm:pt>
    <dgm:pt modelId="{505C3D3C-4A33-CE4B-8DE3-EA3B05B607A9}" type="pres">
      <dgm:prSet presAssocID="{154A0948-9DD3-5047-A492-7E14CABD63FD}" presName="sibTrans" presStyleLbl="sibTrans2D1" presStyleIdx="0" presStyleCnt="0"/>
      <dgm:spPr/>
    </dgm:pt>
    <dgm:pt modelId="{0E5D6108-F2E0-E544-83F1-D5D12C9F470B}" type="pres">
      <dgm:prSet presAssocID="{17729A0D-26B5-CC48-A7EF-4C49632AB026}" presName="compNode" presStyleCnt="0"/>
      <dgm:spPr/>
    </dgm:pt>
    <dgm:pt modelId="{B7898E87-908E-A248-9EA0-B585A35F457D}" type="pres">
      <dgm:prSet presAssocID="{17729A0D-26B5-CC48-A7EF-4C49632AB026}" presName="childRect" presStyleLbl="bgAcc1" presStyleIdx="1" presStyleCnt="3">
        <dgm:presLayoutVars>
          <dgm:bulletEnabled val="1"/>
        </dgm:presLayoutVars>
      </dgm:prSet>
      <dgm:spPr/>
    </dgm:pt>
    <dgm:pt modelId="{D40A23BB-AFAF-8441-B5A3-1DA96D07F5C2}" type="pres">
      <dgm:prSet presAssocID="{17729A0D-26B5-CC48-A7EF-4C49632AB026}" presName="parentText" presStyleLbl="node1" presStyleIdx="0" presStyleCnt="0">
        <dgm:presLayoutVars>
          <dgm:chMax val="0"/>
          <dgm:bulletEnabled val="1"/>
        </dgm:presLayoutVars>
      </dgm:prSet>
      <dgm:spPr/>
    </dgm:pt>
    <dgm:pt modelId="{59EA0C43-35A5-B545-A2D6-7939E9FC99EC}" type="pres">
      <dgm:prSet presAssocID="{17729A0D-26B5-CC48-A7EF-4C49632AB026}" presName="parentRect" presStyleLbl="alignNode1" presStyleIdx="1" presStyleCnt="3"/>
      <dgm:spPr/>
    </dgm:pt>
    <dgm:pt modelId="{A557D58C-5841-F04A-BC74-AE434C402515}" type="pres">
      <dgm:prSet presAssocID="{17729A0D-26B5-CC48-A7EF-4C49632AB026}" presName="adorn" presStyleLbl="fgAccFollowNode1" presStyleIdx="1" presStyleCnt="3"/>
      <dgm:spPr/>
    </dgm:pt>
    <dgm:pt modelId="{C747667C-6B26-924D-B0D7-FA1A2E7D65C3}" type="pres">
      <dgm:prSet presAssocID="{5C4C9B35-842D-BA4D-8DE6-59599D83F087}" presName="sibTrans" presStyleLbl="sibTrans2D1" presStyleIdx="0" presStyleCnt="0"/>
      <dgm:spPr/>
    </dgm:pt>
    <dgm:pt modelId="{2CDBFAEC-219B-8045-A878-AF3A48AD28F6}" type="pres">
      <dgm:prSet presAssocID="{D7744ABD-74A0-9F4D-8D6D-938AAE8C88DF}" presName="compNode" presStyleCnt="0"/>
      <dgm:spPr/>
    </dgm:pt>
    <dgm:pt modelId="{81A878E3-2585-CE40-897F-8B2554003DFE}" type="pres">
      <dgm:prSet presAssocID="{D7744ABD-74A0-9F4D-8D6D-938AAE8C88DF}" presName="childRect" presStyleLbl="bgAcc1" presStyleIdx="2" presStyleCnt="3">
        <dgm:presLayoutVars>
          <dgm:bulletEnabled val="1"/>
        </dgm:presLayoutVars>
      </dgm:prSet>
      <dgm:spPr/>
    </dgm:pt>
    <dgm:pt modelId="{2B0D4438-4CD8-1748-BAF4-B81DA50BE6E8}" type="pres">
      <dgm:prSet presAssocID="{D7744ABD-74A0-9F4D-8D6D-938AAE8C88DF}" presName="parentText" presStyleLbl="node1" presStyleIdx="0" presStyleCnt="0">
        <dgm:presLayoutVars>
          <dgm:chMax val="0"/>
          <dgm:bulletEnabled val="1"/>
        </dgm:presLayoutVars>
      </dgm:prSet>
      <dgm:spPr/>
    </dgm:pt>
    <dgm:pt modelId="{1EB53ACB-DDD5-CD4F-BABC-76C1963B4E07}" type="pres">
      <dgm:prSet presAssocID="{D7744ABD-74A0-9F4D-8D6D-938AAE8C88DF}" presName="parentRect" presStyleLbl="alignNode1" presStyleIdx="2" presStyleCnt="3"/>
      <dgm:spPr/>
    </dgm:pt>
    <dgm:pt modelId="{FF6B3FDC-D0B5-A141-864B-26B758A989D5}" type="pres">
      <dgm:prSet presAssocID="{D7744ABD-74A0-9F4D-8D6D-938AAE8C88DF}" presName="adorn" presStyleLbl="fgAccFollowNode1" presStyleIdx="2" presStyleCnt="3"/>
      <dgm:spPr/>
    </dgm:pt>
  </dgm:ptLst>
  <dgm:cxnLst>
    <dgm:cxn modelId="{12C8AE0A-5A8C-394F-81B9-0D4D4C8F3D0B}" type="presOf" srcId="{17729A0D-26B5-CC48-A7EF-4C49632AB026}" destId="{D40A23BB-AFAF-8441-B5A3-1DA96D07F5C2}" srcOrd="0" destOrd="0" presId="urn:microsoft.com/office/officeart/2005/8/layout/bList2"/>
    <dgm:cxn modelId="{E37B3724-19D5-DD43-B4B0-05684EF05448}" srcId="{7ED5F601-8E52-9B48-8400-73595B497067}" destId="{17729A0D-26B5-CC48-A7EF-4C49632AB026}" srcOrd="1" destOrd="0" parTransId="{6F522316-21B4-4444-8573-36DB3368A2C1}" sibTransId="{5C4C9B35-842D-BA4D-8DE6-59599D83F087}"/>
    <dgm:cxn modelId="{7F547738-3840-0E44-A78D-3931F3CC7865}" type="presOf" srcId="{D7744ABD-74A0-9F4D-8D6D-938AAE8C88DF}" destId="{1EB53ACB-DDD5-CD4F-BABC-76C1963B4E07}" srcOrd="1" destOrd="0" presId="urn:microsoft.com/office/officeart/2005/8/layout/bList2"/>
    <dgm:cxn modelId="{83290363-3AAE-F64F-B1B7-F8708E87CFE0}" srcId="{7ED5F601-8E52-9B48-8400-73595B497067}" destId="{BB93DACD-3467-9047-8E32-1DCD884E58A2}" srcOrd="0" destOrd="0" parTransId="{CF5E2F1F-E0C6-7645-AD5A-23CE88B00FFF}" sibTransId="{154A0948-9DD3-5047-A492-7E14CABD63FD}"/>
    <dgm:cxn modelId="{854C4763-759F-9C4B-80EE-969382DFA3F5}" srcId="{7ED5F601-8E52-9B48-8400-73595B497067}" destId="{D7744ABD-74A0-9F4D-8D6D-938AAE8C88DF}" srcOrd="2" destOrd="0" parTransId="{D1D7FE09-13F9-B643-AA8C-9989F259C272}" sibTransId="{6D804F6F-931B-BA41-831B-220DC3D6AD6B}"/>
    <dgm:cxn modelId="{4C331669-28DE-0041-A576-C55594F85EA4}" type="presOf" srcId="{17729A0D-26B5-CC48-A7EF-4C49632AB026}" destId="{59EA0C43-35A5-B545-A2D6-7939E9FC99EC}" srcOrd="1" destOrd="0" presId="urn:microsoft.com/office/officeart/2005/8/layout/bList2"/>
    <dgm:cxn modelId="{9ED4D769-239A-CC4D-9376-671CE86A5710}" type="presOf" srcId="{154A0948-9DD3-5047-A492-7E14CABD63FD}" destId="{505C3D3C-4A33-CE4B-8DE3-EA3B05B607A9}" srcOrd="0" destOrd="0" presId="urn:microsoft.com/office/officeart/2005/8/layout/bList2"/>
    <dgm:cxn modelId="{D460DC7D-1BB1-534C-93FA-BEC87E3D6DB4}" type="presOf" srcId="{D7744ABD-74A0-9F4D-8D6D-938AAE8C88DF}" destId="{2B0D4438-4CD8-1748-BAF4-B81DA50BE6E8}" srcOrd="0" destOrd="0" presId="urn:microsoft.com/office/officeart/2005/8/layout/bList2"/>
    <dgm:cxn modelId="{BC31F1AF-92BF-804E-AE55-9296B7E9574B}" type="presOf" srcId="{7ED5F601-8E52-9B48-8400-73595B497067}" destId="{A0ADEC77-4180-F748-ACBF-E14A82D0F73A}" srcOrd="0" destOrd="0" presId="urn:microsoft.com/office/officeart/2005/8/layout/bList2"/>
    <dgm:cxn modelId="{4C18BAD8-4458-E747-8462-AAFF808A1B2E}" type="presOf" srcId="{5C4C9B35-842D-BA4D-8DE6-59599D83F087}" destId="{C747667C-6B26-924D-B0D7-FA1A2E7D65C3}" srcOrd="0" destOrd="0" presId="urn:microsoft.com/office/officeart/2005/8/layout/bList2"/>
    <dgm:cxn modelId="{CFD6E4D9-D7EB-7B4C-89BF-771CE9C1991F}" type="presOf" srcId="{BB93DACD-3467-9047-8E32-1DCD884E58A2}" destId="{105DD97D-BEDD-0B4A-BDC1-A4F152800820}" srcOrd="0" destOrd="0" presId="urn:microsoft.com/office/officeart/2005/8/layout/bList2"/>
    <dgm:cxn modelId="{E1DCC8E7-35AA-E54E-B102-CF8EE022E710}" type="presOf" srcId="{BB93DACD-3467-9047-8E32-1DCD884E58A2}" destId="{2BA0E972-DD55-9541-BF73-F23004F755C2}" srcOrd="1" destOrd="0" presId="urn:microsoft.com/office/officeart/2005/8/layout/bList2"/>
    <dgm:cxn modelId="{6399A916-0824-2D41-B34F-17F51BEED40A}" type="presParOf" srcId="{A0ADEC77-4180-F748-ACBF-E14A82D0F73A}" destId="{CE18C30D-DD9A-4746-802E-58982E3D432B}" srcOrd="0" destOrd="0" presId="urn:microsoft.com/office/officeart/2005/8/layout/bList2"/>
    <dgm:cxn modelId="{531E1F7F-35A6-3148-8872-6185C3F4E97E}" type="presParOf" srcId="{CE18C30D-DD9A-4746-802E-58982E3D432B}" destId="{04C40D2A-A23F-7F49-B8A9-563167D02242}" srcOrd="0" destOrd="0" presId="urn:microsoft.com/office/officeart/2005/8/layout/bList2"/>
    <dgm:cxn modelId="{700AB0DB-F37C-3841-BD51-833515BF7730}" type="presParOf" srcId="{CE18C30D-DD9A-4746-802E-58982E3D432B}" destId="{105DD97D-BEDD-0B4A-BDC1-A4F152800820}" srcOrd="1" destOrd="0" presId="urn:microsoft.com/office/officeart/2005/8/layout/bList2"/>
    <dgm:cxn modelId="{FE7FC666-BC04-9840-9D35-EA8FCAF84500}" type="presParOf" srcId="{CE18C30D-DD9A-4746-802E-58982E3D432B}" destId="{2BA0E972-DD55-9541-BF73-F23004F755C2}" srcOrd="2" destOrd="0" presId="urn:microsoft.com/office/officeart/2005/8/layout/bList2"/>
    <dgm:cxn modelId="{2E763240-D0AE-8A4D-B499-BFDE13C5AE16}" type="presParOf" srcId="{CE18C30D-DD9A-4746-802E-58982E3D432B}" destId="{92A01AFB-CF22-5047-B963-60F0E019EDF2}" srcOrd="3" destOrd="0" presId="urn:microsoft.com/office/officeart/2005/8/layout/bList2"/>
    <dgm:cxn modelId="{40872807-02A9-3549-B935-0F7DF8D02385}" type="presParOf" srcId="{A0ADEC77-4180-F748-ACBF-E14A82D0F73A}" destId="{505C3D3C-4A33-CE4B-8DE3-EA3B05B607A9}" srcOrd="1" destOrd="0" presId="urn:microsoft.com/office/officeart/2005/8/layout/bList2"/>
    <dgm:cxn modelId="{4386179B-6016-DB4A-9F20-666173F8D4B4}" type="presParOf" srcId="{A0ADEC77-4180-F748-ACBF-E14A82D0F73A}" destId="{0E5D6108-F2E0-E544-83F1-D5D12C9F470B}" srcOrd="2" destOrd="0" presId="urn:microsoft.com/office/officeart/2005/8/layout/bList2"/>
    <dgm:cxn modelId="{8DC4AF1B-5F7B-BF41-9FF2-C088541F8DF6}" type="presParOf" srcId="{0E5D6108-F2E0-E544-83F1-D5D12C9F470B}" destId="{B7898E87-908E-A248-9EA0-B585A35F457D}" srcOrd="0" destOrd="0" presId="urn:microsoft.com/office/officeart/2005/8/layout/bList2"/>
    <dgm:cxn modelId="{CBB9BD4B-4405-174A-AED2-D5FC17C18F4C}" type="presParOf" srcId="{0E5D6108-F2E0-E544-83F1-D5D12C9F470B}" destId="{D40A23BB-AFAF-8441-B5A3-1DA96D07F5C2}" srcOrd="1" destOrd="0" presId="urn:microsoft.com/office/officeart/2005/8/layout/bList2"/>
    <dgm:cxn modelId="{0D107D3F-5193-6C4E-932F-90081F472536}" type="presParOf" srcId="{0E5D6108-F2E0-E544-83F1-D5D12C9F470B}" destId="{59EA0C43-35A5-B545-A2D6-7939E9FC99EC}" srcOrd="2" destOrd="0" presId="urn:microsoft.com/office/officeart/2005/8/layout/bList2"/>
    <dgm:cxn modelId="{DCC77100-6748-9546-BB3A-8858D4645272}" type="presParOf" srcId="{0E5D6108-F2E0-E544-83F1-D5D12C9F470B}" destId="{A557D58C-5841-F04A-BC74-AE434C402515}" srcOrd="3" destOrd="0" presId="urn:microsoft.com/office/officeart/2005/8/layout/bList2"/>
    <dgm:cxn modelId="{F453D7FA-C386-8948-A21A-5330423DB82E}" type="presParOf" srcId="{A0ADEC77-4180-F748-ACBF-E14A82D0F73A}" destId="{C747667C-6B26-924D-B0D7-FA1A2E7D65C3}" srcOrd="3" destOrd="0" presId="urn:microsoft.com/office/officeart/2005/8/layout/bList2"/>
    <dgm:cxn modelId="{07FB705E-079F-E14D-9EBE-E803D305AD61}" type="presParOf" srcId="{A0ADEC77-4180-F748-ACBF-E14A82D0F73A}" destId="{2CDBFAEC-219B-8045-A878-AF3A48AD28F6}" srcOrd="4" destOrd="0" presId="urn:microsoft.com/office/officeart/2005/8/layout/bList2"/>
    <dgm:cxn modelId="{A1016F14-3BD4-D349-83E6-5A4096D1B79B}" type="presParOf" srcId="{2CDBFAEC-219B-8045-A878-AF3A48AD28F6}" destId="{81A878E3-2585-CE40-897F-8B2554003DFE}" srcOrd="0" destOrd="0" presId="urn:microsoft.com/office/officeart/2005/8/layout/bList2"/>
    <dgm:cxn modelId="{85FF04DD-177F-DA40-94E0-902FD183D448}" type="presParOf" srcId="{2CDBFAEC-219B-8045-A878-AF3A48AD28F6}" destId="{2B0D4438-4CD8-1748-BAF4-B81DA50BE6E8}" srcOrd="1" destOrd="0" presId="urn:microsoft.com/office/officeart/2005/8/layout/bList2"/>
    <dgm:cxn modelId="{AD4FF24B-012A-4843-A7E7-A5A837F27ACA}" type="presParOf" srcId="{2CDBFAEC-219B-8045-A878-AF3A48AD28F6}" destId="{1EB53ACB-DDD5-CD4F-BABC-76C1963B4E07}" srcOrd="2" destOrd="0" presId="urn:microsoft.com/office/officeart/2005/8/layout/bList2"/>
    <dgm:cxn modelId="{325EC8B1-AAD4-8B4E-BDA1-22D7A8F11FEA}" type="presParOf" srcId="{2CDBFAEC-219B-8045-A878-AF3A48AD28F6}" destId="{FF6B3FDC-D0B5-A141-864B-26B758A989D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FBC40E-8778-4627-BFFF-21046A8B1A3F}"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zh-CN" altLang="en-US"/>
        </a:p>
      </dgm:t>
    </dgm:pt>
    <dgm:pt modelId="{3A84B33B-082D-4C9C-85D7-B617D06FCDD8}">
      <dgm:prSet phldrT="[文本]"/>
      <dgm:spPr/>
      <dgm:t>
        <a:bodyPr/>
        <a:lstStyle/>
        <a:p>
          <a:r>
            <a:rPr lang="zh-CN" altLang="en-US" dirty="0"/>
            <a:t>图</a:t>
          </a:r>
        </a:p>
      </dgm:t>
    </dgm:pt>
    <dgm:pt modelId="{1121A8D8-3523-4FF1-A1D3-439ACF8DF6D3}" type="parTrans" cxnId="{94AA41C1-F590-4BB8-BF94-05CCADE38F5A}">
      <dgm:prSet/>
      <dgm:spPr/>
      <dgm:t>
        <a:bodyPr/>
        <a:lstStyle/>
        <a:p>
          <a:endParaRPr lang="zh-CN" altLang="en-US"/>
        </a:p>
      </dgm:t>
    </dgm:pt>
    <dgm:pt modelId="{AD3B2911-103B-48E2-B987-B6F80E0E7464}" type="sibTrans" cxnId="{94AA41C1-F590-4BB8-BF94-05CCADE38F5A}">
      <dgm:prSet/>
      <dgm:spPr/>
      <dgm:t>
        <a:bodyPr/>
        <a:lstStyle/>
        <a:p>
          <a:endParaRPr lang="zh-CN" altLang="en-US"/>
        </a:p>
      </dgm:t>
    </dgm:pt>
    <dgm:pt modelId="{B89C6056-0FAE-4388-B652-2AFD7FF353DA}">
      <dgm:prSet phldrT="[文本]"/>
      <dgm:spPr/>
      <dgm:t>
        <a:bodyPr/>
        <a:lstStyle/>
        <a:p>
          <a:r>
            <a:rPr lang="zh-CN" altLang="en-US" dirty="0"/>
            <a:t>像</a:t>
          </a:r>
        </a:p>
      </dgm:t>
    </dgm:pt>
    <dgm:pt modelId="{4EDB40A1-A9A2-4B47-8E19-45C576EECFF9}" type="parTrans" cxnId="{F4B079F3-A598-43CD-92A6-90BA5AAC7A91}">
      <dgm:prSet/>
      <dgm:spPr/>
      <dgm:t>
        <a:bodyPr/>
        <a:lstStyle/>
        <a:p>
          <a:endParaRPr lang="zh-CN" altLang="en-US"/>
        </a:p>
      </dgm:t>
    </dgm:pt>
    <dgm:pt modelId="{9D9EC4A8-C651-4E9E-9210-2E3785F74584}" type="sibTrans" cxnId="{F4B079F3-A598-43CD-92A6-90BA5AAC7A91}">
      <dgm:prSet/>
      <dgm:spPr/>
      <dgm:t>
        <a:bodyPr/>
        <a:lstStyle/>
        <a:p>
          <a:endParaRPr lang="zh-CN" altLang="en-US"/>
        </a:p>
      </dgm:t>
    </dgm:pt>
    <dgm:pt modelId="{1979CE6E-B505-4B9A-A93B-423DA4B91277}">
      <dgm:prSet phldrT="[文本]"/>
      <dgm:spPr/>
      <dgm:t>
        <a:bodyPr/>
        <a:lstStyle/>
        <a:p>
          <a:r>
            <a:rPr lang="zh-CN" altLang="en-US" dirty="0"/>
            <a:t>文</a:t>
          </a:r>
        </a:p>
      </dgm:t>
    </dgm:pt>
    <dgm:pt modelId="{A2491CA5-5E36-404B-AEFD-1BC740D4714D}" type="parTrans" cxnId="{553A1EEE-0214-4526-9B81-AD4450F78332}">
      <dgm:prSet/>
      <dgm:spPr/>
      <dgm:t>
        <a:bodyPr/>
        <a:lstStyle/>
        <a:p>
          <a:endParaRPr lang="zh-CN" altLang="en-US"/>
        </a:p>
      </dgm:t>
    </dgm:pt>
    <dgm:pt modelId="{BCCB14CC-2C3E-4385-8D3D-8D7D645A6659}" type="sibTrans" cxnId="{553A1EEE-0214-4526-9B81-AD4450F78332}">
      <dgm:prSet/>
      <dgm:spPr/>
      <dgm:t>
        <a:bodyPr/>
        <a:lstStyle/>
        <a:p>
          <a:endParaRPr lang="zh-CN" altLang="en-US"/>
        </a:p>
      </dgm:t>
    </dgm:pt>
    <dgm:pt modelId="{6D34E684-4004-41DB-953E-09D5C2B50537}">
      <dgm:prSet phldrT="[文本]"/>
      <dgm:spPr/>
      <dgm:t>
        <a:bodyPr/>
        <a:lstStyle/>
        <a:p>
          <a:r>
            <a:rPr lang="zh-CN" altLang="en-US" dirty="0"/>
            <a:t>声</a:t>
          </a:r>
        </a:p>
      </dgm:t>
    </dgm:pt>
    <dgm:pt modelId="{6C2253FF-E53F-4CA1-98DF-F610FAF24DEC}" type="parTrans" cxnId="{318EA993-E2B1-4484-BB09-34FA7BFECDA0}">
      <dgm:prSet/>
      <dgm:spPr/>
      <dgm:t>
        <a:bodyPr/>
        <a:lstStyle/>
        <a:p>
          <a:endParaRPr lang="zh-CN" altLang="en-US"/>
        </a:p>
      </dgm:t>
    </dgm:pt>
    <dgm:pt modelId="{CD01442B-88AB-4B98-BC01-CC9AF4EBCFA9}" type="sibTrans" cxnId="{318EA993-E2B1-4484-BB09-34FA7BFECDA0}">
      <dgm:prSet/>
      <dgm:spPr/>
      <dgm:t>
        <a:bodyPr/>
        <a:lstStyle/>
        <a:p>
          <a:endParaRPr lang="zh-CN" altLang="en-US"/>
        </a:p>
      </dgm:t>
    </dgm:pt>
    <dgm:pt modelId="{3D81F32F-B4D7-4B18-AD18-661AB24218B2}" type="pres">
      <dgm:prSet presAssocID="{CCFBC40E-8778-4627-BFFF-21046A8B1A3F}" presName="matrix" presStyleCnt="0">
        <dgm:presLayoutVars>
          <dgm:chMax val="1"/>
          <dgm:dir/>
          <dgm:resizeHandles val="exact"/>
        </dgm:presLayoutVars>
      </dgm:prSet>
      <dgm:spPr/>
    </dgm:pt>
    <dgm:pt modelId="{8703DF85-ED10-4428-8C2F-AA408BEB08AF}" type="pres">
      <dgm:prSet presAssocID="{CCFBC40E-8778-4627-BFFF-21046A8B1A3F}" presName="axisShape" presStyleLbl="bgShp" presStyleIdx="0" presStyleCnt="1"/>
      <dgm:spPr/>
    </dgm:pt>
    <dgm:pt modelId="{6C0E4724-48EF-4C0F-9107-217BA5344805}" type="pres">
      <dgm:prSet presAssocID="{CCFBC40E-8778-4627-BFFF-21046A8B1A3F}" presName="rect1" presStyleLbl="node1" presStyleIdx="0" presStyleCnt="4">
        <dgm:presLayoutVars>
          <dgm:chMax val="0"/>
          <dgm:chPref val="0"/>
          <dgm:bulletEnabled val="1"/>
        </dgm:presLayoutVars>
      </dgm:prSet>
      <dgm:spPr/>
    </dgm:pt>
    <dgm:pt modelId="{3D8E1030-F127-4FC6-B602-D969D949C4EF}" type="pres">
      <dgm:prSet presAssocID="{CCFBC40E-8778-4627-BFFF-21046A8B1A3F}" presName="rect2" presStyleLbl="node1" presStyleIdx="1" presStyleCnt="4">
        <dgm:presLayoutVars>
          <dgm:chMax val="0"/>
          <dgm:chPref val="0"/>
          <dgm:bulletEnabled val="1"/>
        </dgm:presLayoutVars>
      </dgm:prSet>
      <dgm:spPr/>
    </dgm:pt>
    <dgm:pt modelId="{D585D478-BE5C-48BF-B55F-8291B49BFD38}" type="pres">
      <dgm:prSet presAssocID="{CCFBC40E-8778-4627-BFFF-21046A8B1A3F}" presName="rect3" presStyleLbl="node1" presStyleIdx="2" presStyleCnt="4">
        <dgm:presLayoutVars>
          <dgm:chMax val="0"/>
          <dgm:chPref val="0"/>
          <dgm:bulletEnabled val="1"/>
        </dgm:presLayoutVars>
      </dgm:prSet>
      <dgm:spPr/>
    </dgm:pt>
    <dgm:pt modelId="{24813826-8BB9-4B2A-AE6E-D908CAF7FF4D}" type="pres">
      <dgm:prSet presAssocID="{CCFBC40E-8778-4627-BFFF-21046A8B1A3F}" presName="rect4" presStyleLbl="node1" presStyleIdx="3" presStyleCnt="4">
        <dgm:presLayoutVars>
          <dgm:chMax val="0"/>
          <dgm:chPref val="0"/>
          <dgm:bulletEnabled val="1"/>
        </dgm:presLayoutVars>
      </dgm:prSet>
      <dgm:spPr/>
    </dgm:pt>
  </dgm:ptLst>
  <dgm:cxnLst>
    <dgm:cxn modelId="{DDD42614-EF7C-458D-8C01-1529314C8D3D}" type="presOf" srcId="{3A84B33B-082D-4C9C-85D7-B617D06FCDD8}" destId="{6C0E4724-48EF-4C0F-9107-217BA5344805}" srcOrd="0" destOrd="0" presId="urn:microsoft.com/office/officeart/2005/8/layout/matrix2"/>
    <dgm:cxn modelId="{9F614753-A28E-480D-9985-BCFC2FE82F10}" type="presOf" srcId="{6D34E684-4004-41DB-953E-09D5C2B50537}" destId="{24813826-8BB9-4B2A-AE6E-D908CAF7FF4D}" srcOrd="0" destOrd="0" presId="urn:microsoft.com/office/officeart/2005/8/layout/matrix2"/>
    <dgm:cxn modelId="{318EA993-E2B1-4484-BB09-34FA7BFECDA0}" srcId="{CCFBC40E-8778-4627-BFFF-21046A8B1A3F}" destId="{6D34E684-4004-41DB-953E-09D5C2B50537}" srcOrd="3" destOrd="0" parTransId="{6C2253FF-E53F-4CA1-98DF-F610FAF24DEC}" sibTransId="{CD01442B-88AB-4B98-BC01-CC9AF4EBCFA9}"/>
    <dgm:cxn modelId="{774DECB6-9019-4705-8C14-D1D453660162}" type="presOf" srcId="{B89C6056-0FAE-4388-B652-2AFD7FF353DA}" destId="{3D8E1030-F127-4FC6-B602-D969D949C4EF}" srcOrd="0" destOrd="0" presId="urn:microsoft.com/office/officeart/2005/8/layout/matrix2"/>
    <dgm:cxn modelId="{94AA41C1-F590-4BB8-BF94-05CCADE38F5A}" srcId="{CCFBC40E-8778-4627-BFFF-21046A8B1A3F}" destId="{3A84B33B-082D-4C9C-85D7-B617D06FCDD8}" srcOrd="0" destOrd="0" parTransId="{1121A8D8-3523-4FF1-A1D3-439ACF8DF6D3}" sibTransId="{AD3B2911-103B-48E2-B987-B6F80E0E7464}"/>
    <dgm:cxn modelId="{EC45F8CF-C846-400E-BB98-AB86FF9EE0AC}" type="presOf" srcId="{1979CE6E-B505-4B9A-A93B-423DA4B91277}" destId="{D585D478-BE5C-48BF-B55F-8291B49BFD38}" srcOrd="0" destOrd="0" presId="urn:microsoft.com/office/officeart/2005/8/layout/matrix2"/>
    <dgm:cxn modelId="{553A1EEE-0214-4526-9B81-AD4450F78332}" srcId="{CCFBC40E-8778-4627-BFFF-21046A8B1A3F}" destId="{1979CE6E-B505-4B9A-A93B-423DA4B91277}" srcOrd="2" destOrd="0" parTransId="{A2491CA5-5E36-404B-AEFD-1BC740D4714D}" sibTransId="{BCCB14CC-2C3E-4385-8D3D-8D7D645A6659}"/>
    <dgm:cxn modelId="{9B3ACDF0-1E46-4418-A511-3DB5DB72C495}" type="presOf" srcId="{CCFBC40E-8778-4627-BFFF-21046A8B1A3F}" destId="{3D81F32F-B4D7-4B18-AD18-661AB24218B2}" srcOrd="0" destOrd="0" presId="urn:microsoft.com/office/officeart/2005/8/layout/matrix2"/>
    <dgm:cxn modelId="{F4B079F3-A598-43CD-92A6-90BA5AAC7A91}" srcId="{CCFBC40E-8778-4627-BFFF-21046A8B1A3F}" destId="{B89C6056-0FAE-4388-B652-2AFD7FF353DA}" srcOrd="1" destOrd="0" parTransId="{4EDB40A1-A9A2-4B47-8E19-45C576EECFF9}" sibTransId="{9D9EC4A8-C651-4E9E-9210-2E3785F74584}"/>
    <dgm:cxn modelId="{2D15BCA9-8FFC-4A1A-BF95-499F87CDBB0E}" type="presParOf" srcId="{3D81F32F-B4D7-4B18-AD18-661AB24218B2}" destId="{8703DF85-ED10-4428-8C2F-AA408BEB08AF}" srcOrd="0" destOrd="0" presId="urn:microsoft.com/office/officeart/2005/8/layout/matrix2"/>
    <dgm:cxn modelId="{22B8E6BD-BA33-40CF-B7FC-81802571F8FC}" type="presParOf" srcId="{3D81F32F-B4D7-4B18-AD18-661AB24218B2}" destId="{6C0E4724-48EF-4C0F-9107-217BA5344805}" srcOrd="1" destOrd="0" presId="urn:microsoft.com/office/officeart/2005/8/layout/matrix2"/>
    <dgm:cxn modelId="{0C4AD636-C382-4499-9611-4D7A34DCA924}" type="presParOf" srcId="{3D81F32F-B4D7-4B18-AD18-661AB24218B2}" destId="{3D8E1030-F127-4FC6-B602-D969D949C4EF}" srcOrd="2" destOrd="0" presId="urn:microsoft.com/office/officeart/2005/8/layout/matrix2"/>
    <dgm:cxn modelId="{401F641F-8D1C-457D-A8A1-70D6AE60FCE5}" type="presParOf" srcId="{3D81F32F-B4D7-4B18-AD18-661AB24218B2}" destId="{D585D478-BE5C-48BF-B55F-8291B49BFD38}" srcOrd="3" destOrd="0" presId="urn:microsoft.com/office/officeart/2005/8/layout/matrix2"/>
    <dgm:cxn modelId="{50B7D231-85A6-437A-8051-64E6D32B9C6A}" type="presParOf" srcId="{3D81F32F-B4D7-4B18-AD18-661AB24218B2}" destId="{24813826-8BB9-4B2A-AE6E-D908CAF7FF4D}"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25F8AA-FCF4-5C42-9563-9030EFF7CE9A}" type="doc">
      <dgm:prSet loTypeId="urn:microsoft.com/office/officeart/2008/layout/CircleAccentTimeline" loCatId="" qsTypeId="urn:microsoft.com/office/officeart/2005/8/quickstyle/simple4" qsCatId="simple" csTypeId="urn:microsoft.com/office/officeart/2005/8/colors/colorful5" csCatId="colorful" phldr="1"/>
      <dgm:spPr/>
      <dgm:t>
        <a:bodyPr/>
        <a:lstStyle/>
        <a:p>
          <a:endParaRPr lang="zh-CN" altLang="en-US"/>
        </a:p>
      </dgm:t>
    </dgm:pt>
    <dgm:pt modelId="{5F37DF2E-7A3B-4D47-AD7A-4A72FBE377A2}">
      <dgm:prSet phldrT="[文本]" custT="1"/>
      <dgm:spPr/>
      <dgm:t>
        <a:bodyPr/>
        <a:lstStyle/>
        <a:p>
          <a:r>
            <a:rPr lang="zh-CN" altLang="en-US" sz="2800" b="1" dirty="0">
              <a:latin typeface="Microsoft YaHei" charset="-122"/>
              <a:ea typeface="Microsoft YaHei" charset="-122"/>
              <a:cs typeface="Microsoft YaHei" charset="-122"/>
            </a:rPr>
            <a:t>教育电影</a:t>
          </a:r>
        </a:p>
      </dgm:t>
    </dgm:pt>
    <dgm:pt modelId="{085F7169-71FC-2A43-B509-D63699D77660}" type="parTrans" cxnId="{905562A5-484A-5C4D-9D60-760FF05BFFEF}">
      <dgm:prSet/>
      <dgm:spPr/>
      <dgm:t>
        <a:bodyPr/>
        <a:lstStyle/>
        <a:p>
          <a:endParaRPr lang="zh-CN" altLang="en-US">
            <a:latin typeface="Microsoft YaHei" charset="-122"/>
            <a:ea typeface="Microsoft YaHei" charset="-122"/>
            <a:cs typeface="Microsoft YaHei" charset="-122"/>
          </a:endParaRPr>
        </a:p>
      </dgm:t>
    </dgm:pt>
    <dgm:pt modelId="{A3C78C2A-5E9C-EB46-BABE-FC2FA5620D45}" type="sibTrans" cxnId="{905562A5-484A-5C4D-9D60-760FF05BFFEF}">
      <dgm:prSet/>
      <dgm:spPr/>
      <dgm:t>
        <a:bodyPr/>
        <a:lstStyle/>
        <a:p>
          <a:endParaRPr lang="zh-CN" altLang="en-US">
            <a:latin typeface="Microsoft YaHei" charset="-122"/>
            <a:ea typeface="Microsoft YaHei" charset="-122"/>
            <a:cs typeface="Microsoft YaHei" charset="-122"/>
          </a:endParaRPr>
        </a:p>
      </dgm:t>
    </dgm:pt>
    <dgm:pt modelId="{22551F25-86E0-864F-9BD4-47EC64EBB3A2}">
      <dgm:prSet phldrT="[文本]" custT="1"/>
      <dgm:spPr/>
      <dgm:t>
        <a:bodyPr/>
        <a:lstStyle/>
        <a:p>
          <a:r>
            <a:rPr lang="zh-CN" altLang="en-US" sz="2800" b="1" dirty="0">
              <a:latin typeface="Microsoft YaHei" charset="-122"/>
              <a:ea typeface="Microsoft YaHei" charset="-122"/>
              <a:cs typeface="Microsoft YaHei" charset="-122"/>
            </a:rPr>
            <a:t>教育广播</a:t>
          </a:r>
        </a:p>
      </dgm:t>
    </dgm:pt>
    <dgm:pt modelId="{D42D4079-6C34-B943-91D5-DD562F33F7E7}" type="parTrans" cxnId="{8A6348E1-89A9-2449-93FC-F463ECC0F541}">
      <dgm:prSet/>
      <dgm:spPr/>
      <dgm:t>
        <a:bodyPr/>
        <a:lstStyle/>
        <a:p>
          <a:endParaRPr lang="zh-CN" altLang="en-US">
            <a:latin typeface="Microsoft YaHei" charset="-122"/>
            <a:ea typeface="Microsoft YaHei" charset="-122"/>
            <a:cs typeface="Microsoft YaHei" charset="-122"/>
          </a:endParaRPr>
        </a:p>
      </dgm:t>
    </dgm:pt>
    <dgm:pt modelId="{760606F1-054C-3340-B44F-3A5349122B9F}" type="sibTrans" cxnId="{8A6348E1-89A9-2449-93FC-F463ECC0F541}">
      <dgm:prSet/>
      <dgm:spPr/>
      <dgm:t>
        <a:bodyPr/>
        <a:lstStyle/>
        <a:p>
          <a:endParaRPr lang="zh-CN" altLang="en-US">
            <a:latin typeface="Microsoft YaHei" charset="-122"/>
            <a:ea typeface="Microsoft YaHei" charset="-122"/>
            <a:cs typeface="Microsoft YaHei" charset="-122"/>
          </a:endParaRPr>
        </a:p>
      </dgm:t>
    </dgm:pt>
    <dgm:pt modelId="{35F07A67-4F42-7E42-9967-123E407E9394}">
      <dgm:prSet phldrT="[文本]" custT="1"/>
      <dgm:spPr/>
      <dgm:t>
        <a:bodyPr/>
        <a:lstStyle/>
        <a:p>
          <a:r>
            <a:rPr lang="zh-CN" altLang="en-US" sz="2800" b="1" dirty="0">
              <a:latin typeface="Microsoft YaHei" charset="-122"/>
              <a:ea typeface="Microsoft YaHei" charset="-122"/>
              <a:cs typeface="Microsoft YaHei" charset="-122"/>
            </a:rPr>
            <a:t>教育电视</a:t>
          </a:r>
        </a:p>
      </dgm:t>
    </dgm:pt>
    <dgm:pt modelId="{319FE4DC-88F5-9441-BF99-9F8AABCA9910}" type="parTrans" cxnId="{FB02B832-C9EB-8545-ADA4-C6185E43E9C4}">
      <dgm:prSet/>
      <dgm:spPr/>
      <dgm:t>
        <a:bodyPr/>
        <a:lstStyle/>
        <a:p>
          <a:endParaRPr lang="zh-CN" altLang="en-US">
            <a:latin typeface="Microsoft YaHei" charset="-122"/>
            <a:ea typeface="Microsoft YaHei" charset="-122"/>
            <a:cs typeface="Microsoft YaHei" charset="-122"/>
          </a:endParaRPr>
        </a:p>
      </dgm:t>
    </dgm:pt>
    <dgm:pt modelId="{A153BB07-566B-CD45-B8EE-28F40EE35621}" type="sibTrans" cxnId="{FB02B832-C9EB-8545-ADA4-C6185E43E9C4}">
      <dgm:prSet/>
      <dgm:spPr/>
      <dgm:t>
        <a:bodyPr/>
        <a:lstStyle/>
        <a:p>
          <a:endParaRPr lang="zh-CN" altLang="en-US">
            <a:latin typeface="Microsoft YaHei" charset="-122"/>
            <a:ea typeface="Microsoft YaHei" charset="-122"/>
            <a:cs typeface="Microsoft YaHei" charset="-122"/>
          </a:endParaRPr>
        </a:p>
      </dgm:t>
    </dgm:pt>
    <dgm:pt modelId="{99DAB613-24C4-BC45-A2CE-495756152487}">
      <dgm:prSet phldrT="[文本]" custT="1"/>
      <dgm:spPr/>
      <dgm:t>
        <a:bodyPr/>
        <a:lstStyle/>
        <a:p>
          <a:r>
            <a:rPr lang="zh-CN" altLang="en-US" sz="2800" b="1" dirty="0">
              <a:latin typeface="Microsoft YaHei" charset="-122"/>
              <a:ea typeface="Microsoft YaHei" charset="-122"/>
              <a:cs typeface="Microsoft YaHei" charset="-122"/>
            </a:rPr>
            <a:t>教育多媒体</a:t>
          </a:r>
        </a:p>
      </dgm:t>
    </dgm:pt>
    <dgm:pt modelId="{46523123-A1B5-D04E-939B-5719CDFD0B5C}" type="parTrans" cxnId="{2C03EE61-3007-334B-8CFD-A99138D46A80}">
      <dgm:prSet/>
      <dgm:spPr/>
      <dgm:t>
        <a:bodyPr/>
        <a:lstStyle/>
        <a:p>
          <a:endParaRPr lang="zh-CN" altLang="en-US">
            <a:latin typeface="Microsoft YaHei" charset="-122"/>
            <a:ea typeface="Microsoft YaHei" charset="-122"/>
            <a:cs typeface="Microsoft YaHei" charset="-122"/>
          </a:endParaRPr>
        </a:p>
      </dgm:t>
    </dgm:pt>
    <dgm:pt modelId="{08401D72-393A-4F4E-8A4F-5A730BFA300D}" type="sibTrans" cxnId="{2C03EE61-3007-334B-8CFD-A99138D46A80}">
      <dgm:prSet/>
      <dgm:spPr/>
      <dgm:t>
        <a:bodyPr/>
        <a:lstStyle/>
        <a:p>
          <a:endParaRPr lang="zh-CN" altLang="en-US">
            <a:latin typeface="Microsoft YaHei" charset="-122"/>
            <a:ea typeface="Microsoft YaHei" charset="-122"/>
            <a:cs typeface="Microsoft YaHei" charset="-122"/>
          </a:endParaRPr>
        </a:p>
      </dgm:t>
    </dgm:pt>
    <dgm:pt modelId="{8C0624F7-0DD6-7B45-AF67-92181A7D49DB}">
      <dgm:prSet phldrT="[文本]" custT="1"/>
      <dgm:spPr/>
      <dgm:t>
        <a:bodyPr/>
        <a:lstStyle/>
        <a:p>
          <a:r>
            <a:rPr lang="zh-CN" altLang="en-US" sz="2800" b="1" dirty="0">
              <a:solidFill>
                <a:schemeClr val="bg2">
                  <a:lumMod val="10000"/>
                </a:schemeClr>
              </a:solidFill>
              <a:latin typeface="Microsoft YaHei" charset="-122"/>
              <a:ea typeface="Microsoft YaHei" charset="-122"/>
              <a:cs typeface="Microsoft YaHei" charset="-122"/>
            </a:rPr>
            <a:t>远程教学</a:t>
          </a:r>
        </a:p>
      </dgm:t>
    </dgm:pt>
    <dgm:pt modelId="{AC815587-E615-0143-8702-1CE261090E9B}" type="parTrans" cxnId="{B3461C8F-9C51-214F-9B57-9C0E29E11EDF}">
      <dgm:prSet/>
      <dgm:spPr/>
      <dgm:t>
        <a:bodyPr/>
        <a:lstStyle/>
        <a:p>
          <a:endParaRPr lang="zh-CN" altLang="en-US">
            <a:latin typeface="Microsoft YaHei" charset="-122"/>
            <a:ea typeface="Microsoft YaHei" charset="-122"/>
            <a:cs typeface="Microsoft YaHei" charset="-122"/>
          </a:endParaRPr>
        </a:p>
      </dgm:t>
    </dgm:pt>
    <dgm:pt modelId="{B0C04726-BE08-204D-8728-B7C4A5BA3425}" type="sibTrans" cxnId="{B3461C8F-9C51-214F-9B57-9C0E29E11EDF}">
      <dgm:prSet/>
      <dgm:spPr/>
      <dgm:t>
        <a:bodyPr/>
        <a:lstStyle/>
        <a:p>
          <a:endParaRPr lang="zh-CN" altLang="en-US">
            <a:latin typeface="Microsoft YaHei" charset="-122"/>
            <a:ea typeface="Microsoft YaHei" charset="-122"/>
            <a:cs typeface="Microsoft YaHei" charset="-122"/>
          </a:endParaRPr>
        </a:p>
      </dgm:t>
    </dgm:pt>
    <dgm:pt modelId="{875C1A67-ABA0-FC48-82A4-DF1DAB6573D1}">
      <dgm:prSet phldrT="[文本]" custT="1"/>
      <dgm:spPr/>
      <dgm:t>
        <a:bodyPr/>
        <a:lstStyle/>
        <a:p>
          <a:r>
            <a:rPr lang="zh-CN" altLang="en-US" sz="2800" b="1" dirty="0">
              <a:solidFill>
                <a:schemeClr val="bg2">
                  <a:lumMod val="10000"/>
                </a:schemeClr>
              </a:solidFill>
              <a:latin typeface="Microsoft YaHei" charset="-122"/>
              <a:ea typeface="Microsoft YaHei" charset="-122"/>
              <a:cs typeface="Microsoft YaHei" charset="-122"/>
            </a:rPr>
            <a:t>公开课</a:t>
          </a:r>
        </a:p>
      </dgm:t>
    </dgm:pt>
    <dgm:pt modelId="{94571555-7630-9F4F-91ED-1D6D4023B5FF}" type="parTrans" cxnId="{7EAA4CC6-0DDB-0E47-9C6E-41BC0C279E1B}">
      <dgm:prSet/>
      <dgm:spPr/>
      <dgm:t>
        <a:bodyPr/>
        <a:lstStyle/>
        <a:p>
          <a:endParaRPr lang="zh-CN" altLang="en-US">
            <a:latin typeface="Microsoft YaHei" charset="-122"/>
            <a:ea typeface="Microsoft YaHei" charset="-122"/>
            <a:cs typeface="Microsoft YaHei" charset="-122"/>
          </a:endParaRPr>
        </a:p>
      </dgm:t>
    </dgm:pt>
    <dgm:pt modelId="{4A75B8ED-C377-864C-84FD-B432BC95E377}" type="sibTrans" cxnId="{7EAA4CC6-0DDB-0E47-9C6E-41BC0C279E1B}">
      <dgm:prSet/>
      <dgm:spPr/>
      <dgm:t>
        <a:bodyPr/>
        <a:lstStyle/>
        <a:p>
          <a:endParaRPr lang="zh-CN" altLang="en-US">
            <a:latin typeface="Microsoft YaHei" charset="-122"/>
            <a:ea typeface="Microsoft YaHei" charset="-122"/>
            <a:cs typeface="Microsoft YaHei" charset="-122"/>
          </a:endParaRPr>
        </a:p>
      </dgm:t>
    </dgm:pt>
    <dgm:pt modelId="{D0BA85A0-0CEF-A040-94CD-1A21172CF354}">
      <dgm:prSet phldrT="[文本]" custT="1"/>
      <dgm:spPr/>
      <dgm:t>
        <a:bodyPr/>
        <a:lstStyle/>
        <a:p>
          <a:r>
            <a:rPr lang="zh-CN" altLang="en-US" sz="3600" b="1" dirty="0">
              <a:solidFill>
                <a:srgbClr val="C00000"/>
              </a:solidFill>
              <a:latin typeface="Microsoft YaHei" charset="-122"/>
              <a:ea typeface="Microsoft YaHei" charset="-122"/>
              <a:cs typeface="Microsoft YaHei" charset="-122"/>
            </a:rPr>
            <a:t>微课</a:t>
          </a:r>
        </a:p>
      </dgm:t>
    </dgm:pt>
    <dgm:pt modelId="{BC3AA488-4183-1C47-888B-2B5FDD2D96E2}" type="parTrans" cxnId="{8795B380-DC85-BB4E-BC27-D6B8CD1E76FF}">
      <dgm:prSet/>
      <dgm:spPr/>
      <dgm:t>
        <a:bodyPr/>
        <a:lstStyle/>
        <a:p>
          <a:endParaRPr lang="zh-CN" altLang="en-US">
            <a:latin typeface="Microsoft YaHei" charset="-122"/>
            <a:ea typeface="Microsoft YaHei" charset="-122"/>
            <a:cs typeface="Microsoft YaHei" charset="-122"/>
          </a:endParaRPr>
        </a:p>
      </dgm:t>
    </dgm:pt>
    <dgm:pt modelId="{856CA900-FD7E-7F47-B146-0046C88598B9}" type="sibTrans" cxnId="{8795B380-DC85-BB4E-BC27-D6B8CD1E76FF}">
      <dgm:prSet/>
      <dgm:spPr/>
      <dgm:t>
        <a:bodyPr/>
        <a:lstStyle/>
        <a:p>
          <a:endParaRPr lang="zh-CN" altLang="en-US">
            <a:latin typeface="Microsoft YaHei" charset="-122"/>
            <a:ea typeface="Microsoft YaHei" charset="-122"/>
            <a:cs typeface="Microsoft YaHei" charset="-122"/>
          </a:endParaRPr>
        </a:p>
      </dgm:t>
    </dgm:pt>
    <dgm:pt modelId="{C76A5172-6977-F145-8651-D88A4E06881A}" type="pres">
      <dgm:prSet presAssocID="{D825F8AA-FCF4-5C42-9563-9030EFF7CE9A}" presName="Name0" presStyleCnt="0">
        <dgm:presLayoutVars>
          <dgm:dir/>
        </dgm:presLayoutVars>
      </dgm:prSet>
      <dgm:spPr/>
    </dgm:pt>
    <dgm:pt modelId="{B82A50DC-12EF-4F4C-9CAE-87880904CAE6}" type="pres">
      <dgm:prSet presAssocID="{5F37DF2E-7A3B-4D47-AD7A-4A72FBE377A2}" presName="parComposite" presStyleCnt="0"/>
      <dgm:spPr/>
    </dgm:pt>
    <dgm:pt modelId="{9E2B91FD-2C51-344D-8BDB-23F0A0537425}" type="pres">
      <dgm:prSet presAssocID="{5F37DF2E-7A3B-4D47-AD7A-4A72FBE377A2}" presName="parBigCircle" presStyleLbl="node0" presStyleIdx="0" presStyleCnt="3"/>
      <dgm:spPr/>
    </dgm:pt>
    <dgm:pt modelId="{33EB51A4-C287-7A41-B0F4-76FB67EF672F}" type="pres">
      <dgm:prSet presAssocID="{5F37DF2E-7A3B-4D47-AD7A-4A72FBE377A2}" presName="parTx" presStyleLbl="revTx" presStyleIdx="0" presStyleCnt="11"/>
      <dgm:spPr/>
    </dgm:pt>
    <dgm:pt modelId="{44F85732-FC10-514C-BF5A-E9B1C9ACE129}" type="pres">
      <dgm:prSet presAssocID="{5F37DF2E-7A3B-4D47-AD7A-4A72FBE377A2}" presName="bSpace" presStyleCnt="0"/>
      <dgm:spPr/>
    </dgm:pt>
    <dgm:pt modelId="{FB7DD548-D1A9-1A41-ABED-749AEFF6AA15}" type="pres">
      <dgm:prSet presAssocID="{5F37DF2E-7A3B-4D47-AD7A-4A72FBE377A2}" presName="parBackupNorm" presStyleCnt="0"/>
      <dgm:spPr/>
    </dgm:pt>
    <dgm:pt modelId="{48F195D6-832C-6F45-B432-4BD5E7303422}" type="pres">
      <dgm:prSet presAssocID="{A3C78C2A-5E9C-EB46-BABE-FC2FA5620D45}" presName="parSpace" presStyleCnt="0"/>
      <dgm:spPr/>
    </dgm:pt>
    <dgm:pt modelId="{49B34128-6D2B-184F-944D-6ABFB1B13D5C}" type="pres">
      <dgm:prSet presAssocID="{22551F25-86E0-864F-9BD4-47EC64EBB3A2}" presName="desBackupLeftNorm" presStyleCnt="0"/>
      <dgm:spPr/>
    </dgm:pt>
    <dgm:pt modelId="{9BD28AE1-2989-2645-BBC4-0818125395D4}" type="pres">
      <dgm:prSet presAssocID="{22551F25-86E0-864F-9BD4-47EC64EBB3A2}" presName="desComposite" presStyleCnt="0"/>
      <dgm:spPr/>
    </dgm:pt>
    <dgm:pt modelId="{27B9341E-20FC-D644-997F-7152F59C70C9}" type="pres">
      <dgm:prSet presAssocID="{22551F25-86E0-864F-9BD4-47EC64EBB3A2}" presName="desCircle" presStyleLbl="node1" presStyleIdx="0" presStyleCnt="4"/>
      <dgm:spPr/>
    </dgm:pt>
    <dgm:pt modelId="{89A53DB5-1ECA-6B43-ADDF-214E0E763054}" type="pres">
      <dgm:prSet presAssocID="{22551F25-86E0-864F-9BD4-47EC64EBB3A2}" presName="chTx" presStyleLbl="revTx" presStyleIdx="1" presStyleCnt="11"/>
      <dgm:spPr/>
    </dgm:pt>
    <dgm:pt modelId="{85CC75A4-424F-E647-8E6E-F25A81C3DAD2}" type="pres">
      <dgm:prSet presAssocID="{22551F25-86E0-864F-9BD4-47EC64EBB3A2}" presName="desTx" presStyleLbl="revTx" presStyleIdx="2" presStyleCnt="11">
        <dgm:presLayoutVars>
          <dgm:bulletEnabled val="1"/>
        </dgm:presLayoutVars>
      </dgm:prSet>
      <dgm:spPr/>
    </dgm:pt>
    <dgm:pt modelId="{90DD1450-5F80-3C4D-83A8-A049AE84B795}" type="pres">
      <dgm:prSet presAssocID="{22551F25-86E0-864F-9BD4-47EC64EBB3A2}" presName="desBackupRightNorm" presStyleCnt="0"/>
      <dgm:spPr/>
    </dgm:pt>
    <dgm:pt modelId="{C44C2EFE-5B9A-DB4F-88DC-9FF3CAC4EA13}" type="pres">
      <dgm:prSet presAssocID="{760606F1-054C-3340-B44F-3A5349122B9F}" presName="desSpace" presStyleCnt="0"/>
      <dgm:spPr/>
    </dgm:pt>
    <dgm:pt modelId="{74704500-D96A-3547-A9B7-BDBD9BDC37A6}" type="pres">
      <dgm:prSet presAssocID="{35F07A67-4F42-7E42-9967-123E407E9394}" presName="desBackupLeftNorm" presStyleCnt="0"/>
      <dgm:spPr/>
    </dgm:pt>
    <dgm:pt modelId="{5E370F25-62E8-4F4A-BE13-4621A81B1A33}" type="pres">
      <dgm:prSet presAssocID="{35F07A67-4F42-7E42-9967-123E407E9394}" presName="desComposite" presStyleCnt="0"/>
      <dgm:spPr/>
    </dgm:pt>
    <dgm:pt modelId="{AD4BD45B-951A-F04E-9641-0145629C37E3}" type="pres">
      <dgm:prSet presAssocID="{35F07A67-4F42-7E42-9967-123E407E9394}" presName="desCircle" presStyleLbl="node1" presStyleIdx="1" presStyleCnt="4"/>
      <dgm:spPr/>
    </dgm:pt>
    <dgm:pt modelId="{7B4E7D38-6DD7-C04A-9CDB-BB7019E80DBA}" type="pres">
      <dgm:prSet presAssocID="{35F07A67-4F42-7E42-9967-123E407E9394}" presName="chTx" presStyleLbl="revTx" presStyleIdx="3" presStyleCnt="11"/>
      <dgm:spPr/>
    </dgm:pt>
    <dgm:pt modelId="{FC3E4511-15B2-3947-A9CA-D385C01DC5D0}" type="pres">
      <dgm:prSet presAssocID="{35F07A67-4F42-7E42-9967-123E407E9394}" presName="desTx" presStyleLbl="revTx" presStyleIdx="4" presStyleCnt="11">
        <dgm:presLayoutVars>
          <dgm:bulletEnabled val="1"/>
        </dgm:presLayoutVars>
      </dgm:prSet>
      <dgm:spPr/>
    </dgm:pt>
    <dgm:pt modelId="{FEF4E48C-4FA3-4B47-A408-D992185BA9D3}" type="pres">
      <dgm:prSet presAssocID="{35F07A67-4F42-7E42-9967-123E407E9394}" presName="desBackupRightNorm" presStyleCnt="0"/>
      <dgm:spPr/>
    </dgm:pt>
    <dgm:pt modelId="{D374005B-4D7C-9646-BCE5-AC3101CBFB01}" type="pres">
      <dgm:prSet presAssocID="{A153BB07-566B-CD45-B8EE-28F40EE35621}" presName="desSpace" presStyleCnt="0"/>
      <dgm:spPr/>
    </dgm:pt>
    <dgm:pt modelId="{F1602E6A-54AF-9940-BCF4-5DB5BAADFD74}" type="pres">
      <dgm:prSet presAssocID="{99DAB613-24C4-BC45-A2CE-495756152487}" presName="parComposite" presStyleCnt="0"/>
      <dgm:spPr/>
    </dgm:pt>
    <dgm:pt modelId="{EC732CC1-8C50-D448-9D84-4AD980AE6273}" type="pres">
      <dgm:prSet presAssocID="{99DAB613-24C4-BC45-A2CE-495756152487}" presName="parBigCircle" presStyleLbl="node0" presStyleIdx="1" presStyleCnt="3"/>
      <dgm:spPr/>
    </dgm:pt>
    <dgm:pt modelId="{F63BC068-A210-4843-BF6E-B88ADFA5CDC9}" type="pres">
      <dgm:prSet presAssocID="{99DAB613-24C4-BC45-A2CE-495756152487}" presName="parTx" presStyleLbl="revTx" presStyleIdx="5" presStyleCnt="11"/>
      <dgm:spPr/>
    </dgm:pt>
    <dgm:pt modelId="{58D1D218-8094-5144-80E4-16D7E293C2B7}" type="pres">
      <dgm:prSet presAssocID="{99DAB613-24C4-BC45-A2CE-495756152487}" presName="bSpace" presStyleCnt="0"/>
      <dgm:spPr/>
    </dgm:pt>
    <dgm:pt modelId="{709B4C32-F949-DB4B-90BB-257B5865C30D}" type="pres">
      <dgm:prSet presAssocID="{99DAB613-24C4-BC45-A2CE-495756152487}" presName="parBackupNorm" presStyleCnt="0"/>
      <dgm:spPr/>
    </dgm:pt>
    <dgm:pt modelId="{BD9CF445-0262-9B42-BF9B-CB71405B0D25}" type="pres">
      <dgm:prSet presAssocID="{08401D72-393A-4F4E-8A4F-5A730BFA300D}" presName="parSpace" presStyleCnt="0"/>
      <dgm:spPr/>
    </dgm:pt>
    <dgm:pt modelId="{2DEC9513-7742-ED4A-A4C3-82D37CE3BBA1}" type="pres">
      <dgm:prSet presAssocID="{8C0624F7-0DD6-7B45-AF67-92181A7D49DB}" presName="desBackupLeftNorm" presStyleCnt="0"/>
      <dgm:spPr/>
    </dgm:pt>
    <dgm:pt modelId="{BBC7495E-5764-7844-902C-4897C315482D}" type="pres">
      <dgm:prSet presAssocID="{8C0624F7-0DD6-7B45-AF67-92181A7D49DB}" presName="desComposite" presStyleCnt="0"/>
      <dgm:spPr/>
    </dgm:pt>
    <dgm:pt modelId="{4248675D-D6D8-D04B-BD6D-678F7FBF9D0C}" type="pres">
      <dgm:prSet presAssocID="{8C0624F7-0DD6-7B45-AF67-92181A7D49DB}" presName="desCircle" presStyleLbl="node1" presStyleIdx="2" presStyleCnt="4"/>
      <dgm:spPr/>
    </dgm:pt>
    <dgm:pt modelId="{4C09684F-61D6-7F4C-B853-B51EF50A6002}" type="pres">
      <dgm:prSet presAssocID="{8C0624F7-0DD6-7B45-AF67-92181A7D49DB}" presName="chTx" presStyleLbl="revTx" presStyleIdx="6" presStyleCnt="11"/>
      <dgm:spPr/>
    </dgm:pt>
    <dgm:pt modelId="{050B73F1-A079-BB4A-8F17-FFEC904EFF99}" type="pres">
      <dgm:prSet presAssocID="{8C0624F7-0DD6-7B45-AF67-92181A7D49DB}" presName="desTx" presStyleLbl="revTx" presStyleIdx="7" presStyleCnt="11">
        <dgm:presLayoutVars>
          <dgm:bulletEnabled val="1"/>
        </dgm:presLayoutVars>
      </dgm:prSet>
      <dgm:spPr/>
    </dgm:pt>
    <dgm:pt modelId="{FB7B0954-CB3C-6049-BDEC-7937938E8642}" type="pres">
      <dgm:prSet presAssocID="{8C0624F7-0DD6-7B45-AF67-92181A7D49DB}" presName="desBackupRightNorm" presStyleCnt="0"/>
      <dgm:spPr/>
    </dgm:pt>
    <dgm:pt modelId="{CA6D3FB8-FEF3-3645-BB3D-0B31B57DCD68}" type="pres">
      <dgm:prSet presAssocID="{B0C04726-BE08-204D-8728-B7C4A5BA3425}" presName="desSpace" presStyleCnt="0"/>
      <dgm:spPr/>
    </dgm:pt>
    <dgm:pt modelId="{1F0FB8F5-3C85-F345-AB7A-5838B66A2893}" type="pres">
      <dgm:prSet presAssocID="{875C1A67-ABA0-FC48-82A4-DF1DAB6573D1}" presName="desBackupLeftNorm" presStyleCnt="0"/>
      <dgm:spPr/>
    </dgm:pt>
    <dgm:pt modelId="{7F4A8CB1-C1E2-044E-997A-7F05EFB97CA1}" type="pres">
      <dgm:prSet presAssocID="{875C1A67-ABA0-FC48-82A4-DF1DAB6573D1}" presName="desComposite" presStyleCnt="0"/>
      <dgm:spPr/>
    </dgm:pt>
    <dgm:pt modelId="{32FE43BD-0CEF-044A-A739-530D499D9580}" type="pres">
      <dgm:prSet presAssocID="{875C1A67-ABA0-FC48-82A4-DF1DAB6573D1}" presName="desCircle" presStyleLbl="node1" presStyleIdx="3" presStyleCnt="4"/>
      <dgm:spPr/>
    </dgm:pt>
    <dgm:pt modelId="{E086E186-931B-BA42-B8AE-34D28345B91F}" type="pres">
      <dgm:prSet presAssocID="{875C1A67-ABA0-FC48-82A4-DF1DAB6573D1}" presName="chTx" presStyleLbl="revTx" presStyleIdx="8" presStyleCnt="11"/>
      <dgm:spPr/>
    </dgm:pt>
    <dgm:pt modelId="{69073113-98F1-EB49-B71B-E7C07208736D}" type="pres">
      <dgm:prSet presAssocID="{875C1A67-ABA0-FC48-82A4-DF1DAB6573D1}" presName="desTx" presStyleLbl="revTx" presStyleIdx="9" presStyleCnt="11">
        <dgm:presLayoutVars>
          <dgm:bulletEnabled val="1"/>
        </dgm:presLayoutVars>
      </dgm:prSet>
      <dgm:spPr/>
    </dgm:pt>
    <dgm:pt modelId="{EEB7DF73-01B8-954B-B849-6F50C662F825}" type="pres">
      <dgm:prSet presAssocID="{875C1A67-ABA0-FC48-82A4-DF1DAB6573D1}" presName="desBackupRightNorm" presStyleCnt="0"/>
      <dgm:spPr/>
    </dgm:pt>
    <dgm:pt modelId="{E3780EAC-F067-0A42-B6E7-BFCC1663AD0D}" type="pres">
      <dgm:prSet presAssocID="{4A75B8ED-C377-864C-84FD-B432BC95E377}" presName="desSpace" presStyleCnt="0"/>
      <dgm:spPr/>
    </dgm:pt>
    <dgm:pt modelId="{CDB035CF-D24E-4E4E-ADED-0EAC0DD93B5B}" type="pres">
      <dgm:prSet presAssocID="{D0BA85A0-0CEF-A040-94CD-1A21172CF354}" presName="parComposite" presStyleCnt="0"/>
      <dgm:spPr/>
    </dgm:pt>
    <dgm:pt modelId="{CBBD8BCF-2F49-8E4B-A5A9-80998E2A246B}" type="pres">
      <dgm:prSet presAssocID="{D0BA85A0-0CEF-A040-94CD-1A21172CF354}" presName="parBigCircle" presStyleLbl="node0" presStyleIdx="2" presStyleCnt="3"/>
      <dgm:spPr/>
    </dgm:pt>
    <dgm:pt modelId="{F2F4CF8E-4E1F-0546-A78B-8A08089099DE}" type="pres">
      <dgm:prSet presAssocID="{D0BA85A0-0CEF-A040-94CD-1A21172CF354}" presName="parTx" presStyleLbl="revTx" presStyleIdx="10" presStyleCnt="11"/>
      <dgm:spPr/>
    </dgm:pt>
    <dgm:pt modelId="{75310FE4-DFF9-524B-820A-EA739A5776B8}" type="pres">
      <dgm:prSet presAssocID="{D0BA85A0-0CEF-A040-94CD-1A21172CF354}" presName="bSpace" presStyleCnt="0"/>
      <dgm:spPr/>
    </dgm:pt>
    <dgm:pt modelId="{FF341C33-8376-254D-870B-B5F323B3B9F1}" type="pres">
      <dgm:prSet presAssocID="{D0BA85A0-0CEF-A040-94CD-1A21172CF354}" presName="parBackupNorm" presStyleCnt="0"/>
      <dgm:spPr/>
    </dgm:pt>
    <dgm:pt modelId="{B9124769-6347-1C4C-8768-44251FE9EC69}" type="pres">
      <dgm:prSet presAssocID="{856CA900-FD7E-7F47-B146-0046C88598B9}" presName="parSpace" presStyleCnt="0"/>
      <dgm:spPr/>
    </dgm:pt>
  </dgm:ptLst>
  <dgm:cxnLst>
    <dgm:cxn modelId="{25B22222-607A-C842-B664-1E37BD05AA8C}" type="presOf" srcId="{8C0624F7-0DD6-7B45-AF67-92181A7D49DB}" destId="{4C09684F-61D6-7F4C-B853-B51EF50A6002}" srcOrd="0" destOrd="0" presId="urn:microsoft.com/office/officeart/2008/layout/CircleAccentTimeline"/>
    <dgm:cxn modelId="{FB02B832-C9EB-8545-ADA4-C6185E43E9C4}" srcId="{5F37DF2E-7A3B-4D47-AD7A-4A72FBE377A2}" destId="{35F07A67-4F42-7E42-9967-123E407E9394}" srcOrd="1" destOrd="0" parTransId="{319FE4DC-88F5-9441-BF99-9F8AABCA9910}" sibTransId="{A153BB07-566B-CD45-B8EE-28F40EE35621}"/>
    <dgm:cxn modelId="{849F8136-D9BA-6948-808B-E123993A1342}" type="presOf" srcId="{D825F8AA-FCF4-5C42-9563-9030EFF7CE9A}" destId="{C76A5172-6977-F145-8651-D88A4E06881A}" srcOrd="0" destOrd="0" presId="urn:microsoft.com/office/officeart/2008/layout/CircleAccentTimeline"/>
    <dgm:cxn modelId="{44514E37-B659-954B-BFD5-A9E48D249C39}" type="presOf" srcId="{22551F25-86E0-864F-9BD4-47EC64EBB3A2}" destId="{89A53DB5-1ECA-6B43-ADDF-214E0E763054}" srcOrd="0" destOrd="0" presId="urn:microsoft.com/office/officeart/2008/layout/CircleAccentTimeline"/>
    <dgm:cxn modelId="{1CCEB261-8275-B74C-A5E0-E649F98FB5D0}" type="presOf" srcId="{5F37DF2E-7A3B-4D47-AD7A-4A72FBE377A2}" destId="{33EB51A4-C287-7A41-B0F4-76FB67EF672F}" srcOrd="0" destOrd="0" presId="urn:microsoft.com/office/officeart/2008/layout/CircleAccentTimeline"/>
    <dgm:cxn modelId="{2C03EE61-3007-334B-8CFD-A99138D46A80}" srcId="{D825F8AA-FCF4-5C42-9563-9030EFF7CE9A}" destId="{99DAB613-24C4-BC45-A2CE-495756152487}" srcOrd="1" destOrd="0" parTransId="{46523123-A1B5-D04E-939B-5719CDFD0B5C}" sibTransId="{08401D72-393A-4F4E-8A4F-5A730BFA300D}"/>
    <dgm:cxn modelId="{B68E0558-2433-164D-8F37-D5D56B1E0621}" type="presOf" srcId="{35F07A67-4F42-7E42-9967-123E407E9394}" destId="{7B4E7D38-6DD7-C04A-9CDB-BB7019E80DBA}" srcOrd="0" destOrd="0" presId="urn:microsoft.com/office/officeart/2008/layout/CircleAccentTimeline"/>
    <dgm:cxn modelId="{8795B380-DC85-BB4E-BC27-D6B8CD1E76FF}" srcId="{D825F8AA-FCF4-5C42-9563-9030EFF7CE9A}" destId="{D0BA85A0-0CEF-A040-94CD-1A21172CF354}" srcOrd="2" destOrd="0" parTransId="{BC3AA488-4183-1C47-888B-2B5FDD2D96E2}" sibTransId="{856CA900-FD7E-7F47-B146-0046C88598B9}"/>
    <dgm:cxn modelId="{B3461C8F-9C51-214F-9B57-9C0E29E11EDF}" srcId="{99DAB613-24C4-BC45-A2CE-495756152487}" destId="{8C0624F7-0DD6-7B45-AF67-92181A7D49DB}" srcOrd="0" destOrd="0" parTransId="{AC815587-E615-0143-8702-1CE261090E9B}" sibTransId="{B0C04726-BE08-204D-8728-B7C4A5BA3425}"/>
    <dgm:cxn modelId="{95148592-E6B7-3A4D-BCAD-73EBBD96EA31}" type="presOf" srcId="{99DAB613-24C4-BC45-A2CE-495756152487}" destId="{F63BC068-A210-4843-BF6E-B88ADFA5CDC9}" srcOrd="0" destOrd="0" presId="urn:microsoft.com/office/officeart/2008/layout/CircleAccentTimeline"/>
    <dgm:cxn modelId="{48950FA4-E4AB-B343-A39B-AB5069AD8C75}" type="presOf" srcId="{D0BA85A0-0CEF-A040-94CD-1A21172CF354}" destId="{F2F4CF8E-4E1F-0546-A78B-8A08089099DE}" srcOrd="0" destOrd="0" presId="urn:microsoft.com/office/officeart/2008/layout/CircleAccentTimeline"/>
    <dgm:cxn modelId="{905562A5-484A-5C4D-9D60-760FF05BFFEF}" srcId="{D825F8AA-FCF4-5C42-9563-9030EFF7CE9A}" destId="{5F37DF2E-7A3B-4D47-AD7A-4A72FBE377A2}" srcOrd="0" destOrd="0" parTransId="{085F7169-71FC-2A43-B509-D63699D77660}" sibTransId="{A3C78C2A-5E9C-EB46-BABE-FC2FA5620D45}"/>
    <dgm:cxn modelId="{7EAA4CC6-0DDB-0E47-9C6E-41BC0C279E1B}" srcId="{99DAB613-24C4-BC45-A2CE-495756152487}" destId="{875C1A67-ABA0-FC48-82A4-DF1DAB6573D1}" srcOrd="1" destOrd="0" parTransId="{94571555-7630-9F4F-91ED-1D6D4023B5FF}" sibTransId="{4A75B8ED-C377-864C-84FD-B432BC95E377}"/>
    <dgm:cxn modelId="{FFF71DD1-CA04-1745-B469-1913384A1F0C}" type="presOf" srcId="{875C1A67-ABA0-FC48-82A4-DF1DAB6573D1}" destId="{E086E186-931B-BA42-B8AE-34D28345B91F}" srcOrd="0" destOrd="0" presId="urn:microsoft.com/office/officeart/2008/layout/CircleAccentTimeline"/>
    <dgm:cxn modelId="{8A6348E1-89A9-2449-93FC-F463ECC0F541}" srcId="{5F37DF2E-7A3B-4D47-AD7A-4A72FBE377A2}" destId="{22551F25-86E0-864F-9BD4-47EC64EBB3A2}" srcOrd="0" destOrd="0" parTransId="{D42D4079-6C34-B943-91D5-DD562F33F7E7}" sibTransId="{760606F1-054C-3340-B44F-3A5349122B9F}"/>
    <dgm:cxn modelId="{28CFEAED-8D50-9E40-B56F-1FABE50E3D11}" type="presParOf" srcId="{C76A5172-6977-F145-8651-D88A4E06881A}" destId="{B82A50DC-12EF-4F4C-9CAE-87880904CAE6}" srcOrd="0" destOrd="0" presId="urn:microsoft.com/office/officeart/2008/layout/CircleAccentTimeline"/>
    <dgm:cxn modelId="{91251471-246F-3E4B-B497-AA78B81B8A9B}" type="presParOf" srcId="{B82A50DC-12EF-4F4C-9CAE-87880904CAE6}" destId="{9E2B91FD-2C51-344D-8BDB-23F0A0537425}" srcOrd="0" destOrd="0" presId="urn:microsoft.com/office/officeart/2008/layout/CircleAccentTimeline"/>
    <dgm:cxn modelId="{8BAD0012-B34E-804D-9E73-3C74E93FFF9D}" type="presParOf" srcId="{B82A50DC-12EF-4F4C-9CAE-87880904CAE6}" destId="{33EB51A4-C287-7A41-B0F4-76FB67EF672F}" srcOrd="1" destOrd="0" presId="urn:microsoft.com/office/officeart/2008/layout/CircleAccentTimeline"/>
    <dgm:cxn modelId="{5501F6BC-AF94-BB40-8166-47EF441C6ED6}" type="presParOf" srcId="{B82A50DC-12EF-4F4C-9CAE-87880904CAE6}" destId="{44F85732-FC10-514C-BF5A-E9B1C9ACE129}" srcOrd="2" destOrd="0" presId="urn:microsoft.com/office/officeart/2008/layout/CircleAccentTimeline"/>
    <dgm:cxn modelId="{27917C5F-4FBE-E644-997B-EBD6820D9B45}" type="presParOf" srcId="{C76A5172-6977-F145-8651-D88A4E06881A}" destId="{FB7DD548-D1A9-1A41-ABED-749AEFF6AA15}" srcOrd="1" destOrd="0" presId="urn:microsoft.com/office/officeart/2008/layout/CircleAccentTimeline"/>
    <dgm:cxn modelId="{B5B404A9-A776-5A48-A226-E6DBD0F4980E}" type="presParOf" srcId="{C76A5172-6977-F145-8651-D88A4E06881A}" destId="{48F195D6-832C-6F45-B432-4BD5E7303422}" srcOrd="2" destOrd="0" presId="urn:microsoft.com/office/officeart/2008/layout/CircleAccentTimeline"/>
    <dgm:cxn modelId="{3B9DFFED-C91D-C245-B8C7-9415762E1C06}" type="presParOf" srcId="{C76A5172-6977-F145-8651-D88A4E06881A}" destId="{49B34128-6D2B-184F-944D-6ABFB1B13D5C}" srcOrd="3" destOrd="0" presId="urn:microsoft.com/office/officeart/2008/layout/CircleAccentTimeline"/>
    <dgm:cxn modelId="{8CBEED8A-DE4C-E04A-9AA9-3B6793E67229}" type="presParOf" srcId="{C76A5172-6977-F145-8651-D88A4E06881A}" destId="{9BD28AE1-2989-2645-BBC4-0818125395D4}" srcOrd="4" destOrd="0" presId="urn:microsoft.com/office/officeart/2008/layout/CircleAccentTimeline"/>
    <dgm:cxn modelId="{C2CC1C5B-B6FA-4D4D-A358-FE2CCEF1C7EA}" type="presParOf" srcId="{9BD28AE1-2989-2645-BBC4-0818125395D4}" destId="{27B9341E-20FC-D644-997F-7152F59C70C9}" srcOrd="0" destOrd="0" presId="urn:microsoft.com/office/officeart/2008/layout/CircleAccentTimeline"/>
    <dgm:cxn modelId="{739D49B0-CAF7-B747-890D-90C1FB5829CF}" type="presParOf" srcId="{9BD28AE1-2989-2645-BBC4-0818125395D4}" destId="{89A53DB5-1ECA-6B43-ADDF-214E0E763054}" srcOrd="1" destOrd="0" presId="urn:microsoft.com/office/officeart/2008/layout/CircleAccentTimeline"/>
    <dgm:cxn modelId="{CEE163B4-43BB-DD46-A949-A5A9BBFCC6A0}" type="presParOf" srcId="{9BD28AE1-2989-2645-BBC4-0818125395D4}" destId="{85CC75A4-424F-E647-8E6E-F25A81C3DAD2}" srcOrd="2" destOrd="0" presId="urn:microsoft.com/office/officeart/2008/layout/CircleAccentTimeline"/>
    <dgm:cxn modelId="{09364C19-F43B-9E42-953A-9C5C2B0E0247}" type="presParOf" srcId="{C76A5172-6977-F145-8651-D88A4E06881A}" destId="{90DD1450-5F80-3C4D-83A8-A049AE84B795}" srcOrd="5" destOrd="0" presId="urn:microsoft.com/office/officeart/2008/layout/CircleAccentTimeline"/>
    <dgm:cxn modelId="{FB3AF4F8-158C-6E45-9139-07F8EEE7741D}" type="presParOf" srcId="{C76A5172-6977-F145-8651-D88A4E06881A}" destId="{C44C2EFE-5B9A-DB4F-88DC-9FF3CAC4EA13}" srcOrd="6" destOrd="0" presId="urn:microsoft.com/office/officeart/2008/layout/CircleAccentTimeline"/>
    <dgm:cxn modelId="{E60C7189-8AA5-F442-B17C-45E72E559108}" type="presParOf" srcId="{C76A5172-6977-F145-8651-D88A4E06881A}" destId="{74704500-D96A-3547-A9B7-BDBD9BDC37A6}" srcOrd="7" destOrd="0" presId="urn:microsoft.com/office/officeart/2008/layout/CircleAccentTimeline"/>
    <dgm:cxn modelId="{0502FE5D-64C2-A641-99B9-8501D2C4A8DB}" type="presParOf" srcId="{C76A5172-6977-F145-8651-D88A4E06881A}" destId="{5E370F25-62E8-4F4A-BE13-4621A81B1A33}" srcOrd="8" destOrd="0" presId="urn:microsoft.com/office/officeart/2008/layout/CircleAccentTimeline"/>
    <dgm:cxn modelId="{97AAD252-2DE6-1142-8E63-F6D987633845}" type="presParOf" srcId="{5E370F25-62E8-4F4A-BE13-4621A81B1A33}" destId="{AD4BD45B-951A-F04E-9641-0145629C37E3}" srcOrd="0" destOrd="0" presId="urn:microsoft.com/office/officeart/2008/layout/CircleAccentTimeline"/>
    <dgm:cxn modelId="{486B3C69-B324-2547-AEC7-602216E927E7}" type="presParOf" srcId="{5E370F25-62E8-4F4A-BE13-4621A81B1A33}" destId="{7B4E7D38-6DD7-C04A-9CDB-BB7019E80DBA}" srcOrd="1" destOrd="0" presId="urn:microsoft.com/office/officeart/2008/layout/CircleAccentTimeline"/>
    <dgm:cxn modelId="{344F496C-AC99-5F4A-A205-6B9D85F32ABA}" type="presParOf" srcId="{5E370F25-62E8-4F4A-BE13-4621A81B1A33}" destId="{FC3E4511-15B2-3947-A9CA-D385C01DC5D0}" srcOrd="2" destOrd="0" presId="urn:microsoft.com/office/officeart/2008/layout/CircleAccentTimeline"/>
    <dgm:cxn modelId="{2BF1C25C-6DE7-484E-BE6E-BF2EFE09E282}" type="presParOf" srcId="{C76A5172-6977-F145-8651-D88A4E06881A}" destId="{FEF4E48C-4FA3-4B47-A408-D992185BA9D3}" srcOrd="9" destOrd="0" presId="urn:microsoft.com/office/officeart/2008/layout/CircleAccentTimeline"/>
    <dgm:cxn modelId="{F90CDE8A-32D3-9849-83E5-1E72D58B82B0}" type="presParOf" srcId="{C76A5172-6977-F145-8651-D88A4E06881A}" destId="{D374005B-4D7C-9646-BCE5-AC3101CBFB01}" srcOrd="10" destOrd="0" presId="urn:microsoft.com/office/officeart/2008/layout/CircleAccentTimeline"/>
    <dgm:cxn modelId="{3AB4E6D6-62B2-5548-9AFC-2866D07F1961}" type="presParOf" srcId="{C76A5172-6977-F145-8651-D88A4E06881A}" destId="{F1602E6A-54AF-9940-BCF4-5DB5BAADFD74}" srcOrd="11" destOrd="0" presId="urn:microsoft.com/office/officeart/2008/layout/CircleAccentTimeline"/>
    <dgm:cxn modelId="{83CC1384-4524-3A49-B35D-8C9C1ADE4D72}" type="presParOf" srcId="{F1602E6A-54AF-9940-BCF4-5DB5BAADFD74}" destId="{EC732CC1-8C50-D448-9D84-4AD980AE6273}" srcOrd="0" destOrd="0" presId="urn:microsoft.com/office/officeart/2008/layout/CircleAccentTimeline"/>
    <dgm:cxn modelId="{DBA50724-D07F-024B-A81F-D65EBBB5C33E}" type="presParOf" srcId="{F1602E6A-54AF-9940-BCF4-5DB5BAADFD74}" destId="{F63BC068-A210-4843-BF6E-B88ADFA5CDC9}" srcOrd="1" destOrd="0" presId="urn:microsoft.com/office/officeart/2008/layout/CircleAccentTimeline"/>
    <dgm:cxn modelId="{BFBF44E6-7A34-3A4C-8391-2F948C20BC97}" type="presParOf" srcId="{F1602E6A-54AF-9940-BCF4-5DB5BAADFD74}" destId="{58D1D218-8094-5144-80E4-16D7E293C2B7}" srcOrd="2" destOrd="0" presId="urn:microsoft.com/office/officeart/2008/layout/CircleAccentTimeline"/>
    <dgm:cxn modelId="{5D452150-4ACD-6F4D-AD50-F0103976ED57}" type="presParOf" srcId="{C76A5172-6977-F145-8651-D88A4E06881A}" destId="{709B4C32-F949-DB4B-90BB-257B5865C30D}" srcOrd="12" destOrd="0" presId="urn:microsoft.com/office/officeart/2008/layout/CircleAccentTimeline"/>
    <dgm:cxn modelId="{65BC4F2F-0D8E-B049-A669-B88BD6A488F6}" type="presParOf" srcId="{C76A5172-6977-F145-8651-D88A4E06881A}" destId="{BD9CF445-0262-9B42-BF9B-CB71405B0D25}" srcOrd="13" destOrd="0" presId="urn:microsoft.com/office/officeart/2008/layout/CircleAccentTimeline"/>
    <dgm:cxn modelId="{873BD57C-9C15-AC4A-AD37-A206D0FB6B72}" type="presParOf" srcId="{C76A5172-6977-F145-8651-D88A4E06881A}" destId="{2DEC9513-7742-ED4A-A4C3-82D37CE3BBA1}" srcOrd="14" destOrd="0" presId="urn:microsoft.com/office/officeart/2008/layout/CircleAccentTimeline"/>
    <dgm:cxn modelId="{B47984D8-C816-D348-B4D0-69B8E7411FD5}" type="presParOf" srcId="{C76A5172-6977-F145-8651-D88A4E06881A}" destId="{BBC7495E-5764-7844-902C-4897C315482D}" srcOrd="15" destOrd="0" presId="urn:microsoft.com/office/officeart/2008/layout/CircleAccentTimeline"/>
    <dgm:cxn modelId="{7238BECB-DD45-5D48-8290-3235ECDF9766}" type="presParOf" srcId="{BBC7495E-5764-7844-902C-4897C315482D}" destId="{4248675D-D6D8-D04B-BD6D-678F7FBF9D0C}" srcOrd="0" destOrd="0" presId="urn:microsoft.com/office/officeart/2008/layout/CircleAccentTimeline"/>
    <dgm:cxn modelId="{A7DC979C-C767-424D-A17B-C9BE275EE3D3}" type="presParOf" srcId="{BBC7495E-5764-7844-902C-4897C315482D}" destId="{4C09684F-61D6-7F4C-B853-B51EF50A6002}" srcOrd="1" destOrd="0" presId="urn:microsoft.com/office/officeart/2008/layout/CircleAccentTimeline"/>
    <dgm:cxn modelId="{65E32796-DDAA-F04F-8454-7A40117656C2}" type="presParOf" srcId="{BBC7495E-5764-7844-902C-4897C315482D}" destId="{050B73F1-A079-BB4A-8F17-FFEC904EFF99}" srcOrd="2" destOrd="0" presId="urn:microsoft.com/office/officeart/2008/layout/CircleAccentTimeline"/>
    <dgm:cxn modelId="{F2D8EDD1-7DC0-0843-A311-5113DA18424B}" type="presParOf" srcId="{C76A5172-6977-F145-8651-D88A4E06881A}" destId="{FB7B0954-CB3C-6049-BDEC-7937938E8642}" srcOrd="16" destOrd="0" presId="urn:microsoft.com/office/officeart/2008/layout/CircleAccentTimeline"/>
    <dgm:cxn modelId="{0E57745F-1D31-4C45-AD88-2634670FAAD7}" type="presParOf" srcId="{C76A5172-6977-F145-8651-D88A4E06881A}" destId="{CA6D3FB8-FEF3-3645-BB3D-0B31B57DCD68}" srcOrd="17" destOrd="0" presId="urn:microsoft.com/office/officeart/2008/layout/CircleAccentTimeline"/>
    <dgm:cxn modelId="{014113D8-79B0-254C-949D-3EAEA3D97679}" type="presParOf" srcId="{C76A5172-6977-F145-8651-D88A4E06881A}" destId="{1F0FB8F5-3C85-F345-AB7A-5838B66A2893}" srcOrd="18" destOrd="0" presId="urn:microsoft.com/office/officeart/2008/layout/CircleAccentTimeline"/>
    <dgm:cxn modelId="{492F1714-C871-5947-B503-21A9EE344C96}" type="presParOf" srcId="{C76A5172-6977-F145-8651-D88A4E06881A}" destId="{7F4A8CB1-C1E2-044E-997A-7F05EFB97CA1}" srcOrd="19" destOrd="0" presId="urn:microsoft.com/office/officeart/2008/layout/CircleAccentTimeline"/>
    <dgm:cxn modelId="{DC2D57EF-3329-CA47-BD36-CA94D0ED9F69}" type="presParOf" srcId="{7F4A8CB1-C1E2-044E-997A-7F05EFB97CA1}" destId="{32FE43BD-0CEF-044A-A739-530D499D9580}" srcOrd="0" destOrd="0" presId="urn:microsoft.com/office/officeart/2008/layout/CircleAccentTimeline"/>
    <dgm:cxn modelId="{D25A9A1B-B05A-4249-B9CF-40F8946F6E6D}" type="presParOf" srcId="{7F4A8CB1-C1E2-044E-997A-7F05EFB97CA1}" destId="{E086E186-931B-BA42-B8AE-34D28345B91F}" srcOrd="1" destOrd="0" presId="urn:microsoft.com/office/officeart/2008/layout/CircleAccentTimeline"/>
    <dgm:cxn modelId="{CE6053A4-58DF-9841-811B-5607023D18F4}" type="presParOf" srcId="{7F4A8CB1-C1E2-044E-997A-7F05EFB97CA1}" destId="{69073113-98F1-EB49-B71B-E7C07208736D}" srcOrd="2" destOrd="0" presId="urn:microsoft.com/office/officeart/2008/layout/CircleAccentTimeline"/>
    <dgm:cxn modelId="{54E0DA8B-FA73-7E41-AE32-871A65A06C01}" type="presParOf" srcId="{C76A5172-6977-F145-8651-D88A4E06881A}" destId="{EEB7DF73-01B8-954B-B849-6F50C662F825}" srcOrd="20" destOrd="0" presId="urn:microsoft.com/office/officeart/2008/layout/CircleAccentTimeline"/>
    <dgm:cxn modelId="{03BCFFF1-EC15-1D48-8373-23CFBCD051E0}" type="presParOf" srcId="{C76A5172-6977-F145-8651-D88A4E06881A}" destId="{E3780EAC-F067-0A42-B6E7-BFCC1663AD0D}" srcOrd="21" destOrd="0" presId="urn:microsoft.com/office/officeart/2008/layout/CircleAccentTimeline"/>
    <dgm:cxn modelId="{2DD95AD2-AC34-1F4A-9C37-FA0BBADD92CC}" type="presParOf" srcId="{C76A5172-6977-F145-8651-D88A4E06881A}" destId="{CDB035CF-D24E-4E4E-ADED-0EAC0DD93B5B}" srcOrd="22" destOrd="0" presId="urn:microsoft.com/office/officeart/2008/layout/CircleAccentTimeline"/>
    <dgm:cxn modelId="{ADD75C2B-27BC-D749-90A4-498FDBFD6312}" type="presParOf" srcId="{CDB035CF-D24E-4E4E-ADED-0EAC0DD93B5B}" destId="{CBBD8BCF-2F49-8E4B-A5A9-80998E2A246B}" srcOrd="0" destOrd="0" presId="urn:microsoft.com/office/officeart/2008/layout/CircleAccentTimeline"/>
    <dgm:cxn modelId="{ADB7F816-9093-5A4F-9754-9871034177EA}" type="presParOf" srcId="{CDB035CF-D24E-4E4E-ADED-0EAC0DD93B5B}" destId="{F2F4CF8E-4E1F-0546-A78B-8A08089099DE}" srcOrd="1" destOrd="0" presId="urn:microsoft.com/office/officeart/2008/layout/CircleAccentTimeline"/>
    <dgm:cxn modelId="{A5E923FF-EA7B-744F-B078-BB7BC59DEC39}" type="presParOf" srcId="{CDB035CF-D24E-4E4E-ADED-0EAC0DD93B5B}" destId="{75310FE4-DFF9-524B-820A-EA739A5776B8}" srcOrd="2" destOrd="0" presId="urn:microsoft.com/office/officeart/2008/layout/CircleAccentTimeline"/>
    <dgm:cxn modelId="{9491B45B-B08A-3441-B2D0-A828166889DC}" type="presParOf" srcId="{C76A5172-6977-F145-8651-D88A4E06881A}" destId="{FF341C33-8376-254D-870B-B5F323B3B9F1}" srcOrd="23" destOrd="0" presId="urn:microsoft.com/office/officeart/2008/layout/CircleAccentTimeline"/>
    <dgm:cxn modelId="{0C574449-13EB-AD4C-BEFE-33907FFE15E0}" type="presParOf" srcId="{C76A5172-6977-F145-8651-D88A4E06881A}" destId="{B9124769-6347-1C4C-8768-44251FE9EC69}" srcOrd="24"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8CB36F-338A-844B-859F-C9BD8ACC6A91}" type="doc">
      <dgm:prSet loTypeId="urn:microsoft.com/office/officeart/2008/layout/VerticalCurvedList" loCatId="" qsTypeId="urn:microsoft.com/office/officeart/2005/8/quickstyle/simple4" qsCatId="simple" csTypeId="urn:microsoft.com/office/officeart/2005/8/colors/colorful3" csCatId="colorful" phldr="1"/>
      <dgm:spPr/>
      <dgm:t>
        <a:bodyPr/>
        <a:lstStyle/>
        <a:p>
          <a:endParaRPr lang="zh-CN" altLang="en-US"/>
        </a:p>
      </dgm:t>
    </dgm:pt>
    <dgm:pt modelId="{94DC263D-17B6-304D-8079-8084290978EE}">
      <dgm:prSet phldrT="[文本]" custT="1"/>
      <dgm:spPr/>
      <dgm:t>
        <a:bodyPr/>
        <a:lstStyle/>
        <a:p>
          <a:r>
            <a:rPr kumimoji="1" lang="zh-CN" altLang="en-US" sz="2400" dirty="0">
              <a:latin typeface="Microsoft YaHei" charset="-122"/>
              <a:ea typeface="Microsoft YaHei" charset="-122"/>
            </a:rPr>
            <a:t>关注知识的难易程度和接收者的认知负荷</a:t>
          </a:r>
        </a:p>
      </dgm:t>
    </dgm:pt>
    <dgm:pt modelId="{7B072B0B-0E08-FA45-A62E-301DF0E8496C}" type="parTrans" cxnId="{BBD009B5-774F-7E4D-937C-73E97951A54D}">
      <dgm:prSet/>
      <dgm:spPr/>
      <dgm:t>
        <a:bodyPr/>
        <a:lstStyle/>
        <a:p>
          <a:endParaRPr lang="zh-CN" altLang="en-US"/>
        </a:p>
      </dgm:t>
    </dgm:pt>
    <dgm:pt modelId="{91CFA740-5883-5D41-9B92-8D30CFE2FD7B}" type="sibTrans" cxnId="{BBD009B5-774F-7E4D-937C-73E97951A54D}">
      <dgm:prSet/>
      <dgm:spPr/>
      <dgm:t>
        <a:bodyPr/>
        <a:lstStyle/>
        <a:p>
          <a:endParaRPr lang="zh-CN" altLang="en-US"/>
        </a:p>
      </dgm:t>
    </dgm:pt>
    <dgm:pt modelId="{808E4DB4-816F-9D48-92FF-3F433ABC6049}">
      <dgm:prSet custT="1"/>
      <dgm:spPr/>
      <dgm:t>
        <a:bodyPr/>
        <a:lstStyle/>
        <a:p>
          <a:r>
            <a:rPr kumimoji="1" lang="zh-CN" altLang="en-US" sz="2400" dirty="0">
              <a:latin typeface="Microsoft YaHei" charset="-122"/>
              <a:ea typeface="Microsoft YaHei" charset="-122"/>
            </a:rPr>
            <a:t>关注知识的讲解方式、呈现方式的多样性</a:t>
          </a:r>
        </a:p>
      </dgm:t>
    </dgm:pt>
    <dgm:pt modelId="{9F87720A-4ED8-0B49-A665-F9709EDC9C2C}" type="parTrans" cxnId="{3EBA42B9-6495-4B45-92BF-C041882F8D14}">
      <dgm:prSet/>
      <dgm:spPr/>
      <dgm:t>
        <a:bodyPr/>
        <a:lstStyle/>
        <a:p>
          <a:endParaRPr lang="zh-CN" altLang="en-US"/>
        </a:p>
      </dgm:t>
    </dgm:pt>
    <dgm:pt modelId="{5ED87470-BD6A-3247-9C6D-8A379F73E006}" type="sibTrans" cxnId="{3EBA42B9-6495-4B45-92BF-C041882F8D14}">
      <dgm:prSet/>
      <dgm:spPr/>
      <dgm:t>
        <a:bodyPr/>
        <a:lstStyle/>
        <a:p>
          <a:endParaRPr lang="zh-CN" altLang="en-US"/>
        </a:p>
      </dgm:t>
    </dgm:pt>
    <dgm:pt modelId="{E04D0BCA-D55C-594C-A5DC-D06ADE2CB6E0}">
      <dgm:prSet custT="1"/>
      <dgm:spPr/>
      <dgm:t>
        <a:bodyPr/>
        <a:lstStyle/>
        <a:p>
          <a:r>
            <a:rPr kumimoji="1" lang="zh-CN" altLang="en-US" sz="2400" dirty="0">
              <a:latin typeface="Microsoft YaHei" charset="-122"/>
              <a:ea typeface="Microsoft YaHei" charset="-122"/>
              <a:cs typeface="Microsoft YaHei" charset="-122"/>
            </a:rPr>
            <a:t>设计能够促进有效教学、学生喜闻乐见的表达方式</a:t>
          </a:r>
        </a:p>
      </dgm:t>
    </dgm:pt>
    <dgm:pt modelId="{F644F6EE-F957-7648-9399-7B162B815C66}" type="parTrans" cxnId="{F7178769-2A9E-FF43-BF10-9D6923567AA7}">
      <dgm:prSet/>
      <dgm:spPr/>
      <dgm:t>
        <a:bodyPr/>
        <a:lstStyle/>
        <a:p>
          <a:endParaRPr lang="zh-CN" altLang="en-US"/>
        </a:p>
      </dgm:t>
    </dgm:pt>
    <dgm:pt modelId="{70921C29-742B-0345-916F-DB89C615BCB7}" type="sibTrans" cxnId="{F7178769-2A9E-FF43-BF10-9D6923567AA7}">
      <dgm:prSet/>
      <dgm:spPr/>
      <dgm:t>
        <a:bodyPr/>
        <a:lstStyle/>
        <a:p>
          <a:endParaRPr lang="zh-CN" altLang="en-US"/>
        </a:p>
      </dgm:t>
    </dgm:pt>
    <dgm:pt modelId="{1D39A1D4-3278-414A-9BD8-86B471FC45C3}" type="pres">
      <dgm:prSet presAssocID="{BB8CB36F-338A-844B-859F-C9BD8ACC6A91}" presName="Name0" presStyleCnt="0">
        <dgm:presLayoutVars>
          <dgm:chMax val="7"/>
          <dgm:chPref val="7"/>
          <dgm:dir/>
        </dgm:presLayoutVars>
      </dgm:prSet>
      <dgm:spPr/>
    </dgm:pt>
    <dgm:pt modelId="{6A4E99C0-AC56-F644-A9F9-923BF7F1B1BB}" type="pres">
      <dgm:prSet presAssocID="{BB8CB36F-338A-844B-859F-C9BD8ACC6A91}" presName="Name1" presStyleCnt="0"/>
      <dgm:spPr/>
    </dgm:pt>
    <dgm:pt modelId="{3B71F8C1-C205-A640-AA3D-16BD70F28F30}" type="pres">
      <dgm:prSet presAssocID="{BB8CB36F-338A-844B-859F-C9BD8ACC6A91}" presName="cycle" presStyleCnt="0"/>
      <dgm:spPr/>
    </dgm:pt>
    <dgm:pt modelId="{02C4FBE8-40B1-954B-9B14-0B1BDC491F05}" type="pres">
      <dgm:prSet presAssocID="{BB8CB36F-338A-844B-859F-C9BD8ACC6A91}" presName="srcNode" presStyleLbl="node1" presStyleIdx="0" presStyleCnt="3"/>
      <dgm:spPr/>
    </dgm:pt>
    <dgm:pt modelId="{9EE25CF1-0749-9642-B363-12C18BFF8AA9}" type="pres">
      <dgm:prSet presAssocID="{BB8CB36F-338A-844B-859F-C9BD8ACC6A91}" presName="conn" presStyleLbl="parChTrans1D2" presStyleIdx="0" presStyleCnt="1"/>
      <dgm:spPr/>
    </dgm:pt>
    <dgm:pt modelId="{7974B13A-9760-6043-BCC6-88628F6C064B}" type="pres">
      <dgm:prSet presAssocID="{BB8CB36F-338A-844B-859F-C9BD8ACC6A91}" presName="extraNode" presStyleLbl="node1" presStyleIdx="0" presStyleCnt="3"/>
      <dgm:spPr/>
    </dgm:pt>
    <dgm:pt modelId="{CEC0CBB3-D911-5C4C-A77B-5BB86E46524F}" type="pres">
      <dgm:prSet presAssocID="{BB8CB36F-338A-844B-859F-C9BD8ACC6A91}" presName="dstNode" presStyleLbl="node1" presStyleIdx="0" presStyleCnt="3"/>
      <dgm:spPr/>
    </dgm:pt>
    <dgm:pt modelId="{E05B9BF5-2532-9B4F-B4F5-046C6FD4A964}" type="pres">
      <dgm:prSet presAssocID="{94DC263D-17B6-304D-8079-8084290978EE}" presName="text_1" presStyleLbl="node1" presStyleIdx="0" presStyleCnt="3">
        <dgm:presLayoutVars>
          <dgm:bulletEnabled val="1"/>
        </dgm:presLayoutVars>
      </dgm:prSet>
      <dgm:spPr/>
    </dgm:pt>
    <dgm:pt modelId="{7EBB0463-A696-A24A-BE99-A972CD73F8BE}" type="pres">
      <dgm:prSet presAssocID="{94DC263D-17B6-304D-8079-8084290978EE}" presName="accent_1" presStyleCnt="0"/>
      <dgm:spPr/>
    </dgm:pt>
    <dgm:pt modelId="{E07EE3F6-5226-9A40-BBEA-A43E94D2F5B5}" type="pres">
      <dgm:prSet presAssocID="{94DC263D-17B6-304D-8079-8084290978EE}" presName="accentRepeatNode" presStyleLbl="solidFgAcc1" presStyleIdx="0" presStyleCnt="3"/>
      <dgm:spPr/>
    </dgm:pt>
    <dgm:pt modelId="{7066BDD7-E3FA-4E4D-82A9-1AC098E562AC}" type="pres">
      <dgm:prSet presAssocID="{808E4DB4-816F-9D48-92FF-3F433ABC6049}" presName="text_2" presStyleLbl="node1" presStyleIdx="1" presStyleCnt="3">
        <dgm:presLayoutVars>
          <dgm:bulletEnabled val="1"/>
        </dgm:presLayoutVars>
      </dgm:prSet>
      <dgm:spPr/>
    </dgm:pt>
    <dgm:pt modelId="{BEDB4AB7-5E45-0F44-9FF3-2A65F5279A0C}" type="pres">
      <dgm:prSet presAssocID="{808E4DB4-816F-9D48-92FF-3F433ABC6049}" presName="accent_2" presStyleCnt="0"/>
      <dgm:spPr/>
    </dgm:pt>
    <dgm:pt modelId="{AADE4923-AFDB-E844-9673-9F747619C903}" type="pres">
      <dgm:prSet presAssocID="{808E4DB4-816F-9D48-92FF-3F433ABC6049}" presName="accentRepeatNode" presStyleLbl="solidFgAcc1" presStyleIdx="1" presStyleCnt="3"/>
      <dgm:spPr/>
    </dgm:pt>
    <dgm:pt modelId="{520ACC62-3301-AD4D-A544-E6182763F4A7}" type="pres">
      <dgm:prSet presAssocID="{E04D0BCA-D55C-594C-A5DC-D06ADE2CB6E0}" presName="text_3" presStyleLbl="node1" presStyleIdx="2" presStyleCnt="3">
        <dgm:presLayoutVars>
          <dgm:bulletEnabled val="1"/>
        </dgm:presLayoutVars>
      </dgm:prSet>
      <dgm:spPr/>
    </dgm:pt>
    <dgm:pt modelId="{502CF887-806B-4143-8ADB-D8E7C5A29C06}" type="pres">
      <dgm:prSet presAssocID="{E04D0BCA-D55C-594C-A5DC-D06ADE2CB6E0}" presName="accent_3" presStyleCnt="0"/>
      <dgm:spPr/>
    </dgm:pt>
    <dgm:pt modelId="{E0E4EAB1-17D5-7549-A9D5-F12032B47D38}" type="pres">
      <dgm:prSet presAssocID="{E04D0BCA-D55C-594C-A5DC-D06ADE2CB6E0}" presName="accentRepeatNode" presStyleLbl="solidFgAcc1" presStyleIdx="2" presStyleCnt="3"/>
      <dgm:spPr/>
    </dgm:pt>
  </dgm:ptLst>
  <dgm:cxnLst>
    <dgm:cxn modelId="{79172008-D710-0945-99C2-3AA45FB4A916}" type="presOf" srcId="{E04D0BCA-D55C-594C-A5DC-D06ADE2CB6E0}" destId="{520ACC62-3301-AD4D-A544-E6182763F4A7}" srcOrd="0" destOrd="0" presId="urn:microsoft.com/office/officeart/2008/layout/VerticalCurvedList"/>
    <dgm:cxn modelId="{AB28902A-0B26-5142-A43B-35C244BA1E2B}" type="presOf" srcId="{BB8CB36F-338A-844B-859F-C9BD8ACC6A91}" destId="{1D39A1D4-3278-414A-9BD8-86B471FC45C3}" srcOrd="0" destOrd="0" presId="urn:microsoft.com/office/officeart/2008/layout/VerticalCurvedList"/>
    <dgm:cxn modelId="{921E9730-B833-7544-AD58-F3E57FEEFEA7}" type="presOf" srcId="{91CFA740-5883-5D41-9B92-8D30CFE2FD7B}" destId="{9EE25CF1-0749-9642-B363-12C18BFF8AA9}" srcOrd="0" destOrd="0" presId="urn:microsoft.com/office/officeart/2008/layout/VerticalCurvedList"/>
    <dgm:cxn modelId="{F7178769-2A9E-FF43-BF10-9D6923567AA7}" srcId="{BB8CB36F-338A-844B-859F-C9BD8ACC6A91}" destId="{E04D0BCA-D55C-594C-A5DC-D06ADE2CB6E0}" srcOrd="2" destOrd="0" parTransId="{F644F6EE-F957-7648-9399-7B162B815C66}" sibTransId="{70921C29-742B-0345-916F-DB89C615BCB7}"/>
    <dgm:cxn modelId="{BBD009B5-774F-7E4D-937C-73E97951A54D}" srcId="{BB8CB36F-338A-844B-859F-C9BD8ACC6A91}" destId="{94DC263D-17B6-304D-8079-8084290978EE}" srcOrd="0" destOrd="0" parTransId="{7B072B0B-0E08-FA45-A62E-301DF0E8496C}" sibTransId="{91CFA740-5883-5D41-9B92-8D30CFE2FD7B}"/>
    <dgm:cxn modelId="{3EBA42B9-6495-4B45-92BF-C041882F8D14}" srcId="{BB8CB36F-338A-844B-859F-C9BD8ACC6A91}" destId="{808E4DB4-816F-9D48-92FF-3F433ABC6049}" srcOrd="1" destOrd="0" parTransId="{9F87720A-4ED8-0B49-A665-F9709EDC9C2C}" sibTransId="{5ED87470-BD6A-3247-9C6D-8A379F73E006}"/>
    <dgm:cxn modelId="{301A02EF-340F-944F-A2E4-79E299975463}" type="presOf" srcId="{94DC263D-17B6-304D-8079-8084290978EE}" destId="{E05B9BF5-2532-9B4F-B4F5-046C6FD4A964}" srcOrd="0" destOrd="0" presId="urn:microsoft.com/office/officeart/2008/layout/VerticalCurvedList"/>
    <dgm:cxn modelId="{994464F7-6FE9-224E-A059-EDCA62CF5B33}" type="presOf" srcId="{808E4DB4-816F-9D48-92FF-3F433ABC6049}" destId="{7066BDD7-E3FA-4E4D-82A9-1AC098E562AC}" srcOrd="0" destOrd="0" presId="urn:microsoft.com/office/officeart/2008/layout/VerticalCurvedList"/>
    <dgm:cxn modelId="{8027A501-11EF-B94A-8385-540FF6E62CEF}" type="presParOf" srcId="{1D39A1D4-3278-414A-9BD8-86B471FC45C3}" destId="{6A4E99C0-AC56-F644-A9F9-923BF7F1B1BB}" srcOrd="0" destOrd="0" presId="urn:microsoft.com/office/officeart/2008/layout/VerticalCurvedList"/>
    <dgm:cxn modelId="{CC2984BD-1055-7D4D-A00D-B439DB3CFF7B}" type="presParOf" srcId="{6A4E99C0-AC56-F644-A9F9-923BF7F1B1BB}" destId="{3B71F8C1-C205-A640-AA3D-16BD70F28F30}" srcOrd="0" destOrd="0" presId="urn:microsoft.com/office/officeart/2008/layout/VerticalCurvedList"/>
    <dgm:cxn modelId="{2B6528EB-421B-2247-8005-8B844745C4E3}" type="presParOf" srcId="{3B71F8C1-C205-A640-AA3D-16BD70F28F30}" destId="{02C4FBE8-40B1-954B-9B14-0B1BDC491F05}" srcOrd="0" destOrd="0" presId="urn:microsoft.com/office/officeart/2008/layout/VerticalCurvedList"/>
    <dgm:cxn modelId="{566CE778-278C-2E4E-9276-628905099C6F}" type="presParOf" srcId="{3B71F8C1-C205-A640-AA3D-16BD70F28F30}" destId="{9EE25CF1-0749-9642-B363-12C18BFF8AA9}" srcOrd="1" destOrd="0" presId="urn:microsoft.com/office/officeart/2008/layout/VerticalCurvedList"/>
    <dgm:cxn modelId="{5D52322A-366F-6346-881F-948579E947F0}" type="presParOf" srcId="{3B71F8C1-C205-A640-AA3D-16BD70F28F30}" destId="{7974B13A-9760-6043-BCC6-88628F6C064B}" srcOrd="2" destOrd="0" presId="urn:microsoft.com/office/officeart/2008/layout/VerticalCurvedList"/>
    <dgm:cxn modelId="{813DB6CE-BC77-0C4E-BE6C-83E05C96E6EB}" type="presParOf" srcId="{3B71F8C1-C205-A640-AA3D-16BD70F28F30}" destId="{CEC0CBB3-D911-5C4C-A77B-5BB86E46524F}" srcOrd="3" destOrd="0" presId="urn:microsoft.com/office/officeart/2008/layout/VerticalCurvedList"/>
    <dgm:cxn modelId="{15EF73EE-072E-A24E-A30B-8783886162FF}" type="presParOf" srcId="{6A4E99C0-AC56-F644-A9F9-923BF7F1B1BB}" destId="{E05B9BF5-2532-9B4F-B4F5-046C6FD4A964}" srcOrd="1" destOrd="0" presId="urn:microsoft.com/office/officeart/2008/layout/VerticalCurvedList"/>
    <dgm:cxn modelId="{9D2A5EC7-26DB-F943-BF49-C52BA6E20709}" type="presParOf" srcId="{6A4E99C0-AC56-F644-A9F9-923BF7F1B1BB}" destId="{7EBB0463-A696-A24A-BE99-A972CD73F8BE}" srcOrd="2" destOrd="0" presId="urn:microsoft.com/office/officeart/2008/layout/VerticalCurvedList"/>
    <dgm:cxn modelId="{46C4F155-25BE-2947-A428-26D22F63CE4D}" type="presParOf" srcId="{7EBB0463-A696-A24A-BE99-A972CD73F8BE}" destId="{E07EE3F6-5226-9A40-BBEA-A43E94D2F5B5}" srcOrd="0" destOrd="0" presId="urn:microsoft.com/office/officeart/2008/layout/VerticalCurvedList"/>
    <dgm:cxn modelId="{9E3BB484-8FE4-C44D-ACC3-3FE5FB3BE51F}" type="presParOf" srcId="{6A4E99C0-AC56-F644-A9F9-923BF7F1B1BB}" destId="{7066BDD7-E3FA-4E4D-82A9-1AC098E562AC}" srcOrd="3" destOrd="0" presId="urn:microsoft.com/office/officeart/2008/layout/VerticalCurvedList"/>
    <dgm:cxn modelId="{8CAB756B-C9DE-CF46-8044-62CD10965239}" type="presParOf" srcId="{6A4E99C0-AC56-F644-A9F9-923BF7F1B1BB}" destId="{BEDB4AB7-5E45-0F44-9FF3-2A65F5279A0C}" srcOrd="4" destOrd="0" presId="urn:microsoft.com/office/officeart/2008/layout/VerticalCurvedList"/>
    <dgm:cxn modelId="{9A96D2F6-0F2A-E14B-AAA1-CF702E3C302A}" type="presParOf" srcId="{BEDB4AB7-5E45-0F44-9FF3-2A65F5279A0C}" destId="{AADE4923-AFDB-E844-9673-9F747619C903}" srcOrd="0" destOrd="0" presId="urn:microsoft.com/office/officeart/2008/layout/VerticalCurvedList"/>
    <dgm:cxn modelId="{77F1A51C-47EE-E848-8119-AE50DFD2C32D}" type="presParOf" srcId="{6A4E99C0-AC56-F644-A9F9-923BF7F1B1BB}" destId="{520ACC62-3301-AD4D-A544-E6182763F4A7}" srcOrd="5" destOrd="0" presId="urn:microsoft.com/office/officeart/2008/layout/VerticalCurvedList"/>
    <dgm:cxn modelId="{40550A92-E0F3-2647-BDF8-87C8A7BA0311}" type="presParOf" srcId="{6A4E99C0-AC56-F644-A9F9-923BF7F1B1BB}" destId="{502CF887-806B-4143-8ADB-D8E7C5A29C06}" srcOrd="6" destOrd="0" presId="urn:microsoft.com/office/officeart/2008/layout/VerticalCurvedList"/>
    <dgm:cxn modelId="{74B51FDB-39B7-184D-8949-4BE083373785}" type="presParOf" srcId="{502CF887-806B-4143-8ADB-D8E7C5A29C06}" destId="{E0E4EAB1-17D5-7549-A9D5-F12032B47D3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33307-919A-1747-9E3E-82E06EDD2922}">
      <dsp:nvSpPr>
        <dsp:cNvPr id="0" name=""/>
        <dsp:cNvSpPr/>
      </dsp:nvSpPr>
      <dsp:spPr>
        <a:xfrm>
          <a:off x="3528672" y="0"/>
          <a:ext cx="5167312" cy="5167312"/>
        </a:xfrm>
        <a:prstGeom prst="quadArrow">
          <a:avLst>
            <a:gd name="adj1" fmla="val 2000"/>
            <a:gd name="adj2" fmla="val 4000"/>
            <a:gd name="adj3" fmla="val 5000"/>
          </a:avLst>
        </a:prstGeom>
        <a:solidFill>
          <a:srgbClr val="4472C4">
            <a:tint val="40000"/>
            <a:hueOff val="0"/>
            <a:satOff val="0"/>
            <a:lumOff val="0"/>
            <a:alphaOff val="0"/>
          </a:srgbClr>
        </a:solidFill>
        <a:ln>
          <a:noFill/>
        </a:ln>
        <a:effectLst/>
      </dsp:spPr>
      <dsp:style>
        <a:lnRef idx="0">
          <a:scrgbClr r="0" g="0" b="0"/>
        </a:lnRef>
        <a:fillRef idx="1">
          <a:scrgbClr r="0" g="0" b="0"/>
        </a:fillRef>
        <a:effectRef idx="2">
          <a:scrgbClr r="0" g="0" b="0"/>
        </a:effectRef>
        <a:fontRef idx="minor"/>
      </dsp:style>
    </dsp:sp>
    <dsp:sp modelId="{06BCA4F4-D7B0-1E4A-93DB-38A5D739DC3F}">
      <dsp:nvSpPr>
        <dsp:cNvPr id="0" name=""/>
        <dsp:cNvSpPr/>
      </dsp:nvSpPr>
      <dsp:spPr>
        <a:xfrm>
          <a:off x="3864547" y="335875"/>
          <a:ext cx="2066924" cy="2066924"/>
        </a:xfrm>
        <a:prstGeom prst="roundRect">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zh-CN" sz="2200" b="1" kern="1200" dirty="0">
              <a:solidFill>
                <a:sysClr val="window" lastClr="FFFFFF"/>
              </a:solidFill>
              <a:latin typeface="Microsoft YaHei" charset="-122"/>
              <a:ea typeface="Microsoft YaHei" charset="-122"/>
              <a:cs typeface="+mn-cs"/>
            </a:rPr>
            <a:t>Attention</a:t>
          </a:r>
        </a:p>
        <a:p>
          <a:pPr marL="0" lvl="0" indent="0" algn="ctr" defTabSz="977900">
            <a:lnSpc>
              <a:spcPct val="90000"/>
            </a:lnSpc>
            <a:spcBef>
              <a:spcPct val="0"/>
            </a:spcBef>
            <a:spcAft>
              <a:spcPct val="35000"/>
            </a:spcAft>
            <a:buNone/>
          </a:pPr>
          <a:r>
            <a:rPr lang="zh-CN" altLang="en-US" sz="2200" b="1" kern="1200" dirty="0">
              <a:solidFill>
                <a:sysClr val="window" lastClr="FFFFFF"/>
              </a:solidFill>
              <a:latin typeface="Microsoft YaHei" charset="-122"/>
              <a:ea typeface="Microsoft YaHei" charset="-122"/>
              <a:cs typeface="+mn-cs"/>
            </a:rPr>
            <a:t>注意</a:t>
          </a:r>
        </a:p>
      </dsp:txBody>
      <dsp:txXfrm>
        <a:off x="3965446" y="436774"/>
        <a:ext cx="1865126" cy="1865126"/>
      </dsp:txXfrm>
    </dsp:sp>
    <dsp:sp modelId="{E44BE8D0-DBC8-7A40-9648-B8AE2A16AB56}">
      <dsp:nvSpPr>
        <dsp:cNvPr id="0" name=""/>
        <dsp:cNvSpPr/>
      </dsp:nvSpPr>
      <dsp:spPr>
        <a:xfrm>
          <a:off x="6293184" y="335875"/>
          <a:ext cx="2066924" cy="2066924"/>
        </a:xfrm>
        <a:prstGeom prst="roundRect">
          <a:avLst/>
        </a:prstGeom>
        <a:gradFill rotWithShape="0">
          <a:gsLst>
            <a:gs pos="0">
              <a:srgbClr val="4472C4">
                <a:hueOff val="-2451115"/>
                <a:satOff val="-3409"/>
                <a:lumOff val="-1307"/>
                <a:alphaOff val="0"/>
                <a:satMod val="103000"/>
                <a:lumMod val="102000"/>
                <a:tint val="94000"/>
              </a:srgbClr>
            </a:gs>
            <a:gs pos="50000">
              <a:srgbClr val="4472C4">
                <a:hueOff val="-2451115"/>
                <a:satOff val="-3409"/>
                <a:lumOff val="-1307"/>
                <a:alphaOff val="0"/>
                <a:satMod val="110000"/>
                <a:lumMod val="100000"/>
                <a:shade val="100000"/>
              </a:srgbClr>
            </a:gs>
            <a:gs pos="100000">
              <a:srgbClr val="4472C4">
                <a:hueOff val="-2451115"/>
                <a:satOff val="-3409"/>
                <a:lumOff val="-1307"/>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zh-CN" sz="2200" b="1" kern="1200" dirty="0">
              <a:solidFill>
                <a:sysClr val="window" lastClr="FFFFFF"/>
              </a:solidFill>
              <a:latin typeface="Microsoft YaHei" charset="-122"/>
              <a:ea typeface="Microsoft YaHei" charset="-122"/>
              <a:cs typeface="+mn-cs"/>
            </a:rPr>
            <a:t>Relevance</a:t>
          </a:r>
        </a:p>
        <a:p>
          <a:pPr marL="0" lvl="0" indent="0" algn="ctr" defTabSz="977900">
            <a:lnSpc>
              <a:spcPct val="90000"/>
            </a:lnSpc>
            <a:spcBef>
              <a:spcPct val="0"/>
            </a:spcBef>
            <a:spcAft>
              <a:spcPct val="35000"/>
            </a:spcAft>
            <a:buNone/>
          </a:pPr>
          <a:r>
            <a:rPr lang="zh-CN" altLang="en-US" sz="2200" b="1" kern="1200" dirty="0">
              <a:solidFill>
                <a:sysClr val="window" lastClr="FFFFFF"/>
              </a:solidFill>
              <a:latin typeface="Microsoft YaHei" charset="-122"/>
              <a:ea typeface="Microsoft YaHei" charset="-122"/>
              <a:cs typeface="+mn-cs"/>
            </a:rPr>
            <a:t>相关</a:t>
          </a:r>
        </a:p>
      </dsp:txBody>
      <dsp:txXfrm>
        <a:off x="6394083" y="436774"/>
        <a:ext cx="1865126" cy="1865126"/>
      </dsp:txXfrm>
    </dsp:sp>
    <dsp:sp modelId="{B9422DFD-9594-7D4D-AD05-39D92D6A0913}">
      <dsp:nvSpPr>
        <dsp:cNvPr id="0" name=""/>
        <dsp:cNvSpPr/>
      </dsp:nvSpPr>
      <dsp:spPr>
        <a:xfrm>
          <a:off x="3864547" y="2764511"/>
          <a:ext cx="2066924" cy="2066924"/>
        </a:xfrm>
        <a:prstGeom prst="roundRect">
          <a:avLst/>
        </a:prstGeom>
        <a:gradFill rotWithShape="0">
          <a:gsLst>
            <a:gs pos="0">
              <a:srgbClr val="4472C4">
                <a:hueOff val="-4902230"/>
                <a:satOff val="-6819"/>
                <a:lumOff val="-2615"/>
                <a:alphaOff val="0"/>
                <a:satMod val="103000"/>
                <a:lumMod val="102000"/>
                <a:tint val="94000"/>
              </a:srgbClr>
            </a:gs>
            <a:gs pos="50000">
              <a:srgbClr val="4472C4">
                <a:hueOff val="-4902230"/>
                <a:satOff val="-6819"/>
                <a:lumOff val="-2615"/>
                <a:alphaOff val="0"/>
                <a:satMod val="110000"/>
                <a:lumMod val="100000"/>
                <a:shade val="100000"/>
              </a:srgbClr>
            </a:gs>
            <a:gs pos="100000">
              <a:srgbClr val="4472C4">
                <a:hueOff val="-4902230"/>
                <a:satOff val="-6819"/>
                <a:lumOff val="-2615"/>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zh-CN" sz="2200" b="1" kern="1200" dirty="0">
              <a:solidFill>
                <a:sysClr val="window" lastClr="FFFFFF"/>
              </a:solidFill>
              <a:latin typeface="Microsoft YaHei" charset="-122"/>
              <a:ea typeface="Microsoft YaHei" charset="-122"/>
              <a:cs typeface="+mn-cs"/>
            </a:rPr>
            <a:t>Confidence</a:t>
          </a:r>
        </a:p>
        <a:p>
          <a:pPr marL="0" lvl="0" indent="0" algn="ctr" defTabSz="977900">
            <a:lnSpc>
              <a:spcPct val="90000"/>
            </a:lnSpc>
            <a:spcBef>
              <a:spcPct val="0"/>
            </a:spcBef>
            <a:spcAft>
              <a:spcPct val="35000"/>
            </a:spcAft>
            <a:buNone/>
          </a:pPr>
          <a:r>
            <a:rPr lang="zh-CN" altLang="en-US" sz="2200" b="1" kern="1200" dirty="0">
              <a:solidFill>
                <a:sysClr val="window" lastClr="FFFFFF"/>
              </a:solidFill>
              <a:latin typeface="Microsoft YaHei" charset="-122"/>
              <a:ea typeface="Microsoft YaHei" charset="-122"/>
              <a:cs typeface="+mn-cs"/>
            </a:rPr>
            <a:t>信心</a:t>
          </a:r>
        </a:p>
      </dsp:txBody>
      <dsp:txXfrm>
        <a:off x="3965446" y="2865410"/>
        <a:ext cx="1865126" cy="1865126"/>
      </dsp:txXfrm>
    </dsp:sp>
    <dsp:sp modelId="{693BA957-EB5D-8747-B527-C1796EE6EDE6}">
      <dsp:nvSpPr>
        <dsp:cNvPr id="0" name=""/>
        <dsp:cNvSpPr/>
      </dsp:nvSpPr>
      <dsp:spPr>
        <a:xfrm>
          <a:off x="6293184" y="2764511"/>
          <a:ext cx="2066924" cy="2066924"/>
        </a:xfrm>
        <a:prstGeom prst="roundRect">
          <a:avLst/>
        </a:prstGeom>
        <a:gradFill rotWithShape="0">
          <a:gsLst>
            <a:gs pos="0">
              <a:srgbClr val="4472C4">
                <a:hueOff val="-7353344"/>
                <a:satOff val="-10228"/>
                <a:lumOff val="-3922"/>
                <a:alphaOff val="0"/>
                <a:satMod val="103000"/>
                <a:lumMod val="102000"/>
                <a:tint val="94000"/>
              </a:srgbClr>
            </a:gs>
            <a:gs pos="50000">
              <a:srgbClr val="4472C4">
                <a:hueOff val="-7353344"/>
                <a:satOff val="-10228"/>
                <a:lumOff val="-3922"/>
                <a:alphaOff val="0"/>
                <a:satMod val="110000"/>
                <a:lumMod val="100000"/>
                <a:shade val="100000"/>
              </a:srgbClr>
            </a:gs>
            <a:gs pos="100000">
              <a:srgbClr val="4472C4">
                <a:hueOff val="-7353344"/>
                <a:satOff val="-10228"/>
                <a:lumOff val="-3922"/>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altLang="zh-CN" sz="2200" b="1" kern="1200" dirty="0">
              <a:solidFill>
                <a:sysClr val="window" lastClr="FFFFFF"/>
              </a:solidFill>
              <a:latin typeface="Microsoft YaHei" charset="-122"/>
              <a:ea typeface="Microsoft YaHei" charset="-122"/>
              <a:cs typeface="+mn-cs"/>
            </a:rPr>
            <a:t>Satisfaction</a:t>
          </a:r>
        </a:p>
        <a:p>
          <a:pPr marL="0" lvl="0" indent="0" algn="ctr" defTabSz="977900">
            <a:lnSpc>
              <a:spcPct val="90000"/>
            </a:lnSpc>
            <a:spcBef>
              <a:spcPct val="0"/>
            </a:spcBef>
            <a:spcAft>
              <a:spcPct val="35000"/>
            </a:spcAft>
            <a:buNone/>
          </a:pPr>
          <a:r>
            <a:rPr lang="zh-CN" altLang="en-US" sz="2200" b="1" kern="1200" dirty="0">
              <a:solidFill>
                <a:sysClr val="window" lastClr="FFFFFF"/>
              </a:solidFill>
              <a:latin typeface="Microsoft YaHei" charset="-122"/>
              <a:ea typeface="Microsoft YaHei" charset="-122"/>
              <a:cs typeface="+mn-cs"/>
            </a:rPr>
            <a:t>满意</a:t>
          </a:r>
        </a:p>
      </dsp:txBody>
      <dsp:txXfrm>
        <a:off x="6394083" y="2865410"/>
        <a:ext cx="1865126" cy="18651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05F15-22E3-564C-B0B0-E069D7E126ED}">
      <dsp:nvSpPr>
        <dsp:cNvPr id="0" name=""/>
        <dsp:cNvSpPr/>
      </dsp:nvSpPr>
      <dsp:spPr>
        <a:xfrm>
          <a:off x="2306486" y="2661050"/>
          <a:ext cx="156660" cy="15666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12DA66D-6B28-AF49-A735-75A5E2CE6B85}">
      <dsp:nvSpPr>
        <dsp:cNvPr id="0" name=""/>
        <dsp:cNvSpPr/>
      </dsp:nvSpPr>
      <dsp:spPr>
        <a:xfrm>
          <a:off x="2169251" y="2880975"/>
          <a:ext cx="156660" cy="156660"/>
        </a:xfrm>
        <a:prstGeom prst="ellipse">
          <a:avLst/>
        </a:prstGeom>
        <a:gradFill rotWithShape="0">
          <a:gsLst>
            <a:gs pos="0">
              <a:schemeClr val="accent3">
                <a:hueOff val="-86394"/>
                <a:satOff val="2661"/>
                <a:lumOff val="-261"/>
                <a:alphaOff val="0"/>
                <a:satMod val="103000"/>
                <a:lumMod val="102000"/>
                <a:tint val="94000"/>
              </a:schemeClr>
            </a:gs>
            <a:gs pos="50000">
              <a:schemeClr val="accent3">
                <a:hueOff val="-86394"/>
                <a:satOff val="2661"/>
                <a:lumOff val="-261"/>
                <a:alphaOff val="0"/>
                <a:satMod val="110000"/>
                <a:lumMod val="100000"/>
                <a:shade val="100000"/>
              </a:schemeClr>
            </a:gs>
            <a:gs pos="100000">
              <a:schemeClr val="accent3">
                <a:hueOff val="-86394"/>
                <a:satOff val="2661"/>
                <a:lumOff val="-261"/>
                <a:alphaOff val="0"/>
                <a:lumMod val="99000"/>
                <a:satMod val="120000"/>
                <a:shade val="78000"/>
              </a:schemeClr>
            </a:gs>
          </a:gsLst>
          <a:lin ang="5400000" scaled="0"/>
        </a:gradFill>
        <a:ln w="6350" cap="flat" cmpd="sng" algn="ctr">
          <a:solidFill>
            <a:schemeClr val="accent3">
              <a:hueOff val="-86394"/>
              <a:satOff val="2661"/>
              <a:lumOff val="-26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98E019D-D9FA-F041-879D-D50E037967D1}">
      <dsp:nvSpPr>
        <dsp:cNvPr id="0" name=""/>
        <dsp:cNvSpPr/>
      </dsp:nvSpPr>
      <dsp:spPr>
        <a:xfrm>
          <a:off x="2005697" y="3071383"/>
          <a:ext cx="156660" cy="156660"/>
        </a:xfrm>
        <a:prstGeom prst="ellipse">
          <a:avLst/>
        </a:prstGeom>
        <a:gradFill rotWithShape="0">
          <a:gsLst>
            <a:gs pos="0">
              <a:schemeClr val="accent3">
                <a:hueOff val="-172788"/>
                <a:satOff val="5321"/>
                <a:lumOff val="-523"/>
                <a:alphaOff val="0"/>
                <a:satMod val="103000"/>
                <a:lumMod val="102000"/>
                <a:tint val="94000"/>
              </a:schemeClr>
            </a:gs>
            <a:gs pos="50000">
              <a:schemeClr val="accent3">
                <a:hueOff val="-172788"/>
                <a:satOff val="5321"/>
                <a:lumOff val="-523"/>
                <a:alphaOff val="0"/>
                <a:satMod val="110000"/>
                <a:lumMod val="100000"/>
                <a:shade val="100000"/>
              </a:schemeClr>
            </a:gs>
            <a:gs pos="100000">
              <a:schemeClr val="accent3">
                <a:hueOff val="-172788"/>
                <a:satOff val="5321"/>
                <a:lumOff val="-523"/>
                <a:alphaOff val="0"/>
                <a:lumMod val="99000"/>
                <a:satMod val="120000"/>
                <a:shade val="78000"/>
              </a:schemeClr>
            </a:gs>
          </a:gsLst>
          <a:lin ang="5400000" scaled="0"/>
        </a:gradFill>
        <a:ln w="6350" cap="flat" cmpd="sng" algn="ctr">
          <a:solidFill>
            <a:schemeClr val="accent3">
              <a:hueOff val="-172788"/>
              <a:satOff val="5321"/>
              <a:lumOff val="-52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62EEAB8-3251-0B49-90C9-905F8E12787A}">
      <dsp:nvSpPr>
        <dsp:cNvPr id="0" name=""/>
        <dsp:cNvSpPr/>
      </dsp:nvSpPr>
      <dsp:spPr>
        <a:xfrm>
          <a:off x="2201210" y="447659"/>
          <a:ext cx="156660" cy="156660"/>
        </a:xfrm>
        <a:prstGeom prst="ellipse">
          <a:avLst/>
        </a:prstGeom>
        <a:gradFill rotWithShape="0">
          <a:gsLst>
            <a:gs pos="0">
              <a:schemeClr val="accent3">
                <a:hueOff val="-259182"/>
                <a:satOff val="7982"/>
                <a:lumOff val="-784"/>
                <a:alphaOff val="0"/>
                <a:satMod val="103000"/>
                <a:lumMod val="102000"/>
                <a:tint val="94000"/>
              </a:schemeClr>
            </a:gs>
            <a:gs pos="50000">
              <a:schemeClr val="accent3">
                <a:hueOff val="-259182"/>
                <a:satOff val="7982"/>
                <a:lumOff val="-784"/>
                <a:alphaOff val="0"/>
                <a:satMod val="110000"/>
                <a:lumMod val="100000"/>
                <a:shade val="100000"/>
              </a:schemeClr>
            </a:gs>
            <a:gs pos="100000">
              <a:schemeClr val="accent3">
                <a:hueOff val="-259182"/>
                <a:satOff val="7982"/>
                <a:lumOff val="-784"/>
                <a:alphaOff val="0"/>
                <a:lumMod val="99000"/>
                <a:satMod val="120000"/>
                <a:shade val="78000"/>
              </a:schemeClr>
            </a:gs>
          </a:gsLst>
          <a:lin ang="5400000" scaled="0"/>
        </a:gradFill>
        <a:ln w="6350" cap="flat" cmpd="sng" algn="ctr">
          <a:solidFill>
            <a:schemeClr val="accent3">
              <a:hueOff val="-259182"/>
              <a:satOff val="7982"/>
              <a:lumOff val="-78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4525016-33A3-A949-BE88-F5D01C1CF6BC}">
      <dsp:nvSpPr>
        <dsp:cNvPr id="0" name=""/>
        <dsp:cNvSpPr/>
      </dsp:nvSpPr>
      <dsp:spPr>
        <a:xfrm>
          <a:off x="2410508" y="322938"/>
          <a:ext cx="156660" cy="156660"/>
        </a:xfrm>
        <a:prstGeom prst="ellipse">
          <a:avLst/>
        </a:prstGeom>
        <a:gradFill rotWithShape="0">
          <a:gsLst>
            <a:gs pos="0">
              <a:schemeClr val="accent3">
                <a:hueOff val="-345576"/>
                <a:satOff val="10643"/>
                <a:lumOff val="-1046"/>
                <a:alphaOff val="0"/>
                <a:satMod val="103000"/>
                <a:lumMod val="102000"/>
                <a:tint val="94000"/>
              </a:schemeClr>
            </a:gs>
            <a:gs pos="50000">
              <a:schemeClr val="accent3">
                <a:hueOff val="-345576"/>
                <a:satOff val="10643"/>
                <a:lumOff val="-1046"/>
                <a:alphaOff val="0"/>
                <a:satMod val="110000"/>
                <a:lumMod val="100000"/>
                <a:shade val="100000"/>
              </a:schemeClr>
            </a:gs>
            <a:gs pos="100000">
              <a:schemeClr val="accent3">
                <a:hueOff val="-345576"/>
                <a:satOff val="10643"/>
                <a:lumOff val="-1046"/>
                <a:alphaOff val="0"/>
                <a:lumMod val="99000"/>
                <a:satMod val="120000"/>
                <a:shade val="78000"/>
              </a:schemeClr>
            </a:gs>
          </a:gsLst>
          <a:lin ang="5400000" scaled="0"/>
        </a:gradFill>
        <a:ln w="6350" cap="flat" cmpd="sng" algn="ctr">
          <a:solidFill>
            <a:schemeClr val="accent3">
              <a:hueOff val="-345576"/>
              <a:satOff val="10643"/>
              <a:lumOff val="-104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E0B526B-1358-A244-BFF3-B19DC88D602F}">
      <dsp:nvSpPr>
        <dsp:cNvPr id="0" name=""/>
        <dsp:cNvSpPr/>
      </dsp:nvSpPr>
      <dsp:spPr>
        <a:xfrm>
          <a:off x="2619180" y="198216"/>
          <a:ext cx="156660" cy="156660"/>
        </a:xfrm>
        <a:prstGeom prst="ellipse">
          <a:avLst/>
        </a:prstGeom>
        <a:gradFill rotWithShape="0">
          <a:gsLst>
            <a:gs pos="0">
              <a:schemeClr val="accent3">
                <a:hueOff val="-431969"/>
                <a:satOff val="13303"/>
                <a:lumOff val="-1307"/>
                <a:alphaOff val="0"/>
                <a:satMod val="103000"/>
                <a:lumMod val="102000"/>
                <a:tint val="94000"/>
              </a:schemeClr>
            </a:gs>
            <a:gs pos="50000">
              <a:schemeClr val="accent3">
                <a:hueOff val="-431969"/>
                <a:satOff val="13303"/>
                <a:lumOff val="-1307"/>
                <a:alphaOff val="0"/>
                <a:satMod val="110000"/>
                <a:lumMod val="100000"/>
                <a:shade val="100000"/>
              </a:schemeClr>
            </a:gs>
            <a:gs pos="100000">
              <a:schemeClr val="accent3">
                <a:hueOff val="-431969"/>
                <a:satOff val="13303"/>
                <a:lumOff val="-1307"/>
                <a:alphaOff val="0"/>
                <a:lumMod val="99000"/>
                <a:satMod val="120000"/>
                <a:shade val="78000"/>
              </a:schemeClr>
            </a:gs>
          </a:gsLst>
          <a:lin ang="5400000" scaled="0"/>
        </a:gradFill>
        <a:ln w="6350" cap="flat" cmpd="sng" algn="ctr">
          <a:solidFill>
            <a:schemeClr val="accent3">
              <a:hueOff val="-431969"/>
              <a:satOff val="13303"/>
              <a:lumOff val="-130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69169E8-A05D-FC4A-AC6B-4A4BA9A0FA52}">
      <dsp:nvSpPr>
        <dsp:cNvPr id="0" name=""/>
        <dsp:cNvSpPr/>
      </dsp:nvSpPr>
      <dsp:spPr>
        <a:xfrm>
          <a:off x="2827852" y="322938"/>
          <a:ext cx="156660" cy="156660"/>
        </a:xfrm>
        <a:prstGeom prst="ellipse">
          <a:avLst/>
        </a:prstGeom>
        <a:gradFill rotWithShape="0">
          <a:gsLst>
            <a:gs pos="0">
              <a:schemeClr val="accent3">
                <a:hueOff val="-518363"/>
                <a:satOff val="15964"/>
                <a:lumOff val="-1569"/>
                <a:alphaOff val="0"/>
                <a:satMod val="103000"/>
                <a:lumMod val="102000"/>
                <a:tint val="94000"/>
              </a:schemeClr>
            </a:gs>
            <a:gs pos="50000">
              <a:schemeClr val="accent3">
                <a:hueOff val="-518363"/>
                <a:satOff val="15964"/>
                <a:lumOff val="-1569"/>
                <a:alphaOff val="0"/>
                <a:satMod val="110000"/>
                <a:lumMod val="100000"/>
                <a:shade val="100000"/>
              </a:schemeClr>
            </a:gs>
            <a:gs pos="100000">
              <a:schemeClr val="accent3">
                <a:hueOff val="-518363"/>
                <a:satOff val="15964"/>
                <a:lumOff val="-1569"/>
                <a:alphaOff val="0"/>
                <a:lumMod val="99000"/>
                <a:satMod val="120000"/>
                <a:shade val="78000"/>
              </a:schemeClr>
            </a:gs>
          </a:gsLst>
          <a:lin ang="5400000" scaled="0"/>
        </a:gradFill>
        <a:ln w="6350" cap="flat" cmpd="sng" algn="ctr">
          <a:solidFill>
            <a:schemeClr val="accent3">
              <a:hueOff val="-518363"/>
              <a:satOff val="15964"/>
              <a:lumOff val="-156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A515895-4699-AC4F-815A-112C1B2B21E4}">
      <dsp:nvSpPr>
        <dsp:cNvPr id="0" name=""/>
        <dsp:cNvSpPr/>
      </dsp:nvSpPr>
      <dsp:spPr>
        <a:xfrm>
          <a:off x="3037150" y="447659"/>
          <a:ext cx="156660" cy="156660"/>
        </a:xfrm>
        <a:prstGeom prst="ellipse">
          <a:avLst/>
        </a:prstGeom>
        <a:gradFill rotWithShape="0">
          <a:gsLst>
            <a:gs pos="0">
              <a:schemeClr val="accent3">
                <a:hueOff val="-604757"/>
                <a:satOff val="18625"/>
                <a:lumOff val="-1830"/>
                <a:alphaOff val="0"/>
                <a:satMod val="103000"/>
                <a:lumMod val="102000"/>
                <a:tint val="94000"/>
              </a:schemeClr>
            </a:gs>
            <a:gs pos="50000">
              <a:schemeClr val="accent3">
                <a:hueOff val="-604757"/>
                <a:satOff val="18625"/>
                <a:lumOff val="-1830"/>
                <a:alphaOff val="0"/>
                <a:satMod val="110000"/>
                <a:lumMod val="100000"/>
                <a:shade val="100000"/>
              </a:schemeClr>
            </a:gs>
            <a:gs pos="100000">
              <a:schemeClr val="accent3">
                <a:hueOff val="-604757"/>
                <a:satOff val="18625"/>
                <a:lumOff val="-1830"/>
                <a:alphaOff val="0"/>
                <a:lumMod val="99000"/>
                <a:satMod val="120000"/>
                <a:shade val="78000"/>
              </a:schemeClr>
            </a:gs>
          </a:gsLst>
          <a:lin ang="5400000" scaled="0"/>
        </a:gradFill>
        <a:ln w="6350" cap="flat" cmpd="sng" algn="ctr">
          <a:solidFill>
            <a:schemeClr val="accent3">
              <a:hueOff val="-604757"/>
              <a:satOff val="18625"/>
              <a:lumOff val="-183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6252134-E489-AF4E-89D6-8A58BECF43DE}">
      <dsp:nvSpPr>
        <dsp:cNvPr id="0" name=""/>
        <dsp:cNvSpPr/>
      </dsp:nvSpPr>
      <dsp:spPr>
        <a:xfrm>
          <a:off x="2619180" y="461378"/>
          <a:ext cx="156660" cy="156660"/>
        </a:xfrm>
        <a:prstGeom prst="ellipse">
          <a:avLst/>
        </a:prstGeom>
        <a:gradFill rotWithShape="0">
          <a:gsLst>
            <a:gs pos="0">
              <a:schemeClr val="accent3">
                <a:hueOff val="-691151"/>
                <a:satOff val="21285"/>
                <a:lumOff val="-2092"/>
                <a:alphaOff val="0"/>
                <a:satMod val="103000"/>
                <a:lumMod val="102000"/>
                <a:tint val="94000"/>
              </a:schemeClr>
            </a:gs>
            <a:gs pos="50000">
              <a:schemeClr val="accent3">
                <a:hueOff val="-691151"/>
                <a:satOff val="21285"/>
                <a:lumOff val="-2092"/>
                <a:alphaOff val="0"/>
                <a:satMod val="110000"/>
                <a:lumMod val="100000"/>
                <a:shade val="100000"/>
              </a:schemeClr>
            </a:gs>
            <a:gs pos="100000">
              <a:schemeClr val="accent3">
                <a:hueOff val="-691151"/>
                <a:satOff val="21285"/>
                <a:lumOff val="-2092"/>
                <a:alphaOff val="0"/>
                <a:lumMod val="99000"/>
                <a:satMod val="120000"/>
                <a:shade val="78000"/>
              </a:schemeClr>
            </a:gs>
          </a:gsLst>
          <a:lin ang="5400000" scaled="0"/>
        </a:gradFill>
        <a:ln w="6350" cap="flat" cmpd="sng" algn="ctr">
          <a:solidFill>
            <a:schemeClr val="accent3">
              <a:hueOff val="-691151"/>
              <a:satOff val="21285"/>
              <a:lumOff val="-209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78BC886-0BFE-7549-BBA2-43E493EE93CB}">
      <dsp:nvSpPr>
        <dsp:cNvPr id="0" name=""/>
        <dsp:cNvSpPr/>
      </dsp:nvSpPr>
      <dsp:spPr>
        <a:xfrm>
          <a:off x="2619180" y="724541"/>
          <a:ext cx="156660" cy="156660"/>
        </a:xfrm>
        <a:prstGeom prst="ellipse">
          <a:avLst/>
        </a:prstGeom>
        <a:gradFill rotWithShape="0">
          <a:gsLst>
            <a:gs pos="0">
              <a:schemeClr val="accent3">
                <a:hueOff val="-777545"/>
                <a:satOff val="23946"/>
                <a:lumOff val="-2353"/>
                <a:alphaOff val="0"/>
                <a:satMod val="103000"/>
                <a:lumMod val="102000"/>
                <a:tint val="94000"/>
              </a:schemeClr>
            </a:gs>
            <a:gs pos="50000">
              <a:schemeClr val="accent3">
                <a:hueOff val="-777545"/>
                <a:satOff val="23946"/>
                <a:lumOff val="-2353"/>
                <a:alphaOff val="0"/>
                <a:satMod val="110000"/>
                <a:lumMod val="100000"/>
                <a:shade val="100000"/>
              </a:schemeClr>
            </a:gs>
            <a:gs pos="100000">
              <a:schemeClr val="accent3">
                <a:hueOff val="-777545"/>
                <a:satOff val="23946"/>
                <a:lumOff val="-2353"/>
                <a:alphaOff val="0"/>
                <a:lumMod val="99000"/>
                <a:satMod val="120000"/>
                <a:shade val="78000"/>
              </a:schemeClr>
            </a:gs>
          </a:gsLst>
          <a:lin ang="5400000" scaled="0"/>
        </a:gradFill>
        <a:ln w="6350" cap="flat" cmpd="sng" algn="ctr">
          <a:solidFill>
            <a:schemeClr val="accent3">
              <a:hueOff val="-777545"/>
              <a:satOff val="23946"/>
              <a:lumOff val="-235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3618711-46C0-5548-B73D-D9E1A789EBD9}">
      <dsp:nvSpPr>
        <dsp:cNvPr id="0" name=""/>
        <dsp:cNvSpPr/>
      </dsp:nvSpPr>
      <dsp:spPr>
        <a:xfrm>
          <a:off x="1344590" y="3643610"/>
          <a:ext cx="3378855" cy="90630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5191" tIns="137160" rIns="137160" bIns="137160" numCol="1" spcCol="1270" anchor="ctr" anchorCtr="0">
          <a:noAutofit/>
        </a:bodyPr>
        <a:lstStyle/>
        <a:p>
          <a:pPr marL="0" lvl="0" indent="0" algn="l" defTabSz="1600200">
            <a:lnSpc>
              <a:spcPct val="90000"/>
            </a:lnSpc>
            <a:spcBef>
              <a:spcPct val="0"/>
            </a:spcBef>
            <a:spcAft>
              <a:spcPct val="35000"/>
            </a:spcAft>
            <a:buNone/>
          </a:pPr>
          <a:r>
            <a:rPr lang="zh-CN" altLang="en-US" sz="3600" kern="1200" dirty="0">
              <a:latin typeface="Microsoft YaHei" charset="-122"/>
              <a:ea typeface="Microsoft YaHei" charset="-122"/>
              <a:cs typeface="Microsoft YaHei" charset="-122"/>
            </a:rPr>
            <a:t>  学习体验</a:t>
          </a:r>
        </a:p>
      </dsp:txBody>
      <dsp:txXfrm>
        <a:off x="1388832" y="3687852"/>
        <a:ext cx="3290371" cy="817825"/>
      </dsp:txXfrm>
    </dsp:sp>
    <dsp:sp modelId="{F32A8860-6FC6-154B-B4D9-7BA07CB1A7D6}">
      <dsp:nvSpPr>
        <dsp:cNvPr id="0" name=""/>
        <dsp:cNvSpPr/>
      </dsp:nvSpPr>
      <dsp:spPr>
        <a:xfrm>
          <a:off x="407760" y="2755594"/>
          <a:ext cx="1566605" cy="156650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a:noFill/>
        </a:ln>
        <a:effectLst/>
      </dsp:spPr>
      <dsp:style>
        <a:lnRef idx="0">
          <a:scrgbClr r="0" g="0" b="0"/>
        </a:lnRef>
        <a:fillRef idx="1">
          <a:scrgbClr r="0" g="0" b="0"/>
        </a:fillRef>
        <a:effectRef idx="2">
          <a:scrgbClr r="0" g="0" b="0"/>
        </a:effectRef>
        <a:fontRef idx="minor"/>
      </dsp:style>
    </dsp:sp>
    <dsp:sp modelId="{D6403E7D-705D-1F49-8B51-B273FA234499}">
      <dsp:nvSpPr>
        <dsp:cNvPr id="0" name=""/>
        <dsp:cNvSpPr/>
      </dsp:nvSpPr>
      <dsp:spPr>
        <a:xfrm>
          <a:off x="2772707" y="1870903"/>
          <a:ext cx="3378855" cy="906309"/>
        </a:xfrm>
        <a:prstGeom prst="roundRect">
          <a:avLst/>
        </a:prstGeom>
        <a:gradFill rotWithShape="0">
          <a:gsLst>
            <a:gs pos="0">
              <a:schemeClr val="accent3">
                <a:hueOff val="-777545"/>
                <a:satOff val="23946"/>
                <a:lumOff val="-2353"/>
                <a:alphaOff val="0"/>
                <a:satMod val="103000"/>
                <a:lumMod val="102000"/>
                <a:tint val="94000"/>
              </a:schemeClr>
            </a:gs>
            <a:gs pos="50000">
              <a:schemeClr val="accent3">
                <a:hueOff val="-777545"/>
                <a:satOff val="23946"/>
                <a:lumOff val="-2353"/>
                <a:alphaOff val="0"/>
                <a:satMod val="110000"/>
                <a:lumMod val="100000"/>
                <a:shade val="100000"/>
              </a:schemeClr>
            </a:gs>
            <a:gs pos="100000">
              <a:schemeClr val="accent3">
                <a:hueOff val="-777545"/>
                <a:satOff val="23946"/>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5191" tIns="137160" rIns="137160" bIns="137160" numCol="1" spcCol="1270" anchor="ctr" anchorCtr="0">
          <a:noAutofit/>
        </a:bodyPr>
        <a:lstStyle/>
        <a:p>
          <a:pPr marL="0" lvl="0" indent="0" algn="l" defTabSz="1600200">
            <a:lnSpc>
              <a:spcPct val="90000"/>
            </a:lnSpc>
            <a:spcBef>
              <a:spcPct val="0"/>
            </a:spcBef>
            <a:spcAft>
              <a:spcPct val="35000"/>
            </a:spcAft>
            <a:buNone/>
          </a:pPr>
          <a:r>
            <a:rPr lang="zh-CN" altLang="en-US" sz="3600" b="0" kern="1200" dirty="0">
              <a:latin typeface="Microsoft YaHei" charset="-122"/>
              <a:ea typeface="Microsoft YaHei" charset="-122"/>
              <a:cs typeface="Microsoft YaHei" charset="-122"/>
            </a:rPr>
            <a:t>  学习成就</a:t>
          </a:r>
        </a:p>
      </dsp:txBody>
      <dsp:txXfrm>
        <a:off x="2816949" y="1915145"/>
        <a:ext cx="3290371" cy="817825"/>
      </dsp:txXfrm>
    </dsp:sp>
    <dsp:sp modelId="{A20BBCE7-EE50-194D-9A49-1567B47FAF47}">
      <dsp:nvSpPr>
        <dsp:cNvPr id="0" name=""/>
        <dsp:cNvSpPr/>
      </dsp:nvSpPr>
      <dsp:spPr>
        <a:xfrm>
          <a:off x="1835877" y="982886"/>
          <a:ext cx="1566605" cy="156650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a:no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A7B46-AB03-6C40-9CB2-820EB0CB910A}">
      <dsp:nvSpPr>
        <dsp:cNvPr id="0" name=""/>
        <dsp:cNvSpPr/>
      </dsp:nvSpPr>
      <dsp:spPr>
        <a:xfrm>
          <a:off x="-5381185" y="-824030"/>
          <a:ext cx="6407537" cy="6407537"/>
        </a:xfrm>
        <a:prstGeom prst="blockArc">
          <a:avLst>
            <a:gd name="adj1" fmla="val 18900000"/>
            <a:gd name="adj2" fmla="val 2700000"/>
            <a:gd name="adj3" fmla="val 337"/>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091C931-8D32-EB44-8091-5771A20D7065}">
      <dsp:nvSpPr>
        <dsp:cNvPr id="0" name=""/>
        <dsp:cNvSpPr/>
      </dsp:nvSpPr>
      <dsp:spPr>
        <a:xfrm>
          <a:off x="537330" y="365908"/>
          <a:ext cx="8830785" cy="73219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1182" tIns="71120" rIns="71120" bIns="71120" numCol="1" spcCol="1270" anchor="ctr" anchorCtr="0">
          <a:noAutofit/>
        </a:bodyPr>
        <a:lstStyle/>
        <a:p>
          <a:pPr marL="0" lvl="0" indent="0" algn="l" defTabSz="1244600">
            <a:lnSpc>
              <a:spcPct val="90000"/>
            </a:lnSpc>
            <a:spcBef>
              <a:spcPct val="0"/>
            </a:spcBef>
            <a:spcAft>
              <a:spcPct val="35000"/>
            </a:spcAft>
            <a:buNone/>
          </a:pPr>
          <a:r>
            <a:rPr kumimoji="1" lang="zh-CN" altLang="en-US" sz="2800" kern="1200" dirty="0">
              <a:latin typeface="Microsoft YaHei" charset="-122"/>
              <a:ea typeface="Microsoft YaHei" charset="-122"/>
              <a:cs typeface="Microsoft YaHei" charset="-122"/>
            </a:rPr>
            <a:t>使用生活中让学生感兴趣的问题；</a:t>
          </a:r>
          <a:endParaRPr kumimoji="1" lang="en-US" altLang="zh-CN" sz="2800" kern="1200" dirty="0">
            <a:latin typeface="Microsoft YaHei" charset="-122"/>
            <a:ea typeface="Microsoft YaHei" charset="-122"/>
            <a:cs typeface="Microsoft YaHei" charset="-122"/>
          </a:endParaRPr>
        </a:p>
      </dsp:txBody>
      <dsp:txXfrm>
        <a:off x="537330" y="365908"/>
        <a:ext cx="8830785" cy="732197"/>
      </dsp:txXfrm>
    </dsp:sp>
    <dsp:sp modelId="{51EBA3B9-C439-4042-A6DF-57FE13410A08}">
      <dsp:nvSpPr>
        <dsp:cNvPr id="0" name=""/>
        <dsp:cNvSpPr/>
      </dsp:nvSpPr>
      <dsp:spPr>
        <a:xfrm>
          <a:off x="79707" y="274383"/>
          <a:ext cx="915247" cy="915247"/>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33403-58D4-584F-BF4B-F857EE763030}">
      <dsp:nvSpPr>
        <dsp:cNvPr id="0" name=""/>
        <dsp:cNvSpPr/>
      </dsp:nvSpPr>
      <dsp:spPr>
        <a:xfrm>
          <a:off x="957116" y="1464395"/>
          <a:ext cx="8410999" cy="732197"/>
        </a:xfrm>
        <a:prstGeom prst="rect">
          <a:avLst/>
        </a:prstGeom>
        <a:gradFill rotWithShape="0">
          <a:gsLst>
            <a:gs pos="0">
              <a:schemeClr val="accent2">
                <a:hueOff val="168561"/>
                <a:satOff val="-821"/>
                <a:lumOff val="3529"/>
                <a:alphaOff val="0"/>
                <a:satMod val="103000"/>
                <a:lumMod val="102000"/>
                <a:tint val="94000"/>
              </a:schemeClr>
            </a:gs>
            <a:gs pos="50000">
              <a:schemeClr val="accent2">
                <a:hueOff val="168561"/>
                <a:satOff val="-821"/>
                <a:lumOff val="3529"/>
                <a:alphaOff val="0"/>
                <a:satMod val="110000"/>
                <a:lumMod val="100000"/>
                <a:shade val="100000"/>
              </a:schemeClr>
            </a:gs>
            <a:gs pos="100000">
              <a:schemeClr val="accent2">
                <a:hueOff val="168561"/>
                <a:satOff val="-821"/>
                <a:lumOff val="35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1182" tIns="71120" rIns="71120" bIns="71120" numCol="1" spcCol="1270" anchor="ctr" anchorCtr="0">
          <a:noAutofit/>
        </a:bodyPr>
        <a:lstStyle/>
        <a:p>
          <a:pPr marL="0" lvl="0" indent="0" algn="l" defTabSz="1244600">
            <a:lnSpc>
              <a:spcPct val="90000"/>
            </a:lnSpc>
            <a:spcBef>
              <a:spcPct val="0"/>
            </a:spcBef>
            <a:spcAft>
              <a:spcPct val="35000"/>
            </a:spcAft>
            <a:buNone/>
          </a:pPr>
          <a:r>
            <a:rPr kumimoji="1" lang="zh-CN" altLang="en-US" sz="2800" kern="1200" dirty="0">
              <a:latin typeface="Microsoft YaHei" charset="-122"/>
              <a:ea typeface="Microsoft YaHei" charset="-122"/>
              <a:cs typeface="Microsoft YaHei" charset="-122"/>
            </a:rPr>
            <a:t>使用实验</a:t>
          </a:r>
          <a:r>
            <a:rPr kumimoji="1" lang="en-US" altLang="zh-CN" sz="2800" kern="1200" dirty="0">
              <a:latin typeface="Microsoft YaHei" charset="-122"/>
              <a:ea typeface="Microsoft YaHei" charset="-122"/>
              <a:cs typeface="Microsoft YaHei" charset="-122"/>
            </a:rPr>
            <a:t>/</a:t>
          </a:r>
          <a:r>
            <a:rPr kumimoji="1" lang="zh-CN" altLang="en-US" sz="2800" kern="1200" dirty="0">
              <a:latin typeface="Microsoft YaHei" charset="-122"/>
              <a:ea typeface="Microsoft YaHei" charset="-122"/>
              <a:cs typeface="Microsoft YaHei" charset="-122"/>
            </a:rPr>
            <a:t>实例</a:t>
          </a:r>
          <a:endParaRPr kumimoji="1" lang="en-US" altLang="zh-CN" sz="2800" kern="1200" dirty="0">
            <a:latin typeface="Microsoft YaHei" charset="-122"/>
            <a:ea typeface="Microsoft YaHei" charset="-122"/>
            <a:cs typeface="Microsoft YaHei" charset="-122"/>
          </a:endParaRPr>
        </a:p>
      </dsp:txBody>
      <dsp:txXfrm>
        <a:off x="957116" y="1464395"/>
        <a:ext cx="8410999" cy="732197"/>
      </dsp:txXfrm>
    </dsp:sp>
    <dsp:sp modelId="{A7B1DA4D-0E17-2E46-BD42-03DE4BDF2E17}">
      <dsp:nvSpPr>
        <dsp:cNvPr id="0" name=""/>
        <dsp:cNvSpPr/>
      </dsp:nvSpPr>
      <dsp:spPr>
        <a:xfrm>
          <a:off x="499492" y="1372871"/>
          <a:ext cx="915247" cy="915247"/>
        </a:xfrm>
        <a:prstGeom prst="ellipse">
          <a:avLst/>
        </a:prstGeom>
        <a:solidFill>
          <a:schemeClr val="lt1">
            <a:hueOff val="0"/>
            <a:satOff val="0"/>
            <a:lumOff val="0"/>
            <a:alphaOff val="0"/>
          </a:schemeClr>
        </a:solidFill>
        <a:ln w="6350" cap="flat" cmpd="sng" algn="ctr">
          <a:solidFill>
            <a:schemeClr val="accent2">
              <a:hueOff val="168561"/>
              <a:satOff val="-821"/>
              <a:lumOff val="3529"/>
              <a:alphaOff val="0"/>
            </a:schemeClr>
          </a:solidFill>
          <a:prstDash val="solid"/>
          <a:miter lim="800000"/>
        </a:ln>
        <a:effectLst/>
      </dsp:spPr>
      <dsp:style>
        <a:lnRef idx="1">
          <a:scrgbClr r="0" g="0" b="0"/>
        </a:lnRef>
        <a:fillRef idx="1">
          <a:scrgbClr r="0" g="0" b="0"/>
        </a:fillRef>
        <a:effectRef idx="0">
          <a:scrgbClr r="0" g="0" b="0"/>
        </a:effectRef>
        <a:fontRef idx="minor"/>
      </dsp:style>
    </dsp:sp>
    <dsp:sp modelId="{0F47A768-BE43-2142-84E1-79123D72326F}">
      <dsp:nvSpPr>
        <dsp:cNvPr id="0" name=""/>
        <dsp:cNvSpPr/>
      </dsp:nvSpPr>
      <dsp:spPr>
        <a:xfrm>
          <a:off x="957116" y="2562883"/>
          <a:ext cx="8410999" cy="732197"/>
        </a:xfrm>
        <a:prstGeom prst="rect">
          <a:avLst/>
        </a:prstGeom>
        <a:gradFill rotWithShape="0">
          <a:gsLst>
            <a:gs pos="0">
              <a:schemeClr val="accent2">
                <a:hueOff val="337122"/>
                <a:satOff val="-1641"/>
                <a:lumOff val="7059"/>
                <a:alphaOff val="0"/>
                <a:satMod val="103000"/>
                <a:lumMod val="102000"/>
                <a:tint val="94000"/>
              </a:schemeClr>
            </a:gs>
            <a:gs pos="50000">
              <a:schemeClr val="accent2">
                <a:hueOff val="337122"/>
                <a:satOff val="-1641"/>
                <a:lumOff val="7059"/>
                <a:alphaOff val="0"/>
                <a:satMod val="110000"/>
                <a:lumMod val="100000"/>
                <a:shade val="100000"/>
              </a:schemeClr>
            </a:gs>
            <a:gs pos="100000">
              <a:schemeClr val="accent2">
                <a:hueOff val="337122"/>
                <a:satOff val="-164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1182" tIns="71120" rIns="71120" bIns="71120" numCol="1" spcCol="1270" anchor="ctr" anchorCtr="0">
          <a:noAutofit/>
        </a:bodyPr>
        <a:lstStyle/>
        <a:p>
          <a:pPr marL="0" lvl="0" indent="0" algn="l" defTabSz="1244600">
            <a:lnSpc>
              <a:spcPct val="90000"/>
            </a:lnSpc>
            <a:spcBef>
              <a:spcPct val="0"/>
            </a:spcBef>
            <a:spcAft>
              <a:spcPct val="35000"/>
            </a:spcAft>
            <a:buNone/>
          </a:pPr>
          <a:r>
            <a:rPr kumimoji="1" lang="zh-CN" altLang="en-US" sz="2800" kern="1200" dirty="0">
              <a:latin typeface="Microsoft YaHei" charset="-122"/>
              <a:ea typeface="Microsoft YaHei" charset="-122"/>
              <a:cs typeface="Microsoft YaHei" charset="-122"/>
            </a:rPr>
            <a:t>使用“流行元素”：学生熟悉的内容</a:t>
          </a:r>
          <a:endParaRPr kumimoji="1" lang="en-US" altLang="zh-CN" sz="2800" kern="1200" dirty="0">
            <a:latin typeface="Microsoft YaHei" charset="-122"/>
            <a:ea typeface="Microsoft YaHei" charset="-122"/>
            <a:cs typeface="Microsoft YaHei" charset="-122"/>
          </a:endParaRPr>
        </a:p>
      </dsp:txBody>
      <dsp:txXfrm>
        <a:off x="957116" y="2562883"/>
        <a:ext cx="8410999" cy="732197"/>
      </dsp:txXfrm>
    </dsp:sp>
    <dsp:sp modelId="{6E53DF02-CBB4-7649-866D-1EEB81CEC62B}">
      <dsp:nvSpPr>
        <dsp:cNvPr id="0" name=""/>
        <dsp:cNvSpPr/>
      </dsp:nvSpPr>
      <dsp:spPr>
        <a:xfrm>
          <a:off x="499492" y="2471358"/>
          <a:ext cx="915247" cy="915247"/>
        </a:xfrm>
        <a:prstGeom prst="ellipse">
          <a:avLst/>
        </a:prstGeom>
        <a:solidFill>
          <a:schemeClr val="lt1">
            <a:hueOff val="0"/>
            <a:satOff val="0"/>
            <a:lumOff val="0"/>
            <a:alphaOff val="0"/>
          </a:schemeClr>
        </a:solidFill>
        <a:ln w="6350" cap="flat" cmpd="sng" algn="ctr">
          <a:solidFill>
            <a:schemeClr val="accent2">
              <a:hueOff val="337122"/>
              <a:satOff val="-1641"/>
              <a:lumOff val="7059"/>
              <a:alphaOff val="0"/>
            </a:schemeClr>
          </a:solidFill>
          <a:prstDash val="solid"/>
          <a:miter lim="800000"/>
        </a:ln>
        <a:effectLst/>
      </dsp:spPr>
      <dsp:style>
        <a:lnRef idx="1">
          <a:scrgbClr r="0" g="0" b="0"/>
        </a:lnRef>
        <a:fillRef idx="1">
          <a:scrgbClr r="0" g="0" b="0"/>
        </a:fillRef>
        <a:effectRef idx="0">
          <a:scrgbClr r="0" g="0" b="0"/>
        </a:effectRef>
        <a:fontRef idx="minor"/>
      </dsp:style>
    </dsp:sp>
    <dsp:sp modelId="{091634BE-3C41-DB46-A7CB-3AECD7D277DA}">
      <dsp:nvSpPr>
        <dsp:cNvPr id="0" name=""/>
        <dsp:cNvSpPr/>
      </dsp:nvSpPr>
      <dsp:spPr>
        <a:xfrm>
          <a:off x="537330" y="3661370"/>
          <a:ext cx="8830785" cy="732197"/>
        </a:xfrm>
        <a:prstGeom prst="rect">
          <a:avLst/>
        </a:prstGeom>
        <a:gradFill rotWithShape="0">
          <a:gsLst>
            <a:gs pos="0">
              <a:schemeClr val="accent2">
                <a:hueOff val="505683"/>
                <a:satOff val="-2462"/>
                <a:lumOff val="10588"/>
                <a:alphaOff val="0"/>
                <a:satMod val="103000"/>
                <a:lumMod val="102000"/>
                <a:tint val="94000"/>
              </a:schemeClr>
            </a:gs>
            <a:gs pos="50000">
              <a:schemeClr val="accent2">
                <a:hueOff val="505683"/>
                <a:satOff val="-2462"/>
                <a:lumOff val="10588"/>
                <a:alphaOff val="0"/>
                <a:satMod val="110000"/>
                <a:lumMod val="100000"/>
                <a:shade val="100000"/>
              </a:schemeClr>
            </a:gs>
            <a:gs pos="100000">
              <a:schemeClr val="accent2">
                <a:hueOff val="505683"/>
                <a:satOff val="-2462"/>
                <a:lumOff val="10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81182" tIns="71120" rIns="71120" bIns="71120" numCol="1" spcCol="1270" anchor="ctr" anchorCtr="0">
          <a:noAutofit/>
        </a:bodyPr>
        <a:lstStyle/>
        <a:p>
          <a:pPr marL="0" lvl="0" indent="0" algn="l" defTabSz="1244600">
            <a:lnSpc>
              <a:spcPct val="90000"/>
            </a:lnSpc>
            <a:spcBef>
              <a:spcPct val="0"/>
            </a:spcBef>
            <a:spcAft>
              <a:spcPct val="35000"/>
            </a:spcAft>
            <a:buNone/>
          </a:pPr>
          <a:r>
            <a:rPr kumimoji="1" lang="zh-CN" altLang="en-US" sz="2800" kern="1200" dirty="0">
              <a:latin typeface="Microsoft YaHei" charset="-122"/>
              <a:ea typeface="Microsoft YaHei" charset="-122"/>
              <a:cs typeface="Microsoft YaHei" charset="-122"/>
            </a:rPr>
            <a:t>使用新形式：吸引学生的眼球</a:t>
          </a:r>
        </a:p>
      </dsp:txBody>
      <dsp:txXfrm>
        <a:off x="537330" y="3661370"/>
        <a:ext cx="8830785" cy="732197"/>
      </dsp:txXfrm>
    </dsp:sp>
    <dsp:sp modelId="{2FA036AB-1B10-024B-A653-23F059C2BF19}">
      <dsp:nvSpPr>
        <dsp:cNvPr id="0" name=""/>
        <dsp:cNvSpPr/>
      </dsp:nvSpPr>
      <dsp:spPr>
        <a:xfrm>
          <a:off x="79707" y="3569845"/>
          <a:ext cx="915247" cy="915247"/>
        </a:xfrm>
        <a:prstGeom prst="ellipse">
          <a:avLst/>
        </a:prstGeom>
        <a:solidFill>
          <a:schemeClr val="lt1">
            <a:hueOff val="0"/>
            <a:satOff val="0"/>
            <a:lumOff val="0"/>
            <a:alphaOff val="0"/>
          </a:schemeClr>
        </a:solidFill>
        <a:ln w="6350" cap="flat" cmpd="sng" algn="ctr">
          <a:solidFill>
            <a:schemeClr val="accent2">
              <a:hueOff val="505683"/>
              <a:satOff val="-2462"/>
              <a:lumOff val="10588"/>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40D2A-A23F-7F49-B8A9-563167D02242}">
      <dsp:nvSpPr>
        <dsp:cNvPr id="0" name=""/>
        <dsp:cNvSpPr/>
      </dsp:nvSpPr>
      <dsp:spPr>
        <a:xfrm>
          <a:off x="1981148"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A0E972-DD55-9541-BF73-F23004F755C2}">
      <dsp:nvSpPr>
        <dsp:cNvPr id="0" name=""/>
        <dsp:cNvSpPr/>
      </dsp:nvSpPr>
      <dsp:spPr>
        <a:xfrm>
          <a:off x="1981148"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外在认知负荷</a:t>
          </a:r>
          <a:endParaRPr lang="en-US" altLang="zh-CN" sz="1400" kern="1200" dirty="0">
            <a:latin typeface="Microsoft YaHei" charset="0"/>
            <a:ea typeface="Microsoft YaHei" charset="0"/>
            <a:cs typeface="Microsoft YaHei" charset="0"/>
          </a:endParaRPr>
        </a:p>
        <a:p>
          <a:pPr marL="0" lvl="0" indent="0" algn="ctr" defTabSz="622300">
            <a:lnSpc>
              <a:spcPct val="90000"/>
            </a:lnSpc>
            <a:spcBef>
              <a:spcPct val="0"/>
            </a:spcBef>
            <a:spcAft>
              <a:spcPct val="35000"/>
            </a:spcAft>
            <a:buNone/>
          </a:pPr>
          <a:r>
            <a:rPr lang="en-US" sz="800" b="1" kern="1200" dirty="0"/>
            <a:t>Extraneous cognitive load </a:t>
          </a:r>
          <a:endParaRPr lang="zh-CN" altLang="en-US" sz="800" b="1" kern="1200" dirty="0">
            <a:latin typeface="Microsoft YaHei" charset="0"/>
            <a:ea typeface="Microsoft YaHei" charset="0"/>
            <a:cs typeface="Microsoft YaHei" charset="0"/>
          </a:endParaRPr>
        </a:p>
      </dsp:txBody>
      <dsp:txXfrm>
        <a:off x="1981148" y="1437170"/>
        <a:ext cx="1354548" cy="617403"/>
      </dsp:txXfrm>
    </dsp:sp>
    <dsp:sp modelId="{92A01AFB-CF22-5047-B963-60F0E019EDF2}">
      <dsp:nvSpPr>
        <dsp:cNvPr id="0" name=""/>
        <dsp:cNvSpPr/>
      </dsp:nvSpPr>
      <dsp:spPr>
        <a:xfrm>
          <a:off x="3390108"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898E87-908E-A248-9EA0-B585A35F457D}">
      <dsp:nvSpPr>
        <dsp:cNvPr id="0" name=""/>
        <dsp:cNvSpPr/>
      </dsp:nvSpPr>
      <dsp:spPr>
        <a:xfrm>
          <a:off x="4230102"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EA0C43-35A5-B545-A2D6-7939E9FC99EC}">
      <dsp:nvSpPr>
        <dsp:cNvPr id="0" name=""/>
        <dsp:cNvSpPr/>
      </dsp:nvSpPr>
      <dsp:spPr>
        <a:xfrm>
          <a:off x="4230102"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相关认知负荷</a:t>
          </a:r>
        </a:p>
        <a:p>
          <a:pPr marL="0" lvl="0" indent="0" algn="ctr" defTabSz="622300">
            <a:lnSpc>
              <a:spcPct val="90000"/>
            </a:lnSpc>
            <a:spcBef>
              <a:spcPct val="0"/>
            </a:spcBef>
            <a:spcAft>
              <a:spcPct val="35000"/>
            </a:spcAft>
            <a:buNone/>
          </a:pPr>
          <a:r>
            <a:rPr lang="en-US" altLang="zh-CN" sz="800" b="1" kern="1200" dirty="0">
              <a:latin typeface="+mn-lt"/>
              <a:ea typeface="Microsoft YaHei" charset="0"/>
              <a:cs typeface="Microsoft YaHei" charset="0"/>
            </a:rPr>
            <a:t>Germane cognitive load</a:t>
          </a:r>
          <a:endParaRPr lang="zh-CN" altLang="en-US" sz="800" b="1" kern="1200" dirty="0">
            <a:latin typeface="+mn-lt"/>
            <a:ea typeface="Microsoft YaHei" charset="0"/>
            <a:cs typeface="Microsoft YaHei" charset="0"/>
          </a:endParaRPr>
        </a:p>
      </dsp:txBody>
      <dsp:txXfrm>
        <a:off x="4230102" y="1437170"/>
        <a:ext cx="1354548" cy="617403"/>
      </dsp:txXfrm>
    </dsp:sp>
    <dsp:sp modelId="{A557D58C-5841-F04A-BC74-AE434C402515}">
      <dsp:nvSpPr>
        <dsp:cNvPr id="0" name=""/>
        <dsp:cNvSpPr/>
      </dsp:nvSpPr>
      <dsp:spPr>
        <a:xfrm>
          <a:off x="5639062"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A878E3-2585-CE40-897F-8B2554003DFE}">
      <dsp:nvSpPr>
        <dsp:cNvPr id="0" name=""/>
        <dsp:cNvSpPr/>
      </dsp:nvSpPr>
      <dsp:spPr>
        <a:xfrm>
          <a:off x="6479056"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B53ACB-DDD5-CD4F-BABC-76C1963B4E07}">
      <dsp:nvSpPr>
        <dsp:cNvPr id="0" name=""/>
        <dsp:cNvSpPr/>
      </dsp:nvSpPr>
      <dsp:spPr>
        <a:xfrm>
          <a:off x="6479056"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内在认知负荷</a:t>
          </a:r>
          <a:endParaRPr lang="en-US" altLang="zh-CN" sz="1400" kern="1200" dirty="0">
            <a:latin typeface="Microsoft YaHei" charset="0"/>
            <a:ea typeface="Microsoft YaHei" charset="0"/>
            <a:cs typeface="Microsoft YaHei" charset="0"/>
          </a:endParaRPr>
        </a:p>
        <a:p>
          <a:pPr marL="0" lvl="0" indent="0" algn="ctr" defTabSz="622300">
            <a:lnSpc>
              <a:spcPct val="90000"/>
            </a:lnSpc>
            <a:spcBef>
              <a:spcPct val="0"/>
            </a:spcBef>
            <a:spcAft>
              <a:spcPct val="35000"/>
            </a:spcAft>
            <a:buNone/>
          </a:pPr>
          <a:r>
            <a:rPr lang="en-US" sz="800" b="1" kern="1200" dirty="0"/>
            <a:t>Intrinsic cognitive load </a:t>
          </a:r>
          <a:endParaRPr lang="zh-CN" altLang="en-US" sz="800" b="1" kern="1200" dirty="0">
            <a:latin typeface="+mn-lt"/>
            <a:ea typeface="Microsoft YaHei" charset="0"/>
            <a:cs typeface="Microsoft YaHei" charset="0"/>
          </a:endParaRPr>
        </a:p>
      </dsp:txBody>
      <dsp:txXfrm>
        <a:off x="6479056" y="1437170"/>
        <a:ext cx="1354548" cy="617403"/>
      </dsp:txXfrm>
    </dsp:sp>
    <dsp:sp modelId="{FF6B3FDC-D0B5-A141-864B-26B758A989D5}">
      <dsp:nvSpPr>
        <dsp:cNvPr id="0" name=""/>
        <dsp:cNvSpPr/>
      </dsp:nvSpPr>
      <dsp:spPr>
        <a:xfrm>
          <a:off x="7888015"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40D2A-A23F-7F49-B8A9-563167D02242}">
      <dsp:nvSpPr>
        <dsp:cNvPr id="0" name=""/>
        <dsp:cNvSpPr/>
      </dsp:nvSpPr>
      <dsp:spPr>
        <a:xfrm>
          <a:off x="1981148"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A0E972-DD55-9541-BF73-F23004F755C2}">
      <dsp:nvSpPr>
        <dsp:cNvPr id="0" name=""/>
        <dsp:cNvSpPr/>
      </dsp:nvSpPr>
      <dsp:spPr>
        <a:xfrm>
          <a:off x="1981148"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外在认知负荷</a:t>
          </a:r>
          <a:endParaRPr lang="en-US" altLang="zh-CN" sz="1400" kern="1200" dirty="0">
            <a:latin typeface="Microsoft YaHei" charset="0"/>
            <a:ea typeface="Microsoft YaHei" charset="0"/>
            <a:cs typeface="Microsoft YaHei" charset="0"/>
          </a:endParaRPr>
        </a:p>
        <a:p>
          <a:pPr marL="0" lvl="0" indent="0" algn="ctr" defTabSz="622300">
            <a:lnSpc>
              <a:spcPct val="90000"/>
            </a:lnSpc>
            <a:spcBef>
              <a:spcPct val="0"/>
            </a:spcBef>
            <a:spcAft>
              <a:spcPct val="35000"/>
            </a:spcAft>
            <a:buNone/>
          </a:pPr>
          <a:r>
            <a:rPr lang="en-US" sz="800" b="1" kern="1200" dirty="0"/>
            <a:t>Extraneous cognitive load </a:t>
          </a:r>
          <a:endParaRPr lang="zh-CN" altLang="en-US" sz="800" b="1" kern="1200" dirty="0">
            <a:latin typeface="Microsoft YaHei" charset="0"/>
            <a:ea typeface="Microsoft YaHei" charset="0"/>
            <a:cs typeface="Microsoft YaHei" charset="0"/>
          </a:endParaRPr>
        </a:p>
      </dsp:txBody>
      <dsp:txXfrm>
        <a:off x="1981148" y="1437170"/>
        <a:ext cx="1354548" cy="617403"/>
      </dsp:txXfrm>
    </dsp:sp>
    <dsp:sp modelId="{92A01AFB-CF22-5047-B963-60F0E019EDF2}">
      <dsp:nvSpPr>
        <dsp:cNvPr id="0" name=""/>
        <dsp:cNvSpPr/>
      </dsp:nvSpPr>
      <dsp:spPr>
        <a:xfrm>
          <a:off x="3390108"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898E87-908E-A248-9EA0-B585A35F457D}">
      <dsp:nvSpPr>
        <dsp:cNvPr id="0" name=""/>
        <dsp:cNvSpPr/>
      </dsp:nvSpPr>
      <dsp:spPr>
        <a:xfrm>
          <a:off x="4230102"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EA0C43-35A5-B545-A2D6-7939E9FC99EC}">
      <dsp:nvSpPr>
        <dsp:cNvPr id="0" name=""/>
        <dsp:cNvSpPr/>
      </dsp:nvSpPr>
      <dsp:spPr>
        <a:xfrm>
          <a:off x="4230102"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相关认知负荷</a:t>
          </a:r>
        </a:p>
        <a:p>
          <a:pPr marL="0" lvl="0" indent="0" algn="ctr" defTabSz="622300">
            <a:lnSpc>
              <a:spcPct val="90000"/>
            </a:lnSpc>
            <a:spcBef>
              <a:spcPct val="0"/>
            </a:spcBef>
            <a:spcAft>
              <a:spcPct val="35000"/>
            </a:spcAft>
            <a:buNone/>
          </a:pPr>
          <a:r>
            <a:rPr lang="en-US" altLang="zh-CN" sz="800" b="1" kern="1200" dirty="0">
              <a:latin typeface="+mn-lt"/>
              <a:ea typeface="Microsoft YaHei" charset="0"/>
              <a:cs typeface="Microsoft YaHei" charset="0"/>
            </a:rPr>
            <a:t>Germane cognitive load</a:t>
          </a:r>
          <a:endParaRPr lang="zh-CN" altLang="en-US" sz="800" b="1" kern="1200" dirty="0">
            <a:latin typeface="+mn-lt"/>
            <a:ea typeface="Microsoft YaHei" charset="0"/>
            <a:cs typeface="Microsoft YaHei" charset="0"/>
          </a:endParaRPr>
        </a:p>
      </dsp:txBody>
      <dsp:txXfrm>
        <a:off x="4230102" y="1437170"/>
        <a:ext cx="1354548" cy="617403"/>
      </dsp:txXfrm>
    </dsp:sp>
    <dsp:sp modelId="{A557D58C-5841-F04A-BC74-AE434C402515}">
      <dsp:nvSpPr>
        <dsp:cNvPr id="0" name=""/>
        <dsp:cNvSpPr/>
      </dsp:nvSpPr>
      <dsp:spPr>
        <a:xfrm>
          <a:off x="5639062"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A878E3-2585-CE40-897F-8B2554003DFE}">
      <dsp:nvSpPr>
        <dsp:cNvPr id="0" name=""/>
        <dsp:cNvSpPr/>
      </dsp:nvSpPr>
      <dsp:spPr>
        <a:xfrm>
          <a:off x="6479056"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B53ACB-DDD5-CD4F-BABC-76C1963B4E07}">
      <dsp:nvSpPr>
        <dsp:cNvPr id="0" name=""/>
        <dsp:cNvSpPr/>
      </dsp:nvSpPr>
      <dsp:spPr>
        <a:xfrm>
          <a:off x="6479056"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内在认知负荷</a:t>
          </a:r>
          <a:endParaRPr lang="en-US" altLang="zh-CN" sz="1400" kern="1200" dirty="0">
            <a:latin typeface="Microsoft YaHei" charset="0"/>
            <a:ea typeface="Microsoft YaHei" charset="0"/>
            <a:cs typeface="Microsoft YaHei" charset="0"/>
          </a:endParaRPr>
        </a:p>
        <a:p>
          <a:pPr marL="0" lvl="0" indent="0" algn="ctr" defTabSz="622300">
            <a:lnSpc>
              <a:spcPct val="90000"/>
            </a:lnSpc>
            <a:spcBef>
              <a:spcPct val="0"/>
            </a:spcBef>
            <a:spcAft>
              <a:spcPct val="35000"/>
            </a:spcAft>
            <a:buNone/>
          </a:pPr>
          <a:r>
            <a:rPr lang="en-US" sz="800" b="1" kern="1200" dirty="0"/>
            <a:t>Intrinsic cognitive load </a:t>
          </a:r>
          <a:endParaRPr lang="zh-CN" altLang="en-US" sz="800" b="1" kern="1200" dirty="0">
            <a:latin typeface="+mn-lt"/>
            <a:ea typeface="Microsoft YaHei" charset="0"/>
            <a:cs typeface="Microsoft YaHei" charset="0"/>
          </a:endParaRPr>
        </a:p>
      </dsp:txBody>
      <dsp:txXfrm>
        <a:off x="6479056" y="1437170"/>
        <a:ext cx="1354548" cy="617403"/>
      </dsp:txXfrm>
    </dsp:sp>
    <dsp:sp modelId="{FF6B3FDC-D0B5-A141-864B-26B758A989D5}">
      <dsp:nvSpPr>
        <dsp:cNvPr id="0" name=""/>
        <dsp:cNvSpPr/>
      </dsp:nvSpPr>
      <dsp:spPr>
        <a:xfrm>
          <a:off x="7888015"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40D2A-A23F-7F49-B8A9-563167D02242}">
      <dsp:nvSpPr>
        <dsp:cNvPr id="0" name=""/>
        <dsp:cNvSpPr/>
      </dsp:nvSpPr>
      <dsp:spPr>
        <a:xfrm>
          <a:off x="1981148"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A0E972-DD55-9541-BF73-F23004F755C2}">
      <dsp:nvSpPr>
        <dsp:cNvPr id="0" name=""/>
        <dsp:cNvSpPr/>
      </dsp:nvSpPr>
      <dsp:spPr>
        <a:xfrm>
          <a:off x="1981148"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外在认知负荷</a:t>
          </a:r>
          <a:endParaRPr lang="en-US" altLang="zh-CN" sz="1400" kern="1200" dirty="0">
            <a:latin typeface="Microsoft YaHei" charset="0"/>
            <a:ea typeface="Microsoft YaHei" charset="0"/>
            <a:cs typeface="Microsoft YaHei" charset="0"/>
          </a:endParaRPr>
        </a:p>
        <a:p>
          <a:pPr marL="0" lvl="0" indent="0" algn="ctr" defTabSz="622300">
            <a:lnSpc>
              <a:spcPct val="90000"/>
            </a:lnSpc>
            <a:spcBef>
              <a:spcPct val="0"/>
            </a:spcBef>
            <a:spcAft>
              <a:spcPct val="35000"/>
            </a:spcAft>
            <a:buNone/>
          </a:pPr>
          <a:r>
            <a:rPr lang="en-US" sz="800" b="1" kern="1200" dirty="0"/>
            <a:t>Extraneous cognitive load </a:t>
          </a:r>
          <a:endParaRPr lang="zh-CN" altLang="en-US" sz="800" b="1" kern="1200" dirty="0">
            <a:latin typeface="Microsoft YaHei" charset="0"/>
            <a:ea typeface="Microsoft YaHei" charset="0"/>
            <a:cs typeface="Microsoft YaHei" charset="0"/>
          </a:endParaRPr>
        </a:p>
      </dsp:txBody>
      <dsp:txXfrm>
        <a:off x="1981148" y="1437170"/>
        <a:ext cx="1354548" cy="617403"/>
      </dsp:txXfrm>
    </dsp:sp>
    <dsp:sp modelId="{92A01AFB-CF22-5047-B963-60F0E019EDF2}">
      <dsp:nvSpPr>
        <dsp:cNvPr id="0" name=""/>
        <dsp:cNvSpPr/>
      </dsp:nvSpPr>
      <dsp:spPr>
        <a:xfrm>
          <a:off x="3390108"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898E87-908E-A248-9EA0-B585A35F457D}">
      <dsp:nvSpPr>
        <dsp:cNvPr id="0" name=""/>
        <dsp:cNvSpPr/>
      </dsp:nvSpPr>
      <dsp:spPr>
        <a:xfrm>
          <a:off x="4230102"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EA0C43-35A5-B545-A2D6-7939E9FC99EC}">
      <dsp:nvSpPr>
        <dsp:cNvPr id="0" name=""/>
        <dsp:cNvSpPr/>
      </dsp:nvSpPr>
      <dsp:spPr>
        <a:xfrm>
          <a:off x="4230102"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相关认知负荷</a:t>
          </a:r>
        </a:p>
        <a:p>
          <a:pPr marL="0" lvl="0" indent="0" algn="ctr" defTabSz="622300">
            <a:lnSpc>
              <a:spcPct val="90000"/>
            </a:lnSpc>
            <a:spcBef>
              <a:spcPct val="0"/>
            </a:spcBef>
            <a:spcAft>
              <a:spcPct val="35000"/>
            </a:spcAft>
            <a:buNone/>
          </a:pPr>
          <a:r>
            <a:rPr lang="en-US" altLang="zh-CN" sz="800" b="1" kern="1200" dirty="0">
              <a:latin typeface="+mn-lt"/>
              <a:ea typeface="Microsoft YaHei" charset="0"/>
              <a:cs typeface="Microsoft YaHei" charset="0"/>
            </a:rPr>
            <a:t>Germane cognitive load</a:t>
          </a:r>
          <a:endParaRPr lang="zh-CN" altLang="en-US" sz="800" b="1" kern="1200" dirty="0">
            <a:latin typeface="+mn-lt"/>
            <a:ea typeface="Microsoft YaHei" charset="0"/>
            <a:cs typeface="Microsoft YaHei" charset="0"/>
          </a:endParaRPr>
        </a:p>
      </dsp:txBody>
      <dsp:txXfrm>
        <a:off x="4230102" y="1437170"/>
        <a:ext cx="1354548" cy="617403"/>
      </dsp:txXfrm>
    </dsp:sp>
    <dsp:sp modelId="{A557D58C-5841-F04A-BC74-AE434C402515}">
      <dsp:nvSpPr>
        <dsp:cNvPr id="0" name=""/>
        <dsp:cNvSpPr/>
      </dsp:nvSpPr>
      <dsp:spPr>
        <a:xfrm>
          <a:off x="5639062"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A878E3-2585-CE40-897F-8B2554003DFE}">
      <dsp:nvSpPr>
        <dsp:cNvPr id="0" name=""/>
        <dsp:cNvSpPr/>
      </dsp:nvSpPr>
      <dsp:spPr>
        <a:xfrm>
          <a:off x="6479056"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B53ACB-DDD5-CD4F-BABC-76C1963B4E07}">
      <dsp:nvSpPr>
        <dsp:cNvPr id="0" name=""/>
        <dsp:cNvSpPr/>
      </dsp:nvSpPr>
      <dsp:spPr>
        <a:xfrm>
          <a:off x="6479056"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内在认知负荷</a:t>
          </a:r>
          <a:endParaRPr lang="en-US" altLang="zh-CN" sz="1400" kern="1200" dirty="0">
            <a:latin typeface="Microsoft YaHei" charset="0"/>
            <a:ea typeface="Microsoft YaHei" charset="0"/>
            <a:cs typeface="Microsoft YaHei" charset="0"/>
          </a:endParaRPr>
        </a:p>
        <a:p>
          <a:pPr marL="0" lvl="0" indent="0" algn="ctr" defTabSz="622300">
            <a:lnSpc>
              <a:spcPct val="90000"/>
            </a:lnSpc>
            <a:spcBef>
              <a:spcPct val="0"/>
            </a:spcBef>
            <a:spcAft>
              <a:spcPct val="35000"/>
            </a:spcAft>
            <a:buNone/>
          </a:pPr>
          <a:r>
            <a:rPr lang="en-US" sz="800" b="1" kern="1200" dirty="0"/>
            <a:t>Intrinsic cognitive load </a:t>
          </a:r>
          <a:endParaRPr lang="zh-CN" altLang="en-US" sz="800" b="1" kern="1200" dirty="0">
            <a:latin typeface="+mn-lt"/>
            <a:ea typeface="Microsoft YaHei" charset="0"/>
            <a:cs typeface="Microsoft YaHei" charset="0"/>
          </a:endParaRPr>
        </a:p>
      </dsp:txBody>
      <dsp:txXfrm>
        <a:off x="6479056" y="1437170"/>
        <a:ext cx="1354548" cy="617403"/>
      </dsp:txXfrm>
    </dsp:sp>
    <dsp:sp modelId="{FF6B3FDC-D0B5-A141-864B-26B758A989D5}">
      <dsp:nvSpPr>
        <dsp:cNvPr id="0" name=""/>
        <dsp:cNvSpPr/>
      </dsp:nvSpPr>
      <dsp:spPr>
        <a:xfrm>
          <a:off x="7888015"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40D2A-A23F-7F49-B8A9-563167D02242}">
      <dsp:nvSpPr>
        <dsp:cNvPr id="0" name=""/>
        <dsp:cNvSpPr/>
      </dsp:nvSpPr>
      <dsp:spPr>
        <a:xfrm>
          <a:off x="1981148"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A0E972-DD55-9541-BF73-F23004F755C2}">
      <dsp:nvSpPr>
        <dsp:cNvPr id="0" name=""/>
        <dsp:cNvSpPr/>
      </dsp:nvSpPr>
      <dsp:spPr>
        <a:xfrm>
          <a:off x="1981148"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外在认知负荷</a:t>
          </a:r>
          <a:endParaRPr lang="en-US" altLang="zh-CN" sz="1400" kern="1200" dirty="0">
            <a:latin typeface="Microsoft YaHei" charset="0"/>
            <a:ea typeface="Microsoft YaHei" charset="0"/>
            <a:cs typeface="Microsoft YaHei" charset="0"/>
          </a:endParaRPr>
        </a:p>
        <a:p>
          <a:pPr marL="0" lvl="0" indent="0" algn="ctr" defTabSz="622300">
            <a:lnSpc>
              <a:spcPct val="90000"/>
            </a:lnSpc>
            <a:spcBef>
              <a:spcPct val="0"/>
            </a:spcBef>
            <a:spcAft>
              <a:spcPct val="35000"/>
            </a:spcAft>
            <a:buNone/>
          </a:pPr>
          <a:r>
            <a:rPr lang="en-US" sz="800" b="1" kern="1200" dirty="0"/>
            <a:t>Extraneous cognitive load </a:t>
          </a:r>
          <a:endParaRPr lang="zh-CN" altLang="en-US" sz="800" b="1" kern="1200" dirty="0">
            <a:latin typeface="Microsoft YaHei" charset="0"/>
            <a:ea typeface="Microsoft YaHei" charset="0"/>
            <a:cs typeface="Microsoft YaHei" charset="0"/>
          </a:endParaRPr>
        </a:p>
      </dsp:txBody>
      <dsp:txXfrm>
        <a:off x="1981148" y="1437170"/>
        <a:ext cx="1354548" cy="617403"/>
      </dsp:txXfrm>
    </dsp:sp>
    <dsp:sp modelId="{92A01AFB-CF22-5047-B963-60F0E019EDF2}">
      <dsp:nvSpPr>
        <dsp:cNvPr id="0" name=""/>
        <dsp:cNvSpPr/>
      </dsp:nvSpPr>
      <dsp:spPr>
        <a:xfrm>
          <a:off x="3390108"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898E87-908E-A248-9EA0-B585A35F457D}">
      <dsp:nvSpPr>
        <dsp:cNvPr id="0" name=""/>
        <dsp:cNvSpPr/>
      </dsp:nvSpPr>
      <dsp:spPr>
        <a:xfrm>
          <a:off x="4230102"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EA0C43-35A5-B545-A2D6-7939E9FC99EC}">
      <dsp:nvSpPr>
        <dsp:cNvPr id="0" name=""/>
        <dsp:cNvSpPr/>
      </dsp:nvSpPr>
      <dsp:spPr>
        <a:xfrm>
          <a:off x="4230102"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相关认知负荷</a:t>
          </a:r>
        </a:p>
        <a:p>
          <a:pPr marL="0" lvl="0" indent="0" algn="ctr" defTabSz="622300">
            <a:lnSpc>
              <a:spcPct val="90000"/>
            </a:lnSpc>
            <a:spcBef>
              <a:spcPct val="0"/>
            </a:spcBef>
            <a:spcAft>
              <a:spcPct val="35000"/>
            </a:spcAft>
            <a:buNone/>
          </a:pPr>
          <a:r>
            <a:rPr lang="en-US" altLang="zh-CN" sz="800" b="1" kern="1200" dirty="0">
              <a:latin typeface="+mn-lt"/>
              <a:ea typeface="Microsoft YaHei" charset="0"/>
              <a:cs typeface="Microsoft YaHei" charset="0"/>
            </a:rPr>
            <a:t>Germane cognitive load</a:t>
          </a:r>
          <a:endParaRPr lang="zh-CN" altLang="en-US" sz="800" b="1" kern="1200" dirty="0">
            <a:latin typeface="+mn-lt"/>
            <a:ea typeface="Microsoft YaHei" charset="0"/>
            <a:cs typeface="Microsoft YaHei" charset="0"/>
          </a:endParaRPr>
        </a:p>
      </dsp:txBody>
      <dsp:txXfrm>
        <a:off x="4230102" y="1437170"/>
        <a:ext cx="1354548" cy="617403"/>
      </dsp:txXfrm>
    </dsp:sp>
    <dsp:sp modelId="{A557D58C-5841-F04A-BC74-AE434C402515}">
      <dsp:nvSpPr>
        <dsp:cNvPr id="0" name=""/>
        <dsp:cNvSpPr/>
      </dsp:nvSpPr>
      <dsp:spPr>
        <a:xfrm>
          <a:off x="5639062"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A878E3-2585-CE40-897F-8B2554003DFE}">
      <dsp:nvSpPr>
        <dsp:cNvPr id="0" name=""/>
        <dsp:cNvSpPr/>
      </dsp:nvSpPr>
      <dsp:spPr>
        <a:xfrm>
          <a:off x="6479056" y="1349"/>
          <a:ext cx="1923458" cy="1435821"/>
        </a:xfrm>
        <a:prstGeom prst="round2SameRect">
          <a:avLst>
            <a:gd name="adj1" fmla="val 8000"/>
            <a:gd name="adj2" fmla="val 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B53ACB-DDD5-CD4F-BABC-76C1963B4E07}">
      <dsp:nvSpPr>
        <dsp:cNvPr id="0" name=""/>
        <dsp:cNvSpPr/>
      </dsp:nvSpPr>
      <dsp:spPr>
        <a:xfrm>
          <a:off x="6479056" y="1437170"/>
          <a:ext cx="1923458" cy="61740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icrosoft YaHei" charset="0"/>
              <a:ea typeface="Microsoft YaHei" charset="0"/>
              <a:cs typeface="Microsoft YaHei" charset="0"/>
            </a:rPr>
            <a:t>内在认知负荷</a:t>
          </a:r>
          <a:endParaRPr lang="en-US" altLang="zh-CN" sz="1400" kern="1200" dirty="0">
            <a:latin typeface="Microsoft YaHei" charset="0"/>
            <a:ea typeface="Microsoft YaHei" charset="0"/>
            <a:cs typeface="Microsoft YaHei" charset="0"/>
          </a:endParaRPr>
        </a:p>
        <a:p>
          <a:pPr marL="0" lvl="0" indent="0" algn="ctr" defTabSz="622300">
            <a:lnSpc>
              <a:spcPct val="90000"/>
            </a:lnSpc>
            <a:spcBef>
              <a:spcPct val="0"/>
            </a:spcBef>
            <a:spcAft>
              <a:spcPct val="35000"/>
            </a:spcAft>
            <a:buNone/>
          </a:pPr>
          <a:r>
            <a:rPr lang="en-US" sz="800" b="1" kern="1200" dirty="0"/>
            <a:t>Intrinsic cognitive load </a:t>
          </a:r>
          <a:endParaRPr lang="zh-CN" altLang="en-US" sz="800" b="1" kern="1200" dirty="0">
            <a:latin typeface="+mn-lt"/>
            <a:ea typeface="Microsoft YaHei" charset="0"/>
            <a:cs typeface="Microsoft YaHei" charset="0"/>
          </a:endParaRPr>
        </a:p>
      </dsp:txBody>
      <dsp:txXfrm>
        <a:off x="6479056" y="1437170"/>
        <a:ext cx="1354548" cy="617403"/>
      </dsp:txXfrm>
    </dsp:sp>
    <dsp:sp modelId="{FF6B3FDC-D0B5-A141-864B-26B758A989D5}">
      <dsp:nvSpPr>
        <dsp:cNvPr id="0" name=""/>
        <dsp:cNvSpPr/>
      </dsp:nvSpPr>
      <dsp:spPr>
        <a:xfrm>
          <a:off x="7888015" y="1535239"/>
          <a:ext cx="673210" cy="673210"/>
        </a:xfrm>
        <a:prstGeom prst="ellipse">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3DF85-ED10-4428-8C2F-AA408BEB08AF}">
      <dsp:nvSpPr>
        <dsp:cNvPr id="0" name=""/>
        <dsp:cNvSpPr/>
      </dsp:nvSpPr>
      <dsp:spPr>
        <a:xfrm>
          <a:off x="1567872" y="0"/>
          <a:ext cx="4455622" cy="4455622"/>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0E4724-48EF-4C0F-9107-217BA5344805}">
      <dsp:nvSpPr>
        <dsp:cNvPr id="0" name=""/>
        <dsp:cNvSpPr/>
      </dsp:nvSpPr>
      <dsp:spPr>
        <a:xfrm>
          <a:off x="1857487" y="289615"/>
          <a:ext cx="1782248" cy="17822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CN" altLang="en-US" sz="6500" kern="1200" dirty="0"/>
            <a:t>图</a:t>
          </a:r>
        </a:p>
      </dsp:txBody>
      <dsp:txXfrm>
        <a:off x="1944489" y="376617"/>
        <a:ext cx="1608244" cy="1608244"/>
      </dsp:txXfrm>
    </dsp:sp>
    <dsp:sp modelId="{3D8E1030-F127-4FC6-B602-D969D949C4EF}">
      <dsp:nvSpPr>
        <dsp:cNvPr id="0" name=""/>
        <dsp:cNvSpPr/>
      </dsp:nvSpPr>
      <dsp:spPr>
        <a:xfrm>
          <a:off x="3951630" y="289615"/>
          <a:ext cx="1782248" cy="17822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CN" altLang="en-US" sz="6500" kern="1200" dirty="0"/>
            <a:t>像</a:t>
          </a:r>
        </a:p>
      </dsp:txBody>
      <dsp:txXfrm>
        <a:off x="4038632" y="376617"/>
        <a:ext cx="1608244" cy="1608244"/>
      </dsp:txXfrm>
    </dsp:sp>
    <dsp:sp modelId="{D585D478-BE5C-48BF-B55F-8291B49BFD38}">
      <dsp:nvSpPr>
        <dsp:cNvPr id="0" name=""/>
        <dsp:cNvSpPr/>
      </dsp:nvSpPr>
      <dsp:spPr>
        <a:xfrm>
          <a:off x="1857487" y="2383757"/>
          <a:ext cx="1782248" cy="17822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CN" altLang="en-US" sz="6500" kern="1200" dirty="0"/>
            <a:t>文</a:t>
          </a:r>
        </a:p>
      </dsp:txBody>
      <dsp:txXfrm>
        <a:off x="1944489" y="2470759"/>
        <a:ext cx="1608244" cy="1608244"/>
      </dsp:txXfrm>
    </dsp:sp>
    <dsp:sp modelId="{24813826-8BB9-4B2A-AE6E-D908CAF7FF4D}">
      <dsp:nvSpPr>
        <dsp:cNvPr id="0" name=""/>
        <dsp:cNvSpPr/>
      </dsp:nvSpPr>
      <dsp:spPr>
        <a:xfrm>
          <a:off x="3951630" y="2383757"/>
          <a:ext cx="1782248" cy="17822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CN" altLang="en-US" sz="6500" kern="1200" dirty="0"/>
            <a:t>声</a:t>
          </a:r>
        </a:p>
      </dsp:txBody>
      <dsp:txXfrm>
        <a:off x="4038632" y="2470759"/>
        <a:ext cx="1608244" cy="16082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B91FD-2C51-344D-8BDB-23F0A0537425}">
      <dsp:nvSpPr>
        <dsp:cNvPr id="0" name=""/>
        <dsp:cNvSpPr/>
      </dsp:nvSpPr>
      <dsp:spPr>
        <a:xfrm>
          <a:off x="3448" y="2176457"/>
          <a:ext cx="1737292" cy="1737292"/>
        </a:xfrm>
        <a:prstGeom prst="donut">
          <a:avLst>
            <a:gd name="adj" fmla="val 2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3EB51A4-C287-7A41-B0F4-76FB67EF672F}">
      <dsp:nvSpPr>
        <dsp:cNvPr id="0" name=""/>
        <dsp:cNvSpPr/>
      </dsp:nvSpPr>
      <dsp:spPr>
        <a:xfrm rot="17700000">
          <a:off x="615592" y="760209"/>
          <a:ext cx="2159648" cy="1040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0" rIns="0" bIns="0" numCol="1" spcCol="1270" anchor="ctr" anchorCtr="0">
          <a:noAutofit/>
        </a:bodyPr>
        <a:lstStyle/>
        <a:p>
          <a:pPr marL="0" lvl="0" indent="0" algn="l" defTabSz="1244600">
            <a:lnSpc>
              <a:spcPct val="90000"/>
            </a:lnSpc>
            <a:spcBef>
              <a:spcPct val="0"/>
            </a:spcBef>
            <a:spcAft>
              <a:spcPct val="35000"/>
            </a:spcAft>
            <a:buNone/>
          </a:pPr>
          <a:r>
            <a:rPr lang="zh-CN" altLang="en-US" sz="2800" b="1" kern="1200" dirty="0">
              <a:latin typeface="Microsoft YaHei" charset="-122"/>
              <a:ea typeface="Microsoft YaHei" charset="-122"/>
              <a:cs typeface="Microsoft YaHei" charset="-122"/>
            </a:rPr>
            <a:t>教育电影</a:t>
          </a:r>
        </a:p>
      </dsp:txBody>
      <dsp:txXfrm>
        <a:off x="615592" y="760209"/>
        <a:ext cx="2159648" cy="1040783"/>
      </dsp:txXfrm>
    </dsp:sp>
    <dsp:sp modelId="{27B9341E-20FC-D644-997F-7152F59C70C9}">
      <dsp:nvSpPr>
        <dsp:cNvPr id="0" name=""/>
        <dsp:cNvSpPr/>
      </dsp:nvSpPr>
      <dsp:spPr>
        <a:xfrm>
          <a:off x="1871600" y="2594221"/>
          <a:ext cx="901765" cy="90176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9A53DB5-1ECA-6B43-ADDF-214E0E763054}">
      <dsp:nvSpPr>
        <dsp:cNvPr id="0" name=""/>
        <dsp:cNvSpPr/>
      </dsp:nvSpPr>
      <dsp:spPr>
        <a:xfrm rot="17700000">
          <a:off x="803583" y="3849335"/>
          <a:ext cx="1868197" cy="90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120" bIns="0" numCol="1" spcCol="1270" anchor="ctr" anchorCtr="0">
          <a:noAutofit/>
        </a:bodyPr>
        <a:lstStyle/>
        <a:p>
          <a:pPr marL="0" lvl="0" indent="0" algn="r" defTabSz="1244600">
            <a:lnSpc>
              <a:spcPct val="90000"/>
            </a:lnSpc>
            <a:spcBef>
              <a:spcPct val="0"/>
            </a:spcBef>
            <a:spcAft>
              <a:spcPct val="35000"/>
            </a:spcAft>
            <a:buNone/>
          </a:pPr>
          <a:r>
            <a:rPr lang="zh-CN" altLang="en-US" sz="2800" b="1" kern="1200" dirty="0">
              <a:latin typeface="Microsoft YaHei" charset="-122"/>
              <a:ea typeface="Microsoft YaHei" charset="-122"/>
              <a:cs typeface="Microsoft YaHei" charset="-122"/>
            </a:rPr>
            <a:t>教育广播</a:t>
          </a:r>
        </a:p>
      </dsp:txBody>
      <dsp:txXfrm>
        <a:off x="803583" y="3849335"/>
        <a:ext cx="1868197" cy="900774"/>
      </dsp:txXfrm>
    </dsp:sp>
    <dsp:sp modelId="{85CC75A4-424F-E647-8E6E-F25A81C3DAD2}">
      <dsp:nvSpPr>
        <dsp:cNvPr id="0" name=""/>
        <dsp:cNvSpPr/>
      </dsp:nvSpPr>
      <dsp:spPr>
        <a:xfrm rot="17700000">
          <a:off x="1973185" y="1340097"/>
          <a:ext cx="1868197" cy="900774"/>
        </a:xfrm>
        <a:prstGeom prst="rect">
          <a:avLst/>
        </a:prstGeom>
        <a:noFill/>
        <a:ln>
          <a:noFill/>
        </a:ln>
        <a:effectLst/>
      </dsp:spPr>
      <dsp:style>
        <a:lnRef idx="0">
          <a:scrgbClr r="0" g="0" b="0"/>
        </a:lnRef>
        <a:fillRef idx="0">
          <a:scrgbClr r="0" g="0" b="0"/>
        </a:fillRef>
        <a:effectRef idx="0">
          <a:scrgbClr r="0" g="0" b="0"/>
        </a:effectRef>
        <a:fontRef idx="minor"/>
      </dsp:style>
    </dsp:sp>
    <dsp:sp modelId="{AD4BD45B-951A-F04E-9641-0145629C37E3}">
      <dsp:nvSpPr>
        <dsp:cNvPr id="0" name=""/>
        <dsp:cNvSpPr/>
      </dsp:nvSpPr>
      <dsp:spPr>
        <a:xfrm>
          <a:off x="2904085" y="2594221"/>
          <a:ext cx="901765" cy="901765"/>
        </a:xfrm>
        <a:prstGeom prst="ellipse">
          <a:avLst/>
        </a:prstGeom>
        <a:gradFill rotWithShape="0">
          <a:gsLst>
            <a:gs pos="0">
              <a:schemeClr val="accent5">
                <a:hueOff val="0"/>
                <a:satOff val="33333"/>
                <a:lumOff val="-4967"/>
                <a:alphaOff val="0"/>
                <a:satMod val="103000"/>
                <a:lumMod val="102000"/>
                <a:tint val="94000"/>
              </a:schemeClr>
            </a:gs>
            <a:gs pos="50000">
              <a:schemeClr val="accent5">
                <a:hueOff val="0"/>
                <a:satOff val="33333"/>
                <a:lumOff val="-4967"/>
                <a:alphaOff val="0"/>
                <a:satMod val="110000"/>
                <a:lumMod val="100000"/>
                <a:shade val="100000"/>
              </a:schemeClr>
            </a:gs>
            <a:gs pos="100000">
              <a:schemeClr val="accent5">
                <a:hueOff val="0"/>
                <a:satOff val="33333"/>
                <a:lumOff val="-496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B4E7D38-6DD7-C04A-9CDB-BB7019E80DBA}">
      <dsp:nvSpPr>
        <dsp:cNvPr id="0" name=""/>
        <dsp:cNvSpPr/>
      </dsp:nvSpPr>
      <dsp:spPr>
        <a:xfrm rot="17700000">
          <a:off x="1836068" y="3849335"/>
          <a:ext cx="1868197" cy="90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120" bIns="0" numCol="1" spcCol="1270" anchor="ctr" anchorCtr="0">
          <a:noAutofit/>
        </a:bodyPr>
        <a:lstStyle/>
        <a:p>
          <a:pPr marL="0" lvl="0" indent="0" algn="r" defTabSz="1244600">
            <a:lnSpc>
              <a:spcPct val="90000"/>
            </a:lnSpc>
            <a:spcBef>
              <a:spcPct val="0"/>
            </a:spcBef>
            <a:spcAft>
              <a:spcPct val="35000"/>
            </a:spcAft>
            <a:buNone/>
          </a:pPr>
          <a:r>
            <a:rPr lang="zh-CN" altLang="en-US" sz="2800" b="1" kern="1200" dirty="0">
              <a:latin typeface="Microsoft YaHei" charset="-122"/>
              <a:ea typeface="Microsoft YaHei" charset="-122"/>
              <a:cs typeface="Microsoft YaHei" charset="-122"/>
            </a:rPr>
            <a:t>教育电视</a:t>
          </a:r>
        </a:p>
      </dsp:txBody>
      <dsp:txXfrm>
        <a:off x="1836068" y="3849335"/>
        <a:ext cx="1868197" cy="900774"/>
      </dsp:txXfrm>
    </dsp:sp>
    <dsp:sp modelId="{FC3E4511-15B2-3947-A9CA-D385C01DC5D0}">
      <dsp:nvSpPr>
        <dsp:cNvPr id="0" name=""/>
        <dsp:cNvSpPr/>
      </dsp:nvSpPr>
      <dsp:spPr>
        <a:xfrm rot="17700000">
          <a:off x="3005670" y="1340097"/>
          <a:ext cx="1868197" cy="900774"/>
        </a:xfrm>
        <a:prstGeom prst="rect">
          <a:avLst/>
        </a:prstGeom>
        <a:noFill/>
        <a:ln>
          <a:noFill/>
        </a:ln>
        <a:effectLst/>
      </dsp:spPr>
      <dsp:style>
        <a:lnRef idx="0">
          <a:scrgbClr r="0" g="0" b="0"/>
        </a:lnRef>
        <a:fillRef idx="0">
          <a:scrgbClr r="0" g="0" b="0"/>
        </a:fillRef>
        <a:effectRef idx="0">
          <a:scrgbClr r="0" g="0" b="0"/>
        </a:effectRef>
        <a:fontRef idx="minor"/>
      </dsp:style>
    </dsp:sp>
    <dsp:sp modelId="{EC732CC1-8C50-D448-9D84-4AD980AE6273}">
      <dsp:nvSpPr>
        <dsp:cNvPr id="0" name=""/>
        <dsp:cNvSpPr/>
      </dsp:nvSpPr>
      <dsp:spPr>
        <a:xfrm>
          <a:off x="3936709" y="2176457"/>
          <a:ext cx="1737292" cy="1737292"/>
        </a:xfrm>
        <a:prstGeom prst="donut">
          <a:avLst>
            <a:gd name="adj" fmla="val 2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63BC068-A210-4843-BF6E-B88ADFA5CDC9}">
      <dsp:nvSpPr>
        <dsp:cNvPr id="0" name=""/>
        <dsp:cNvSpPr/>
      </dsp:nvSpPr>
      <dsp:spPr>
        <a:xfrm rot="17700000">
          <a:off x="4548853" y="760209"/>
          <a:ext cx="2159648" cy="1040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0" rIns="0" bIns="0" numCol="1" spcCol="1270" anchor="ctr" anchorCtr="0">
          <a:noAutofit/>
        </a:bodyPr>
        <a:lstStyle/>
        <a:p>
          <a:pPr marL="0" lvl="0" indent="0" algn="l" defTabSz="1244600">
            <a:lnSpc>
              <a:spcPct val="90000"/>
            </a:lnSpc>
            <a:spcBef>
              <a:spcPct val="0"/>
            </a:spcBef>
            <a:spcAft>
              <a:spcPct val="35000"/>
            </a:spcAft>
            <a:buNone/>
          </a:pPr>
          <a:r>
            <a:rPr lang="zh-CN" altLang="en-US" sz="2800" b="1" kern="1200" dirty="0">
              <a:latin typeface="Microsoft YaHei" charset="-122"/>
              <a:ea typeface="Microsoft YaHei" charset="-122"/>
              <a:cs typeface="Microsoft YaHei" charset="-122"/>
            </a:rPr>
            <a:t>教育多媒体</a:t>
          </a:r>
        </a:p>
      </dsp:txBody>
      <dsp:txXfrm>
        <a:off x="4548853" y="760209"/>
        <a:ext cx="2159648" cy="1040783"/>
      </dsp:txXfrm>
    </dsp:sp>
    <dsp:sp modelId="{4248675D-D6D8-D04B-BD6D-678F7FBF9D0C}">
      <dsp:nvSpPr>
        <dsp:cNvPr id="0" name=""/>
        <dsp:cNvSpPr/>
      </dsp:nvSpPr>
      <dsp:spPr>
        <a:xfrm>
          <a:off x="5804861" y="2594221"/>
          <a:ext cx="901765" cy="901765"/>
        </a:xfrm>
        <a:prstGeom prst="ellipse">
          <a:avLst/>
        </a:prstGeom>
        <a:gradFill rotWithShape="0">
          <a:gsLst>
            <a:gs pos="0">
              <a:schemeClr val="accent5">
                <a:hueOff val="0"/>
                <a:satOff val="66667"/>
                <a:lumOff val="-9935"/>
                <a:alphaOff val="0"/>
                <a:satMod val="103000"/>
                <a:lumMod val="102000"/>
                <a:tint val="94000"/>
              </a:schemeClr>
            </a:gs>
            <a:gs pos="50000">
              <a:schemeClr val="accent5">
                <a:hueOff val="0"/>
                <a:satOff val="66667"/>
                <a:lumOff val="-9935"/>
                <a:alphaOff val="0"/>
                <a:satMod val="110000"/>
                <a:lumMod val="100000"/>
                <a:shade val="100000"/>
              </a:schemeClr>
            </a:gs>
            <a:gs pos="100000">
              <a:schemeClr val="accent5">
                <a:hueOff val="0"/>
                <a:satOff val="66667"/>
                <a:lumOff val="-99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C09684F-61D6-7F4C-B853-B51EF50A6002}">
      <dsp:nvSpPr>
        <dsp:cNvPr id="0" name=""/>
        <dsp:cNvSpPr/>
      </dsp:nvSpPr>
      <dsp:spPr>
        <a:xfrm rot="17700000">
          <a:off x="4736844" y="3849335"/>
          <a:ext cx="1868197" cy="90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120" bIns="0" numCol="1" spcCol="1270" anchor="ctr" anchorCtr="0">
          <a:noAutofit/>
        </a:bodyPr>
        <a:lstStyle/>
        <a:p>
          <a:pPr marL="0" lvl="0" indent="0" algn="r" defTabSz="1244600">
            <a:lnSpc>
              <a:spcPct val="90000"/>
            </a:lnSpc>
            <a:spcBef>
              <a:spcPct val="0"/>
            </a:spcBef>
            <a:spcAft>
              <a:spcPct val="35000"/>
            </a:spcAft>
            <a:buNone/>
          </a:pPr>
          <a:r>
            <a:rPr lang="zh-CN" altLang="en-US" sz="2800" b="1" kern="1200" dirty="0">
              <a:solidFill>
                <a:schemeClr val="bg2">
                  <a:lumMod val="10000"/>
                </a:schemeClr>
              </a:solidFill>
              <a:latin typeface="Microsoft YaHei" charset="-122"/>
              <a:ea typeface="Microsoft YaHei" charset="-122"/>
              <a:cs typeface="Microsoft YaHei" charset="-122"/>
            </a:rPr>
            <a:t>远程教学</a:t>
          </a:r>
        </a:p>
      </dsp:txBody>
      <dsp:txXfrm>
        <a:off x="4736844" y="3849335"/>
        <a:ext cx="1868197" cy="900774"/>
      </dsp:txXfrm>
    </dsp:sp>
    <dsp:sp modelId="{050B73F1-A079-BB4A-8F17-FFEC904EFF99}">
      <dsp:nvSpPr>
        <dsp:cNvPr id="0" name=""/>
        <dsp:cNvSpPr/>
      </dsp:nvSpPr>
      <dsp:spPr>
        <a:xfrm rot="17700000">
          <a:off x="5906446" y="1340097"/>
          <a:ext cx="1868197" cy="900774"/>
        </a:xfrm>
        <a:prstGeom prst="rect">
          <a:avLst/>
        </a:prstGeom>
        <a:noFill/>
        <a:ln>
          <a:noFill/>
        </a:ln>
        <a:effectLst/>
      </dsp:spPr>
      <dsp:style>
        <a:lnRef idx="0">
          <a:scrgbClr r="0" g="0" b="0"/>
        </a:lnRef>
        <a:fillRef idx="0">
          <a:scrgbClr r="0" g="0" b="0"/>
        </a:fillRef>
        <a:effectRef idx="0">
          <a:scrgbClr r="0" g="0" b="0"/>
        </a:effectRef>
        <a:fontRef idx="minor"/>
      </dsp:style>
    </dsp:sp>
    <dsp:sp modelId="{32FE43BD-0CEF-044A-A739-530D499D9580}">
      <dsp:nvSpPr>
        <dsp:cNvPr id="0" name=""/>
        <dsp:cNvSpPr/>
      </dsp:nvSpPr>
      <dsp:spPr>
        <a:xfrm>
          <a:off x="6837347" y="2594221"/>
          <a:ext cx="901765" cy="901765"/>
        </a:xfrm>
        <a:prstGeom prst="ellipse">
          <a:avLst/>
        </a:prstGeom>
        <a:gradFill rotWithShape="0">
          <a:gsLst>
            <a:gs pos="0">
              <a:schemeClr val="accent5">
                <a:hueOff val="0"/>
                <a:satOff val="100000"/>
                <a:lumOff val="-14902"/>
                <a:alphaOff val="0"/>
                <a:satMod val="103000"/>
                <a:lumMod val="102000"/>
                <a:tint val="94000"/>
              </a:schemeClr>
            </a:gs>
            <a:gs pos="50000">
              <a:schemeClr val="accent5">
                <a:hueOff val="0"/>
                <a:satOff val="100000"/>
                <a:lumOff val="-14902"/>
                <a:alphaOff val="0"/>
                <a:satMod val="110000"/>
                <a:lumMod val="100000"/>
                <a:shade val="100000"/>
              </a:schemeClr>
            </a:gs>
            <a:gs pos="100000">
              <a:schemeClr val="accent5">
                <a:hueOff val="0"/>
                <a:satOff val="100000"/>
                <a:lumOff val="-14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086E186-931B-BA42-B8AE-34D28345B91F}">
      <dsp:nvSpPr>
        <dsp:cNvPr id="0" name=""/>
        <dsp:cNvSpPr/>
      </dsp:nvSpPr>
      <dsp:spPr>
        <a:xfrm rot="17700000">
          <a:off x="5769329" y="3849335"/>
          <a:ext cx="1868197" cy="90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120" bIns="0" numCol="1" spcCol="1270" anchor="ctr" anchorCtr="0">
          <a:noAutofit/>
        </a:bodyPr>
        <a:lstStyle/>
        <a:p>
          <a:pPr marL="0" lvl="0" indent="0" algn="r" defTabSz="1244600">
            <a:lnSpc>
              <a:spcPct val="90000"/>
            </a:lnSpc>
            <a:spcBef>
              <a:spcPct val="0"/>
            </a:spcBef>
            <a:spcAft>
              <a:spcPct val="35000"/>
            </a:spcAft>
            <a:buNone/>
          </a:pPr>
          <a:r>
            <a:rPr lang="zh-CN" altLang="en-US" sz="2800" b="1" kern="1200" dirty="0">
              <a:solidFill>
                <a:schemeClr val="bg2">
                  <a:lumMod val="10000"/>
                </a:schemeClr>
              </a:solidFill>
              <a:latin typeface="Microsoft YaHei" charset="-122"/>
              <a:ea typeface="Microsoft YaHei" charset="-122"/>
              <a:cs typeface="Microsoft YaHei" charset="-122"/>
            </a:rPr>
            <a:t>公开课</a:t>
          </a:r>
        </a:p>
      </dsp:txBody>
      <dsp:txXfrm>
        <a:off x="5769329" y="3849335"/>
        <a:ext cx="1868197" cy="900774"/>
      </dsp:txXfrm>
    </dsp:sp>
    <dsp:sp modelId="{69073113-98F1-EB49-B71B-E7C07208736D}">
      <dsp:nvSpPr>
        <dsp:cNvPr id="0" name=""/>
        <dsp:cNvSpPr/>
      </dsp:nvSpPr>
      <dsp:spPr>
        <a:xfrm rot="17700000">
          <a:off x="6938932" y="1340097"/>
          <a:ext cx="1868197" cy="900774"/>
        </a:xfrm>
        <a:prstGeom prst="rect">
          <a:avLst/>
        </a:prstGeom>
        <a:noFill/>
        <a:ln>
          <a:noFill/>
        </a:ln>
        <a:effectLst/>
      </dsp:spPr>
      <dsp:style>
        <a:lnRef idx="0">
          <a:scrgbClr r="0" g="0" b="0"/>
        </a:lnRef>
        <a:fillRef idx="0">
          <a:scrgbClr r="0" g="0" b="0"/>
        </a:fillRef>
        <a:effectRef idx="0">
          <a:scrgbClr r="0" g="0" b="0"/>
        </a:effectRef>
        <a:fontRef idx="minor"/>
      </dsp:style>
    </dsp:sp>
    <dsp:sp modelId="{CBBD8BCF-2F49-8E4B-A5A9-80998E2A246B}">
      <dsp:nvSpPr>
        <dsp:cNvPr id="0" name=""/>
        <dsp:cNvSpPr/>
      </dsp:nvSpPr>
      <dsp:spPr>
        <a:xfrm>
          <a:off x="7869971" y="2176457"/>
          <a:ext cx="1737292" cy="1737292"/>
        </a:xfrm>
        <a:prstGeom prst="donut">
          <a:avLst>
            <a:gd name="adj" fmla="val 2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2F4CF8E-4E1F-0546-A78B-8A08089099DE}">
      <dsp:nvSpPr>
        <dsp:cNvPr id="0" name=""/>
        <dsp:cNvSpPr/>
      </dsp:nvSpPr>
      <dsp:spPr>
        <a:xfrm rot="17700000">
          <a:off x="8482114" y="760209"/>
          <a:ext cx="2159648" cy="1040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0" bIns="0" numCol="1" spcCol="1270" anchor="ctr" anchorCtr="0">
          <a:noAutofit/>
        </a:bodyPr>
        <a:lstStyle/>
        <a:p>
          <a:pPr marL="0" lvl="0" indent="0" algn="l" defTabSz="1600200">
            <a:lnSpc>
              <a:spcPct val="90000"/>
            </a:lnSpc>
            <a:spcBef>
              <a:spcPct val="0"/>
            </a:spcBef>
            <a:spcAft>
              <a:spcPct val="35000"/>
            </a:spcAft>
            <a:buNone/>
          </a:pPr>
          <a:r>
            <a:rPr lang="zh-CN" altLang="en-US" sz="3600" b="1" kern="1200" dirty="0">
              <a:solidFill>
                <a:srgbClr val="C00000"/>
              </a:solidFill>
              <a:latin typeface="Microsoft YaHei" charset="-122"/>
              <a:ea typeface="Microsoft YaHei" charset="-122"/>
              <a:cs typeface="Microsoft YaHei" charset="-122"/>
            </a:rPr>
            <a:t>微课</a:t>
          </a:r>
        </a:p>
      </dsp:txBody>
      <dsp:txXfrm>
        <a:off x="8482114" y="760209"/>
        <a:ext cx="2159648" cy="10407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25CF1-0749-9642-B363-12C18BFF8AA9}">
      <dsp:nvSpPr>
        <dsp:cNvPr id="0" name=""/>
        <dsp:cNvSpPr/>
      </dsp:nvSpPr>
      <dsp:spPr>
        <a:xfrm>
          <a:off x="-4867338" y="-745911"/>
          <a:ext cx="5797123" cy="5797123"/>
        </a:xfrm>
        <a:prstGeom prst="blockArc">
          <a:avLst>
            <a:gd name="adj1" fmla="val 18900000"/>
            <a:gd name="adj2" fmla="val 2700000"/>
            <a:gd name="adj3" fmla="val 373"/>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5B9BF5-2532-9B4F-B4F5-046C6FD4A964}">
      <dsp:nvSpPr>
        <dsp:cNvPr id="0" name=""/>
        <dsp:cNvSpPr/>
      </dsp:nvSpPr>
      <dsp:spPr>
        <a:xfrm>
          <a:off x="597991" y="430530"/>
          <a:ext cx="9753836" cy="8610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3466" tIns="60960" rIns="60960" bIns="60960" numCol="1" spcCol="1270" anchor="ctr" anchorCtr="0">
          <a:noAutofit/>
        </a:bodyPr>
        <a:lstStyle/>
        <a:p>
          <a:pPr marL="0" lvl="0" indent="0" algn="l" defTabSz="1066800">
            <a:lnSpc>
              <a:spcPct val="90000"/>
            </a:lnSpc>
            <a:spcBef>
              <a:spcPct val="0"/>
            </a:spcBef>
            <a:spcAft>
              <a:spcPct val="35000"/>
            </a:spcAft>
            <a:buNone/>
          </a:pPr>
          <a:r>
            <a:rPr kumimoji="1" lang="zh-CN" altLang="en-US" sz="2400" kern="1200" dirty="0">
              <a:latin typeface="Microsoft YaHei" charset="-122"/>
              <a:ea typeface="Microsoft YaHei" charset="-122"/>
            </a:rPr>
            <a:t>关注知识的难易程度和接收者的认知负荷</a:t>
          </a:r>
        </a:p>
      </dsp:txBody>
      <dsp:txXfrm>
        <a:off x="597991" y="430530"/>
        <a:ext cx="9753836" cy="861060"/>
      </dsp:txXfrm>
    </dsp:sp>
    <dsp:sp modelId="{E07EE3F6-5226-9A40-BBEA-A43E94D2F5B5}">
      <dsp:nvSpPr>
        <dsp:cNvPr id="0" name=""/>
        <dsp:cNvSpPr/>
      </dsp:nvSpPr>
      <dsp:spPr>
        <a:xfrm>
          <a:off x="59828" y="322897"/>
          <a:ext cx="1076325" cy="1076325"/>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66BDD7-E3FA-4E4D-82A9-1AC098E562AC}">
      <dsp:nvSpPr>
        <dsp:cNvPr id="0" name=""/>
        <dsp:cNvSpPr/>
      </dsp:nvSpPr>
      <dsp:spPr>
        <a:xfrm>
          <a:off x="910986" y="1722120"/>
          <a:ext cx="9440840" cy="861060"/>
        </a:xfrm>
        <a:prstGeom prst="rect">
          <a:avLst/>
        </a:prstGeom>
        <a:gradFill rotWithShape="0">
          <a:gsLst>
            <a:gs pos="0">
              <a:schemeClr val="accent3">
                <a:hueOff val="-388773"/>
                <a:satOff val="11973"/>
                <a:lumOff val="-1177"/>
                <a:alphaOff val="0"/>
                <a:satMod val="103000"/>
                <a:lumMod val="102000"/>
                <a:tint val="94000"/>
              </a:schemeClr>
            </a:gs>
            <a:gs pos="50000">
              <a:schemeClr val="accent3">
                <a:hueOff val="-388773"/>
                <a:satOff val="11973"/>
                <a:lumOff val="-1177"/>
                <a:alphaOff val="0"/>
                <a:satMod val="110000"/>
                <a:lumMod val="100000"/>
                <a:shade val="100000"/>
              </a:schemeClr>
            </a:gs>
            <a:gs pos="100000">
              <a:schemeClr val="accent3">
                <a:hueOff val="-388773"/>
                <a:satOff val="11973"/>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3466" tIns="60960" rIns="60960" bIns="60960" numCol="1" spcCol="1270" anchor="ctr" anchorCtr="0">
          <a:noAutofit/>
        </a:bodyPr>
        <a:lstStyle/>
        <a:p>
          <a:pPr marL="0" lvl="0" indent="0" algn="l" defTabSz="1066800">
            <a:lnSpc>
              <a:spcPct val="90000"/>
            </a:lnSpc>
            <a:spcBef>
              <a:spcPct val="0"/>
            </a:spcBef>
            <a:spcAft>
              <a:spcPct val="35000"/>
            </a:spcAft>
            <a:buNone/>
          </a:pPr>
          <a:r>
            <a:rPr kumimoji="1" lang="zh-CN" altLang="en-US" sz="2400" kern="1200" dirty="0">
              <a:latin typeface="Microsoft YaHei" charset="-122"/>
              <a:ea typeface="Microsoft YaHei" charset="-122"/>
            </a:rPr>
            <a:t>关注知识的讲解方式、呈现方式的多样性</a:t>
          </a:r>
        </a:p>
      </dsp:txBody>
      <dsp:txXfrm>
        <a:off x="910986" y="1722120"/>
        <a:ext cx="9440840" cy="861060"/>
      </dsp:txXfrm>
    </dsp:sp>
    <dsp:sp modelId="{AADE4923-AFDB-E844-9673-9F747619C903}">
      <dsp:nvSpPr>
        <dsp:cNvPr id="0" name=""/>
        <dsp:cNvSpPr/>
      </dsp:nvSpPr>
      <dsp:spPr>
        <a:xfrm>
          <a:off x="372823" y="1614487"/>
          <a:ext cx="1076325" cy="1076325"/>
        </a:xfrm>
        <a:prstGeom prst="ellipse">
          <a:avLst/>
        </a:prstGeom>
        <a:solidFill>
          <a:schemeClr val="lt1">
            <a:hueOff val="0"/>
            <a:satOff val="0"/>
            <a:lumOff val="0"/>
            <a:alphaOff val="0"/>
          </a:schemeClr>
        </a:solidFill>
        <a:ln w="6350" cap="flat" cmpd="sng" algn="ctr">
          <a:solidFill>
            <a:schemeClr val="accent3">
              <a:hueOff val="-388773"/>
              <a:satOff val="11973"/>
              <a:lumOff val="-1177"/>
              <a:alphaOff val="0"/>
            </a:schemeClr>
          </a:solidFill>
          <a:prstDash val="solid"/>
          <a:miter lim="800000"/>
        </a:ln>
        <a:effectLst/>
      </dsp:spPr>
      <dsp:style>
        <a:lnRef idx="1">
          <a:scrgbClr r="0" g="0" b="0"/>
        </a:lnRef>
        <a:fillRef idx="1">
          <a:scrgbClr r="0" g="0" b="0"/>
        </a:fillRef>
        <a:effectRef idx="0">
          <a:scrgbClr r="0" g="0" b="0"/>
        </a:effectRef>
        <a:fontRef idx="minor"/>
      </dsp:style>
    </dsp:sp>
    <dsp:sp modelId="{520ACC62-3301-AD4D-A544-E6182763F4A7}">
      <dsp:nvSpPr>
        <dsp:cNvPr id="0" name=""/>
        <dsp:cNvSpPr/>
      </dsp:nvSpPr>
      <dsp:spPr>
        <a:xfrm>
          <a:off x="597991" y="3013710"/>
          <a:ext cx="9753836" cy="861060"/>
        </a:xfrm>
        <a:prstGeom prst="rect">
          <a:avLst/>
        </a:prstGeom>
        <a:gradFill rotWithShape="0">
          <a:gsLst>
            <a:gs pos="0">
              <a:schemeClr val="accent3">
                <a:hueOff val="-777545"/>
                <a:satOff val="23946"/>
                <a:lumOff val="-2353"/>
                <a:alphaOff val="0"/>
                <a:satMod val="103000"/>
                <a:lumMod val="102000"/>
                <a:tint val="94000"/>
              </a:schemeClr>
            </a:gs>
            <a:gs pos="50000">
              <a:schemeClr val="accent3">
                <a:hueOff val="-777545"/>
                <a:satOff val="23946"/>
                <a:lumOff val="-2353"/>
                <a:alphaOff val="0"/>
                <a:satMod val="110000"/>
                <a:lumMod val="100000"/>
                <a:shade val="100000"/>
              </a:schemeClr>
            </a:gs>
            <a:gs pos="100000">
              <a:schemeClr val="accent3">
                <a:hueOff val="-777545"/>
                <a:satOff val="23946"/>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3466" tIns="60960" rIns="60960" bIns="60960" numCol="1" spcCol="1270" anchor="ctr" anchorCtr="0">
          <a:noAutofit/>
        </a:bodyPr>
        <a:lstStyle/>
        <a:p>
          <a:pPr marL="0" lvl="0" indent="0" algn="l" defTabSz="1066800">
            <a:lnSpc>
              <a:spcPct val="90000"/>
            </a:lnSpc>
            <a:spcBef>
              <a:spcPct val="0"/>
            </a:spcBef>
            <a:spcAft>
              <a:spcPct val="35000"/>
            </a:spcAft>
            <a:buNone/>
          </a:pPr>
          <a:r>
            <a:rPr kumimoji="1" lang="zh-CN" altLang="en-US" sz="2400" kern="1200" dirty="0">
              <a:latin typeface="Microsoft YaHei" charset="-122"/>
              <a:ea typeface="Microsoft YaHei" charset="-122"/>
              <a:cs typeface="Microsoft YaHei" charset="-122"/>
            </a:rPr>
            <a:t>设计能够促进有效教学、学生喜闻乐见的表达方式</a:t>
          </a:r>
        </a:p>
      </dsp:txBody>
      <dsp:txXfrm>
        <a:off x="597991" y="3013710"/>
        <a:ext cx="9753836" cy="861060"/>
      </dsp:txXfrm>
    </dsp:sp>
    <dsp:sp modelId="{E0E4EAB1-17D5-7549-A9D5-F12032B47D38}">
      <dsp:nvSpPr>
        <dsp:cNvPr id="0" name=""/>
        <dsp:cNvSpPr/>
      </dsp:nvSpPr>
      <dsp:spPr>
        <a:xfrm>
          <a:off x="59828" y="2906077"/>
          <a:ext cx="1076325" cy="1076325"/>
        </a:xfrm>
        <a:prstGeom prst="ellipse">
          <a:avLst/>
        </a:prstGeom>
        <a:solidFill>
          <a:schemeClr val="lt1">
            <a:hueOff val="0"/>
            <a:satOff val="0"/>
            <a:lumOff val="0"/>
            <a:alphaOff val="0"/>
          </a:schemeClr>
        </a:solidFill>
        <a:ln w="6350" cap="flat" cmpd="sng" algn="ctr">
          <a:solidFill>
            <a:schemeClr val="accent3">
              <a:hueOff val="-777545"/>
              <a:satOff val="23946"/>
              <a:lumOff val="-2353"/>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9EE30-2524-49EE-887F-EA7E397B0F8A}" type="datetimeFigureOut">
              <a:rPr lang="zh-CN" altLang="en-US" smtClean="0"/>
              <a:t>2017/8/7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8A2BB-17F2-4E47-BA6F-2483734F7472}" type="slidenum">
              <a:rPr lang="zh-CN" altLang="en-US" smtClean="0"/>
              <a:t>‹#›</a:t>
            </a:fld>
            <a:endParaRPr lang="zh-CN" altLang="en-US"/>
          </a:p>
        </p:txBody>
      </p:sp>
    </p:spTree>
    <p:extLst>
      <p:ext uri="{BB962C8B-B14F-4D97-AF65-F5344CB8AC3E}">
        <p14:creationId xmlns:p14="http://schemas.microsoft.com/office/powerpoint/2010/main" val="4078520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C07FD9-502C-440D-86D0-A97401F299FC}" type="slidenum">
              <a:rPr lang="en-US" smtClean="0"/>
              <a:pPr/>
              <a:t>26</a:t>
            </a:fld>
            <a:endParaRPr lang="en-US" dirty="0"/>
          </a:p>
        </p:txBody>
      </p:sp>
    </p:spTree>
    <p:extLst>
      <p:ext uri="{BB962C8B-B14F-4D97-AF65-F5344CB8AC3E}">
        <p14:creationId xmlns:p14="http://schemas.microsoft.com/office/powerpoint/2010/main" val="322176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7C00DCFE-C2E6-49BD-BE24-F36ABBE3CBA2}" type="slidenum">
              <a:rPr lang="en-US" altLang="zh-CN">
                <a:latin typeface="Arial" panose="020B0604020202020204" pitchFamily="34" charset="0"/>
              </a:rPr>
              <a:pPr/>
              <a:t>29</a:t>
            </a:fld>
            <a:endParaRPr lang="en-US" altLang="zh-CN">
              <a:latin typeface="Arial" panose="020B0604020202020204" pitchFamily="34" charset="0"/>
            </a:endParaRPr>
          </a:p>
        </p:txBody>
      </p:sp>
      <p:sp>
        <p:nvSpPr>
          <p:cNvPr id="51203" name="Rectangle 2"/>
          <p:cNvSpPr>
            <a:spLocks noGrp="1" noRot="1" noChangeAspect="1" noChangeArrowheads="1" noTextEdit="1"/>
          </p:cNvSpPr>
          <p:nvPr>
            <p:ph type="sldImg"/>
          </p:nvPr>
        </p:nvSpPr>
        <p:spPr>
          <a:xfrm>
            <a:off x="685800" y="1143000"/>
            <a:ext cx="5486400" cy="308610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p>
        </p:txBody>
      </p:sp>
    </p:spTree>
    <p:extLst>
      <p:ext uri="{BB962C8B-B14F-4D97-AF65-F5344CB8AC3E}">
        <p14:creationId xmlns:p14="http://schemas.microsoft.com/office/powerpoint/2010/main" val="415939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FB3D5D62-DB0D-7540-B8A9-C802F9758A8F}" type="slidenum">
              <a:rPr kumimoji="1" lang="zh-CN" altLang="en-US" smtClean="0"/>
              <a:t>41</a:t>
            </a:fld>
            <a:endParaRPr kumimoji="1" lang="zh-CN" altLang="en-US"/>
          </a:p>
        </p:txBody>
      </p:sp>
    </p:spTree>
    <p:extLst>
      <p:ext uri="{BB962C8B-B14F-4D97-AF65-F5344CB8AC3E}">
        <p14:creationId xmlns:p14="http://schemas.microsoft.com/office/powerpoint/2010/main" val="62788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FB3D5D62-DB0D-7540-B8A9-C802F9758A8F}" type="slidenum">
              <a:rPr kumimoji="1" lang="zh-CN" altLang="en-US" smtClean="0"/>
              <a:t>45</a:t>
            </a:fld>
            <a:endParaRPr kumimoji="1" lang="zh-CN" altLang="en-US"/>
          </a:p>
        </p:txBody>
      </p:sp>
    </p:spTree>
    <p:extLst>
      <p:ext uri="{BB962C8B-B14F-4D97-AF65-F5344CB8AC3E}">
        <p14:creationId xmlns:p14="http://schemas.microsoft.com/office/powerpoint/2010/main" val="1155257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5" cy="6858000"/>
          </a:xfrm>
          <a:prstGeom prst="rect">
            <a:avLst/>
          </a:prstGeom>
        </p:spPr>
      </p:pic>
      <p:sp>
        <p:nvSpPr>
          <p:cNvPr id="4" name="KSO_FD"/>
          <p:cNvSpPr>
            <a:spLocks noGrp="1"/>
          </p:cNvSpPr>
          <p:nvPr>
            <p:ph type="dt" sz="half" idx="10"/>
          </p:nvPr>
        </p:nvSpPr>
        <p:spPr/>
        <p:txBody>
          <a:bodyPr/>
          <a:lstStyle/>
          <a:p>
            <a:fld id="{C9E60F58-3108-4415-857A-6D0360DF626E}" type="datetimeFigureOut">
              <a:rPr lang="zh-CN" altLang="en-US" smtClean="0"/>
              <a:t>2017/8/7</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4AE85CE2-CEAD-46BB-861E-7D62265DC969}" type="slidenum">
              <a:rPr lang="zh-CN" altLang="en-US" smtClean="0"/>
              <a:t>‹#›</a:t>
            </a:fld>
            <a:endParaRPr lang="zh-CN" altLang="en-US"/>
          </a:p>
        </p:txBody>
      </p:sp>
      <p:sp>
        <p:nvSpPr>
          <p:cNvPr id="3" name="KSO_CT2"/>
          <p:cNvSpPr>
            <a:spLocks noGrp="1"/>
          </p:cNvSpPr>
          <p:nvPr>
            <p:ph type="subTitle" idx="1" hasCustomPrompt="1"/>
          </p:nvPr>
        </p:nvSpPr>
        <p:spPr>
          <a:xfrm>
            <a:off x="1946216" y="4033032"/>
            <a:ext cx="8299565" cy="467211"/>
          </a:xfrm>
          <a:noFill/>
        </p:spPr>
        <p:txBody>
          <a:bodyPr>
            <a:noAutofit/>
          </a:bodyPr>
          <a:lstStyle>
            <a:lvl1pPr marL="0" indent="0" algn="ctr">
              <a:buNone/>
              <a:defRPr sz="1800">
                <a:solidFill>
                  <a:schemeClr val="accent3">
                    <a:lumMod val="75000"/>
                  </a:schemeClr>
                </a:solidFill>
                <a:effectLst/>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zh-CN" altLang="en-US" dirty="0"/>
              <a:t>单击此处添加您的副标题</a:t>
            </a:r>
          </a:p>
        </p:txBody>
      </p:sp>
      <p:sp>
        <p:nvSpPr>
          <p:cNvPr id="7" name="KSO_CT1"/>
          <p:cNvSpPr>
            <a:spLocks noGrp="1"/>
          </p:cNvSpPr>
          <p:nvPr>
            <p:ph type="title" hasCustomPrompt="1"/>
          </p:nvPr>
        </p:nvSpPr>
        <p:spPr>
          <a:xfrm>
            <a:off x="1946216" y="2178273"/>
            <a:ext cx="8299565" cy="1720077"/>
          </a:xfrm>
        </p:spPr>
        <p:txBody>
          <a:bodyPr>
            <a:noAutofit/>
          </a:bodyPr>
          <a:lstStyle>
            <a:lvl1pPr algn="ctr">
              <a:defRPr sz="4000" baseline="0">
                <a:solidFill>
                  <a:schemeClr val="accent1"/>
                </a:solidFill>
                <a:effectLst/>
                <a:latin typeface="+mj-lt"/>
              </a:defRPr>
            </a:lvl1pPr>
          </a:lstStyle>
          <a:p>
            <a:r>
              <a:rPr lang="zh-CN" altLang="en-US" dirty="0"/>
              <a:t>单击此处</a:t>
            </a:r>
            <a:br>
              <a:rPr lang="en-US" altLang="zh-CN" dirty="0"/>
            </a:br>
            <a:r>
              <a:rPr lang="zh-CN" altLang="en-US" dirty="0"/>
              <a:t>添加您的标题文字</a:t>
            </a:r>
          </a:p>
        </p:txBody>
      </p:sp>
    </p:spTree>
    <p:extLst>
      <p:ext uri="{BB962C8B-B14F-4D97-AF65-F5344CB8AC3E}">
        <p14:creationId xmlns:p14="http://schemas.microsoft.com/office/powerpoint/2010/main" val="3860616143"/>
      </p:ext>
    </p:extLst>
  </p:cSld>
  <p:clrMapOvr>
    <a:masterClrMapping/>
  </p:clrMapOvr>
  <p:extLst mod="1">
    <p:ext uri="{DCECCB84-F9BA-43D5-87BE-67443E8EF086}">
      <p15:sldGuideLst xmlns:p15="http://schemas.microsoft.com/office/powerpoint/2012/main">
        <p15:guide id="1" orient="horz" pos="1620" userDrawn="1">
          <p15:clr>
            <a:srgbClr val="FBAE40"/>
          </p15:clr>
        </p15:guide>
        <p15:guide id="2" pos="4967" userDrawn="1">
          <p15:clr>
            <a:srgbClr val="FBAE40"/>
          </p15:clr>
        </p15:guide>
        <p15:guide id="0" orient="horz" pos="2160" userDrawn="1">
          <p15:clr>
            <a:srgbClr val="FBAE40"/>
          </p15:clr>
        </p15:guide>
        <p15:guide id="3" pos="66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BC1"/>
          <p:cNvSpPr>
            <a:spLocks noGrp="1"/>
          </p:cNvSpPr>
          <p:nvPr>
            <p:ph type="body" orient="vert" idx="1"/>
          </p:nvPr>
        </p:nvSpPr>
        <p:spPr/>
        <p:txBody>
          <a:bodyPr vert="eaVert"/>
          <a:lstStyle/>
          <a:p>
            <a:pPr lvl="0"/>
            <a:r>
              <a:rPr lang="zh-CN" altLang="en-US"/>
              <a:t>编辑母版文本样式</a:t>
            </a:r>
          </a:p>
          <a:p>
            <a:pPr lvl="1"/>
            <a:r>
              <a:rPr lang="zh-CN" altLang="en-US"/>
              <a:t>第二级</a:t>
            </a:r>
          </a:p>
        </p:txBody>
      </p:sp>
      <p:sp>
        <p:nvSpPr>
          <p:cNvPr id="4" name="KSO_FD"/>
          <p:cNvSpPr>
            <a:spLocks noGrp="1"/>
          </p:cNvSpPr>
          <p:nvPr>
            <p:ph type="dt" sz="half" idx="10"/>
          </p:nvPr>
        </p:nvSpPr>
        <p:spPr/>
        <p:txBody>
          <a:bodyPr/>
          <a:lstStyle/>
          <a:p>
            <a:fld id="{13C282D1-FDBC-4EB3-B110-1213FB099D93}" type="datetimeFigureOut">
              <a:rPr lang="zh-CN" altLang="en-US" smtClean="0"/>
              <a:t>2017/8/7</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B357E33F-5ED6-443F-BCED-6478C6AD4768}" type="slidenum">
              <a:rPr lang="zh-CN" altLang="en-US" smtClean="0"/>
              <a:t>‹#›</a:t>
            </a:fld>
            <a:endParaRPr lang="zh-CN" altLang="en-US"/>
          </a:p>
        </p:txBody>
      </p:sp>
    </p:spTree>
    <p:extLst>
      <p:ext uri="{BB962C8B-B14F-4D97-AF65-F5344CB8AC3E}">
        <p14:creationId xmlns:p14="http://schemas.microsoft.com/office/powerpoint/2010/main" val="387278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171291" y="365129"/>
            <a:ext cx="1182511" cy="5811839"/>
          </a:xfrm>
        </p:spPr>
        <p:txBody>
          <a:bodyPr vert="eaVert"/>
          <a:lstStyle/>
          <a:p>
            <a:r>
              <a:rPr lang="zh-CN" altLang="en-US"/>
              <a:t>单击此处编辑母版标题样式</a:t>
            </a:r>
            <a:endParaRPr lang="en-US" dirty="0"/>
          </a:p>
        </p:txBody>
      </p:sp>
      <p:sp>
        <p:nvSpPr>
          <p:cNvPr id="3" name="KSO_BC1"/>
          <p:cNvSpPr>
            <a:spLocks noGrp="1"/>
          </p:cNvSpPr>
          <p:nvPr>
            <p:ph type="body" orient="vert" idx="1"/>
          </p:nvPr>
        </p:nvSpPr>
        <p:spPr>
          <a:xfrm>
            <a:off x="2113843" y="365129"/>
            <a:ext cx="7933269" cy="5811839"/>
          </a:xfrm>
        </p:spPr>
        <p:txBody>
          <a:bodyPr vert="eaVert"/>
          <a:lstStyle/>
          <a:p>
            <a:pPr lvl="0"/>
            <a:r>
              <a:rPr lang="zh-CN" altLang="en-US"/>
              <a:t>编辑母版文本样式</a:t>
            </a:r>
          </a:p>
          <a:p>
            <a:pPr lvl="1"/>
            <a:r>
              <a:rPr lang="zh-CN" altLang="en-US"/>
              <a:t>第二级</a:t>
            </a:r>
          </a:p>
        </p:txBody>
      </p:sp>
      <p:sp>
        <p:nvSpPr>
          <p:cNvPr id="4" name="KSO_FD"/>
          <p:cNvSpPr>
            <a:spLocks noGrp="1"/>
          </p:cNvSpPr>
          <p:nvPr>
            <p:ph type="dt" sz="half" idx="10"/>
          </p:nvPr>
        </p:nvSpPr>
        <p:spPr/>
        <p:txBody>
          <a:bodyPr/>
          <a:lstStyle/>
          <a:p>
            <a:fld id="{13C282D1-FDBC-4EB3-B110-1213FB099D93}" type="datetimeFigureOut">
              <a:rPr lang="zh-CN" altLang="en-US" smtClean="0"/>
              <a:t>2017/8/7</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B357E33F-5ED6-443F-BCED-6478C6AD4768}" type="slidenum">
              <a:rPr lang="zh-CN" altLang="en-US" smtClean="0"/>
              <a:t>‹#›</a:t>
            </a:fld>
            <a:endParaRPr lang="zh-CN" altLang="en-US"/>
          </a:p>
        </p:txBody>
      </p:sp>
    </p:spTree>
    <p:extLst>
      <p:ext uri="{BB962C8B-B14F-4D97-AF65-F5344CB8AC3E}">
        <p14:creationId xmlns:p14="http://schemas.microsoft.com/office/powerpoint/2010/main" val="3407849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BC1"/>
          <p:cNvSpPr>
            <a:spLocks noGrp="1"/>
          </p:cNvSpPr>
          <p:nvPr>
            <p:ph idx="1"/>
          </p:nvPr>
        </p:nvSpPr>
        <p:spPr/>
        <p:txBody>
          <a:bodyPr/>
          <a:lstStyle/>
          <a:p>
            <a:pPr lvl="0"/>
            <a:r>
              <a:rPr lang="zh-CN" altLang="en-US"/>
              <a:t>编辑母版文本样式</a:t>
            </a:r>
          </a:p>
          <a:p>
            <a:pPr lvl="1"/>
            <a:r>
              <a:rPr lang="zh-CN" altLang="en-US"/>
              <a:t>第二级</a:t>
            </a:r>
          </a:p>
        </p:txBody>
      </p:sp>
      <p:sp>
        <p:nvSpPr>
          <p:cNvPr id="4" name="KSO_FD"/>
          <p:cNvSpPr>
            <a:spLocks noGrp="1"/>
          </p:cNvSpPr>
          <p:nvPr>
            <p:ph type="dt" sz="half" idx="10"/>
          </p:nvPr>
        </p:nvSpPr>
        <p:spPr/>
        <p:txBody>
          <a:bodyPr/>
          <a:lstStyle/>
          <a:p>
            <a:fld id="{13C282D1-FDBC-4EB3-B110-1213FB099D93}" type="datetimeFigureOut">
              <a:rPr lang="zh-CN" altLang="en-US" smtClean="0"/>
              <a:t>2017/8/7</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B357E33F-5ED6-443F-BCED-6478C6AD4768}" type="slidenum">
              <a:rPr lang="zh-CN" altLang="en-US" smtClean="0"/>
              <a:t>‹#›</a:t>
            </a:fld>
            <a:endParaRPr lang="zh-CN" altLang="en-US"/>
          </a:p>
        </p:txBody>
      </p:sp>
    </p:spTree>
    <p:extLst>
      <p:ext uri="{BB962C8B-B14F-4D97-AF65-F5344CB8AC3E}">
        <p14:creationId xmlns:p14="http://schemas.microsoft.com/office/powerpoint/2010/main" val="137085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5" cy="6858000"/>
          </a:xfrm>
          <a:prstGeom prst="rect">
            <a:avLst/>
          </a:prstGeom>
        </p:spPr>
      </p:pic>
      <p:sp>
        <p:nvSpPr>
          <p:cNvPr id="2" name="KSO_ST1"/>
          <p:cNvSpPr>
            <a:spLocks noGrp="1"/>
          </p:cNvSpPr>
          <p:nvPr>
            <p:ph type="title" hasCustomPrompt="1"/>
          </p:nvPr>
        </p:nvSpPr>
        <p:spPr>
          <a:xfrm>
            <a:off x="2098676" y="2884719"/>
            <a:ext cx="7994651" cy="849966"/>
          </a:xfrm>
        </p:spPr>
        <p:txBody>
          <a:bodyPr anchor="b">
            <a:normAutofit/>
          </a:bodyPr>
          <a:lstStyle>
            <a:lvl1pPr algn="ctr">
              <a:defRPr sz="4000">
                <a:solidFill>
                  <a:schemeClr val="accent1"/>
                </a:solidFill>
                <a:effectLst/>
              </a:defRPr>
            </a:lvl1pPr>
          </a:lstStyle>
          <a:p>
            <a:r>
              <a:rPr lang="zh-CN" altLang="en-US" dirty="0"/>
              <a:t>此处添加您的标题</a:t>
            </a:r>
            <a:endParaRPr lang="en-US" dirty="0"/>
          </a:p>
        </p:txBody>
      </p:sp>
      <p:sp>
        <p:nvSpPr>
          <p:cNvPr id="3" name="KSO_ST2"/>
          <p:cNvSpPr>
            <a:spLocks noGrp="1"/>
          </p:cNvSpPr>
          <p:nvPr>
            <p:ph type="body" idx="1" hasCustomPrompt="1"/>
          </p:nvPr>
        </p:nvSpPr>
        <p:spPr>
          <a:xfrm>
            <a:off x="2098677" y="3839357"/>
            <a:ext cx="7994649" cy="477741"/>
          </a:xfrm>
          <a:prstGeom prst="rect">
            <a:avLst/>
          </a:prstGeom>
          <a:noFill/>
        </p:spPr>
        <p:txBody>
          <a:bodyPr anchor="ctr">
            <a:normAutofit/>
          </a:bodyPr>
          <a:lstStyle>
            <a:lvl1pPr marL="0" indent="0" algn="ctr">
              <a:buNone/>
              <a:defRPr sz="1800">
                <a:solidFill>
                  <a:schemeClr val="accent3">
                    <a:lumMod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r>
              <a:rPr lang="zh-CN" altLang="en-US" dirty="0"/>
              <a:t>单击此处添加您的副标题</a:t>
            </a:r>
            <a:endParaRPr lang="en-US" altLang="zh-CN" dirty="0"/>
          </a:p>
        </p:txBody>
      </p:sp>
      <p:sp>
        <p:nvSpPr>
          <p:cNvPr id="4" name="KSO_FD"/>
          <p:cNvSpPr>
            <a:spLocks noGrp="1"/>
          </p:cNvSpPr>
          <p:nvPr>
            <p:ph type="dt" sz="half" idx="10"/>
          </p:nvPr>
        </p:nvSpPr>
        <p:spPr/>
        <p:txBody>
          <a:bodyPr/>
          <a:lstStyle/>
          <a:p>
            <a:fld id="{13C282D1-FDBC-4EB3-B110-1213FB099D93}" type="datetimeFigureOut">
              <a:rPr lang="zh-CN" altLang="en-US" smtClean="0"/>
              <a:t>2017/8/7</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B357E33F-5ED6-443F-BCED-6478C6AD4768}" type="slidenum">
              <a:rPr lang="zh-CN" altLang="en-US" smtClean="0"/>
              <a:t>‹#›</a:t>
            </a:fld>
            <a:endParaRPr lang="zh-CN" altLang="en-US"/>
          </a:p>
        </p:txBody>
      </p:sp>
    </p:spTree>
    <p:extLst>
      <p:ext uri="{BB962C8B-B14F-4D97-AF65-F5344CB8AC3E}">
        <p14:creationId xmlns:p14="http://schemas.microsoft.com/office/powerpoint/2010/main" val="441962161"/>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BC1"/>
          <p:cNvSpPr>
            <a:spLocks noGrp="1"/>
          </p:cNvSpPr>
          <p:nvPr>
            <p:ph sz="half" idx="1"/>
          </p:nvPr>
        </p:nvSpPr>
        <p:spPr>
          <a:xfrm>
            <a:off x="1399823" y="1244603"/>
            <a:ext cx="5080000" cy="4932363"/>
          </a:xfrm>
        </p:spPr>
        <p:txBody>
          <a:bodyPr/>
          <a:lstStyle/>
          <a:p>
            <a:pPr lvl="0"/>
            <a:r>
              <a:rPr lang="zh-CN" altLang="en-US"/>
              <a:t>编辑母版文本样式</a:t>
            </a:r>
          </a:p>
          <a:p>
            <a:pPr lvl="1"/>
            <a:r>
              <a:rPr lang="zh-CN" altLang="en-US"/>
              <a:t>第二级</a:t>
            </a:r>
          </a:p>
        </p:txBody>
      </p:sp>
      <p:sp>
        <p:nvSpPr>
          <p:cNvPr id="4" name="KSO_BC2"/>
          <p:cNvSpPr>
            <a:spLocks noGrp="1"/>
          </p:cNvSpPr>
          <p:nvPr>
            <p:ph sz="half" idx="2"/>
          </p:nvPr>
        </p:nvSpPr>
        <p:spPr>
          <a:xfrm>
            <a:off x="6519335" y="1244603"/>
            <a:ext cx="5094116" cy="4932363"/>
          </a:xfrm>
        </p:spPr>
        <p:txBody>
          <a:bodyPr/>
          <a:lstStyle/>
          <a:p>
            <a:pPr lvl="0"/>
            <a:r>
              <a:rPr lang="zh-CN" altLang="en-US"/>
              <a:t>编辑母版文本样式</a:t>
            </a:r>
          </a:p>
          <a:p>
            <a:pPr lvl="1"/>
            <a:r>
              <a:rPr lang="zh-CN" altLang="en-US"/>
              <a:t>第二级</a:t>
            </a:r>
          </a:p>
        </p:txBody>
      </p:sp>
      <p:sp>
        <p:nvSpPr>
          <p:cNvPr id="5" name="KSO_FD"/>
          <p:cNvSpPr>
            <a:spLocks noGrp="1"/>
          </p:cNvSpPr>
          <p:nvPr>
            <p:ph type="dt" sz="half" idx="10"/>
          </p:nvPr>
        </p:nvSpPr>
        <p:spPr/>
        <p:txBody>
          <a:bodyPr/>
          <a:lstStyle/>
          <a:p>
            <a:fld id="{13C282D1-FDBC-4EB3-B110-1213FB099D93}" type="datetimeFigureOut">
              <a:rPr lang="zh-CN" altLang="en-US" smtClean="0"/>
              <a:t>2017/8/7</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B357E33F-5ED6-443F-BCED-6478C6AD4768}" type="slidenum">
              <a:rPr lang="zh-CN" altLang="en-US" smtClean="0"/>
              <a:t>‹#›</a:t>
            </a:fld>
            <a:endParaRPr lang="zh-CN" altLang="en-US"/>
          </a:p>
        </p:txBody>
      </p:sp>
    </p:spTree>
    <p:extLst>
      <p:ext uri="{BB962C8B-B14F-4D97-AF65-F5344CB8AC3E}">
        <p14:creationId xmlns:p14="http://schemas.microsoft.com/office/powerpoint/2010/main" val="3397189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2" y="118532"/>
            <a:ext cx="9312101" cy="71702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99436" y="1376363"/>
            <a:ext cx="5157787" cy="823912"/>
          </a:xfrm>
        </p:spPr>
        <p:txBody>
          <a:bodyPr anchor="b">
            <a:normAutofit/>
          </a:bodyPr>
          <a:lstStyle>
            <a:lvl1pPr marL="0" indent="0">
              <a:buNone/>
              <a:defRPr sz="1351"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4" name="KSO_BC1"/>
          <p:cNvSpPr>
            <a:spLocks noGrp="1"/>
          </p:cNvSpPr>
          <p:nvPr>
            <p:ph sz="half" idx="2"/>
          </p:nvPr>
        </p:nvSpPr>
        <p:spPr>
          <a:xfrm>
            <a:off x="1099436" y="2200275"/>
            <a:ext cx="5157787" cy="3684588"/>
          </a:xfrm>
        </p:spPr>
        <p:txBody>
          <a:bodyPr/>
          <a:lstStyle/>
          <a:p>
            <a:pPr lvl="0"/>
            <a:r>
              <a:rPr lang="zh-CN" altLang="en-US"/>
              <a:t>编辑母版文本样式</a:t>
            </a:r>
          </a:p>
          <a:p>
            <a:pPr lvl="1"/>
            <a:r>
              <a:rPr lang="zh-CN" altLang="en-US"/>
              <a:t>第二级</a:t>
            </a:r>
          </a:p>
        </p:txBody>
      </p:sp>
      <p:sp>
        <p:nvSpPr>
          <p:cNvPr id="5" name="Text Placeholder 4"/>
          <p:cNvSpPr>
            <a:spLocks noGrp="1"/>
          </p:cNvSpPr>
          <p:nvPr>
            <p:ph type="body" sz="quarter" idx="3"/>
          </p:nvPr>
        </p:nvSpPr>
        <p:spPr>
          <a:xfrm>
            <a:off x="6431850" y="1376363"/>
            <a:ext cx="5183188" cy="823912"/>
          </a:xfrm>
        </p:spPr>
        <p:txBody>
          <a:bodyPr anchor="b">
            <a:normAutofit/>
          </a:bodyPr>
          <a:lstStyle>
            <a:lvl1pPr marL="0" indent="0">
              <a:buNone/>
              <a:defRPr sz="1351"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CN" altLang="en-US"/>
              <a:t>编辑母版文本样式</a:t>
            </a:r>
          </a:p>
        </p:txBody>
      </p:sp>
      <p:sp>
        <p:nvSpPr>
          <p:cNvPr id="6" name="KSO_BC2"/>
          <p:cNvSpPr>
            <a:spLocks noGrp="1"/>
          </p:cNvSpPr>
          <p:nvPr>
            <p:ph sz="quarter" idx="4"/>
          </p:nvPr>
        </p:nvSpPr>
        <p:spPr>
          <a:xfrm>
            <a:off x="6431850" y="2200275"/>
            <a:ext cx="5183188" cy="3684588"/>
          </a:xfrm>
        </p:spPr>
        <p:txBody>
          <a:bodyPr/>
          <a:lstStyle/>
          <a:p>
            <a:pPr lvl="0"/>
            <a:r>
              <a:rPr lang="zh-CN" altLang="en-US"/>
              <a:t>编辑母版文本样式</a:t>
            </a:r>
          </a:p>
          <a:p>
            <a:pPr lvl="1"/>
            <a:r>
              <a:rPr lang="zh-CN" altLang="en-US"/>
              <a:t>第二级</a:t>
            </a:r>
          </a:p>
        </p:txBody>
      </p:sp>
      <p:sp>
        <p:nvSpPr>
          <p:cNvPr id="7" name="KSO_FD"/>
          <p:cNvSpPr>
            <a:spLocks noGrp="1"/>
          </p:cNvSpPr>
          <p:nvPr>
            <p:ph type="dt" sz="half" idx="10"/>
          </p:nvPr>
        </p:nvSpPr>
        <p:spPr/>
        <p:txBody>
          <a:bodyPr/>
          <a:lstStyle/>
          <a:p>
            <a:fld id="{13C282D1-FDBC-4EB3-B110-1213FB099D93}" type="datetimeFigureOut">
              <a:rPr lang="zh-CN" altLang="en-US" smtClean="0"/>
              <a:t>2017/8/7</a:t>
            </a:fld>
            <a:endParaRPr lang="zh-CN" altLang="en-US"/>
          </a:p>
        </p:txBody>
      </p:sp>
      <p:sp>
        <p:nvSpPr>
          <p:cNvPr id="8" name="KSO_FT"/>
          <p:cNvSpPr>
            <a:spLocks noGrp="1"/>
          </p:cNvSpPr>
          <p:nvPr>
            <p:ph type="ftr" sz="quarter" idx="11"/>
          </p:nvPr>
        </p:nvSpPr>
        <p:spPr/>
        <p:txBody>
          <a:bodyPr/>
          <a:lstStyle/>
          <a:p>
            <a:endParaRPr lang="zh-CN" altLang="en-US"/>
          </a:p>
        </p:txBody>
      </p:sp>
      <p:sp>
        <p:nvSpPr>
          <p:cNvPr id="9" name="KSO_FN"/>
          <p:cNvSpPr>
            <a:spLocks noGrp="1"/>
          </p:cNvSpPr>
          <p:nvPr>
            <p:ph type="sldNum" sz="quarter" idx="12"/>
          </p:nvPr>
        </p:nvSpPr>
        <p:spPr/>
        <p:txBody>
          <a:bodyPr/>
          <a:lstStyle/>
          <a:p>
            <a:fld id="{B357E33F-5ED6-443F-BCED-6478C6AD4768}" type="slidenum">
              <a:rPr lang="zh-CN" altLang="en-US" smtClean="0"/>
              <a:t>‹#›</a:t>
            </a:fld>
            <a:endParaRPr lang="zh-CN" altLang="en-US"/>
          </a:p>
        </p:txBody>
      </p:sp>
    </p:spTree>
    <p:extLst>
      <p:ext uri="{BB962C8B-B14F-4D97-AF65-F5344CB8AC3E}">
        <p14:creationId xmlns:p14="http://schemas.microsoft.com/office/powerpoint/2010/main" val="3891928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FD"/>
          <p:cNvSpPr>
            <a:spLocks noGrp="1"/>
          </p:cNvSpPr>
          <p:nvPr>
            <p:ph type="dt" sz="half" idx="10"/>
          </p:nvPr>
        </p:nvSpPr>
        <p:spPr/>
        <p:txBody>
          <a:bodyPr/>
          <a:lstStyle/>
          <a:p>
            <a:fld id="{13C282D1-FDBC-4EB3-B110-1213FB099D93}" type="datetimeFigureOut">
              <a:rPr lang="zh-CN" altLang="en-US" smtClean="0"/>
              <a:t>2017/8/7</a:t>
            </a:fld>
            <a:endParaRPr lang="zh-CN" altLang="en-US"/>
          </a:p>
        </p:txBody>
      </p:sp>
      <p:sp>
        <p:nvSpPr>
          <p:cNvPr id="4" name="KSO_FT"/>
          <p:cNvSpPr>
            <a:spLocks noGrp="1"/>
          </p:cNvSpPr>
          <p:nvPr>
            <p:ph type="ftr" sz="quarter" idx="11"/>
          </p:nvPr>
        </p:nvSpPr>
        <p:spPr/>
        <p:txBody>
          <a:bodyPr/>
          <a:lstStyle/>
          <a:p>
            <a:endParaRPr lang="zh-CN" altLang="en-US"/>
          </a:p>
        </p:txBody>
      </p:sp>
      <p:sp>
        <p:nvSpPr>
          <p:cNvPr id="5" name="KSO_FN"/>
          <p:cNvSpPr>
            <a:spLocks noGrp="1"/>
          </p:cNvSpPr>
          <p:nvPr>
            <p:ph type="sldNum" sz="quarter" idx="12"/>
          </p:nvPr>
        </p:nvSpPr>
        <p:spPr/>
        <p:txBody>
          <a:bodyPr/>
          <a:lstStyle/>
          <a:p>
            <a:fld id="{B357E33F-5ED6-443F-BCED-6478C6AD4768}" type="slidenum">
              <a:rPr lang="zh-CN" altLang="en-US" smtClean="0"/>
              <a:t>‹#›</a:t>
            </a:fld>
            <a:endParaRPr lang="zh-CN" altLang="en-US"/>
          </a:p>
        </p:txBody>
      </p:sp>
    </p:spTree>
    <p:extLst>
      <p:ext uri="{BB962C8B-B14F-4D97-AF65-F5344CB8AC3E}">
        <p14:creationId xmlns:p14="http://schemas.microsoft.com/office/powerpoint/2010/main" val="309367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KSO_FD"/>
          <p:cNvSpPr>
            <a:spLocks noGrp="1"/>
          </p:cNvSpPr>
          <p:nvPr>
            <p:ph type="dt" sz="half" idx="10"/>
          </p:nvPr>
        </p:nvSpPr>
        <p:spPr/>
        <p:txBody>
          <a:bodyPr/>
          <a:lstStyle/>
          <a:p>
            <a:fld id="{13C282D1-FDBC-4EB3-B110-1213FB099D93}" type="datetimeFigureOut">
              <a:rPr lang="zh-CN" altLang="en-US" smtClean="0"/>
              <a:t>2017/8/7</a:t>
            </a:fld>
            <a:endParaRPr lang="zh-CN" altLang="en-US"/>
          </a:p>
        </p:txBody>
      </p:sp>
      <p:sp>
        <p:nvSpPr>
          <p:cNvPr id="3" name="KSO_FT"/>
          <p:cNvSpPr>
            <a:spLocks noGrp="1"/>
          </p:cNvSpPr>
          <p:nvPr>
            <p:ph type="ftr" sz="quarter" idx="11"/>
          </p:nvPr>
        </p:nvSpPr>
        <p:spPr/>
        <p:txBody>
          <a:bodyPr/>
          <a:lstStyle/>
          <a:p>
            <a:endParaRPr lang="zh-CN" altLang="en-US"/>
          </a:p>
        </p:txBody>
      </p:sp>
      <p:sp>
        <p:nvSpPr>
          <p:cNvPr id="4" name="KSO_FN"/>
          <p:cNvSpPr>
            <a:spLocks noGrp="1"/>
          </p:cNvSpPr>
          <p:nvPr>
            <p:ph type="sldNum" sz="quarter" idx="12"/>
          </p:nvPr>
        </p:nvSpPr>
        <p:spPr/>
        <p:txBody>
          <a:bodyPr/>
          <a:lstStyle/>
          <a:p>
            <a:fld id="{B357E33F-5ED6-443F-BCED-6478C6AD4768}" type="slidenum">
              <a:rPr lang="zh-CN" altLang="en-US" smtClean="0"/>
              <a:t>‹#›</a:t>
            </a:fld>
            <a:endParaRPr lang="zh-CN" altLang="en-US"/>
          </a:p>
        </p:txBody>
      </p:sp>
    </p:spTree>
    <p:extLst>
      <p:ext uri="{BB962C8B-B14F-4D97-AF65-F5344CB8AC3E}">
        <p14:creationId xmlns:p14="http://schemas.microsoft.com/office/powerpoint/2010/main" val="325794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1" y="533403"/>
            <a:ext cx="3932237" cy="1600200"/>
          </a:xfrm>
        </p:spPr>
        <p:txBody>
          <a:bodyPr anchor="b"/>
          <a:lstStyle>
            <a:lvl1pPr>
              <a:defRPr sz="2400"/>
            </a:lvl1pPr>
          </a:lstStyle>
          <a:p>
            <a:r>
              <a:rPr lang="zh-CN" altLang="en-US"/>
              <a:t>单击此处编辑母版标题样式</a:t>
            </a:r>
            <a:endParaRPr lang="en-US" dirty="0"/>
          </a:p>
        </p:txBody>
      </p:sp>
      <p:sp>
        <p:nvSpPr>
          <p:cNvPr id="3" name="KSO_BC1"/>
          <p:cNvSpPr>
            <a:spLocks noGrp="1"/>
          </p:cNvSpPr>
          <p:nvPr>
            <p:ph idx="1"/>
          </p:nvPr>
        </p:nvSpPr>
        <p:spPr>
          <a:xfrm>
            <a:off x="5487989" y="1063632"/>
            <a:ext cx="6172200" cy="4873625"/>
          </a:xfrm>
        </p:spPr>
        <p:txBody>
          <a:bodyPr>
            <a:normAutofit/>
          </a:bodyPr>
          <a:lstStyle>
            <a:lvl1pPr>
              <a:defRPr sz="1500"/>
            </a:lvl1pPr>
            <a:lvl2pPr>
              <a:defRPr sz="1351"/>
            </a:lvl2pPr>
            <a:lvl3pPr>
              <a:defRPr sz="1200"/>
            </a:lvl3pPr>
            <a:lvl4pPr>
              <a:defRPr sz="1051"/>
            </a:lvl4pPr>
            <a:lvl5pPr>
              <a:defRPr sz="1051"/>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p:txBody>
      </p:sp>
      <p:sp>
        <p:nvSpPr>
          <p:cNvPr id="4" name="KSO_BC2"/>
          <p:cNvSpPr>
            <a:spLocks noGrp="1"/>
          </p:cNvSpPr>
          <p:nvPr>
            <p:ph type="body" sz="half" idx="2"/>
          </p:nvPr>
        </p:nvSpPr>
        <p:spPr>
          <a:xfrm>
            <a:off x="1144591" y="2133603"/>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zh-CN" altLang="en-US"/>
              <a:t>编辑母版文本样式</a:t>
            </a:r>
          </a:p>
        </p:txBody>
      </p:sp>
      <p:sp>
        <p:nvSpPr>
          <p:cNvPr id="5" name="KSO_FD"/>
          <p:cNvSpPr>
            <a:spLocks noGrp="1"/>
          </p:cNvSpPr>
          <p:nvPr>
            <p:ph type="dt" sz="half" idx="10"/>
          </p:nvPr>
        </p:nvSpPr>
        <p:spPr/>
        <p:txBody>
          <a:bodyPr/>
          <a:lstStyle/>
          <a:p>
            <a:fld id="{13C282D1-FDBC-4EB3-B110-1213FB099D93}" type="datetimeFigureOut">
              <a:rPr lang="zh-CN" altLang="en-US" smtClean="0"/>
              <a:t>2017/8/7</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B357E33F-5ED6-443F-BCED-6478C6AD4768}" type="slidenum">
              <a:rPr lang="zh-CN" altLang="en-US" smtClean="0"/>
              <a:t>‹#›</a:t>
            </a:fld>
            <a:endParaRPr lang="zh-CN" altLang="en-US"/>
          </a:p>
        </p:txBody>
      </p:sp>
    </p:spTree>
    <p:extLst>
      <p:ext uri="{BB962C8B-B14F-4D97-AF65-F5344CB8AC3E}">
        <p14:creationId xmlns:p14="http://schemas.microsoft.com/office/powerpoint/2010/main" val="246927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1246192" y="457200"/>
            <a:ext cx="3932237" cy="1600200"/>
          </a:xfrm>
        </p:spPr>
        <p:txBody>
          <a:bodyPr anchor="b"/>
          <a:lstStyle>
            <a:lvl1pPr>
              <a:defRPr sz="2400"/>
            </a:lvl1pPr>
          </a:lstStyle>
          <a:p>
            <a:r>
              <a:rPr lang="zh-CN" altLang="en-US"/>
              <a:t>单击此处编辑母版标题样式</a:t>
            </a:r>
            <a:endParaRPr lang="en-US" dirty="0"/>
          </a:p>
        </p:txBody>
      </p:sp>
      <p:sp>
        <p:nvSpPr>
          <p:cNvPr id="3" name="KSO_BC1"/>
          <p:cNvSpPr>
            <a:spLocks noGrp="1" noChangeAspect="1"/>
          </p:cNvSpPr>
          <p:nvPr>
            <p:ph type="pic" idx="1"/>
          </p:nvPr>
        </p:nvSpPr>
        <p:spPr>
          <a:xfrm>
            <a:off x="5442833" y="987431"/>
            <a:ext cx="6172200" cy="4873625"/>
          </a:xfrm>
        </p:spPr>
        <p:txBody>
          <a:bodyPr anchor="t"/>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zh-CN" altLang="en-US"/>
              <a:t>单击图标添加图片</a:t>
            </a:r>
            <a:endParaRPr lang="en-US" dirty="0"/>
          </a:p>
        </p:txBody>
      </p:sp>
      <p:sp>
        <p:nvSpPr>
          <p:cNvPr id="4" name="KSO_BC2"/>
          <p:cNvSpPr>
            <a:spLocks noGrp="1"/>
          </p:cNvSpPr>
          <p:nvPr>
            <p:ph type="body" sz="half" idx="2"/>
          </p:nvPr>
        </p:nvSpPr>
        <p:spPr>
          <a:xfrm>
            <a:off x="1246192"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zh-CN" altLang="en-US"/>
              <a:t>编辑母版文本样式</a:t>
            </a:r>
          </a:p>
        </p:txBody>
      </p:sp>
      <p:sp>
        <p:nvSpPr>
          <p:cNvPr id="5" name="KSO_FD"/>
          <p:cNvSpPr>
            <a:spLocks noGrp="1"/>
          </p:cNvSpPr>
          <p:nvPr>
            <p:ph type="dt" sz="half" idx="10"/>
          </p:nvPr>
        </p:nvSpPr>
        <p:spPr/>
        <p:txBody>
          <a:bodyPr/>
          <a:lstStyle/>
          <a:p>
            <a:fld id="{13C282D1-FDBC-4EB3-B110-1213FB099D93}" type="datetimeFigureOut">
              <a:rPr lang="zh-CN" altLang="en-US" smtClean="0"/>
              <a:t>2017/8/7</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B357E33F-5ED6-443F-BCED-6478C6AD4768}" type="slidenum">
              <a:rPr lang="zh-CN" altLang="en-US" smtClean="0"/>
              <a:t>‹#›</a:t>
            </a:fld>
            <a:endParaRPr lang="zh-CN" altLang="en-US"/>
          </a:p>
        </p:txBody>
      </p:sp>
    </p:spTree>
    <p:extLst>
      <p:ext uri="{BB962C8B-B14F-4D97-AF65-F5344CB8AC3E}">
        <p14:creationId xmlns:p14="http://schemas.microsoft.com/office/powerpoint/2010/main" val="4042853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12193435" cy="6858000"/>
          </a:xfrm>
          <a:prstGeom prst="rect">
            <a:avLst/>
          </a:prstGeom>
        </p:spPr>
      </p:pic>
      <p:sp>
        <p:nvSpPr>
          <p:cNvPr id="2" name="KSO_BT1"/>
          <p:cNvSpPr>
            <a:spLocks noGrp="1"/>
          </p:cNvSpPr>
          <p:nvPr>
            <p:ph type="title"/>
          </p:nvPr>
        </p:nvSpPr>
        <p:spPr>
          <a:xfrm>
            <a:off x="567971" y="672824"/>
            <a:ext cx="11056060" cy="699595"/>
          </a:xfrm>
          <a:prstGeom prst="rect">
            <a:avLst/>
          </a:prstGeom>
        </p:spPr>
        <p:txBody>
          <a:bodyPr vert="horz" lIns="91440" tIns="45720" rIns="91440" bIns="45720" rtlCol="0" anchor="b">
            <a:normAutofit/>
          </a:bodyPr>
          <a:lstStyle/>
          <a:p>
            <a:r>
              <a:rPr lang="zh-CN" altLang="en-US" dirty="0"/>
              <a:t>单击此处编辑母版标题样式</a:t>
            </a:r>
            <a:endParaRPr lang="en-US" dirty="0"/>
          </a:p>
        </p:txBody>
      </p:sp>
      <p:sp>
        <p:nvSpPr>
          <p:cNvPr id="4" name="KSO_FD"/>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C282D1-FDBC-4EB3-B110-1213FB099D93}" type="datetimeFigureOut">
              <a:rPr lang="zh-CN" altLang="en-US" smtClean="0"/>
              <a:t>2017/8/7</a:t>
            </a:fld>
            <a:endParaRPr lang="zh-CN" altLang="en-US"/>
          </a:p>
        </p:txBody>
      </p:sp>
      <p:sp>
        <p:nvSpPr>
          <p:cNvPr id="5" name="KSO_FT"/>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KSO_FN"/>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357E33F-5ED6-443F-BCED-6478C6AD4768}" type="slidenum">
              <a:rPr lang="zh-CN" altLang="en-US" smtClean="0"/>
              <a:t>‹#›</a:t>
            </a:fld>
            <a:endParaRPr lang="zh-CN" altLang="en-US"/>
          </a:p>
        </p:txBody>
      </p:sp>
      <p:sp>
        <p:nvSpPr>
          <p:cNvPr id="3" name="KSO_BC1"/>
          <p:cNvSpPr>
            <a:spLocks noGrp="1"/>
          </p:cNvSpPr>
          <p:nvPr>
            <p:ph type="body" idx="1"/>
          </p:nvPr>
        </p:nvSpPr>
        <p:spPr>
          <a:xfrm>
            <a:off x="567971" y="1524087"/>
            <a:ext cx="11056060" cy="455005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p:txBody>
      </p:sp>
    </p:spTree>
    <p:extLst>
      <p:ext uri="{BB962C8B-B14F-4D97-AF65-F5344CB8AC3E}">
        <p14:creationId xmlns:p14="http://schemas.microsoft.com/office/powerpoint/2010/main" val="4813871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783" rtl="0" eaLnBrk="1" latinLnBrk="0" hangingPunct="1">
        <a:lnSpc>
          <a:spcPct val="90000"/>
        </a:lnSpc>
        <a:spcBef>
          <a:spcPct val="0"/>
        </a:spcBef>
        <a:buNone/>
        <a:defRPr sz="3200" b="1" i="0" kern="1200" baseline="0">
          <a:solidFill>
            <a:schemeClr val="accent1"/>
          </a:solidFill>
          <a:effectLst/>
          <a:latin typeface="+mj-ea"/>
          <a:ea typeface="+mj-ea"/>
          <a:cs typeface="+mj-cs"/>
        </a:defRPr>
      </a:lvl1pPr>
    </p:titleStyle>
    <p:bodyStyle>
      <a:lvl1pPr marL="267884" indent="-267884" algn="just" defTabSz="685783" rtl="0" eaLnBrk="1" latinLnBrk="0" hangingPunct="1">
        <a:lnSpc>
          <a:spcPct val="110000"/>
        </a:lnSpc>
        <a:spcBef>
          <a:spcPts val="1351"/>
        </a:spcBef>
        <a:spcAft>
          <a:spcPts val="0"/>
        </a:spcAft>
        <a:buClr>
          <a:schemeClr val="accent1"/>
        </a:buClr>
        <a:buSzPct val="90000"/>
        <a:buFont typeface="Wingdings" panose="05000000000000000000" pitchFamily="2" charset="2"/>
        <a:buChar char=""/>
        <a:defRPr sz="2000" kern="1200" baseline="0">
          <a:solidFill>
            <a:schemeClr val="accent1"/>
          </a:solidFill>
          <a:latin typeface="+mj-ea"/>
          <a:ea typeface="+mj-ea"/>
          <a:cs typeface="+mn-cs"/>
        </a:defRPr>
      </a:lvl1pPr>
      <a:lvl2pPr marL="267884" indent="-267884" algn="just" defTabSz="685783" rtl="0" eaLnBrk="1" latinLnBrk="0" hangingPunct="1">
        <a:lnSpc>
          <a:spcPct val="150000"/>
        </a:lnSpc>
        <a:spcBef>
          <a:spcPts val="0"/>
        </a:spcBef>
        <a:spcAft>
          <a:spcPts val="451"/>
        </a:spcAft>
        <a:buClr>
          <a:schemeClr val="accent2">
            <a:lumMod val="60000"/>
            <a:lumOff val="40000"/>
          </a:schemeClr>
        </a:buClr>
        <a:buFont typeface="幼圆" panose="02010509060101010101" pitchFamily="49" charset="-122"/>
        <a:buChar char=" "/>
        <a:defRPr sz="1600" kern="1200" baseline="0">
          <a:solidFill>
            <a:schemeClr val="tx1"/>
          </a:solidFill>
          <a:latin typeface="+mn-ea"/>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slide" Target="slide8.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slide" Target="slide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slideLayout" Target="../slideLayouts/slideLayout3.xml"/><Relationship Id="rId5" Type="http://schemas.openxmlformats.org/officeDocument/2006/relationships/tags" Target="../tags/tag17.xml"/><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slideLayout" Target="../slideLayouts/slideLayout6.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r>
              <a:rPr lang="zh-CN" altLang="en-US" dirty="0"/>
              <a:t>北京大学教育学院 汪琼 教授</a:t>
            </a:r>
          </a:p>
        </p:txBody>
      </p:sp>
      <p:sp>
        <p:nvSpPr>
          <p:cNvPr id="2" name="标题 1"/>
          <p:cNvSpPr>
            <a:spLocks noGrp="1"/>
          </p:cNvSpPr>
          <p:nvPr>
            <p:ph type="title"/>
          </p:nvPr>
        </p:nvSpPr>
        <p:spPr/>
        <p:txBody>
          <a:bodyPr/>
          <a:lstStyle/>
          <a:p>
            <a:r>
              <a:rPr lang="zh-CN" altLang="en-US" dirty="0"/>
              <a:t>微课设计与应用</a:t>
            </a:r>
          </a:p>
        </p:txBody>
      </p:sp>
    </p:spTree>
    <p:extLst>
      <p:ext uri="{BB962C8B-B14F-4D97-AF65-F5344CB8AC3E}">
        <p14:creationId xmlns:p14="http://schemas.microsoft.com/office/powerpoint/2010/main" val="2291753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latin typeface="Microsoft YaHei" charset="-122"/>
                <a:ea typeface="Microsoft YaHei" charset="-122"/>
                <a:cs typeface="Microsoft YaHei" charset="-122"/>
              </a:rPr>
              <a:t>景别：心理距离</a:t>
            </a:r>
          </a:p>
        </p:txBody>
      </p:sp>
      <p:pic>
        <p:nvPicPr>
          <p:cNvPr id="3" name="图片 2"/>
          <p:cNvPicPr>
            <a:picLocks noChangeAspect="1"/>
          </p:cNvPicPr>
          <p:nvPr/>
        </p:nvPicPr>
        <p:blipFill>
          <a:blip r:embed="rId2"/>
          <a:stretch>
            <a:fillRect/>
          </a:stretch>
        </p:blipFill>
        <p:spPr>
          <a:xfrm>
            <a:off x="838202" y="2010003"/>
            <a:ext cx="5117215" cy="3026455"/>
          </a:xfrm>
          <a:prstGeom prst="rect">
            <a:avLst/>
          </a:prstGeom>
          <a:ln>
            <a:noFill/>
          </a:ln>
          <a:effectLst>
            <a:outerShdw blurRad="292100" dist="139700" dir="2700000" algn="tl" rotWithShape="0">
              <a:srgbClr val="333333">
                <a:alpha val="65000"/>
              </a:srgbClr>
            </a:outerShdw>
          </a:effectLst>
        </p:spPr>
      </p:pic>
      <p:pic>
        <p:nvPicPr>
          <p:cNvPr id="8" name="图片 3" descr="屏幕快照 2013-10-03 上午09.31.2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236151" y="2010003"/>
            <a:ext cx="5211501" cy="3026455"/>
          </a:xfrm>
          <a:prstGeom prst="rect">
            <a:avLst/>
          </a:prstGeom>
          <a:ln>
            <a:noFill/>
          </a:ln>
          <a:effectLst>
            <a:outerShdw blurRad="292100" dist="139700" dir="2700000" algn="tl" rotWithShape="0">
              <a:srgbClr val="333333">
                <a:alpha val="65000"/>
              </a:srgbClr>
            </a:outerShdw>
          </a:effectLst>
        </p:spPr>
      </p:pic>
      <p:sp>
        <p:nvSpPr>
          <p:cNvPr id="9" name="文本框 8"/>
          <p:cNvSpPr txBox="1"/>
          <p:nvPr/>
        </p:nvSpPr>
        <p:spPr>
          <a:xfrm>
            <a:off x="2801258" y="5660572"/>
            <a:ext cx="6173485" cy="400110"/>
          </a:xfrm>
          <a:prstGeom prst="rect">
            <a:avLst/>
          </a:prstGeom>
          <a:noFill/>
        </p:spPr>
        <p:txBody>
          <a:bodyPr wrap="none" rtlCol="0">
            <a:spAutoFit/>
          </a:bodyPr>
          <a:lstStyle/>
          <a:p>
            <a:pPr marL="342891" indent="-342891">
              <a:buFont typeface="Wingdings" charset="2"/>
              <a:buChar char="p"/>
            </a:pPr>
            <a:r>
              <a:rPr kumimoji="1" lang="zh-CN" altLang="en-US" sz="2000" dirty="0">
                <a:solidFill>
                  <a:schemeClr val="tx2">
                    <a:lumMod val="75000"/>
                  </a:schemeClr>
                </a:solidFill>
                <a:latin typeface="Microsoft YaHei" charset="-122"/>
                <a:ea typeface="Microsoft YaHei" charset="-122"/>
                <a:cs typeface="Microsoft YaHei" charset="-122"/>
              </a:rPr>
              <a:t>中景：既保证了足够近，又能够看清教师手部动作</a:t>
            </a:r>
          </a:p>
        </p:txBody>
      </p:sp>
    </p:spTree>
    <p:extLst>
      <p:ext uri="{BB962C8B-B14F-4D97-AF65-F5344CB8AC3E}">
        <p14:creationId xmlns:p14="http://schemas.microsoft.com/office/powerpoint/2010/main" val="3077862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latin typeface="Microsoft YaHei" charset="-122"/>
                <a:ea typeface="Microsoft YaHei" charset="-122"/>
                <a:cs typeface="Microsoft YaHei" charset="-122"/>
              </a:rPr>
              <a:t>景别：心理距离</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887" y="2061782"/>
            <a:ext cx="4989989" cy="2829535"/>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2053727"/>
            <a:ext cx="5043451" cy="2837588"/>
          </a:xfrm>
          <a:prstGeom prst="rect">
            <a:avLst/>
          </a:prstGeom>
          <a:ln>
            <a:noFill/>
          </a:ln>
          <a:effectLst>
            <a:outerShdw blurRad="292100" dist="139700" dir="2700000" algn="tl" rotWithShape="0">
              <a:srgbClr val="333333">
                <a:alpha val="65000"/>
              </a:srgbClr>
            </a:outerShdw>
          </a:effectLst>
        </p:spPr>
      </p:pic>
      <p:sp>
        <p:nvSpPr>
          <p:cNvPr id="7" name="文本框 6"/>
          <p:cNvSpPr txBox="1"/>
          <p:nvPr/>
        </p:nvSpPr>
        <p:spPr>
          <a:xfrm>
            <a:off x="2496297" y="5631544"/>
            <a:ext cx="7199407" cy="400110"/>
          </a:xfrm>
          <a:prstGeom prst="rect">
            <a:avLst/>
          </a:prstGeom>
          <a:noFill/>
        </p:spPr>
        <p:txBody>
          <a:bodyPr wrap="none" rtlCol="0">
            <a:spAutoFit/>
          </a:bodyPr>
          <a:lstStyle/>
          <a:p>
            <a:pPr marL="342891" indent="-342891">
              <a:buFont typeface="Wingdings" charset="2"/>
              <a:buChar char="p"/>
            </a:pPr>
            <a:r>
              <a:rPr kumimoji="1" lang="zh-CN" altLang="en-US" sz="2000" dirty="0">
                <a:solidFill>
                  <a:schemeClr val="tx2">
                    <a:lumMod val="75000"/>
                  </a:schemeClr>
                </a:solidFill>
                <a:latin typeface="Microsoft YaHei" charset="-122"/>
                <a:ea typeface="Microsoft YaHei" charset="-122"/>
                <a:cs typeface="Microsoft YaHei" charset="-122"/>
              </a:rPr>
              <a:t>近景、画中画：更近，但要把握好“度”，不要产生压迫感</a:t>
            </a:r>
          </a:p>
        </p:txBody>
      </p:sp>
    </p:spTree>
    <p:extLst>
      <p:ext uri="{BB962C8B-B14F-4D97-AF65-F5344CB8AC3E}">
        <p14:creationId xmlns:p14="http://schemas.microsoft.com/office/powerpoint/2010/main" val="259506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latin typeface="Microsoft YaHei" charset="-122"/>
                <a:ea typeface="Microsoft YaHei" charset="-122"/>
                <a:cs typeface="Microsoft YaHei" charset="-122"/>
              </a:rPr>
              <a:t>景别：心理距离</a:t>
            </a:r>
          </a:p>
        </p:txBody>
      </p:sp>
      <p:sp>
        <p:nvSpPr>
          <p:cNvPr id="7" name="文本框 6"/>
          <p:cNvSpPr txBox="1"/>
          <p:nvPr/>
        </p:nvSpPr>
        <p:spPr>
          <a:xfrm>
            <a:off x="2496297" y="5631544"/>
            <a:ext cx="6891630" cy="400110"/>
          </a:xfrm>
          <a:prstGeom prst="rect">
            <a:avLst/>
          </a:prstGeom>
          <a:noFill/>
        </p:spPr>
        <p:txBody>
          <a:bodyPr wrap="none" rtlCol="0">
            <a:spAutoFit/>
          </a:bodyPr>
          <a:lstStyle/>
          <a:p>
            <a:pPr marL="342891" indent="-342891">
              <a:buFont typeface="Wingdings" charset="2"/>
              <a:buChar char="p"/>
            </a:pPr>
            <a:r>
              <a:rPr kumimoji="1" lang="zh-CN" altLang="en-US" sz="2000" dirty="0">
                <a:solidFill>
                  <a:schemeClr val="accent2">
                    <a:lumMod val="50000"/>
                  </a:schemeClr>
                </a:solidFill>
                <a:latin typeface="Microsoft YaHei" charset="-122"/>
                <a:ea typeface="Microsoft YaHei" charset="-122"/>
                <a:cs typeface="Microsoft YaHei" charset="-122"/>
              </a:rPr>
              <a:t>虽然是</a:t>
            </a:r>
            <a:r>
              <a:rPr kumimoji="1" lang="en-US" altLang="zh-CN" sz="2000" dirty="0">
                <a:solidFill>
                  <a:schemeClr val="accent2">
                    <a:lumMod val="50000"/>
                  </a:schemeClr>
                </a:solidFill>
                <a:latin typeface="Microsoft YaHei" charset="-122"/>
                <a:ea typeface="Microsoft YaHei" charset="-122"/>
                <a:cs typeface="Microsoft YaHei" charset="-122"/>
              </a:rPr>
              <a:t>PPT</a:t>
            </a:r>
            <a:r>
              <a:rPr kumimoji="1" lang="zh-CN" altLang="en-US" sz="2000" dirty="0">
                <a:solidFill>
                  <a:schemeClr val="accent2">
                    <a:lumMod val="50000"/>
                  </a:schemeClr>
                </a:solidFill>
                <a:latin typeface="Microsoft YaHei" charset="-122"/>
                <a:ea typeface="Microsoft YaHei" charset="-122"/>
                <a:cs typeface="Microsoft YaHei" charset="-122"/>
              </a:rPr>
              <a:t>或者录屏，也可以产生教师在身边辅导的感觉</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828" y="1690689"/>
            <a:ext cx="4256315" cy="3192236"/>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894" y="1690689"/>
            <a:ext cx="5634655" cy="3192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6563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latin typeface="Microsoft YaHei" charset="-122"/>
                <a:ea typeface="Microsoft YaHei" charset="-122"/>
                <a:cs typeface="Microsoft YaHei" charset="-122"/>
              </a:rPr>
              <a:t>服装</a:t>
            </a:r>
            <a:r>
              <a:rPr kumimoji="1" lang="en-US" altLang="zh-CN" b="1" dirty="0">
                <a:latin typeface="Microsoft YaHei" charset="-122"/>
                <a:ea typeface="Microsoft YaHei" charset="-122"/>
                <a:cs typeface="Microsoft YaHei" charset="-122"/>
              </a:rPr>
              <a:t>/</a:t>
            </a:r>
            <a:r>
              <a:rPr kumimoji="1" lang="zh-CN" altLang="en-US" b="1" dirty="0">
                <a:latin typeface="Microsoft YaHei" charset="-122"/>
                <a:ea typeface="Microsoft YaHei" charset="-122"/>
                <a:cs typeface="Microsoft YaHei" charset="-122"/>
              </a:rPr>
              <a:t>着装</a:t>
            </a: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23578" t="3988" r="18683" b="2292"/>
          <a:stretch/>
        </p:blipFill>
        <p:spPr>
          <a:xfrm>
            <a:off x="2351174" y="1690689"/>
            <a:ext cx="1538655" cy="4455887"/>
          </a:xfrm>
          <a:prstGeom prst="rect">
            <a:avLst/>
          </a:prstGeom>
        </p:spPr>
      </p:pic>
      <p:sp>
        <p:nvSpPr>
          <p:cNvPr id="9" name="右箭头 8"/>
          <p:cNvSpPr/>
          <p:nvPr/>
        </p:nvSpPr>
        <p:spPr>
          <a:xfrm>
            <a:off x="4589237" y="3410631"/>
            <a:ext cx="1277257" cy="5080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100" y="2267631"/>
            <a:ext cx="4953000" cy="279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7039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录屏方式制作微课</a:t>
            </a:r>
          </a:p>
        </p:txBody>
      </p:sp>
      <p:pic>
        <p:nvPicPr>
          <p:cNvPr id="4" name="图片 3"/>
          <p:cNvPicPr>
            <a:picLocks noChangeAspect="1"/>
          </p:cNvPicPr>
          <p:nvPr/>
        </p:nvPicPr>
        <p:blipFill>
          <a:blip r:embed="rId2"/>
          <a:stretch>
            <a:fillRect/>
          </a:stretch>
        </p:blipFill>
        <p:spPr>
          <a:xfrm>
            <a:off x="567971" y="1365217"/>
            <a:ext cx="1369157" cy="1232959"/>
          </a:xfrm>
          <a:prstGeom prst="rect">
            <a:avLst/>
          </a:prstGeom>
        </p:spPr>
      </p:pic>
      <p:pic>
        <p:nvPicPr>
          <p:cNvPr id="5" name="图片 4"/>
          <p:cNvPicPr>
            <a:picLocks noChangeAspect="1"/>
          </p:cNvPicPr>
          <p:nvPr/>
        </p:nvPicPr>
        <p:blipFill>
          <a:blip r:embed="rId3"/>
          <a:stretch>
            <a:fillRect/>
          </a:stretch>
        </p:blipFill>
        <p:spPr>
          <a:xfrm>
            <a:off x="2298424" y="2058057"/>
            <a:ext cx="2805208" cy="1303899"/>
          </a:xfrm>
          <a:prstGeom prst="rect">
            <a:avLst/>
          </a:prstGeom>
        </p:spPr>
      </p:pic>
      <p:pic>
        <p:nvPicPr>
          <p:cNvPr id="7" name="图片 6"/>
          <p:cNvPicPr>
            <a:picLocks noChangeAspect="1"/>
          </p:cNvPicPr>
          <p:nvPr/>
        </p:nvPicPr>
        <p:blipFill>
          <a:blip r:embed="rId4"/>
          <a:stretch>
            <a:fillRect/>
          </a:stretch>
        </p:blipFill>
        <p:spPr>
          <a:xfrm>
            <a:off x="1077176" y="3823931"/>
            <a:ext cx="5018824" cy="2160000"/>
          </a:xfrm>
          <a:prstGeom prst="rect">
            <a:avLst/>
          </a:prstGeom>
        </p:spPr>
      </p:pic>
      <p:pic>
        <p:nvPicPr>
          <p:cNvPr id="8" name="图片 7"/>
          <p:cNvPicPr>
            <a:picLocks noChangeAspect="1"/>
          </p:cNvPicPr>
          <p:nvPr/>
        </p:nvPicPr>
        <p:blipFill>
          <a:blip r:embed="rId5"/>
          <a:stretch>
            <a:fillRect/>
          </a:stretch>
        </p:blipFill>
        <p:spPr>
          <a:xfrm>
            <a:off x="6231793" y="3823931"/>
            <a:ext cx="4981571" cy="2160000"/>
          </a:xfrm>
          <a:prstGeom prst="rect">
            <a:avLst/>
          </a:prstGeom>
        </p:spPr>
      </p:pic>
      <p:pic>
        <p:nvPicPr>
          <p:cNvPr id="9" name="图片 8"/>
          <p:cNvPicPr>
            <a:picLocks noChangeAspect="1"/>
          </p:cNvPicPr>
          <p:nvPr/>
        </p:nvPicPr>
        <p:blipFill>
          <a:blip r:embed="rId6"/>
          <a:stretch>
            <a:fillRect/>
          </a:stretch>
        </p:blipFill>
        <p:spPr>
          <a:xfrm>
            <a:off x="8680806" y="1296057"/>
            <a:ext cx="2943225" cy="762000"/>
          </a:xfrm>
          <a:prstGeom prst="rect">
            <a:avLst/>
          </a:prstGeom>
        </p:spPr>
      </p:pic>
      <p:pic>
        <p:nvPicPr>
          <p:cNvPr id="10" name="图片 9"/>
          <p:cNvPicPr>
            <a:picLocks noChangeAspect="1"/>
          </p:cNvPicPr>
          <p:nvPr/>
        </p:nvPicPr>
        <p:blipFill>
          <a:blip r:embed="rId7"/>
          <a:stretch>
            <a:fillRect/>
          </a:stretch>
        </p:blipFill>
        <p:spPr>
          <a:xfrm>
            <a:off x="8111153" y="2290907"/>
            <a:ext cx="3933825" cy="838200"/>
          </a:xfrm>
          <a:prstGeom prst="rect">
            <a:avLst/>
          </a:prstGeom>
        </p:spPr>
      </p:pic>
    </p:spTree>
    <p:extLst>
      <p:ext uri="{BB962C8B-B14F-4D97-AF65-F5344CB8AC3E}">
        <p14:creationId xmlns:p14="http://schemas.microsoft.com/office/powerpoint/2010/main" val="619905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录屏方式制作微课</a:t>
            </a:r>
          </a:p>
        </p:txBody>
      </p:sp>
      <p:pic>
        <p:nvPicPr>
          <p:cNvPr id="5" name="图片 4"/>
          <p:cNvPicPr>
            <a:picLocks noChangeAspect="1"/>
          </p:cNvPicPr>
          <p:nvPr/>
        </p:nvPicPr>
        <p:blipFill>
          <a:blip r:embed="rId2"/>
          <a:stretch>
            <a:fillRect/>
          </a:stretch>
        </p:blipFill>
        <p:spPr>
          <a:xfrm>
            <a:off x="792022" y="1141881"/>
            <a:ext cx="10607959" cy="5419815"/>
          </a:xfrm>
          <a:prstGeom prst="rect">
            <a:avLst/>
          </a:prstGeom>
        </p:spPr>
      </p:pic>
    </p:spTree>
    <p:extLst>
      <p:ext uri="{BB962C8B-B14F-4D97-AF65-F5344CB8AC3E}">
        <p14:creationId xmlns:p14="http://schemas.microsoft.com/office/powerpoint/2010/main" val="2099070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 </a:t>
            </a:r>
            <a:r>
              <a:rPr lang="zh-CN" altLang="en-US" dirty="0"/>
              <a:t>什么样的微课学生愿意看？</a:t>
            </a:r>
          </a:p>
        </p:txBody>
      </p:sp>
      <p:sp>
        <p:nvSpPr>
          <p:cNvPr id="3" name="文本占位符 2"/>
          <p:cNvSpPr>
            <a:spLocks noGrp="1"/>
          </p:cNvSpPr>
          <p:nvPr>
            <p:ph type="body" idx="1"/>
          </p:nvPr>
        </p:nvSpPr>
        <p:spPr/>
        <p:txBody>
          <a:bodyPr/>
          <a:lstStyle/>
          <a:p>
            <a:r>
              <a:rPr lang="en-US" altLang="zh-CN" dirty="0"/>
              <a:t>Keller</a:t>
            </a:r>
            <a:r>
              <a:rPr lang="zh-CN" altLang="en-US" dirty="0"/>
              <a:t>的</a:t>
            </a:r>
            <a:r>
              <a:rPr lang="en-US" altLang="zh-CN" dirty="0"/>
              <a:t>ARCS</a:t>
            </a:r>
            <a:r>
              <a:rPr lang="zh-CN" altLang="en-US" dirty="0"/>
              <a:t>模型 </a:t>
            </a:r>
            <a:r>
              <a:rPr lang="en-US" altLang="zh-CN" dirty="0"/>
              <a:t>+ </a:t>
            </a:r>
            <a:r>
              <a:rPr lang="zh-CN" altLang="en-US" dirty="0"/>
              <a:t>认知负荷理论</a:t>
            </a:r>
          </a:p>
        </p:txBody>
      </p:sp>
    </p:spTree>
    <p:extLst>
      <p:ext uri="{BB962C8B-B14F-4D97-AF65-F5344CB8AC3E}">
        <p14:creationId xmlns:p14="http://schemas.microsoft.com/office/powerpoint/2010/main" val="2295994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学习动机的</a:t>
            </a:r>
            <a:r>
              <a:rPr kumimoji="1" lang="en-US" altLang="zh-CN" b="1" dirty="0">
                <a:latin typeface="Microsoft YaHei" charset="-122"/>
                <a:ea typeface="Microsoft YaHei" charset="-122"/>
                <a:cs typeface="Microsoft YaHei" charset="-122"/>
              </a:rPr>
              <a:t>ARCS</a:t>
            </a:r>
            <a:r>
              <a:rPr kumimoji="1" lang="zh-CN" altLang="en-US" b="1" dirty="0">
                <a:latin typeface="Microsoft YaHei" charset="-122"/>
                <a:ea typeface="Microsoft YaHei" charset="-122"/>
                <a:cs typeface="Microsoft YaHei" charset="-122"/>
              </a:rPr>
              <a:t>原则</a:t>
            </a:r>
          </a:p>
        </p:txBody>
      </p:sp>
      <p:sp>
        <p:nvSpPr>
          <p:cNvPr id="5" name="文本框 4"/>
          <p:cNvSpPr txBox="1"/>
          <p:nvPr/>
        </p:nvSpPr>
        <p:spPr>
          <a:xfrm>
            <a:off x="8425543" y="6037460"/>
            <a:ext cx="1793376" cy="400110"/>
          </a:xfrm>
          <a:prstGeom prst="rect">
            <a:avLst/>
          </a:prstGeom>
          <a:noFill/>
        </p:spPr>
        <p:txBody>
          <a:bodyPr wrap="none" rtlCol="0">
            <a:spAutoFit/>
          </a:bodyPr>
          <a:lstStyle/>
          <a:p>
            <a:r>
              <a:rPr kumimoji="1" lang="en-US" altLang="zh-CN" sz="2000" dirty="0">
                <a:latin typeface="Microsoft YaHei Light" charset="-122"/>
                <a:ea typeface="Microsoft YaHei Light" charset="-122"/>
                <a:cs typeface="Microsoft YaHei Light" charset="-122"/>
              </a:rPr>
              <a:t>John</a:t>
            </a:r>
            <a:r>
              <a:rPr kumimoji="1" lang="zh-CN" altLang="en-US" sz="2000" dirty="0">
                <a:latin typeface="Microsoft YaHei Light" charset="-122"/>
                <a:ea typeface="Microsoft YaHei Light" charset="-122"/>
                <a:cs typeface="Microsoft YaHei Light" charset="-122"/>
              </a:rPr>
              <a:t> </a:t>
            </a:r>
            <a:r>
              <a:rPr kumimoji="1" lang="en-US" altLang="zh-CN" sz="2000" dirty="0">
                <a:latin typeface="Microsoft YaHei Light" charset="-122"/>
                <a:ea typeface="Microsoft YaHei Light" charset="-122"/>
                <a:cs typeface="Microsoft YaHei Light" charset="-122"/>
              </a:rPr>
              <a:t>M.</a:t>
            </a:r>
            <a:r>
              <a:rPr kumimoji="1" lang="zh-CN" altLang="en-US" sz="2000" dirty="0">
                <a:latin typeface="Microsoft YaHei Light" charset="-122"/>
                <a:ea typeface="Microsoft YaHei Light" charset="-122"/>
                <a:cs typeface="Microsoft YaHei Light" charset="-122"/>
              </a:rPr>
              <a:t> </a:t>
            </a:r>
            <a:r>
              <a:rPr kumimoji="1" lang="en-US" altLang="zh-CN" sz="2000" dirty="0">
                <a:latin typeface="Microsoft YaHei Light" charset="-122"/>
                <a:ea typeface="Microsoft YaHei Light" charset="-122"/>
                <a:cs typeface="Microsoft YaHei Light" charset="-122"/>
              </a:rPr>
              <a:t>Keller</a:t>
            </a:r>
            <a:endParaRPr kumimoji="1" lang="zh-CN" altLang="en-US" sz="2000" dirty="0">
              <a:latin typeface="Microsoft YaHei Light" charset="-122"/>
              <a:ea typeface="Microsoft YaHei Light" charset="-122"/>
              <a:cs typeface="Microsoft YaHei Light"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3613" y="1924925"/>
            <a:ext cx="2752115" cy="3931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8" name="内容占位符 3"/>
          <p:cNvGraphicFramePr>
            <a:graphicFrameLocks/>
          </p:cNvGraphicFramePr>
          <p:nvPr>
            <p:extLst>
              <p:ext uri="{D42A27DB-BD31-4B8C-83A1-F6EECF244321}">
                <p14:modId xmlns:p14="http://schemas.microsoft.com/office/powerpoint/2010/main" val="3908541345"/>
              </p:ext>
            </p:extLst>
          </p:nvPr>
        </p:nvGraphicFramePr>
        <p:xfrm>
          <a:off x="-2005610" y="1510195"/>
          <a:ext cx="12224657" cy="5167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540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7848" y="647886"/>
            <a:ext cx="11056060" cy="699595"/>
          </a:xfrm>
        </p:spPr>
        <p:txBody>
          <a:bodyPr>
            <a:normAutofit/>
          </a:bodyPr>
          <a:lstStyle/>
          <a:p>
            <a:r>
              <a:rPr kumimoji="1" lang="en-US" altLang="zh-CN" dirty="0">
                <a:latin typeface="Microsoft YaHei" charset="-122"/>
                <a:ea typeface="Microsoft YaHei" charset="-122"/>
                <a:cs typeface="Microsoft YaHei" charset="-122"/>
              </a:rPr>
              <a:t>A</a:t>
            </a:r>
            <a:r>
              <a:rPr kumimoji="1" lang="zh-CN" altLang="en-US" dirty="0">
                <a:latin typeface="Microsoft YaHei" charset="-122"/>
                <a:ea typeface="Microsoft YaHei" charset="-122"/>
                <a:cs typeface="Microsoft YaHei" charset="-122"/>
              </a:rPr>
              <a:t>：引起受训者的注意（好奇心）</a:t>
            </a:r>
          </a:p>
        </p:txBody>
      </p:sp>
      <p:graphicFrame>
        <p:nvGraphicFramePr>
          <p:cNvPr id="6" name="图表 5"/>
          <p:cNvGraphicFramePr/>
          <p:nvPr>
            <p:extLst>
              <p:ext uri="{D42A27DB-BD31-4B8C-83A1-F6EECF244321}">
                <p14:modId xmlns:p14="http://schemas.microsoft.com/office/powerpoint/2010/main" val="651142503"/>
              </p:ext>
            </p:extLst>
          </p:nvPr>
        </p:nvGraphicFramePr>
        <p:xfrm>
          <a:off x="986970" y="1690688"/>
          <a:ext cx="9434287" cy="4759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2493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latin typeface="Microsoft YaHei" charset="-122"/>
                <a:ea typeface="Microsoft YaHei" charset="-122"/>
                <a:cs typeface="Microsoft YaHei" charset="-122"/>
              </a:rPr>
              <a:t>A</a:t>
            </a:r>
            <a:r>
              <a:rPr kumimoji="1" lang="zh-CN" altLang="en-US" dirty="0">
                <a:latin typeface="Microsoft YaHei" charset="-122"/>
                <a:ea typeface="Microsoft YaHei" charset="-122"/>
                <a:cs typeface="Microsoft YaHei" charset="-122"/>
              </a:rPr>
              <a:t>：猜测引发关注（</a:t>
            </a:r>
            <a:r>
              <a:rPr kumimoji="1" lang="zh-CN" altLang="en-US" b="1" dirty="0">
                <a:latin typeface="Microsoft YaHei" charset="-122"/>
                <a:ea typeface="Microsoft YaHei" charset="-122"/>
                <a:cs typeface="Microsoft YaHei" charset="-122"/>
              </a:rPr>
              <a:t>好奇心）</a:t>
            </a:r>
          </a:p>
        </p:txBody>
      </p:sp>
      <p:pic>
        <p:nvPicPr>
          <p:cNvPr id="8" name="内容占位符 7">
            <a:extLst>
              <a:ext uri="{FF2B5EF4-FFF2-40B4-BE49-F238E27FC236}">
                <a16:creationId xmlns:a16="http://schemas.microsoft.com/office/drawing/2014/main" id="{915A4C09-2AAA-4B8C-B7D0-7DBC2E816A11}"/>
              </a:ext>
            </a:extLst>
          </p:cNvPr>
          <p:cNvPicPr>
            <a:picLocks noGrp="1" noChangeAspect="1"/>
          </p:cNvPicPr>
          <p:nvPr>
            <p:ph idx="1"/>
          </p:nvPr>
        </p:nvPicPr>
        <p:blipFill>
          <a:blip r:embed="rId2"/>
          <a:stretch>
            <a:fillRect/>
          </a:stretch>
        </p:blipFill>
        <p:spPr>
          <a:xfrm>
            <a:off x="3062817" y="1524000"/>
            <a:ext cx="6066366" cy="4549775"/>
          </a:xfrm>
          <a:prstGeom prst="rect">
            <a:avLst/>
          </a:prstGeom>
        </p:spPr>
      </p:pic>
    </p:spTree>
    <p:extLst>
      <p:ext uri="{BB962C8B-B14F-4D97-AF65-F5344CB8AC3E}">
        <p14:creationId xmlns:p14="http://schemas.microsoft.com/office/powerpoint/2010/main" val="624009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MH_PageTitle"/>
          <p:cNvSpPr>
            <a:spLocks noGrp="1"/>
          </p:cNvSpPr>
          <p:nvPr>
            <p:ph type="title"/>
            <p:custDataLst>
              <p:tags r:id="rId2"/>
            </p:custDataLst>
          </p:nvPr>
        </p:nvSpPr>
        <p:spPr/>
        <p:txBody>
          <a:bodyPr/>
          <a:lstStyle/>
          <a:p>
            <a:pPr eaLnBrk="1" hangingPunct="1"/>
            <a:r>
              <a:rPr lang="zh-CN" altLang="en-US" dirty="0"/>
              <a:t>破题：因应用需求而反思微课制作</a:t>
            </a:r>
          </a:p>
        </p:txBody>
      </p:sp>
      <p:sp>
        <p:nvSpPr>
          <p:cNvPr id="3" name="MH_Other_1"/>
          <p:cNvSpPr/>
          <p:nvPr>
            <p:custDataLst>
              <p:tags r:id="rId3"/>
            </p:custDataLst>
          </p:nvPr>
        </p:nvSpPr>
        <p:spPr>
          <a:xfrm>
            <a:off x="5708651" y="2693989"/>
            <a:ext cx="774700" cy="2659063"/>
          </a:xfrm>
          <a:custGeom>
            <a:avLst/>
            <a:gdLst>
              <a:gd name="connsiteX0" fmla="*/ 286341 w 572682"/>
              <a:gd name="connsiteY0" fmla="*/ 0 h 1963148"/>
              <a:gd name="connsiteX1" fmla="*/ 572682 w 572682"/>
              <a:gd name="connsiteY1" fmla="*/ 286341 h 1963148"/>
              <a:gd name="connsiteX2" fmla="*/ 488815 w 572682"/>
              <a:gd name="connsiteY2" fmla="*/ 488815 h 1963148"/>
              <a:gd name="connsiteX3" fmla="*/ 452012 w 572682"/>
              <a:gd name="connsiteY3" fmla="*/ 513628 h 1963148"/>
              <a:gd name="connsiteX4" fmla="*/ 452012 w 572682"/>
              <a:gd name="connsiteY4" fmla="*/ 1449520 h 1963148"/>
              <a:gd name="connsiteX5" fmla="*/ 488815 w 572682"/>
              <a:gd name="connsiteY5" fmla="*/ 1474333 h 1963148"/>
              <a:gd name="connsiteX6" fmla="*/ 572682 w 572682"/>
              <a:gd name="connsiteY6" fmla="*/ 1676807 h 1963148"/>
              <a:gd name="connsiteX7" fmla="*/ 286341 w 572682"/>
              <a:gd name="connsiteY7" fmla="*/ 1963148 h 1963148"/>
              <a:gd name="connsiteX8" fmla="*/ 0 w 572682"/>
              <a:gd name="connsiteY8" fmla="*/ 1676807 h 1963148"/>
              <a:gd name="connsiteX9" fmla="*/ 83868 w 572682"/>
              <a:gd name="connsiteY9" fmla="*/ 1474333 h 1963148"/>
              <a:gd name="connsiteX10" fmla="*/ 120669 w 572682"/>
              <a:gd name="connsiteY10" fmla="*/ 1449521 h 1963148"/>
              <a:gd name="connsiteX11" fmla="*/ 120669 w 572682"/>
              <a:gd name="connsiteY11" fmla="*/ 513627 h 1963148"/>
              <a:gd name="connsiteX12" fmla="*/ 83868 w 572682"/>
              <a:gd name="connsiteY12" fmla="*/ 488815 h 1963148"/>
              <a:gd name="connsiteX13" fmla="*/ 0 w 572682"/>
              <a:gd name="connsiteY13" fmla="*/ 286341 h 1963148"/>
              <a:gd name="connsiteX14" fmla="*/ 286341 w 572682"/>
              <a:gd name="connsiteY14" fmla="*/ 0 h 196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682" h="1963148">
                <a:moveTo>
                  <a:pt x="286341" y="0"/>
                </a:moveTo>
                <a:cubicBezTo>
                  <a:pt x="444483" y="0"/>
                  <a:pt x="572682" y="128199"/>
                  <a:pt x="572682" y="286341"/>
                </a:cubicBezTo>
                <a:cubicBezTo>
                  <a:pt x="572682" y="365412"/>
                  <a:pt x="540632" y="436997"/>
                  <a:pt x="488815" y="488815"/>
                </a:cubicBezTo>
                <a:lnTo>
                  <a:pt x="452012" y="513628"/>
                </a:lnTo>
                <a:lnTo>
                  <a:pt x="452012" y="1449520"/>
                </a:lnTo>
                <a:lnTo>
                  <a:pt x="488815" y="1474333"/>
                </a:lnTo>
                <a:cubicBezTo>
                  <a:pt x="540632" y="1526151"/>
                  <a:pt x="572682" y="1597736"/>
                  <a:pt x="572682" y="1676807"/>
                </a:cubicBezTo>
                <a:cubicBezTo>
                  <a:pt x="572682" y="1834949"/>
                  <a:pt x="444483" y="1963148"/>
                  <a:pt x="286341" y="1963148"/>
                </a:cubicBezTo>
                <a:cubicBezTo>
                  <a:pt x="128199" y="1963148"/>
                  <a:pt x="0" y="1834949"/>
                  <a:pt x="0" y="1676807"/>
                </a:cubicBezTo>
                <a:cubicBezTo>
                  <a:pt x="0" y="1597736"/>
                  <a:pt x="32050" y="1526151"/>
                  <a:pt x="83868" y="1474333"/>
                </a:cubicBezTo>
                <a:lnTo>
                  <a:pt x="120669" y="1449521"/>
                </a:lnTo>
                <a:lnTo>
                  <a:pt x="120669" y="513627"/>
                </a:lnTo>
                <a:lnTo>
                  <a:pt x="83868" y="488815"/>
                </a:lnTo>
                <a:cubicBezTo>
                  <a:pt x="32050" y="436997"/>
                  <a:pt x="0" y="365412"/>
                  <a:pt x="0" y="286341"/>
                </a:cubicBezTo>
                <a:cubicBezTo>
                  <a:pt x="0" y="128199"/>
                  <a:pt x="128199" y="0"/>
                  <a:pt x="286341" y="0"/>
                </a:cubicBezTo>
                <a:close/>
              </a:path>
            </a:pathLst>
          </a:custGeom>
          <a:gradFill>
            <a:gsLst>
              <a:gs pos="0">
                <a:schemeClr val="accent1"/>
              </a:gs>
              <a:gs pos="100000">
                <a:schemeClr val="accent2"/>
              </a:gs>
            </a:gsLst>
            <a:lin ang="27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p>
        </p:txBody>
      </p:sp>
      <p:sp>
        <p:nvSpPr>
          <p:cNvPr id="5" name="MH_Other_2"/>
          <p:cNvSpPr/>
          <p:nvPr>
            <p:custDataLst>
              <p:tags r:id="rId4"/>
            </p:custDataLst>
          </p:nvPr>
        </p:nvSpPr>
        <p:spPr>
          <a:xfrm>
            <a:off x="5842595" y="2827911"/>
            <a:ext cx="506815" cy="506815"/>
          </a:xfrm>
          <a:prstGeom prst="ellipse">
            <a:avLst/>
          </a:prstGeom>
          <a:solidFill>
            <a:srgbClr val="FFFFFF"/>
          </a:solidFill>
          <a:ln>
            <a:noFill/>
          </a:ln>
          <a:effectLst>
            <a:innerShdw blurRad="635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latin typeface="+mn-ea"/>
              </a:rPr>
              <a:t>❶</a:t>
            </a:r>
            <a:endParaRPr lang="zh-CN" altLang="en-US" sz="2000" dirty="0"/>
          </a:p>
        </p:txBody>
      </p:sp>
      <p:sp>
        <p:nvSpPr>
          <p:cNvPr id="2055" name="MH_SubTitle_2"/>
          <p:cNvSpPr>
            <a:spLocks noChangeArrowheads="1"/>
          </p:cNvSpPr>
          <p:nvPr>
            <p:custDataLst>
              <p:tags r:id="rId5"/>
            </p:custDataLst>
          </p:nvPr>
        </p:nvSpPr>
        <p:spPr bwMode="auto">
          <a:xfrm>
            <a:off x="7221538" y="2833689"/>
            <a:ext cx="34464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accent1"/>
                </a:solidFill>
                <a:latin typeface="+mn-ea"/>
                <a:ea typeface="+mn-ea"/>
              </a:rPr>
              <a:t>教学中微课的用途</a:t>
            </a:r>
            <a:endParaRPr lang="en-US" altLang="zh-CN" sz="2000" b="1" dirty="0">
              <a:solidFill>
                <a:schemeClr val="accent1"/>
              </a:solidFill>
              <a:latin typeface="+mn-ea"/>
              <a:ea typeface="+mn-ea"/>
            </a:endParaRPr>
          </a:p>
        </p:txBody>
      </p:sp>
      <p:sp>
        <p:nvSpPr>
          <p:cNvPr id="8" name="MH_Text_2"/>
          <p:cNvSpPr/>
          <p:nvPr>
            <p:custDataLst>
              <p:tags r:id="rId6"/>
            </p:custDataLst>
          </p:nvPr>
        </p:nvSpPr>
        <p:spPr>
          <a:xfrm>
            <a:off x="7221538" y="3295649"/>
            <a:ext cx="2836863" cy="2127251"/>
          </a:xfrm>
          <a:prstGeom prst="rect">
            <a:avLst/>
          </a:prstGeom>
        </p:spPr>
        <p:txBody>
          <a:bodyPr>
            <a:normAutofit fontScale="92500" lnSpcReduction="20000"/>
          </a:bodyPr>
          <a:lstStyle/>
          <a:p>
            <a:pPr>
              <a:lnSpc>
                <a:spcPct val="130000"/>
              </a:lnSpc>
              <a:defRPr/>
            </a:pPr>
            <a:r>
              <a:rPr lang="zh-CN" altLang="en-US" sz="1600" dirty="0">
                <a:solidFill>
                  <a:schemeClr val="tx1">
                    <a:lumMod val="50000"/>
                    <a:lumOff val="50000"/>
                  </a:schemeClr>
                </a:solidFill>
              </a:rPr>
              <a:t>讲授新知识</a:t>
            </a:r>
            <a:endParaRPr lang="en-US" altLang="zh-CN" sz="1600" dirty="0">
              <a:solidFill>
                <a:schemeClr val="tx1">
                  <a:lumMod val="50000"/>
                  <a:lumOff val="50000"/>
                </a:schemeClr>
              </a:solidFill>
            </a:endParaRPr>
          </a:p>
          <a:p>
            <a:pPr>
              <a:lnSpc>
                <a:spcPct val="130000"/>
              </a:lnSpc>
              <a:defRPr/>
            </a:pPr>
            <a:r>
              <a:rPr lang="zh-CN" altLang="en-US" sz="1600" dirty="0">
                <a:solidFill>
                  <a:schemeClr val="tx1">
                    <a:lumMod val="50000"/>
                    <a:lumOff val="50000"/>
                  </a:schemeClr>
                </a:solidFill>
              </a:rPr>
              <a:t>展示实验过程</a:t>
            </a:r>
            <a:endParaRPr lang="en-US" altLang="zh-CN" sz="1600" dirty="0">
              <a:solidFill>
                <a:schemeClr val="tx1">
                  <a:lumMod val="50000"/>
                  <a:lumOff val="50000"/>
                </a:schemeClr>
              </a:solidFill>
            </a:endParaRPr>
          </a:p>
          <a:p>
            <a:pPr>
              <a:lnSpc>
                <a:spcPct val="130000"/>
              </a:lnSpc>
              <a:defRPr/>
            </a:pPr>
            <a:r>
              <a:rPr lang="zh-CN" altLang="en-US" sz="1600" dirty="0">
                <a:solidFill>
                  <a:schemeClr val="tx1">
                    <a:lumMod val="50000"/>
                    <a:lumOff val="50000"/>
                  </a:schemeClr>
                </a:solidFill>
              </a:rPr>
              <a:t>呈现案例场景</a:t>
            </a:r>
            <a:endParaRPr lang="en-US" altLang="zh-CN" sz="1600" dirty="0">
              <a:solidFill>
                <a:schemeClr val="tx1">
                  <a:lumMod val="50000"/>
                  <a:lumOff val="50000"/>
                </a:schemeClr>
              </a:solidFill>
            </a:endParaRPr>
          </a:p>
          <a:p>
            <a:pPr>
              <a:lnSpc>
                <a:spcPct val="130000"/>
              </a:lnSpc>
              <a:defRPr/>
            </a:pPr>
            <a:r>
              <a:rPr lang="zh-CN" altLang="en-US" sz="1600" dirty="0">
                <a:solidFill>
                  <a:schemeClr val="tx1">
                    <a:lumMod val="50000"/>
                    <a:lumOff val="50000"/>
                  </a:schemeClr>
                </a:solidFill>
              </a:rPr>
              <a:t>模拟交互对话</a:t>
            </a:r>
            <a:endParaRPr lang="en-US" altLang="zh-CN" sz="1600" dirty="0">
              <a:solidFill>
                <a:schemeClr val="tx1">
                  <a:lumMod val="50000"/>
                  <a:lumOff val="50000"/>
                </a:schemeClr>
              </a:solidFill>
            </a:endParaRPr>
          </a:p>
          <a:p>
            <a:pPr>
              <a:lnSpc>
                <a:spcPct val="130000"/>
              </a:lnSpc>
              <a:defRPr/>
            </a:pPr>
            <a:r>
              <a:rPr lang="zh-CN" altLang="en-US" sz="1600" dirty="0">
                <a:solidFill>
                  <a:schemeClr val="tx1">
                    <a:lumMod val="50000"/>
                    <a:lumOff val="50000"/>
                  </a:schemeClr>
                </a:solidFill>
              </a:rPr>
              <a:t>教学内容导入</a:t>
            </a:r>
            <a:endParaRPr lang="en-US" altLang="zh-CN" sz="1600" dirty="0">
              <a:solidFill>
                <a:schemeClr val="tx1">
                  <a:lumMod val="50000"/>
                  <a:lumOff val="50000"/>
                </a:schemeClr>
              </a:solidFill>
            </a:endParaRPr>
          </a:p>
          <a:p>
            <a:pPr>
              <a:lnSpc>
                <a:spcPct val="130000"/>
              </a:lnSpc>
              <a:defRPr/>
            </a:pPr>
            <a:r>
              <a:rPr lang="zh-CN" altLang="en-US" sz="1600" dirty="0">
                <a:solidFill>
                  <a:schemeClr val="tx1">
                    <a:lumMod val="50000"/>
                    <a:lumOff val="50000"/>
                  </a:schemeClr>
                </a:solidFill>
              </a:rPr>
              <a:t>教学内容补充</a:t>
            </a:r>
            <a:endParaRPr lang="en-US" altLang="zh-CN" sz="1600" dirty="0">
              <a:solidFill>
                <a:schemeClr val="tx1">
                  <a:lumMod val="50000"/>
                  <a:lumOff val="50000"/>
                </a:schemeClr>
              </a:solidFill>
            </a:endParaRPr>
          </a:p>
          <a:p>
            <a:pPr>
              <a:lnSpc>
                <a:spcPct val="130000"/>
              </a:lnSpc>
              <a:defRPr/>
            </a:pPr>
            <a:r>
              <a:rPr lang="en-US" altLang="zh-CN" sz="1600" dirty="0">
                <a:solidFill>
                  <a:schemeClr val="tx1">
                    <a:lumMod val="50000"/>
                    <a:lumOff val="50000"/>
                  </a:schemeClr>
                </a:solidFill>
              </a:rPr>
              <a:t>…….</a:t>
            </a:r>
          </a:p>
          <a:p>
            <a:pPr>
              <a:lnSpc>
                <a:spcPct val="130000"/>
              </a:lnSpc>
              <a:defRPr/>
            </a:pPr>
            <a:r>
              <a:rPr lang="zh-CN" altLang="en-US" sz="1600" dirty="0">
                <a:solidFill>
                  <a:schemeClr val="tx1">
                    <a:lumMod val="50000"/>
                    <a:lumOff val="50000"/>
                  </a:schemeClr>
                </a:solidFill>
              </a:rPr>
              <a:t>微课：一段视频</a:t>
            </a:r>
            <a:endParaRPr lang="en-US" altLang="zh-CN" sz="1600" dirty="0">
              <a:solidFill>
                <a:schemeClr val="tx1">
                  <a:lumMod val="50000"/>
                  <a:lumOff val="50000"/>
                </a:schemeClr>
              </a:solidFill>
            </a:endParaRPr>
          </a:p>
          <a:p>
            <a:pPr>
              <a:lnSpc>
                <a:spcPct val="130000"/>
              </a:lnSpc>
              <a:defRPr/>
            </a:pPr>
            <a:endParaRPr lang="en-US" altLang="zh-CN" sz="1600" dirty="0">
              <a:solidFill>
                <a:schemeClr val="tx1">
                  <a:lumMod val="50000"/>
                  <a:lumOff val="50000"/>
                </a:schemeClr>
              </a:solidFill>
            </a:endParaRPr>
          </a:p>
        </p:txBody>
      </p:sp>
      <p:sp>
        <p:nvSpPr>
          <p:cNvPr id="10" name="MH_Other_3"/>
          <p:cNvSpPr/>
          <p:nvPr>
            <p:custDataLst>
              <p:tags r:id="rId7"/>
            </p:custDataLst>
          </p:nvPr>
        </p:nvSpPr>
        <p:spPr>
          <a:xfrm>
            <a:off x="5842595" y="4711301"/>
            <a:ext cx="506815" cy="506815"/>
          </a:xfrm>
          <a:prstGeom prst="ellipse">
            <a:avLst/>
          </a:prstGeom>
          <a:solidFill>
            <a:srgbClr val="FFFFFF"/>
          </a:solidFill>
          <a:ln>
            <a:noFill/>
          </a:ln>
          <a:effectLst>
            <a:innerShdw blurRad="635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latin typeface="+mn-ea"/>
              </a:rPr>
              <a:t>❷</a:t>
            </a:r>
            <a:endParaRPr lang="zh-CN" altLang="en-US" dirty="0"/>
          </a:p>
        </p:txBody>
      </p:sp>
      <p:sp>
        <p:nvSpPr>
          <p:cNvPr id="2060" name="MH_SubTitle_1"/>
          <p:cNvSpPr>
            <a:spLocks noChangeArrowheads="1"/>
          </p:cNvSpPr>
          <p:nvPr>
            <p:custDataLst>
              <p:tags r:id="rId8"/>
            </p:custDataLst>
          </p:nvPr>
        </p:nvSpPr>
        <p:spPr bwMode="auto">
          <a:xfrm flipH="1">
            <a:off x="1538290" y="4718053"/>
            <a:ext cx="34321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zh-CN" altLang="en-US" sz="2000" b="1" dirty="0">
                <a:solidFill>
                  <a:schemeClr val="accent1"/>
                </a:solidFill>
                <a:latin typeface="+mn-ea"/>
                <a:ea typeface="+mn-ea"/>
              </a:rPr>
              <a:t>怎样制作高质量微课</a:t>
            </a:r>
            <a:endParaRPr lang="en-US" altLang="zh-CN" sz="2000" b="1" dirty="0">
              <a:solidFill>
                <a:schemeClr val="accent1"/>
              </a:solidFill>
              <a:latin typeface="+mn-ea"/>
              <a:ea typeface="+mn-ea"/>
            </a:endParaRPr>
          </a:p>
        </p:txBody>
      </p:sp>
      <p:sp>
        <p:nvSpPr>
          <p:cNvPr id="13" name="MH_Text_1"/>
          <p:cNvSpPr/>
          <p:nvPr>
            <p:custDataLst>
              <p:tags r:id="rId9"/>
            </p:custDataLst>
          </p:nvPr>
        </p:nvSpPr>
        <p:spPr>
          <a:xfrm>
            <a:off x="2147889" y="2609849"/>
            <a:ext cx="2836863" cy="2127251"/>
          </a:xfrm>
          <a:prstGeom prst="rect">
            <a:avLst/>
          </a:prstGeom>
        </p:spPr>
        <p:txBody>
          <a:bodyPr anchor="b">
            <a:normAutofit/>
          </a:bodyPr>
          <a:lstStyle/>
          <a:p>
            <a:pPr algn="r">
              <a:lnSpc>
                <a:spcPct val="130000"/>
              </a:lnSpc>
              <a:defRPr/>
            </a:pPr>
            <a:r>
              <a:rPr lang="zh-CN" altLang="en-US" sz="1600" dirty="0">
                <a:solidFill>
                  <a:schemeClr val="tx1">
                    <a:lumMod val="50000"/>
                    <a:lumOff val="50000"/>
                  </a:schemeClr>
                </a:solidFill>
              </a:rPr>
              <a:t>认知负荷理论</a:t>
            </a:r>
            <a:endParaRPr lang="en-US" altLang="zh-CN" sz="1600" dirty="0">
              <a:solidFill>
                <a:schemeClr val="tx1">
                  <a:lumMod val="50000"/>
                  <a:lumOff val="50000"/>
                </a:schemeClr>
              </a:solidFill>
            </a:endParaRPr>
          </a:p>
          <a:p>
            <a:pPr algn="r">
              <a:lnSpc>
                <a:spcPct val="130000"/>
              </a:lnSpc>
              <a:defRPr/>
            </a:pPr>
            <a:r>
              <a:rPr lang="zh-CN" altLang="en-US" sz="1600" dirty="0">
                <a:solidFill>
                  <a:schemeClr val="tx1">
                    <a:lumMod val="50000"/>
                    <a:lumOff val="50000"/>
                  </a:schemeClr>
                </a:solidFill>
              </a:rPr>
              <a:t>多媒体呈现原则</a:t>
            </a:r>
            <a:endParaRPr lang="en-US" altLang="zh-CN" sz="1600" dirty="0">
              <a:solidFill>
                <a:schemeClr val="tx1">
                  <a:lumMod val="50000"/>
                  <a:lumOff val="50000"/>
                </a:schemeClr>
              </a:solidFill>
            </a:endParaRPr>
          </a:p>
          <a:p>
            <a:pPr algn="r">
              <a:lnSpc>
                <a:spcPct val="130000"/>
              </a:lnSpc>
              <a:defRPr/>
            </a:pPr>
            <a:r>
              <a:rPr lang="zh-CN" altLang="en-US" sz="1600" dirty="0">
                <a:solidFill>
                  <a:schemeClr val="tx1">
                    <a:lumMod val="50000"/>
                    <a:lumOff val="50000"/>
                  </a:schemeClr>
                </a:solidFill>
              </a:rPr>
              <a:t>动机模型</a:t>
            </a:r>
            <a:endParaRPr lang="en-US" altLang="zh-CN" sz="1600" dirty="0">
              <a:solidFill>
                <a:schemeClr val="tx1">
                  <a:lumMod val="50000"/>
                  <a:lumOff val="50000"/>
                </a:schemeClr>
              </a:solidFill>
            </a:endParaRPr>
          </a:p>
        </p:txBody>
      </p:sp>
      <p:sp>
        <p:nvSpPr>
          <p:cNvPr id="15" name="MH_Other_4"/>
          <p:cNvSpPr>
            <a:spLocks noChangeAspect="1"/>
          </p:cNvSpPr>
          <p:nvPr>
            <p:custDataLst>
              <p:tags r:id="rId10"/>
            </p:custDataLst>
          </p:nvPr>
        </p:nvSpPr>
        <p:spPr bwMode="auto">
          <a:xfrm>
            <a:off x="6575425" y="2978151"/>
            <a:ext cx="304800" cy="241300"/>
          </a:xfrm>
          <a:custGeom>
            <a:avLst/>
            <a:gdLst>
              <a:gd name="T0" fmla="*/ 457481883 w 5616"/>
              <a:gd name="T1" fmla="*/ 457857528 h 4433"/>
              <a:gd name="T2" fmla="*/ 457481883 w 5616"/>
              <a:gd name="T3" fmla="*/ 457857528 h 4433"/>
              <a:gd name="T4" fmla="*/ 457481883 w 5616"/>
              <a:gd name="T5" fmla="*/ 457857528 h 4433"/>
              <a:gd name="T6" fmla="*/ 457481883 w 5616"/>
              <a:gd name="T7" fmla="*/ 457857528 h 4433"/>
              <a:gd name="T8" fmla="*/ 457481883 w 5616"/>
              <a:gd name="T9" fmla="*/ 457857528 h 4433"/>
              <a:gd name="T10" fmla="*/ 457481883 w 5616"/>
              <a:gd name="T11" fmla="*/ 457857528 h 4433"/>
              <a:gd name="T12" fmla="*/ 457481883 w 5616"/>
              <a:gd name="T13" fmla="*/ 457857528 h 4433"/>
              <a:gd name="T14" fmla="*/ 457481883 w 5616"/>
              <a:gd name="T15" fmla="*/ 457857528 h 4433"/>
              <a:gd name="T16" fmla="*/ 457481883 w 5616"/>
              <a:gd name="T17" fmla="*/ 457857528 h 4433"/>
              <a:gd name="T18" fmla="*/ 457481883 w 5616"/>
              <a:gd name="T19" fmla="*/ 457857528 h 4433"/>
              <a:gd name="T20" fmla="*/ 457481883 w 5616"/>
              <a:gd name="T21" fmla="*/ 457857528 h 4433"/>
              <a:gd name="T22" fmla="*/ 457481883 w 5616"/>
              <a:gd name="T23" fmla="*/ 457857528 h 4433"/>
              <a:gd name="T24" fmla="*/ 457481883 w 5616"/>
              <a:gd name="T25" fmla="*/ 457857528 h 4433"/>
              <a:gd name="T26" fmla="*/ 457481883 w 5616"/>
              <a:gd name="T27" fmla="*/ 457857528 h 44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16" h="4433">
                <a:moveTo>
                  <a:pt x="1854" y="1391"/>
                </a:moveTo>
                <a:lnTo>
                  <a:pt x="0" y="983"/>
                </a:lnTo>
                <a:lnTo>
                  <a:pt x="346" y="2217"/>
                </a:lnTo>
                <a:lnTo>
                  <a:pt x="0" y="3451"/>
                </a:lnTo>
                <a:lnTo>
                  <a:pt x="1854" y="3043"/>
                </a:lnTo>
                <a:lnTo>
                  <a:pt x="2116" y="2217"/>
                </a:lnTo>
                <a:lnTo>
                  <a:pt x="1854" y="1391"/>
                </a:lnTo>
                <a:close/>
                <a:moveTo>
                  <a:pt x="5616" y="2217"/>
                </a:moveTo>
                <a:lnTo>
                  <a:pt x="1777" y="0"/>
                </a:lnTo>
                <a:lnTo>
                  <a:pt x="2481" y="2217"/>
                </a:lnTo>
                <a:lnTo>
                  <a:pt x="1777" y="4433"/>
                </a:lnTo>
                <a:lnTo>
                  <a:pt x="5616" y="2217"/>
                </a:lnTo>
                <a:close/>
              </a:path>
            </a:pathLst>
          </a:cu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p>
        </p:txBody>
      </p:sp>
      <p:sp>
        <p:nvSpPr>
          <p:cNvPr id="16" name="MH_Other_5"/>
          <p:cNvSpPr>
            <a:spLocks noChangeAspect="1"/>
          </p:cNvSpPr>
          <p:nvPr>
            <p:custDataLst>
              <p:tags r:id="rId11"/>
            </p:custDataLst>
          </p:nvPr>
        </p:nvSpPr>
        <p:spPr bwMode="auto">
          <a:xfrm flipH="1">
            <a:off x="5327651" y="4876801"/>
            <a:ext cx="304800" cy="241300"/>
          </a:xfrm>
          <a:custGeom>
            <a:avLst/>
            <a:gdLst>
              <a:gd name="T0" fmla="*/ 457481883 w 5616"/>
              <a:gd name="T1" fmla="*/ 457857528 h 4433"/>
              <a:gd name="T2" fmla="*/ 457481883 w 5616"/>
              <a:gd name="T3" fmla="*/ 457857528 h 4433"/>
              <a:gd name="T4" fmla="*/ 457481883 w 5616"/>
              <a:gd name="T5" fmla="*/ 457857528 h 4433"/>
              <a:gd name="T6" fmla="*/ 457481883 w 5616"/>
              <a:gd name="T7" fmla="*/ 457857528 h 4433"/>
              <a:gd name="T8" fmla="*/ 457481883 w 5616"/>
              <a:gd name="T9" fmla="*/ 457857528 h 4433"/>
              <a:gd name="T10" fmla="*/ 457481883 w 5616"/>
              <a:gd name="T11" fmla="*/ 457857528 h 4433"/>
              <a:gd name="T12" fmla="*/ 457481883 w 5616"/>
              <a:gd name="T13" fmla="*/ 457857528 h 4433"/>
              <a:gd name="T14" fmla="*/ 457481883 w 5616"/>
              <a:gd name="T15" fmla="*/ 457857528 h 4433"/>
              <a:gd name="T16" fmla="*/ 457481883 w 5616"/>
              <a:gd name="T17" fmla="*/ 457857528 h 4433"/>
              <a:gd name="T18" fmla="*/ 457481883 w 5616"/>
              <a:gd name="T19" fmla="*/ 457857528 h 4433"/>
              <a:gd name="T20" fmla="*/ 457481883 w 5616"/>
              <a:gd name="T21" fmla="*/ 457857528 h 4433"/>
              <a:gd name="T22" fmla="*/ 457481883 w 5616"/>
              <a:gd name="T23" fmla="*/ 457857528 h 4433"/>
              <a:gd name="T24" fmla="*/ 457481883 w 5616"/>
              <a:gd name="T25" fmla="*/ 457857528 h 4433"/>
              <a:gd name="T26" fmla="*/ 457481883 w 5616"/>
              <a:gd name="T27" fmla="*/ 457857528 h 44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16" h="4433">
                <a:moveTo>
                  <a:pt x="1854" y="1391"/>
                </a:moveTo>
                <a:lnTo>
                  <a:pt x="0" y="983"/>
                </a:lnTo>
                <a:lnTo>
                  <a:pt x="346" y="2217"/>
                </a:lnTo>
                <a:lnTo>
                  <a:pt x="0" y="3451"/>
                </a:lnTo>
                <a:lnTo>
                  <a:pt x="1854" y="3043"/>
                </a:lnTo>
                <a:lnTo>
                  <a:pt x="2116" y="2217"/>
                </a:lnTo>
                <a:lnTo>
                  <a:pt x="1854" y="1391"/>
                </a:lnTo>
                <a:close/>
                <a:moveTo>
                  <a:pt x="5616" y="2217"/>
                </a:moveTo>
                <a:lnTo>
                  <a:pt x="1777" y="0"/>
                </a:lnTo>
                <a:lnTo>
                  <a:pt x="2481" y="2217"/>
                </a:lnTo>
                <a:lnTo>
                  <a:pt x="1777" y="4433"/>
                </a:lnTo>
                <a:lnTo>
                  <a:pt x="5616" y="2217"/>
                </a:lnTo>
                <a:close/>
              </a:path>
            </a:pathLst>
          </a:cu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p>
        </p:txBody>
      </p:sp>
    </p:spTree>
    <p:custDataLst>
      <p:tags r:id="rId1"/>
    </p:custDataLst>
    <p:extLst>
      <p:ext uri="{BB962C8B-B14F-4D97-AF65-F5344CB8AC3E}">
        <p14:creationId xmlns:p14="http://schemas.microsoft.com/office/powerpoint/2010/main" val="2582883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latin typeface="Microsoft YaHei" charset="-122"/>
                <a:ea typeface="Microsoft YaHei" charset="-122"/>
                <a:cs typeface="Microsoft YaHei" charset="-122"/>
              </a:rPr>
              <a:t>A</a:t>
            </a:r>
            <a:r>
              <a:rPr kumimoji="1" lang="zh-CN" altLang="en-US" dirty="0">
                <a:latin typeface="Microsoft YaHei" charset="-122"/>
                <a:ea typeface="Microsoft YaHei" charset="-122"/>
                <a:cs typeface="Microsoft YaHei" charset="-122"/>
              </a:rPr>
              <a:t>：</a:t>
            </a:r>
            <a:r>
              <a:rPr kumimoji="1" lang="zh-CN" altLang="en-US" b="1" dirty="0">
                <a:latin typeface="Microsoft YaHei" charset="-122"/>
                <a:ea typeface="Microsoft YaHei" charset="-122"/>
                <a:cs typeface="Microsoft YaHei" charset="-122"/>
              </a:rPr>
              <a:t>动画牵引注意</a:t>
            </a:r>
          </a:p>
        </p:txBody>
      </p:sp>
      <p:sp>
        <p:nvSpPr>
          <p:cNvPr id="7" name="矩形 6"/>
          <p:cNvSpPr>
            <a:spLocks noChangeArrowheads="1"/>
          </p:cNvSpPr>
          <p:nvPr/>
        </p:nvSpPr>
        <p:spPr bwMode="auto">
          <a:xfrm>
            <a:off x="6229517" y="2353054"/>
            <a:ext cx="4724400" cy="2400049"/>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p:spPr>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lnSpc>
                <a:spcPct val="150000"/>
              </a:lnSpc>
              <a:defRPr/>
            </a:pPr>
            <a:r>
              <a:rPr lang="zh-CN" altLang="en-US" sz="2800" dirty="0">
                <a:solidFill>
                  <a:srgbClr val="FFFFFF"/>
                </a:solidFill>
                <a:latin typeface="Microsoft YaHei" charset="-122"/>
                <a:ea typeface="Microsoft YaHei" charset="-122"/>
                <a:cs typeface="Microsoft YaHei" charset="-122"/>
              </a:rPr>
              <a:t>通过在内容上画“圈”来引导学生关注重点</a:t>
            </a:r>
          </a:p>
        </p:txBody>
      </p:sp>
      <p:sp>
        <p:nvSpPr>
          <p:cNvPr id="11" name="内容占位符 2"/>
          <p:cNvSpPr>
            <a:spLocks noGrp="1"/>
          </p:cNvSpPr>
          <p:nvPr>
            <p:ph idx="1"/>
          </p:nvPr>
        </p:nvSpPr>
        <p:spPr>
          <a:xfrm>
            <a:off x="1219200" y="2081756"/>
            <a:ext cx="5791200" cy="4017963"/>
          </a:xfrm>
        </p:spPr>
        <p:txBody>
          <a:bodyPr>
            <a:normAutofit/>
          </a:bodyPr>
          <a:lstStyle/>
          <a:p>
            <a:pPr>
              <a:buFont typeface="Wingdings" charset="2"/>
              <a:buChar char="p"/>
              <a:defRPr/>
            </a:pPr>
            <a:r>
              <a:rPr lang="zh-CN" altLang="en-US" sz="3600" dirty="0">
                <a:latin typeface="Microsoft YaHei" charset="-122"/>
                <a:ea typeface="Microsoft YaHei" charset="-122"/>
                <a:cs typeface="Microsoft YaHei" charset="-122"/>
              </a:rPr>
              <a:t>这里是重点</a:t>
            </a:r>
            <a:endParaRPr lang="en-US" altLang="zh-CN" sz="3600" dirty="0">
              <a:latin typeface="Microsoft YaHei" charset="-122"/>
              <a:ea typeface="Microsoft YaHei" charset="-122"/>
              <a:cs typeface="Microsoft YaHei" charset="-122"/>
            </a:endParaRPr>
          </a:p>
          <a:p>
            <a:pPr>
              <a:buFont typeface="Wingdings" charset="2"/>
              <a:buChar char="p"/>
              <a:defRPr/>
            </a:pPr>
            <a:endParaRPr lang="en-US" altLang="zh-CN" sz="3600" dirty="0">
              <a:latin typeface="Microsoft YaHei" charset="-122"/>
              <a:ea typeface="Microsoft YaHei" charset="-122"/>
              <a:cs typeface="Microsoft YaHei" charset="-122"/>
            </a:endParaRPr>
          </a:p>
          <a:p>
            <a:pPr>
              <a:buFont typeface="Wingdings" charset="2"/>
              <a:buChar char="p"/>
              <a:defRPr/>
            </a:pPr>
            <a:r>
              <a:rPr lang="zh-CN" altLang="en-US" sz="3600" dirty="0">
                <a:latin typeface="Microsoft YaHei" charset="-122"/>
                <a:ea typeface="Microsoft YaHei" charset="-122"/>
                <a:cs typeface="Microsoft YaHei" charset="-122"/>
              </a:rPr>
              <a:t>这里需要特别注意</a:t>
            </a:r>
            <a:endParaRPr lang="en-US" altLang="zh-CN" sz="3600" dirty="0">
              <a:latin typeface="Microsoft YaHei" charset="-122"/>
              <a:ea typeface="Microsoft YaHei" charset="-122"/>
              <a:cs typeface="Microsoft YaHei" charset="-122"/>
            </a:endParaRPr>
          </a:p>
          <a:p>
            <a:pPr>
              <a:buFont typeface="Wingdings" charset="2"/>
              <a:buChar char="p"/>
              <a:defRPr/>
            </a:pPr>
            <a:endParaRPr lang="en-US" altLang="zh-CN" sz="3600" dirty="0">
              <a:latin typeface="Microsoft YaHei" charset="-122"/>
              <a:ea typeface="Microsoft YaHei" charset="-122"/>
              <a:cs typeface="Microsoft YaHei" charset="-122"/>
            </a:endParaRPr>
          </a:p>
          <a:p>
            <a:pPr>
              <a:buFont typeface="Wingdings" charset="2"/>
              <a:buChar char="p"/>
              <a:defRPr/>
            </a:pPr>
            <a:r>
              <a:rPr lang="zh-CN" altLang="en-US" sz="3600" dirty="0">
                <a:latin typeface="Microsoft YaHei" charset="-122"/>
                <a:ea typeface="Microsoft YaHei" charset="-122"/>
                <a:cs typeface="Microsoft YaHei" charset="-122"/>
              </a:rPr>
              <a:t>还有这里</a:t>
            </a:r>
          </a:p>
        </p:txBody>
      </p:sp>
      <p:sp>
        <p:nvSpPr>
          <p:cNvPr id="12" name="椭圆 11"/>
          <p:cNvSpPr>
            <a:spLocks noChangeArrowheads="1"/>
          </p:cNvSpPr>
          <p:nvPr/>
        </p:nvSpPr>
        <p:spPr bwMode="auto">
          <a:xfrm>
            <a:off x="1625600" y="1946653"/>
            <a:ext cx="1320800" cy="812800"/>
          </a:xfrm>
          <a:prstGeom prst="ellipse">
            <a:avLst/>
          </a:prstGeom>
          <a:noFill/>
          <a:ln w="28575">
            <a:solidFill>
              <a:srgbClr val="C00000"/>
            </a:solidFill>
            <a:round/>
            <a:headEnd/>
            <a:tailEnd/>
          </a:ln>
          <a:effectLst/>
          <a:extLst>
            <a:ext uri="{909E8E84-426E-40DD-AFC4-6F175D3DCCD1}">
              <a14:hiddenFill xmlns:a14="http://schemas.microsoft.com/office/drawing/2010/main">
                <a:solidFill>
                  <a:srgbClr val="FFFFFF"/>
                </a:solidFill>
              </a14:hiddenFill>
            </a:ext>
          </a:extLst>
        </p:spPr>
        <p:txBody>
          <a:bodyPr anchor="ctr"/>
          <a:lstStyle/>
          <a:p>
            <a:pPr algn="ctr">
              <a:defRPr/>
            </a:pPr>
            <a:endParaRPr kumimoji="1" lang="zh-CN" altLang="en-US">
              <a:solidFill>
                <a:prstClr val="white"/>
              </a:solidFill>
            </a:endParaRPr>
          </a:p>
        </p:txBody>
      </p:sp>
      <p:sp>
        <p:nvSpPr>
          <p:cNvPr id="13" name="弧 8"/>
          <p:cNvSpPr>
            <a:spLocks/>
          </p:cNvSpPr>
          <p:nvPr/>
        </p:nvSpPr>
        <p:spPr bwMode="auto">
          <a:xfrm>
            <a:off x="1727200" y="3528301"/>
            <a:ext cx="1117600" cy="940217"/>
          </a:xfrm>
          <a:custGeom>
            <a:avLst/>
            <a:gdLst>
              <a:gd name="T0" fmla="*/ 419100 w 838200"/>
              <a:gd name="T1" fmla="*/ 0 h 838200"/>
              <a:gd name="T2" fmla="*/ 834627 w 838200"/>
              <a:gd name="T3" fmla="*/ 364494 h 838200"/>
              <a:gd name="T4" fmla="*/ 527381 w 838200"/>
              <a:gd name="T5" fmla="*/ 823971 h 838200"/>
              <a:gd name="T6" fmla="*/ 31789 w 838200"/>
              <a:gd name="T7" fmla="*/ 579212 h 838200"/>
              <a:gd name="T8" fmla="*/ 209889 w 838200"/>
              <a:gd name="T9" fmla="*/ 55954 h 838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8200" h="838200" stroke="0">
                <a:moveTo>
                  <a:pt x="419100" y="0"/>
                </a:moveTo>
                <a:cubicBezTo>
                  <a:pt x="629455" y="0"/>
                  <a:pt x="807219" y="155932"/>
                  <a:pt x="834627" y="364494"/>
                </a:cubicBezTo>
                <a:cubicBezTo>
                  <a:pt x="862035" y="573056"/>
                  <a:pt x="730594" y="769622"/>
                  <a:pt x="527381" y="823971"/>
                </a:cubicBezTo>
                <a:cubicBezTo>
                  <a:pt x="324168" y="878320"/>
                  <a:pt x="112152" y="773611"/>
                  <a:pt x="31789" y="579212"/>
                </a:cubicBezTo>
                <a:cubicBezTo>
                  <a:pt x="-48574" y="384813"/>
                  <a:pt x="27618" y="160961"/>
                  <a:pt x="209889" y="55954"/>
                </a:cubicBezTo>
                <a:lnTo>
                  <a:pt x="419100" y="419100"/>
                </a:lnTo>
                <a:lnTo>
                  <a:pt x="419100" y="0"/>
                </a:lnTo>
                <a:close/>
              </a:path>
              <a:path w="838200" h="838200" fill="none">
                <a:moveTo>
                  <a:pt x="419100" y="0"/>
                </a:moveTo>
                <a:cubicBezTo>
                  <a:pt x="629455" y="0"/>
                  <a:pt x="807219" y="155932"/>
                  <a:pt x="834627" y="364494"/>
                </a:cubicBezTo>
                <a:cubicBezTo>
                  <a:pt x="862035" y="573056"/>
                  <a:pt x="730594" y="769622"/>
                  <a:pt x="527381" y="823971"/>
                </a:cubicBezTo>
                <a:cubicBezTo>
                  <a:pt x="324168" y="878320"/>
                  <a:pt x="112152" y="773611"/>
                  <a:pt x="31789" y="579212"/>
                </a:cubicBezTo>
                <a:cubicBezTo>
                  <a:pt x="-48574" y="384813"/>
                  <a:pt x="27618" y="160961"/>
                  <a:pt x="209889" y="55954"/>
                </a:cubicBezTo>
              </a:path>
            </a:pathLst>
          </a:custGeom>
          <a:noFill/>
          <a:ln w="31750" cap="flat" cmpd="sng">
            <a:solidFill>
              <a:schemeClr val="accent6">
                <a:lumMod val="50000"/>
              </a:schemeClr>
            </a:solidFill>
            <a:prstDash val="solid"/>
            <a:round/>
            <a:headEnd/>
            <a:tailEnd/>
          </a:ln>
          <a:effectLst/>
          <a:extLst>
            <a:ext uri="{909E8E84-426E-40DD-AFC4-6F175D3DCCD1}">
              <a14:hiddenFill xmlns:a14="http://schemas.microsoft.com/office/drawing/2010/main">
                <a:solidFill>
                  <a:srgbClr val="FFFFFF"/>
                </a:solidFill>
              </a14:hiddenFill>
            </a:ext>
          </a:extLst>
        </p:spPr>
        <p:txBody>
          <a:bodyPr anchor="ctr"/>
          <a:lstStyle/>
          <a:p>
            <a:pPr>
              <a:defRPr/>
            </a:pPr>
            <a:endParaRPr kumimoji="1" lang="zh-CN" altLang="en-US" sz="3200">
              <a:solidFill>
                <a:prstClr val="black"/>
              </a:solidFill>
              <a:latin typeface="Arial" panose="020B0604020202020204" pitchFamily="34" charset="0"/>
            </a:endParaRPr>
          </a:p>
        </p:txBody>
      </p:sp>
      <p:sp>
        <p:nvSpPr>
          <p:cNvPr id="14" name="任意形状 13"/>
          <p:cNvSpPr>
            <a:spLocks/>
          </p:cNvSpPr>
          <p:nvPr/>
        </p:nvSpPr>
        <p:spPr bwMode="auto">
          <a:xfrm>
            <a:off x="2531677" y="5010011"/>
            <a:ext cx="1365251" cy="944731"/>
          </a:xfrm>
          <a:custGeom>
            <a:avLst/>
            <a:gdLst>
              <a:gd name="T0" fmla="*/ 464865 w 1024154"/>
              <a:gd name="T1" fmla="*/ 102441 h 963965"/>
              <a:gd name="T2" fmla="*/ 872834 w 1024154"/>
              <a:gd name="T3" fmla="*/ 170734 h 963965"/>
              <a:gd name="T4" fmla="*/ 1008823 w 1024154"/>
              <a:gd name="T5" fmla="*/ 523586 h 963965"/>
              <a:gd name="T6" fmla="*/ 963494 w 1024154"/>
              <a:gd name="T7" fmla="*/ 819526 h 963965"/>
              <a:gd name="T8" fmla="*/ 510197 w 1024154"/>
              <a:gd name="T9" fmla="*/ 967496 h 963965"/>
              <a:gd name="T10" fmla="*/ 90897 w 1024154"/>
              <a:gd name="T11" fmla="*/ 842290 h 963965"/>
              <a:gd name="T12" fmla="*/ 237 w 1024154"/>
              <a:gd name="T13" fmla="*/ 534969 h 963965"/>
              <a:gd name="T14" fmla="*/ 102228 w 1024154"/>
              <a:gd name="T15" fmla="*/ 159353 h 963965"/>
              <a:gd name="T16" fmla="*/ 317546 w 1024154"/>
              <a:gd name="T17" fmla="*/ 34148 h 963965"/>
              <a:gd name="T18" fmla="*/ 487532 w 1024154"/>
              <a:gd name="T19" fmla="*/ 0 h 9639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4154" h="963965">
                <a:moveTo>
                  <a:pt x="465162" y="102048"/>
                </a:moveTo>
                <a:cubicBezTo>
                  <a:pt x="623917" y="101103"/>
                  <a:pt x="782672" y="100158"/>
                  <a:pt x="873389" y="170080"/>
                </a:cubicBezTo>
                <a:cubicBezTo>
                  <a:pt x="964106" y="240002"/>
                  <a:pt x="994346" y="413862"/>
                  <a:pt x="1009465" y="521579"/>
                </a:cubicBezTo>
                <a:cubicBezTo>
                  <a:pt x="1024585" y="629296"/>
                  <a:pt x="1047263" y="742683"/>
                  <a:pt x="964106" y="816384"/>
                </a:cubicBezTo>
                <a:cubicBezTo>
                  <a:pt x="880949" y="890085"/>
                  <a:pt x="656046" y="960008"/>
                  <a:pt x="510521" y="963787"/>
                </a:cubicBezTo>
                <a:cubicBezTo>
                  <a:pt x="364996" y="967567"/>
                  <a:pt x="176001" y="910873"/>
                  <a:pt x="90954" y="839061"/>
                </a:cubicBezTo>
                <a:cubicBezTo>
                  <a:pt x="5907" y="767249"/>
                  <a:pt x="-1653" y="646303"/>
                  <a:pt x="237" y="532917"/>
                </a:cubicBezTo>
                <a:cubicBezTo>
                  <a:pt x="2127" y="419531"/>
                  <a:pt x="49376" y="241892"/>
                  <a:pt x="102294" y="158742"/>
                </a:cubicBezTo>
                <a:cubicBezTo>
                  <a:pt x="155212" y="75592"/>
                  <a:pt x="253489" y="60473"/>
                  <a:pt x="317747" y="34016"/>
                </a:cubicBezTo>
                <a:cubicBezTo>
                  <a:pt x="382005" y="7559"/>
                  <a:pt x="487841" y="0"/>
                  <a:pt x="487841" y="0"/>
                </a:cubicBezTo>
              </a:path>
            </a:pathLst>
          </a:custGeom>
          <a:noFill/>
          <a:ln w="38100" cap="flat" cmpd="sng">
            <a:solidFill>
              <a:schemeClr val="accent2">
                <a:lumMod val="75000"/>
              </a:schemeClr>
            </a:solidFill>
            <a:prstDash val="solid"/>
            <a:round/>
            <a:headEnd/>
            <a:tailEnd/>
          </a:ln>
          <a:effectLst/>
          <a:extLst>
            <a:ext uri="{909E8E84-426E-40DD-AFC4-6F175D3DCCD1}">
              <a14:hiddenFill xmlns:a14="http://schemas.microsoft.com/office/drawing/2010/main">
                <a:solidFill>
                  <a:srgbClr val="FFFFFF"/>
                </a:solidFill>
              </a14:hiddenFill>
            </a:ext>
          </a:extLst>
        </p:spPr>
        <p:txBody>
          <a:bodyPr anchor="ctr"/>
          <a:lstStyle/>
          <a:p>
            <a:pPr>
              <a:defRPr/>
            </a:pPr>
            <a:endParaRPr kumimoji="1" lang="zh-CN" altLang="en-US" sz="3200">
              <a:solidFill>
                <a:prstClr val="black"/>
              </a:solidFill>
              <a:latin typeface="Arial" panose="020B0604020202020204" pitchFamily="34" charset="0"/>
            </a:endParaRPr>
          </a:p>
        </p:txBody>
      </p:sp>
    </p:spTree>
    <p:extLst>
      <p:ext uri="{BB962C8B-B14F-4D97-AF65-F5344CB8AC3E}">
        <p14:creationId xmlns:p14="http://schemas.microsoft.com/office/powerpoint/2010/main" val="329986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b="1" dirty="0">
                <a:latin typeface="Microsoft YaHei" charset="-122"/>
                <a:ea typeface="Microsoft YaHei" charset="-122"/>
                <a:cs typeface="Microsoft YaHei" charset="-122"/>
              </a:rPr>
              <a:t>R</a:t>
            </a:r>
            <a:r>
              <a:rPr kumimoji="1" lang="zh-CN" altLang="en-US" b="1" dirty="0">
                <a:latin typeface="Microsoft YaHei" charset="-122"/>
                <a:ea typeface="Microsoft YaHei" charset="-122"/>
                <a:cs typeface="Microsoft YaHei" charset="-122"/>
              </a:rPr>
              <a:t>：建立知识与学习者的联系（相关性）</a:t>
            </a:r>
          </a:p>
        </p:txBody>
      </p:sp>
      <p:sp>
        <p:nvSpPr>
          <p:cNvPr id="3" name="内容占位符 2"/>
          <p:cNvSpPr>
            <a:spLocks noGrp="1"/>
          </p:cNvSpPr>
          <p:nvPr>
            <p:ph idx="1"/>
          </p:nvPr>
        </p:nvSpPr>
        <p:spPr>
          <a:xfrm>
            <a:off x="838200" y="1690688"/>
            <a:ext cx="10515600" cy="4351339"/>
          </a:xfrm>
        </p:spPr>
        <p:txBody>
          <a:bodyPr>
            <a:normAutofit/>
          </a:bodyPr>
          <a:lstStyle/>
          <a:p>
            <a:pPr>
              <a:lnSpc>
                <a:spcPct val="150000"/>
              </a:lnSpc>
            </a:pPr>
            <a:r>
              <a:rPr kumimoji="1" lang="zh-CN" altLang="en-US" dirty="0">
                <a:latin typeface="Microsoft YaHei" charset="-122"/>
                <a:ea typeface="Microsoft YaHei" charset="-122"/>
                <a:cs typeface="Microsoft YaHei" charset="-122"/>
              </a:rPr>
              <a:t>使用生活中的案例进行教学（“学以致用”）</a:t>
            </a:r>
            <a:endParaRPr kumimoji="1" lang="en-US" altLang="zh-CN" dirty="0">
              <a:latin typeface="Microsoft YaHei" charset="-122"/>
              <a:ea typeface="Microsoft YaHei" charset="-122"/>
              <a:cs typeface="Microsoft YaHei" charset="-122"/>
            </a:endParaRPr>
          </a:p>
          <a:p>
            <a:pPr>
              <a:lnSpc>
                <a:spcPct val="150000"/>
              </a:lnSpc>
            </a:pPr>
            <a:r>
              <a:rPr kumimoji="1" lang="zh-CN" altLang="en-US" dirty="0">
                <a:latin typeface="Microsoft YaHei" charset="-122"/>
                <a:ea typeface="Microsoft YaHei" charset="-122"/>
                <a:cs typeface="Microsoft YaHei" charset="-122"/>
              </a:rPr>
              <a:t>在教学中使用流行元素（通过话题引入）</a:t>
            </a:r>
            <a:endParaRPr kumimoji="1" lang="en-US" altLang="zh-CN" dirty="0">
              <a:latin typeface="Microsoft YaHei" charset="-122"/>
              <a:ea typeface="Microsoft YaHei" charset="-122"/>
              <a:cs typeface="Microsoft YaHei" charset="-122"/>
            </a:endParaRPr>
          </a:p>
          <a:p>
            <a:pPr>
              <a:lnSpc>
                <a:spcPct val="150000"/>
              </a:lnSpc>
            </a:pPr>
            <a:r>
              <a:rPr kumimoji="1" lang="zh-CN" altLang="en-US" dirty="0">
                <a:latin typeface="Microsoft YaHei" charset="-122"/>
                <a:ea typeface="Microsoft YaHei" charset="-122"/>
                <a:cs typeface="Microsoft YaHei" charset="-122"/>
              </a:rPr>
              <a:t>建立新旧知识的联系：不是孤立地进行学习</a:t>
            </a:r>
            <a:endParaRPr kumimoji="1" lang="en-US" altLang="zh-CN" dirty="0">
              <a:latin typeface="Microsoft YaHei" charset="-122"/>
              <a:ea typeface="Microsoft YaHei" charset="-122"/>
              <a:cs typeface="Microsoft YaHei" charset="-122"/>
            </a:endParaRPr>
          </a:p>
          <a:p>
            <a:pPr>
              <a:lnSpc>
                <a:spcPct val="150000"/>
              </a:lnSpc>
            </a:pPr>
            <a:endParaRPr kumimoji="1" lang="en-US" altLang="zh-CN"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4121075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latin typeface="Microsoft YaHei" charset="-122"/>
                <a:ea typeface="Microsoft YaHei" charset="-122"/>
                <a:cs typeface="Microsoft YaHei" charset="-122"/>
              </a:rPr>
              <a:t>R</a:t>
            </a:r>
            <a:r>
              <a:rPr kumimoji="1" lang="zh-CN" altLang="en-US" dirty="0">
                <a:latin typeface="Microsoft YaHei" charset="-122"/>
                <a:ea typeface="Microsoft YaHei" charset="-122"/>
                <a:cs typeface="Microsoft YaHei" charset="-122"/>
              </a:rPr>
              <a:t>：生活问题建立关联</a:t>
            </a:r>
            <a:r>
              <a:rPr kumimoji="1" lang="zh-CN" altLang="en-US" b="1" dirty="0">
                <a:latin typeface="Microsoft YaHei" charset="-122"/>
                <a:ea typeface="Microsoft YaHei" charset="-122"/>
                <a:cs typeface="Microsoft YaHei" charset="-122"/>
              </a:rPr>
              <a:t>（有用性）</a:t>
            </a:r>
          </a:p>
        </p:txBody>
      </p:sp>
      <p:sp>
        <p:nvSpPr>
          <p:cNvPr id="6" name="文本框 5"/>
          <p:cNvSpPr txBox="1"/>
          <p:nvPr/>
        </p:nvSpPr>
        <p:spPr>
          <a:xfrm>
            <a:off x="3174367" y="6123068"/>
            <a:ext cx="7730001" cy="461665"/>
          </a:xfrm>
          <a:prstGeom prst="rect">
            <a:avLst/>
          </a:prstGeom>
          <a:noFill/>
        </p:spPr>
        <p:txBody>
          <a:bodyPr wrap="none" rtlCol="0">
            <a:spAutoFit/>
          </a:bodyPr>
          <a:lstStyle/>
          <a:p>
            <a:r>
              <a:rPr kumimoji="1" lang="zh-CN" altLang="en-US" dirty="0">
                <a:latin typeface="Microsoft YaHei Light" charset="-122"/>
                <a:ea typeface="Microsoft YaHei Light" charset="-122"/>
                <a:cs typeface="Microsoft YaHei Light" charset="-122"/>
              </a:rPr>
              <a:t>视频来源：清华大学</a:t>
            </a:r>
            <a:r>
              <a:rPr kumimoji="1" lang="en-US" altLang="zh-CN" dirty="0">
                <a:latin typeface="Microsoft YaHei Light" charset="-122"/>
                <a:ea typeface="Microsoft YaHei Light" charset="-122"/>
                <a:cs typeface="Microsoft YaHei Light" charset="-122"/>
              </a:rPr>
              <a:t>MOOC</a:t>
            </a:r>
            <a:r>
              <a:rPr kumimoji="1" lang="zh-CN" altLang="en-US" dirty="0">
                <a:latin typeface="Microsoft YaHei Light" charset="-122"/>
                <a:ea typeface="Microsoft YaHei Light" charset="-122"/>
                <a:cs typeface="Microsoft YaHei Light" charset="-122"/>
              </a:rPr>
              <a:t>课程</a:t>
            </a:r>
            <a:r>
              <a:rPr kumimoji="1" lang="en-US" altLang="zh-CN" dirty="0">
                <a:latin typeface="Microsoft YaHei Light" charset="-122"/>
                <a:ea typeface="Microsoft YaHei Light" charset="-122"/>
                <a:cs typeface="Microsoft YaHei Light" charset="-122"/>
              </a:rPr>
              <a:t>《</a:t>
            </a:r>
            <a:r>
              <a:rPr kumimoji="1" lang="zh-CN" altLang="en-US" dirty="0">
                <a:latin typeface="Microsoft YaHei Light" charset="-122"/>
                <a:ea typeface="Microsoft YaHei Light" charset="-122"/>
                <a:cs typeface="Microsoft YaHei Light" charset="-122"/>
              </a:rPr>
              <a:t>组合数学</a:t>
            </a:r>
            <a:r>
              <a:rPr kumimoji="1" lang="en-US" altLang="zh-CN" dirty="0">
                <a:latin typeface="Microsoft YaHei Light" charset="-122"/>
                <a:ea typeface="Microsoft YaHei Light" charset="-122"/>
                <a:cs typeface="Microsoft YaHei Light" charset="-122"/>
              </a:rPr>
              <a:t>》</a:t>
            </a:r>
            <a:r>
              <a:rPr kumimoji="1" lang="zh-CN" altLang="en-US" dirty="0">
                <a:latin typeface="Microsoft YaHei Light" charset="-122"/>
                <a:ea typeface="Microsoft YaHei Light" charset="-122"/>
                <a:cs typeface="Microsoft YaHei Light" charset="-122"/>
              </a:rPr>
              <a:t> 学堂在线</a:t>
            </a:r>
          </a:p>
        </p:txBody>
      </p:sp>
      <p:pic>
        <p:nvPicPr>
          <p:cNvPr id="3" name="图片 2">
            <a:extLst>
              <a:ext uri="{FF2B5EF4-FFF2-40B4-BE49-F238E27FC236}">
                <a16:creationId xmlns:a16="http://schemas.microsoft.com/office/drawing/2014/main" id="{DCEFEFB8-0067-4D08-AF22-2FEF4088E2F8}"/>
              </a:ext>
            </a:extLst>
          </p:cNvPr>
          <p:cNvPicPr>
            <a:picLocks noChangeAspect="1"/>
          </p:cNvPicPr>
          <p:nvPr/>
        </p:nvPicPr>
        <p:blipFill>
          <a:blip r:embed="rId2"/>
          <a:stretch>
            <a:fillRect/>
          </a:stretch>
        </p:blipFill>
        <p:spPr>
          <a:xfrm>
            <a:off x="2085976" y="1379618"/>
            <a:ext cx="8020050" cy="4743450"/>
          </a:xfrm>
          <a:prstGeom prst="rect">
            <a:avLst/>
          </a:prstGeom>
        </p:spPr>
      </p:pic>
    </p:spTree>
    <p:extLst>
      <p:ext uri="{BB962C8B-B14F-4D97-AF65-F5344CB8AC3E}">
        <p14:creationId xmlns:p14="http://schemas.microsoft.com/office/powerpoint/2010/main" val="2075386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b="1" dirty="0">
                <a:latin typeface="Microsoft YaHei" charset="-122"/>
                <a:ea typeface="Microsoft YaHei" charset="-122"/>
                <a:cs typeface="Microsoft YaHei" charset="-122"/>
              </a:rPr>
              <a:t>R</a:t>
            </a:r>
            <a:r>
              <a:rPr kumimoji="1" lang="zh-CN" altLang="en-US" b="1" dirty="0">
                <a:latin typeface="Microsoft YaHei" charset="-122"/>
                <a:ea typeface="Microsoft YaHei" charset="-122"/>
                <a:cs typeface="Microsoft YaHei" charset="-122"/>
              </a:rPr>
              <a:t>：问题引导建立关联（有用性）</a:t>
            </a:r>
          </a:p>
        </p:txBody>
      </p:sp>
      <p:sp>
        <p:nvSpPr>
          <p:cNvPr id="5" name="文本框 4"/>
          <p:cNvSpPr txBox="1"/>
          <p:nvPr/>
        </p:nvSpPr>
        <p:spPr>
          <a:xfrm>
            <a:off x="3324249" y="6123068"/>
            <a:ext cx="7330853" cy="461665"/>
          </a:xfrm>
          <a:prstGeom prst="rect">
            <a:avLst/>
          </a:prstGeom>
          <a:noFill/>
        </p:spPr>
        <p:txBody>
          <a:bodyPr wrap="none" rtlCol="0">
            <a:spAutoFit/>
          </a:bodyPr>
          <a:lstStyle/>
          <a:p>
            <a:r>
              <a:rPr kumimoji="1" lang="zh-CN" altLang="en-US" dirty="0">
                <a:latin typeface="Microsoft YaHei Light" charset="-122"/>
                <a:ea typeface="Microsoft YaHei Light" charset="-122"/>
                <a:cs typeface="Microsoft YaHei Light" charset="-122"/>
              </a:rPr>
              <a:t>视频来源：北京大学</a:t>
            </a:r>
            <a:r>
              <a:rPr kumimoji="1" lang="en-US" altLang="zh-CN" dirty="0">
                <a:latin typeface="Microsoft YaHei Light" charset="-122"/>
                <a:ea typeface="Microsoft YaHei Light" charset="-122"/>
                <a:cs typeface="Microsoft YaHei Light" charset="-122"/>
              </a:rPr>
              <a:t>MOOC</a:t>
            </a:r>
            <a:r>
              <a:rPr kumimoji="1" lang="zh-CN" altLang="en-US" dirty="0">
                <a:latin typeface="Microsoft YaHei Light" charset="-122"/>
                <a:ea typeface="Microsoft YaHei Light" charset="-122"/>
                <a:cs typeface="Microsoft YaHei Light" charset="-122"/>
              </a:rPr>
              <a:t>课程</a:t>
            </a:r>
            <a:r>
              <a:rPr kumimoji="1" lang="en-US" altLang="zh-CN" dirty="0">
                <a:latin typeface="Microsoft YaHei Light" charset="-122"/>
                <a:ea typeface="Microsoft YaHei Light" charset="-122"/>
                <a:cs typeface="Microsoft YaHei Light" charset="-122"/>
              </a:rPr>
              <a:t>《</a:t>
            </a:r>
            <a:r>
              <a:rPr kumimoji="1" lang="zh-CN" altLang="en-US" dirty="0">
                <a:latin typeface="Microsoft YaHei Light" charset="-122"/>
                <a:ea typeface="Microsoft YaHei Light" charset="-122"/>
                <a:cs typeface="Microsoft YaHei Light" charset="-122"/>
              </a:rPr>
              <a:t>教师如何做研究</a:t>
            </a:r>
            <a:r>
              <a:rPr kumimoji="1" lang="en-US" altLang="zh-CN" dirty="0">
                <a:latin typeface="Microsoft YaHei Light" charset="-122"/>
                <a:ea typeface="Microsoft YaHei Light" charset="-122"/>
                <a:cs typeface="Microsoft YaHei Light" charset="-122"/>
              </a:rPr>
              <a:t>》</a:t>
            </a:r>
            <a:endParaRPr kumimoji="1" lang="zh-CN" altLang="en-US" dirty="0">
              <a:latin typeface="Microsoft YaHei Light" charset="-122"/>
              <a:ea typeface="Microsoft YaHei Light" charset="-122"/>
              <a:cs typeface="Microsoft YaHei Light" charset="-122"/>
            </a:endParaRPr>
          </a:p>
        </p:txBody>
      </p:sp>
      <p:pic>
        <p:nvPicPr>
          <p:cNvPr id="3" name="图片 2">
            <a:extLst>
              <a:ext uri="{FF2B5EF4-FFF2-40B4-BE49-F238E27FC236}">
                <a16:creationId xmlns:a16="http://schemas.microsoft.com/office/drawing/2014/main" id="{783310D3-9DC8-456D-9DF7-C38F2F825C25}"/>
              </a:ext>
            </a:extLst>
          </p:cNvPr>
          <p:cNvPicPr>
            <a:picLocks noChangeAspect="1"/>
          </p:cNvPicPr>
          <p:nvPr/>
        </p:nvPicPr>
        <p:blipFill>
          <a:blip r:embed="rId2"/>
          <a:stretch>
            <a:fillRect/>
          </a:stretch>
        </p:blipFill>
        <p:spPr>
          <a:xfrm>
            <a:off x="2161193" y="1372419"/>
            <a:ext cx="8058150" cy="4895850"/>
          </a:xfrm>
          <a:prstGeom prst="rect">
            <a:avLst/>
          </a:prstGeom>
        </p:spPr>
      </p:pic>
    </p:spTree>
    <p:extLst>
      <p:ext uri="{BB962C8B-B14F-4D97-AF65-F5344CB8AC3E}">
        <p14:creationId xmlns:p14="http://schemas.microsoft.com/office/powerpoint/2010/main" val="3241426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a:t>
            </a:r>
            <a:r>
              <a:rPr lang="zh-CN" altLang="en-US" dirty="0"/>
              <a:t>：帮助学习者建立信心</a:t>
            </a:r>
          </a:p>
        </p:txBody>
      </p:sp>
      <p:sp>
        <p:nvSpPr>
          <p:cNvPr id="3" name="内容占位符 2"/>
          <p:cNvSpPr>
            <a:spLocks noGrp="1"/>
          </p:cNvSpPr>
          <p:nvPr>
            <p:ph idx="1"/>
          </p:nvPr>
        </p:nvSpPr>
        <p:spPr/>
        <p:txBody>
          <a:bodyPr/>
          <a:lstStyle/>
          <a:p>
            <a:r>
              <a:rPr lang="zh-CN" altLang="en-US" dirty="0"/>
              <a:t>注意学习内容的难度：踮一下脚就够得着的知识</a:t>
            </a:r>
          </a:p>
        </p:txBody>
      </p:sp>
      <p:grpSp>
        <p:nvGrpSpPr>
          <p:cNvPr id="9" name="组合 8"/>
          <p:cNvGrpSpPr/>
          <p:nvPr/>
        </p:nvGrpSpPr>
        <p:grpSpPr>
          <a:xfrm>
            <a:off x="3692192" y="2315182"/>
            <a:ext cx="4584369" cy="3587328"/>
            <a:chOff x="6887674" y="1784242"/>
            <a:chExt cx="4584369" cy="3587328"/>
          </a:xfrm>
        </p:grpSpPr>
        <p:pic>
          <p:nvPicPr>
            <p:cNvPr id="10" name="图片 9"/>
            <p:cNvPicPr>
              <a:picLocks noChangeAspect="1"/>
            </p:cNvPicPr>
            <p:nvPr/>
          </p:nvPicPr>
          <p:blipFill>
            <a:blip r:embed="rId2"/>
            <a:stretch>
              <a:fillRect/>
            </a:stretch>
          </p:blipFill>
          <p:spPr>
            <a:xfrm>
              <a:off x="6887674" y="1784242"/>
              <a:ext cx="4584369" cy="3239621"/>
            </a:xfrm>
            <a:prstGeom prst="rect">
              <a:avLst/>
            </a:prstGeom>
          </p:spPr>
        </p:pic>
        <p:sp>
          <p:nvSpPr>
            <p:cNvPr id="11" name="文本框 10"/>
            <p:cNvSpPr txBox="1"/>
            <p:nvPr/>
          </p:nvSpPr>
          <p:spPr>
            <a:xfrm>
              <a:off x="7453369" y="4999160"/>
              <a:ext cx="1800493" cy="372410"/>
            </a:xfrm>
            <a:prstGeom prst="rect">
              <a:avLst/>
            </a:prstGeom>
            <a:noFill/>
          </p:spPr>
          <p:txBody>
            <a:bodyPr wrap="none" rtlCol="0">
              <a:spAutoFit/>
            </a:bodyPr>
            <a:lstStyle/>
            <a:p>
              <a:pPr>
                <a:lnSpc>
                  <a:spcPct val="130000"/>
                </a:lnSpc>
              </a:pPr>
              <a:r>
                <a:rPr lang="zh-CN" altLang="en-US" sz="1400" dirty="0">
                  <a:latin typeface="Arial" panose="020B0604020202020204" pitchFamily="34" charset="0"/>
                  <a:ea typeface="微软雅黑" panose="020B0503020204020204" pitchFamily="34" charset="-122"/>
                </a:rPr>
                <a:t>平等：给同样的东西</a:t>
              </a:r>
            </a:p>
          </p:txBody>
        </p:sp>
        <p:sp>
          <p:nvSpPr>
            <p:cNvPr id="12" name="文本框 11"/>
            <p:cNvSpPr txBox="1"/>
            <p:nvPr/>
          </p:nvSpPr>
          <p:spPr>
            <a:xfrm>
              <a:off x="9462706" y="4999160"/>
              <a:ext cx="1800493" cy="372410"/>
            </a:xfrm>
            <a:prstGeom prst="rect">
              <a:avLst/>
            </a:prstGeom>
            <a:noFill/>
          </p:spPr>
          <p:txBody>
            <a:bodyPr wrap="none" rtlCol="0">
              <a:spAutoFit/>
            </a:bodyPr>
            <a:lstStyle/>
            <a:p>
              <a:pPr>
                <a:lnSpc>
                  <a:spcPct val="130000"/>
                </a:lnSpc>
              </a:pPr>
              <a:r>
                <a:rPr lang="zh-CN" altLang="en-US" sz="1400" dirty="0">
                  <a:latin typeface="Arial" panose="020B0604020202020204" pitchFamily="34" charset="0"/>
                  <a:ea typeface="微软雅黑" panose="020B0503020204020204" pitchFamily="34" charset="-122"/>
                </a:rPr>
                <a:t>公平：给同样的机会</a:t>
              </a:r>
            </a:p>
          </p:txBody>
        </p:sp>
      </p:grpSp>
    </p:spTree>
    <p:extLst>
      <p:ext uri="{BB962C8B-B14F-4D97-AF65-F5344CB8AC3E}">
        <p14:creationId xmlns:p14="http://schemas.microsoft.com/office/powerpoint/2010/main" val="1186593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a:t>
            </a:r>
            <a:r>
              <a:rPr lang="zh-CN" altLang="en-US" dirty="0"/>
              <a:t>：帮助学习者建立信心</a:t>
            </a:r>
          </a:p>
        </p:txBody>
      </p:sp>
      <p:sp>
        <p:nvSpPr>
          <p:cNvPr id="3" name="内容占位符 2"/>
          <p:cNvSpPr>
            <a:spLocks noGrp="1"/>
          </p:cNvSpPr>
          <p:nvPr>
            <p:ph idx="1"/>
          </p:nvPr>
        </p:nvSpPr>
        <p:spPr/>
        <p:txBody>
          <a:bodyPr/>
          <a:lstStyle/>
          <a:p>
            <a:r>
              <a:rPr lang="zh-CN" altLang="en-US" dirty="0"/>
              <a:t>注意呈现信息的容量：一个微课最好只讲一个话题，要点不超过</a:t>
            </a:r>
            <a:r>
              <a:rPr lang="en-US" altLang="zh-CN" dirty="0"/>
              <a:t>7</a:t>
            </a:r>
            <a:r>
              <a:rPr lang="en-US" altLang="zh-CN" i="1" dirty="0"/>
              <a:t>+</a:t>
            </a:r>
            <a:r>
              <a:rPr lang="en-US" altLang="zh-CN" dirty="0"/>
              <a:t>/-2</a:t>
            </a:r>
            <a:r>
              <a:rPr lang="zh-CN" altLang="en-US" dirty="0"/>
              <a:t>（</a:t>
            </a:r>
            <a:r>
              <a:rPr lang="en-US" altLang="zh-CN" dirty="0"/>
              <a:t>Miller 1956)</a:t>
            </a:r>
            <a:endParaRPr lang="zh-CN" altLang="en-US" dirty="0"/>
          </a:p>
        </p:txBody>
      </p:sp>
      <p:grpSp>
        <p:nvGrpSpPr>
          <p:cNvPr id="8" name="组合 7"/>
          <p:cNvGrpSpPr/>
          <p:nvPr/>
        </p:nvGrpSpPr>
        <p:grpSpPr>
          <a:xfrm>
            <a:off x="758169" y="1992217"/>
            <a:ext cx="10717863" cy="3934503"/>
            <a:chOff x="775031" y="1279757"/>
            <a:chExt cx="10717862" cy="3934503"/>
          </a:xfrm>
        </p:grpSpPr>
        <p:cxnSp>
          <p:nvCxnSpPr>
            <p:cNvPr id="13" name="直接箭头连接符 12"/>
            <p:cNvCxnSpPr>
              <a:endCxn id="40" idx="1"/>
            </p:cNvCxnSpPr>
            <p:nvPr/>
          </p:nvCxnSpPr>
          <p:spPr>
            <a:xfrm>
              <a:off x="2346627" y="3131734"/>
              <a:ext cx="7373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75031" y="1297283"/>
              <a:ext cx="1787371" cy="3916977"/>
              <a:chOff x="728010" y="725420"/>
              <a:chExt cx="1787371" cy="3916977"/>
            </a:xfrm>
          </p:grpSpPr>
          <p:sp>
            <p:nvSpPr>
              <p:cNvPr id="43" name="矩形 42"/>
              <p:cNvSpPr/>
              <p:nvPr/>
            </p:nvSpPr>
            <p:spPr>
              <a:xfrm>
                <a:off x="911499" y="2298926"/>
                <a:ext cx="1407709" cy="53334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文字</a:t>
                </a:r>
              </a:p>
            </p:txBody>
          </p:sp>
          <p:sp>
            <p:nvSpPr>
              <p:cNvPr id="44" name="矩形 43"/>
              <p:cNvSpPr/>
              <p:nvPr/>
            </p:nvSpPr>
            <p:spPr>
              <a:xfrm>
                <a:off x="911498" y="3335510"/>
                <a:ext cx="1407709" cy="53334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图片</a:t>
                </a:r>
                <a:r>
                  <a:rPr lang="en-US" altLang="zh-CN" sz="2000" b="1" dirty="0">
                    <a:solidFill>
                      <a:schemeClr val="tx1"/>
                    </a:solidFill>
                    <a:latin typeface="微软雅黑" panose="020B0503020204020204" pitchFamily="34" charset="-122"/>
                    <a:ea typeface="微软雅黑" panose="020B0503020204020204" pitchFamily="34" charset="-122"/>
                  </a:rPr>
                  <a:t>/</a:t>
                </a:r>
                <a:r>
                  <a:rPr lang="zh-CN" altLang="en-US" sz="2000" b="1" dirty="0">
                    <a:solidFill>
                      <a:schemeClr val="tx1"/>
                    </a:solidFill>
                    <a:latin typeface="微软雅黑" panose="020B0503020204020204" pitchFamily="34" charset="-122"/>
                    <a:ea typeface="微软雅黑" panose="020B0503020204020204" pitchFamily="34" charset="-122"/>
                  </a:rPr>
                  <a:t>图像</a:t>
                </a:r>
              </a:p>
            </p:txBody>
          </p:sp>
          <p:sp>
            <p:nvSpPr>
              <p:cNvPr id="45" name="矩形 44"/>
              <p:cNvSpPr/>
              <p:nvPr/>
            </p:nvSpPr>
            <p:spPr>
              <a:xfrm>
                <a:off x="728010" y="1808937"/>
                <a:ext cx="1787371" cy="28334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46" name="矩形 45"/>
              <p:cNvSpPr/>
              <p:nvPr/>
            </p:nvSpPr>
            <p:spPr>
              <a:xfrm>
                <a:off x="911499" y="725420"/>
                <a:ext cx="1407709" cy="53334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chemeClr val="tx1"/>
                    </a:solidFill>
                    <a:latin typeface="微软雅黑" panose="020B0503020204020204" pitchFamily="34" charset="-122"/>
                    <a:ea typeface="微软雅黑" panose="020B0503020204020204" pitchFamily="34" charset="-122"/>
                  </a:rPr>
                  <a:t>多媒体呈现</a:t>
                </a:r>
              </a:p>
            </p:txBody>
          </p:sp>
        </p:grpSp>
        <p:grpSp>
          <p:nvGrpSpPr>
            <p:cNvPr id="15" name="组合 14"/>
            <p:cNvGrpSpPr/>
            <p:nvPr/>
          </p:nvGrpSpPr>
          <p:grpSpPr>
            <a:xfrm>
              <a:off x="2933816" y="1297283"/>
              <a:ext cx="1399528" cy="3892109"/>
              <a:chOff x="3327700" y="1322151"/>
              <a:chExt cx="1375659" cy="3892109"/>
            </a:xfrm>
          </p:grpSpPr>
          <p:sp>
            <p:nvSpPr>
              <p:cNvPr id="39" name="矩形 38"/>
              <p:cNvSpPr/>
              <p:nvPr/>
            </p:nvSpPr>
            <p:spPr>
              <a:xfrm>
                <a:off x="3475292" y="1322151"/>
                <a:ext cx="1062591" cy="53334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感觉</a:t>
                </a:r>
              </a:p>
            </p:txBody>
          </p:sp>
          <p:sp>
            <p:nvSpPr>
              <p:cNvPr id="40" name="矩形 39"/>
              <p:cNvSpPr/>
              <p:nvPr/>
            </p:nvSpPr>
            <p:spPr>
              <a:xfrm>
                <a:off x="3475291" y="2889932"/>
                <a:ext cx="1062592" cy="53334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耳朵</a:t>
                </a:r>
              </a:p>
            </p:txBody>
          </p:sp>
          <p:sp>
            <p:nvSpPr>
              <p:cNvPr id="41" name="矩形 40"/>
              <p:cNvSpPr/>
              <p:nvPr/>
            </p:nvSpPr>
            <p:spPr>
              <a:xfrm>
                <a:off x="3458270" y="3929170"/>
                <a:ext cx="1079613" cy="53334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眼睛</a:t>
                </a:r>
              </a:p>
            </p:txBody>
          </p:sp>
          <p:sp>
            <p:nvSpPr>
              <p:cNvPr id="42" name="矩形 41"/>
              <p:cNvSpPr/>
              <p:nvPr/>
            </p:nvSpPr>
            <p:spPr>
              <a:xfrm>
                <a:off x="3327700" y="2380800"/>
                <a:ext cx="1375659" cy="28334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grpSp>
        <p:cxnSp>
          <p:nvCxnSpPr>
            <p:cNvPr id="16" name="直接箭头连接符 15"/>
            <p:cNvCxnSpPr/>
            <p:nvPr/>
          </p:nvCxnSpPr>
          <p:spPr>
            <a:xfrm>
              <a:off x="2383147" y="4170972"/>
              <a:ext cx="70082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2346627" y="3159377"/>
              <a:ext cx="699106" cy="8387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012849" y="2344674"/>
              <a:ext cx="4759801" cy="28334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grpSp>
          <p:nvGrpSpPr>
            <p:cNvPr id="19" name="组合 18"/>
            <p:cNvGrpSpPr/>
            <p:nvPr/>
          </p:nvGrpSpPr>
          <p:grpSpPr>
            <a:xfrm>
              <a:off x="10103997" y="1279757"/>
              <a:ext cx="1388896" cy="3892109"/>
              <a:chOff x="3327699" y="1322151"/>
              <a:chExt cx="1678495" cy="3892109"/>
            </a:xfrm>
          </p:grpSpPr>
          <p:sp>
            <p:nvSpPr>
              <p:cNvPr id="36" name="矩形 35"/>
              <p:cNvSpPr/>
              <p:nvPr/>
            </p:nvSpPr>
            <p:spPr>
              <a:xfrm>
                <a:off x="3475292" y="1322151"/>
                <a:ext cx="1530902" cy="550866"/>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长时记忆</a:t>
                </a:r>
              </a:p>
            </p:txBody>
          </p:sp>
          <p:sp>
            <p:nvSpPr>
              <p:cNvPr id="37" name="矩形 36"/>
              <p:cNvSpPr/>
              <p:nvPr/>
            </p:nvSpPr>
            <p:spPr>
              <a:xfrm>
                <a:off x="3475292" y="3303959"/>
                <a:ext cx="1407709" cy="822844"/>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先前</a:t>
                </a:r>
                <a:br>
                  <a:rPr lang="en-US" altLang="zh-CN" sz="2000" b="1" dirty="0">
                    <a:solidFill>
                      <a:schemeClr val="tx1"/>
                    </a:solidFill>
                    <a:latin typeface="微软雅黑" panose="020B0503020204020204" pitchFamily="34" charset="-122"/>
                    <a:ea typeface="微软雅黑" panose="020B0503020204020204" pitchFamily="34" charset="-122"/>
                  </a:rPr>
                </a:br>
                <a:r>
                  <a:rPr lang="zh-CN" altLang="en-US" sz="2000" b="1" dirty="0">
                    <a:solidFill>
                      <a:schemeClr val="tx1"/>
                    </a:solidFill>
                    <a:latin typeface="微软雅黑" panose="020B0503020204020204" pitchFamily="34" charset="-122"/>
                    <a:ea typeface="微软雅黑" panose="020B0503020204020204" pitchFamily="34" charset="-122"/>
                  </a:rPr>
                  <a:t>知识</a:t>
                </a:r>
              </a:p>
            </p:txBody>
          </p:sp>
          <p:sp>
            <p:nvSpPr>
              <p:cNvPr id="38" name="矩形 37"/>
              <p:cNvSpPr/>
              <p:nvPr/>
            </p:nvSpPr>
            <p:spPr>
              <a:xfrm>
                <a:off x="3327699" y="2380800"/>
                <a:ext cx="1678495" cy="28334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grpSp>
        <p:sp>
          <p:nvSpPr>
            <p:cNvPr id="20" name="矩形 19"/>
            <p:cNvSpPr/>
            <p:nvPr/>
          </p:nvSpPr>
          <p:spPr>
            <a:xfrm>
              <a:off x="6418640" y="1297283"/>
              <a:ext cx="1414818" cy="53334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工作记忆</a:t>
              </a:r>
            </a:p>
          </p:txBody>
        </p:sp>
        <p:sp>
          <p:nvSpPr>
            <p:cNvPr id="21" name="矩形 20"/>
            <p:cNvSpPr/>
            <p:nvPr/>
          </p:nvSpPr>
          <p:spPr>
            <a:xfrm>
              <a:off x="5350919" y="2865064"/>
              <a:ext cx="1067721" cy="53334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声音</a:t>
              </a:r>
            </a:p>
          </p:txBody>
        </p:sp>
        <p:sp>
          <p:nvSpPr>
            <p:cNvPr id="22" name="矩形 21"/>
            <p:cNvSpPr/>
            <p:nvPr/>
          </p:nvSpPr>
          <p:spPr>
            <a:xfrm>
              <a:off x="5333603" y="3904302"/>
              <a:ext cx="1085038" cy="53334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图像</a:t>
              </a:r>
            </a:p>
          </p:txBody>
        </p:sp>
        <p:sp>
          <p:nvSpPr>
            <p:cNvPr id="23" name="矩形 22"/>
            <p:cNvSpPr/>
            <p:nvPr/>
          </p:nvSpPr>
          <p:spPr>
            <a:xfrm>
              <a:off x="7283387" y="2865064"/>
              <a:ext cx="1432135" cy="53334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言语模式</a:t>
              </a:r>
            </a:p>
          </p:txBody>
        </p:sp>
        <p:sp>
          <p:nvSpPr>
            <p:cNvPr id="24" name="矩形 23"/>
            <p:cNvSpPr/>
            <p:nvPr/>
          </p:nvSpPr>
          <p:spPr>
            <a:xfrm>
              <a:off x="7266070" y="3904302"/>
              <a:ext cx="1432135" cy="53334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图像模式</a:t>
              </a:r>
            </a:p>
          </p:txBody>
        </p:sp>
        <p:cxnSp>
          <p:nvCxnSpPr>
            <p:cNvPr id="25" name="直接箭头连接符 24"/>
            <p:cNvCxnSpPr>
              <a:stCxn id="40" idx="3"/>
              <a:endCxn id="21" idx="1"/>
            </p:cNvCxnSpPr>
            <p:nvPr/>
          </p:nvCxnSpPr>
          <p:spPr>
            <a:xfrm>
              <a:off x="4164997" y="3131734"/>
              <a:ext cx="118592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4164997" y="4170972"/>
              <a:ext cx="118592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4396030" y="2780743"/>
              <a:ext cx="540774" cy="1596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选择性</a:t>
              </a:r>
            </a:p>
          </p:txBody>
        </p:sp>
        <p:cxnSp>
          <p:nvCxnSpPr>
            <p:cNvPr id="28" name="直接箭头连接符 27"/>
            <p:cNvCxnSpPr>
              <a:stCxn id="21" idx="3"/>
              <a:endCxn id="23" idx="1"/>
            </p:cNvCxnSpPr>
            <p:nvPr/>
          </p:nvCxnSpPr>
          <p:spPr>
            <a:xfrm>
              <a:off x="6418640" y="3131734"/>
              <a:ext cx="8647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6418640" y="4170972"/>
              <a:ext cx="8647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6571032" y="2874985"/>
              <a:ext cx="540774" cy="1596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进行组织</a:t>
              </a:r>
            </a:p>
          </p:txBody>
        </p:sp>
        <p:sp>
          <p:nvSpPr>
            <p:cNvPr id="31" name="椭圆 30"/>
            <p:cNvSpPr/>
            <p:nvPr/>
          </p:nvSpPr>
          <p:spPr>
            <a:xfrm>
              <a:off x="8934450" y="3501537"/>
              <a:ext cx="342900" cy="3429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2" name="直接箭头连接符 31"/>
            <p:cNvCxnSpPr>
              <a:stCxn id="37" idx="1"/>
              <a:endCxn id="31" idx="6"/>
            </p:cNvCxnSpPr>
            <p:nvPr/>
          </p:nvCxnSpPr>
          <p:spPr>
            <a:xfrm flipH="1">
              <a:off x="9277350" y="3672987"/>
              <a:ext cx="9487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肘形连接符 32"/>
            <p:cNvCxnSpPr>
              <a:stCxn id="23" idx="3"/>
            </p:cNvCxnSpPr>
            <p:nvPr/>
          </p:nvCxnSpPr>
          <p:spPr>
            <a:xfrm>
              <a:off x="8715522" y="3131734"/>
              <a:ext cx="390378" cy="39037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肘形连接符 33"/>
            <p:cNvCxnSpPr>
              <a:stCxn id="24" idx="3"/>
              <a:endCxn id="31" idx="4"/>
            </p:cNvCxnSpPr>
            <p:nvPr/>
          </p:nvCxnSpPr>
          <p:spPr>
            <a:xfrm flipV="1">
              <a:off x="8698205" y="3844437"/>
              <a:ext cx="407695" cy="32653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9386754" y="2963344"/>
              <a:ext cx="723966" cy="58532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latin typeface="微软雅黑" panose="020B0503020204020204" pitchFamily="34" charset="-122"/>
                  <a:ea typeface="微软雅黑" panose="020B0503020204020204" pitchFamily="34" charset="-122"/>
                </a:rPr>
                <a:t>整合</a:t>
              </a:r>
            </a:p>
          </p:txBody>
        </p:sp>
      </p:grpSp>
      <p:sp>
        <p:nvSpPr>
          <p:cNvPr id="47" name="矩形 46"/>
          <p:cNvSpPr/>
          <p:nvPr/>
        </p:nvSpPr>
        <p:spPr>
          <a:xfrm>
            <a:off x="4375853" y="3693799"/>
            <a:ext cx="570065" cy="11346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6528878" y="3615445"/>
            <a:ext cx="570065" cy="147376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9420385" y="3693799"/>
            <a:ext cx="612048" cy="5407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268551" y="2647275"/>
            <a:ext cx="1995948" cy="372410"/>
          </a:xfrm>
          <a:prstGeom prst="rect">
            <a:avLst/>
          </a:prstGeom>
          <a:noFill/>
          <a:ln w="38100">
            <a:solidFill>
              <a:srgbClr val="FF0000"/>
            </a:solidFill>
            <a:prstDash val="sysDot"/>
          </a:ln>
        </p:spPr>
        <p:txBody>
          <a:bodyPr wrap="square" rtlCol="0">
            <a:spAutoFit/>
          </a:bodyPr>
          <a:lstStyle/>
          <a:p>
            <a:pPr>
              <a:lnSpc>
                <a:spcPct val="130000"/>
              </a:lnSpc>
            </a:pPr>
            <a:r>
              <a:rPr lang="zh-CN" altLang="en-US" sz="1400" dirty="0">
                <a:solidFill>
                  <a:srgbClr val="FFFF00"/>
                </a:solidFill>
                <a:latin typeface="华文行楷" panose="02010800040101010101" pitchFamily="2" charset="-122"/>
                <a:ea typeface="华文行楷" panose="02010800040101010101" pitchFamily="2" charset="-122"/>
              </a:rPr>
              <a:t>工作记忆容量是有限的</a:t>
            </a:r>
          </a:p>
        </p:txBody>
      </p:sp>
    </p:spTree>
    <p:extLst>
      <p:ext uri="{BB962C8B-B14F-4D97-AF65-F5344CB8AC3E}">
        <p14:creationId xmlns:p14="http://schemas.microsoft.com/office/powerpoint/2010/main" val="150077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80">
                                          <p:stCondLst>
                                            <p:cond delay="0"/>
                                          </p:stCondLst>
                                        </p:cTn>
                                        <p:tgtEl>
                                          <p:spTgt spid="4"/>
                                        </p:tgtEl>
                                      </p:cBhvr>
                                    </p:animEffect>
                                    <p:anim calcmode="lin" valueType="num">
                                      <p:cBhvr>
                                        <p:cTn id="2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gtEl>
                                      </p:cBhvr>
                                      <p:to x="100000" y="60000"/>
                                    </p:animScale>
                                    <p:animScale>
                                      <p:cBhvr>
                                        <p:cTn id="29" dur="166" decel="50000">
                                          <p:stCondLst>
                                            <p:cond delay="676"/>
                                          </p:stCondLst>
                                        </p:cTn>
                                        <p:tgtEl>
                                          <p:spTgt spid="4"/>
                                        </p:tgtEl>
                                      </p:cBhvr>
                                      <p:to x="100000" y="100000"/>
                                    </p:animScale>
                                    <p:animScale>
                                      <p:cBhvr>
                                        <p:cTn id="30" dur="26">
                                          <p:stCondLst>
                                            <p:cond delay="1312"/>
                                          </p:stCondLst>
                                        </p:cTn>
                                        <p:tgtEl>
                                          <p:spTgt spid="4"/>
                                        </p:tgtEl>
                                      </p:cBhvr>
                                      <p:to x="100000" y="80000"/>
                                    </p:animScale>
                                    <p:animScale>
                                      <p:cBhvr>
                                        <p:cTn id="31" dur="166" decel="50000">
                                          <p:stCondLst>
                                            <p:cond delay="1338"/>
                                          </p:stCondLst>
                                        </p:cTn>
                                        <p:tgtEl>
                                          <p:spTgt spid="4"/>
                                        </p:tgtEl>
                                      </p:cBhvr>
                                      <p:to x="100000" y="100000"/>
                                    </p:animScale>
                                    <p:animScale>
                                      <p:cBhvr>
                                        <p:cTn id="32" dur="26">
                                          <p:stCondLst>
                                            <p:cond delay="1642"/>
                                          </p:stCondLst>
                                        </p:cTn>
                                        <p:tgtEl>
                                          <p:spTgt spid="4"/>
                                        </p:tgtEl>
                                      </p:cBhvr>
                                      <p:to x="100000" y="90000"/>
                                    </p:animScale>
                                    <p:animScale>
                                      <p:cBhvr>
                                        <p:cTn id="33" dur="166" decel="50000">
                                          <p:stCondLst>
                                            <p:cond delay="1668"/>
                                          </p:stCondLst>
                                        </p:cTn>
                                        <p:tgtEl>
                                          <p:spTgt spid="4"/>
                                        </p:tgtEl>
                                      </p:cBhvr>
                                      <p:to x="100000" y="100000"/>
                                    </p:animScale>
                                    <p:animScale>
                                      <p:cBhvr>
                                        <p:cTn id="34" dur="26">
                                          <p:stCondLst>
                                            <p:cond delay="1808"/>
                                          </p:stCondLst>
                                        </p:cTn>
                                        <p:tgtEl>
                                          <p:spTgt spid="4"/>
                                        </p:tgtEl>
                                      </p:cBhvr>
                                      <p:to x="100000" y="95000"/>
                                    </p:animScale>
                                    <p:animScale>
                                      <p:cBhvr>
                                        <p:cTn id="3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503119" y="1570039"/>
            <a:ext cx="1371600" cy="1371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rgbClr val="FF0000"/>
                </a:solidFill>
              </a:rPr>
              <a:t>新</a:t>
            </a:r>
            <a:br>
              <a:rPr lang="zh-CN" altLang="en-US" b="1" dirty="0">
                <a:solidFill>
                  <a:srgbClr val="FF0000"/>
                </a:solidFill>
              </a:rPr>
            </a:br>
            <a:r>
              <a:rPr lang="zh-CN" altLang="en-US" b="1" dirty="0">
                <a:solidFill>
                  <a:srgbClr val="FF0000"/>
                </a:solidFill>
              </a:rPr>
              <a:t>信息</a:t>
            </a:r>
          </a:p>
        </p:txBody>
      </p:sp>
      <p:sp>
        <p:nvSpPr>
          <p:cNvPr id="8" name="Oval 7"/>
          <p:cNvSpPr/>
          <p:nvPr/>
        </p:nvSpPr>
        <p:spPr>
          <a:xfrm>
            <a:off x="6958771" y="1417639"/>
            <a:ext cx="548640" cy="548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1994352" y="3921499"/>
            <a:ext cx="1463040" cy="14630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rgbClr val="FF0000"/>
                </a:solidFill>
              </a:rPr>
              <a:t>新</a:t>
            </a:r>
            <a:br>
              <a:rPr lang="en-US" altLang="zh-CN" b="1" dirty="0">
                <a:solidFill>
                  <a:srgbClr val="FF0000"/>
                </a:solidFill>
              </a:rPr>
            </a:br>
            <a:r>
              <a:rPr lang="zh-CN" altLang="en-US" b="1" dirty="0">
                <a:solidFill>
                  <a:srgbClr val="FF0000"/>
                </a:solidFill>
              </a:rPr>
              <a:t>信息</a:t>
            </a:r>
            <a:endParaRPr lang="en-US" altLang="zh-CN" b="1" dirty="0">
              <a:solidFill>
                <a:srgbClr val="FF0000"/>
              </a:solidFill>
            </a:endParaRPr>
          </a:p>
        </p:txBody>
      </p:sp>
      <p:cxnSp>
        <p:nvCxnSpPr>
          <p:cNvPr id="12" name="Straight Connector 11"/>
          <p:cNvCxnSpPr/>
          <p:nvPr/>
        </p:nvCxnSpPr>
        <p:spPr>
          <a:xfrm>
            <a:off x="6511784" y="1412725"/>
            <a:ext cx="0" cy="3695179"/>
          </a:xfrm>
          <a:prstGeom prst="line">
            <a:avLst/>
          </a:prstGeom>
          <a:ln w="57150">
            <a:solidFill>
              <a:srgbClr val="0070C0"/>
            </a:solidFill>
          </a:ln>
        </p:spPr>
        <p:style>
          <a:lnRef idx="2">
            <a:schemeClr val="accent1"/>
          </a:lnRef>
          <a:fillRef idx="0">
            <a:schemeClr val="accent1"/>
          </a:fillRef>
          <a:effectRef idx="1">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4719" y="2918140"/>
            <a:ext cx="1645920"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87091" y="5684293"/>
            <a:ext cx="1217000" cy="400110"/>
          </a:xfrm>
          <a:prstGeom prst="rect">
            <a:avLst/>
          </a:prstGeom>
          <a:noFill/>
        </p:spPr>
        <p:txBody>
          <a:bodyPr wrap="none" rtlCol="0">
            <a:spAutoFit/>
          </a:bodyPr>
          <a:lstStyle/>
          <a:p>
            <a:r>
              <a:rPr lang="zh-CN" altLang="en-US" sz="2000" b="1" dirty="0">
                <a:solidFill>
                  <a:srgbClr val="FFFF00"/>
                </a:solidFill>
              </a:rPr>
              <a:t>工作记忆</a:t>
            </a:r>
            <a:endParaRPr lang="en-US" sz="2000" b="1" dirty="0">
              <a:solidFill>
                <a:srgbClr val="FFFF00"/>
              </a:solidFill>
            </a:endParaRPr>
          </a:p>
        </p:txBody>
      </p:sp>
      <p:sp>
        <p:nvSpPr>
          <p:cNvPr id="14" name="TextBox 13"/>
          <p:cNvSpPr txBox="1"/>
          <p:nvPr/>
        </p:nvSpPr>
        <p:spPr>
          <a:xfrm>
            <a:off x="8364881" y="5684293"/>
            <a:ext cx="1217000" cy="400110"/>
          </a:xfrm>
          <a:prstGeom prst="rect">
            <a:avLst/>
          </a:prstGeom>
          <a:noFill/>
        </p:spPr>
        <p:txBody>
          <a:bodyPr wrap="none" rtlCol="0">
            <a:spAutoFit/>
          </a:bodyPr>
          <a:lstStyle/>
          <a:p>
            <a:r>
              <a:rPr lang="zh-CN" altLang="en-US" sz="2000" b="1" dirty="0">
                <a:solidFill>
                  <a:srgbClr val="FFFF00"/>
                </a:solidFill>
              </a:rPr>
              <a:t>长期记忆</a:t>
            </a:r>
            <a:endParaRPr lang="en-US" sz="2000" b="1" dirty="0">
              <a:solidFill>
                <a:srgbClr val="FFFF00"/>
              </a:solidFill>
            </a:endParaRPr>
          </a:p>
        </p:txBody>
      </p:sp>
      <p:sp>
        <p:nvSpPr>
          <p:cNvPr id="16" name="Oval 15"/>
          <p:cNvSpPr/>
          <p:nvPr/>
        </p:nvSpPr>
        <p:spPr>
          <a:xfrm>
            <a:off x="8508240" y="2621599"/>
            <a:ext cx="548640" cy="5486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1849" y="2895921"/>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4302" y="1844121"/>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245" y="3275388"/>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193" y="2466184"/>
            <a:ext cx="646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p:nvPr/>
        </p:nvCxnSpPr>
        <p:spPr>
          <a:xfrm>
            <a:off x="8508240" y="2210615"/>
            <a:ext cx="1073640" cy="6527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6149" idx="0"/>
          </p:cNvCxnSpPr>
          <p:nvPr/>
        </p:nvCxnSpPr>
        <p:spPr>
          <a:xfrm flipV="1">
            <a:off x="7844302" y="2433822"/>
            <a:ext cx="267607" cy="8415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endCxn id="16" idx="2"/>
          </p:cNvCxnSpPr>
          <p:nvPr/>
        </p:nvCxnSpPr>
        <p:spPr>
          <a:xfrm>
            <a:off x="7350858" y="2830819"/>
            <a:ext cx="1157383" cy="65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8204052" y="3330828"/>
            <a:ext cx="1218589" cy="2748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934208" y="2945429"/>
            <a:ext cx="644697" cy="4496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6150" idx="0"/>
          </p:cNvCxnSpPr>
          <p:nvPr/>
        </p:nvCxnSpPr>
        <p:spPr>
          <a:xfrm flipH="1">
            <a:off x="7146249" y="1844121"/>
            <a:ext cx="86212" cy="6220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8651818" y="1842574"/>
            <a:ext cx="1984839" cy="461665"/>
          </a:xfrm>
          <a:prstGeom prst="rect">
            <a:avLst/>
          </a:prstGeom>
          <a:noFill/>
        </p:spPr>
        <p:txBody>
          <a:bodyPr wrap="none" rtlCol="0">
            <a:spAutoFit/>
          </a:bodyPr>
          <a:lstStyle/>
          <a:p>
            <a:r>
              <a:rPr lang="zh-CN" altLang="en-US" b="1" dirty="0"/>
              <a:t>图示</a:t>
            </a:r>
            <a:r>
              <a:rPr lang="en-US" b="1" dirty="0"/>
              <a:t>Schema</a:t>
            </a:r>
          </a:p>
        </p:txBody>
      </p:sp>
      <p:cxnSp>
        <p:nvCxnSpPr>
          <p:cNvPr id="48" name="Straight Arrow Connector 47"/>
          <p:cNvCxnSpPr/>
          <p:nvPr/>
        </p:nvCxnSpPr>
        <p:spPr>
          <a:xfrm>
            <a:off x="7418358" y="1757481"/>
            <a:ext cx="451484" cy="2087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099714" y="1842572"/>
            <a:ext cx="1723479" cy="1269723"/>
          </a:xfrm>
          <a:prstGeom prst="straightConnector1">
            <a:avLst/>
          </a:prstGeom>
          <a:ln w="4445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4413913" y="659643"/>
            <a:ext cx="1371600" cy="1371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rgbClr val="FF0000"/>
                </a:solidFill>
              </a:rPr>
              <a:t>新</a:t>
            </a:r>
            <a:br>
              <a:rPr lang="en-US" altLang="zh-CN" b="1" dirty="0">
                <a:solidFill>
                  <a:srgbClr val="FF0000"/>
                </a:solidFill>
              </a:rPr>
            </a:br>
            <a:r>
              <a:rPr lang="zh-CN" altLang="en-US" b="1" dirty="0">
                <a:solidFill>
                  <a:srgbClr val="FF0000"/>
                </a:solidFill>
              </a:rPr>
              <a:t>信息</a:t>
            </a:r>
            <a:endParaRPr lang="en-US" b="1" dirty="0">
              <a:solidFill>
                <a:srgbClr val="FF0000"/>
              </a:solidFill>
            </a:endParaRPr>
          </a:p>
        </p:txBody>
      </p:sp>
      <p:sp>
        <p:nvSpPr>
          <p:cNvPr id="26" name="Oval 25"/>
          <p:cNvSpPr/>
          <p:nvPr/>
        </p:nvSpPr>
        <p:spPr>
          <a:xfrm>
            <a:off x="4874712" y="4312693"/>
            <a:ext cx="1371600" cy="1371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rgbClr val="FF0000"/>
                </a:solidFill>
              </a:rPr>
              <a:t>新</a:t>
            </a:r>
            <a:br>
              <a:rPr lang="en-US" altLang="zh-CN" b="1" dirty="0">
                <a:solidFill>
                  <a:srgbClr val="FF0000"/>
                </a:solidFill>
              </a:rPr>
            </a:br>
            <a:r>
              <a:rPr lang="zh-CN" altLang="en-US" b="1" dirty="0">
                <a:solidFill>
                  <a:srgbClr val="FF0000"/>
                </a:solidFill>
              </a:rPr>
              <a:t>信息</a:t>
            </a:r>
            <a:endParaRPr lang="en-US" altLang="zh-CN" b="1" dirty="0">
              <a:solidFill>
                <a:srgbClr val="FF0000"/>
              </a:solidFill>
            </a:endParaRPr>
          </a:p>
        </p:txBody>
      </p:sp>
    </p:spTree>
    <p:extLst>
      <p:ext uri="{BB962C8B-B14F-4D97-AF65-F5344CB8AC3E}">
        <p14:creationId xmlns:p14="http://schemas.microsoft.com/office/powerpoint/2010/main" val="18221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t>认知负载理论（</a:t>
            </a:r>
            <a:r>
              <a:rPr kumimoji="1" lang="en-US" altLang="zh-CN" dirty="0"/>
              <a:t>Cognitive Load Theory)</a:t>
            </a:r>
            <a:endParaRPr kumimoji="1" lang="zh-CN" altLang="en-US" b="1"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654654427"/>
              </p:ext>
            </p:extLst>
          </p:nvPr>
        </p:nvGraphicFramePr>
        <p:xfrm>
          <a:off x="899985" y="1619379"/>
          <a:ext cx="10542375" cy="220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2853348" y="1744614"/>
            <a:ext cx="2163496" cy="1200329"/>
          </a:xfrm>
          <a:prstGeom prst="rect">
            <a:avLst/>
          </a:prstGeom>
        </p:spPr>
        <p:txBody>
          <a:bodyPr wrap="square">
            <a:spAutoFit/>
          </a:bodyPr>
          <a:lstStyle/>
          <a:p>
            <a:pPr>
              <a:lnSpc>
                <a:spcPct val="150000"/>
              </a:lnSpc>
            </a:pPr>
            <a:r>
              <a:rPr lang="zh-CN" altLang="zh-CN" sz="1600" dirty="0">
                <a:solidFill>
                  <a:schemeClr val="bg1"/>
                </a:solidFill>
                <a:latin typeface="Microsoft YaHei" charset="0"/>
                <a:ea typeface="Microsoft YaHei" charset="0"/>
                <a:cs typeface="Microsoft YaHei" charset="0"/>
              </a:rPr>
              <a:t>是由不当的教学设计引起的，所以应当减少； </a:t>
            </a:r>
            <a:endParaRPr lang="zh-CN" altLang="en-US" sz="1600" dirty="0">
              <a:solidFill>
                <a:schemeClr val="bg1"/>
              </a:solidFill>
              <a:latin typeface="Microsoft YaHei" charset="0"/>
              <a:ea typeface="Microsoft YaHei" charset="0"/>
              <a:cs typeface="Microsoft YaHei" charset="0"/>
            </a:endParaRPr>
          </a:p>
        </p:txBody>
      </p:sp>
      <p:sp>
        <p:nvSpPr>
          <p:cNvPr id="6" name="矩形 5"/>
          <p:cNvSpPr/>
          <p:nvPr/>
        </p:nvSpPr>
        <p:spPr>
          <a:xfrm>
            <a:off x="7364544" y="1744922"/>
            <a:ext cx="2163496" cy="830997"/>
          </a:xfrm>
          <a:prstGeom prst="rect">
            <a:avLst/>
          </a:prstGeom>
        </p:spPr>
        <p:txBody>
          <a:bodyPr wrap="square">
            <a:spAutoFit/>
          </a:bodyPr>
          <a:lstStyle/>
          <a:p>
            <a:pPr>
              <a:lnSpc>
                <a:spcPct val="150000"/>
              </a:lnSpc>
            </a:pPr>
            <a:r>
              <a:rPr lang="zh-CN" altLang="zh-CN" sz="1600" dirty="0">
                <a:solidFill>
                  <a:schemeClr val="bg1"/>
                </a:solidFill>
              </a:rPr>
              <a:t>可被理解为学习材料本身的内在复杂性 </a:t>
            </a:r>
            <a:r>
              <a:rPr lang="zh-CN" altLang="en-US" sz="1600" dirty="0">
                <a:solidFill>
                  <a:schemeClr val="bg1"/>
                </a:solidFill>
              </a:rPr>
              <a:t>；</a:t>
            </a:r>
            <a:endParaRPr lang="zh-CN" altLang="en-US" sz="1600" dirty="0">
              <a:solidFill>
                <a:schemeClr val="bg1"/>
              </a:solidFill>
              <a:latin typeface="Microsoft YaHei" charset="0"/>
              <a:ea typeface="Microsoft YaHei" charset="0"/>
              <a:cs typeface="Microsoft YaHei" charset="0"/>
            </a:endParaRPr>
          </a:p>
        </p:txBody>
      </p:sp>
      <p:sp>
        <p:nvSpPr>
          <p:cNvPr id="7" name="矩形 6"/>
          <p:cNvSpPr/>
          <p:nvPr/>
        </p:nvSpPr>
        <p:spPr>
          <a:xfrm>
            <a:off x="5103910" y="1767697"/>
            <a:ext cx="2050157" cy="830997"/>
          </a:xfrm>
          <a:prstGeom prst="rect">
            <a:avLst/>
          </a:prstGeom>
        </p:spPr>
        <p:txBody>
          <a:bodyPr wrap="square">
            <a:spAutoFit/>
          </a:bodyPr>
          <a:lstStyle/>
          <a:p>
            <a:pPr>
              <a:lnSpc>
                <a:spcPct val="150000"/>
              </a:lnSpc>
            </a:pPr>
            <a:r>
              <a:rPr lang="zh-CN" altLang="zh-CN" sz="1600" dirty="0">
                <a:solidFill>
                  <a:schemeClr val="bg1"/>
                </a:solidFill>
                <a:ea typeface="Microsoft YaHei" charset="0"/>
                <a:cs typeface="Times New Roman" charset="0"/>
              </a:rPr>
              <a:t>可以使长时记忆发生有效变化的认知负荷</a:t>
            </a:r>
            <a:r>
              <a:rPr lang="zh-CN" altLang="zh-CN" sz="1600" dirty="0">
                <a:solidFill>
                  <a:schemeClr val="bg1"/>
                </a:solidFill>
              </a:rPr>
              <a:t> </a:t>
            </a:r>
            <a:endParaRPr lang="zh-CN" altLang="en-US" sz="1600" dirty="0">
              <a:solidFill>
                <a:schemeClr val="bg1"/>
              </a:solidFill>
            </a:endParaRPr>
          </a:p>
        </p:txBody>
      </p:sp>
      <p:sp>
        <p:nvSpPr>
          <p:cNvPr id="3" name="矩形 2"/>
          <p:cNvSpPr/>
          <p:nvPr/>
        </p:nvSpPr>
        <p:spPr>
          <a:xfrm>
            <a:off x="2616200" y="1460501"/>
            <a:ext cx="7259320" cy="25781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701883" y="1840762"/>
            <a:ext cx="1328960" cy="1754326"/>
          </a:xfrm>
          <a:prstGeom prst="rect">
            <a:avLst/>
          </a:prstGeom>
        </p:spPr>
        <p:txBody>
          <a:bodyPr wrap="square">
            <a:spAutoFit/>
          </a:bodyPr>
          <a:lstStyle/>
          <a:p>
            <a:pPr>
              <a:lnSpc>
                <a:spcPct val="150000"/>
              </a:lnSpc>
            </a:pPr>
            <a:r>
              <a:rPr lang="zh-CN" altLang="en-US" dirty="0">
                <a:latin typeface="Microsoft YaHei" charset="0"/>
                <a:ea typeface="Microsoft YaHei" charset="0"/>
                <a:cs typeface="Microsoft YaHei" charset="0"/>
              </a:rPr>
              <a:t>决定了教学的有效性</a:t>
            </a:r>
            <a:endParaRPr lang="zh-CN" altLang="zh-CN" dirty="0">
              <a:latin typeface="Microsoft YaHei" charset="0"/>
              <a:ea typeface="Microsoft YaHei" charset="0"/>
              <a:cs typeface="Microsoft YaHei" charset="0"/>
            </a:endParaRPr>
          </a:p>
        </p:txBody>
      </p:sp>
      <p:sp>
        <p:nvSpPr>
          <p:cNvPr id="11" name="左箭头 10"/>
          <p:cNvSpPr/>
          <p:nvPr/>
        </p:nvSpPr>
        <p:spPr>
          <a:xfrm>
            <a:off x="2082800" y="2598692"/>
            <a:ext cx="381000" cy="346251"/>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下箭头 11"/>
          <p:cNvSpPr/>
          <p:nvPr/>
        </p:nvSpPr>
        <p:spPr>
          <a:xfrm>
            <a:off x="8128000" y="3768306"/>
            <a:ext cx="228600" cy="45286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7402269" y="4328640"/>
            <a:ext cx="4421433" cy="1569660"/>
          </a:xfrm>
          <a:prstGeom prst="rect">
            <a:avLst/>
          </a:prstGeom>
        </p:spPr>
        <p:txBody>
          <a:bodyPr wrap="square">
            <a:spAutoFit/>
          </a:bodyPr>
          <a:lstStyle/>
          <a:p>
            <a:pPr marL="285744" indent="-285744">
              <a:lnSpc>
                <a:spcPct val="150000"/>
              </a:lnSpc>
              <a:buFont typeface="Arial" charset="0"/>
              <a:buChar char="•"/>
            </a:pPr>
            <a:r>
              <a:rPr lang="zh-CN" altLang="en-US" sz="1600" dirty="0">
                <a:latin typeface="Microsoft YaHei" charset="0"/>
                <a:ea typeface="Microsoft YaHei" charset="0"/>
                <a:cs typeface="Microsoft YaHei" charset="0"/>
              </a:rPr>
              <a:t>对于特定专业水平的</a:t>
            </a:r>
            <a:r>
              <a:rPr lang="zh-CN" altLang="en-US" sz="1600" dirty="0">
                <a:solidFill>
                  <a:schemeClr val="accent2"/>
                </a:solidFill>
                <a:latin typeface="Microsoft YaHei" charset="0"/>
                <a:ea typeface="Microsoft YaHei" charset="0"/>
                <a:cs typeface="Microsoft YaHei" charset="0"/>
              </a:rPr>
              <a:t>学习者</a:t>
            </a:r>
            <a:r>
              <a:rPr lang="zh-CN" altLang="en-US" sz="1600" dirty="0">
                <a:latin typeface="Microsoft YaHei" charset="0"/>
                <a:ea typeface="Microsoft YaHei" charset="0"/>
                <a:cs typeface="Microsoft YaHei" charset="0"/>
              </a:rPr>
              <a:t>来说，内在认知负荷是可以减少的，但是只能通过降低学习者对题材的理解才能减少内在负荷。</a:t>
            </a:r>
          </a:p>
          <a:p>
            <a:pPr marL="285744" indent="-285744">
              <a:lnSpc>
                <a:spcPct val="150000"/>
              </a:lnSpc>
              <a:buFont typeface="Arial" charset="0"/>
              <a:buChar char="•"/>
            </a:pPr>
            <a:r>
              <a:rPr lang="zh-CN" altLang="en-US" sz="1600" dirty="0">
                <a:latin typeface="Microsoft YaHei" charset="0"/>
                <a:ea typeface="Microsoft YaHei" charset="0"/>
                <a:cs typeface="Microsoft YaHei" charset="0"/>
              </a:rPr>
              <a:t>内在负荷也可以通过学习而减少。</a:t>
            </a:r>
          </a:p>
        </p:txBody>
      </p:sp>
      <p:sp>
        <p:nvSpPr>
          <p:cNvPr id="15" name="矩形 14"/>
          <p:cNvSpPr/>
          <p:nvPr/>
        </p:nvSpPr>
        <p:spPr>
          <a:xfrm>
            <a:off x="7315579" y="4328640"/>
            <a:ext cx="4562151" cy="159833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9" name="文本框 18"/>
          <p:cNvSpPr txBox="1"/>
          <p:nvPr/>
        </p:nvSpPr>
        <p:spPr>
          <a:xfrm rot="1057389">
            <a:off x="7770422" y="2585612"/>
            <a:ext cx="902811" cy="372410"/>
          </a:xfrm>
          <a:prstGeom prst="rect">
            <a:avLst/>
          </a:prstGeom>
          <a:noFill/>
          <a:ln w="12700">
            <a:solidFill>
              <a:schemeClr val="accent2"/>
            </a:solidFill>
          </a:ln>
        </p:spPr>
        <p:txBody>
          <a:bodyPr wrap="none" rtlCol="0">
            <a:spAutoFit/>
          </a:bodyPr>
          <a:lstStyle/>
          <a:p>
            <a:pPr>
              <a:lnSpc>
                <a:spcPct val="130000"/>
              </a:lnSpc>
            </a:pPr>
            <a:r>
              <a:rPr lang="zh-CN" altLang="en-US" sz="1400" dirty="0">
                <a:solidFill>
                  <a:schemeClr val="accent2"/>
                </a:solidFill>
                <a:latin typeface="Arial" panose="020B0604020202020204" pitchFamily="34" charset="0"/>
                <a:ea typeface="微软雅黑" panose="020B0503020204020204" pitchFamily="34" charset="-122"/>
              </a:rPr>
              <a:t>无法改变</a:t>
            </a:r>
          </a:p>
        </p:txBody>
      </p:sp>
      <p:sp>
        <p:nvSpPr>
          <p:cNvPr id="28" name="矩形 27"/>
          <p:cNvSpPr/>
          <p:nvPr/>
        </p:nvSpPr>
        <p:spPr>
          <a:xfrm>
            <a:off x="4014719" y="4709512"/>
            <a:ext cx="2339102" cy="461665"/>
          </a:xfrm>
          <a:prstGeom prst="rect">
            <a:avLst/>
          </a:prstGeom>
        </p:spPr>
        <p:txBody>
          <a:bodyPr wrap="none">
            <a:spAutoFit/>
          </a:bodyPr>
          <a:lstStyle/>
          <a:p>
            <a:r>
              <a:rPr lang="zh-CN" altLang="en-US" dirty="0"/>
              <a:t>学生的先前知识</a:t>
            </a:r>
          </a:p>
        </p:txBody>
      </p:sp>
      <p:sp>
        <p:nvSpPr>
          <p:cNvPr id="29" name="左箭头 28"/>
          <p:cNvSpPr/>
          <p:nvPr/>
        </p:nvSpPr>
        <p:spPr>
          <a:xfrm rot="10800000">
            <a:off x="6594323" y="4767219"/>
            <a:ext cx="381000" cy="346251"/>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13961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t>认知负载理论（</a:t>
            </a:r>
            <a:r>
              <a:rPr kumimoji="1" lang="en-US" altLang="zh-CN" dirty="0"/>
              <a:t>Cognitive Load Theory)</a:t>
            </a:r>
            <a:endParaRPr kumimoji="1" lang="zh-CN" altLang="en-US" b="1" dirty="0"/>
          </a:p>
        </p:txBody>
      </p:sp>
      <p:graphicFrame>
        <p:nvGraphicFramePr>
          <p:cNvPr id="4" name="内容占位符 3"/>
          <p:cNvGraphicFramePr>
            <a:graphicFrameLocks noGrp="1"/>
          </p:cNvGraphicFramePr>
          <p:nvPr>
            <p:ph idx="1"/>
            <p:extLst/>
          </p:nvPr>
        </p:nvGraphicFramePr>
        <p:xfrm>
          <a:off x="899985" y="1619379"/>
          <a:ext cx="10542375" cy="220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2853348" y="1744614"/>
            <a:ext cx="2163496" cy="1200329"/>
          </a:xfrm>
          <a:prstGeom prst="rect">
            <a:avLst/>
          </a:prstGeom>
        </p:spPr>
        <p:txBody>
          <a:bodyPr wrap="square">
            <a:spAutoFit/>
          </a:bodyPr>
          <a:lstStyle/>
          <a:p>
            <a:pPr>
              <a:lnSpc>
                <a:spcPct val="150000"/>
              </a:lnSpc>
            </a:pPr>
            <a:r>
              <a:rPr lang="zh-CN" altLang="zh-CN" sz="1600" dirty="0">
                <a:solidFill>
                  <a:schemeClr val="bg1"/>
                </a:solidFill>
                <a:latin typeface="Microsoft YaHei" charset="0"/>
                <a:ea typeface="Microsoft YaHei" charset="0"/>
                <a:cs typeface="Microsoft YaHei" charset="0"/>
              </a:rPr>
              <a:t>是由不当的教学设计引起的，所以应当减少； </a:t>
            </a:r>
            <a:endParaRPr lang="zh-CN" altLang="en-US" sz="1600" dirty="0">
              <a:solidFill>
                <a:schemeClr val="bg1"/>
              </a:solidFill>
              <a:latin typeface="Microsoft YaHei" charset="0"/>
              <a:ea typeface="Microsoft YaHei" charset="0"/>
              <a:cs typeface="Microsoft YaHei" charset="0"/>
            </a:endParaRPr>
          </a:p>
        </p:txBody>
      </p:sp>
      <p:sp>
        <p:nvSpPr>
          <p:cNvPr id="6" name="矩形 5"/>
          <p:cNvSpPr/>
          <p:nvPr/>
        </p:nvSpPr>
        <p:spPr>
          <a:xfrm>
            <a:off x="7364544" y="1744922"/>
            <a:ext cx="2163496" cy="830997"/>
          </a:xfrm>
          <a:prstGeom prst="rect">
            <a:avLst/>
          </a:prstGeom>
        </p:spPr>
        <p:txBody>
          <a:bodyPr wrap="square">
            <a:spAutoFit/>
          </a:bodyPr>
          <a:lstStyle/>
          <a:p>
            <a:pPr>
              <a:lnSpc>
                <a:spcPct val="150000"/>
              </a:lnSpc>
            </a:pPr>
            <a:r>
              <a:rPr lang="zh-CN" altLang="zh-CN" sz="1600" dirty="0">
                <a:solidFill>
                  <a:schemeClr val="bg1"/>
                </a:solidFill>
              </a:rPr>
              <a:t>可被理解为学习材料本身的内在复杂性 </a:t>
            </a:r>
            <a:r>
              <a:rPr lang="zh-CN" altLang="en-US" sz="1600" dirty="0">
                <a:solidFill>
                  <a:schemeClr val="bg1"/>
                </a:solidFill>
              </a:rPr>
              <a:t>；</a:t>
            </a:r>
            <a:endParaRPr lang="zh-CN" altLang="en-US" sz="1600" dirty="0">
              <a:solidFill>
                <a:schemeClr val="bg1"/>
              </a:solidFill>
              <a:latin typeface="Microsoft YaHei" charset="0"/>
              <a:ea typeface="Microsoft YaHei" charset="0"/>
              <a:cs typeface="Microsoft YaHei" charset="0"/>
            </a:endParaRPr>
          </a:p>
        </p:txBody>
      </p:sp>
      <p:sp>
        <p:nvSpPr>
          <p:cNvPr id="7" name="矩形 6"/>
          <p:cNvSpPr/>
          <p:nvPr/>
        </p:nvSpPr>
        <p:spPr>
          <a:xfrm>
            <a:off x="5103910" y="1767697"/>
            <a:ext cx="2050157" cy="830997"/>
          </a:xfrm>
          <a:prstGeom prst="rect">
            <a:avLst/>
          </a:prstGeom>
        </p:spPr>
        <p:txBody>
          <a:bodyPr wrap="square">
            <a:spAutoFit/>
          </a:bodyPr>
          <a:lstStyle/>
          <a:p>
            <a:pPr>
              <a:lnSpc>
                <a:spcPct val="150000"/>
              </a:lnSpc>
            </a:pPr>
            <a:r>
              <a:rPr lang="zh-CN" altLang="zh-CN" sz="1600" dirty="0">
                <a:solidFill>
                  <a:schemeClr val="bg1"/>
                </a:solidFill>
                <a:ea typeface="Microsoft YaHei" charset="0"/>
                <a:cs typeface="Times New Roman" charset="0"/>
              </a:rPr>
              <a:t>可以使长时记忆发生有效变化的认知负荷</a:t>
            </a:r>
            <a:r>
              <a:rPr lang="zh-CN" altLang="zh-CN" sz="1600" dirty="0">
                <a:solidFill>
                  <a:schemeClr val="bg1"/>
                </a:solidFill>
              </a:rPr>
              <a:t> </a:t>
            </a:r>
            <a:endParaRPr lang="zh-CN" altLang="en-US" sz="1600" dirty="0">
              <a:solidFill>
                <a:schemeClr val="bg1"/>
              </a:solidFill>
            </a:endParaRPr>
          </a:p>
        </p:txBody>
      </p:sp>
      <p:sp>
        <p:nvSpPr>
          <p:cNvPr id="3" name="矩形 2"/>
          <p:cNvSpPr/>
          <p:nvPr/>
        </p:nvSpPr>
        <p:spPr>
          <a:xfrm>
            <a:off x="2616200" y="1460501"/>
            <a:ext cx="7259320" cy="25781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701883" y="1840762"/>
            <a:ext cx="1328960" cy="1754326"/>
          </a:xfrm>
          <a:prstGeom prst="rect">
            <a:avLst/>
          </a:prstGeom>
        </p:spPr>
        <p:txBody>
          <a:bodyPr wrap="square">
            <a:spAutoFit/>
          </a:bodyPr>
          <a:lstStyle/>
          <a:p>
            <a:pPr>
              <a:lnSpc>
                <a:spcPct val="150000"/>
              </a:lnSpc>
            </a:pPr>
            <a:r>
              <a:rPr lang="zh-CN" altLang="en-US" dirty="0">
                <a:latin typeface="Microsoft YaHei" charset="0"/>
                <a:ea typeface="Microsoft YaHei" charset="0"/>
                <a:cs typeface="Microsoft YaHei" charset="0"/>
              </a:rPr>
              <a:t>决定了教学的有效性</a:t>
            </a:r>
            <a:endParaRPr lang="zh-CN" altLang="zh-CN" dirty="0">
              <a:latin typeface="Microsoft YaHei" charset="0"/>
              <a:ea typeface="Microsoft YaHei" charset="0"/>
              <a:cs typeface="Microsoft YaHei" charset="0"/>
            </a:endParaRPr>
          </a:p>
        </p:txBody>
      </p:sp>
      <p:sp>
        <p:nvSpPr>
          <p:cNvPr id="11" name="左箭头 10"/>
          <p:cNvSpPr/>
          <p:nvPr/>
        </p:nvSpPr>
        <p:spPr>
          <a:xfrm>
            <a:off x="2082800" y="2598692"/>
            <a:ext cx="381000" cy="346251"/>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下箭头 16"/>
          <p:cNvSpPr/>
          <p:nvPr/>
        </p:nvSpPr>
        <p:spPr>
          <a:xfrm>
            <a:off x="3404337" y="3768306"/>
            <a:ext cx="228600" cy="45286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2" name="组合 21"/>
          <p:cNvGrpSpPr/>
          <p:nvPr/>
        </p:nvGrpSpPr>
        <p:grpSpPr>
          <a:xfrm>
            <a:off x="1331056" y="4326346"/>
            <a:ext cx="2570288" cy="1598337"/>
            <a:chOff x="2543333" y="4393124"/>
            <a:chExt cx="2570288" cy="1598337"/>
          </a:xfrm>
        </p:grpSpPr>
        <p:sp>
          <p:nvSpPr>
            <p:cNvPr id="18" name="矩形 17"/>
            <p:cNvSpPr/>
            <p:nvPr/>
          </p:nvSpPr>
          <p:spPr>
            <a:xfrm>
              <a:off x="2543333" y="4393124"/>
              <a:ext cx="2570288" cy="159833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0" name="矩形 9"/>
            <p:cNvSpPr/>
            <p:nvPr/>
          </p:nvSpPr>
          <p:spPr>
            <a:xfrm>
              <a:off x="2616200" y="4403731"/>
              <a:ext cx="2400644" cy="1569660"/>
            </a:xfrm>
            <a:prstGeom prst="rect">
              <a:avLst/>
            </a:prstGeom>
          </p:spPr>
          <p:txBody>
            <a:bodyPr wrap="square">
              <a:spAutoFit/>
            </a:bodyPr>
            <a:lstStyle/>
            <a:p>
              <a:pPr marL="171446" indent="-171446">
                <a:lnSpc>
                  <a:spcPct val="150000"/>
                </a:lnSpc>
                <a:buFont typeface="Arial" panose="020B0604020202020204" pitchFamily="34" charset="0"/>
                <a:buChar char="•"/>
              </a:pPr>
              <a:r>
                <a:rPr lang="zh-CN" altLang="en-US" sz="1600" dirty="0"/>
                <a:t>不必要的认知负载</a:t>
              </a:r>
              <a:endParaRPr lang="en-US" altLang="zh-CN" sz="1600" dirty="0"/>
            </a:p>
            <a:p>
              <a:pPr marL="171446" indent="-171446">
                <a:lnSpc>
                  <a:spcPct val="150000"/>
                </a:lnSpc>
                <a:buFont typeface="Arial" panose="020B0604020202020204" pitchFamily="34" charset="0"/>
                <a:buChar char="•"/>
              </a:pPr>
              <a:r>
                <a:rPr lang="zh-CN" altLang="en-US" sz="1600" dirty="0"/>
                <a:t>与学习不相干的信息</a:t>
              </a:r>
              <a:endParaRPr lang="en-US" altLang="zh-CN" sz="1600" dirty="0"/>
            </a:p>
            <a:p>
              <a:pPr marL="171446" indent="-171446">
                <a:lnSpc>
                  <a:spcPct val="150000"/>
                </a:lnSpc>
                <a:buFont typeface="Arial" panose="020B0604020202020204" pitchFamily="34" charset="0"/>
                <a:buChar char="•"/>
              </a:pPr>
              <a:r>
                <a:rPr lang="zh-CN" altLang="en-US" sz="1600" dirty="0"/>
                <a:t>常见于不良教学设计</a:t>
              </a:r>
              <a:endParaRPr lang="en-US" altLang="zh-CN" sz="1600" dirty="0"/>
            </a:p>
            <a:p>
              <a:pPr marL="171446" indent="-171446">
                <a:lnSpc>
                  <a:spcPct val="150000"/>
                </a:lnSpc>
                <a:buFont typeface="Arial" panose="020B0604020202020204" pitchFamily="34" charset="0"/>
                <a:buChar char="•"/>
              </a:pPr>
              <a:r>
                <a:rPr lang="zh-CN" altLang="en-US" sz="1600" dirty="0"/>
                <a:t>通过教学干预可以消除</a:t>
              </a:r>
            </a:p>
          </p:txBody>
        </p:sp>
      </p:grpSp>
      <p:sp>
        <p:nvSpPr>
          <p:cNvPr id="21" name="文本框 20"/>
          <p:cNvSpPr txBox="1"/>
          <p:nvPr/>
        </p:nvSpPr>
        <p:spPr>
          <a:xfrm rot="1057389">
            <a:off x="3549634" y="2587180"/>
            <a:ext cx="902811" cy="372410"/>
          </a:xfrm>
          <a:prstGeom prst="rect">
            <a:avLst/>
          </a:prstGeom>
          <a:noFill/>
          <a:ln w="12700">
            <a:solidFill>
              <a:schemeClr val="accent2"/>
            </a:solidFill>
          </a:ln>
        </p:spPr>
        <p:txBody>
          <a:bodyPr wrap="none" rtlCol="0">
            <a:spAutoFit/>
          </a:bodyPr>
          <a:lstStyle/>
          <a:p>
            <a:pPr>
              <a:lnSpc>
                <a:spcPct val="130000"/>
              </a:lnSpc>
            </a:pPr>
            <a:r>
              <a:rPr lang="zh-CN" altLang="en-US" sz="1400" dirty="0">
                <a:solidFill>
                  <a:schemeClr val="accent2"/>
                </a:solidFill>
                <a:latin typeface="Arial" panose="020B0604020202020204" pitchFamily="34" charset="0"/>
                <a:ea typeface="微软雅黑" panose="020B0503020204020204" pitchFamily="34" charset="-122"/>
              </a:rPr>
              <a:t>减少消除</a:t>
            </a:r>
          </a:p>
        </p:txBody>
      </p:sp>
    </p:spTree>
    <p:extLst>
      <p:ext uri="{BB962C8B-B14F-4D97-AF65-F5344CB8AC3E}">
        <p14:creationId xmlns:p14="http://schemas.microsoft.com/office/powerpoint/2010/main" val="306305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lstStyle/>
          <a:p>
            <a:pPr eaLnBrk="1" hangingPunct="1">
              <a:defRPr/>
            </a:pPr>
            <a:r>
              <a:rPr lang="zh-CN" altLang="en-US" sz="4000" dirty="0"/>
              <a:t>外在认知负荷举例</a:t>
            </a:r>
            <a:endParaRPr lang="en-US" sz="4000" dirty="0"/>
          </a:p>
        </p:txBody>
      </p:sp>
      <p:sp>
        <p:nvSpPr>
          <p:cNvPr id="51203" name="Rectangle 3"/>
          <p:cNvSpPr>
            <a:spLocks noGrp="1" noChangeArrowheads="1"/>
          </p:cNvSpPr>
          <p:nvPr>
            <p:ph type="body" idx="1"/>
          </p:nvPr>
        </p:nvSpPr>
        <p:spPr>
          <a:xfrm>
            <a:off x="4355869" y="1524087"/>
            <a:ext cx="7268162" cy="4550053"/>
          </a:xfrm>
        </p:spPr>
        <p:txBody>
          <a:bodyPr/>
          <a:lstStyle/>
          <a:p>
            <a:pPr eaLnBrk="1" hangingPunct="1">
              <a:defRPr/>
            </a:pPr>
            <a:r>
              <a:rPr lang="zh-CN" altLang="en-US" dirty="0"/>
              <a:t>多个来源的信息</a:t>
            </a:r>
            <a:endParaRPr lang="en-US" dirty="0"/>
          </a:p>
          <a:p>
            <a:pPr eaLnBrk="1" hangingPunct="1">
              <a:defRPr/>
            </a:pPr>
            <a:r>
              <a:rPr lang="zh-CN" altLang="en-US" dirty="0"/>
              <a:t>不必要的复杂的格式</a:t>
            </a:r>
            <a:endParaRPr lang="en-US" altLang="zh-CN" dirty="0"/>
          </a:p>
          <a:p>
            <a:pPr eaLnBrk="1" hangingPunct="1">
              <a:defRPr/>
            </a:pPr>
            <a:r>
              <a:rPr lang="zh-CN" altLang="en-US" dirty="0"/>
              <a:t>不相干的声音</a:t>
            </a:r>
            <a:endParaRPr lang="en-US" altLang="zh-CN" dirty="0"/>
          </a:p>
          <a:p>
            <a:pPr eaLnBrk="1" hangingPunct="1">
              <a:defRPr/>
            </a:pPr>
            <a:r>
              <a:rPr lang="zh-CN" altLang="en-US" dirty="0"/>
              <a:t>很长很复杂的解释</a:t>
            </a:r>
            <a:endParaRPr lang="en-US" dirty="0"/>
          </a:p>
          <a:p>
            <a:pPr eaLnBrk="1" hangingPunct="1">
              <a:defRPr/>
            </a:pPr>
            <a:endParaRPr lang="en-US" dirty="0"/>
          </a:p>
        </p:txBody>
      </p:sp>
      <p:pic>
        <p:nvPicPr>
          <p:cNvPr id="51204" name="Picture 4" descr="Sun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038601"/>
            <a:ext cx="76200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64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wipe(left)">
                                      <p:cBhvr>
                                        <p:cTn id="7" dur="5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1204"/>
                                        </p:tgtEl>
                                        <p:attrNameLst>
                                          <p:attrName>style.visibility</p:attrName>
                                        </p:attrNameLst>
                                      </p:cBhvr>
                                      <p:to>
                                        <p:strVal val="visible"/>
                                      </p:to>
                                    </p:set>
                                    <p:anim calcmode="lin" valueType="num">
                                      <p:cBhvr>
                                        <p:cTn id="12" dur="1000" fill="hold"/>
                                        <p:tgtEl>
                                          <p:spTgt spid="51204"/>
                                        </p:tgtEl>
                                        <p:attrNameLst>
                                          <p:attrName>ppt_w</p:attrName>
                                        </p:attrNameLst>
                                      </p:cBhvr>
                                      <p:tavLst>
                                        <p:tav tm="0">
                                          <p:val>
                                            <p:fltVal val="0"/>
                                          </p:val>
                                        </p:tav>
                                        <p:tav tm="100000">
                                          <p:val>
                                            <p:strVal val="#ppt_w"/>
                                          </p:val>
                                        </p:tav>
                                      </p:tavLst>
                                    </p:anim>
                                    <p:anim calcmode="lin" valueType="num">
                                      <p:cBhvr>
                                        <p:cTn id="13" dur="1000" fill="hold"/>
                                        <p:tgtEl>
                                          <p:spTgt spid="51204"/>
                                        </p:tgtEl>
                                        <p:attrNameLst>
                                          <p:attrName>ppt_h</p:attrName>
                                        </p:attrNameLst>
                                      </p:cBhvr>
                                      <p:tavLst>
                                        <p:tav tm="0">
                                          <p:val>
                                            <p:fltVal val="0"/>
                                          </p:val>
                                        </p:tav>
                                        <p:tav tm="100000">
                                          <p:val>
                                            <p:strVal val="#ppt_h"/>
                                          </p:val>
                                        </p:tav>
                                      </p:tavLst>
                                    </p:anim>
                                    <p:anim calcmode="lin" valueType="num">
                                      <p:cBhvr>
                                        <p:cTn id="14" dur="1000" fill="hold"/>
                                        <p:tgtEl>
                                          <p:spTgt spid="51204"/>
                                        </p:tgtEl>
                                        <p:attrNameLst>
                                          <p:attrName>style.rotation</p:attrName>
                                        </p:attrNameLst>
                                      </p:cBhvr>
                                      <p:tavLst>
                                        <p:tav tm="0">
                                          <p:val>
                                            <p:fltVal val="90"/>
                                          </p:val>
                                        </p:tav>
                                        <p:tav tm="100000">
                                          <p:val>
                                            <p:fltVal val="0"/>
                                          </p:val>
                                        </p:tav>
                                      </p:tavLst>
                                    </p:anim>
                                    <p:animEffect transition="in" filter="fade">
                                      <p:cBhvr>
                                        <p:cTn id="15" dur="1000"/>
                                        <p:tgtEl>
                                          <p:spTgt spid="5120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wd">
                                    <p:tmPct val="10000"/>
                                  </p:iterate>
                                  <p:childTnLst>
                                    <p:set>
                                      <p:cBhvr>
                                        <p:cTn id="19" dur="1" fill="hold">
                                          <p:stCondLst>
                                            <p:cond delay="0"/>
                                          </p:stCondLst>
                                        </p:cTn>
                                        <p:tgtEl>
                                          <p:spTgt spid="51203">
                                            <p:txEl>
                                              <p:pRg st="1" end="1"/>
                                            </p:txEl>
                                          </p:spTgt>
                                        </p:tgtEl>
                                        <p:attrNameLst>
                                          <p:attrName>style.visibility</p:attrName>
                                        </p:attrNameLst>
                                      </p:cBhvr>
                                      <p:to>
                                        <p:strVal val="visible"/>
                                      </p:to>
                                    </p:set>
                                    <p:animEffect transition="in" filter="wipe(left)">
                                      <p:cBhvr>
                                        <p:cTn id="20" dur="500"/>
                                        <p:tgtEl>
                                          <p:spTgt spid="5120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1203">
                                            <p:txEl>
                                              <p:pRg st="2" end="2"/>
                                            </p:txEl>
                                          </p:spTgt>
                                        </p:tgtEl>
                                        <p:attrNameLst>
                                          <p:attrName>style.visibility</p:attrName>
                                        </p:attrNameLst>
                                      </p:cBhvr>
                                      <p:to>
                                        <p:strVal val="visible"/>
                                      </p:to>
                                    </p:set>
                                    <p:animEffect transition="in" filter="wipe(left)">
                                      <p:cBhvr>
                                        <p:cTn id="25" dur="500"/>
                                        <p:tgtEl>
                                          <p:spTgt spid="51203">
                                            <p:txEl>
                                              <p:pRg st="2" end="2"/>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203">
                                            <p:txEl>
                                              <p:pRg st="3" end="3"/>
                                            </p:txEl>
                                          </p:spTgt>
                                        </p:tgtEl>
                                        <p:attrNameLst>
                                          <p:attrName>style.visibility</p:attrName>
                                        </p:attrNameLst>
                                      </p:cBhvr>
                                      <p:to>
                                        <p:strVal val="visible"/>
                                      </p:to>
                                    </p:set>
                                    <p:animEffect transition="in" filter="wipe(left)">
                                      <p:cBhvr>
                                        <p:cTn id="30" dur="500"/>
                                        <p:tgtEl>
                                          <p:spTgt spid="512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453" y="2044471"/>
            <a:ext cx="5025547" cy="245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微课所带来的教学变革</a:t>
            </a:r>
          </a:p>
        </p:txBody>
      </p:sp>
      <p:sp>
        <p:nvSpPr>
          <p:cNvPr id="4" name="内容占位符 3"/>
          <p:cNvSpPr>
            <a:spLocks noGrp="1"/>
          </p:cNvSpPr>
          <p:nvPr>
            <p:ph idx="1"/>
          </p:nvPr>
        </p:nvSpPr>
        <p:spPr>
          <a:xfrm>
            <a:off x="1375230" y="5322524"/>
            <a:ext cx="4020457" cy="537949"/>
          </a:xfrm>
        </p:spPr>
        <p:txBody>
          <a:bodyPr>
            <a:normAutofit/>
          </a:bodyPr>
          <a:lstStyle/>
          <a:p>
            <a:pPr marL="0" indent="0" algn="ctr">
              <a:buNone/>
            </a:pPr>
            <a:r>
              <a:rPr kumimoji="1" lang="en-US" altLang="zh-CN" sz="2200" dirty="0">
                <a:latin typeface="Microsoft YaHei" charset="-122"/>
                <a:ea typeface="Microsoft YaHei" charset="-122"/>
                <a:cs typeface="Microsoft YaHei" charset="-122"/>
              </a:rPr>
              <a:t>MOOC</a:t>
            </a:r>
            <a:r>
              <a:rPr kumimoji="1" lang="zh-CN" altLang="en-US" sz="2200" dirty="0">
                <a:latin typeface="Microsoft YaHei" charset="-122"/>
                <a:ea typeface="Microsoft YaHei" charset="-122"/>
                <a:cs typeface="Microsoft YaHei" charset="-122"/>
              </a:rPr>
              <a:t>课程建设</a:t>
            </a:r>
            <a:endParaRPr kumimoji="1" lang="en-US" altLang="zh-CN" sz="2200" dirty="0">
              <a:latin typeface="Microsoft YaHei" charset="-122"/>
              <a:ea typeface="Microsoft YaHei" charset="-122"/>
              <a:cs typeface="Microsoft YaHei" charset="-12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869" y="2045722"/>
            <a:ext cx="4241800" cy="24575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内容占位符 3"/>
          <p:cNvSpPr txBox="1">
            <a:spLocks/>
          </p:cNvSpPr>
          <p:nvPr/>
        </p:nvSpPr>
        <p:spPr>
          <a:xfrm>
            <a:off x="6895870" y="5322524"/>
            <a:ext cx="4020457" cy="537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kumimoji="1" lang="zh-CN" altLang="en-US" sz="2200" dirty="0">
                <a:solidFill>
                  <a:schemeClr val="accent1"/>
                </a:solidFill>
                <a:latin typeface="Microsoft YaHei" charset="-122"/>
                <a:ea typeface="Microsoft YaHei" charset="-122"/>
                <a:cs typeface="Microsoft YaHei" charset="-122"/>
              </a:rPr>
              <a:t>混合学习，如翻转课堂</a:t>
            </a:r>
            <a:endParaRPr kumimoji="1" lang="en-US" altLang="zh-CN" sz="2200" dirty="0">
              <a:solidFill>
                <a:schemeClr val="accent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34705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t>认知负载理论（</a:t>
            </a:r>
            <a:r>
              <a:rPr kumimoji="1" lang="en-US" altLang="zh-CN" dirty="0"/>
              <a:t>Cognitive Load Theory)</a:t>
            </a:r>
            <a:endParaRPr kumimoji="1" lang="zh-CN" altLang="en-US" b="1" dirty="0"/>
          </a:p>
        </p:txBody>
      </p:sp>
      <p:graphicFrame>
        <p:nvGraphicFramePr>
          <p:cNvPr id="4" name="内容占位符 3"/>
          <p:cNvGraphicFramePr>
            <a:graphicFrameLocks noGrp="1"/>
          </p:cNvGraphicFramePr>
          <p:nvPr>
            <p:ph idx="1"/>
            <p:extLst/>
          </p:nvPr>
        </p:nvGraphicFramePr>
        <p:xfrm>
          <a:off x="899985" y="1619379"/>
          <a:ext cx="10542375" cy="220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2853348" y="1744614"/>
            <a:ext cx="2163496" cy="1200329"/>
          </a:xfrm>
          <a:prstGeom prst="rect">
            <a:avLst/>
          </a:prstGeom>
        </p:spPr>
        <p:txBody>
          <a:bodyPr wrap="square">
            <a:spAutoFit/>
          </a:bodyPr>
          <a:lstStyle/>
          <a:p>
            <a:pPr>
              <a:lnSpc>
                <a:spcPct val="150000"/>
              </a:lnSpc>
            </a:pPr>
            <a:r>
              <a:rPr lang="zh-CN" altLang="zh-CN" sz="1600" dirty="0">
                <a:solidFill>
                  <a:schemeClr val="bg1"/>
                </a:solidFill>
                <a:latin typeface="Microsoft YaHei" charset="0"/>
                <a:ea typeface="Microsoft YaHei" charset="0"/>
                <a:cs typeface="Microsoft YaHei" charset="0"/>
              </a:rPr>
              <a:t>是由不当的教学设计引起的，所以应当减少； </a:t>
            </a:r>
            <a:endParaRPr lang="zh-CN" altLang="en-US" sz="1600" dirty="0">
              <a:solidFill>
                <a:schemeClr val="bg1"/>
              </a:solidFill>
              <a:latin typeface="Microsoft YaHei" charset="0"/>
              <a:ea typeface="Microsoft YaHei" charset="0"/>
              <a:cs typeface="Microsoft YaHei" charset="0"/>
            </a:endParaRPr>
          </a:p>
        </p:txBody>
      </p:sp>
      <p:sp>
        <p:nvSpPr>
          <p:cNvPr id="6" name="矩形 5"/>
          <p:cNvSpPr/>
          <p:nvPr/>
        </p:nvSpPr>
        <p:spPr>
          <a:xfrm>
            <a:off x="7364544" y="1744922"/>
            <a:ext cx="2163496" cy="830997"/>
          </a:xfrm>
          <a:prstGeom prst="rect">
            <a:avLst/>
          </a:prstGeom>
        </p:spPr>
        <p:txBody>
          <a:bodyPr wrap="square">
            <a:spAutoFit/>
          </a:bodyPr>
          <a:lstStyle/>
          <a:p>
            <a:pPr>
              <a:lnSpc>
                <a:spcPct val="150000"/>
              </a:lnSpc>
            </a:pPr>
            <a:r>
              <a:rPr lang="zh-CN" altLang="zh-CN" sz="1600" dirty="0">
                <a:solidFill>
                  <a:schemeClr val="bg1"/>
                </a:solidFill>
              </a:rPr>
              <a:t>可被理解为学习材料本身的内在复杂性 </a:t>
            </a:r>
            <a:r>
              <a:rPr lang="zh-CN" altLang="en-US" sz="1600" dirty="0">
                <a:solidFill>
                  <a:schemeClr val="bg1"/>
                </a:solidFill>
              </a:rPr>
              <a:t>；</a:t>
            </a:r>
            <a:endParaRPr lang="zh-CN" altLang="en-US" sz="1600" dirty="0">
              <a:solidFill>
                <a:schemeClr val="bg1"/>
              </a:solidFill>
              <a:latin typeface="Microsoft YaHei" charset="0"/>
              <a:ea typeface="Microsoft YaHei" charset="0"/>
              <a:cs typeface="Microsoft YaHei" charset="0"/>
            </a:endParaRPr>
          </a:p>
        </p:txBody>
      </p:sp>
      <p:sp>
        <p:nvSpPr>
          <p:cNvPr id="7" name="矩形 6"/>
          <p:cNvSpPr/>
          <p:nvPr/>
        </p:nvSpPr>
        <p:spPr>
          <a:xfrm>
            <a:off x="5103910" y="1767697"/>
            <a:ext cx="2050157" cy="830997"/>
          </a:xfrm>
          <a:prstGeom prst="rect">
            <a:avLst/>
          </a:prstGeom>
        </p:spPr>
        <p:txBody>
          <a:bodyPr wrap="square">
            <a:spAutoFit/>
          </a:bodyPr>
          <a:lstStyle/>
          <a:p>
            <a:pPr>
              <a:lnSpc>
                <a:spcPct val="150000"/>
              </a:lnSpc>
            </a:pPr>
            <a:r>
              <a:rPr lang="zh-CN" altLang="zh-CN" sz="1600" dirty="0">
                <a:solidFill>
                  <a:schemeClr val="bg1"/>
                </a:solidFill>
                <a:ea typeface="Microsoft YaHei" charset="0"/>
                <a:cs typeface="Times New Roman" charset="0"/>
              </a:rPr>
              <a:t>可以使长时记忆发生有效变化的认知负荷</a:t>
            </a:r>
            <a:r>
              <a:rPr lang="zh-CN" altLang="zh-CN" sz="1600" dirty="0">
                <a:solidFill>
                  <a:schemeClr val="bg1"/>
                </a:solidFill>
              </a:rPr>
              <a:t> </a:t>
            </a:r>
            <a:endParaRPr lang="zh-CN" altLang="en-US" sz="1600" dirty="0">
              <a:solidFill>
                <a:schemeClr val="bg1"/>
              </a:solidFill>
            </a:endParaRPr>
          </a:p>
        </p:txBody>
      </p:sp>
      <p:sp>
        <p:nvSpPr>
          <p:cNvPr id="3" name="矩形 2"/>
          <p:cNvSpPr/>
          <p:nvPr/>
        </p:nvSpPr>
        <p:spPr>
          <a:xfrm>
            <a:off x="2616200" y="1460501"/>
            <a:ext cx="7259320" cy="25781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701883" y="1840762"/>
            <a:ext cx="1328960" cy="1754326"/>
          </a:xfrm>
          <a:prstGeom prst="rect">
            <a:avLst/>
          </a:prstGeom>
        </p:spPr>
        <p:txBody>
          <a:bodyPr wrap="square">
            <a:spAutoFit/>
          </a:bodyPr>
          <a:lstStyle/>
          <a:p>
            <a:pPr>
              <a:lnSpc>
                <a:spcPct val="150000"/>
              </a:lnSpc>
            </a:pPr>
            <a:r>
              <a:rPr lang="zh-CN" altLang="en-US" dirty="0">
                <a:latin typeface="Microsoft YaHei" charset="0"/>
                <a:ea typeface="Microsoft YaHei" charset="0"/>
                <a:cs typeface="Microsoft YaHei" charset="0"/>
              </a:rPr>
              <a:t>决定了教学的有效性</a:t>
            </a:r>
            <a:endParaRPr lang="zh-CN" altLang="zh-CN" dirty="0">
              <a:latin typeface="Microsoft YaHei" charset="0"/>
              <a:ea typeface="Microsoft YaHei" charset="0"/>
              <a:cs typeface="Microsoft YaHei" charset="0"/>
            </a:endParaRPr>
          </a:p>
        </p:txBody>
      </p:sp>
      <p:sp>
        <p:nvSpPr>
          <p:cNvPr id="11" name="左箭头 10"/>
          <p:cNvSpPr/>
          <p:nvPr/>
        </p:nvSpPr>
        <p:spPr>
          <a:xfrm>
            <a:off x="2082800" y="2598692"/>
            <a:ext cx="381000" cy="346251"/>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p:cNvSpPr txBox="1"/>
          <p:nvPr/>
        </p:nvSpPr>
        <p:spPr>
          <a:xfrm rot="1057389">
            <a:off x="5633198" y="2587784"/>
            <a:ext cx="902811" cy="372410"/>
          </a:xfrm>
          <a:prstGeom prst="rect">
            <a:avLst/>
          </a:prstGeom>
          <a:noFill/>
          <a:ln w="12700">
            <a:solidFill>
              <a:schemeClr val="accent2"/>
            </a:solidFill>
          </a:ln>
        </p:spPr>
        <p:txBody>
          <a:bodyPr wrap="none" rtlCol="0">
            <a:spAutoFit/>
          </a:bodyPr>
          <a:lstStyle/>
          <a:p>
            <a:pPr>
              <a:lnSpc>
                <a:spcPct val="130000"/>
              </a:lnSpc>
            </a:pPr>
            <a:r>
              <a:rPr lang="zh-CN" altLang="en-US" sz="1400" dirty="0">
                <a:solidFill>
                  <a:schemeClr val="accent2"/>
                </a:solidFill>
                <a:latin typeface="Arial" panose="020B0604020202020204" pitchFamily="34" charset="0"/>
                <a:ea typeface="微软雅黑" panose="020B0503020204020204" pitchFamily="34" charset="-122"/>
              </a:rPr>
              <a:t>适当增加</a:t>
            </a:r>
          </a:p>
        </p:txBody>
      </p:sp>
      <p:sp>
        <p:nvSpPr>
          <p:cNvPr id="23" name="下箭头 22"/>
          <p:cNvSpPr/>
          <p:nvPr/>
        </p:nvSpPr>
        <p:spPr>
          <a:xfrm>
            <a:off x="6446863" y="3744695"/>
            <a:ext cx="228600" cy="45286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4" name="组合 23"/>
          <p:cNvGrpSpPr/>
          <p:nvPr/>
        </p:nvGrpSpPr>
        <p:grpSpPr>
          <a:xfrm>
            <a:off x="4373581" y="4302737"/>
            <a:ext cx="2570288" cy="1598337"/>
            <a:chOff x="2543333" y="4393124"/>
            <a:chExt cx="2570288" cy="1598337"/>
          </a:xfrm>
        </p:grpSpPr>
        <p:sp>
          <p:nvSpPr>
            <p:cNvPr id="25" name="矩形 24"/>
            <p:cNvSpPr/>
            <p:nvPr/>
          </p:nvSpPr>
          <p:spPr>
            <a:xfrm>
              <a:off x="2543333" y="4393124"/>
              <a:ext cx="2570288" cy="159833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26" name="矩形 25"/>
            <p:cNvSpPr/>
            <p:nvPr/>
          </p:nvSpPr>
          <p:spPr>
            <a:xfrm>
              <a:off x="2616200" y="4403731"/>
              <a:ext cx="2400644" cy="1569660"/>
            </a:xfrm>
            <a:prstGeom prst="rect">
              <a:avLst/>
            </a:prstGeom>
          </p:spPr>
          <p:txBody>
            <a:bodyPr wrap="square">
              <a:spAutoFit/>
            </a:bodyPr>
            <a:lstStyle/>
            <a:p>
              <a:pPr marL="171446" indent="-171446">
                <a:lnSpc>
                  <a:spcPct val="150000"/>
                </a:lnSpc>
                <a:buFont typeface="Arial" panose="020B0604020202020204" pitchFamily="34" charset="0"/>
                <a:buChar char="•"/>
              </a:pPr>
              <a:r>
                <a:rPr lang="zh-CN" altLang="en-US" sz="1600" dirty="0"/>
                <a:t>外加的认知负载</a:t>
              </a:r>
              <a:endParaRPr lang="en-US" altLang="zh-CN" sz="1600" dirty="0"/>
            </a:p>
            <a:p>
              <a:pPr marL="171446" indent="-171446">
                <a:lnSpc>
                  <a:spcPct val="150000"/>
                </a:lnSpc>
                <a:buFont typeface="Arial" panose="020B0604020202020204" pitchFamily="34" charset="0"/>
                <a:buChar char="•"/>
              </a:pPr>
              <a:r>
                <a:rPr lang="zh-CN" altLang="en-US" sz="1600" dirty="0"/>
                <a:t>直接与图示建构有关，如结构图</a:t>
              </a:r>
              <a:endParaRPr lang="en-US" altLang="zh-CN" sz="1600" dirty="0"/>
            </a:p>
            <a:p>
              <a:pPr marL="171446" indent="-171446">
                <a:lnSpc>
                  <a:spcPct val="150000"/>
                </a:lnSpc>
                <a:buFont typeface="Arial" panose="020B0604020202020204" pitchFamily="34" charset="0"/>
                <a:buChar char="•"/>
              </a:pPr>
              <a:r>
                <a:rPr lang="zh-CN" altLang="en-US" sz="1600" dirty="0"/>
                <a:t>有助于学习</a:t>
              </a:r>
              <a:endParaRPr lang="en-US" altLang="zh-CN" sz="1600" dirty="0"/>
            </a:p>
          </p:txBody>
        </p:sp>
      </p:grpSp>
    </p:spTree>
    <p:extLst>
      <p:ext uri="{BB962C8B-B14F-4D97-AF65-F5344CB8AC3E}">
        <p14:creationId xmlns:p14="http://schemas.microsoft.com/office/powerpoint/2010/main" val="13035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t>认知负载理论（</a:t>
            </a:r>
            <a:r>
              <a:rPr kumimoji="1" lang="en-US" altLang="zh-CN" dirty="0"/>
              <a:t>Cognitive Load Theory)</a:t>
            </a:r>
            <a:endParaRPr kumimoji="1" lang="zh-CN" altLang="en-US" b="1" dirty="0"/>
          </a:p>
        </p:txBody>
      </p:sp>
      <p:graphicFrame>
        <p:nvGraphicFramePr>
          <p:cNvPr id="4" name="内容占位符 3"/>
          <p:cNvGraphicFramePr>
            <a:graphicFrameLocks noGrp="1"/>
          </p:cNvGraphicFramePr>
          <p:nvPr>
            <p:ph idx="1"/>
            <p:extLst/>
          </p:nvPr>
        </p:nvGraphicFramePr>
        <p:xfrm>
          <a:off x="899985" y="1619379"/>
          <a:ext cx="10542375" cy="220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2853348" y="1744614"/>
            <a:ext cx="2163496" cy="1200329"/>
          </a:xfrm>
          <a:prstGeom prst="rect">
            <a:avLst/>
          </a:prstGeom>
        </p:spPr>
        <p:txBody>
          <a:bodyPr wrap="square">
            <a:spAutoFit/>
          </a:bodyPr>
          <a:lstStyle/>
          <a:p>
            <a:pPr>
              <a:lnSpc>
                <a:spcPct val="150000"/>
              </a:lnSpc>
            </a:pPr>
            <a:r>
              <a:rPr lang="zh-CN" altLang="zh-CN" sz="1600" dirty="0">
                <a:solidFill>
                  <a:schemeClr val="bg1"/>
                </a:solidFill>
                <a:latin typeface="Microsoft YaHei" charset="0"/>
                <a:ea typeface="Microsoft YaHei" charset="0"/>
                <a:cs typeface="Microsoft YaHei" charset="0"/>
              </a:rPr>
              <a:t>是由不当的教学设计引起的，所以应当减少； </a:t>
            </a:r>
            <a:endParaRPr lang="zh-CN" altLang="en-US" sz="1600" dirty="0">
              <a:solidFill>
                <a:schemeClr val="bg1"/>
              </a:solidFill>
              <a:latin typeface="Microsoft YaHei" charset="0"/>
              <a:ea typeface="Microsoft YaHei" charset="0"/>
              <a:cs typeface="Microsoft YaHei" charset="0"/>
            </a:endParaRPr>
          </a:p>
        </p:txBody>
      </p:sp>
      <p:sp>
        <p:nvSpPr>
          <p:cNvPr id="6" name="矩形 5"/>
          <p:cNvSpPr/>
          <p:nvPr/>
        </p:nvSpPr>
        <p:spPr>
          <a:xfrm>
            <a:off x="7364544" y="1744922"/>
            <a:ext cx="2163496" cy="830997"/>
          </a:xfrm>
          <a:prstGeom prst="rect">
            <a:avLst/>
          </a:prstGeom>
        </p:spPr>
        <p:txBody>
          <a:bodyPr wrap="square">
            <a:spAutoFit/>
          </a:bodyPr>
          <a:lstStyle/>
          <a:p>
            <a:pPr>
              <a:lnSpc>
                <a:spcPct val="150000"/>
              </a:lnSpc>
            </a:pPr>
            <a:r>
              <a:rPr lang="zh-CN" altLang="zh-CN" sz="1600" dirty="0">
                <a:solidFill>
                  <a:schemeClr val="bg1"/>
                </a:solidFill>
              </a:rPr>
              <a:t>可被理解为学习材料本身的内在复杂性 </a:t>
            </a:r>
            <a:r>
              <a:rPr lang="zh-CN" altLang="en-US" sz="1600" dirty="0">
                <a:solidFill>
                  <a:schemeClr val="bg1"/>
                </a:solidFill>
              </a:rPr>
              <a:t>；</a:t>
            </a:r>
            <a:endParaRPr lang="zh-CN" altLang="en-US" sz="1600" dirty="0">
              <a:solidFill>
                <a:schemeClr val="bg1"/>
              </a:solidFill>
              <a:latin typeface="Microsoft YaHei" charset="0"/>
              <a:ea typeface="Microsoft YaHei" charset="0"/>
              <a:cs typeface="Microsoft YaHei" charset="0"/>
            </a:endParaRPr>
          </a:p>
        </p:txBody>
      </p:sp>
      <p:sp>
        <p:nvSpPr>
          <p:cNvPr id="7" name="矩形 6"/>
          <p:cNvSpPr/>
          <p:nvPr/>
        </p:nvSpPr>
        <p:spPr>
          <a:xfrm>
            <a:off x="5103910" y="1767697"/>
            <a:ext cx="2050157" cy="830997"/>
          </a:xfrm>
          <a:prstGeom prst="rect">
            <a:avLst/>
          </a:prstGeom>
        </p:spPr>
        <p:txBody>
          <a:bodyPr wrap="square">
            <a:spAutoFit/>
          </a:bodyPr>
          <a:lstStyle/>
          <a:p>
            <a:pPr>
              <a:lnSpc>
                <a:spcPct val="150000"/>
              </a:lnSpc>
            </a:pPr>
            <a:r>
              <a:rPr lang="zh-CN" altLang="zh-CN" sz="1600" dirty="0">
                <a:solidFill>
                  <a:schemeClr val="bg1"/>
                </a:solidFill>
                <a:ea typeface="Microsoft YaHei" charset="0"/>
                <a:cs typeface="Times New Roman" charset="0"/>
              </a:rPr>
              <a:t>可以使长时记忆发生有效变化的认知负荷</a:t>
            </a:r>
            <a:r>
              <a:rPr lang="zh-CN" altLang="zh-CN" sz="1600" dirty="0">
                <a:solidFill>
                  <a:schemeClr val="bg1"/>
                </a:solidFill>
              </a:rPr>
              <a:t> </a:t>
            </a:r>
            <a:endParaRPr lang="zh-CN" altLang="en-US" sz="1600" dirty="0">
              <a:solidFill>
                <a:schemeClr val="bg1"/>
              </a:solidFill>
            </a:endParaRPr>
          </a:p>
        </p:txBody>
      </p:sp>
      <p:sp>
        <p:nvSpPr>
          <p:cNvPr id="8" name="矩形 7"/>
          <p:cNvSpPr/>
          <p:nvPr/>
        </p:nvSpPr>
        <p:spPr>
          <a:xfrm>
            <a:off x="2205410" y="6172519"/>
            <a:ext cx="6913653" cy="458908"/>
          </a:xfrm>
          <a:prstGeom prst="rect">
            <a:avLst/>
          </a:prstGeom>
        </p:spPr>
        <p:txBody>
          <a:bodyPr wrap="square">
            <a:spAutoFit/>
          </a:bodyPr>
          <a:lstStyle/>
          <a:p>
            <a:pPr>
              <a:lnSpc>
                <a:spcPct val="150000"/>
              </a:lnSpc>
            </a:pPr>
            <a:r>
              <a:rPr lang="zh-CN" altLang="zh-CN" sz="1800" dirty="0">
                <a:solidFill>
                  <a:schemeClr val="accent3"/>
                </a:solidFill>
                <a:latin typeface="Microsoft YaHei" charset="0"/>
                <a:ea typeface="Microsoft YaHei" charset="0"/>
                <a:cs typeface="Microsoft YaHei" charset="0"/>
              </a:rPr>
              <a:t>这</a:t>
            </a:r>
            <a:r>
              <a:rPr lang="zh-CN" altLang="en-US" sz="1800" dirty="0">
                <a:solidFill>
                  <a:schemeClr val="accent3"/>
                </a:solidFill>
                <a:latin typeface="Microsoft YaHei" charset="0"/>
                <a:ea typeface="Microsoft YaHei" charset="0"/>
                <a:cs typeface="Microsoft YaHei" charset="0"/>
              </a:rPr>
              <a:t>三种</a:t>
            </a:r>
            <a:r>
              <a:rPr lang="zh-CN" altLang="zh-CN" sz="1800" dirty="0">
                <a:solidFill>
                  <a:schemeClr val="accent3"/>
                </a:solidFill>
                <a:latin typeface="Microsoft YaHei" charset="0"/>
                <a:ea typeface="Microsoft YaHei" charset="0"/>
                <a:cs typeface="Microsoft YaHei" charset="0"/>
              </a:rPr>
              <a:t>认知负荷的来源是可叠加的，但不能超过工作记忆的容量。 </a:t>
            </a:r>
          </a:p>
        </p:txBody>
      </p:sp>
      <p:sp>
        <p:nvSpPr>
          <p:cNvPr id="3" name="矩形 2"/>
          <p:cNvSpPr/>
          <p:nvPr/>
        </p:nvSpPr>
        <p:spPr>
          <a:xfrm>
            <a:off x="2616200" y="1460501"/>
            <a:ext cx="7259320" cy="25781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701883" y="1840762"/>
            <a:ext cx="1328960" cy="1754326"/>
          </a:xfrm>
          <a:prstGeom prst="rect">
            <a:avLst/>
          </a:prstGeom>
        </p:spPr>
        <p:txBody>
          <a:bodyPr wrap="square">
            <a:spAutoFit/>
          </a:bodyPr>
          <a:lstStyle/>
          <a:p>
            <a:pPr>
              <a:lnSpc>
                <a:spcPct val="150000"/>
              </a:lnSpc>
            </a:pPr>
            <a:r>
              <a:rPr lang="zh-CN" altLang="en-US" dirty="0">
                <a:latin typeface="Microsoft YaHei" charset="0"/>
                <a:ea typeface="Microsoft YaHei" charset="0"/>
                <a:cs typeface="Microsoft YaHei" charset="0"/>
              </a:rPr>
              <a:t>决定了教学的有效性</a:t>
            </a:r>
            <a:endParaRPr lang="zh-CN" altLang="zh-CN" dirty="0">
              <a:latin typeface="Microsoft YaHei" charset="0"/>
              <a:ea typeface="Microsoft YaHei" charset="0"/>
              <a:cs typeface="Microsoft YaHei" charset="0"/>
            </a:endParaRPr>
          </a:p>
        </p:txBody>
      </p:sp>
      <p:sp>
        <p:nvSpPr>
          <p:cNvPr id="11" name="左箭头 10"/>
          <p:cNvSpPr/>
          <p:nvPr/>
        </p:nvSpPr>
        <p:spPr>
          <a:xfrm>
            <a:off x="2082800" y="2598692"/>
            <a:ext cx="381000" cy="346251"/>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下箭头 11"/>
          <p:cNvSpPr/>
          <p:nvPr/>
        </p:nvSpPr>
        <p:spPr>
          <a:xfrm>
            <a:off x="8128000" y="3768306"/>
            <a:ext cx="228600" cy="45286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7402269" y="4328640"/>
            <a:ext cx="4421433" cy="1569660"/>
          </a:xfrm>
          <a:prstGeom prst="rect">
            <a:avLst/>
          </a:prstGeom>
        </p:spPr>
        <p:txBody>
          <a:bodyPr wrap="square">
            <a:spAutoFit/>
          </a:bodyPr>
          <a:lstStyle/>
          <a:p>
            <a:pPr marL="285744" indent="-285744">
              <a:lnSpc>
                <a:spcPct val="150000"/>
              </a:lnSpc>
              <a:buFont typeface="Arial" charset="0"/>
              <a:buChar char="•"/>
            </a:pPr>
            <a:r>
              <a:rPr lang="zh-CN" altLang="en-US" sz="1600" dirty="0">
                <a:latin typeface="Microsoft YaHei" charset="0"/>
                <a:ea typeface="Microsoft YaHei" charset="0"/>
                <a:cs typeface="Microsoft YaHei" charset="0"/>
              </a:rPr>
              <a:t>对于特定专业水平的学习者来说，内在认知负荷是可以减少的，但是只能通过降低学习者对题材的理解才能减少内在负荷。</a:t>
            </a:r>
          </a:p>
          <a:p>
            <a:pPr marL="285744" indent="-285744">
              <a:lnSpc>
                <a:spcPct val="150000"/>
              </a:lnSpc>
              <a:buFont typeface="Arial" charset="0"/>
              <a:buChar char="•"/>
            </a:pPr>
            <a:r>
              <a:rPr lang="zh-CN" altLang="en-US" sz="1600" dirty="0">
                <a:latin typeface="Microsoft YaHei" charset="0"/>
                <a:ea typeface="Microsoft YaHei" charset="0"/>
                <a:cs typeface="Microsoft YaHei" charset="0"/>
              </a:rPr>
              <a:t>内在负荷也可以通过学习而减少。</a:t>
            </a:r>
          </a:p>
        </p:txBody>
      </p:sp>
      <p:sp>
        <p:nvSpPr>
          <p:cNvPr id="15" name="矩形 14"/>
          <p:cNvSpPr/>
          <p:nvPr/>
        </p:nvSpPr>
        <p:spPr>
          <a:xfrm>
            <a:off x="7315579" y="4328640"/>
            <a:ext cx="4562151" cy="159833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7" name="下箭头 16"/>
          <p:cNvSpPr/>
          <p:nvPr/>
        </p:nvSpPr>
        <p:spPr>
          <a:xfrm>
            <a:off x="3404337" y="3768306"/>
            <a:ext cx="228600" cy="45286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2" name="组合 21"/>
          <p:cNvGrpSpPr/>
          <p:nvPr/>
        </p:nvGrpSpPr>
        <p:grpSpPr>
          <a:xfrm>
            <a:off x="1331056" y="4326346"/>
            <a:ext cx="2570288" cy="1598337"/>
            <a:chOff x="2543333" y="4393124"/>
            <a:chExt cx="2570288" cy="1598337"/>
          </a:xfrm>
        </p:grpSpPr>
        <p:sp>
          <p:nvSpPr>
            <p:cNvPr id="18" name="矩形 17"/>
            <p:cNvSpPr/>
            <p:nvPr/>
          </p:nvSpPr>
          <p:spPr>
            <a:xfrm>
              <a:off x="2543333" y="4393124"/>
              <a:ext cx="2570288" cy="159833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0" name="矩形 9"/>
            <p:cNvSpPr/>
            <p:nvPr/>
          </p:nvSpPr>
          <p:spPr>
            <a:xfrm>
              <a:off x="2616200" y="4403731"/>
              <a:ext cx="2400644" cy="1569660"/>
            </a:xfrm>
            <a:prstGeom prst="rect">
              <a:avLst/>
            </a:prstGeom>
          </p:spPr>
          <p:txBody>
            <a:bodyPr wrap="square">
              <a:spAutoFit/>
            </a:bodyPr>
            <a:lstStyle/>
            <a:p>
              <a:pPr marL="171446" indent="-171446">
                <a:lnSpc>
                  <a:spcPct val="150000"/>
                </a:lnSpc>
                <a:buFont typeface="Arial" panose="020B0604020202020204" pitchFamily="34" charset="0"/>
                <a:buChar char="•"/>
              </a:pPr>
              <a:r>
                <a:rPr lang="zh-CN" altLang="en-US" sz="1600" dirty="0"/>
                <a:t>不必要的认知负载</a:t>
              </a:r>
              <a:endParaRPr lang="en-US" altLang="zh-CN" sz="1600" dirty="0"/>
            </a:p>
            <a:p>
              <a:pPr marL="171446" indent="-171446">
                <a:lnSpc>
                  <a:spcPct val="150000"/>
                </a:lnSpc>
                <a:buFont typeface="Arial" panose="020B0604020202020204" pitchFamily="34" charset="0"/>
                <a:buChar char="•"/>
              </a:pPr>
              <a:r>
                <a:rPr lang="zh-CN" altLang="en-US" sz="1600" dirty="0"/>
                <a:t>与学习不相干的信息</a:t>
              </a:r>
              <a:endParaRPr lang="en-US" altLang="zh-CN" sz="1600" dirty="0"/>
            </a:p>
            <a:p>
              <a:pPr marL="171446" indent="-171446">
                <a:lnSpc>
                  <a:spcPct val="150000"/>
                </a:lnSpc>
                <a:buFont typeface="Arial" panose="020B0604020202020204" pitchFamily="34" charset="0"/>
                <a:buChar char="•"/>
              </a:pPr>
              <a:r>
                <a:rPr lang="zh-CN" altLang="en-US" sz="1600" dirty="0"/>
                <a:t>常见于不良教学设计</a:t>
              </a:r>
              <a:endParaRPr lang="en-US" altLang="zh-CN" sz="1600" dirty="0"/>
            </a:p>
            <a:p>
              <a:pPr marL="171446" indent="-171446">
                <a:lnSpc>
                  <a:spcPct val="150000"/>
                </a:lnSpc>
                <a:buFont typeface="Arial" panose="020B0604020202020204" pitchFamily="34" charset="0"/>
                <a:buChar char="•"/>
              </a:pPr>
              <a:r>
                <a:rPr lang="zh-CN" altLang="en-US" sz="1600" dirty="0"/>
                <a:t>通过教学干预可以消除</a:t>
              </a:r>
            </a:p>
          </p:txBody>
        </p:sp>
      </p:grpSp>
      <p:sp>
        <p:nvSpPr>
          <p:cNvPr id="19" name="文本框 18"/>
          <p:cNvSpPr txBox="1"/>
          <p:nvPr/>
        </p:nvSpPr>
        <p:spPr>
          <a:xfrm rot="1057389">
            <a:off x="7770422" y="2585612"/>
            <a:ext cx="902811" cy="372410"/>
          </a:xfrm>
          <a:prstGeom prst="rect">
            <a:avLst/>
          </a:prstGeom>
          <a:noFill/>
          <a:ln w="12700">
            <a:solidFill>
              <a:schemeClr val="accent2"/>
            </a:solidFill>
          </a:ln>
        </p:spPr>
        <p:txBody>
          <a:bodyPr wrap="none" rtlCol="0">
            <a:spAutoFit/>
          </a:bodyPr>
          <a:lstStyle/>
          <a:p>
            <a:pPr>
              <a:lnSpc>
                <a:spcPct val="130000"/>
              </a:lnSpc>
            </a:pPr>
            <a:r>
              <a:rPr lang="zh-CN" altLang="en-US" sz="1400" dirty="0">
                <a:solidFill>
                  <a:schemeClr val="accent2"/>
                </a:solidFill>
                <a:latin typeface="Arial" panose="020B0604020202020204" pitchFamily="34" charset="0"/>
                <a:ea typeface="微软雅黑" panose="020B0503020204020204" pitchFamily="34" charset="-122"/>
              </a:rPr>
              <a:t>无法改变</a:t>
            </a:r>
          </a:p>
        </p:txBody>
      </p:sp>
      <p:sp>
        <p:nvSpPr>
          <p:cNvPr id="20" name="文本框 19"/>
          <p:cNvSpPr txBox="1"/>
          <p:nvPr/>
        </p:nvSpPr>
        <p:spPr>
          <a:xfrm rot="1057389">
            <a:off x="5633198" y="2587784"/>
            <a:ext cx="902811" cy="372410"/>
          </a:xfrm>
          <a:prstGeom prst="rect">
            <a:avLst/>
          </a:prstGeom>
          <a:noFill/>
          <a:ln w="12700">
            <a:solidFill>
              <a:schemeClr val="accent2"/>
            </a:solidFill>
          </a:ln>
        </p:spPr>
        <p:txBody>
          <a:bodyPr wrap="none" rtlCol="0">
            <a:spAutoFit/>
          </a:bodyPr>
          <a:lstStyle/>
          <a:p>
            <a:pPr>
              <a:lnSpc>
                <a:spcPct val="130000"/>
              </a:lnSpc>
            </a:pPr>
            <a:r>
              <a:rPr lang="zh-CN" altLang="en-US" sz="1400" dirty="0">
                <a:solidFill>
                  <a:schemeClr val="accent2"/>
                </a:solidFill>
                <a:latin typeface="Arial" panose="020B0604020202020204" pitchFamily="34" charset="0"/>
                <a:ea typeface="微软雅黑" panose="020B0503020204020204" pitchFamily="34" charset="-122"/>
              </a:rPr>
              <a:t>适当增加</a:t>
            </a:r>
          </a:p>
        </p:txBody>
      </p:sp>
      <p:sp>
        <p:nvSpPr>
          <p:cNvPr id="21" name="文本框 20"/>
          <p:cNvSpPr txBox="1"/>
          <p:nvPr/>
        </p:nvSpPr>
        <p:spPr>
          <a:xfrm rot="1057389">
            <a:off x="3549634" y="2587180"/>
            <a:ext cx="902811" cy="372410"/>
          </a:xfrm>
          <a:prstGeom prst="rect">
            <a:avLst/>
          </a:prstGeom>
          <a:noFill/>
          <a:ln w="12700">
            <a:solidFill>
              <a:schemeClr val="accent2"/>
            </a:solidFill>
          </a:ln>
        </p:spPr>
        <p:txBody>
          <a:bodyPr wrap="none" rtlCol="0">
            <a:spAutoFit/>
          </a:bodyPr>
          <a:lstStyle/>
          <a:p>
            <a:pPr>
              <a:lnSpc>
                <a:spcPct val="130000"/>
              </a:lnSpc>
            </a:pPr>
            <a:r>
              <a:rPr lang="zh-CN" altLang="en-US" sz="1400" dirty="0">
                <a:solidFill>
                  <a:schemeClr val="accent2"/>
                </a:solidFill>
                <a:latin typeface="Arial" panose="020B0604020202020204" pitchFamily="34" charset="0"/>
                <a:ea typeface="微软雅黑" panose="020B0503020204020204" pitchFamily="34" charset="-122"/>
              </a:rPr>
              <a:t>减少消除</a:t>
            </a:r>
          </a:p>
        </p:txBody>
      </p:sp>
      <p:sp>
        <p:nvSpPr>
          <p:cNvPr id="23" name="下箭头 22"/>
          <p:cNvSpPr/>
          <p:nvPr/>
        </p:nvSpPr>
        <p:spPr>
          <a:xfrm>
            <a:off x="6446863" y="3744695"/>
            <a:ext cx="228600" cy="45286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4" name="组合 23"/>
          <p:cNvGrpSpPr/>
          <p:nvPr/>
        </p:nvGrpSpPr>
        <p:grpSpPr>
          <a:xfrm>
            <a:off x="4373581" y="4302737"/>
            <a:ext cx="2570288" cy="1598337"/>
            <a:chOff x="2543333" y="4393124"/>
            <a:chExt cx="2570288" cy="1598337"/>
          </a:xfrm>
        </p:grpSpPr>
        <p:sp>
          <p:nvSpPr>
            <p:cNvPr id="25" name="矩形 24"/>
            <p:cNvSpPr/>
            <p:nvPr/>
          </p:nvSpPr>
          <p:spPr>
            <a:xfrm>
              <a:off x="2543333" y="4393124"/>
              <a:ext cx="2570288" cy="159833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26" name="矩形 25"/>
            <p:cNvSpPr/>
            <p:nvPr/>
          </p:nvSpPr>
          <p:spPr>
            <a:xfrm>
              <a:off x="2616200" y="4403731"/>
              <a:ext cx="2400644" cy="1200329"/>
            </a:xfrm>
            <a:prstGeom prst="rect">
              <a:avLst/>
            </a:prstGeom>
          </p:spPr>
          <p:txBody>
            <a:bodyPr wrap="square">
              <a:spAutoFit/>
            </a:bodyPr>
            <a:lstStyle/>
            <a:p>
              <a:pPr marL="171446" indent="-171446">
                <a:lnSpc>
                  <a:spcPct val="150000"/>
                </a:lnSpc>
                <a:buFont typeface="Arial" panose="020B0604020202020204" pitchFamily="34" charset="0"/>
                <a:buChar char="•"/>
              </a:pPr>
              <a:r>
                <a:rPr lang="zh-CN" altLang="en-US" sz="1600" dirty="0"/>
                <a:t>会增加认知负载</a:t>
              </a:r>
              <a:r>
                <a:rPr lang="en-US" altLang="zh-CN" sz="1600" dirty="0"/>
                <a:t>.</a:t>
              </a:r>
            </a:p>
            <a:p>
              <a:pPr marL="171446" indent="-171446">
                <a:lnSpc>
                  <a:spcPct val="150000"/>
                </a:lnSpc>
                <a:buFont typeface="Arial" panose="020B0604020202020204" pitchFamily="34" charset="0"/>
                <a:buChar char="•"/>
              </a:pPr>
              <a:r>
                <a:rPr lang="zh-CN" altLang="en-US" sz="1600" dirty="0"/>
                <a:t>直接与图示建构有关</a:t>
              </a:r>
              <a:r>
                <a:rPr lang="en-US" altLang="zh-CN" sz="1600" dirty="0"/>
                <a:t>.</a:t>
              </a:r>
            </a:p>
            <a:p>
              <a:pPr marL="171446" indent="-171446">
                <a:lnSpc>
                  <a:spcPct val="150000"/>
                </a:lnSpc>
                <a:buFont typeface="Arial" panose="020B0604020202020204" pitchFamily="34" charset="0"/>
                <a:buChar char="•"/>
              </a:pPr>
              <a:r>
                <a:rPr lang="zh-CN" altLang="en-US" sz="1600" dirty="0"/>
                <a:t>有助于学习</a:t>
              </a:r>
              <a:r>
                <a:rPr lang="en-US" altLang="zh-CN" sz="1600" dirty="0"/>
                <a:t>.</a:t>
              </a:r>
            </a:p>
          </p:txBody>
        </p:sp>
      </p:grpSp>
    </p:spTree>
    <p:extLst>
      <p:ext uri="{BB962C8B-B14F-4D97-AF65-F5344CB8AC3E}">
        <p14:creationId xmlns:p14="http://schemas.microsoft.com/office/powerpoint/2010/main" val="131233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认知负载理论（</a:t>
            </a:r>
            <a:r>
              <a:rPr lang="en-US" altLang="zh-CN" dirty="0"/>
              <a:t>Cognitive Load Theory)</a:t>
            </a:r>
            <a:endParaRPr lang="zh-CN" altLang="en-US" dirty="0"/>
          </a:p>
        </p:txBody>
      </p:sp>
      <p:pic>
        <p:nvPicPr>
          <p:cNvPr id="4" name="内容占位符 3"/>
          <p:cNvPicPr>
            <a:picLocks noGrp="1" noChangeAspect="1"/>
          </p:cNvPicPr>
          <p:nvPr>
            <p:ph idx="1"/>
          </p:nvPr>
        </p:nvPicPr>
        <p:blipFill>
          <a:blip r:embed="rId2"/>
          <a:stretch>
            <a:fillRect/>
          </a:stretch>
        </p:blipFill>
        <p:spPr>
          <a:xfrm>
            <a:off x="3228034" y="2078849"/>
            <a:ext cx="5450296" cy="3090940"/>
          </a:xfrm>
          <a:prstGeom prst="rect">
            <a:avLst/>
          </a:prstGeom>
        </p:spPr>
      </p:pic>
      <p:sp>
        <p:nvSpPr>
          <p:cNvPr id="5" name="矩形 4"/>
          <p:cNvSpPr/>
          <p:nvPr/>
        </p:nvSpPr>
        <p:spPr>
          <a:xfrm>
            <a:off x="2496356" y="5557378"/>
            <a:ext cx="6913653" cy="507831"/>
          </a:xfrm>
          <a:prstGeom prst="rect">
            <a:avLst/>
          </a:prstGeom>
        </p:spPr>
        <p:txBody>
          <a:bodyPr wrap="square">
            <a:spAutoFit/>
          </a:bodyPr>
          <a:lstStyle/>
          <a:p>
            <a:pPr>
              <a:lnSpc>
                <a:spcPct val="150000"/>
              </a:lnSpc>
            </a:pPr>
            <a:r>
              <a:rPr lang="zh-CN" altLang="zh-CN" sz="1800" dirty="0">
                <a:latin typeface="Microsoft YaHei" charset="0"/>
                <a:ea typeface="Microsoft YaHei" charset="0"/>
                <a:cs typeface="Microsoft YaHei" charset="0"/>
              </a:rPr>
              <a:t>这</a:t>
            </a:r>
            <a:r>
              <a:rPr lang="zh-CN" altLang="en-US" sz="1800" dirty="0">
                <a:latin typeface="Microsoft YaHei" charset="0"/>
                <a:ea typeface="Microsoft YaHei" charset="0"/>
                <a:cs typeface="Microsoft YaHei" charset="0"/>
              </a:rPr>
              <a:t>三种</a:t>
            </a:r>
            <a:r>
              <a:rPr lang="zh-CN" altLang="zh-CN" sz="1800" dirty="0">
                <a:latin typeface="Microsoft YaHei" charset="0"/>
                <a:ea typeface="Microsoft YaHei" charset="0"/>
                <a:cs typeface="Microsoft YaHei" charset="0"/>
              </a:rPr>
              <a:t>认知负荷的来源是可叠加的，但不能超过工作记忆的容量。 </a:t>
            </a:r>
          </a:p>
        </p:txBody>
      </p:sp>
    </p:spTree>
    <p:extLst>
      <p:ext uri="{BB962C8B-B14F-4D97-AF65-F5344CB8AC3E}">
        <p14:creationId xmlns:p14="http://schemas.microsoft.com/office/powerpoint/2010/main" val="3574456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a:t>
            </a:r>
            <a:r>
              <a:rPr lang="zh-CN" altLang="en-US" dirty="0"/>
              <a:t>：帮助学习者获得满足感（成就感）</a:t>
            </a:r>
          </a:p>
        </p:txBody>
      </p:sp>
      <p:sp>
        <p:nvSpPr>
          <p:cNvPr id="3" name="内容占位符 2"/>
          <p:cNvSpPr>
            <a:spLocks noGrp="1"/>
          </p:cNvSpPr>
          <p:nvPr>
            <p:ph idx="1"/>
          </p:nvPr>
        </p:nvSpPr>
        <p:spPr/>
        <p:txBody>
          <a:bodyPr/>
          <a:lstStyle/>
          <a:p>
            <a:r>
              <a:rPr lang="zh-CN" altLang="en-US" dirty="0"/>
              <a:t>听到别处听不到的信息</a:t>
            </a:r>
            <a:r>
              <a:rPr lang="en-US" altLang="zh-CN" dirty="0"/>
              <a:t>(</a:t>
            </a:r>
            <a:r>
              <a:rPr lang="zh-CN" altLang="en-US" dirty="0"/>
              <a:t>稀缺性）</a:t>
            </a:r>
            <a:endParaRPr lang="en-US" altLang="zh-CN" dirty="0"/>
          </a:p>
          <a:p>
            <a:r>
              <a:rPr lang="zh-CN" altLang="en-US" dirty="0"/>
              <a:t>用与别人都不同的讲法来学习（机会主义）</a:t>
            </a:r>
            <a:endParaRPr lang="en-US" altLang="zh-CN" dirty="0"/>
          </a:p>
          <a:p>
            <a:r>
              <a:rPr lang="zh-CN" altLang="en-US" dirty="0"/>
              <a:t>提供运用所学知识的机会（视频中教师让学生思考新问题，“猜谜”）</a:t>
            </a:r>
          </a:p>
          <a:p>
            <a:r>
              <a:rPr lang="zh-CN" altLang="en-US" dirty="0"/>
              <a:t>在视频中嵌入的可自动提供反馈的习题（部分平台可实现）</a:t>
            </a:r>
          </a:p>
          <a:p>
            <a:endParaRPr lang="zh-CN" altLang="en-US" dirty="0"/>
          </a:p>
        </p:txBody>
      </p:sp>
    </p:spTree>
    <p:extLst>
      <p:ext uri="{BB962C8B-B14F-4D97-AF65-F5344CB8AC3E}">
        <p14:creationId xmlns:p14="http://schemas.microsoft.com/office/powerpoint/2010/main" val="2417079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3.</a:t>
            </a:r>
            <a:r>
              <a:rPr lang="zh-CN" altLang="en-US" dirty="0"/>
              <a:t>微课怎样做教学效果好？</a:t>
            </a:r>
            <a:r>
              <a:rPr lang="en-US" altLang="zh-CN" dirty="0"/>
              <a:t>                                                                                                                                                                                                                                                    </a:t>
            </a:r>
            <a:endParaRPr lang="zh-CN" altLang="en-US" dirty="0"/>
          </a:p>
        </p:txBody>
      </p:sp>
      <p:sp>
        <p:nvSpPr>
          <p:cNvPr id="3" name="文本占位符 2"/>
          <p:cNvSpPr>
            <a:spLocks noGrp="1"/>
          </p:cNvSpPr>
          <p:nvPr>
            <p:ph type="body" idx="1"/>
          </p:nvPr>
        </p:nvSpPr>
        <p:spPr/>
        <p:txBody>
          <a:bodyPr/>
          <a:lstStyle/>
          <a:p>
            <a:r>
              <a:rPr lang="zh-CN" altLang="en-US" dirty="0"/>
              <a:t>迈耶的多媒体设计原则</a:t>
            </a:r>
          </a:p>
        </p:txBody>
      </p:sp>
    </p:spTree>
    <p:extLst>
      <p:ext uri="{BB962C8B-B14F-4D97-AF65-F5344CB8AC3E}">
        <p14:creationId xmlns:p14="http://schemas.microsoft.com/office/powerpoint/2010/main" val="2603171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微课的设计制作流程</a:t>
            </a:r>
          </a:p>
        </p:txBody>
      </p:sp>
      <p:sp>
        <p:nvSpPr>
          <p:cNvPr id="4" name="矩形 3"/>
          <p:cNvSpPr/>
          <p:nvPr/>
        </p:nvSpPr>
        <p:spPr>
          <a:xfrm>
            <a:off x="838202" y="4612101"/>
            <a:ext cx="2173527" cy="112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1054629" y="4942243"/>
            <a:ext cx="1872239" cy="461665"/>
          </a:xfrm>
          <a:prstGeom prst="rect">
            <a:avLst/>
          </a:prstGeom>
          <a:noFill/>
        </p:spPr>
        <p:txBody>
          <a:bodyPr wrap="square" rtlCol="0">
            <a:spAutoFit/>
          </a:bodyPr>
          <a:lstStyle/>
          <a:p>
            <a:r>
              <a:rPr kumimoji="1" lang="zh-CN" altLang="en-US" b="1" dirty="0">
                <a:solidFill>
                  <a:schemeClr val="tx1">
                    <a:lumMod val="85000"/>
                    <a:lumOff val="15000"/>
                  </a:schemeClr>
                </a:solidFill>
                <a:latin typeface="Microsoft YaHei" charset="-122"/>
                <a:ea typeface="Microsoft YaHei" charset="-122"/>
                <a:cs typeface="Microsoft YaHei" charset="-122"/>
              </a:rPr>
              <a:t>选择知识点</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15" y="2059195"/>
            <a:ext cx="1993901" cy="1993901"/>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080" y="2059194"/>
            <a:ext cx="1993901" cy="1993901"/>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8142" y="2059192"/>
            <a:ext cx="1993901" cy="199390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2404" y="2059192"/>
            <a:ext cx="1993901" cy="1993901"/>
          </a:xfrm>
          <a:prstGeom prst="rect">
            <a:avLst/>
          </a:prstGeom>
        </p:spPr>
      </p:pic>
      <p:sp>
        <p:nvSpPr>
          <p:cNvPr id="10" name="矩形 9"/>
          <p:cNvSpPr/>
          <p:nvPr/>
        </p:nvSpPr>
        <p:spPr>
          <a:xfrm>
            <a:off x="3546042" y="4612101"/>
            <a:ext cx="2173527" cy="112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3584142" y="4704797"/>
            <a:ext cx="2097327" cy="830997"/>
          </a:xfrm>
          <a:prstGeom prst="rect">
            <a:avLst/>
          </a:prstGeom>
          <a:noFill/>
        </p:spPr>
        <p:txBody>
          <a:bodyPr wrap="square" rtlCol="0">
            <a:spAutoFit/>
          </a:bodyPr>
          <a:lstStyle/>
          <a:p>
            <a:pPr algn="ctr"/>
            <a:r>
              <a:rPr kumimoji="1" lang="zh-CN" altLang="en-US" b="1" dirty="0">
                <a:solidFill>
                  <a:schemeClr val="tx1">
                    <a:lumMod val="85000"/>
                    <a:lumOff val="15000"/>
                  </a:schemeClr>
                </a:solidFill>
                <a:latin typeface="Microsoft YaHei" charset="-122"/>
                <a:ea typeface="Microsoft YaHei" charset="-122"/>
                <a:cs typeface="Microsoft YaHei" charset="-122"/>
              </a:rPr>
              <a:t>确定讲解逻辑与结构</a:t>
            </a:r>
          </a:p>
        </p:txBody>
      </p:sp>
      <p:sp>
        <p:nvSpPr>
          <p:cNvPr id="12" name="矩形 11"/>
          <p:cNvSpPr/>
          <p:nvPr/>
        </p:nvSpPr>
        <p:spPr>
          <a:xfrm>
            <a:off x="6271103" y="4612101"/>
            <a:ext cx="2173527" cy="112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6309203" y="4704797"/>
            <a:ext cx="2097327" cy="830997"/>
          </a:xfrm>
          <a:prstGeom prst="rect">
            <a:avLst/>
          </a:prstGeom>
          <a:noFill/>
        </p:spPr>
        <p:txBody>
          <a:bodyPr wrap="square" rtlCol="0">
            <a:spAutoFit/>
          </a:bodyPr>
          <a:lstStyle/>
          <a:p>
            <a:pPr algn="ctr"/>
            <a:r>
              <a:rPr kumimoji="1" lang="zh-CN" altLang="en-US" b="1" dirty="0">
                <a:solidFill>
                  <a:schemeClr val="tx1">
                    <a:lumMod val="85000"/>
                    <a:lumOff val="15000"/>
                  </a:schemeClr>
                </a:solidFill>
                <a:latin typeface="Microsoft YaHei" charset="-122"/>
                <a:ea typeface="Microsoft YaHei" charset="-122"/>
                <a:cs typeface="Microsoft YaHei" charset="-122"/>
              </a:rPr>
              <a:t>进行</a:t>
            </a:r>
            <a:endParaRPr kumimoji="1" lang="en-US" altLang="zh-CN" b="1" dirty="0">
              <a:solidFill>
                <a:schemeClr val="tx1">
                  <a:lumMod val="85000"/>
                  <a:lumOff val="15000"/>
                </a:schemeClr>
              </a:solidFill>
              <a:latin typeface="Microsoft YaHei" charset="-122"/>
              <a:ea typeface="Microsoft YaHei" charset="-122"/>
              <a:cs typeface="Microsoft YaHei" charset="-122"/>
            </a:endParaRPr>
          </a:p>
          <a:p>
            <a:pPr algn="ctr"/>
            <a:r>
              <a:rPr kumimoji="1" lang="zh-CN" altLang="en-US" b="1" dirty="0">
                <a:solidFill>
                  <a:schemeClr val="tx1">
                    <a:lumMod val="85000"/>
                    <a:lumOff val="15000"/>
                  </a:schemeClr>
                </a:solidFill>
                <a:latin typeface="Microsoft YaHei" charset="-122"/>
                <a:ea typeface="Microsoft YaHei" charset="-122"/>
                <a:cs typeface="Microsoft YaHei" charset="-122"/>
              </a:rPr>
              <a:t>可视化表达</a:t>
            </a:r>
          </a:p>
        </p:txBody>
      </p:sp>
      <p:sp>
        <p:nvSpPr>
          <p:cNvPr id="14" name="矩形 13"/>
          <p:cNvSpPr/>
          <p:nvPr/>
        </p:nvSpPr>
        <p:spPr>
          <a:xfrm>
            <a:off x="8872779" y="4612101"/>
            <a:ext cx="2173527" cy="112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p:cNvSpPr txBox="1"/>
          <p:nvPr/>
        </p:nvSpPr>
        <p:spPr>
          <a:xfrm>
            <a:off x="8910878" y="4942243"/>
            <a:ext cx="2097327" cy="461665"/>
          </a:xfrm>
          <a:prstGeom prst="rect">
            <a:avLst/>
          </a:prstGeom>
          <a:noFill/>
        </p:spPr>
        <p:txBody>
          <a:bodyPr wrap="square" rtlCol="0">
            <a:spAutoFit/>
          </a:bodyPr>
          <a:lstStyle/>
          <a:p>
            <a:pPr algn="ctr"/>
            <a:r>
              <a:rPr kumimoji="1" lang="zh-CN" altLang="en-US" b="1">
                <a:solidFill>
                  <a:schemeClr val="tx1">
                    <a:lumMod val="85000"/>
                    <a:lumOff val="15000"/>
                  </a:schemeClr>
                </a:solidFill>
                <a:latin typeface="Microsoft YaHei" charset="-122"/>
                <a:ea typeface="Microsoft YaHei" charset="-122"/>
                <a:cs typeface="Microsoft YaHei" charset="-122"/>
              </a:rPr>
              <a:t>开展微课教学</a:t>
            </a:r>
            <a:endParaRPr kumimoji="1" lang="zh-CN" altLang="en-US" b="1" dirty="0">
              <a:solidFill>
                <a:schemeClr val="tx1">
                  <a:lumMod val="85000"/>
                  <a:lumOff val="15000"/>
                </a:schemeClr>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942290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zh-CN" altLang="en-US" dirty="0"/>
              <a:t>第一步：选择</a:t>
            </a:r>
            <a:r>
              <a:rPr lang="en-US" altLang="zh-CN" dirty="0"/>
              <a:t>/</a:t>
            </a:r>
            <a:r>
              <a:rPr lang="zh-CN" altLang="en-US" dirty="0"/>
              <a:t>确定知识点</a:t>
            </a:r>
          </a:p>
        </p:txBody>
      </p:sp>
      <p:sp>
        <p:nvSpPr>
          <p:cNvPr id="3" name="文本框 2"/>
          <p:cNvSpPr txBox="1"/>
          <p:nvPr/>
        </p:nvSpPr>
        <p:spPr>
          <a:xfrm>
            <a:off x="838201" y="1690689"/>
            <a:ext cx="4721348" cy="4093428"/>
          </a:xfrm>
          <a:prstGeom prst="rect">
            <a:avLst/>
          </a:prstGeom>
          <a:noFill/>
        </p:spPr>
        <p:txBody>
          <a:bodyPr wrap="square" rtlCol="0">
            <a:spAutoFit/>
          </a:bodyPr>
          <a:lstStyle/>
          <a:p>
            <a:pPr>
              <a:lnSpc>
                <a:spcPct val="250000"/>
              </a:lnSpc>
            </a:pPr>
            <a:r>
              <a:rPr kumimoji="1" lang="zh-CN" altLang="en-US" b="1" dirty="0">
                <a:solidFill>
                  <a:srgbClr val="C00000"/>
                </a:solidFill>
                <a:latin typeface="Microsoft YaHei" charset="-122"/>
                <a:ea typeface="Microsoft YaHei" charset="-122"/>
                <a:cs typeface="Microsoft YaHei" charset="-122"/>
              </a:rPr>
              <a:t>可以思考的几个问题：</a:t>
            </a:r>
            <a:endParaRPr kumimoji="1" lang="en-US" altLang="zh-CN" b="1" dirty="0">
              <a:solidFill>
                <a:srgbClr val="C00000"/>
              </a:solidFill>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在这段视频中，我要让学生学习什么？</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这段视频的教学内容在整体的教学框架中属于什么位置？</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我的教学目标是什么？（如让学生会操作还是会记忆）</a:t>
            </a:r>
          </a:p>
        </p:txBody>
      </p:sp>
      <p:pic>
        <p:nvPicPr>
          <p:cNvPr id="5" name="图片 4"/>
          <p:cNvPicPr>
            <a:picLocks noChangeAspect="1"/>
          </p:cNvPicPr>
          <p:nvPr/>
        </p:nvPicPr>
        <p:blipFill>
          <a:blip r:embed="rId2"/>
          <a:stretch>
            <a:fillRect/>
          </a:stretch>
        </p:blipFill>
        <p:spPr>
          <a:xfrm>
            <a:off x="5772151" y="2331719"/>
            <a:ext cx="6096000" cy="3025799"/>
          </a:xfrm>
          <a:prstGeom prst="rect">
            <a:avLst/>
          </a:prstGeom>
        </p:spPr>
      </p:pic>
    </p:spTree>
    <p:extLst>
      <p:ext uri="{BB962C8B-B14F-4D97-AF65-F5344CB8AC3E}">
        <p14:creationId xmlns:p14="http://schemas.microsoft.com/office/powerpoint/2010/main" val="2312484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zh-CN" altLang="en-US" dirty="0"/>
              <a:t>第二步：确定讲解逻辑和结构</a:t>
            </a:r>
          </a:p>
        </p:txBody>
      </p:sp>
      <p:sp>
        <p:nvSpPr>
          <p:cNvPr id="3" name="文本框 2"/>
          <p:cNvSpPr txBox="1"/>
          <p:nvPr/>
        </p:nvSpPr>
        <p:spPr>
          <a:xfrm>
            <a:off x="838201" y="1445271"/>
            <a:ext cx="10191751" cy="6555641"/>
          </a:xfrm>
          <a:prstGeom prst="rect">
            <a:avLst/>
          </a:prstGeom>
          <a:noFill/>
        </p:spPr>
        <p:txBody>
          <a:bodyPr wrap="square" rtlCol="0">
            <a:spAutoFit/>
          </a:bodyPr>
          <a:lstStyle/>
          <a:p>
            <a:pPr>
              <a:lnSpc>
                <a:spcPct val="250000"/>
              </a:lnSpc>
            </a:pPr>
            <a:r>
              <a:rPr kumimoji="1" lang="zh-CN" altLang="en-US" b="1" dirty="0">
                <a:solidFill>
                  <a:srgbClr val="C00000"/>
                </a:solidFill>
                <a:latin typeface="Microsoft YaHei" charset="-122"/>
                <a:ea typeface="Microsoft YaHei" charset="-122"/>
                <a:cs typeface="Microsoft YaHei" charset="-122"/>
              </a:rPr>
              <a:t>可以思考的几个问题：</a:t>
            </a:r>
            <a:endParaRPr kumimoji="1" lang="en-US" altLang="zh-CN" b="1" dirty="0">
              <a:solidFill>
                <a:srgbClr val="C00000"/>
              </a:solidFill>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对于要讲解的知识，应该采用什么样的结构进行讲解，是传统的授课结构吗？（导入</a:t>
            </a:r>
            <a:r>
              <a:rPr kumimoji="1" lang="en-US" altLang="zh-CN" sz="2000" dirty="0">
                <a:latin typeface="Microsoft YaHei" charset="-122"/>
                <a:ea typeface="Microsoft YaHei" charset="-122"/>
                <a:cs typeface="Microsoft YaHei" charset="-122"/>
              </a:rPr>
              <a:t>—</a:t>
            </a:r>
            <a:r>
              <a:rPr kumimoji="1" lang="zh-CN" altLang="en-US" sz="2000" dirty="0">
                <a:latin typeface="Microsoft YaHei" charset="-122"/>
                <a:ea typeface="Microsoft YaHei" charset="-122"/>
                <a:cs typeface="Microsoft YaHei" charset="-122"/>
              </a:rPr>
              <a:t>讲解新知识</a:t>
            </a:r>
            <a:r>
              <a:rPr kumimoji="1" lang="en-US" altLang="zh-CN" sz="2000" dirty="0">
                <a:latin typeface="Microsoft YaHei" charset="-122"/>
                <a:ea typeface="Microsoft YaHei" charset="-122"/>
                <a:cs typeface="Microsoft YaHei" charset="-122"/>
              </a:rPr>
              <a:t>—</a:t>
            </a:r>
            <a:r>
              <a:rPr kumimoji="1" lang="zh-CN" altLang="en-US" sz="2000" dirty="0">
                <a:latin typeface="Microsoft YaHei" charset="-122"/>
                <a:ea typeface="Microsoft YaHei" charset="-122"/>
                <a:cs typeface="Microsoft YaHei" charset="-122"/>
              </a:rPr>
              <a:t>练习</a:t>
            </a:r>
            <a:r>
              <a:rPr kumimoji="1" lang="en-US" altLang="zh-CN" sz="2000" dirty="0">
                <a:latin typeface="Microsoft YaHei" charset="-122"/>
                <a:ea typeface="Microsoft YaHei" charset="-122"/>
                <a:cs typeface="Microsoft YaHei" charset="-122"/>
              </a:rPr>
              <a:t>—</a:t>
            </a:r>
            <a:r>
              <a:rPr kumimoji="1" lang="zh-CN" altLang="en-US" sz="2000" dirty="0">
                <a:latin typeface="Microsoft YaHei" charset="-122"/>
                <a:ea typeface="Microsoft YaHei" charset="-122"/>
                <a:cs typeface="Microsoft YaHei" charset="-122"/>
              </a:rPr>
              <a:t>总结等等）</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如果是这样的结构的话，各个部分应该安排哪些内容呢？</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各个部分需要占用多大比例呢？</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除了传统的讲授方式外，有没有其他的讲解新知识的形式呢？（如使用讲故事的方式、使用对话的方式）</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endParaRPr kumimoji="1" lang="zh-CN" altLang="en-US" sz="2000"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1778975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838200" y="1785939"/>
            <a:ext cx="10515600" cy="1090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标题 3"/>
          <p:cNvSpPr>
            <a:spLocks noGrp="1"/>
          </p:cNvSpPr>
          <p:nvPr>
            <p:ph type="title"/>
          </p:nvPr>
        </p:nvSpPr>
        <p:spPr/>
        <p:txBody>
          <a:bodyPr>
            <a:normAutofit/>
          </a:bodyPr>
          <a:lstStyle/>
          <a:p>
            <a:r>
              <a:rPr lang="zh-CN" altLang="en-US" dirty="0"/>
              <a:t>第三步：可视化表达</a:t>
            </a:r>
          </a:p>
        </p:txBody>
      </p:sp>
      <p:sp>
        <p:nvSpPr>
          <p:cNvPr id="6" name="文本框 5"/>
          <p:cNvSpPr txBox="1"/>
          <p:nvPr/>
        </p:nvSpPr>
        <p:spPr>
          <a:xfrm>
            <a:off x="838200" y="1818841"/>
            <a:ext cx="10515600" cy="1384995"/>
          </a:xfrm>
          <a:prstGeom prst="rect">
            <a:avLst/>
          </a:prstGeom>
          <a:noFill/>
        </p:spPr>
        <p:txBody>
          <a:bodyPr wrap="square" rtlCol="0">
            <a:spAutoFit/>
          </a:bodyPr>
          <a:lstStyle/>
          <a:p>
            <a:pPr>
              <a:lnSpc>
                <a:spcPct val="150000"/>
              </a:lnSpc>
            </a:pPr>
            <a:r>
              <a:rPr kumimoji="1" lang="zh-CN" altLang="en-US" sz="2000" b="1" dirty="0">
                <a:solidFill>
                  <a:schemeClr val="tx2">
                    <a:lumMod val="85000"/>
                  </a:schemeClr>
                </a:solidFill>
                <a:latin typeface="Microsoft YaHei" charset="-122"/>
                <a:ea typeface="Microsoft YaHei" charset="-122"/>
                <a:cs typeface="Microsoft YaHei" charset="-122"/>
              </a:rPr>
              <a:t>可视化表达是微课制作中极其重要的一步，需要明确的是，即使对于同一个教学内容，我们也可以有不同的呈现方式，因此也就形成了不同的微课视频形式。</a:t>
            </a:r>
            <a:endParaRPr kumimoji="1" lang="en-US" altLang="zh-CN" sz="2000" b="1" dirty="0">
              <a:solidFill>
                <a:schemeClr val="tx2">
                  <a:lumMod val="85000"/>
                </a:schemeClr>
              </a:solidFill>
              <a:latin typeface="Microsoft YaHei" charset="-122"/>
              <a:ea typeface="Microsoft YaHei" charset="-122"/>
              <a:cs typeface="Microsoft YaHei" charset="-122"/>
            </a:endParaRPr>
          </a:p>
          <a:p>
            <a:endParaRPr kumimoji="1" lang="zh-CN" altLang="en-US" dirty="0">
              <a:solidFill>
                <a:schemeClr val="tx2">
                  <a:lumMod val="85000"/>
                </a:schemeClr>
              </a:solidFill>
            </a:endParaRPr>
          </a:p>
        </p:txBody>
      </p:sp>
      <p:sp>
        <p:nvSpPr>
          <p:cNvPr id="19" name="文本框 18"/>
          <p:cNvSpPr txBox="1"/>
          <p:nvPr/>
        </p:nvSpPr>
        <p:spPr>
          <a:xfrm>
            <a:off x="1514474" y="2700594"/>
            <a:ext cx="9163051" cy="3847207"/>
          </a:xfrm>
          <a:prstGeom prst="rect">
            <a:avLst/>
          </a:prstGeom>
          <a:noFill/>
        </p:spPr>
        <p:txBody>
          <a:bodyPr wrap="square" rtlCol="0">
            <a:spAutoFit/>
          </a:bodyPr>
          <a:lstStyle/>
          <a:p>
            <a:pPr>
              <a:lnSpc>
                <a:spcPct val="250000"/>
              </a:lnSpc>
            </a:pPr>
            <a:r>
              <a:rPr kumimoji="1" lang="zh-CN" altLang="en-US" b="1" dirty="0">
                <a:solidFill>
                  <a:srgbClr val="C00000"/>
                </a:solidFill>
                <a:latin typeface="Microsoft YaHei" charset="-122"/>
                <a:ea typeface="Microsoft YaHei" charset="-122"/>
                <a:cs typeface="Microsoft YaHei" charset="-122"/>
              </a:rPr>
              <a:t>可以思考的几个问题：</a:t>
            </a:r>
            <a:endParaRPr kumimoji="1" lang="en-US" altLang="zh-CN" b="1" dirty="0">
              <a:solidFill>
                <a:srgbClr val="C00000"/>
              </a:solidFill>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对于我这段教学内容，我都</a:t>
            </a:r>
            <a:r>
              <a:rPr lang="zh-CN" altLang="en-US" sz="3200" b="1" dirty="0">
                <a:solidFill>
                  <a:schemeClr val="accent1"/>
                </a:solidFill>
                <a:latin typeface="+mj-ea"/>
                <a:ea typeface="+mj-ea"/>
                <a:cs typeface="+mj-cs"/>
              </a:rPr>
              <a:t>可以</a:t>
            </a:r>
            <a:r>
              <a:rPr kumimoji="1" lang="zh-CN" altLang="en-US" sz="2000" dirty="0">
                <a:latin typeface="Microsoft YaHei" charset="-122"/>
                <a:ea typeface="Microsoft YaHei" charset="-122"/>
                <a:cs typeface="Microsoft YaHei" charset="-122"/>
              </a:rPr>
              <a:t>采用什么样的视频形式？</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这些不同的视频形式对于我的教学来说都有哪些优势？</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不同的视频形式都需要我做出哪些工作？</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我应该选择什么样的视频形式？（最终效果</a:t>
            </a:r>
            <a:r>
              <a:rPr kumimoji="1" lang="en-US" altLang="zh-CN" sz="2000" dirty="0">
                <a:latin typeface="Microsoft YaHei" charset="-122"/>
                <a:ea typeface="Microsoft YaHei" charset="-122"/>
                <a:cs typeface="Microsoft YaHei" charset="-122"/>
              </a:rPr>
              <a:t>/</a:t>
            </a:r>
            <a:r>
              <a:rPr kumimoji="1" lang="zh-CN" altLang="en-US" sz="2000" dirty="0">
                <a:latin typeface="Microsoft YaHei" charset="-122"/>
                <a:ea typeface="Microsoft YaHei" charset="-122"/>
                <a:cs typeface="Microsoft YaHei" charset="-122"/>
              </a:rPr>
              <a:t>时间</a:t>
            </a:r>
            <a:r>
              <a:rPr kumimoji="1" lang="en-US" altLang="zh-CN" sz="2000" dirty="0">
                <a:latin typeface="Microsoft YaHei" charset="-122"/>
                <a:ea typeface="Microsoft YaHei" charset="-122"/>
                <a:cs typeface="Microsoft YaHei" charset="-122"/>
              </a:rPr>
              <a:t>/</a:t>
            </a:r>
            <a:r>
              <a:rPr kumimoji="1" lang="zh-CN" altLang="en-US" sz="2000" dirty="0">
                <a:latin typeface="Microsoft YaHei" charset="-122"/>
                <a:ea typeface="Microsoft YaHei" charset="-122"/>
                <a:cs typeface="Microsoft YaHei" charset="-122"/>
              </a:rPr>
              <a:t>投入产出比</a:t>
            </a:r>
            <a:r>
              <a:rPr kumimoji="1" lang="en-US" altLang="zh-CN" sz="2000" dirty="0">
                <a:latin typeface="Microsoft YaHei" charset="-122"/>
                <a:ea typeface="Microsoft YaHei" charset="-122"/>
                <a:cs typeface="Microsoft YaHei" charset="-122"/>
              </a:rPr>
              <a:t>···</a:t>
            </a:r>
            <a:r>
              <a:rPr kumimoji="1" lang="zh-CN" altLang="en-US" sz="2000" dirty="0">
                <a:latin typeface="Microsoft YaHei" charset="-122"/>
                <a:ea typeface="Microsoft YaHei" charset="-122"/>
                <a:cs typeface="Microsoft YaHei" charset="-122"/>
              </a:rPr>
              <a:t>）</a:t>
            </a:r>
          </a:p>
        </p:txBody>
      </p:sp>
    </p:spTree>
    <p:extLst>
      <p:ext uri="{BB962C8B-B14F-4D97-AF65-F5344CB8AC3E}">
        <p14:creationId xmlns:p14="http://schemas.microsoft.com/office/powerpoint/2010/main" val="655241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第三步：可视化表达</a:t>
            </a:r>
          </a:p>
        </p:txBody>
      </p:sp>
      <p:graphicFrame>
        <p:nvGraphicFramePr>
          <p:cNvPr id="4" name="图示 3"/>
          <p:cNvGraphicFramePr/>
          <p:nvPr>
            <p:extLst>
              <p:ext uri="{D42A27DB-BD31-4B8C-83A1-F6EECF244321}">
                <p14:modId xmlns:p14="http://schemas.microsoft.com/office/powerpoint/2010/main" val="486084154"/>
              </p:ext>
            </p:extLst>
          </p:nvPr>
        </p:nvGraphicFramePr>
        <p:xfrm>
          <a:off x="2300317" y="2227811"/>
          <a:ext cx="7591367" cy="4455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4"/>
          <p:cNvSpPr txBox="1"/>
          <p:nvPr/>
        </p:nvSpPr>
        <p:spPr>
          <a:xfrm>
            <a:off x="4314306" y="1785244"/>
            <a:ext cx="1296784" cy="492443"/>
          </a:xfrm>
          <a:prstGeom prst="rect">
            <a:avLst/>
          </a:prstGeom>
          <a:noFill/>
        </p:spPr>
        <p:txBody>
          <a:bodyPr wrap="square" rtlCol="0">
            <a:spAutoFit/>
          </a:bodyPr>
          <a:lstStyle/>
          <a:p>
            <a:pPr>
              <a:lnSpc>
                <a:spcPct val="130000"/>
              </a:lnSpc>
            </a:pPr>
            <a:r>
              <a:rPr lang="zh-CN" altLang="en-US" sz="2000" dirty="0">
                <a:latin typeface="Arial" panose="020B0604020202020204" pitchFamily="34" charset="0"/>
                <a:ea typeface="微软雅黑" panose="020B0503020204020204" pitchFamily="34" charset="-122"/>
              </a:rPr>
              <a:t>静态呈现</a:t>
            </a:r>
          </a:p>
        </p:txBody>
      </p:sp>
      <p:sp>
        <p:nvSpPr>
          <p:cNvPr id="6" name="文本框 5"/>
          <p:cNvSpPr txBox="1"/>
          <p:nvPr/>
        </p:nvSpPr>
        <p:spPr>
          <a:xfrm>
            <a:off x="6506541" y="1785244"/>
            <a:ext cx="1581743" cy="492443"/>
          </a:xfrm>
          <a:prstGeom prst="rect">
            <a:avLst/>
          </a:prstGeom>
          <a:noFill/>
        </p:spPr>
        <p:txBody>
          <a:bodyPr wrap="square" rtlCol="0">
            <a:spAutoFit/>
          </a:bodyPr>
          <a:lstStyle/>
          <a:p>
            <a:pPr>
              <a:lnSpc>
                <a:spcPct val="130000"/>
              </a:lnSpc>
            </a:pPr>
            <a:r>
              <a:rPr lang="zh-CN" altLang="en-US" sz="2000" dirty="0">
                <a:latin typeface="Arial" panose="020B0604020202020204" pitchFamily="34" charset="0"/>
                <a:ea typeface="微软雅黑" panose="020B0503020204020204" pitchFamily="34" charset="-122"/>
              </a:rPr>
              <a:t>动态呈现</a:t>
            </a:r>
          </a:p>
        </p:txBody>
      </p:sp>
      <p:sp>
        <p:nvSpPr>
          <p:cNvPr id="7" name="文本框 6"/>
          <p:cNvSpPr txBox="1"/>
          <p:nvPr/>
        </p:nvSpPr>
        <p:spPr>
          <a:xfrm>
            <a:off x="2723804" y="2768916"/>
            <a:ext cx="404552" cy="853054"/>
          </a:xfrm>
          <a:prstGeom prst="rect">
            <a:avLst/>
          </a:prstGeom>
          <a:noFill/>
        </p:spPr>
        <p:txBody>
          <a:bodyPr wrap="square" rtlCol="0">
            <a:spAutoFit/>
          </a:bodyPr>
          <a:lstStyle/>
          <a:p>
            <a:pPr>
              <a:lnSpc>
                <a:spcPct val="130000"/>
              </a:lnSpc>
            </a:pPr>
            <a:r>
              <a:rPr lang="zh-CN" altLang="en-US" sz="2000" dirty="0">
                <a:latin typeface="Arial" panose="020B0604020202020204" pitchFamily="34" charset="0"/>
                <a:ea typeface="微软雅黑" panose="020B0503020204020204" pitchFamily="34" charset="-122"/>
              </a:rPr>
              <a:t>形象</a:t>
            </a:r>
          </a:p>
        </p:txBody>
      </p:sp>
      <p:sp>
        <p:nvSpPr>
          <p:cNvPr id="8" name="文本框 7"/>
          <p:cNvSpPr txBox="1"/>
          <p:nvPr/>
        </p:nvSpPr>
        <p:spPr>
          <a:xfrm>
            <a:off x="2723804" y="4982872"/>
            <a:ext cx="404552" cy="892552"/>
          </a:xfrm>
          <a:prstGeom prst="rect">
            <a:avLst/>
          </a:prstGeom>
          <a:noFill/>
        </p:spPr>
        <p:txBody>
          <a:bodyPr wrap="square" rtlCol="0">
            <a:spAutoFit/>
          </a:bodyPr>
          <a:lstStyle/>
          <a:p>
            <a:pPr>
              <a:lnSpc>
                <a:spcPct val="130000"/>
              </a:lnSpc>
            </a:pPr>
            <a:r>
              <a:rPr lang="zh-CN" altLang="en-US" sz="2000" dirty="0">
                <a:latin typeface="Arial" panose="020B0604020202020204" pitchFamily="34" charset="0"/>
                <a:ea typeface="微软雅黑" panose="020B0503020204020204" pitchFamily="34" charset="-122"/>
              </a:rPr>
              <a:t>抽象</a:t>
            </a:r>
          </a:p>
        </p:txBody>
      </p:sp>
    </p:spTree>
    <p:extLst>
      <p:ext uri="{BB962C8B-B14F-4D97-AF65-F5344CB8AC3E}">
        <p14:creationId xmlns:p14="http://schemas.microsoft.com/office/powerpoint/2010/main" val="2773696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微课在教学中应用出现的问题</a:t>
            </a:r>
          </a:p>
        </p:txBody>
      </p:sp>
      <p:pic>
        <p:nvPicPr>
          <p:cNvPr id="4" name="图片 3"/>
          <p:cNvPicPr>
            <a:picLocks noChangeAspect="1"/>
          </p:cNvPicPr>
          <p:nvPr/>
        </p:nvPicPr>
        <p:blipFill>
          <a:blip r:embed="rId2"/>
          <a:stretch>
            <a:fillRect/>
          </a:stretch>
        </p:blipFill>
        <p:spPr>
          <a:xfrm>
            <a:off x="3048000" y="2034737"/>
            <a:ext cx="6096000" cy="3429000"/>
          </a:xfrm>
          <a:prstGeom prst="rect">
            <a:avLst/>
          </a:prstGeom>
        </p:spPr>
      </p:pic>
      <p:sp>
        <p:nvSpPr>
          <p:cNvPr id="5" name="文本框 4"/>
          <p:cNvSpPr txBox="1"/>
          <p:nvPr/>
        </p:nvSpPr>
        <p:spPr>
          <a:xfrm>
            <a:off x="4330931" y="5852160"/>
            <a:ext cx="4288353" cy="732508"/>
          </a:xfrm>
          <a:prstGeom prst="rect">
            <a:avLst/>
          </a:prstGeom>
          <a:noFill/>
        </p:spPr>
        <p:txBody>
          <a:bodyPr wrap="none" rtlCol="0">
            <a:spAutoFit/>
          </a:bodyPr>
          <a:lstStyle/>
          <a:p>
            <a:pPr>
              <a:lnSpc>
                <a:spcPct val="130000"/>
              </a:lnSpc>
            </a:pPr>
            <a:r>
              <a:rPr lang="zh-CN" altLang="en-US" sz="3200" dirty="0">
                <a:latin typeface="方正舒体" panose="02010601030101010101" pitchFamily="2" charset="-122"/>
                <a:ea typeface="方正舒体" panose="02010601030101010101" pitchFamily="2" charset="-122"/>
              </a:rPr>
              <a:t>一个月后就不想看了！</a:t>
            </a:r>
          </a:p>
        </p:txBody>
      </p:sp>
      <p:sp>
        <p:nvSpPr>
          <p:cNvPr id="6" name="文本框 5"/>
          <p:cNvSpPr txBox="1"/>
          <p:nvPr/>
        </p:nvSpPr>
        <p:spPr>
          <a:xfrm rot="20941467" flipH="1">
            <a:off x="7304808" y="2394854"/>
            <a:ext cx="1623061" cy="572464"/>
          </a:xfrm>
          <a:prstGeom prst="rect">
            <a:avLst/>
          </a:prstGeom>
          <a:noFill/>
        </p:spPr>
        <p:txBody>
          <a:bodyPr wrap="square" rtlCol="0">
            <a:spAutoFit/>
          </a:bodyPr>
          <a:lstStyle/>
          <a:p>
            <a:pPr>
              <a:lnSpc>
                <a:spcPct val="130000"/>
              </a:lnSpc>
            </a:pPr>
            <a:r>
              <a:rPr lang="zh-CN" altLang="en-US" dirty="0">
                <a:solidFill>
                  <a:schemeClr val="accent1"/>
                </a:solidFill>
                <a:latin typeface="方正舒体" panose="02010601030101010101" pitchFamily="2" charset="-122"/>
                <a:ea typeface="方正舒体" panose="02010601030101010101" pitchFamily="2" charset="-122"/>
              </a:rPr>
              <a:t>形式单一</a:t>
            </a:r>
          </a:p>
        </p:txBody>
      </p:sp>
      <p:sp>
        <p:nvSpPr>
          <p:cNvPr id="7" name="文本框 6"/>
          <p:cNvSpPr txBox="1"/>
          <p:nvPr/>
        </p:nvSpPr>
        <p:spPr>
          <a:xfrm rot="1044236">
            <a:off x="3090520" y="2310662"/>
            <a:ext cx="1421477" cy="572464"/>
          </a:xfrm>
          <a:prstGeom prst="rect">
            <a:avLst/>
          </a:prstGeom>
          <a:noFill/>
        </p:spPr>
        <p:txBody>
          <a:bodyPr wrap="square" rtlCol="0">
            <a:spAutoFit/>
          </a:bodyPr>
          <a:lstStyle/>
          <a:p>
            <a:pPr>
              <a:lnSpc>
                <a:spcPct val="130000"/>
              </a:lnSpc>
            </a:pPr>
            <a:r>
              <a:rPr lang="zh-CN" altLang="en-US" dirty="0">
                <a:solidFill>
                  <a:schemeClr val="accent1"/>
                </a:solidFill>
                <a:latin typeface="方正舒体" panose="02010601030101010101" pitchFamily="2" charset="-122"/>
                <a:ea typeface="方正舒体" panose="02010601030101010101" pitchFamily="2" charset="-122"/>
              </a:rPr>
              <a:t>内容过多</a:t>
            </a:r>
          </a:p>
        </p:txBody>
      </p:sp>
      <p:sp>
        <p:nvSpPr>
          <p:cNvPr id="8" name="文本框 7"/>
          <p:cNvSpPr txBox="1"/>
          <p:nvPr/>
        </p:nvSpPr>
        <p:spPr>
          <a:xfrm>
            <a:off x="3093371" y="3376855"/>
            <a:ext cx="1415772" cy="572464"/>
          </a:xfrm>
          <a:prstGeom prst="rect">
            <a:avLst/>
          </a:prstGeom>
          <a:noFill/>
        </p:spPr>
        <p:txBody>
          <a:bodyPr wrap="none" rtlCol="0">
            <a:spAutoFit/>
          </a:bodyPr>
          <a:lstStyle/>
          <a:p>
            <a:pPr>
              <a:lnSpc>
                <a:spcPct val="130000"/>
              </a:lnSpc>
            </a:pPr>
            <a:r>
              <a:rPr lang="zh-CN" altLang="en-US" dirty="0">
                <a:solidFill>
                  <a:schemeClr val="accent1"/>
                </a:solidFill>
                <a:latin typeface="方正舒体" panose="02010601030101010101" pitchFamily="2" charset="-122"/>
                <a:ea typeface="方正舒体" panose="02010601030101010101" pitchFamily="2" charset="-122"/>
              </a:rPr>
              <a:t>枯燥无味</a:t>
            </a:r>
          </a:p>
        </p:txBody>
      </p:sp>
      <p:sp>
        <p:nvSpPr>
          <p:cNvPr id="9" name="文本框 8"/>
          <p:cNvSpPr txBox="1"/>
          <p:nvPr/>
        </p:nvSpPr>
        <p:spPr>
          <a:xfrm rot="384206">
            <a:off x="7435385" y="3377629"/>
            <a:ext cx="1753987" cy="572464"/>
          </a:xfrm>
          <a:prstGeom prst="rect">
            <a:avLst/>
          </a:prstGeom>
          <a:noFill/>
        </p:spPr>
        <p:txBody>
          <a:bodyPr wrap="square" rtlCol="0">
            <a:spAutoFit/>
          </a:bodyPr>
          <a:lstStyle/>
          <a:p>
            <a:pPr>
              <a:lnSpc>
                <a:spcPct val="130000"/>
              </a:lnSpc>
            </a:pPr>
            <a:r>
              <a:rPr lang="zh-CN" altLang="en-US" dirty="0">
                <a:solidFill>
                  <a:schemeClr val="accent1"/>
                </a:solidFill>
                <a:latin typeface="方正舒体" panose="02010601030101010101" pitchFamily="2" charset="-122"/>
                <a:ea typeface="方正舒体" panose="02010601030101010101" pitchFamily="2" charset="-122"/>
              </a:rPr>
              <a:t>昏昏欲睡</a:t>
            </a:r>
          </a:p>
        </p:txBody>
      </p:sp>
    </p:spTree>
    <p:extLst>
      <p:ext uri="{BB962C8B-B14F-4D97-AF65-F5344CB8AC3E}">
        <p14:creationId xmlns:p14="http://schemas.microsoft.com/office/powerpoint/2010/main" val="4704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多媒体教学原则（</a:t>
            </a:r>
            <a:r>
              <a:rPr kumimoji="1" lang="en-US" altLang="zh-CN" b="1" dirty="0">
                <a:latin typeface="Microsoft YaHei" charset="-122"/>
                <a:ea typeface="Microsoft YaHei" charset="-122"/>
                <a:cs typeface="Microsoft YaHei" charset="-122"/>
              </a:rPr>
              <a:t>Mayer</a:t>
            </a:r>
            <a:r>
              <a:rPr kumimoji="1" lang="zh-CN" altLang="en-US" b="1" dirty="0">
                <a:latin typeface="Microsoft YaHei" charset="-122"/>
                <a:ea typeface="Microsoft YaHei" charset="-122"/>
                <a:cs typeface="Microsoft YaHei" charset="-122"/>
              </a:rPr>
              <a:t>）</a:t>
            </a:r>
          </a:p>
        </p:txBody>
      </p:sp>
      <p:pic>
        <p:nvPicPr>
          <p:cNvPr id="7" name="内容占位符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131" y="1757191"/>
            <a:ext cx="3043591" cy="4351339"/>
          </a:xfrm>
        </p:spPr>
      </p:pic>
      <p:sp>
        <p:nvSpPr>
          <p:cNvPr id="8" name="文本框 7"/>
          <p:cNvSpPr txBox="1"/>
          <p:nvPr/>
        </p:nvSpPr>
        <p:spPr>
          <a:xfrm>
            <a:off x="5355344" y="3005819"/>
            <a:ext cx="5763116" cy="1200329"/>
          </a:xfrm>
          <a:prstGeom prst="rect">
            <a:avLst/>
          </a:prstGeom>
          <a:noFill/>
        </p:spPr>
        <p:txBody>
          <a:bodyPr wrap="none" rtlCol="0">
            <a:spAutoFit/>
          </a:bodyPr>
          <a:lstStyle/>
          <a:p>
            <a:pPr marL="342891" indent="-342891">
              <a:lnSpc>
                <a:spcPct val="150000"/>
              </a:lnSpc>
              <a:buFont typeface="Arial" charset="0"/>
              <a:buChar char="•"/>
            </a:pPr>
            <a:r>
              <a:rPr kumimoji="1" lang="zh-CN" altLang="en-US" dirty="0">
                <a:latin typeface="Microsoft YaHei" charset="-122"/>
                <a:ea typeface="Microsoft YaHei" charset="-122"/>
                <a:cs typeface="Microsoft YaHei" charset="-122"/>
              </a:rPr>
              <a:t>人是如何通过语词和画面进行学习的；</a:t>
            </a:r>
            <a:endParaRPr kumimoji="1" lang="en-US" altLang="zh-CN" dirty="0">
              <a:latin typeface="Microsoft YaHei" charset="-122"/>
              <a:ea typeface="Microsoft YaHei" charset="-122"/>
              <a:cs typeface="Microsoft YaHei" charset="-122"/>
            </a:endParaRPr>
          </a:p>
          <a:p>
            <a:pPr marL="342891" indent="-342891">
              <a:lnSpc>
                <a:spcPct val="150000"/>
              </a:lnSpc>
              <a:buFont typeface="Arial" charset="0"/>
              <a:buChar char="•"/>
            </a:pPr>
            <a:r>
              <a:rPr kumimoji="1" lang="zh-CN" altLang="en-US" dirty="0">
                <a:latin typeface="Microsoft YaHei" charset="-122"/>
                <a:ea typeface="Microsoft YaHei" charset="-122"/>
                <a:cs typeface="Microsoft YaHei" charset="-122"/>
              </a:rPr>
              <a:t>多媒体教学信息设计的七个原则</a:t>
            </a:r>
          </a:p>
        </p:txBody>
      </p:sp>
    </p:spTree>
    <p:extLst>
      <p:ext uri="{BB962C8B-B14F-4D97-AF65-F5344CB8AC3E}">
        <p14:creationId xmlns:p14="http://schemas.microsoft.com/office/powerpoint/2010/main" val="3424464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多媒体认知原则</a:t>
            </a:r>
          </a:p>
        </p:txBody>
      </p:sp>
      <p:sp>
        <p:nvSpPr>
          <p:cNvPr id="3" name="内容占位符 2"/>
          <p:cNvSpPr>
            <a:spLocks noGrp="1"/>
          </p:cNvSpPr>
          <p:nvPr>
            <p:ph idx="1"/>
          </p:nvPr>
        </p:nvSpPr>
        <p:spPr>
          <a:xfrm>
            <a:off x="838200" y="1589088"/>
            <a:ext cx="10515600" cy="4351339"/>
          </a:xfrm>
        </p:spPr>
        <p:txBody>
          <a:bodyPr/>
          <a:lstStyle/>
          <a:p>
            <a:pPr marL="0" indent="0" algn="ctr">
              <a:buNone/>
            </a:pPr>
            <a:r>
              <a:rPr kumimoji="1" lang="zh-CN" altLang="en-US" b="1" dirty="0">
                <a:latin typeface="Microsoft YaHei" charset="-122"/>
                <a:ea typeface="Microsoft YaHei" charset="-122"/>
                <a:cs typeface="Microsoft YaHei" charset="-122"/>
              </a:rPr>
              <a:t>学生学习语词和画面组成的呈现</a:t>
            </a:r>
            <a:endParaRPr kumimoji="1" lang="en-US" altLang="zh-CN" b="1" dirty="0">
              <a:latin typeface="Microsoft YaHei" charset="-122"/>
              <a:ea typeface="Microsoft YaHei" charset="-122"/>
              <a:cs typeface="Microsoft YaHei" charset="-122"/>
            </a:endParaRPr>
          </a:p>
          <a:p>
            <a:pPr marL="0" indent="0" algn="ctr">
              <a:buNone/>
            </a:pPr>
            <a:r>
              <a:rPr kumimoji="1" lang="zh-CN" altLang="en-US" b="1" dirty="0">
                <a:latin typeface="Microsoft YaHei" charset="-122"/>
                <a:ea typeface="Microsoft YaHei" charset="-122"/>
                <a:cs typeface="Microsoft YaHei" charset="-122"/>
              </a:rPr>
              <a:t>比学习只有语词或只有画面的呈现效果更好</a:t>
            </a: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958"/>
          <a:stretch/>
        </p:blipFill>
        <p:spPr>
          <a:xfrm>
            <a:off x="1606476" y="2818995"/>
            <a:ext cx="4196627" cy="2630709"/>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379" y="2810786"/>
            <a:ext cx="4226560" cy="2638919"/>
          </a:xfrm>
          <a:prstGeom prst="rect">
            <a:avLst/>
          </a:prstGeom>
        </p:spPr>
      </p:pic>
      <p:sp>
        <p:nvSpPr>
          <p:cNvPr id="9" name="文本框 8"/>
          <p:cNvSpPr txBox="1"/>
          <p:nvPr/>
        </p:nvSpPr>
        <p:spPr>
          <a:xfrm>
            <a:off x="1820915" y="5449703"/>
            <a:ext cx="8550171" cy="1015663"/>
          </a:xfrm>
          <a:prstGeom prst="rect">
            <a:avLst/>
          </a:prstGeom>
          <a:noFill/>
        </p:spPr>
        <p:txBody>
          <a:bodyPr wrap="square" rtlCol="0">
            <a:spAutoFit/>
          </a:bodyPr>
          <a:lstStyle/>
          <a:p>
            <a:pPr marL="285744" indent="-285744" algn="ctr">
              <a:lnSpc>
                <a:spcPct val="150000"/>
              </a:lnSpc>
              <a:buFont typeface="Arial" charset="0"/>
              <a:buChar char="•"/>
            </a:pPr>
            <a:r>
              <a:rPr kumimoji="1" lang="zh-CN" altLang="en-US" sz="2000" dirty="0">
                <a:latin typeface="Microsoft YaHei" charset="-122"/>
                <a:ea typeface="Microsoft YaHei" charset="-122"/>
                <a:cs typeface="Microsoft YaHei" charset="-122"/>
              </a:rPr>
              <a:t>教师在制作微课时，不仅要讲解，还需要为讲解配上相应的解释画面；</a:t>
            </a:r>
            <a:endParaRPr kumimoji="1" lang="en-US" altLang="zh-CN" sz="2000" dirty="0">
              <a:latin typeface="Microsoft YaHei" charset="-122"/>
              <a:ea typeface="Microsoft YaHei" charset="-122"/>
              <a:cs typeface="Microsoft YaHei" charset="-122"/>
            </a:endParaRPr>
          </a:p>
          <a:p>
            <a:pPr marL="285744" indent="-285744" algn="ctr">
              <a:lnSpc>
                <a:spcPct val="150000"/>
              </a:lnSpc>
              <a:buFont typeface="Arial" charset="0"/>
              <a:buChar char="•"/>
            </a:pPr>
            <a:r>
              <a:rPr kumimoji="1" lang="zh-CN" altLang="en-US" sz="2000" dirty="0">
                <a:latin typeface="Microsoft YaHei" charset="-122"/>
                <a:ea typeface="Microsoft YaHei" charset="-122"/>
                <a:cs typeface="Microsoft YaHei" charset="-122"/>
              </a:rPr>
              <a:t>教师在制作微课时，在相应的配图上也可以进行重点的文字说明或解释</a:t>
            </a:r>
            <a:endParaRPr kumimoji="1" lang="en-US" altLang="zh-CN" sz="2000"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3677731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空间接近原则</a:t>
            </a:r>
          </a:p>
        </p:txBody>
      </p:sp>
      <p:sp>
        <p:nvSpPr>
          <p:cNvPr id="3" name="内容占位符 2"/>
          <p:cNvSpPr>
            <a:spLocks noGrp="1"/>
          </p:cNvSpPr>
          <p:nvPr>
            <p:ph idx="1"/>
          </p:nvPr>
        </p:nvSpPr>
        <p:spPr>
          <a:xfrm>
            <a:off x="838200" y="1724025"/>
            <a:ext cx="10515600" cy="4351339"/>
          </a:xfrm>
        </p:spPr>
        <p:txBody>
          <a:bodyPr/>
          <a:lstStyle/>
          <a:p>
            <a:pPr marL="0" indent="0">
              <a:buNone/>
            </a:pPr>
            <a:r>
              <a:rPr kumimoji="1" lang="zh-CN" altLang="en-US" b="1" dirty="0">
                <a:latin typeface="Microsoft YaHei" charset="-122"/>
                <a:ea typeface="Microsoft YaHei" charset="-122"/>
                <a:cs typeface="Microsoft YaHei" charset="-122"/>
              </a:rPr>
              <a:t>屏幕上对应的语词与画面临近呈现比隔开呈现时能使学生学得更好</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38" y="2560327"/>
            <a:ext cx="5679543" cy="3525723"/>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1764"/>
          <a:stretch/>
        </p:blipFill>
        <p:spPr>
          <a:xfrm>
            <a:off x="5868866" y="2641607"/>
            <a:ext cx="5957375" cy="3313944"/>
          </a:xfrm>
          <a:prstGeom prst="rect">
            <a:avLst/>
          </a:prstGeom>
        </p:spPr>
      </p:pic>
      <p:sp>
        <p:nvSpPr>
          <p:cNvPr id="6" name="文本框 5"/>
          <p:cNvSpPr txBox="1"/>
          <p:nvPr/>
        </p:nvSpPr>
        <p:spPr>
          <a:xfrm>
            <a:off x="2769696" y="6176964"/>
            <a:ext cx="1723549" cy="461665"/>
          </a:xfrm>
          <a:prstGeom prst="rect">
            <a:avLst/>
          </a:prstGeom>
          <a:noFill/>
        </p:spPr>
        <p:txBody>
          <a:bodyPr wrap="none" rtlCol="0">
            <a:spAutoFit/>
          </a:bodyPr>
          <a:lstStyle/>
          <a:p>
            <a:r>
              <a:rPr kumimoji="1" lang="zh-CN" altLang="en-US" dirty="0">
                <a:latin typeface="Microsoft YaHei" charset="-122"/>
                <a:ea typeface="Microsoft YaHei" charset="-122"/>
                <a:cs typeface="Microsoft YaHei" charset="-122"/>
              </a:rPr>
              <a:t>分离式呈现</a:t>
            </a:r>
          </a:p>
        </p:txBody>
      </p:sp>
      <p:sp>
        <p:nvSpPr>
          <p:cNvPr id="7" name="文本框 6"/>
          <p:cNvSpPr txBox="1"/>
          <p:nvPr/>
        </p:nvSpPr>
        <p:spPr>
          <a:xfrm>
            <a:off x="8178140" y="6176964"/>
            <a:ext cx="1723549" cy="461665"/>
          </a:xfrm>
          <a:prstGeom prst="rect">
            <a:avLst/>
          </a:prstGeom>
          <a:noFill/>
        </p:spPr>
        <p:txBody>
          <a:bodyPr wrap="none" rtlCol="0">
            <a:spAutoFit/>
          </a:bodyPr>
          <a:lstStyle/>
          <a:p>
            <a:r>
              <a:rPr kumimoji="1" lang="zh-CN" altLang="en-US" dirty="0">
                <a:latin typeface="Microsoft YaHei" charset="-122"/>
                <a:ea typeface="Microsoft YaHei" charset="-122"/>
                <a:cs typeface="Microsoft YaHei" charset="-122"/>
              </a:rPr>
              <a:t>组合式呈现</a:t>
            </a:r>
          </a:p>
        </p:txBody>
      </p:sp>
    </p:spTree>
    <p:extLst>
      <p:ext uri="{BB962C8B-B14F-4D97-AF65-F5344CB8AC3E}">
        <p14:creationId xmlns:p14="http://schemas.microsoft.com/office/powerpoint/2010/main" val="3644973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时间接近原则</a:t>
            </a:r>
          </a:p>
        </p:txBody>
      </p:sp>
      <p:sp>
        <p:nvSpPr>
          <p:cNvPr id="5" name="内容占位符 2"/>
          <p:cNvSpPr>
            <a:spLocks noGrp="1"/>
          </p:cNvSpPr>
          <p:nvPr>
            <p:ph idx="1"/>
          </p:nvPr>
        </p:nvSpPr>
        <p:spPr>
          <a:xfrm>
            <a:off x="838200" y="1825625"/>
            <a:ext cx="10515600" cy="4351339"/>
          </a:xfrm>
        </p:spPr>
        <p:txBody>
          <a:bodyPr/>
          <a:lstStyle/>
          <a:p>
            <a:pPr marL="0" indent="0" algn="ctr">
              <a:buNone/>
            </a:pPr>
            <a:r>
              <a:rPr kumimoji="1" lang="zh-CN" altLang="en-US" b="1" dirty="0">
                <a:latin typeface="Microsoft YaHei" charset="-122"/>
                <a:ea typeface="Microsoft YaHei" charset="-122"/>
                <a:cs typeface="Microsoft YaHei" charset="-122"/>
              </a:rPr>
              <a:t>相对应的语词与画面同时呈现比继时呈现能使学生学得更好</a:t>
            </a:r>
          </a:p>
        </p:txBody>
      </p:sp>
      <p:sp>
        <p:nvSpPr>
          <p:cNvPr id="7" name="圆角矩形 6"/>
          <p:cNvSpPr/>
          <p:nvPr/>
        </p:nvSpPr>
        <p:spPr>
          <a:xfrm>
            <a:off x="1666240" y="2746772"/>
            <a:ext cx="3271520" cy="20320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CN" altLang="en-US" dirty="0">
                <a:solidFill>
                  <a:schemeClr val="tx1"/>
                </a:solidFill>
                <a:latin typeface="Microsoft YaHei" charset="-122"/>
                <a:ea typeface="Microsoft YaHei" charset="-122"/>
                <a:cs typeface="Microsoft YaHei" charset="-122"/>
              </a:rPr>
              <a:t>解说与画面同时出现</a:t>
            </a:r>
          </a:p>
        </p:txBody>
      </p:sp>
      <p:sp>
        <p:nvSpPr>
          <p:cNvPr id="8" name="圆角矩形 7"/>
          <p:cNvSpPr/>
          <p:nvPr/>
        </p:nvSpPr>
        <p:spPr>
          <a:xfrm>
            <a:off x="7142480" y="2746772"/>
            <a:ext cx="3271520" cy="20320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zh-CN" altLang="en-US" dirty="0">
                <a:solidFill>
                  <a:schemeClr val="tx1"/>
                </a:solidFill>
                <a:latin typeface="Microsoft YaHei" charset="-122"/>
                <a:ea typeface="Microsoft YaHei" charset="-122"/>
                <a:cs typeface="Microsoft YaHei" charset="-122"/>
              </a:rPr>
              <a:t>先解说后画面</a:t>
            </a:r>
          </a:p>
        </p:txBody>
      </p:sp>
      <p:sp>
        <p:nvSpPr>
          <p:cNvPr id="9" name="文本框 8"/>
          <p:cNvSpPr txBox="1"/>
          <p:nvPr/>
        </p:nvSpPr>
        <p:spPr>
          <a:xfrm>
            <a:off x="5808101" y="3373777"/>
            <a:ext cx="514885" cy="769441"/>
          </a:xfrm>
          <a:prstGeom prst="rect">
            <a:avLst/>
          </a:prstGeom>
          <a:noFill/>
        </p:spPr>
        <p:txBody>
          <a:bodyPr wrap="none" rtlCol="0">
            <a:spAutoFit/>
          </a:bodyPr>
          <a:lstStyle/>
          <a:p>
            <a:r>
              <a:rPr kumimoji="1" lang="en-US" altLang="zh-CN" sz="4400" b="1" dirty="0"/>
              <a:t>&gt;</a:t>
            </a:r>
            <a:endParaRPr kumimoji="1" lang="zh-CN" altLang="en-US" sz="4400" b="1" dirty="0"/>
          </a:p>
        </p:txBody>
      </p:sp>
      <p:sp>
        <p:nvSpPr>
          <p:cNvPr id="10" name="文本框 9"/>
          <p:cNvSpPr txBox="1"/>
          <p:nvPr/>
        </p:nvSpPr>
        <p:spPr>
          <a:xfrm>
            <a:off x="1772389" y="5214640"/>
            <a:ext cx="8550171" cy="1015663"/>
          </a:xfrm>
          <a:prstGeom prst="rect">
            <a:avLst/>
          </a:prstGeom>
          <a:noFill/>
        </p:spPr>
        <p:txBody>
          <a:bodyPr wrap="square" rtlCol="0">
            <a:spAutoFit/>
          </a:bodyPr>
          <a:lstStyle/>
          <a:p>
            <a:pPr marL="285744" indent="-285744" algn="ctr">
              <a:lnSpc>
                <a:spcPct val="150000"/>
              </a:lnSpc>
              <a:buFont typeface="Arial" charset="0"/>
              <a:buChar char="•"/>
            </a:pPr>
            <a:r>
              <a:rPr kumimoji="1" lang="zh-CN" altLang="en-US" sz="2000" dirty="0">
                <a:latin typeface="Microsoft YaHei" charset="-122"/>
                <a:ea typeface="Microsoft YaHei" charset="-122"/>
                <a:cs typeface="Microsoft YaHei" charset="-122"/>
              </a:rPr>
              <a:t>教师在制作微课时，应该让解说与画面同步出现，尤其是在讲解一些案例或实验操作时，尽量不要采用先说一遍内容再去看操作的情况</a:t>
            </a:r>
          </a:p>
        </p:txBody>
      </p:sp>
    </p:spTree>
    <p:extLst>
      <p:ext uri="{BB962C8B-B14F-4D97-AF65-F5344CB8AC3E}">
        <p14:creationId xmlns:p14="http://schemas.microsoft.com/office/powerpoint/2010/main" val="157637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时间接近原则</a:t>
            </a:r>
          </a:p>
        </p:txBody>
      </p:sp>
      <p:sp>
        <p:nvSpPr>
          <p:cNvPr id="5" name="内容占位符 2"/>
          <p:cNvSpPr>
            <a:spLocks noGrp="1"/>
          </p:cNvSpPr>
          <p:nvPr>
            <p:ph idx="1"/>
          </p:nvPr>
        </p:nvSpPr>
        <p:spPr>
          <a:xfrm>
            <a:off x="838200" y="1825625"/>
            <a:ext cx="10515600" cy="4351339"/>
          </a:xfrm>
        </p:spPr>
        <p:txBody>
          <a:bodyPr/>
          <a:lstStyle/>
          <a:p>
            <a:pPr marL="0" indent="0" algn="ctr">
              <a:buNone/>
            </a:pPr>
            <a:r>
              <a:rPr kumimoji="1" lang="zh-CN" altLang="en-US" b="1" dirty="0">
                <a:latin typeface="Microsoft YaHei" charset="-122"/>
                <a:ea typeface="Microsoft YaHei" charset="-122"/>
                <a:cs typeface="Microsoft YaHei" charset="-122"/>
              </a:rPr>
              <a:t>相对应的语词与画面同时呈现比继时呈现能使学生学得更好</a:t>
            </a:r>
          </a:p>
        </p:txBody>
      </p:sp>
      <p:sp>
        <p:nvSpPr>
          <p:cNvPr id="10" name="文本框 9"/>
          <p:cNvSpPr txBox="1"/>
          <p:nvPr/>
        </p:nvSpPr>
        <p:spPr>
          <a:xfrm>
            <a:off x="1820913" y="5974558"/>
            <a:ext cx="8550171" cy="553998"/>
          </a:xfrm>
          <a:prstGeom prst="rect">
            <a:avLst/>
          </a:prstGeom>
          <a:noFill/>
        </p:spPr>
        <p:txBody>
          <a:bodyPr wrap="square" rtlCol="0">
            <a:spAutoFit/>
          </a:bodyPr>
          <a:lstStyle/>
          <a:p>
            <a:pPr algn="ctr">
              <a:lnSpc>
                <a:spcPct val="150000"/>
              </a:lnSpc>
            </a:pPr>
            <a:r>
              <a:rPr kumimoji="1" lang="zh-CN" altLang="en-US" sz="2000" dirty="0">
                <a:latin typeface="Microsoft YaHei" charset="-122"/>
                <a:ea typeface="Microsoft YaHei" charset="-122"/>
                <a:cs typeface="Microsoft YaHei" charset="-122"/>
              </a:rPr>
              <a:t>如果确实无法采用讲解和画面同步，可采用小步子继时呈现的策略</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518" y="2403779"/>
            <a:ext cx="8526033" cy="3476483"/>
          </a:xfrm>
          <a:prstGeom prst="rect">
            <a:avLst/>
          </a:prstGeom>
        </p:spPr>
      </p:pic>
    </p:spTree>
    <p:extLst>
      <p:ext uri="{BB962C8B-B14F-4D97-AF65-F5344CB8AC3E}">
        <p14:creationId xmlns:p14="http://schemas.microsoft.com/office/powerpoint/2010/main" val="2799674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一致性原则</a:t>
            </a:r>
          </a:p>
        </p:txBody>
      </p:sp>
      <p:sp>
        <p:nvSpPr>
          <p:cNvPr id="5" name="内容占位符 2"/>
          <p:cNvSpPr>
            <a:spLocks noGrp="1"/>
          </p:cNvSpPr>
          <p:nvPr>
            <p:ph idx="1"/>
          </p:nvPr>
        </p:nvSpPr>
        <p:spPr>
          <a:xfrm>
            <a:off x="838200" y="1825625"/>
            <a:ext cx="10515600" cy="4351339"/>
          </a:xfrm>
        </p:spPr>
        <p:txBody>
          <a:bodyPr/>
          <a:lstStyle/>
          <a:p>
            <a:pPr marL="0" indent="0" algn="ctr">
              <a:buNone/>
            </a:pPr>
            <a:r>
              <a:rPr kumimoji="1" lang="zh-CN" altLang="en-US" b="1" dirty="0">
                <a:latin typeface="Microsoft YaHei" charset="-122"/>
                <a:ea typeface="Microsoft YaHei" charset="-122"/>
                <a:cs typeface="Microsoft YaHei" charset="-122"/>
              </a:rPr>
              <a:t>当无关的语词、画面和声音被排除而不是被包括时，学生学得更好</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663" y="2519486"/>
            <a:ext cx="5628639" cy="2516577"/>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1" y="2613416"/>
            <a:ext cx="4619460" cy="2328715"/>
          </a:xfrm>
          <a:prstGeom prst="rect">
            <a:avLst/>
          </a:prstGeom>
        </p:spPr>
      </p:pic>
      <p:cxnSp>
        <p:nvCxnSpPr>
          <p:cNvPr id="13" name="直线连接符 12"/>
          <p:cNvCxnSpPr/>
          <p:nvPr/>
        </p:nvCxnSpPr>
        <p:spPr>
          <a:xfrm>
            <a:off x="5709920" y="2519486"/>
            <a:ext cx="20320" cy="2422645"/>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015467" y="4972611"/>
            <a:ext cx="9429547" cy="1477328"/>
          </a:xfrm>
          <a:prstGeom prst="rect">
            <a:avLst/>
          </a:prstGeom>
          <a:noFill/>
        </p:spPr>
        <p:txBody>
          <a:bodyPr wrap="square" rtlCol="0">
            <a:spAutoFit/>
          </a:bodyPr>
          <a:lstStyle/>
          <a:p>
            <a:pPr marL="342891" indent="-342891" algn="ctr">
              <a:lnSpc>
                <a:spcPct val="150000"/>
              </a:lnSpc>
              <a:buFont typeface="Arial" charset="0"/>
              <a:buChar char="•"/>
            </a:pPr>
            <a:r>
              <a:rPr kumimoji="1" lang="zh-CN" altLang="en-US" sz="2000" dirty="0">
                <a:latin typeface="Microsoft YaHei" charset="-122"/>
                <a:ea typeface="Microsoft YaHei" charset="-122"/>
                <a:cs typeface="Microsoft YaHei" charset="-122"/>
              </a:rPr>
              <a:t>教师在制作微课时应明确在屏幕上出现的内容应该是学生需要关注的重点</a:t>
            </a:r>
            <a:endParaRPr kumimoji="1" lang="en-US" altLang="zh-CN" sz="2000" dirty="0">
              <a:latin typeface="Microsoft YaHei" charset="-122"/>
              <a:ea typeface="Microsoft YaHei" charset="-122"/>
              <a:cs typeface="Microsoft YaHei" charset="-122"/>
            </a:endParaRPr>
          </a:p>
          <a:p>
            <a:pPr marL="342891" indent="-342891" algn="ctr">
              <a:lnSpc>
                <a:spcPct val="150000"/>
              </a:lnSpc>
              <a:buFont typeface="Arial" charset="0"/>
              <a:buChar char="•"/>
            </a:pPr>
            <a:r>
              <a:rPr kumimoji="1" lang="zh-CN" altLang="en-US" sz="2000" dirty="0">
                <a:latin typeface="Microsoft YaHei" charset="-122"/>
                <a:ea typeface="Microsoft YaHei" charset="-122"/>
                <a:cs typeface="Microsoft YaHei" charset="-122"/>
              </a:rPr>
              <a:t>应该保证说到哪，画面出到哪</a:t>
            </a:r>
            <a:r>
              <a:rPr kumimoji="1" lang="en-US" altLang="zh-CN" sz="2000" dirty="0">
                <a:latin typeface="Microsoft YaHei" charset="-122"/>
                <a:ea typeface="Microsoft YaHei" charset="-122"/>
                <a:cs typeface="Microsoft YaHei" charset="-122"/>
              </a:rPr>
              <a:t>——</a:t>
            </a:r>
            <a:r>
              <a:rPr kumimoji="1" lang="zh-CN" altLang="en-US" sz="2000" dirty="0">
                <a:latin typeface="Microsoft YaHei" charset="-122"/>
                <a:ea typeface="Microsoft YaHei" charset="-122"/>
                <a:cs typeface="Microsoft YaHei" charset="-122"/>
              </a:rPr>
              <a:t>动画随讲解出现，而非一起出现</a:t>
            </a:r>
            <a:endParaRPr kumimoji="1" lang="en-US" altLang="zh-CN" sz="2000" dirty="0">
              <a:latin typeface="Microsoft YaHei" charset="-122"/>
              <a:ea typeface="Microsoft YaHei" charset="-122"/>
              <a:cs typeface="Microsoft YaHei" charset="-122"/>
            </a:endParaRPr>
          </a:p>
          <a:p>
            <a:pPr marL="342891" indent="-342891" algn="ctr">
              <a:lnSpc>
                <a:spcPct val="150000"/>
              </a:lnSpc>
              <a:buFont typeface="Arial" charset="0"/>
              <a:buChar char="•"/>
            </a:pPr>
            <a:r>
              <a:rPr kumimoji="1" lang="zh-CN" altLang="en-US" sz="2000" dirty="0">
                <a:latin typeface="Microsoft YaHei" charset="-122"/>
                <a:ea typeface="Microsoft YaHei" charset="-122"/>
                <a:cs typeface="Microsoft YaHei" charset="-122"/>
              </a:rPr>
              <a:t>注意配图的使用</a:t>
            </a:r>
          </a:p>
        </p:txBody>
      </p:sp>
    </p:spTree>
    <p:extLst>
      <p:ext uri="{BB962C8B-B14F-4D97-AF65-F5344CB8AC3E}">
        <p14:creationId xmlns:p14="http://schemas.microsoft.com/office/powerpoint/2010/main" val="488979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通道原则</a:t>
            </a:r>
          </a:p>
        </p:txBody>
      </p:sp>
      <p:sp>
        <p:nvSpPr>
          <p:cNvPr id="5" name="内容占位符 2"/>
          <p:cNvSpPr>
            <a:spLocks noGrp="1"/>
          </p:cNvSpPr>
          <p:nvPr>
            <p:ph idx="1"/>
          </p:nvPr>
        </p:nvSpPr>
        <p:spPr>
          <a:xfrm>
            <a:off x="838200" y="1581785"/>
            <a:ext cx="10515600" cy="4351339"/>
          </a:xfrm>
        </p:spPr>
        <p:txBody>
          <a:bodyPr/>
          <a:lstStyle/>
          <a:p>
            <a:pPr marL="0" indent="0" algn="ctr">
              <a:buNone/>
            </a:pPr>
            <a:r>
              <a:rPr kumimoji="1" lang="zh-CN" altLang="en-US" b="1" dirty="0">
                <a:latin typeface="Microsoft YaHei" charset="-122"/>
                <a:ea typeface="Microsoft YaHei" charset="-122"/>
                <a:cs typeface="Microsoft YaHei" charset="-122"/>
              </a:rPr>
              <a:t>由动画和解说组成的呈现比</a:t>
            </a:r>
            <a:endParaRPr kumimoji="1" lang="en-US" altLang="zh-CN" b="1" dirty="0">
              <a:latin typeface="Microsoft YaHei" charset="-122"/>
              <a:ea typeface="Microsoft YaHei" charset="-122"/>
              <a:cs typeface="Microsoft YaHei" charset="-122"/>
            </a:endParaRPr>
          </a:p>
          <a:p>
            <a:pPr marL="0" indent="0" algn="ctr">
              <a:buNone/>
            </a:pPr>
            <a:r>
              <a:rPr kumimoji="1" lang="zh-CN" altLang="en-US" b="1" dirty="0">
                <a:latin typeface="Microsoft YaHei" charset="-122"/>
                <a:ea typeface="Microsoft YaHei" charset="-122"/>
                <a:cs typeface="Microsoft YaHei" charset="-122"/>
              </a:rPr>
              <a:t>由动画和屏幕文本组成的呈现能使学生学得更好</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640" y="2897215"/>
            <a:ext cx="6969760" cy="2995269"/>
          </a:xfrm>
          <a:prstGeom prst="rect">
            <a:avLst/>
          </a:prstGeom>
        </p:spPr>
      </p:pic>
      <p:sp>
        <p:nvSpPr>
          <p:cNvPr id="6" name="文本框 5"/>
          <p:cNvSpPr txBox="1"/>
          <p:nvPr/>
        </p:nvSpPr>
        <p:spPr>
          <a:xfrm>
            <a:off x="1381227" y="5831524"/>
            <a:ext cx="9429547" cy="553998"/>
          </a:xfrm>
          <a:prstGeom prst="rect">
            <a:avLst/>
          </a:prstGeom>
          <a:noFill/>
        </p:spPr>
        <p:txBody>
          <a:bodyPr wrap="square" rtlCol="0">
            <a:spAutoFit/>
          </a:bodyPr>
          <a:lstStyle/>
          <a:p>
            <a:pPr algn="ctr">
              <a:lnSpc>
                <a:spcPct val="150000"/>
              </a:lnSpc>
            </a:pPr>
            <a:r>
              <a:rPr kumimoji="1" lang="zh-CN" altLang="en-US" sz="2000" dirty="0">
                <a:latin typeface="Microsoft YaHei" charset="-122"/>
                <a:ea typeface="Microsoft YaHei" charset="-122"/>
                <a:cs typeface="Microsoft YaHei" charset="-122"/>
              </a:rPr>
              <a:t>既有讲解又有动画的微课效果要比那些只有动画和屏幕文本的微课效果好一些</a:t>
            </a:r>
            <a:endParaRPr kumimoji="1" lang="en-US" altLang="zh-CN" sz="2000"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2907424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冗余原则</a:t>
            </a:r>
          </a:p>
        </p:txBody>
      </p:sp>
      <p:sp>
        <p:nvSpPr>
          <p:cNvPr id="5" name="内容占位符 2"/>
          <p:cNvSpPr>
            <a:spLocks noGrp="1"/>
          </p:cNvSpPr>
          <p:nvPr>
            <p:ph idx="1"/>
          </p:nvPr>
        </p:nvSpPr>
        <p:spPr>
          <a:xfrm>
            <a:off x="838200" y="1557881"/>
            <a:ext cx="10515600" cy="4351339"/>
          </a:xfrm>
        </p:spPr>
        <p:txBody>
          <a:bodyPr/>
          <a:lstStyle/>
          <a:p>
            <a:pPr marL="0" indent="0" algn="ctr">
              <a:buNone/>
            </a:pPr>
            <a:r>
              <a:rPr kumimoji="1" lang="zh-CN" altLang="en-US" b="1" dirty="0">
                <a:latin typeface="Microsoft YaHei" charset="-122"/>
                <a:ea typeface="Microsoft YaHei" charset="-122"/>
                <a:cs typeface="Microsoft YaHei" charset="-122"/>
              </a:rPr>
              <a:t>由动画加解说组成的呈现</a:t>
            </a:r>
            <a:endParaRPr kumimoji="1" lang="en-US" altLang="zh-CN" b="1" dirty="0">
              <a:latin typeface="Microsoft YaHei" charset="-122"/>
              <a:ea typeface="Microsoft YaHei" charset="-122"/>
              <a:cs typeface="Microsoft YaHei" charset="-122"/>
            </a:endParaRPr>
          </a:p>
          <a:p>
            <a:pPr marL="0" indent="0" algn="ctr">
              <a:buNone/>
            </a:pPr>
            <a:r>
              <a:rPr kumimoji="1" lang="zh-CN" altLang="en-US" b="1" dirty="0">
                <a:latin typeface="Microsoft YaHei" charset="-122"/>
                <a:ea typeface="Microsoft YaHei" charset="-122"/>
                <a:cs typeface="Microsoft YaHei" charset="-122"/>
              </a:rPr>
              <a:t>比由动画加解说再加屏幕文本组成的呈现能使学生学得更好</a:t>
            </a: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96894" y="2561310"/>
            <a:ext cx="9198215" cy="3347911"/>
          </a:xfrm>
          <a:prstGeom prst="rect">
            <a:avLst/>
          </a:prstGeom>
        </p:spPr>
      </p:pic>
      <p:sp>
        <p:nvSpPr>
          <p:cNvPr id="6" name="文本框 5"/>
          <p:cNvSpPr txBox="1"/>
          <p:nvPr/>
        </p:nvSpPr>
        <p:spPr>
          <a:xfrm>
            <a:off x="1381227" y="5957026"/>
            <a:ext cx="9429547" cy="553998"/>
          </a:xfrm>
          <a:prstGeom prst="rect">
            <a:avLst/>
          </a:prstGeom>
          <a:noFill/>
        </p:spPr>
        <p:txBody>
          <a:bodyPr wrap="square" rtlCol="0">
            <a:spAutoFit/>
          </a:bodyPr>
          <a:lstStyle/>
          <a:p>
            <a:pPr algn="ctr">
              <a:lnSpc>
                <a:spcPct val="150000"/>
              </a:lnSpc>
            </a:pPr>
            <a:r>
              <a:rPr kumimoji="1" lang="zh-CN" altLang="en-US" sz="2000" dirty="0">
                <a:latin typeface="Microsoft YaHei" charset="-122"/>
                <a:ea typeface="Microsoft YaHei" charset="-122"/>
                <a:cs typeface="Microsoft YaHei" charset="-122"/>
              </a:rPr>
              <a:t>如果教师的解释足够清晰，在微课中我们并不一定需要为学生制作字幕</a:t>
            </a:r>
            <a:endParaRPr kumimoji="1" lang="en-US" altLang="zh-CN" sz="2000"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2297365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个体差异原则</a:t>
            </a:r>
          </a:p>
        </p:txBody>
      </p:sp>
      <p:sp>
        <p:nvSpPr>
          <p:cNvPr id="5" name="内容占位符 2"/>
          <p:cNvSpPr>
            <a:spLocks noGrp="1"/>
          </p:cNvSpPr>
          <p:nvPr>
            <p:ph idx="1"/>
          </p:nvPr>
        </p:nvSpPr>
        <p:spPr>
          <a:xfrm>
            <a:off x="838200" y="1664264"/>
            <a:ext cx="10515600" cy="4351339"/>
          </a:xfrm>
        </p:spPr>
        <p:txBody>
          <a:bodyPr/>
          <a:lstStyle/>
          <a:p>
            <a:pPr marL="0" indent="0" algn="ctr">
              <a:buNone/>
            </a:pPr>
            <a:r>
              <a:rPr kumimoji="1" lang="zh-CN" altLang="en-US" b="1" dirty="0">
                <a:latin typeface="Microsoft YaHei" charset="-122"/>
                <a:ea typeface="Microsoft YaHei" charset="-122"/>
                <a:cs typeface="Microsoft YaHei" charset="-122"/>
              </a:rPr>
              <a:t>设计效应对知识水平低的学习者要强于对知识水平高的学习者，</a:t>
            </a:r>
            <a:endParaRPr kumimoji="1" lang="en-US" altLang="zh-CN" b="1" dirty="0">
              <a:latin typeface="Microsoft YaHei" charset="-122"/>
              <a:ea typeface="Microsoft YaHei" charset="-122"/>
              <a:cs typeface="Microsoft YaHei" charset="-122"/>
            </a:endParaRPr>
          </a:p>
          <a:p>
            <a:pPr marL="0" indent="0" algn="ctr">
              <a:buNone/>
            </a:pPr>
            <a:r>
              <a:rPr kumimoji="1" lang="zh-CN" altLang="en-US" b="1" dirty="0">
                <a:latin typeface="Microsoft YaHei" charset="-122"/>
                <a:ea typeface="Microsoft YaHei" charset="-122"/>
                <a:cs typeface="Microsoft YaHei" charset="-122"/>
              </a:rPr>
              <a:t>对空间能力强的学习者要强于对空间能力低的学习者。</a:t>
            </a:r>
          </a:p>
        </p:txBody>
      </p:sp>
      <p:sp>
        <p:nvSpPr>
          <p:cNvPr id="6" name="文本框 5"/>
          <p:cNvSpPr txBox="1"/>
          <p:nvPr/>
        </p:nvSpPr>
        <p:spPr>
          <a:xfrm>
            <a:off x="1255061" y="2876282"/>
            <a:ext cx="9968753" cy="3139321"/>
          </a:xfrm>
          <a:prstGeom prst="rect">
            <a:avLst/>
          </a:prstGeom>
          <a:noFill/>
        </p:spPr>
        <p:txBody>
          <a:bodyPr wrap="square" rtlCol="0">
            <a:spAutoFit/>
          </a:bodyPr>
          <a:lstStyle/>
          <a:p>
            <a:pPr marL="342891" indent="-342891">
              <a:lnSpc>
                <a:spcPct val="150000"/>
              </a:lnSpc>
              <a:buFont typeface="Arial" charset="0"/>
              <a:buChar char="•"/>
            </a:pPr>
            <a:r>
              <a:rPr kumimoji="1" lang="zh-CN" altLang="en-US" sz="2200" dirty="0">
                <a:latin typeface="Microsoft YaHei" charset="-122"/>
                <a:ea typeface="Microsoft YaHei" charset="-122"/>
                <a:cs typeface="Microsoft YaHei" charset="-122"/>
              </a:rPr>
              <a:t>在设计有关重点、难点一类的微课时，教师更应该重视微课的设计问题；</a:t>
            </a:r>
            <a:endParaRPr kumimoji="1" lang="en-US" altLang="zh-CN" sz="2200" dirty="0">
              <a:latin typeface="Microsoft YaHei" charset="-122"/>
              <a:ea typeface="Microsoft YaHei" charset="-122"/>
              <a:cs typeface="Microsoft YaHei" charset="-122"/>
            </a:endParaRPr>
          </a:p>
          <a:p>
            <a:pPr marL="342891" indent="-342891">
              <a:lnSpc>
                <a:spcPct val="150000"/>
              </a:lnSpc>
              <a:buFont typeface="Arial" charset="0"/>
              <a:buChar char="•"/>
            </a:pPr>
            <a:r>
              <a:rPr kumimoji="1" lang="zh-CN" altLang="en-US" sz="2200" dirty="0">
                <a:latin typeface="Microsoft YaHei" charset="-122"/>
                <a:ea typeface="Microsoft YaHei" charset="-122"/>
                <a:cs typeface="Microsoft YaHei" charset="-122"/>
              </a:rPr>
              <a:t>当微课面向的主要群体是一般学生或学习较差的学生时，教师更应该注重微课的设计问题；</a:t>
            </a:r>
            <a:endParaRPr kumimoji="1" lang="en-US" altLang="zh-CN" sz="2200" dirty="0">
              <a:latin typeface="Microsoft YaHei" charset="-122"/>
              <a:ea typeface="Microsoft YaHei" charset="-122"/>
              <a:cs typeface="Microsoft YaHei" charset="-122"/>
            </a:endParaRPr>
          </a:p>
          <a:p>
            <a:pPr marL="342891" indent="-342891">
              <a:lnSpc>
                <a:spcPct val="150000"/>
              </a:lnSpc>
              <a:buFont typeface="Arial" charset="0"/>
              <a:buChar char="•"/>
            </a:pPr>
            <a:r>
              <a:rPr kumimoji="1" lang="zh-CN" altLang="en-US" sz="2200" dirty="0">
                <a:latin typeface="Microsoft YaHei" charset="-122"/>
                <a:ea typeface="Microsoft YaHei" charset="-122"/>
                <a:cs typeface="Microsoft YaHei" charset="-122"/>
              </a:rPr>
              <a:t>当微课的主要作用是练习或有一定基础的答疑时，对教师设计的要求可以相对降低；</a:t>
            </a:r>
            <a:endParaRPr kumimoji="1" lang="en-US" altLang="zh-CN" sz="2200" dirty="0">
              <a:latin typeface="Microsoft YaHei" charset="-122"/>
              <a:ea typeface="Microsoft YaHei" charset="-122"/>
              <a:cs typeface="Microsoft YaHei" charset="-122"/>
            </a:endParaRPr>
          </a:p>
          <a:p>
            <a:pPr marL="342891" indent="-342891">
              <a:lnSpc>
                <a:spcPct val="150000"/>
              </a:lnSpc>
              <a:buFont typeface="Arial" charset="0"/>
              <a:buChar char="•"/>
            </a:pPr>
            <a:r>
              <a:rPr kumimoji="1" lang="en-US" altLang="zh-CN" sz="2200" dirty="0">
                <a:latin typeface="Microsoft YaHei" charset="-122"/>
                <a:ea typeface="Microsoft YaHei" charset="-122"/>
                <a:cs typeface="Microsoft YaHei" charset="-122"/>
              </a:rPr>
              <a:t>·····</a:t>
            </a:r>
          </a:p>
        </p:txBody>
      </p:sp>
    </p:spTree>
    <p:extLst>
      <p:ext uri="{BB962C8B-B14F-4D97-AF65-F5344CB8AC3E}">
        <p14:creationId xmlns:p14="http://schemas.microsoft.com/office/powerpoint/2010/main" val="2623168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kumimoji="1" lang="zh-CN" altLang="en-US" b="1" dirty="0">
                <a:solidFill>
                  <a:srgbClr val="C00000"/>
                </a:solidFill>
                <a:latin typeface="Microsoft YaHei" charset="-122"/>
                <a:ea typeface="Microsoft YaHei" charset="-122"/>
                <a:cs typeface="Microsoft YaHei" charset="-122"/>
              </a:rPr>
              <a:t>微课的一般性制作流程</a:t>
            </a:r>
          </a:p>
        </p:txBody>
      </p:sp>
      <p:sp>
        <p:nvSpPr>
          <p:cNvPr id="3" name="矩形 2"/>
          <p:cNvSpPr/>
          <p:nvPr/>
        </p:nvSpPr>
        <p:spPr>
          <a:xfrm>
            <a:off x="838202" y="4612101"/>
            <a:ext cx="2173527" cy="112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1054629" y="4942243"/>
            <a:ext cx="1872239" cy="461665"/>
          </a:xfrm>
          <a:prstGeom prst="rect">
            <a:avLst/>
          </a:prstGeom>
          <a:noFill/>
        </p:spPr>
        <p:txBody>
          <a:bodyPr wrap="square" rtlCol="0">
            <a:spAutoFit/>
          </a:bodyPr>
          <a:lstStyle/>
          <a:p>
            <a:r>
              <a:rPr kumimoji="1" lang="zh-CN" altLang="en-US" b="1" dirty="0">
                <a:solidFill>
                  <a:schemeClr val="tx1">
                    <a:lumMod val="85000"/>
                    <a:lumOff val="15000"/>
                  </a:schemeClr>
                </a:solidFill>
                <a:latin typeface="Microsoft YaHei" charset="-122"/>
                <a:ea typeface="Microsoft YaHei" charset="-122"/>
                <a:cs typeface="Microsoft YaHei" charset="-122"/>
              </a:rPr>
              <a:t>选择知识点</a:t>
            </a: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15" y="2059195"/>
            <a:ext cx="1993901" cy="1993901"/>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080" y="2059194"/>
            <a:ext cx="1993901" cy="199390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8142" y="2059192"/>
            <a:ext cx="1993901" cy="199390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2404" y="2059192"/>
            <a:ext cx="1993901" cy="1993901"/>
          </a:xfrm>
          <a:prstGeom prst="rect">
            <a:avLst/>
          </a:prstGeom>
        </p:spPr>
      </p:pic>
      <p:sp>
        <p:nvSpPr>
          <p:cNvPr id="11" name="矩形 10"/>
          <p:cNvSpPr/>
          <p:nvPr/>
        </p:nvSpPr>
        <p:spPr>
          <a:xfrm>
            <a:off x="3546042" y="4612101"/>
            <a:ext cx="2173527" cy="112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3584142" y="4704797"/>
            <a:ext cx="2097327" cy="830997"/>
          </a:xfrm>
          <a:prstGeom prst="rect">
            <a:avLst/>
          </a:prstGeom>
          <a:noFill/>
        </p:spPr>
        <p:txBody>
          <a:bodyPr wrap="square" rtlCol="0">
            <a:spAutoFit/>
          </a:bodyPr>
          <a:lstStyle/>
          <a:p>
            <a:pPr algn="ctr"/>
            <a:r>
              <a:rPr kumimoji="1" lang="zh-CN" altLang="en-US" b="1" dirty="0">
                <a:solidFill>
                  <a:schemeClr val="tx1">
                    <a:lumMod val="85000"/>
                    <a:lumOff val="15000"/>
                  </a:schemeClr>
                </a:solidFill>
                <a:latin typeface="Microsoft YaHei" charset="-122"/>
                <a:ea typeface="Microsoft YaHei" charset="-122"/>
                <a:cs typeface="Microsoft YaHei" charset="-122"/>
              </a:rPr>
              <a:t>确定讲解逻辑与结构</a:t>
            </a:r>
          </a:p>
        </p:txBody>
      </p:sp>
      <p:sp>
        <p:nvSpPr>
          <p:cNvPr id="13" name="矩形 12"/>
          <p:cNvSpPr/>
          <p:nvPr/>
        </p:nvSpPr>
        <p:spPr>
          <a:xfrm>
            <a:off x="6271103" y="4612101"/>
            <a:ext cx="2173527" cy="112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6309203" y="4704797"/>
            <a:ext cx="2097327" cy="830997"/>
          </a:xfrm>
          <a:prstGeom prst="rect">
            <a:avLst/>
          </a:prstGeom>
          <a:noFill/>
        </p:spPr>
        <p:txBody>
          <a:bodyPr wrap="square" rtlCol="0">
            <a:spAutoFit/>
          </a:bodyPr>
          <a:lstStyle/>
          <a:p>
            <a:pPr algn="ctr"/>
            <a:r>
              <a:rPr kumimoji="1" lang="zh-CN" altLang="en-US" b="1" dirty="0">
                <a:solidFill>
                  <a:schemeClr val="tx1">
                    <a:lumMod val="85000"/>
                    <a:lumOff val="15000"/>
                  </a:schemeClr>
                </a:solidFill>
                <a:latin typeface="Microsoft YaHei" charset="-122"/>
                <a:ea typeface="Microsoft YaHei" charset="-122"/>
                <a:cs typeface="Microsoft YaHei" charset="-122"/>
              </a:rPr>
              <a:t>进行</a:t>
            </a:r>
            <a:endParaRPr kumimoji="1" lang="en-US" altLang="zh-CN" b="1" dirty="0">
              <a:solidFill>
                <a:schemeClr val="tx1">
                  <a:lumMod val="85000"/>
                  <a:lumOff val="15000"/>
                </a:schemeClr>
              </a:solidFill>
              <a:latin typeface="Microsoft YaHei" charset="-122"/>
              <a:ea typeface="Microsoft YaHei" charset="-122"/>
              <a:cs typeface="Microsoft YaHei" charset="-122"/>
            </a:endParaRPr>
          </a:p>
          <a:p>
            <a:pPr algn="ctr"/>
            <a:r>
              <a:rPr kumimoji="1" lang="zh-CN" altLang="en-US" b="1" dirty="0">
                <a:solidFill>
                  <a:schemeClr val="tx1">
                    <a:lumMod val="85000"/>
                    <a:lumOff val="15000"/>
                  </a:schemeClr>
                </a:solidFill>
                <a:latin typeface="Microsoft YaHei" charset="-122"/>
                <a:ea typeface="Microsoft YaHei" charset="-122"/>
                <a:cs typeface="Microsoft YaHei" charset="-122"/>
              </a:rPr>
              <a:t>可视化表达</a:t>
            </a:r>
          </a:p>
        </p:txBody>
      </p:sp>
      <p:sp>
        <p:nvSpPr>
          <p:cNvPr id="15" name="矩形 14"/>
          <p:cNvSpPr/>
          <p:nvPr/>
        </p:nvSpPr>
        <p:spPr>
          <a:xfrm>
            <a:off x="8872779" y="4612101"/>
            <a:ext cx="2173527" cy="112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p:cNvSpPr txBox="1"/>
          <p:nvPr/>
        </p:nvSpPr>
        <p:spPr>
          <a:xfrm>
            <a:off x="8910878" y="4942243"/>
            <a:ext cx="2097327" cy="461665"/>
          </a:xfrm>
          <a:prstGeom prst="rect">
            <a:avLst/>
          </a:prstGeom>
          <a:noFill/>
        </p:spPr>
        <p:txBody>
          <a:bodyPr wrap="square" rtlCol="0">
            <a:spAutoFit/>
          </a:bodyPr>
          <a:lstStyle/>
          <a:p>
            <a:pPr algn="ctr"/>
            <a:r>
              <a:rPr kumimoji="1" lang="zh-CN" altLang="en-US" b="1">
                <a:solidFill>
                  <a:schemeClr val="tx1">
                    <a:lumMod val="85000"/>
                    <a:lumOff val="15000"/>
                  </a:schemeClr>
                </a:solidFill>
                <a:latin typeface="Microsoft YaHei" charset="-122"/>
                <a:ea typeface="Microsoft YaHei" charset="-122"/>
                <a:cs typeface="Microsoft YaHei" charset="-122"/>
              </a:rPr>
              <a:t>开展微课教学</a:t>
            </a:r>
            <a:endParaRPr kumimoji="1" lang="zh-CN" altLang="en-US" b="1" dirty="0">
              <a:solidFill>
                <a:schemeClr val="tx1">
                  <a:lumMod val="85000"/>
                  <a:lumOff val="15000"/>
                </a:schemeClr>
              </a:solidFill>
              <a:latin typeface="Microsoft YaHei" charset="-122"/>
              <a:ea typeface="Microsoft YaHei" charset="-122"/>
              <a:cs typeface="Microsoft YaHei" charset="-122"/>
            </a:endParaRPr>
          </a:p>
        </p:txBody>
      </p:sp>
      <p:cxnSp>
        <p:nvCxnSpPr>
          <p:cNvPr id="6" name="直线箭头连接符 5"/>
          <p:cNvCxnSpPr/>
          <p:nvPr/>
        </p:nvCxnSpPr>
        <p:spPr>
          <a:xfrm flipV="1">
            <a:off x="5396610" y="3056143"/>
            <a:ext cx="1181100" cy="1792"/>
          </a:xfrm>
          <a:prstGeom prst="straightConnector1">
            <a:avLst/>
          </a:prstGeom>
          <a:ln w="508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8"/>
          <p:cNvCxnSpPr/>
          <p:nvPr/>
        </p:nvCxnSpPr>
        <p:spPr>
          <a:xfrm flipV="1">
            <a:off x="5396610" y="5173075"/>
            <a:ext cx="1181100" cy="1792"/>
          </a:xfrm>
          <a:prstGeom prst="straightConnector1">
            <a:avLst/>
          </a:prstGeom>
          <a:ln w="508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03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Number_1">
            <a:hlinkClick r:id="rId12" action="ppaction://hlinksldjump"/>
          </p:cNvPr>
          <p:cNvSpPr txBox="1"/>
          <p:nvPr>
            <p:custDataLst>
              <p:tags r:id="rId1"/>
            </p:custDataLst>
          </p:nvPr>
        </p:nvSpPr>
        <p:spPr>
          <a:xfrm>
            <a:off x="5295042" y="1288895"/>
            <a:ext cx="282178" cy="609451"/>
          </a:xfrm>
          <a:custGeom>
            <a:avLst/>
            <a:gdLst/>
            <a:ahLst/>
            <a:cxnLst/>
            <a:rect l="l" t="t" r="r" b="b"/>
            <a:pathLst>
              <a:path w="282178" h="609451">
                <a:moveTo>
                  <a:pt x="226814" y="0"/>
                </a:moveTo>
                <a:lnTo>
                  <a:pt x="226814" y="524619"/>
                </a:lnTo>
                <a:cubicBezTo>
                  <a:pt x="226814" y="536228"/>
                  <a:pt x="229046" y="544562"/>
                  <a:pt x="233511" y="549622"/>
                </a:cubicBezTo>
                <a:cubicBezTo>
                  <a:pt x="235892" y="552599"/>
                  <a:pt x="238125" y="554459"/>
                  <a:pt x="240208" y="555203"/>
                </a:cubicBezTo>
                <a:cubicBezTo>
                  <a:pt x="242292" y="555947"/>
                  <a:pt x="249138" y="557808"/>
                  <a:pt x="260747" y="560784"/>
                </a:cubicBezTo>
                <a:cubicBezTo>
                  <a:pt x="275034" y="564059"/>
                  <a:pt x="282178" y="572244"/>
                  <a:pt x="282178" y="585341"/>
                </a:cubicBezTo>
                <a:cubicBezTo>
                  <a:pt x="282178" y="593080"/>
                  <a:pt x="278308" y="599331"/>
                  <a:pt x="270569" y="604093"/>
                </a:cubicBezTo>
                <a:cubicBezTo>
                  <a:pt x="264914" y="607665"/>
                  <a:pt x="255538" y="609451"/>
                  <a:pt x="242441" y="609451"/>
                </a:cubicBezTo>
                <a:lnTo>
                  <a:pt x="227260" y="609451"/>
                </a:lnTo>
                <a:lnTo>
                  <a:pt x="55810" y="609451"/>
                </a:lnTo>
                <a:lnTo>
                  <a:pt x="41076" y="609451"/>
                </a:lnTo>
                <a:cubicBezTo>
                  <a:pt x="27682" y="609451"/>
                  <a:pt x="18306" y="607665"/>
                  <a:pt x="12948" y="604093"/>
                </a:cubicBezTo>
                <a:cubicBezTo>
                  <a:pt x="5209" y="599331"/>
                  <a:pt x="1339" y="593080"/>
                  <a:pt x="1339" y="585341"/>
                </a:cubicBezTo>
                <a:cubicBezTo>
                  <a:pt x="1339" y="572244"/>
                  <a:pt x="8483" y="564059"/>
                  <a:pt x="22771" y="560784"/>
                </a:cubicBezTo>
                <a:cubicBezTo>
                  <a:pt x="34379" y="557808"/>
                  <a:pt x="41225" y="555947"/>
                  <a:pt x="43309" y="555203"/>
                </a:cubicBezTo>
                <a:cubicBezTo>
                  <a:pt x="45392" y="554459"/>
                  <a:pt x="47476" y="552599"/>
                  <a:pt x="49560" y="549622"/>
                </a:cubicBezTo>
                <a:cubicBezTo>
                  <a:pt x="54024" y="544562"/>
                  <a:pt x="56257" y="536228"/>
                  <a:pt x="56257" y="524619"/>
                </a:cubicBezTo>
                <a:lnTo>
                  <a:pt x="56257" y="106710"/>
                </a:lnTo>
                <a:cubicBezTo>
                  <a:pt x="56257" y="91232"/>
                  <a:pt x="54694" y="79921"/>
                  <a:pt x="51569" y="72777"/>
                </a:cubicBezTo>
                <a:cubicBezTo>
                  <a:pt x="48443" y="65633"/>
                  <a:pt x="43458" y="61615"/>
                  <a:pt x="36612" y="60722"/>
                </a:cubicBezTo>
                <a:lnTo>
                  <a:pt x="20985" y="58489"/>
                </a:lnTo>
                <a:cubicBezTo>
                  <a:pt x="6995" y="56406"/>
                  <a:pt x="0" y="49262"/>
                  <a:pt x="0" y="37058"/>
                </a:cubicBezTo>
                <a:cubicBezTo>
                  <a:pt x="0" y="27533"/>
                  <a:pt x="4465" y="20092"/>
                  <a:pt x="13394" y="14734"/>
                </a:cubicBezTo>
                <a:cubicBezTo>
                  <a:pt x="17859" y="12353"/>
                  <a:pt x="27087" y="10716"/>
                  <a:pt x="41076" y="9823"/>
                </a:cubicBezTo>
                <a:close/>
              </a:path>
            </a:pathLst>
          </a:custGeom>
          <a:gradFill>
            <a:gsLst>
              <a:gs pos="0">
                <a:schemeClr val="accent1">
                  <a:lumMod val="60000"/>
                  <a:lumOff val="40000"/>
                </a:schemeClr>
              </a:gs>
              <a:gs pos="51000">
                <a:schemeClr val="accent1"/>
              </a:gs>
              <a:gs pos="100000">
                <a:schemeClr val="accent1">
                  <a:lumMod val="60000"/>
                  <a:lumOff val="40000"/>
                </a:schemeClr>
              </a:gs>
            </a:gsLst>
            <a:lin ang="3600000" scaled="0"/>
          </a:gra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gradFill>
                  <a:gsLst>
                    <a:gs pos="0">
                      <a:srgbClr val="BF8CD8">
                        <a:alpha val="40000"/>
                      </a:srgbClr>
                    </a:gs>
                    <a:gs pos="51000">
                      <a:srgbClr val="BF8CD8"/>
                    </a:gs>
                    <a:gs pos="100000">
                      <a:srgbClr val="BF8CD8">
                        <a:alpha val="40000"/>
                      </a:srgbClr>
                    </a:gs>
                  </a:gsLst>
                  <a:lin ang="3600000" scaled="0"/>
                </a:gradFill>
                <a:latin typeface="Stencil" panose="040409050D0802020404" pitchFamily="82" charset="0"/>
                <a:ea typeface="华文细黑" panose="02010600040101010101" pitchFamily="2" charset="-122"/>
              </a:defRPr>
            </a:lvl1pPr>
          </a:lstStyle>
          <a:p>
            <a:endParaRPr lang="zh-CN" altLang="en-US"/>
          </a:p>
        </p:txBody>
      </p:sp>
      <p:sp>
        <p:nvSpPr>
          <p:cNvPr id="5" name="MH_Entry_1">
            <a:hlinkClick r:id="rId12" action="ppaction://hlinksldjump"/>
          </p:cNvPr>
          <p:cNvSpPr/>
          <p:nvPr>
            <p:custDataLst>
              <p:tags r:id="rId2"/>
            </p:custDataLst>
          </p:nvPr>
        </p:nvSpPr>
        <p:spPr>
          <a:xfrm>
            <a:off x="5962773" y="1284595"/>
            <a:ext cx="3413456" cy="648378"/>
          </a:xfrm>
          <a:custGeom>
            <a:avLst/>
            <a:gdLst>
              <a:gd name="connsiteX0" fmla="*/ 1971696 w 2115712"/>
              <a:gd name="connsiteY0" fmla="*/ 1800200 h 1800200"/>
              <a:gd name="connsiteX1" fmla="*/ 2115712 w 2115712"/>
              <a:gd name="connsiteY1" fmla="*/ 0 h 1800200"/>
              <a:gd name="connsiteX2" fmla="*/ 2115712 w 2115712"/>
              <a:gd name="connsiteY2" fmla="*/ 1800200 h 1800200"/>
              <a:gd name="connsiteX3" fmla="*/ 1971696 w 2115712"/>
              <a:gd name="connsiteY3" fmla="*/ 1800200 h 1800200"/>
              <a:gd name="connsiteX4" fmla="*/ 0 w 2115712"/>
              <a:gd name="connsiteY4" fmla="*/ 0 h 1800200"/>
              <a:gd name="connsiteX5" fmla="*/ 144016 w 2115712"/>
              <a:gd name="connsiteY5" fmla="*/ 0 h 1800200"/>
              <a:gd name="connsiteX6" fmla="*/ 144016 w 2115712"/>
              <a:gd name="connsiteY6" fmla="*/ 1800200 h 1800200"/>
              <a:gd name="connsiteX7" fmla="*/ 0 w 2115712"/>
              <a:gd name="connsiteY7" fmla="*/ 1800200 h 1800200"/>
              <a:gd name="connsiteX8" fmla="*/ 0 w 2115712"/>
              <a:gd name="connsiteY8" fmla="*/ 0 h 1800200"/>
              <a:gd name="connsiteX0" fmla="*/ 2115712 w 2115712"/>
              <a:gd name="connsiteY0" fmla="*/ 1800200 h 1800200"/>
              <a:gd name="connsiteX1" fmla="*/ 2115712 w 2115712"/>
              <a:gd name="connsiteY1" fmla="*/ 0 h 1800200"/>
              <a:gd name="connsiteX2" fmla="*/ 2115712 w 2115712"/>
              <a:gd name="connsiteY2" fmla="*/ 1800200 h 1800200"/>
              <a:gd name="connsiteX3" fmla="*/ 0 w 2115712"/>
              <a:gd name="connsiteY3" fmla="*/ 0 h 1800200"/>
              <a:gd name="connsiteX4" fmla="*/ 144016 w 2115712"/>
              <a:gd name="connsiteY4" fmla="*/ 0 h 1800200"/>
              <a:gd name="connsiteX5" fmla="*/ 144016 w 2115712"/>
              <a:gd name="connsiteY5" fmla="*/ 1800200 h 1800200"/>
              <a:gd name="connsiteX6" fmla="*/ 0 w 2115712"/>
              <a:gd name="connsiteY6" fmla="*/ 1800200 h 1800200"/>
              <a:gd name="connsiteX7" fmla="*/ 0 w 2115712"/>
              <a:gd name="connsiteY7" fmla="*/ 0 h 1800200"/>
              <a:gd name="connsiteX0" fmla="*/ 2115712 w 2115712"/>
              <a:gd name="connsiteY0" fmla="*/ 1800200 h 1800200"/>
              <a:gd name="connsiteX1" fmla="*/ 2115712 w 2115712"/>
              <a:gd name="connsiteY1" fmla="*/ 0 h 1800200"/>
              <a:gd name="connsiteX2" fmla="*/ 2115712 w 2115712"/>
              <a:gd name="connsiteY2" fmla="*/ 1800200 h 1800200"/>
              <a:gd name="connsiteX3" fmla="*/ 0 w 2115712"/>
              <a:gd name="connsiteY3" fmla="*/ 0 h 1800200"/>
              <a:gd name="connsiteX4" fmla="*/ 144016 w 2115712"/>
              <a:gd name="connsiteY4" fmla="*/ 1800200 h 1800200"/>
              <a:gd name="connsiteX5" fmla="*/ 0 w 2115712"/>
              <a:gd name="connsiteY5" fmla="*/ 1800200 h 1800200"/>
              <a:gd name="connsiteX6" fmla="*/ 0 w 2115712"/>
              <a:gd name="connsiteY6" fmla="*/ 0 h 1800200"/>
              <a:gd name="connsiteX0" fmla="*/ 2115712 w 2115712"/>
              <a:gd name="connsiteY0" fmla="*/ 1800200 h 1800200"/>
              <a:gd name="connsiteX1" fmla="*/ 2115712 w 2115712"/>
              <a:gd name="connsiteY1" fmla="*/ 0 h 1800200"/>
              <a:gd name="connsiteX2" fmla="*/ 2115712 w 2115712"/>
              <a:gd name="connsiteY2" fmla="*/ 1800200 h 1800200"/>
              <a:gd name="connsiteX3" fmla="*/ 0 w 2115712"/>
              <a:gd name="connsiteY3" fmla="*/ 0 h 1800200"/>
              <a:gd name="connsiteX4" fmla="*/ 0 w 2115712"/>
              <a:gd name="connsiteY4" fmla="*/ 1800200 h 1800200"/>
              <a:gd name="connsiteX5" fmla="*/ 0 w 2115712"/>
              <a:gd name="connsiteY5" fmla="*/ 0 h 1800200"/>
              <a:gd name="connsiteX0" fmla="*/ 0 w 0"/>
              <a:gd name="connsiteY0" fmla="*/ 0 h 1800200"/>
              <a:gd name="connsiteX1" fmla="*/ 0 w 0"/>
              <a:gd name="connsiteY1" fmla="*/ 1800200 h 1800200"/>
              <a:gd name="connsiteX2" fmla="*/ 0 w 0"/>
              <a:gd name="connsiteY2" fmla="*/ 0 h 1800200"/>
            </a:gdLst>
            <a:ahLst/>
            <a:cxnLst>
              <a:cxn ang="0">
                <a:pos x="connsiteX0" y="connsiteY0"/>
              </a:cxn>
              <a:cxn ang="0">
                <a:pos x="connsiteX1" y="connsiteY1"/>
              </a:cxn>
              <a:cxn ang="0">
                <a:pos x="connsiteX2" y="connsiteY2"/>
              </a:cxn>
            </a:cxnLst>
            <a:rect l="l" t="t" r="r" b="b"/>
            <a:pathLst>
              <a:path h="1800200">
                <a:moveTo>
                  <a:pt x="0" y="0"/>
                </a:moveTo>
                <a:lnTo>
                  <a:pt x="0" y="1800200"/>
                </a:lnTo>
                <a:lnTo>
                  <a:pt x="0" y="0"/>
                </a:lnTo>
                <a:close/>
              </a:path>
            </a:pathLst>
          </a:custGeom>
          <a:solidFill>
            <a:srgbClr val="333333"/>
          </a:solidFill>
          <a:ln w="254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0" rIns="0" bIns="0" numCol="1" spcCol="0" rtlCol="0" fromWordArt="0" anchor="ctr" anchorCtr="0" forceAA="0" compatLnSpc="1">
            <a:prstTxWarp prst="textNoShape">
              <a:avLst/>
            </a:prstTxWarp>
            <a:normAutofit/>
          </a:bodyPr>
          <a:lstStyle/>
          <a:p>
            <a:pPr lvl="0" algn="just">
              <a:lnSpc>
                <a:spcPct val="140000"/>
              </a:lnSpc>
            </a:pPr>
            <a:r>
              <a:rPr lang="zh-CN" altLang="en-US" sz="2400">
                <a:solidFill>
                  <a:schemeClr val="tx1"/>
                </a:solidFill>
                <a:latin typeface="+mn-ea"/>
              </a:rPr>
              <a:t>如何克服微课形式单一？</a:t>
            </a:r>
          </a:p>
        </p:txBody>
      </p:sp>
      <p:sp>
        <p:nvSpPr>
          <p:cNvPr id="6" name="MH_Number_2">
            <a:hlinkClick r:id="rId13" action="ppaction://hlinksldjump"/>
          </p:cNvPr>
          <p:cNvSpPr txBox="1"/>
          <p:nvPr>
            <p:custDataLst>
              <p:tags r:id="rId3"/>
            </p:custDataLst>
          </p:nvPr>
        </p:nvSpPr>
        <p:spPr>
          <a:xfrm>
            <a:off x="5220034" y="3062673"/>
            <a:ext cx="432197" cy="624631"/>
          </a:xfrm>
          <a:custGeom>
            <a:avLst/>
            <a:gdLst/>
            <a:ahLst/>
            <a:cxnLst/>
            <a:rect l="l" t="t" r="r" b="b"/>
            <a:pathLst>
              <a:path w="432197" h="624631">
                <a:moveTo>
                  <a:pt x="409426" y="418802"/>
                </a:moveTo>
                <a:cubicBezTo>
                  <a:pt x="415974" y="418504"/>
                  <a:pt x="421407" y="421183"/>
                  <a:pt x="425723" y="426839"/>
                </a:cubicBezTo>
                <a:cubicBezTo>
                  <a:pt x="430039" y="432494"/>
                  <a:pt x="432197" y="439936"/>
                  <a:pt x="432197" y="449163"/>
                </a:cubicBezTo>
                <a:cubicBezTo>
                  <a:pt x="432197" y="469701"/>
                  <a:pt x="426764" y="492695"/>
                  <a:pt x="415900" y="518145"/>
                </a:cubicBezTo>
                <a:cubicBezTo>
                  <a:pt x="405036" y="543594"/>
                  <a:pt x="392013" y="564058"/>
                  <a:pt x="376833" y="579536"/>
                </a:cubicBezTo>
                <a:cubicBezTo>
                  <a:pt x="363736" y="592931"/>
                  <a:pt x="347513" y="603795"/>
                  <a:pt x="328166" y="612130"/>
                </a:cubicBezTo>
                <a:cubicBezTo>
                  <a:pt x="308818" y="620464"/>
                  <a:pt x="290512" y="624631"/>
                  <a:pt x="273248" y="624631"/>
                </a:cubicBezTo>
                <a:cubicBezTo>
                  <a:pt x="252412" y="624631"/>
                  <a:pt x="230386" y="621208"/>
                  <a:pt x="207169" y="614362"/>
                </a:cubicBezTo>
                <a:lnTo>
                  <a:pt x="148233" y="596949"/>
                </a:lnTo>
                <a:cubicBezTo>
                  <a:pt x="115193" y="587424"/>
                  <a:pt x="93762" y="582662"/>
                  <a:pt x="83939" y="582662"/>
                </a:cubicBezTo>
                <a:cubicBezTo>
                  <a:pt x="70842" y="582662"/>
                  <a:pt x="57001" y="588913"/>
                  <a:pt x="42416" y="601414"/>
                </a:cubicBezTo>
                <a:cubicBezTo>
                  <a:pt x="33188" y="609153"/>
                  <a:pt x="26194" y="613023"/>
                  <a:pt x="21431" y="613023"/>
                </a:cubicBezTo>
                <a:cubicBezTo>
                  <a:pt x="14585" y="613023"/>
                  <a:pt x="9302" y="610790"/>
                  <a:pt x="5581" y="606325"/>
                </a:cubicBezTo>
                <a:cubicBezTo>
                  <a:pt x="1860" y="601861"/>
                  <a:pt x="0" y="595461"/>
                  <a:pt x="0" y="587127"/>
                </a:cubicBezTo>
                <a:cubicBezTo>
                  <a:pt x="0" y="571053"/>
                  <a:pt x="3721" y="554682"/>
                  <a:pt x="11162" y="538013"/>
                </a:cubicBezTo>
                <a:cubicBezTo>
                  <a:pt x="18603" y="521345"/>
                  <a:pt x="28724" y="506759"/>
                  <a:pt x="41523" y="494258"/>
                </a:cubicBezTo>
                <a:cubicBezTo>
                  <a:pt x="68610" y="467766"/>
                  <a:pt x="105519" y="454521"/>
                  <a:pt x="152251" y="454521"/>
                </a:cubicBezTo>
                <a:cubicBezTo>
                  <a:pt x="173980" y="454521"/>
                  <a:pt x="203299" y="457944"/>
                  <a:pt x="240208" y="464790"/>
                </a:cubicBezTo>
                <a:cubicBezTo>
                  <a:pt x="294084" y="474910"/>
                  <a:pt x="329208" y="479970"/>
                  <a:pt x="345579" y="479970"/>
                </a:cubicBezTo>
                <a:cubicBezTo>
                  <a:pt x="359866" y="479970"/>
                  <a:pt x="370433" y="476398"/>
                  <a:pt x="377279" y="469255"/>
                </a:cubicBezTo>
                <a:cubicBezTo>
                  <a:pt x="379660" y="466576"/>
                  <a:pt x="381521" y="463525"/>
                  <a:pt x="382860" y="460102"/>
                </a:cubicBezTo>
                <a:cubicBezTo>
                  <a:pt x="384200" y="456679"/>
                  <a:pt x="385911" y="450502"/>
                  <a:pt x="387995" y="441573"/>
                </a:cubicBezTo>
                <a:cubicBezTo>
                  <a:pt x="391269" y="426988"/>
                  <a:pt x="398413" y="419397"/>
                  <a:pt x="409426" y="418802"/>
                </a:cubicBezTo>
                <a:close/>
                <a:moveTo>
                  <a:pt x="155376" y="1339"/>
                </a:moveTo>
                <a:lnTo>
                  <a:pt x="155376" y="48666"/>
                </a:lnTo>
                <a:cubicBezTo>
                  <a:pt x="147042" y="50452"/>
                  <a:pt x="140270" y="52982"/>
                  <a:pt x="135061" y="56257"/>
                </a:cubicBezTo>
                <a:cubicBezTo>
                  <a:pt x="129852" y="59531"/>
                  <a:pt x="127397" y="62805"/>
                  <a:pt x="127694" y="66079"/>
                </a:cubicBezTo>
                <a:cubicBezTo>
                  <a:pt x="128290" y="70247"/>
                  <a:pt x="132308" y="74711"/>
                  <a:pt x="139749" y="79474"/>
                </a:cubicBezTo>
                <a:cubicBezTo>
                  <a:pt x="153144" y="88701"/>
                  <a:pt x="162818" y="98673"/>
                  <a:pt x="168771" y="109388"/>
                </a:cubicBezTo>
                <a:cubicBezTo>
                  <a:pt x="174724" y="120104"/>
                  <a:pt x="177701" y="133052"/>
                  <a:pt x="177701" y="148232"/>
                </a:cubicBezTo>
                <a:cubicBezTo>
                  <a:pt x="177701" y="170854"/>
                  <a:pt x="169143" y="190351"/>
                  <a:pt x="152028" y="206722"/>
                </a:cubicBezTo>
                <a:cubicBezTo>
                  <a:pt x="134912" y="223093"/>
                  <a:pt x="114746" y="231279"/>
                  <a:pt x="91529" y="231279"/>
                </a:cubicBezTo>
                <a:cubicBezTo>
                  <a:pt x="66228" y="231279"/>
                  <a:pt x="45095" y="222572"/>
                  <a:pt x="28128" y="205159"/>
                </a:cubicBezTo>
                <a:cubicBezTo>
                  <a:pt x="11162" y="187746"/>
                  <a:pt x="2679" y="166092"/>
                  <a:pt x="2679" y="140196"/>
                </a:cubicBezTo>
                <a:cubicBezTo>
                  <a:pt x="2679" y="115788"/>
                  <a:pt x="10046" y="93017"/>
                  <a:pt x="24780" y="71884"/>
                </a:cubicBezTo>
                <a:cubicBezTo>
                  <a:pt x="39514" y="50750"/>
                  <a:pt x="59531" y="34081"/>
                  <a:pt x="84832" y="21877"/>
                </a:cubicBezTo>
                <a:cubicBezTo>
                  <a:pt x="100905" y="14138"/>
                  <a:pt x="124420" y="7292"/>
                  <a:pt x="155376" y="1339"/>
                </a:cubicBezTo>
                <a:close/>
                <a:moveTo>
                  <a:pt x="194667" y="0"/>
                </a:moveTo>
                <a:lnTo>
                  <a:pt x="206722" y="0"/>
                </a:lnTo>
                <a:cubicBezTo>
                  <a:pt x="237678" y="0"/>
                  <a:pt x="267221" y="5134"/>
                  <a:pt x="295349" y="15403"/>
                </a:cubicBezTo>
                <a:cubicBezTo>
                  <a:pt x="323478" y="25673"/>
                  <a:pt x="346918" y="39886"/>
                  <a:pt x="365670" y="58043"/>
                </a:cubicBezTo>
                <a:cubicBezTo>
                  <a:pt x="397222" y="88701"/>
                  <a:pt x="412998" y="127397"/>
                  <a:pt x="412998" y="174129"/>
                </a:cubicBezTo>
                <a:cubicBezTo>
                  <a:pt x="412998" y="214312"/>
                  <a:pt x="401166" y="249957"/>
                  <a:pt x="377502" y="281062"/>
                </a:cubicBezTo>
                <a:cubicBezTo>
                  <a:pt x="353839" y="312167"/>
                  <a:pt x="320278" y="336500"/>
                  <a:pt x="276820" y="354062"/>
                </a:cubicBezTo>
                <a:lnTo>
                  <a:pt x="218331" y="377279"/>
                </a:lnTo>
                <a:cubicBezTo>
                  <a:pt x="201364" y="384125"/>
                  <a:pt x="177403" y="396031"/>
                  <a:pt x="146447" y="412998"/>
                </a:cubicBezTo>
                <a:lnTo>
                  <a:pt x="133052" y="420588"/>
                </a:lnTo>
                <a:cubicBezTo>
                  <a:pt x="121146" y="420588"/>
                  <a:pt x="109686" y="422151"/>
                  <a:pt x="98673" y="425276"/>
                </a:cubicBezTo>
                <a:cubicBezTo>
                  <a:pt x="87660" y="428401"/>
                  <a:pt x="71735" y="434429"/>
                  <a:pt x="50899" y="443359"/>
                </a:cubicBezTo>
                <a:cubicBezTo>
                  <a:pt x="61615" y="429071"/>
                  <a:pt x="72405" y="416718"/>
                  <a:pt x="83269" y="406300"/>
                </a:cubicBezTo>
                <a:cubicBezTo>
                  <a:pt x="94134" y="395882"/>
                  <a:pt x="110430" y="382190"/>
                  <a:pt x="132159" y="365224"/>
                </a:cubicBezTo>
                <a:cubicBezTo>
                  <a:pt x="160139" y="343495"/>
                  <a:pt x="178966" y="327794"/>
                  <a:pt x="188639" y="318120"/>
                </a:cubicBezTo>
                <a:cubicBezTo>
                  <a:pt x="198313" y="308446"/>
                  <a:pt x="206573" y="297209"/>
                  <a:pt x="213419" y="284410"/>
                </a:cubicBezTo>
                <a:cubicBezTo>
                  <a:pt x="220265" y="271313"/>
                  <a:pt x="225251" y="255910"/>
                  <a:pt x="228377" y="238199"/>
                </a:cubicBezTo>
                <a:cubicBezTo>
                  <a:pt x="231502" y="220489"/>
                  <a:pt x="233065" y="198090"/>
                  <a:pt x="233065" y="171003"/>
                </a:cubicBezTo>
                <a:cubicBezTo>
                  <a:pt x="233065" y="123378"/>
                  <a:pt x="228897" y="91231"/>
                  <a:pt x="220563" y="74563"/>
                </a:cubicBezTo>
                <a:cubicBezTo>
                  <a:pt x="217289" y="68014"/>
                  <a:pt x="213791" y="62954"/>
                  <a:pt x="210071" y="59382"/>
                </a:cubicBezTo>
                <a:cubicBezTo>
                  <a:pt x="206350" y="55810"/>
                  <a:pt x="201215" y="52238"/>
                  <a:pt x="194667" y="48666"/>
                </a:cubicBezTo>
                <a:close/>
              </a:path>
            </a:pathLst>
          </a:custGeom>
          <a:gradFill>
            <a:gsLst>
              <a:gs pos="0">
                <a:schemeClr val="accent1">
                  <a:lumMod val="60000"/>
                  <a:lumOff val="40000"/>
                </a:schemeClr>
              </a:gs>
              <a:gs pos="51000">
                <a:schemeClr val="accent1"/>
              </a:gs>
              <a:gs pos="100000">
                <a:schemeClr val="accent1">
                  <a:lumMod val="60000"/>
                  <a:lumOff val="40000"/>
                </a:schemeClr>
              </a:gs>
            </a:gsLst>
            <a:lin ang="3600000" scaled="0"/>
          </a:gra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gradFill>
                  <a:gsLst>
                    <a:gs pos="0">
                      <a:srgbClr val="BF8CD8">
                        <a:alpha val="40000"/>
                      </a:srgbClr>
                    </a:gs>
                    <a:gs pos="51000">
                      <a:srgbClr val="BF8CD8"/>
                    </a:gs>
                    <a:gs pos="100000">
                      <a:srgbClr val="BF8CD8">
                        <a:alpha val="40000"/>
                      </a:srgbClr>
                    </a:gs>
                  </a:gsLst>
                  <a:lin ang="3600000" scaled="0"/>
                </a:gradFill>
                <a:latin typeface="Stencil" panose="040409050D0802020404" pitchFamily="82" charset="0"/>
                <a:ea typeface="华文细黑" panose="02010600040101010101" pitchFamily="2" charset="-122"/>
              </a:defRPr>
            </a:lvl1pPr>
          </a:lstStyle>
          <a:p>
            <a:endParaRPr lang="zh-CN" altLang="en-US"/>
          </a:p>
        </p:txBody>
      </p:sp>
      <p:sp>
        <p:nvSpPr>
          <p:cNvPr id="7" name="MH_Entry_2">
            <a:hlinkClick r:id="rId13" action="ppaction://hlinksldjump"/>
          </p:cNvPr>
          <p:cNvSpPr/>
          <p:nvPr>
            <p:custDataLst>
              <p:tags r:id="rId4"/>
            </p:custDataLst>
          </p:nvPr>
        </p:nvSpPr>
        <p:spPr>
          <a:xfrm>
            <a:off x="5962773" y="3072289"/>
            <a:ext cx="3413456" cy="648378"/>
          </a:xfrm>
          <a:custGeom>
            <a:avLst/>
            <a:gdLst>
              <a:gd name="connsiteX0" fmla="*/ 1971696 w 2115712"/>
              <a:gd name="connsiteY0" fmla="*/ 1800200 h 1800200"/>
              <a:gd name="connsiteX1" fmla="*/ 2115712 w 2115712"/>
              <a:gd name="connsiteY1" fmla="*/ 0 h 1800200"/>
              <a:gd name="connsiteX2" fmla="*/ 2115712 w 2115712"/>
              <a:gd name="connsiteY2" fmla="*/ 1800200 h 1800200"/>
              <a:gd name="connsiteX3" fmla="*/ 1971696 w 2115712"/>
              <a:gd name="connsiteY3" fmla="*/ 1800200 h 1800200"/>
              <a:gd name="connsiteX4" fmla="*/ 0 w 2115712"/>
              <a:gd name="connsiteY4" fmla="*/ 0 h 1800200"/>
              <a:gd name="connsiteX5" fmla="*/ 144016 w 2115712"/>
              <a:gd name="connsiteY5" fmla="*/ 0 h 1800200"/>
              <a:gd name="connsiteX6" fmla="*/ 144016 w 2115712"/>
              <a:gd name="connsiteY6" fmla="*/ 1800200 h 1800200"/>
              <a:gd name="connsiteX7" fmla="*/ 0 w 2115712"/>
              <a:gd name="connsiteY7" fmla="*/ 1800200 h 1800200"/>
              <a:gd name="connsiteX8" fmla="*/ 0 w 2115712"/>
              <a:gd name="connsiteY8" fmla="*/ 0 h 1800200"/>
              <a:gd name="connsiteX0" fmla="*/ 2115712 w 2115712"/>
              <a:gd name="connsiteY0" fmla="*/ 1800200 h 1800200"/>
              <a:gd name="connsiteX1" fmla="*/ 2115712 w 2115712"/>
              <a:gd name="connsiteY1" fmla="*/ 0 h 1800200"/>
              <a:gd name="connsiteX2" fmla="*/ 2115712 w 2115712"/>
              <a:gd name="connsiteY2" fmla="*/ 1800200 h 1800200"/>
              <a:gd name="connsiteX3" fmla="*/ 0 w 2115712"/>
              <a:gd name="connsiteY3" fmla="*/ 0 h 1800200"/>
              <a:gd name="connsiteX4" fmla="*/ 144016 w 2115712"/>
              <a:gd name="connsiteY4" fmla="*/ 0 h 1800200"/>
              <a:gd name="connsiteX5" fmla="*/ 144016 w 2115712"/>
              <a:gd name="connsiteY5" fmla="*/ 1800200 h 1800200"/>
              <a:gd name="connsiteX6" fmla="*/ 0 w 2115712"/>
              <a:gd name="connsiteY6" fmla="*/ 1800200 h 1800200"/>
              <a:gd name="connsiteX7" fmla="*/ 0 w 2115712"/>
              <a:gd name="connsiteY7" fmla="*/ 0 h 1800200"/>
              <a:gd name="connsiteX0" fmla="*/ 2115712 w 2115712"/>
              <a:gd name="connsiteY0" fmla="*/ 1800200 h 1800200"/>
              <a:gd name="connsiteX1" fmla="*/ 2115712 w 2115712"/>
              <a:gd name="connsiteY1" fmla="*/ 0 h 1800200"/>
              <a:gd name="connsiteX2" fmla="*/ 2115712 w 2115712"/>
              <a:gd name="connsiteY2" fmla="*/ 1800200 h 1800200"/>
              <a:gd name="connsiteX3" fmla="*/ 0 w 2115712"/>
              <a:gd name="connsiteY3" fmla="*/ 0 h 1800200"/>
              <a:gd name="connsiteX4" fmla="*/ 144016 w 2115712"/>
              <a:gd name="connsiteY4" fmla="*/ 1800200 h 1800200"/>
              <a:gd name="connsiteX5" fmla="*/ 0 w 2115712"/>
              <a:gd name="connsiteY5" fmla="*/ 1800200 h 1800200"/>
              <a:gd name="connsiteX6" fmla="*/ 0 w 2115712"/>
              <a:gd name="connsiteY6" fmla="*/ 0 h 1800200"/>
              <a:gd name="connsiteX0" fmla="*/ 2115712 w 2115712"/>
              <a:gd name="connsiteY0" fmla="*/ 1800200 h 1800200"/>
              <a:gd name="connsiteX1" fmla="*/ 2115712 w 2115712"/>
              <a:gd name="connsiteY1" fmla="*/ 0 h 1800200"/>
              <a:gd name="connsiteX2" fmla="*/ 2115712 w 2115712"/>
              <a:gd name="connsiteY2" fmla="*/ 1800200 h 1800200"/>
              <a:gd name="connsiteX3" fmla="*/ 0 w 2115712"/>
              <a:gd name="connsiteY3" fmla="*/ 0 h 1800200"/>
              <a:gd name="connsiteX4" fmla="*/ 0 w 2115712"/>
              <a:gd name="connsiteY4" fmla="*/ 1800200 h 1800200"/>
              <a:gd name="connsiteX5" fmla="*/ 0 w 2115712"/>
              <a:gd name="connsiteY5" fmla="*/ 0 h 1800200"/>
              <a:gd name="connsiteX0" fmla="*/ 0 w 0"/>
              <a:gd name="connsiteY0" fmla="*/ 0 h 1800200"/>
              <a:gd name="connsiteX1" fmla="*/ 0 w 0"/>
              <a:gd name="connsiteY1" fmla="*/ 1800200 h 1800200"/>
              <a:gd name="connsiteX2" fmla="*/ 0 w 0"/>
              <a:gd name="connsiteY2" fmla="*/ 0 h 1800200"/>
            </a:gdLst>
            <a:ahLst/>
            <a:cxnLst>
              <a:cxn ang="0">
                <a:pos x="connsiteX0" y="connsiteY0"/>
              </a:cxn>
              <a:cxn ang="0">
                <a:pos x="connsiteX1" y="connsiteY1"/>
              </a:cxn>
              <a:cxn ang="0">
                <a:pos x="connsiteX2" y="connsiteY2"/>
              </a:cxn>
            </a:cxnLst>
            <a:rect l="l" t="t" r="r" b="b"/>
            <a:pathLst>
              <a:path h="1800200">
                <a:moveTo>
                  <a:pt x="0" y="0"/>
                </a:moveTo>
                <a:lnTo>
                  <a:pt x="0" y="1800200"/>
                </a:lnTo>
                <a:lnTo>
                  <a:pt x="0" y="0"/>
                </a:lnTo>
                <a:close/>
              </a:path>
            </a:pathLst>
          </a:custGeom>
          <a:solidFill>
            <a:srgbClr val="333333"/>
          </a:solidFill>
          <a:ln w="254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0" rIns="0" bIns="0" numCol="1" spcCol="0" rtlCol="0" fromWordArt="0" anchor="ctr" anchorCtr="0" forceAA="0" compatLnSpc="1">
            <a:prstTxWarp prst="textNoShape">
              <a:avLst/>
            </a:prstTxWarp>
            <a:normAutofit/>
          </a:bodyPr>
          <a:lstStyle/>
          <a:p>
            <a:pPr lvl="0" algn="just">
              <a:lnSpc>
                <a:spcPct val="140000"/>
              </a:lnSpc>
            </a:pPr>
            <a:r>
              <a:rPr lang="zh-CN" altLang="en-US" sz="2400">
                <a:solidFill>
                  <a:schemeClr val="tx1"/>
                </a:solidFill>
                <a:latin typeface="+mn-ea"/>
              </a:rPr>
              <a:t>什么样的微课学生爱看？</a:t>
            </a:r>
          </a:p>
        </p:txBody>
      </p:sp>
      <p:sp>
        <p:nvSpPr>
          <p:cNvPr id="8" name="MH_Number_3">
            <a:hlinkClick r:id="rId13" action="ppaction://hlinksldjump"/>
          </p:cNvPr>
          <p:cNvSpPr txBox="1"/>
          <p:nvPr>
            <p:custDataLst>
              <p:tags r:id="rId5"/>
            </p:custDataLst>
          </p:nvPr>
        </p:nvSpPr>
        <p:spPr>
          <a:xfrm>
            <a:off x="5216907" y="4851630"/>
            <a:ext cx="438448" cy="624632"/>
          </a:xfrm>
          <a:custGeom>
            <a:avLst/>
            <a:gdLst/>
            <a:ahLst/>
            <a:cxnLst/>
            <a:rect l="l" t="t" r="r" b="b"/>
            <a:pathLst>
              <a:path w="438448" h="624632">
                <a:moveTo>
                  <a:pt x="83939" y="400497"/>
                </a:moveTo>
                <a:cubicBezTo>
                  <a:pt x="110133" y="400497"/>
                  <a:pt x="131862" y="410915"/>
                  <a:pt x="149126" y="431751"/>
                </a:cubicBezTo>
                <a:cubicBezTo>
                  <a:pt x="161330" y="446634"/>
                  <a:pt x="167432" y="462559"/>
                  <a:pt x="167432" y="479525"/>
                </a:cubicBezTo>
                <a:cubicBezTo>
                  <a:pt x="167432" y="491729"/>
                  <a:pt x="164307" y="503635"/>
                  <a:pt x="158056" y="515244"/>
                </a:cubicBezTo>
                <a:cubicBezTo>
                  <a:pt x="151805" y="526852"/>
                  <a:pt x="143471" y="536377"/>
                  <a:pt x="133053" y="543819"/>
                </a:cubicBezTo>
                <a:cubicBezTo>
                  <a:pt x="123528" y="550665"/>
                  <a:pt x="118765" y="555874"/>
                  <a:pt x="118765" y="559446"/>
                </a:cubicBezTo>
                <a:cubicBezTo>
                  <a:pt x="118765" y="564208"/>
                  <a:pt x="123825" y="568375"/>
                  <a:pt x="133946" y="571947"/>
                </a:cubicBezTo>
                <a:cubicBezTo>
                  <a:pt x="144066" y="575519"/>
                  <a:pt x="155823" y="577305"/>
                  <a:pt x="169218" y="577305"/>
                </a:cubicBezTo>
                <a:lnTo>
                  <a:pt x="169218" y="624186"/>
                </a:lnTo>
                <a:cubicBezTo>
                  <a:pt x="136178" y="620019"/>
                  <a:pt x="107901" y="612726"/>
                  <a:pt x="84386" y="602308"/>
                </a:cubicBezTo>
                <a:cubicBezTo>
                  <a:pt x="57597" y="590402"/>
                  <a:pt x="36835" y="574552"/>
                  <a:pt x="22101" y="554758"/>
                </a:cubicBezTo>
                <a:cubicBezTo>
                  <a:pt x="7367" y="534963"/>
                  <a:pt x="0" y="512862"/>
                  <a:pt x="0" y="488455"/>
                </a:cubicBezTo>
                <a:cubicBezTo>
                  <a:pt x="0" y="463451"/>
                  <a:pt x="8037" y="442541"/>
                  <a:pt x="24110" y="425724"/>
                </a:cubicBezTo>
                <a:cubicBezTo>
                  <a:pt x="40184" y="408906"/>
                  <a:pt x="60127" y="400497"/>
                  <a:pt x="83939" y="400497"/>
                </a:cubicBezTo>
                <a:close/>
                <a:moveTo>
                  <a:pt x="169218" y="2233"/>
                </a:moveTo>
                <a:lnTo>
                  <a:pt x="169218" y="47328"/>
                </a:lnTo>
                <a:cubicBezTo>
                  <a:pt x="157609" y="50007"/>
                  <a:pt x="149275" y="52835"/>
                  <a:pt x="144215" y="55811"/>
                </a:cubicBezTo>
                <a:cubicBezTo>
                  <a:pt x="140940" y="57597"/>
                  <a:pt x="138187" y="59978"/>
                  <a:pt x="135955" y="62955"/>
                </a:cubicBezTo>
                <a:cubicBezTo>
                  <a:pt x="133722" y="65932"/>
                  <a:pt x="132606" y="68462"/>
                  <a:pt x="132606" y="70545"/>
                </a:cubicBezTo>
                <a:cubicBezTo>
                  <a:pt x="132904" y="75308"/>
                  <a:pt x="136029" y="80070"/>
                  <a:pt x="141982" y="84833"/>
                </a:cubicBezTo>
                <a:lnTo>
                  <a:pt x="162521" y="101353"/>
                </a:lnTo>
                <a:cubicBezTo>
                  <a:pt x="172343" y="109389"/>
                  <a:pt x="177255" y="123528"/>
                  <a:pt x="177255" y="143769"/>
                </a:cubicBezTo>
                <a:cubicBezTo>
                  <a:pt x="177255" y="165498"/>
                  <a:pt x="169441" y="184101"/>
                  <a:pt x="153814" y="199579"/>
                </a:cubicBezTo>
                <a:cubicBezTo>
                  <a:pt x="138187" y="215057"/>
                  <a:pt x="119360" y="222796"/>
                  <a:pt x="97334" y="222796"/>
                </a:cubicBezTo>
                <a:cubicBezTo>
                  <a:pt x="75307" y="222796"/>
                  <a:pt x="56853" y="214834"/>
                  <a:pt x="41970" y="198910"/>
                </a:cubicBezTo>
                <a:cubicBezTo>
                  <a:pt x="27087" y="182985"/>
                  <a:pt x="19646" y="163265"/>
                  <a:pt x="19646" y="139750"/>
                </a:cubicBezTo>
                <a:cubicBezTo>
                  <a:pt x="19646" y="119510"/>
                  <a:pt x="24929" y="100236"/>
                  <a:pt x="35496" y="81931"/>
                </a:cubicBezTo>
                <a:cubicBezTo>
                  <a:pt x="46063" y="63625"/>
                  <a:pt x="60871" y="48072"/>
                  <a:pt x="79921" y="35273"/>
                </a:cubicBezTo>
                <a:cubicBezTo>
                  <a:pt x="101948" y="20390"/>
                  <a:pt x="131713" y="9377"/>
                  <a:pt x="169218" y="2233"/>
                </a:cubicBezTo>
                <a:close/>
                <a:moveTo>
                  <a:pt x="208955" y="0"/>
                </a:moveTo>
                <a:lnTo>
                  <a:pt x="221457" y="0"/>
                </a:lnTo>
                <a:cubicBezTo>
                  <a:pt x="250032" y="0"/>
                  <a:pt x="277565" y="4019"/>
                  <a:pt x="304056" y="12056"/>
                </a:cubicBezTo>
                <a:cubicBezTo>
                  <a:pt x="330548" y="20093"/>
                  <a:pt x="353169" y="31255"/>
                  <a:pt x="371922" y="45542"/>
                </a:cubicBezTo>
                <a:cubicBezTo>
                  <a:pt x="390376" y="59532"/>
                  <a:pt x="404441" y="76126"/>
                  <a:pt x="414115" y="95325"/>
                </a:cubicBezTo>
                <a:cubicBezTo>
                  <a:pt x="423788" y="114524"/>
                  <a:pt x="428625" y="135137"/>
                  <a:pt x="428625" y="157163"/>
                </a:cubicBezTo>
                <a:cubicBezTo>
                  <a:pt x="428625" y="196752"/>
                  <a:pt x="415975" y="229940"/>
                  <a:pt x="390674" y="256729"/>
                </a:cubicBezTo>
                <a:cubicBezTo>
                  <a:pt x="379661" y="268338"/>
                  <a:pt x="367978" y="277565"/>
                  <a:pt x="355625" y="284411"/>
                </a:cubicBezTo>
                <a:cubicBezTo>
                  <a:pt x="343272" y="291257"/>
                  <a:pt x="325934" y="298252"/>
                  <a:pt x="303610" y="305396"/>
                </a:cubicBezTo>
                <a:cubicBezTo>
                  <a:pt x="329506" y="313135"/>
                  <a:pt x="348853" y="320056"/>
                  <a:pt x="361653" y="326158"/>
                </a:cubicBezTo>
                <a:cubicBezTo>
                  <a:pt x="374452" y="332260"/>
                  <a:pt x="385763" y="339775"/>
                  <a:pt x="395585" y="348705"/>
                </a:cubicBezTo>
                <a:cubicBezTo>
                  <a:pt x="408682" y="360909"/>
                  <a:pt x="419100" y="376387"/>
                  <a:pt x="426839" y="395139"/>
                </a:cubicBezTo>
                <a:cubicBezTo>
                  <a:pt x="434578" y="413892"/>
                  <a:pt x="438448" y="433388"/>
                  <a:pt x="438448" y="453629"/>
                </a:cubicBezTo>
                <a:cubicBezTo>
                  <a:pt x="438448" y="499766"/>
                  <a:pt x="422672" y="537866"/>
                  <a:pt x="391121" y="567929"/>
                </a:cubicBezTo>
                <a:cubicBezTo>
                  <a:pt x="371773" y="586384"/>
                  <a:pt x="348184" y="600448"/>
                  <a:pt x="320353" y="610122"/>
                </a:cubicBezTo>
                <a:cubicBezTo>
                  <a:pt x="292522" y="619795"/>
                  <a:pt x="261938" y="624632"/>
                  <a:pt x="228600" y="624632"/>
                </a:cubicBezTo>
                <a:lnTo>
                  <a:pt x="208955" y="624186"/>
                </a:lnTo>
                <a:lnTo>
                  <a:pt x="208955" y="577305"/>
                </a:lnTo>
                <a:cubicBezTo>
                  <a:pt x="225624" y="572543"/>
                  <a:pt x="237679" y="565548"/>
                  <a:pt x="245120" y="556320"/>
                </a:cubicBezTo>
                <a:cubicBezTo>
                  <a:pt x="249585" y="550962"/>
                  <a:pt x="252710" y="545233"/>
                  <a:pt x="254496" y="539131"/>
                </a:cubicBezTo>
                <a:cubicBezTo>
                  <a:pt x="256282" y="533029"/>
                  <a:pt x="257175" y="524918"/>
                  <a:pt x="257175" y="514797"/>
                </a:cubicBezTo>
                <a:lnTo>
                  <a:pt x="257175" y="386656"/>
                </a:lnTo>
                <a:cubicBezTo>
                  <a:pt x="257175" y="374155"/>
                  <a:pt x="256580" y="365076"/>
                  <a:pt x="255389" y="359421"/>
                </a:cubicBezTo>
                <a:cubicBezTo>
                  <a:pt x="254199" y="353765"/>
                  <a:pt x="251520" y="348259"/>
                  <a:pt x="247353" y="342901"/>
                </a:cubicBezTo>
                <a:cubicBezTo>
                  <a:pt x="239018" y="331887"/>
                  <a:pt x="225921" y="325934"/>
                  <a:pt x="208062" y="325041"/>
                </a:cubicBezTo>
                <a:cubicBezTo>
                  <a:pt x="196156" y="324446"/>
                  <a:pt x="188268" y="322958"/>
                  <a:pt x="184398" y="320576"/>
                </a:cubicBezTo>
                <a:cubicBezTo>
                  <a:pt x="177850" y="316409"/>
                  <a:pt x="174576" y="310159"/>
                  <a:pt x="174576" y="301824"/>
                </a:cubicBezTo>
                <a:cubicBezTo>
                  <a:pt x="174576" y="293490"/>
                  <a:pt x="176882" y="287686"/>
                  <a:pt x="181496" y="284411"/>
                </a:cubicBezTo>
                <a:cubicBezTo>
                  <a:pt x="186110" y="281137"/>
                  <a:pt x="194816" y="278905"/>
                  <a:pt x="207616" y="277714"/>
                </a:cubicBezTo>
                <a:cubicBezTo>
                  <a:pt x="240953" y="274737"/>
                  <a:pt x="257622" y="257920"/>
                  <a:pt x="257622" y="227261"/>
                </a:cubicBezTo>
                <a:lnTo>
                  <a:pt x="257175" y="209848"/>
                </a:lnTo>
                <a:lnTo>
                  <a:pt x="257175" y="108943"/>
                </a:lnTo>
                <a:cubicBezTo>
                  <a:pt x="257175" y="90191"/>
                  <a:pt x="253603" y="76275"/>
                  <a:pt x="246460" y="67197"/>
                </a:cubicBezTo>
                <a:cubicBezTo>
                  <a:pt x="239316" y="58118"/>
                  <a:pt x="226814" y="51495"/>
                  <a:pt x="208955" y="47328"/>
                </a:cubicBezTo>
                <a:close/>
              </a:path>
            </a:pathLst>
          </a:custGeom>
          <a:gradFill>
            <a:gsLst>
              <a:gs pos="0">
                <a:schemeClr val="accent1">
                  <a:lumMod val="60000"/>
                  <a:lumOff val="40000"/>
                </a:schemeClr>
              </a:gs>
              <a:gs pos="51000">
                <a:schemeClr val="accent1"/>
              </a:gs>
              <a:gs pos="100000">
                <a:schemeClr val="accent1">
                  <a:lumMod val="60000"/>
                  <a:lumOff val="40000"/>
                </a:schemeClr>
              </a:gs>
            </a:gsLst>
            <a:lin ang="3600000" scaled="0"/>
          </a:gra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gradFill>
                  <a:gsLst>
                    <a:gs pos="0">
                      <a:srgbClr val="BF8CD8">
                        <a:alpha val="40000"/>
                      </a:srgbClr>
                    </a:gs>
                    <a:gs pos="51000">
                      <a:srgbClr val="BF8CD8"/>
                    </a:gs>
                    <a:gs pos="100000">
                      <a:srgbClr val="BF8CD8">
                        <a:alpha val="40000"/>
                      </a:srgbClr>
                    </a:gs>
                  </a:gsLst>
                  <a:lin ang="3600000" scaled="0"/>
                </a:gradFill>
                <a:latin typeface="Stencil" panose="040409050D0802020404" pitchFamily="82" charset="0"/>
                <a:ea typeface="华文细黑" panose="02010600040101010101" pitchFamily="2" charset="-122"/>
              </a:defRPr>
            </a:lvl1pPr>
          </a:lstStyle>
          <a:p>
            <a:endParaRPr lang="zh-CN" altLang="en-US"/>
          </a:p>
        </p:txBody>
      </p:sp>
      <p:sp>
        <p:nvSpPr>
          <p:cNvPr id="9" name="MH_Entry_3">
            <a:hlinkClick r:id="rId13" action="ppaction://hlinksldjump"/>
          </p:cNvPr>
          <p:cNvSpPr/>
          <p:nvPr>
            <p:custDataLst>
              <p:tags r:id="rId6"/>
            </p:custDataLst>
          </p:nvPr>
        </p:nvSpPr>
        <p:spPr>
          <a:xfrm>
            <a:off x="5962773" y="4859983"/>
            <a:ext cx="3413456" cy="648378"/>
          </a:xfrm>
          <a:custGeom>
            <a:avLst/>
            <a:gdLst>
              <a:gd name="connsiteX0" fmla="*/ 1971696 w 2115712"/>
              <a:gd name="connsiteY0" fmla="*/ 1800200 h 1800200"/>
              <a:gd name="connsiteX1" fmla="*/ 2115712 w 2115712"/>
              <a:gd name="connsiteY1" fmla="*/ 0 h 1800200"/>
              <a:gd name="connsiteX2" fmla="*/ 2115712 w 2115712"/>
              <a:gd name="connsiteY2" fmla="*/ 1800200 h 1800200"/>
              <a:gd name="connsiteX3" fmla="*/ 1971696 w 2115712"/>
              <a:gd name="connsiteY3" fmla="*/ 1800200 h 1800200"/>
              <a:gd name="connsiteX4" fmla="*/ 0 w 2115712"/>
              <a:gd name="connsiteY4" fmla="*/ 0 h 1800200"/>
              <a:gd name="connsiteX5" fmla="*/ 144016 w 2115712"/>
              <a:gd name="connsiteY5" fmla="*/ 0 h 1800200"/>
              <a:gd name="connsiteX6" fmla="*/ 144016 w 2115712"/>
              <a:gd name="connsiteY6" fmla="*/ 1800200 h 1800200"/>
              <a:gd name="connsiteX7" fmla="*/ 0 w 2115712"/>
              <a:gd name="connsiteY7" fmla="*/ 1800200 h 1800200"/>
              <a:gd name="connsiteX8" fmla="*/ 0 w 2115712"/>
              <a:gd name="connsiteY8" fmla="*/ 0 h 1800200"/>
              <a:gd name="connsiteX0" fmla="*/ 2115712 w 2115712"/>
              <a:gd name="connsiteY0" fmla="*/ 1800200 h 1800200"/>
              <a:gd name="connsiteX1" fmla="*/ 2115712 w 2115712"/>
              <a:gd name="connsiteY1" fmla="*/ 0 h 1800200"/>
              <a:gd name="connsiteX2" fmla="*/ 2115712 w 2115712"/>
              <a:gd name="connsiteY2" fmla="*/ 1800200 h 1800200"/>
              <a:gd name="connsiteX3" fmla="*/ 0 w 2115712"/>
              <a:gd name="connsiteY3" fmla="*/ 0 h 1800200"/>
              <a:gd name="connsiteX4" fmla="*/ 144016 w 2115712"/>
              <a:gd name="connsiteY4" fmla="*/ 0 h 1800200"/>
              <a:gd name="connsiteX5" fmla="*/ 144016 w 2115712"/>
              <a:gd name="connsiteY5" fmla="*/ 1800200 h 1800200"/>
              <a:gd name="connsiteX6" fmla="*/ 0 w 2115712"/>
              <a:gd name="connsiteY6" fmla="*/ 1800200 h 1800200"/>
              <a:gd name="connsiteX7" fmla="*/ 0 w 2115712"/>
              <a:gd name="connsiteY7" fmla="*/ 0 h 1800200"/>
              <a:gd name="connsiteX0" fmla="*/ 2115712 w 2115712"/>
              <a:gd name="connsiteY0" fmla="*/ 1800200 h 1800200"/>
              <a:gd name="connsiteX1" fmla="*/ 2115712 w 2115712"/>
              <a:gd name="connsiteY1" fmla="*/ 0 h 1800200"/>
              <a:gd name="connsiteX2" fmla="*/ 2115712 w 2115712"/>
              <a:gd name="connsiteY2" fmla="*/ 1800200 h 1800200"/>
              <a:gd name="connsiteX3" fmla="*/ 0 w 2115712"/>
              <a:gd name="connsiteY3" fmla="*/ 0 h 1800200"/>
              <a:gd name="connsiteX4" fmla="*/ 144016 w 2115712"/>
              <a:gd name="connsiteY4" fmla="*/ 1800200 h 1800200"/>
              <a:gd name="connsiteX5" fmla="*/ 0 w 2115712"/>
              <a:gd name="connsiteY5" fmla="*/ 1800200 h 1800200"/>
              <a:gd name="connsiteX6" fmla="*/ 0 w 2115712"/>
              <a:gd name="connsiteY6" fmla="*/ 0 h 1800200"/>
              <a:gd name="connsiteX0" fmla="*/ 2115712 w 2115712"/>
              <a:gd name="connsiteY0" fmla="*/ 1800200 h 1800200"/>
              <a:gd name="connsiteX1" fmla="*/ 2115712 w 2115712"/>
              <a:gd name="connsiteY1" fmla="*/ 0 h 1800200"/>
              <a:gd name="connsiteX2" fmla="*/ 2115712 w 2115712"/>
              <a:gd name="connsiteY2" fmla="*/ 1800200 h 1800200"/>
              <a:gd name="connsiteX3" fmla="*/ 0 w 2115712"/>
              <a:gd name="connsiteY3" fmla="*/ 0 h 1800200"/>
              <a:gd name="connsiteX4" fmla="*/ 0 w 2115712"/>
              <a:gd name="connsiteY4" fmla="*/ 1800200 h 1800200"/>
              <a:gd name="connsiteX5" fmla="*/ 0 w 2115712"/>
              <a:gd name="connsiteY5" fmla="*/ 0 h 1800200"/>
              <a:gd name="connsiteX0" fmla="*/ 0 w 0"/>
              <a:gd name="connsiteY0" fmla="*/ 0 h 1800200"/>
              <a:gd name="connsiteX1" fmla="*/ 0 w 0"/>
              <a:gd name="connsiteY1" fmla="*/ 1800200 h 1800200"/>
              <a:gd name="connsiteX2" fmla="*/ 0 w 0"/>
              <a:gd name="connsiteY2" fmla="*/ 0 h 1800200"/>
            </a:gdLst>
            <a:ahLst/>
            <a:cxnLst>
              <a:cxn ang="0">
                <a:pos x="connsiteX0" y="connsiteY0"/>
              </a:cxn>
              <a:cxn ang="0">
                <a:pos x="connsiteX1" y="connsiteY1"/>
              </a:cxn>
              <a:cxn ang="0">
                <a:pos x="connsiteX2" y="connsiteY2"/>
              </a:cxn>
            </a:cxnLst>
            <a:rect l="l" t="t" r="r" b="b"/>
            <a:pathLst>
              <a:path h="1800200">
                <a:moveTo>
                  <a:pt x="0" y="0"/>
                </a:moveTo>
                <a:lnTo>
                  <a:pt x="0" y="1800200"/>
                </a:lnTo>
                <a:lnTo>
                  <a:pt x="0" y="0"/>
                </a:lnTo>
                <a:close/>
              </a:path>
            </a:pathLst>
          </a:custGeom>
          <a:solidFill>
            <a:srgbClr val="333333"/>
          </a:solidFill>
          <a:ln w="254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0" rIns="0" bIns="0" numCol="1" spcCol="0" rtlCol="0" fromWordArt="0" anchor="ctr" anchorCtr="0" forceAA="0" compatLnSpc="1">
            <a:prstTxWarp prst="textNoShape">
              <a:avLst/>
            </a:prstTxWarp>
            <a:normAutofit/>
          </a:bodyPr>
          <a:lstStyle/>
          <a:p>
            <a:pPr lvl="0" algn="just">
              <a:lnSpc>
                <a:spcPct val="140000"/>
              </a:lnSpc>
            </a:pPr>
            <a:r>
              <a:rPr lang="zh-CN" altLang="en-US" sz="2400" dirty="0">
                <a:solidFill>
                  <a:schemeClr val="tx1"/>
                </a:solidFill>
                <a:latin typeface="+mn-ea"/>
              </a:rPr>
              <a:t>微课怎样做教学效果好？</a:t>
            </a:r>
          </a:p>
        </p:txBody>
      </p:sp>
      <p:sp>
        <p:nvSpPr>
          <p:cNvPr id="10" name="MH_Others_4"/>
          <p:cNvSpPr/>
          <p:nvPr>
            <p:custDataLst>
              <p:tags r:id="rId7"/>
            </p:custDataLst>
          </p:nvPr>
        </p:nvSpPr>
        <p:spPr>
          <a:xfrm>
            <a:off x="2083794" y="1429893"/>
            <a:ext cx="677108" cy="2714447"/>
          </a:xfrm>
          <a:prstGeom prst="rect">
            <a:avLst/>
          </a:prstGeom>
        </p:spPr>
        <p:txBody>
          <a:bodyPr vert="eaVert" wrap="square">
            <a:noAutofit/>
          </a:bodyPr>
          <a:lstStyle/>
          <a:p>
            <a:r>
              <a:rPr lang="en-US" altLang="zh-CN" sz="3200" spc="500">
                <a:solidFill>
                  <a:schemeClr val="accent2"/>
                </a:solidFill>
                <a:latin typeface="华文细黑" panose="02010600040101010101" pitchFamily="2" charset="-122"/>
                <a:ea typeface="华文细黑" panose="02010600040101010101" pitchFamily="2" charset="-122"/>
              </a:rPr>
              <a:t>cONTENTS</a:t>
            </a:r>
            <a:endParaRPr lang="zh-CN" altLang="en-US" sz="3200" spc="500">
              <a:solidFill>
                <a:schemeClr val="accent2"/>
              </a:solidFill>
              <a:latin typeface="华文细黑" panose="02010600040101010101" pitchFamily="2" charset="-122"/>
              <a:ea typeface="华文细黑" panose="02010600040101010101" pitchFamily="2" charset="-122"/>
            </a:endParaRPr>
          </a:p>
        </p:txBody>
      </p:sp>
      <p:cxnSp>
        <p:nvCxnSpPr>
          <p:cNvPr id="11" name="MH_Others_5"/>
          <p:cNvCxnSpPr/>
          <p:nvPr>
            <p:custDataLst>
              <p:tags r:id="rId8"/>
            </p:custDataLst>
          </p:nvPr>
        </p:nvCxnSpPr>
        <p:spPr>
          <a:xfrm>
            <a:off x="3541587" y="888697"/>
            <a:ext cx="0" cy="532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MH_Others_6"/>
          <p:cNvSpPr txBox="1"/>
          <p:nvPr>
            <p:custDataLst>
              <p:tags r:id="rId9"/>
            </p:custDataLst>
          </p:nvPr>
        </p:nvSpPr>
        <p:spPr>
          <a:xfrm rot="5400000">
            <a:off x="2318560" y="818187"/>
            <a:ext cx="839950" cy="995959"/>
          </a:xfrm>
          <a:prstGeom prst="rect">
            <a:avLst/>
          </a:prstGeom>
          <a:solidFill>
            <a:schemeClr val="accent2"/>
          </a:solidFill>
        </p:spPr>
        <p:txBody>
          <a:bodyPr vert="eaVert" wrap="none" rtlCol="0" anchor="ctr" anchorCtr="0">
            <a:prstTxWarp prst="textPlain">
              <a:avLst/>
            </a:prstTxWarp>
            <a:noAutofit/>
          </a:bodyPr>
          <a:lstStyle/>
          <a:p>
            <a:r>
              <a:rPr lang="en-US" altLang="zh-CN" sz="4400">
                <a:solidFill>
                  <a:srgbClr val="FFFFFF"/>
                </a:solidFill>
                <a:latin typeface="华文细黑" panose="02010600040101010101" pitchFamily="2" charset="-122"/>
                <a:ea typeface="华文细黑" panose="02010600040101010101" pitchFamily="2" charset="-122"/>
              </a:rPr>
              <a:t>c</a:t>
            </a:r>
            <a:endParaRPr lang="zh-CN" altLang="en-US" sz="4400">
              <a:solidFill>
                <a:srgbClr val="FFFFFF"/>
              </a:solidFill>
              <a:latin typeface="华文细黑" panose="02010600040101010101" pitchFamily="2" charset="-122"/>
              <a:ea typeface="华文细黑" panose="02010600040101010101" pitchFamily="2" charset="-122"/>
            </a:endParaRPr>
          </a:p>
        </p:txBody>
      </p:sp>
      <p:sp>
        <p:nvSpPr>
          <p:cNvPr id="13" name="MH_Others_7"/>
          <p:cNvSpPr txBox="1"/>
          <p:nvPr>
            <p:custDataLst>
              <p:tags r:id="rId10"/>
            </p:custDataLst>
          </p:nvPr>
        </p:nvSpPr>
        <p:spPr>
          <a:xfrm>
            <a:off x="2638967" y="2483016"/>
            <a:ext cx="693893" cy="1498463"/>
          </a:xfrm>
          <a:prstGeom prst="rect">
            <a:avLst/>
          </a:prstGeom>
          <a:noFill/>
        </p:spPr>
        <p:txBody>
          <a:bodyPr vert="horz" wrap="square" rtlCol="0" anchor="ctr" anchorCtr="0">
            <a:noAutofit/>
          </a:bodyPr>
          <a:lstStyle/>
          <a:p>
            <a:pPr algn="ctr"/>
            <a:r>
              <a:rPr lang="zh-CN" altLang="en-US" sz="4800" b="1">
                <a:solidFill>
                  <a:schemeClr val="accent2"/>
                </a:solidFill>
                <a:latin typeface="华文细黑" panose="02010600040101010101" pitchFamily="2" charset="-122"/>
                <a:ea typeface="华文细黑" panose="02010600040101010101" pitchFamily="2" charset="-122"/>
              </a:rPr>
              <a:t>目</a:t>
            </a:r>
            <a:endParaRPr lang="en-US" altLang="zh-CN" sz="4800" b="1">
              <a:solidFill>
                <a:schemeClr val="accent2"/>
              </a:solidFill>
              <a:latin typeface="华文细黑" panose="02010600040101010101" pitchFamily="2" charset="-122"/>
              <a:ea typeface="华文细黑" panose="02010600040101010101" pitchFamily="2" charset="-122"/>
            </a:endParaRPr>
          </a:p>
          <a:p>
            <a:pPr algn="ctr"/>
            <a:r>
              <a:rPr lang="zh-CN" altLang="en-US" sz="4800" b="1">
                <a:solidFill>
                  <a:schemeClr val="accent2"/>
                </a:solidFill>
                <a:latin typeface="华文细黑" panose="02010600040101010101" pitchFamily="2" charset="-122"/>
                <a:ea typeface="华文细黑" panose="02010600040101010101" pitchFamily="2" charset="-122"/>
              </a:rPr>
              <a:t>录</a:t>
            </a:r>
          </a:p>
        </p:txBody>
      </p:sp>
    </p:spTree>
    <p:extLst>
      <p:ext uri="{BB962C8B-B14F-4D97-AF65-F5344CB8AC3E}">
        <p14:creationId xmlns:p14="http://schemas.microsoft.com/office/powerpoint/2010/main" val="2424896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总结</a:t>
            </a:r>
          </a:p>
        </p:txBody>
      </p:sp>
      <p:sp>
        <p:nvSpPr>
          <p:cNvPr id="3" name="文本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414890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latin typeface="Microsoft YaHei" charset="-122"/>
                <a:ea typeface="Microsoft YaHei" charset="-122"/>
                <a:cs typeface="Microsoft YaHei" charset="-122"/>
              </a:rPr>
              <a:t>由“一对多”到“一对一”</a:t>
            </a:r>
          </a:p>
        </p:txBody>
      </p:sp>
      <p:graphicFrame>
        <p:nvGraphicFramePr>
          <p:cNvPr id="4" name="图表 3"/>
          <p:cNvGraphicFramePr/>
          <p:nvPr>
            <p:extLst/>
          </p:nvPr>
        </p:nvGraphicFramePr>
        <p:xfrm>
          <a:off x="860424" y="1305455"/>
          <a:ext cx="1049337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7868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latin typeface="Microsoft YaHei" charset="-122"/>
                <a:ea typeface="Microsoft YaHei" charset="-122"/>
                <a:cs typeface="Microsoft YaHei" charset="-122"/>
              </a:rPr>
              <a:t>内容上的精致</a:t>
            </a:r>
          </a:p>
        </p:txBody>
      </p:sp>
      <p:graphicFrame>
        <p:nvGraphicFramePr>
          <p:cNvPr id="4" name="图表 3"/>
          <p:cNvGraphicFramePr/>
          <p:nvPr>
            <p:extLst>
              <p:ext uri="{D42A27DB-BD31-4B8C-83A1-F6EECF244321}">
                <p14:modId xmlns:p14="http://schemas.microsoft.com/office/powerpoint/2010/main" val="101812041"/>
              </p:ext>
            </p:extLst>
          </p:nvPr>
        </p:nvGraphicFramePr>
        <p:xfrm>
          <a:off x="942977" y="1690689"/>
          <a:ext cx="10410825" cy="4305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6741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zh-CN" altLang="en-US" b="1" dirty="0">
                <a:latin typeface="Microsoft YaHei" charset="-122"/>
                <a:ea typeface="Microsoft YaHei" charset="-122"/>
                <a:cs typeface="Microsoft YaHei" charset="-122"/>
              </a:rPr>
              <a:t>微课终归是教师的教学艺术品</a:t>
            </a:r>
          </a:p>
        </p:txBody>
      </p:sp>
      <p:sp>
        <p:nvSpPr>
          <p:cNvPr id="3" name="内容占位符 2"/>
          <p:cNvSpPr>
            <a:spLocks noGrp="1"/>
          </p:cNvSpPr>
          <p:nvPr>
            <p:ph idx="1"/>
          </p:nvPr>
        </p:nvSpPr>
        <p:spPr>
          <a:xfrm>
            <a:off x="838200" y="1690689"/>
            <a:ext cx="10515600" cy="4405313"/>
          </a:xfrm>
        </p:spPr>
        <p:txBody>
          <a:bodyPr>
            <a:normAutofit/>
          </a:bodyPr>
          <a:lstStyle/>
          <a:p>
            <a:pPr>
              <a:lnSpc>
                <a:spcPct val="150000"/>
              </a:lnSpc>
            </a:pPr>
            <a:r>
              <a:rPr kumimoji="1" lang="zh-CN" altLang="en-US" dirty="0">
                <a:latin typeface="Microsoft YaHei" charset="-122"/>
                <a:ea typeface="Microsoft YaHei" charset="-122"/>
                <a:cs typeface="Microsoft YaHei" charset="-122"/>
              </a:rPr>
              <a:t>体现出教学的热情，通过手势、语言等感染学生；</a:t>
            </a:r>
            <a:endParaRPr kumimoji="1" lang="en-US" altLang="zh-CN" dirty="0">
              <a:latin typeface="Microsoft YaHei" charset="-122"/>
              <a:ea typeface="Microsoft YaHei" charset="-122"/>
              <a:cs typeface="Microsoft YaHei" charset="-122"/>
            </a:endParaRPr>
          </a:p>
          <a:p>
            <a:pPr lvl="1">
              <a:lnSpc>
                <a:spcPct val="150000"/>
              </a:lnSpc>
            </a:pPr>
            <a:r>
              <a:rPr kumimoji="1" lang="zh-CN" altLang="en-US" sz="2200" dirty="0">
                <a:latin typeface="Microsoft YaHei Light" charset="-122"/>
                <a:ea typeface="Microsoft YaHei Light" charset="-122"/>
                <a:cs typeface="Microsoft YaHei Light" charset="-122"/>
              </a:rPr>
              <a:t>教师的动作本身就能带动自身与学生的热情</a:t>
            </a:r>
            <a:endParaRPr kumimoji="1" lang="en-US" altLang="zh-CN" sz="2200" dirty="0">
              <a:latin typeface="Microsoft YaHei Light" charset="-122"/>
              <a:ea typeface="Microsoft YaHei Light" charset="-122"/>
              <a:cs typeface="Microsoft YaHei Light" charset="-122"/>
            </a:endParaRPr>
          </a:p>
          <a:p>
            <a:pPr lvl="1">
              <a:lnSpc>
                <a:spcPct val="150000"/>
              </a:lnSpc>
            </a:pPr>
            <a:r>
              <a:rPr kumimoji="1" lang="zh-CN" altLang="en-US" sz="2200" dirty="0">
                <a:latin typeface="Microsoft YaHei Light" charset="-122"/>
                <a:ea typeface="Microsoft YaHei Light" charset="-122"/>
                <a:cs typeface="Microsoft YaHei Light" charset="-122"/>
              </a:rPr>
              <a:t>讲解应该流畅，有抑扬顿挫</a:t>
            </a:r>
            <a:endParaRPr kumimoji="1" lang="en-US" altLang="zh-CN" sz="2200" dirty="0">
              <a:latin typeface="Microsoft YaHei Light" charset="-122"/>
              <a:ea typeface="Microsoft YaHei Light" charset="-122"/>
              <a:cs typeface="Microsoft YaHei Light" charset="-122"/>
            </a:endParaRPr>
          </a:p>
          <a:p>
            <a:pPr>
              <a:lnSpc>
                <a:spcPct val="150000"/>
              </a:lnSpc>
            </a:pPr>
            <a:r>
              <a:rPr kumimoji="1" lang="zh-CN" altLang="en-US" dirty="0">
                <a:latin typeface="Microsoft YaHei" charset="-122"/>
                <a:ea typeface="Microsoft YaHei" charset="-122"/>
                <a:cs typeface="Microsoft YaHei" charset="-122"/>
              </a:rPr>
              <a:t>体现出对学生的关注，与学生的互动，一对一的讲解；</a:t>
            </a:r>
            <a:endParaRPr kumimoji="1" lang="en-US" altLang="zh-CN" dirty="0">
              <a:latin typeface="Microsoft YaHei" charset="-122"/>
              <a:ea typeface="Microsoft YaHei" charset="-122"/>
              <a:cs typeface="Microsoft YaHei" charset="-122"/>
            </a:endParaRPr>
          </a:p>
          <a:p>
            <a:pPr lvl="1">
              <a:lnSpc>
                <a:spcPct val="150000"/>
              </a:lnSpc>
            </a:pPr>
            <a:r>
              <a:rPr kumimoji="1" lang="zh-CN" altLang="en-US" sz="2200" dirty="0">
                <a:latin typeface="Microsoft YaHei Light" charset="-122"/>
                <a:ea typeface="Microsoft YaHei Light" charset="-122"/>
                <a:cs typeface="Microsoft YaHei Light" charset="-122"/>
              </a:rPr>
              <a:t>增加言语上的互动甚至表情、实现上的互动</a:t>
            </a:r>
            <a:endParaRPr kumimoji="1" lang="en-US" altLang="zh-CN" sz="2200" dirty="0">
              <a:latin typeface="Microsoft YaHei Light" charset="-122"/>
              <a:ea typeface="Microsoft YaHei Light" charset="-122"/>
              <a:cs typeface="Microsoft YaHei Light" charset="-122"/>
            </a:endParaRPr>
          </a:p>
          <a:p>
            <a:pPr lvl="1">
              <a:lnSpc>
                <a:spcPct val="150000"/>
              </a:lnSpc>
            </a:pPr>
            <a:r>
              <a:rPr kumimoji="1" lang="zh-CN" altLang="en-US" sz="2200" dirty="0">
                <a:latin typeface="Microsoft YaHei Light" charset="-122"/>
                <a:ea typeface="Microsoft YaHei Light" charset="-122"/>
                <a:cs typeface="Microsoft YaHei Light" charset="-122"/>
              </a:rPr>
              <a:t>使用提问</a:t>
            </a:r>
            <a:endParaRPr kumimoji="1" lang="en-US" altLang="zh-CN" sz="2200" dirty="0">
              <a:latin typeface="Microsoft YaHei Light" charset="-122"/>
              <a:ea typeface="Microsoft YaHei Light" charset="-122"/>
              <a:cs typeface="Microsoft YaHei Light" charset="-122"/>
            </a:endParaRPr>
          </a:p>
          <a:p>
            <a:pPr>
              <a:lnSpc>
                <a:spcPct val="150000"/>
              </a:lnSpc>
            </a:pPr>
            <a:r>
              <a:rPr kumimoji="1" lang="zh-CN" altLang="en-US" dirty="0">
                <a:latin typeface="Microsoft YaHei" charset="-122"/>
                <a:ea typeface="Microsoft YaHei" charset="-122"/>
                <a:cs typeface="Microsoft YaHei" charset="-122"/>
              </a:rPr>
              <a:t>体现出平和、自然的对话，而非高高在上的说教</a:t>
            </a:r>
            <a:endParaRPr kumimoji="1" lang="en-US" altLang="zh-CN"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1872146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p:nvPr>
            <p:extLst/>
          </p:nvPr>
        </p:nvGraphicFramePr>
        <p:xfrm>
          <a:off x="247879" y="972458"/>
          <a:ext cx="6559323" cy="4748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本框 1"/>
          <p:cNvSpPr txBox="1"/>
          <p:nvPr/>
        </p:nvSpPr>
        <p:spPr>
          <a:xfrm>
            <a:off x="6995885" y="827315"/>
            <a:ext cx="4615545" cy="5509200"/>
          </a:xfrm>
          <a:prstGeom prst="rect">
            <a:avLst/>
          </a:prstGeom>
          <a:noFill/>
        </p:spPr>
        <p:txBody>
          <a:bodyPr wrap="square" rtlCol="0">
            <a:spAutoFit/>
          </a:bodyPr>
          <a:lstStyle/>
          <a:p>
            <a:pPr>
              <a:lnSpc>
                <a:spcPct val="200000"/>
              </a:lnSpc>
            </a:pPr>
            <a:r>
              <a:rPr kumimoji="1" lang="zh-CN" altLang="en-US" b="1" dirty="0">
                <a:solidFill>
                  <a:schemeClr val="tx1">
                    <a:lumMod val="95000"/>
                    <a:lumOff val="5000"/>
                  </a:schemeClr>
                </a:solidFill>
                <a:latin typeface="Microsoft YaHei" charset="-122"/>
                <a:ea typeface="Microsoft YaHei" charset="-122"/>
                <a:cs typeface="Microsoft YaHei" charset="-122"/>
              </a:rPr>
              <a:t>将视频与教学更好地结合，</a:t>
            </a:r>
            <a:endParaRPr kumimoji="1" lang="en-US" altLang="zh-CN" b="1" dirty="0">
              <a:solidFill>
                <a:schemeClr val="tx1">
                  <a:lumMod val="95000"/>
                  <a:lumOff val="5000"/>
                </a:schemeClr>
              </a:solidFill>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那些已经被证实有效的教学原则如何在视频中更好地呈现？</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那些在传统课堂中不容易落实的教学原则是否能在视频中得以达成？</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视频技术如何为教学提供了新的机遇？</a:t>
            </a:r>
            <a:endParaRPr kumimoji="1" lang="en-US" altLang="zh-CN" sz="2000" dirty="0">
              <a:latin typeface="Microsoft YaHei" charset="-122"/>
              <a:ea typeface="Microsoft YaHei" charset="-122"/>
              <a:cs typeface="Microsoft YaHei" charset="-122"/>
            </a:endParaRPr>
          </a:p>
          <a:p>
            <a:pPr marL="285744" indent="-285744">
              <a:lnSpc>
                <a:spcPct val="200000"/>
              </a:lnSpc>
              <a:buFont typeface="Wingdings" charset="2"/>
              <a:buChar char="l"/>
            </a:pPr>
            <a:r>
              <a:rPr kumimoji="1" lang="zh-CN" altLang="en-US" sz="2000" dirty="0">
                <a:latin typeface="Microsoft YaHei" charset="-122"/>
                <a:ea typeface="Microsoft YaHei" charset="-122"/>
                <a:cs typeface="Microsoft YaHei" charset="-122"/>
              </a:rPr>
              <a:t>视频技术为教学带来了哪些新的原则和启示？</a:t>
            </a:r>
            <a:endParaRPr kumimoji="1" lang="en-US" altLang="zh-CN" sz="2000" dirty="0">
              <a:latin typeface="Microsoft YaHei" charset="-122"/>
              <a:ea typeface="Microsoft YaHei" charset="-122"/>
              <a:cs typeface="Microsoft YaHei" charset="-122"/>
            </a:endParaRPr>
          </a:p>
          <a:p>
            <a:endParaRPr kumimoji="1" lang="zh-CN" altLang="en-US" dirty="0"/>
          </a:p>
        </p:txBody>
      </p:sp>
    </p:spTree>
    <p:extLst>
      <p:ext uri="{BB962C8B-B14F-4D97-AF65-F5344CB8AC3E}">
        <p14:creationId xmlns:p14="http://schemas.microsoft.com/office/powerpoint/2010/main" val="4163770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776" y="401215"/>
            <a:ext cx="7659179" cy="5474921"/>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163" y="1533811"/>
            <a:ext cx="3209731" cy="3209731"/>
          </a:xfrm>
          <a:prstGeom prst="rect">
            <a:avLst/>
          </a:prstGeom>
        </p:spPr>
      </p:pic>
      <p:sp>
        <p:nvSpPr>
          <p:cNvPr id="18" name="Text Box 11"/>
          <p:cNvSpPr txBox="1">
            <a:spLocks noChangeArrowheads="1"/>
          </p:cNvSpPr>
          <p:nvPr/>
        </p:nvSpPr>
        <p:spPr bwMode="auto">
          <a:xfrm>
            <a:off x="1159183" y="6117636"/>
            <a:ext cx="10074875" cy="60040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defTabSz="914364" eaLnBrk="0" hangingPunct="0"/>
            <a:r>
              <a:rPr lang="zh-CN" altLang="zh-CN" sz="2400" b="1" dirty="0">
                <a:solidFill>
                  <a:prstClr val="white"/>
                </a:solidFill>
                <a:latin typeface="微软雅黑" panose="020B0503020204020204" pitchFamily="34" charset="-122"/>
                <a:ea typeface="微软雅黑" panose="020B0503020204020204" pitchFamily="34" charset="-122"/>
              </a:rPr>
              <a:t>教师</a:t>
            </a:r>
            <a:r>
              <a:rPr lang="zh-CN" altLang="en-US" sz="2400" b="1" dirty="0">
                <a:solidFill>
                  <a:prstClr val="white"/>
                </a:solidFill>
                <a:latin typeface="微软雅黑" panose="020B0503020204020204" pitchFamily="34" charset="-122"/>
                <a:ea typeface="微软雅黑" panose="020B0503020204020204" pitchFamily="34" charset="-122"/>
              </a:rPr>
              <a:t>教学能力提升类</a:t>
            </a:r>
            <a:r>
              <a:rPr lang="en-US" altLang="zh-CN" sz="2400" b="1" dirty="0">
                <a:solidFill>
                  <a:prstClr val="white"/>
                </a:solidFill>
                <a:latin typeface="微软雅黑" panose="020B0503020204020204" pitchFamily="34" charset="-122"/>
                <a:ea typeface="微软雅黑" panose="020B0503020204020204" pitchFamily="34" charset="-122"/>
              </a:rPr>
              <a:t>MOOC</a:t>
            </a:r>
            <a:r>
              <a:rPr lang="zh-CN" altLang="en-US" sz="2400" b="1" dirty="0">
                <a:solidFill>
                  <a:prstClr val="white"/>
                </a:solidFill>
                <a:latin typeface="微软雅黑" panose="020B0503020204020204" pitchFamily="34" charset="-122"/>
                <a:ea typeface="微软雅黑" panose="020B0503020204020204" pitchFamily="34" charset="-122"/>
              </a:rPr>
              <a:t>课程：</a:t>
            </a:r>
            <a:r>
              <a:rPr lang="en-US" altLang="zh-CN" sz="2400" b="1" dirty="0">
                <a:solidFill>
                  <a:prstClr val="white"/>
                </a:solidFill>
                <a:latin typeface="微软雅黑" panose="020B0503020204020204" pitchFamily="34" charset="-122"/>
                <a:ea typeface="微软雅黑" panose="020B0503020204020204" pitchFamily="34" charset="-122"/>
              </a:rPr>
              <a:t>http://tmooc.icourses.cn/</a:t>
            </a:r>
            <a:endParaRPr lang="zh-CN" altLang="zh-CN" sz="3600"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5315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extBox 2"/>
          <p:cNvSpPr txBox="1">
            <a:spLocks noChangeArrowheads="1"/>
          </p:cNvSpPr>
          <p:nvPr>
            <p:custDataLst>
              <p:tags r:id="rId2"/>
            </p:custDataLst>
          </p:nvPr>
        </p:nvSpPr>
        <p:spPr bwMode="auto">
          <a:xfrm>
            <a:off x="3215217" y="1411817"/>
            <a:ext cx="350308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pPr eaLnBrk="1" hangingPunct="1"/>
            <a:r>
              <a:rPr lang="en-US" altLang="zh-CN" sz="18000">
                <a:latin typeface="Arial" panose="020B0604020202020204" pitchFamily="34" charset="0"/>
                <a:cs typeface="Arial" panose="020B0604020202020204" pitchFamily="34" charset="0"/>
              </a:rPr>
              <a:t>T</a:t>
            </a:r>
            <a:endParaRPr lang="zh-CN" altLang="en-US" sz="18000">
              <a:latin typeface="Arial" panose="020B0604020202020204" pitchFamily="34" charset="0"/>
              <a:cs typeface="Arial" panose="020B0604020202020204" pitchFamily="34" charset="0"/>
            </a:endParaRPr>
          </a:p>
        </p:txBody>
      </p:sp>
      <p:sp>
        <p:nvSpPr>
          <p:cNvPr id="4" name="TextBox 3"/>
          <p:cNvSpPr txBox="1"/>
          <p:nvPr>
            <p:custDataLst>
              <p:tags r:id="rId3"/>
            </p:custDataLst>
          </p:nvPr>
        </p:nvSpPr>
        <p:spPr>
          <a:xfrm>
            <a:off x="4967818" y="1873252"/>
            <a:ext cx="4514849" cy="1299633"/>
          </a:xfrm>
          <a:prstGeom prst="rect">
            <a:avLst/>
          </a:prstGeom>
          <a:noFill/>
        </p:spPr>
        <p:txBody>
          <a:bodyPr>
            <a:normAutofit/>
          </a:bodyPr>
          <a:lstStyle/>
          <a:p>
            <a:pPr>
              <a:defRPr/>
            </a:pPr>
            <a:r>
              <a:rPr lang="zh-CN" altLang="en-US" sz="6400" dirty="0">
                <a:solidFill>
                  <a:srgbClr val="FF0080"/>
                </a:solidFill>
                <a:latin typeface="+mj-ea"/>
                <a:ea typeface="+mj-ea"/>
              </a:rPr>
              <a:t>谢</a:t>
            </a:r>
            <a:r>
              <a:rPr lang="zh-CN" altLang="en-US" sz="6400" dirty="0">
                <a:solidFill>
                  <a:srgbClr val="FF8000"/>
                </a:solidFill>
                <a:latin typeface="+mj-ea"/>
                <a:ea typeface="+mj-ea"/>
              </a:rPr>
              <a:t>谢</a:t>
            </a:r>
            <a:r>
              <a:rPr lang="zh-CN" altLang="en-US" sz="6400" dirty="0">
                <a:solidFill>
                  <a:srgbClr val="FFC000"/>
                </a:solidFill>
                <a:latin typeface="+mj-ea"/>
                <a:ea typeface="+mj-ea"/>
              </a:rPr>
              <a:t>耐</a:t>
            </a:r>
            <a:r>
              <a:rPr lang="zh-CN" altLang="en-US" sz="6400" dirty="0">
                <a:solidFill>
                  <a:srgbClr val="92D050"/>
                </a:solidFill>
                <a:latin typeface="+mj-ea"/>
                <a:ea typeface="+mj-ea"/>
              </a:rPr>
              <a:t>心</a:t>
            </a:r>
          </a:p>
        </p:txBody>
      </p:sp>
      <p:sp>
        <p:nvSpPr>
          <p:cNvPr id="14340" name="TextBox 4"/>
          <p:cNvSpPr txBox="1">
            <a:spLocks noChangeArrowheads="1"/>
          </p:cNvSpPr>
          <p:nvPr>
            <p:custDataLst>
              <p:tags r:id="rId4"/>
            </p:custDataLst>
          </p:nvPr>
        </p:nvSpPr>
        <p:spPr bwMode="auto">
          <a:xfrm>
            <a:off x="4690534" y="2980267"/>
            <a:ext cx="4701117" cy="98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pPr eaLnBrk="1" hangingPunct="1"/>
            <a:r>
              <a:rPr lang="en-US" altLang="zh-CN" sz="4800" b="1">
                <a:latin typeface="Arial" panose="020B0604020202020204" pitchFamily="34" charset="0"/>
                <a:cs typeface="Arial" panose="020B0604020202020204" pitchFamily="34" charset="0"/>
              </a:rPr>
              <a:t>HANK   YOU!</a:t>
            </a:r>
            <a:endParaRPr lang="zh-CN" altLang="en-US" sz="4800" b="1">
              <a:latin typeface="Arial" panose="020B0604020202020204" pitchFamily="34" charset="0"/>
              <a:cs typeface="Arial" panose="020B0604020202020204" pitchFamily="34" charset="0"/>
            </a:endParaRPr>
          </a:p>
        </p:txBody>
      </p:sp>
      <p:sp>
        <p:nvSpPr>
          <p:cNvPr id="7" name="直角三角形 6"/>
          <p:cNvSpPr/>
          <p:nvPr>
            <p:custDataLst>
              <p:tags r:id="rId5"/>
            </p:custDataLst>
          </p:nvPr>
        </p:nvSpPr>
        <p:spPr>
          <a:xfrm rot="1665221">
            <a:off x="9249834" y="4826000"/>
            <a:ext cx="194733" cy="391584"/>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8" name="直角三角形 7"/>
          <p:cNvSpPr/>
          <p:nvPr>
            <p:custDataLst>
              <p:tags r:id="rId6"/>
            </p:custDataLst>
          </p:nvPr>
        </p:nvSpPr>
        <p:spPr>
          <a:xfrm rot="9441503">
            <a:off x="9734551" y="4068233"/>
            <a:ext cx="372533" cy="745067"/>
          </a:xfrm>
          <a:prstGeom prst="rtTriangle">
            <a:avLst/>
          </a:prstGeom>
          <a:solidFill>
            <a:srgbClr val="FF00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9" name="直角三角形 8"/>
          <p:cNvSpPr/>
          <p:nvPr>
            <p:custDataLst>
              <p:tags r:id="rId7"/>
            </p:custDataLst>
          </p:nvPr>
        </p:nvSpPr>
        <p:spPr>
          <a:xfrm rot="14258978">
            <a:off x="7328959" y="4424893"/>
            <a:ext cx="376767" cy="755649"/>
          </a:xfrm>
          <a:prstGeom prst="rtTriangl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0" name="直角三角形 9"/>
          <p:cNvSpPr/>
          <p:nvPr>
            <p:custDataLst>
              <p:tags r:id="rId8"/>
            </p:custDataLst>
          </p:nvPr>
        </p:nvSpPr>
        <p:spPr>
          <a:xfrm rot="1312468">
            <a:off x="8434917" y="4974167"/>
            <a:ext cx="304800" cy="6096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1" name="直角三角形 10"/>
          <p:cNvSpPr/>
          <p:nvPr>
            <p:custDataLst>
              <p:tags r:id="rId9"/>
            </p:custDataLst>
          </p:nvPr>
        </p:nvSpPr>
        <p:spPr>
          <a:xfrm rot="14258978">
            <a:off x="2726267" y="4565652"/>
            <a:ext cx="378884" cy="755649"/>
          </a:xfrm>
          <a:prstGeom prst="rtTriangle">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 name="直角三角形 11"/>
          <p:cNvSpPr/>
          <p:nvPr>
            <p:custDataLst>
              <p:tags r:id="rId10"/>
            </p:custDataLst>
          </p:nvPr>
        </p:nvSpPr>
        <p:spPr>
          <a:xfrm rot="4526379">
            <a:off x="3911601" y="5111750"/>
            <a:ext cx="141816" cy="285751"/>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3" name="直角三角形 12"/>
          <p:cNvSpPr/>
          <p:nvPr>
            <p:custDataLst>
              <p:tags r:id="rId11"/>
            </p:custDataLst>
          </p:nvPr>
        </p:nvSpPr>
        <p:spPr>
          <a:xfrm rot="1665221">
            <a:off x="5283200" y="4514851"/>
            <a:ext cx="474133" cy="9525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Tree>
    <p:custDataLst>
      <p:tags r:id="rId1"/>
    </p:custDataLst>
    <p:extLst>
      <p:ext uri="{BB962C8B-B14F-4D97-AF65-F5344CB8AC3E}">
        <p14:creationId xmlns:p14="http://schemas.microsoft.com/office/powerpoint/2010/main" val="4190950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 </a:t>
            </a:r>
            <a:r>
              <a:rPr lang="zh-CN" altLang="en-US" dirty="0"/>
              <a:t>如何克服微课形式单一？</a:t>
            </a:r>
          </a:p>
        </p:txBody>
      </p:sp>
      <p:sp>
        <p:nvSpPr>
          <p:cNvPr id="3" name="文本占位符 2"/>
          <p:cNvSpPr>
            <a:spLocks noGrp="1"/>
          </p:cNvSpPr>
          <p:nvPr>
            <p:ph type="body" idx="1"/>
          </p:nvPr>
        </p:nvSpPr>
        <p:spPr/>
        <p:txBody>
          <a:bodyPr/>
          <a:lstStyle/>
          <a:p>
            <a:r>
              <a:rPr lang="zh-CN" altLang="en-US" dirty="0"/>
              <a:t>画面元素要有变化</a:t>
            </a:r>
          </a:p>
        </p:txBody>
      </p:sp>
    </p:spTree>
    <p:extLst>
      <p:ext uri="{BB962C8B-B14F-4D97-AF65-F5344CB8AC3E}">
        <p14:creationId xmlns:p14="http://schemas.microsoft.com/office/powerpoint/2010/main" val="2711772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丰富微课的表达形式</a:t>
            </a:r>
          </a:p>
        </p:txBody>
      </p:sp>
      <p:pic>
        <p:nvPicPr>
          <p:cNvPr id="16" name="图片 15" descr="C:\Users\xinglei\Desktop\暴风截图20137274827341.jpg"/>
          <p:cNvPicPr/>
          <p:nvPr/>
        </p:nvPicPr>
        <p:blipFill>
          <a:blip r:embed="rId2"/>
          <a:srcRect/>
          <a:stretch>
            <a:fillRect/>
          </a:stretch>
        </p:blipFill>
        <p:spPr bwMode="auto">
          <a:xfrm>
            <a:off x="5112803" y="1773241"/>
            <a:ext cx="2447925" cy="1379537"/>
          </a:xfrm>
          <a:prstGeom prst="rect">
            <a:avLst/>
          </a:prstGeom>
          <a:noFill/>
          <a:ln>
            <a:noFill/>
          </a:ln>
          <a:effectLst>
            <a:outerShdw blurRad="50800" dist="38100" dir="2700000" algn="tl" rotWithShape="0">
              <a:prstClr val="black">
                <a:alpha val="40000"/>
              </a:prstClr>
            </a:outerShdw>
          </a:effectLst>
        </p:spPr>
      </p:pic>
      <p:pic>
        <p:nvPicPr>
          <p:cNvPr id="17" name="图片 16"/>
          <p:cNvPicPr/>
          <p:nvPr/>
        </p:nvPicPr>
        <p:blipFill rotWithShape="1">
          <a:blip r:embed="rId3"/>
          <a:srcRect/>
          <a:stretch/>
        </p:blipFill>
        <p:spPr bwMode="auto">
          <a:xfrm>
            <a:off x="7849652" y="1773241"/>
            <a:ext cx="2447925" cy="1379537"/>
          </a:xfrm>
          <a:prstGeom prst="rect">
            <a:avLst/>
          </a:prstGeom>
          <a:noFill/>
          <a:ln>
            <a:solidFill>
              <a:srgbClr val="FFC000"/>
            </a:solidFill>
          </a:ln>
          <a:effectLst>
            <a:outerShdw blurRad="50800" dist="38100" dir="2700000" algn="tl" rotWithShape="0">
              <a:prstClr val="black">
                <a:alpha val="40000"/>
              </a:prstClr>
            </a:outerShdw>
          </a:effectLst>
        </p:spPr>
      </p:pic>
      <p:pic>
        <p:nvPicPr>
          <p:cNvPr id="18" name="图片 17" descr="C:\Users\xinglei\Desktop\暴风截图20137272480462.jpg"/>
          <p:cNvPicPr/>
          <p:nvPr/>
        </p:nvPicPr>
        <p:blipFill>
          <a:blip r:embed="rId4"/>
          <a:srcRect/>
          <a:stretch>
            <a:fillRect/>
          </a:stretch>
        </p:blipFill>
        <p:spPr bwMode="auto">
          <a:xfrm>
            <a:off x="2375952" y="1773241"/>
            <a:ext cx="2447925" cy="1379537"/>
          </a:xfrm>
          <a:prstGeom prst="rect">
            <a:avLst/>
          </a:prstGeom>
          <a:noFill/>
          <a:ln>
            <a:noFill/>
          </a:ln>
          <a:effectLst>
            <a:outerShdw blurRad="50800" dist="38100" dir="2700000" algn="tl" rotWithShape="0">
              <a:prstClr val="black">
                <a:alpha val="40000"/>
              </a:prstClr>
            </a:outerShdw>
          </a:effectLst>
        </p:spPr>
      </p:pic>
      <p:pic>
        <p:nvPicPr>
          <p:cNvPr id="19" name="图片 18" descr="C:\Users\xinglei\Desktop\暴风截图201372723217394.jpg"/>
          <p:cNvPicPr/>
          <p:nvPr/>
        </p:nvPicPr>
        <p:blipFill>
          <a:blip r:embed="rId5"/>
          <a:srcRect/>
          <a:stretch>
            <a:fillRect/>
          </a:stretch>
        </p:blipFill>
        <p:spPr bwMode="auto">
          <a:xfrm>
            <a:off x="2375952" y="3357566"/>
            <a:ext cx="2447925" cy="1379537"/>
          </a:xfrm>
          <a:prstGeom prst="rect">
            <a:avLst/>
          </a:prstGeom>
          <a:noFill/>
          <a:ln>
            <a:noFill/>
          </a:ln>
          <a:effectLst>
            <a:outerShdw blurRad="50800" dist="38100" dir="2700000" algn="tl" rotWithShape="0">
              <a:prstClr val="black">
                <a:alpha val="40000"/>
              </a:prstClr>
            </a:outerShdw>
          </a:effectLst>
        </p:spPr>
      </p:pic>
      <p:pic>
        <p:nvPicPr>
          <p:cNvPr id="20" name="图片 19" descr="C:\Users\xinglei\Desktop\暴风截图201372722548056.jpg"/>
          <p:cNvPicPr/>
          <p:nvPr/>
        </p:nvPicPr>
        <p:blipFill>
          <a:blip r:embed="rId6"/>
          <a:srcRect/>
          <a:stretch>
            <a:fillRect/>
          </a:stretch>
        </p:blipFill>
        <p:spPr bwMode="auto">
          <a:xfrm>
            <a:off x="5112803" y="3357566"/>
            <a:ext cx="2447925" cy="1379537"/>
          </a:xfrm>
          <a:prstGeom prst="rect">
            <a:avLst/>
          </a:prstGeom>
          <a:noFill/>
          <a:ln>
            <a:noFill/>
          </a:ln>
          <a:effectLst>
            <a:outerShdw blurRad="50800" dist="38100" dir="2700000" algn="tl" rotWithShape="0">
              <a:prstClr val="black">
                <a:alpha val="40000"/>
              </a:prstClr>
            </a:outerShdw>
          </a:effectLst>
        </p:spPr>
      </p:pic>
      <p:pic>
        <p:nvPicPr>
          <p:cNvPr id="21" name="图片 20" descr="C:\Users\xinglei\Desktop\暴风截图20137271019606.jpg"/>
          <p:cNvPicPr/>
          <p:nvPr/>
        </p:nvPicPr>
        <p:blipFill>
          <a:blip r:embed="rId7"/>
          <a:srcRect/>
          <a:stretch>
            <a:fillRect/>
          </a:stretch>
        </p:blipFill>
        <p:spPr bwMode="auto">
          <a:xfrm>
            <a:off x="7849652" y="3357566"/>
            <a:ext cx="2447925" cy="1379537"/>
          </a:xfrm>
          <a:prstGeom prst="rect">
            <a:avLst/>
          </a:prstGeom>
          <a:noFill/>
          <a:ln>
            <a:noFill/>
          </a:ln>
          <a:effectLst>
            <a:outerShdw blurRad="50800" dist="38100" dir="2700000" algn="tl" rotWithShape="0">
              <a:prstClr val="black">
                <a:alpha val="40000"/>
              </a:prstClr>
            </a:outerShdw>
          </a:effectLst>
        </p:spPr>
      </p:pic>
      <p:pic>
        <p:nvPicPr>
          <p:cNvPr id="22" name="图片 21" descr="C:\Users\xinglei\Desktop\暴风截图201372723103436.jpg"/>
          <p:cNvPicPr/>
          <p:nvPr/>
        </p:nvPicPr>
        <p:blipFill>
          <a:blip r:embed="rId8"/>
          <a:srcRect/>
          <a:stretch>
            <a:fillRect/>
          </a:stretch>
        </p:blipFill>
        <p:spPr bwMode="auto">
          <a:xfrm>
            <a:off x="2375952" y="4941890"/>
            <a:ext cx="2447925" cy="1379537"/>
          </a:xfrm>
          <a:prstGeom prst="rect">
            <a:avLst/>
          </a:prstGeom>
          <a:noFill/>
          <a:ln>
            <a:noFill/>
          </a:ln>
          <a:effectLst>
            <a:outerShdw blurRad="50800" dist="38100" dir="2700000" algn="tl" rotWithShape="0">
              <a:prstClr val="black">
                <a:alpha val="40000"/>
              </a:prstClr>
            </a:outerShdw>
          </a:effectLst>
        </p:spPr>
      </p:pic>
      <p:pic>
        <p:nvPicPr>
          <p:cNvPr id="23" name="图片 22" descr="C:\Users\xinglei\Desktop\暴风截图201372723279358.jpg"/>
          <p:cNvPicPr/>
          <p:nvPr/>
        </p:nvPicPr>
        <p:blipFill>
          <a:blip r:embed="rId9"/>
          <a:srcRect/>
          <a:stretch>
            <a:fillRect/>
          </a:stretch>
        </p:blipFill>
        <p:spPr bwMode="auto">
          <a:xfrm>
            <a:off x="5108041" y="4946649"/>
            <a:ext cx="2449513" cy="1379539"/>
          </a:xfrm>
          <a:prstGeom prst="rect">
            <a:avLst/>
          </a:prstGeom>
          <a:noFill/>
          <a:ln>
            <a:noFill/>
          </a:ln>
          <a:effectLst>
            <a:outerShdw blurRad="50800" dist="38100" dir="2700000" algn="tl" rotWithShape="0">
              <a:prstClr val="black">
                <a:alpha val="40000"/>
              </a:prstClr>
            </a:outerShdw>
          </a:effectLst>
        </p:spPr>
      </p:pic>
      <p:pic>
        <p:nvPicPr>
          <p:cNvPr id="24" name="图片 23" descr="C:\Users\xinglei\Desktop\暴风截图201372723374628.jpg"/>
          <p:cNvPicPr/>
          <p:nvPr/>
        </p:nvPicPr>
        <p:blipFill>
          <a:blip r:embed="rId10"/>
          <a:srcRect/>
          <a:stretch>
            <a:fillRect/>
          </a:stretch>
        </p:blipFill>
        <p:spPr bwMode="auto">
          <a:xfrm>
            <a:off x="7849653" y="4941891"/>
            <a:ext cx="2439987" cy="1374775"/>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899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如何做到多样化？</a:t>
            </a:r>
          </a:p>
        </p:txBody>
      </p:sp>
      <p:sp>
        <p:nvSpPr>
          <p:cNvPr id="3" name="内容占位符 2"/>
          <p:cNvSpPr>
            <a:spLocks noGrp="1"/>
          </p:cNvSpPr>
          <p:nvPr>
            <p:ph idx="1"/>
          </p:nvPr>
        </p:nvSpPr>
        <p:spPr/>
        <p:txBody>
          <a:bodyPr/>
          <a:lstStyle/>
          <a:p>
            <a:r>
              <a:rPr lang="zh-CN" altLang="en-US" dirty="0"/>
              <a:t>主讲人：</a:t>
            </a:r>
            <a:r>
              <a:rPr lang="en-US" altLang="zh-CN" dirty="0"/>
              <a:t>1</a:t>
            </a:r>
            <a:r>
              <a:rPr lang="zh-CN" altLang="en-US" dirty="0"/>
              <a:t>人，</a:t>
            </a:r>
            <a:r>
              <a:rPr lang="en-US" altLang="zh-CN" dirty="0"/>
              <a:t>2</a:t>
            </a:r>
            <a:r>
              <a:rPr lang="zh-CN" altLang="en-US" dirty="0"/>
              <a:t>人，多人</a:t>
            </a:r>
            <a:endParaRPr lang="en-US" altLang="zh-CN" dirty="0"/>
          </a:p>
          <a:p>
            <a:r>
              <a:rPr lang="zh-CN" altLang="en-US" dirty="0"/>
              <a:t>听众：</a:t>
            </a:r>
            <a:r>
              <a:rPr lang="en-US" altLang="zh-CN" dirty="0"/>
              <a:t>0</a:t>
            </a:r>
            <a:r>
              <a:rPr lang="zh-CN" altLang="en-US" dirty="0"/>
              <a:t>人，</a:t>
            </a:r>
            <a:r>
              <a:rPr lang="en-US" altLang="zh-CN" dirty="0"/>
              <a:t>1</a:t>
            </a:r>
            <a:r>
              <a:rPr lang="zh-CN" altLang="en-US" dirty="0"/>
              <a:t>人，多人</a:t>
            </a:r>
            <a:endParaRPr lang="en-US" altLang="zh-CN" dirty="0"/>
          </a:p>
          <a:p>
            <a:r>
              <a:rPr lang="zh-CN" altLang="en-US" dirty="0"/>
              <a:t>虚实：真人，虚拟人物，布公仔</a:t>
            </a:r>
            <a:endParaRPr lang="en-US" altLang="zh-CN" dirty="0"/>
          </a:p>
          <a:p>
            <a:r>
              <a:rPr lang="zh-CN" altLang="en-US" dirty="0"/>
              <a:t>背景：实景，虚景（绿幕），屏幕</a:t>
            </a:r>
            <a:endParaRPr lang="en-US" altLang="zh-CN" dirty="0"/>
          </a:p>
          <a:p>
            <a:r>
              <a:rPr lang="zh-CN" altLang="en-US" dirty="0"/>
              <a:t>场景：演播室，户外实景，实验室，教室，</a:t>
            </a:r>
            <a:r>
              <a:rPr lang="en-US" altLang="zh-CN" dirty="0"/>
              <a:t>……</a:t>
            </a:r>
          </a:p>
          <a:p>
            <a:r>
              <a:rPr lang="zh-CN" altLang="en-US" dirty="0"/>
              <a:t>景别：近景，中景，全景</a:t>
            </a:r>
            <a:endParaRPr lang="en-US" altLang="zh-CN" dirty="0"/>
          </a:p>
          <a:p>
            <a:endParaRPr lang="zh-CN" altLang="en-US" dirty="0"/>
          </a:p>
        </p:txBody>
      </p:sp>
      <p:pic>
        <p:nvPicPr>
          <p:cNvPr id="6" name="专题访谈式的视频.mp4">
            <a:hlinkClick r:id="" action="ppaction://media"/>
          </p:cNvPr>
          <p:cNvPicPr>
            <a:picLocks noChangeAspect="1"/>
          </p:cNvPicPr>
          <p:nvPr/>
        </p:nvPicPr>
        <p:blipFill>
          <a:blip r:embed="rId2"/>
          <a:stretch>
            <a:fillRect/>
          </a:stretch>
        </p:blipFill>
        <p:spPr>
          <a:xfrm>
            <a:off x="3820857" y="4030469"/>
            <a:ext cx="5026723" cy="282753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a:stretch>
            <a:fillRect/>
          </a:stretch>
        </p:blipFill>
        <p:spPr>
          <a:xfrm>
            <a:off x="6030441" y="1372420"/>
            <a:ext cx="4925995" cy="2786113"/>
          </a:xfrm>
          <a:prstGeom prst="rect">
            <a:avLst/>
          </a:prstGeom>
        </p:spPr>
      </p:pic>
    </p:spTree>
    <p:extLst>
      <p:ext uri="{BB962C8B-B14F-4D97-AF65-F5344CB8AC3E}">
        <p14:creationId xmlns:p14="http://schemas.microsoft.com/office/powerpoint/2010/main" val="887675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latin typeface="Microsoft YaHei" charset="-122"/>
                <a:ea typeface="Microsoft YaHei" charset="-122"/>
                <a:cs typeface="Microsoft YaHei" charset="-122"/>
              </a:rPr>
              <a:t>景别：心理距离</a:t>
            </a:r>
          </a:p>
        </p:txBody>
      </p:sp>
      <p:sp>
        <p:nvSpPr>
          <p:cNvPr id="7" name="文本框 6"/>
          <p:cNvSpPr txBox="1"/>
          <p:nvPr/>
        </p:nvSpPr>
        <p:spPr>
          <a:xfrm>
            <a:off x="1094471" y="5471887"/>
            <a:ext cx="10003059" cy="400110"/>
          </a:xfrm>
          <a:prstGeom prst="rect">
            <a:avLst/>
          </a:prstGeom>
          <a:noFill/>
        </p:spPr>
        <p:txBody>
          <a:bodyPr wrap="none" rtlCol="0">
            <a:spAutoFit/>
          </a:bodyPr>
          <a:lstStyle/>
          <a:p>
            <a:pPr marL="342891" indent="-342891">
              <a:buFont typeface="Wingdings" charset="2"/>
              <a:buChar char="p"/>
            </a:pPr>
            <a:r>
              <a:rPr kumimoji="1" lang="zh-CN" altLang="en-US" sz="2000" dirty="0">
                <a:solidFill>
                  <a:schemeClr val="tx2">
                    <a:lumMod val="75000"/>
                  </a:schemeClr>
                </a:solidFill>
                <a:latin typeface="Microsoft YaHei" charset="-122"/>
                <a:ea typeface="Microsoft YaHei" charset="-122"/>
                <a:cs typeface="Microsoft YaHei" charset="-122"/>
              </a:rPr>
              <a:t>全景；场景（学生</a:t>
            </a:r>
            <a:r>
              <a:rPr kumimoji="1" lang="en-US" altLang="zh-CN" sz="2000" dirty="0">
                <a:solidFill>
                  <a:schemeClr val="tx2">
                    <a:lumMod val="75000"/>
                  </a:schemeClr>
                </a:solidFill>
                <a:latin typeface="Microsoft YaHei" charset="-122"/>
                <a:ea typeface="Microsoft YaHei" charset="-122"/>
                <a:cs typeface="Microsoft YaHei" charset="-122"/>
              </a:rPr>
              <a:t>/</a:t>
            </a:r>
            <a:r>
              <a:rPr kumimoji="1" lang="zh-CN" altLang="en-US" sz="2000" dirty="0">
                <a:solidFill>
                  <a:schemeClr val="tx2">
                    <a:lumMod val="75000"/>
                  </a:schemeClr>
                </a:solidFill>
                <a:latin typeface="Microsoft YaHei" charset="-122"/>
                <a:ea typeface="Microsoft YaHei" charset="-122"/>
                <a:cs typeface="Microsoft YaHei" charset="-122"/>
              </a:rPr>
              <a:t>讲桌</a:t>
            </a:r>
            <a:r>
              <a:rPr kumimoji="1" lang="en-US" altLang="zh-CN" sz="2000" dirty="0">
                <a:solidFill>
                  <a:schemeClr val="tx2">
                    <a:lumMod val="75000"/>
                  </a:schemeClr>
                </a:solidFill>
                <a:latin typeface="Microsoft YaHei" charset="-122"/>
                <a:ea typeface="Microsoft YaHei" charset="-122"/>
                <a:cs typeface="Microsoft YaHei" charset="-122"/>
              </a:rPr>
              <a:t>/</a:t>
            </a:r>
            <a:r>
              <a:rPr kumimoji="1" lang="zh-CN" altLang="en-US" sz="2000" dirty="0">
                <a:solidFill>
                  <a:schemeClr val="tx2">
                    <a:lumMod val="75000"/>
                  </a:schemeClr>
                </a:solidFill>
                <a:latin typeface="Microsoft YaHei" charset="-122"/>
                <a:ea typeface="Microsoft YaHei" charset="-122"/>
                <a:cs typeface="Microsoft YaHei" charset="-122"/>
              </a:rPr>
              <a:t>投影）：物理距离与心理感觉</a:t>
            </a:r>
            <a:r>
              <a:rPr kumimoji="1" lang="en-US" altLang="zh-CN" sz="2000" dirty="0">
                <a:solidFill>
                  <a:schemeClr val="tx2">
                    <a:lumMod val="75000"/>
                  </a:schemeClr>
                </a:solidFill>
                <a:latin typeface="Microsoft YaHei" charset="-122"/>
                <a:ea typeface="Microsoft YaHei" charset="-122"/>
                <a:cs typeface="Microsoft YaHei" charset="-122"/>
              </a:rPr>
              <a:t>—</a:t>
            </a:r>
            <a:r>
              <a:rPr kumimoji="1" lang="zh-CN" altLang="en-US" sz="2000" dirty="0">
                <a:solidFill>
                  <a:schemeClr val="tx2">
                    <a:lumMod val="75000"/>
                  </a:schemeClr>
                </a:solidFill>
                <a:latin typeface="Microsoft YaHei" charset="-122"/>
                <a:ea typeface="Microsoft YaHei" charset="-122"/>
                <a:cs typeface="Microsoft YaHei" charset="-122"/>
              </a:rPr>
              <a:t>摄影机在后面，教师离我远</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700" y="2046952"/>
            <a:ext cx="4861304" cy="275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3"/>
          <a:stretch>
            <a:fillRect/>
          </a:stretch>
        </p:blipFill>
        <p:spPr>
          <a:xfrm>
            <a:off x="879341" y="1831295"/>
            <a:ext cx="5663675" cy="3468925"/>
          </a:xfrm>
          <a:prstGeom prst="rect">
            <a:avLst/>
          </a:prstGeom>
        </p:spPr>
      </p:pic>
    </p:spTree>
    <p:extLst>
      <p:ext uri="{BB962C8B-B14F-4D97-AF65-F5344CB8AC3E}">
        <p14:creationId xmlns:p14="http://schemas.microsoft.com/office/powerpoint/2010/main" val="3051107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_CONTENTSID" val="363"/>
  <p:tag name="MH_SECTIONID" val="364,365,366,"/>
</p:tagLst>
</file>

<file path=ppt/tags/tag10.xml><?xml version="1.0" encoding="utf-8"?>
<p:tagLst xmlns:a="http://schemas.openxmlformats.org/drawingml/2006/main" xmlns:r="http://schemas.openxmlformats.org/officeDocument/2006/relationships" xmlns:p="http://schemas.openxmlformats.org/presentationml/2006/main">
  <p:tag name="MH" val="20170727213655"/>
  <p:tag name="MH_LIBRARY" val="GRAPHIC"/>
  <p:tag name="MH_TYPE" val="Text"/>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727213655"/>
  <p:tag name="MH_LIBRARY" val="GRAPHIC"/>
  <p:tag name="MH_TYPE" val="Other"/>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70727213655"/>
  <p:tag name="MH_LIBRARY" val="GRAPHIC"/>
  <p:tag name="MH_TYPE" val="Other"/>
  <p:tag name="MH_ORDER" val="5"/>
</p:tagLst>
</file>

<file path=ppt/tags/tag13.xml><?xml version="1.0" encoding="utf-8"?>
<p:tagLst xmlns:a="http://schemas.openxmlformats.org/drawingml/2006/main" xmlns:r="http://schemas.openxmlformats.org/officeDocument/2006/relationships" xmlns:p="http://schemas.openxmlformats.org/presentationml/2006/main">
  <p:tag name="MH" val="20170730203448"/>
  <p:tag name="MH_LIBRARY" val="CONTENTS"/>
  <p:tag name="MH_TYPE" val="NUMBER"/>
  <p:tag name="ID" val="545821"/>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730203448"/>
  <p:tag name="MH_LIBRARY" val="CONTENTS"/>
  <p:tag name="MH_TYPE" val="ENTRY"/>
  <p:tag name="ID" val="545821"/>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730203448"/>
  <p:tag name="MH_LIBRARY" val="CONTENTS"/>
  <p:tag name="MH_TYPE" val="NUMBER"/>
  <p:tag name="ID" val="545821"/>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70730203448"/>
  <p:tag name="MH_LIBRARY" val="CONTENTS"/>
  <p:tag name="MH_TYPE" val="ENTRY"/>
  <p:tag name="ID" val="545821"/>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730203448"/>
  <p:tag name="MH_LIBRARY" val="CONTENTS"/>
  <p:tag name="MH_TYPE" val="NUMBER"/>
  <p:tag name="ID" val="545821"/>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730203448"/>
  <p:tag name="MH_LIBRARY" val="CONTENTS"/>
  <p:tag name="MH_TYPE" val="ENTRY"/>
  <p:tag name="ID" val="545821"/>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70730203448"/>
  <p:tag name="MH_LIBRARY" val="CONTENTS"/>
  <p:tag name="MH_TYPE" val="OTHERS"/>
  <p:tag name="ID" val="545821"/>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LiuChBZh#"/>
  <p:tag name="MH_LAYOUT" val="SubTitleText"/>
  <p:tag name="MH" val="20170727213655"/>
  <p:tag name="MH_LIBRARY" val="GRAPHIC"/>
</p:tagLst>
</file>

<file path=ppt/tags/tag20.xml><?xml version="1.0" encoding="utf-8"?>
<p:tagLst xmlns:a="http://schemas.openxmlformats.org/drawingml/2006/main" xmlns:r="http://schemas.openxmlformats.org/officeDocument/2006/relationships" xmlns:p="http://schemas.openxmlformats.org/presentationml/2006/main">
  <p:tag name="MH" val="20170730203448"/>
  <p:tag name="MH_LIBRARY" val="CONTENTS"/>
  <p:tag name="MH_TYPE" val="OTHERS"/>
  <p:tag name="ID" val="545821"/>
</p:tagLst>
</file>

<file path=ppt/tags/tag21.xml><?xml version="1.0" encoding="utf-8"?>
<p:tagLst xmlns:a="http://schemas.openxmlformats.org/drawingml/2006/main" xmlns:r="http://schemas.openxmlformats.org/officeDocument/2006/relationships" xmlns:p="http://schemas.openxmlformats.org/presentationml/2006/main">
  <p:tag name="MH" val="20170730203448"/>
  <p:tag name="MH_LIBRARY" val="CONTENTS"/>
  <p:tag name="MH_TYPE" val="OTHERS"/>
  <p:tag name="ID" val="545821"/>
</p:tagLst>
</file>

<file path=ppt/tags/tag22.xml><?xml version="1.0" encoding="utf-8"?>
<p:tagLst xmlns:a="http://schemas.openxmlformats.org/drawingml/2006/main" xmlns:r="http://schemas.openxmlformats.org/officeDocument/2006/relationships" xmlns:p="http://schemas.openxmlformats.org/presentationml/2006/main">
  <p:tag name="MH" val="20170730203448"/>
  <p:tag name="MH_LIBRARY" val="CONTENTS"/>
  <p:tag name="MH_TYPE" val="OTHERS"/>
  <p:tag name="ID" val="545821"/>
</p:tagLst>
</file>

<file path=ppt/tags/tag23.xml><?xml version="1.0" encoding="utf-8"?>
<p:tagLst xmlns:a="http://schemas.openxmlformats.org/drawingml/2006/main" xmlns:r="http://schemas.openxmlformats.org/officeDocument/2006/relationships" xmlns:p="http://schemas.openxmlformats.org/presentationml/2006/main">
  <p:tag name="MH" val="20170730202653"/>
  <p:tag name="MH_LIBRARY" val="GRAPHIC"/>
</p:tagLst>
</file>

<file path=ppt/tags/tag24.xml><?xml version="1.0" encoding="utf-8"?>
<p:tagLst xmlns:a="http://schemas.openxmlformats.org/drawingml/2006/main" xmlns:r="http://schemas.openxmlformats.org/officeDocument/2006/relationships" xmlns:p="http://schemas.openxmlformats.org/presentationml/2006/main">
  <p:tag name="MH" val="20170730202653"/>
  <p:tag name="MH_LIBRARY" val="GRAPHIC"/>
  <p:tag name="MH_ORDER" val="TextBox 2"/>
</p:tagLst>
</file>

<file path=ppt/tags/tag25.xml><?xml version="1.0" encoding="utf-8"?>
<p:tagLst xmlns:a="http://schemas.openxmlformats.org/drawingml/2006/main" xmlns:r="http://schemas.openxmlformats.org/officeDocument/2006/relationships" xmlns:p="http://schemas.openxmlformats.org/presentationml/2006/main">
  <p:tag name="MH" val="20170730202653"/>
  <p:tag name="MH_LIBRARY" val="GRAPHIC"/>
  <p:tag name="MH_ORDER" val="TextBox 3"/>
</p:tagLst>
</file>

<file path=ppt/tags/tag26.xml><?xml version="1.0" encoding="utf-8"?>
<p:tagLst xmlns:a="http://schemas.openxmlformats.org/drawingml/2006/main" xmlns:r="http://schemas.openxmlformats.org/officeDocument/2006/relationships" xmlns:p="http://schemas.openxmlformats.org/presentationml/2006/main">
  <p:tag name="MH" val="20170730202653"/>
  <p:tag name="MH_LIBRARY" val="GRAPHIC"/>
  <p:tag name="MH_ORDER" val="TextBox 4"/>
</p:tagLst>
</file>

<file path=ppt/tags/tag27.xml><?xml version="1.0" encoding="utf-8"?>
<p:tagLst xmlns:a="http://schemas.openxmlformats.org/drawingml/2006/main" xmlns:r="http://schemas.openxmlformats.org/officeDocument/2006/relationships" xmlns:p="http://schemas.openxmlformats.org/presentationml/2006/main">
  <p:tag name="MH" val="20170730202653"/>
  <p:tag name="MH_LIBRARY" val="GRAPHIC"/>
  <p:tag name="MH_ORDER" val="Right Triangle 6"/>
</p:tagLst>
</file>

<file path=ppt/tags/tag28.xml><?xml version="1.0" encoding="utf-8"?>
<p:tagLst xmlns:a="http://schemas.openxmlformats.org/drawingml/2006/main" xmlns:r="http://schemas.openxmlformats.org/officeDocument/2006/relationships" xmlns:p="http://schemas.openxmlformats.org/presentationml/2006/main">
  <p:tag name="MH" val="20170730202653"/>
  <p:tag name="MH_LIBRARY" val="GRAPHIC"/>
  <p:tag name="MH_ORDER" val="Right Triangle 7"/>
</p:tagLst>
</file>

<file path=ppt/tags/tag29.xml><?xml version="1.0" encoding="utf-8"?>
<p:tagLst xmlns:a="http://schemas.openxmlformats.org/drawingml/2006/main" xmlns:r="http://schemas.openxmlformats.org/officeDocument/2006/relationships" xmlns:p="http://schemas.openxmlformats.org/presentationml/2006/main">
  <p:tag name="MH" val="20170730202653"/>
  <p:tag name="MH_LIBRARY" val="GRAPHIC"/>
  <p:tag name="MH_ORDER" val="Right Triangle 8"/>
</p:tagLst>
</file>

<file path=ppt/tags/tag3.xml><?xml version="1.0" encoding="utf-8"?>
<p:tagLst xmlns:a="http://schemas.openxmlformats.org/drawingml/2006/main" xmlns:r="http://schemas.openxmlformats.org/officeDocument/2006/relationships" xmlns:p="http://schemas.openxmlformats.org/presentationml/2006/main">
  <p:tag name="MH" val="20170727213655"/>
  <p:tag name="MH_LIBRARY" val="GRAPHIC"/>
  <p:tag name="MH_TYPE" val="PageTitle"/>
  <p:tag name="MH_ORDER" val="PageTitle"/>
</p:tagLst>
</file>

<file path=ppt/tags/tag30.xml><?xml version="1.0" encoding="utf-8"?>
<p:tagLst xmlns:a="http://schemas.openxmlformats.org/drawingml/2006/main" xmlns:r="http://schemas.openxmlformats.org/officeDocument/2006/relationships" xmlns:p="http://schemas.openxmlformats.org/presentationml/2006/main">
  <p:tag name="MH" val="20170730202653"/>
  <p:tag name="MH_LIBRARY" val="GRAPHIC"/>
  <p:tag name="MH_ORDER" val="Right Triangle 9"/>
</p:tagLst>
</file>

<file path=ppt/tags/tag31.xml><?xml version="1.0" encoding="utf-8"?>
<p:tagLst xmlns:a="http://schemas.openxmlformats.org/drawingml/2006/main" xmlns:r="http://schemas.openxmlformats.org/officeDocument/2006/relationships" xmlns:p="http://schemas.openxmlformats.org/presentationml/2006/main">
  <p:tag name="MH" val="20170730202653"/>
  <p:tag name="MH_LIBRARY" val="GRAPHIC"/>
  <p:tag name="MH_ORDER" val="Right Triangle 10"/>
</p:tagLst>
</file>

<file path=ppt/tags/tag32.xml><?xml version="1.0" encoding="utf-8"?>
<p:tagLst xmlns:a="http://schemas.openxmlformats.org/drawingml/2006/main" xmlns:r="http://schemas.openxmlformats.org/officeDocument/2006/relationships" xmlns:p="http://schemas.openxmlformats.org/presentationml/2006/main">
  <p:tag name="MH" val="20170730202653"/>
  <p:tag name="MH_LIBRARY" val="GRAPHIC"/>
  <p:tag name="MH_ORDER" val="Right Triangle 11"/>
</p:tagLst>
</file>

<file path=ppt/tags/tag33.xml><?xml version="1.0" encoding="utf-8"?>
<p:tagLst xmlns:a="http://schemas.openxmlformats.org/drawingml/2006/main" xmlns:r="http://schemas.openxmlformats.org/officeDocument/2006/relationships" xmlns:p="http://schemas.openxmlformats.org/presentationml/2006/main">
  <p:tag name="MH" val="20170730202653"/>
  <p:tag name="MH_LIBRARY" val="GRAPHIC"/>
  <p:tag name="MH_ORDER" val="Right Triangle 12"/>
</p:tagLst>
</file>

<file path=ppt/tags/tag4.xml><?xml version="1.0" encoding="utf-8"?>
<p:tagLst xmlns:a="http://schemas.openxmlformats.org/drawingml/2006/main" xmlns:r="http://schemas.openxmlformats.org/officeDocument/2006/relationships" xmlns:p="http://schemas.openxmlformats.org/presentationml/2006/main">
  <p:tag name="MH" val="20170727213655"/>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727213655"/>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727213655"/>
  <p:tag name="MH_LIBRARY" val="GRAPHIC"/>
  <p:tag name="MH_TYPE" val="SubTitle"/>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727213655"/>
  <p:tag name="MH_LIBRARY" val="GRAPHIC"/>
  <p:tag name="MH_TYPE" val="Text"/>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727213655"/>
  <p:tag name="MH_LIBRARY" val="GRAPHIC"/>
  <p:tag name="MH_TYPE" val="Other"/>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70727213655"/>
  <p:tag name="MH_LIBRARY" val="GRAPHIC"/>
  <p:tag name="MH_TYPE" val="SubTitle"/>
  <p:tag name="MH_ORDER" val="1"/>
</p:tagLst>
</file>

<file path=ppt/theme/theme1.xml><?xml version="1.0" encoding="utf-8"?>
<a:theme xmlns:a="http://schemas.openxmlformats.org/drawingml/2006/main" name="A000120140530A99PPBG">
  <a:themeElements>
    <a:clrScheme name="自定义 554">
      <a:dk1>
        <a:srgbClr val="FFFFFF"/>
      </a:dk1>
      <a:lt1>
        <a:srgbClr val="2F2F2F"/>
      </a:lt1>
      <a:dk2>
        <a:srgbClr val="FFFFFF"/>
      </a:dk2>
      <a:lt2>
        <a:srgbClr val="5F5F5F"/>
      </a:lt2>
      <a:accent1>
        <a:srgbClr val="D9B116"/>
      </a:accent1>
      <a:accent2>
        <a:srgbClr val="B98E2D"/>
      </a:accent2>
      <a:accent3>
        <a:srgbClr val="D0BA4C"/>
      </a:accent3>
      <a:accent4>
        <a:srgbClr val="EA9F26"/>
      </a:accent4>
      <a:accent5>
        <a:srgbClr val="868686"/>
      </a:accent5>
      <a:accent6>
        <a:srgbClr val="C00000"/>
      </a:accent6>
      <a:hlink>
        <a:srgbClr val="D9B116"/>
      </a:hlink>
      <a:folHlink>
        <a:srgbClr val="AFB2B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1620</TotalTime>
  <Words>2253</Words>
  <Application>Microsoft Office PowerPoint</Application>
  <PresentationFormat>宽屏</PresentationFormat>
  <Paragraphs>319</Paragraphs>
  <Slides>56</Slides>
  <Notes>4</Notes>
  <HiddenSlides>1</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56</vt:i4>
      </vt:variant>
    </vt:vector>
  </HeadingPairs>
  <TitlesOfParts>
    <vt:vector size="71" baseType="lpstr">
      <vt:lpstr>Microsoft YaHei Light</vt:lpstr>
      <vt:lpstr>等线</vt:lpstr>
      <vt:lpstr>方正舒体</vt:lpstr>
      <vt:lpstr>黑体</vt:lpstr>
      <vt:lpstr>华文行楷</vt:lpstr>
      <vt:lpstr>华文细黑</vt:lpstr>
      <vt:lpstr>Microsoft YaHei</vt:lpstr>
      <vt:lpstr>Microsoft YaHei</vt:lpstr>
      <vt:lpstr>幼圆</vt:lpstr>
      <vt:lpstr>Arial</vt:lpstr>
      <vt:lpstr>Arial Black</vt:lpstr>
      <vt:lpstr>Stencil</vt:lpstr>
      <vt:lpstr>Times New Roman</vt:lpstr>
      <vt:lpstr>Wingdings</vt:lpstr>
      <vt:lpstr>A000120140530A99PPBG</vt:lpstr>
      <vt:lpstr>微课设计与应用</vt:lpstr>
      <vt:lpstr>破题：因应用需求而反思微课制作</vt:lpstr>
      <vt:lpstr>微课所带来的教学变革</vt:lpstr>
      <vt:lpstr>微课在教学中应用出现的问题</vt:lpstr>
      <vt:lpstr>PowerPoint 演示文稿</vt:lpstr>
      <vt:lpstr>1. 如何克服微课形式单一？</vt:lpstr>
      <vt:lpstr>丰富微课的表达形式</vt:lpstr>
      <vt:lpstr>如何做到多样化？</vt:lpstr>
      <vt:lpstr>景别：心理距离</vt:lpstr>
      <vt:lpstr>景别：心理距离</vt:lpstr>
      <vt:lpstr>景别：心理距离</vt:lpstr>
      <vt:lpstr>景别：心理距离</vt:lpstr>
      <vt:lpstr>服装/着装</vt:lpstr>
      <vt:lpstr>录屏方式制作微课</vt:lpstr>
      <vt:lpstr>录屏方式制作微课</vt:lpstr>
      <vt:lpstr>2. 什么样的微课学生愿意看？</vt:lpstr>
      <vt:lpstr>学习动机的ARCS原则</vt:lpstr>
      <vt:lpstr>A：引起受训者的注意（好奇心）</vt:lpstr>
      <vt:lpstr>A：猜测引发关注（好奇心）</vt:lpstr>
      <vt:lpstr>A：动画牵引注意</vt:lpstr>
      <vt:lpstr>R：建立知识与学习者的联系（相关性）</vt:lpstr>
      <vt:lpstr>R：生活问题建立关联（有用性）</vt:lpstr>
      <vt:lpstr>R：问题引导建立关联（有用性）</vt:lpstr>
      <vt:lpstr>C：帮助学习者建立信心</vt:lpstr>
      <vt:lpstr>C：帮助学习者建立信心</vt:lpstr>
      <vt:lpstr>PowerPoint 演示文稿</vt:lpstr>
      <vt:lpstr>认知负载理论（Cognitive Load Theory)</vt:lpstr>
      <vt:lpstr>认知负载理论（Cognitive Load Theory)</vt:lpstr>
      <vt:lpstr>外在认知负荷举例</vt:lpstr>
      <vt:lpstr>认知负载理论（Cognitive Load Theory)</vt:lpstr>
      <vt:lpstr>认知负载理论（Cognitive Load Theory)</vt:lpstr>
      <vt:lpstr>认知负载理论（Cognitive Load Theory)</vt:lpstr>
      <vt:lpstr>S：帮助学习者获得满足感（成就感）</vt:lpstr>
      <vt:lpstr>3.微课怎样做教学效果好？                                                                                                                                                                                                                                                    </vt:lpstr>
      <vt:lpstr>微课的设计制作流程</vt:lpstr>
      <vt:lpstr>第一步：选择/确定知识点</vt:lpstr>
      <vt:lpstr>第二步：确定讲解逻辑和结构</vt:lpstr>
      <vt:lpstr>第三步：可视化表达</vt:lpstr>
      <vt:lpstr>第三步：可视化表达</vt:lpstr>
      <vt:lpstr>多媒体教学原则（Mayer）</vt:lpstr>
      <vt:lpstr>多媒体认知原则</vt:lpstr>
      <vt:lpstr>空间接近原则</vt:lpstr>
      <vt:lpstr>时间接近原则</vt:lpstr>
      <vt:lpstr>时间接近原则</vt:lpstr>
      <vt:lpstr>一致性原则</vt:lpstr>
      <vt:lpstr>通道原则</vt:lpstr>
      <vt:lpstr>冗余原则</vt:lpstr>
      <vt:lpstr>个体差异原则</vt:lpstr>
      <vt:lpstr>微课的一般性制作流程</vt:lpstr>
      <vt:lpstr>总结</vt:lpstr>
      <vt:lpstr>由“一对多”到“一对一”</vt:lpstr>
      <vt:lpstr>内容上的精致</vt:lpstr>
      <vt:lpstr>微课终归是教师的教学艺术品</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微课设计与应用</dc:title>
  <dc:creator>gse</dc:creator>
  <cp:lastModifiedBy>卢妍</cp:lastModifiedBy>
  <cp:revision>65</cp:revision>
  <dcterms:created xsi:type="dcterms:W3CDTF">2017-07-27T13:27:12Z</dcterms:created>
  <dcterms:modified xsi:type="dcterms:W3CDTF">2017-08-07T14:20:38Z</dcterms:modified>
</cp:coreProperties>
</file>