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2" r:id="rId1"/>
  </p:sldMasterIdLst>
  <p:notesMasterIdLst>
    <p:notesMasterId r:id="rId15"/>
  </p:notesMasterIdLst>
  <p:handoutMasterIdLst>
    <p:handoutMasterId r:id="rId16"/>
  </p:handoutMasterIdLst>
  <p:sldIdLst>
    <p:sldId id="278" r:id="rId2"/>
    <p:sldId id="284" r:id="rId3"/>
    <p:sldId id="271" r:id="rId4"/>
    <p:sldId id="285" r:id="rId5"/>
    <p:sldId id="279" r:id="rId6"/>
    <p:sldId id="286" r:id="rId7"/>
    <p:sldId id="287" r:id="rId8"/>
    <p:sldId id="280" r:id="rId9"/>
    <p:sldId id="288" r:id="rId10"/>
    <p:sldId id="281" r:id="rId11"/>
    <p:sldId id="282" r:id="rId12"/>
    <p:sldId id="283" r:id="rId13"/>
    <p:sldId id="25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71" autoAdjust="0"/>
  </p:normalViewPr>
  <p:slideViewPr>
    <p:cSldViewPr snapToObjects="1"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2152E-2F5D-6B4C-8916-DFD39243ECF0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C02ED-822A-4F49-BD2B-EB6AB3D9EB8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97772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413E-F4D7-F745-BB11-0AEEE6EEC07C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B7748-CC1E-1F42-AE08-8244C0604D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78938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7888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7888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dirty="0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782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2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2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783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</p:grpSp>
        <p:sp>
          <p:nvSpPr>
            <p:cNvPr id="7784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5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5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785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6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7786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6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7786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7786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7786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endParaRPr lang="en-US" dirty="0"/>
          </a:p>
        </p:txBody>
      </p:sp>
      <p:sp>
        <p:nvSpPr>
          <p:cNvPr id="7786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786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143000" y="3832225"/>
            <a:ext cx="7315200" cy="3025775"/>
          </a:xfrm>
        </p:spPr>
        <p:txBody>
          <a:bodyPr>
            <a:noAutofit/>
          </a:bodyPr>
          <a:lstStyle/>
          <a:p>
            <a:pPr algn="l"/>
            <a:endParaRPr lang="en-US" sz="45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en-US" sz="45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  <a:p>
            <a:pPr algn="l"/>
            <a:endParaRPr lang="en-US" sz="40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06375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10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838200" y="1927225"/>
            <a:ext cx="86868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Presentation of informative speeches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Strategies for discussing speeches in class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Q&amp;A option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0480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11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85800" y="2079625"/>
            <a:ext cx="86868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Presentation of informative speeches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Assign special-occasion speeches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82575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12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76200" y="1905000"/>
            <a:ext cx="93726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1-2 minute special-occasion speech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Option 1: Speech of Introduction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Option 2: Speech of Presentation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Option 3: Toast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endParaRPr lang="en-US" altLang="zh-CN" sz="4000" kern="12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1139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1143000"/>
            <a:ext cx="7772400" cy="3581400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Informative</a:t>
            </a:r>
            <a:b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Speech </a:t>
            </a:r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Unit</a:t>
            </a:r>
            <a:b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r>
              <a:rPr lang="en-US" altLang="zh-CN" sz="16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/>
            </a:r>
            <a:br>
              <a:rPr lang="en-US" altLang="zh-CN" sz="16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r>
              <a:rPr lang="en-US" altLang="zh-CN" sz="44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(W</a:t>
            </a:r>
            <a:r>
              <a:rPr lang="en-US" altLang="zh-CN" sz="44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eeks 7-12)</a:t>
            </a:r>
            <a:endParaRPr lang="en-US" altLang="zh-CN" sz="4400" b="1" kern="12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143000" y="3832225"/>
            <a:ext cx="7315200" cy="3025775"/>
          </a:xfrm>
        </p:spPr>
        <p:txBody>
          <a:bodyPr>
            <a:noAutofit/>
          </a:bodyPr>
          <a:lstStyle/>
          <a:p>
            <a:pPr algn="l"/>
            <a:endParaRPr lang="en-US" sz="45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en-US" sz="45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  <a:p>
            <a:pPr algn="l"/>
            <a:endParaRPr lang="en-US" sz="40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-7620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7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04800" y="1371600"/>
            <a:ext cx="8839200" cy="3025775"/>
          </a:xfrm>
          <a:ln>
            <a:noFill/>
          </a:ln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APS, </a:t>
            </a:r>
            <a:r>
              <a:rPr lang="en-US" altLang="zh-CN" sz="4000" kern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Chs</a:t>
            </a: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. 13 &amp; 4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Nature of informative speaking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View “Yoga” (CD-ROM)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View Needs Improvement &amp; Final Versions of “Chili Peppers” (DVD)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5. Discuss topics &amp; purposes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Informative Speech Types</a:t>
            </a:r>
            <a:endParaRPr lang="zh-CN" altLang="en-US" sz="6000" b="1" kern="12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7800" y="2484437"/>
            <a:ext cx="8229600" cy="3535363"/>
          </a:xfrm>
        </p:spPr>
        <p:txBody>
          <a:bodyPr>
            <a:normAutofit/>
          </a:bodyPr>
          <a:lstStyle/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Objects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Processes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Events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Concepts</a:t>
            </a:r>
          </a:p>
          <a:p>
            <a:endParaRPr lang="zh-CN" altLang="en-US" sz="4800" b="1" dirty="0" smtClean="0"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152400"/>
            <a:ext cx="7772400" cy="1470025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8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228600" y="1524000"/>
            <a:ext cx="91440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APS, </a:t>
            </a:r>
            <a:r>
              <a:rPr lang="en-US" altLang="zh-CN" sz="4000" kern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Chs</a:t>
            </a: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.  7 &amp; 8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Importance &amp; methods of speech organization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Introductions &amp; conclusions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View ICVA, Part I (CD-ROM)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5. Class exercises/group activities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Methods of Speech Organization</a:t>
            </a:r>
            <a:endParaRPr lang="zh-CN" altLang="en-US" sz="6000" b="1" kern="12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7800" y="2484437"/>
            <a:ext cx="6400800" cy="3763963"/>
          </a:xfrm>
        </p:spPr>
        <p:txBody>
          <a:bodyPr>
            <a:normAutofit/>
          </a:bodyPr>
          <a:lstStyle/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Chronological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Spatial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Problem-solution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Topical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 vert="horz" rtlCol="0" anchor="ctr">
            <a:noAutofit/>
          </a:bodyPr>
          <a:lstStyle/>
          <a:p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Connectives</a:t>
            </a:r>
            <a:endParaRPr lang="zh-CN" altLang="en-US" sz="6000" b="1" kern="12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0" y="1874837"/>
            <a:ext cx="6172200" cy="3992563"/>
          </a:xfrm>
        </p:spPr>
        <p:txBody>
          <a:bodyPr>
            <a:normAutofit/>
          </a:bodyPr>
          <a:lstStyle/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Transitions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Internal Previews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Internal Summaries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Signposts</a:t>
            </a:r>
            <a:endParaRPr lang="zh-CN" altLang="en-US" sz="4000" kern="12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09600" y="206375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52400" y="1698625"/>
            <a:ext cx="89916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APS, </a:t>
            </a:r>
            <a:r>
              <a:rPr lang="en-US" altLang="zh-CN" sz="4000" kern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Chs</a:t>
            </a: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.  9 &amp; 12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Preparation &amp; speaking outlines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Outline exercises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Preparing &amp; presenting visual aids</a:t>
            </a:r>
          </a:p>
          <a:p>
            <a:pPr marL="342900" indent="-342900" algn="l" defTabSz="457200">
              <a:lnSpc>
                <a:spcPts val="50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5. View ICVA, Part II (CD-ROM)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Globe 8">
      <a:dk1>
        <a:srgbClr val="000000"/>
      </a:dk1>
      <a:lt1>
        <a:srgbClr val="FFFFDD"/>
      </a:lt1>
      <a:dk2>
        <a:srgbClr val="000000"/>
      </a:dk2>
      <a:lt2>
        <a:srgbClr val="98977A"/>
      </a:lt2>
      <a:accent1>
        <a:srgbClr val="BDCDA7"/>
      </a:accent1>
      <a:accent2>
        <a:srgbClr val="A0D060"/>
      </a:accent2>
      <a:accent3>
        <a:srgbClr val="FFFFEB"/>
      </a:accent3>
      <a:accent4>
        <a:srgbClr val="000000"/>
      </a:accent4>
      <a:accent5>
        <a:srgbClr val="DBE3D0"/>
      </a:accent5>
      <a:accent6>
        <a:srgbClr val="91BC56"/>
      </a:accent6>
      <a:hlink>
        <a:srgbClr val="FADD4E"/>
      </a:hlink>
      <a:folHlink>
        <a:srgbClr val="CC9900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904</TotalTime>
  <Words>217</Words>
  <Application>Microsoft Office PowerPoint</Application>
  <PresentationFormat>全屏显示(4:3)</PresentationFormat>
  <Paragraphs>54</Paragraphs>
  <Slides>13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主题1</vt:lpstr>
      <vt:lpstr>幻灯片 1</vt:lpstr>
      <vt:lpstr>Informative  Speech Unit  (Weeks 7-12)</vt:lpstr>
      <vt:lpstr>Week 7</vt:lpstr>
      <vt:lpstr>Informative Speech Types</vt:lpstr>
      <vt:lpstr>Week 8</vt:lpstr>
      <vt:lpstr>Methods of Speech Organization</vt:lpstr>
      <vt:lpstr>Connectives</vt:lpstr>
      <vt:lpstr>Week 9</vt:lpstr>
      <vt:lpstr>幻灯片 9</vt:lpstr>
      <vt:lpstr>Week 10</vt:lpstr>
      <vt:lpstr>Week 11</vt:lpstr>
      <vt:lpstr>Week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Title</dc:title>
  <dc:creator>Kevin</dc:creator>
  <cp:lastModifiedBy>q</cp:lastModifiedBy>
  <cp:revision>75</cp:revision>
  <dcterms:created xsi:type="dcterms:W3CDTF">2011-05-27T22:36:25Z</dcterms:created>
  <dcterms:modified xsi:type="dcterms:W3CDTF">2013-05-25T15:17:26Z</dcterms:modified>
</cp:coreProperties>
</file>